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22"/>
  </p:notesMasterIdLst>
  <p:handoutMasterIdLst>
    <p:handoutMasterId r:id="rId23"/>
  </p:handoutMasterIdLst>
  <p:sldIdLst>
    <p:sldId id="446" r:id="rId2"/>
    <p:sldId id="1447" r:id="rId3"/>
    <p:sldId id="1459" r:id="rId4"/>
    <p:sldId id="1368" r:id="rId5"/>
    <p:sldId id="1448" r:id="rId6"/>
    <p:sldId id="1466" r:id="rId7"/>
    <p:sldId id="1331" r:id="rId8"/>
    <p:sldId id="1468" r:id="rId9"/>
    <p:sldId id="1469" r:id="rId10"/>
    <p:sldId id="1472" r:id="rId11"/>
    <p:sldId id="1538" r:id="rId12"/>
    <p:sldId id="1452" r:id="rId13"/>
    <p:sldId id="1470" r:id="rId14"/>
    <p:sldId id="1533" r:id="rId15"/>
    <p:sldId id="1471" r:id="rId16"/>
    <p:sldId id="1534" r:id="rId17"/>
    <p:sldId id="1535" r:id="rId18"/>
    <p:sldId id="1536" r:id="rId19"/>
    <p:sldId id="1537" r:id="rId20"/>
    <p:sldId id="1477" r:id="rId21"/>
  </p:sldIdLst>
  <p:sldSz cx="12192000" cy="6858000"/>
  <p:notesSz cx="7099300" cy="10234613"/>
  <p:custDataLst>
    <p:tags r:id="rId24"/>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155" algn="l" rtl="0" fontAlgn="base">
      <a:spcBef>
        <a:spcPct val="0"/>
      </a:spcBef>
      <a:spcAft>
        <a:spcPct val="0"/>
      </a:spcAft>
      <a:defRPr kern="1200">
        <a:solidFill>
          <a:schemeClr val="tx1"/>
        </a:solidFill>
        <a:latin typeface="Arial" charset="0"/>
        <a:ea typeface="+mn-ea"/>
        <a:cs typeface="Arial" charset="0"/>
      </a:defRPr>
    </a:lvl2pPr>
    <a:lvl3pPr marL="914309" algn="l" rtl="0" fontAlgn="base">
      <a:spcBef>
        <a:spcPct val="0"/>
      </a:spcBef>
      <a:spcAft>
        <a:spcPct val="0"/>
      </a:spcAft>
      <a:defRPr kern="1200">
        <a:solidFill>
          <a:schemeClr val="tx1"/>
        </a:solidFill>
        <a:latin typeface="Arial" charset="0"/>
        <a:ea typeface="+mn-ea"/>
        <a:cs typeface="Arial" charset="0"/>
      </a:defRPr>
    </a:lvl3pPr>
    <a:lvl4pPr marL="1371464" algn="l" rtl="0" fontAlgn="base">
      <a:spcBef>
        <a:spcPct val="0"/>
      </a:spcBef>
      <a:spcAft>
        <a:spcPct val="0"/>
      </a:spcAft>
      <a:defRPr kern="1200">
        <a:solidFill>
          <a:schemeClr val="tx1"/>
        </a:solidFill>
        <a:latin typeface="Arial" charset="0"/>
        <a:ea typeface="+mn-ea"/>
        <a:cs typeface="Arial" charset="0"/>
      </a:defRPr>
    </a:lvl4pPr>
    <a:lvl5pPr marL="1828618" algn="l" rtl="0" fontAlgn="base">
      <a:spcBef>
        <a:spcPct val="0"/>
      </a:spcBef>
      <a:spcAft>
        <a:spcPct val="0"/>
      </a:spcAft>
      <a:defRPr kern="1200">
        <a:solidFill>
          <a:schemeClr val="tx1"/>
        </a:solidFill>
        <a:latin typeface="Arial" charset="0"/>
        <a:ea typeface="+mn-ea"/>
        <a:cs typeface="Arial" charset="0"/>
      </a:defRPr>
    </a:lvl5pPr>
    <a:lvl6pPr marL="2285774" algn="l" defTabSz="914309" rtl="0" eaLnBrk="1" latinLnBrk="0" hangingPunct="1">
      <a:defRPr kern="1200">
        <a:solidFill>
          <a:schemeClr val="tx1"/>
        </a:solidFill>
        <a:latin typeface="Arial" charset="0"/>
        <a:ea typeface="+mn-ea"/>
        <a:cs typeface="Arial" charset="0"/>
      </a:defRPr>
    </a:lvl6pPr>
    <a:lvl7pPr marL="2742926" algn="l" defTabSz="914309" rtl="0" eaLnBrk="1" latinLnBrk="0" hangingPunct="1">
      <a:defRPr kern="1200">
        <a:solidFill>
          <a:schemeClr val="tx1"/>
        </a:solidFill>
        <a:latin typeface="Arial" charset="0"/>
        <a:ea typeface="+mn-ea"/>
        <a:cs typeface="Arial" charset="0"/>
      </a:defRPr>
    </a:lvl7pPr>
    <a:lvl8pPr marL="3200080" algn="l" defTabSz="914309" rtl="0" eaLnBrk="1" latinLnBrk="0" hangingPunct="1">
      <a:defRPr kern="1200">
        <a:solidFill>
          <a:schemeClr val="tx1"/>
        </a:solidFill>
        <a:latin typeface="Arial" charset="0"/>
        <a:ea typeface="+mn-ea"/>
        <a:cs typeface="Arial" charset="0"/>
      </a:defRPr>
    </a:lvl8pPr>
    <a:lvl9pPr marL="3657235" algn="l" defTabSz="914309"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9966"/>
    <a:srgbClr val="FF6600"/>
    <a:srgbClr val="9ED3D7"/>
    <a:srgbClr val="C5C000"/>
    <a:srgbClr val="9292DB"/>
    <a:srgbClr val="7575D1"/>
    <a:srgbClr val="5F8EB0"/>
    <a:srgbClr val="FFFF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A68793-03EC-48A1-AFB4-9914C8F5304C}" v="1136" dt="2025-03-13T16:53:22.3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34" autoAdjust="0"/>
    <p:restoredTop sz="79764" autoAdjust="0"/>
  </p:normalViewPr>
  <p:slideViewPr>
    <p:cSldViewPr>
      <p:cViewPr varScale="1">
        <p:scale>
          <a:sx n="92" d="100"/>
          <a:sy n="92" d="100"/>
        </p:scale>
        <p:origin x="341"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05" d="100"/>
          <a:sy n="105" d="100"/>
        </p:scale>
        <p:origin x="528" y="1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fan Meskar" userId="ae30a713-38f5-4e56-b874-fd636adcf478" providerId="ADAL" clId="{A9A68793-03EC-48A1-AFB4-9914C8F5304C}"/>
    <pc:docChg chg="undo redo custSel addSld delSld modSld sldOrd">
      <pc:chgData name="Erfan Meskar" userId="ae30a713-38f5-4e56-b874-fd636adcf478" providerId="ADAL" clId="{A9A68793-03EC-48A1-AFB4-9914C8F5304C}" dt="2025-03-13T16:55:42.350" v="2520" actId="207"/>
      <pc:docMkLst>
        <pc:docMk/>
      </pc:docMkLst>
      <pc:sldChg chg="modSp mod">
        <pc:chgData name="Erfan Meskar" userId="ae30a713-38f5-4e56-b874-fd636adcf478" providerId="ADAL" clId="{A9A68793-03EC-48A1-AFB4-9914C8F5304C}" dt="2025-03-13T16:55:28.600" v="2518" actId="20577"/>
        <pc:sldMkLst>
          <pc:docMk/>
          <pc:sldMk cId="0" sldId="446"/>
        </pc:sldMkLst>
        <pc:spChg chg="mod">
          <ac:chgData name="Erfan Meskar" userId="ae30a713-38f5-4e56-b874-fd636adcf478" providerId="ADAL" clId="{A9A68793-03EC-48A1-AFB4-9914C8F5304C}" dt="2025-03-13T16:55:28.600" v="2518" actId="20577"/>
          <ac:spMkLst>
            <pc:docMk/>
            <pc:sldMk cId="0" sldId="446"/>
            <ac:spMk id="5123" creationId="{00000000-0000-0000-0000-000000000000}"/>
          </ac:spMkLst>
        </pc:spChg>
      </pc:sldChg>
      <pc:sldChg chg="del">
        <pc:chgData name="Erfan Meskar" userId="ae30a713-38f5-4e56-b874-fd636adcf478" providerId="ADAL" clId="{A9A68793-03EC-48A1-AFB4-9914C8F5304C}" dt="2025-03-13T02:57:59.965" v="0" actId="47"/>
        <pc:sldMkLst>
          <pc:docMk/>
          <pc:sldMk cId="673110629" sldId="1319"/>
        </pc:sldMkLst>
      </pc:sldChg>
      <pc:sldChg chg="del">
        <pc:chgData name="Erfan Meskar" userId="ae30a713-38f5-4e56-b874-fd636adcf478" providerId="ADAL" clId="{A9A68793-03EC-48A1-AFB4-9914C8F5304C}" dt="2025-03-13T02:57:59.965" v="0" actId="47"/>
        <pc:sldMkLst>
          <pc:docMk/>
          <pc:sldMk cId="3810293082" sldId="1327"/>
        </pc:sldMkLst>
      </pc:sldChg>
      <pc:sldChg chg="del">
        <pc:chgData name="Erfan Meskar" userId="ae30a713-38f5-4e56-b874-fd636adcf478" providerId="ADAL" clId="{A9A68793-03EC-48A1-AFB4-9914C8F5304C}" dt="2025-03-13T02:57:59.965" v="0" actId="47"/>
        <pc:sldMkLst>
          <pc:docMk/>
          <pc:sldMk cId="290692642" sldId="1328"/>
        </pc:sldMkLst>
      </pc:sldChg>
      <pc:sldChg chg="del">
        <pc:chgData name="Erfan Meskar" userId="ae30a713-38f5-4e56-b874-fd636adcf478" providerId="ADAL" clId="{A9A68793-03EC-48A1-AFB4-9914C8F5304C}" dt="2025-03-13T02:57:59.965" v="0" actId="47"/>
        <pc:sldMkLst>
          <pc:docMk/>
          <pc:sldMk cId="1235106489" sldId="1329"/>
        </pc:sldMkLst>
      </pc:sldChg>
      <pc:sldChg chg="addSp delSp modSp mod addAnim delAnim modAnim">
        <pc:chgData name="Erfan Meskar" userId="ae30a713-38f5-4e56-b874-fd636adcf478" providerId="ADAL" clId="{A9A68793-03EC-48A1-AFB4-9914C8F5304C}" dt="2025-03-13T03:21:38.457" v="750" actId="20577"/>
        <pc:sldMkLst>
          <pc:docMk/>
          <pc:sldMk cId="4260202966" sldId="1331"/>
        </pc:sldMkLst>
        <pc:spChg chg="add del">
          <ac:chgData name="Erfan Meskar" userId="ae30a713-38f5-4e56-b874-fd636adcf478" providerId="ADAL" clId="{A9A68793-03EC-48A1-AFB4-9914C8F5304C}" dt="2025-03-13T03:13:37.584" v="567" actId="478"/>
          <ac:spMkLst>
            <pc:docMk/>
            <pc:sldMk cId="4260202966" sldId="1331"/>
            <ac:spMk id="2" creationId="{AA426854-5916-C977-9776-B9F4FF7E09DC}"/>
          </ac:spMkLst>
        </pc:spChg>
        <pc:spChg chg="add mod ord">
          <ac:chgData name="Erfan Meskar" userId="ae30a713-38f5-4e56-b874-fd636adcf478" providerId="ADAL" clId="{A9A68793-03EC-48A1-AFB4-9914C8F5304C}" dt="2025-03-13T03:14:11.585" v="580" actId="1076"/>
          <ac:spMkLst>
            <pc:docMk/>
            <pc:sldMk cId="4260202966" sldId="1331"/>
            <ac:spMk id="3" creationId="{AAD7E154-0BDC-87A2-6B25-B92A21E135B9}"/>
          </ac:spMkLst>
        </pc:spChg>
        <pc:spChg chg="add mod ord">
          <ac:chgData name="Erfan Meskar" userId="ae30a713-38f5-4e56-b874-fd636adcf478" providerId="ADAL" clId="{A9A68793-03EC-48A1-AFB4-9914C8F5304C}" dt="2025-03-13T03:14:49.004" v="596" actId="167"/>
          <ac:spMkLst>
            <pc:docMk/>
            <pc:sldMk cId="4260202966" sldId="1331"/>
            <ac:spMk id="4" creationId="{EC8250EC-71CD-C8F8-AE9E-E4BBB6E2D38A}"/>
          </ac:spMkLst>
        </pc:spChg>
        <pc:spChg chg="add mod ord">
          <ac:chgData name="Erfan Meskar" userId="ae30a713-38f5-4e56-b874-fd636adcf478" providerId="ADAL" clId="{A9A68793-03EC-48A1-AFB4-9914C8F5304C}" dt="2025-03-13T03:14:46.332" v="595" actId="167"/>
          <ac:spMkLst>
            <pc:docMk/>
            <pc:sldMk cId="4260202966" sldId="1331"/>
            <ac:spMk id="5" creationId="{BE25A7B0-C96A-E84C-16BD-AFC329968836}"/>
          </ac:spMkLst>
        </pc:spChg>
        <pc:spChg chg="add mod">
          <ac:chgData name="Erfan Meskar" userId="ae30a713-38f5-4e56-b874-fd636adcf478" providerId="ADAL" clId="{A9A68793-03EC-48A1-AFB4-9914C8F5304C}" dt="2025-03-13T03:14:58.234" v="599" actId="20577"/>
          <ac:spMkLst>
            <pc:docMk/>
            <pc:sldMk cId="4260202966" sldId="1331"/>
            <ac:spMk id="6" creationId="{2779CC33-8641-6A2F-6208-0AC9D1A58F57}"/>
          </ac:spMkLst>
        </pc:spChg>
        <pc:spChg chg="add mod">
          <ac:chgData name="Erfan Meskar" userId="ae30a713-38f5-4e56-b874-fd636adcf478" providerId="ADAL" clId="{A9A68793-03EC-48A1-AFB4-9914C8F5304C}" dt="2025-03-13T03:15:41.626" v="610" actId="1076"/>
          <ac:spMkLst>
            <pc:docMk/>
            <pc:sldMk cId="4260202966" sldId="1331"/>
            <ac:spMk id="7" creationId="{B7ECB9D4-F724-A5BD-F96A-FED0B96E9DD3}"/>
          </ac:spMkLst>
        </pc:spChg>
        <pc:spChg chg="add mod">
          <ac:chgData name="Erfan Meskar" userId="ae30a713-38f5-4e56-b874-fd636adcf478" providerId="ADAL" clId="{A9A68793-03EC-48A1-AFB4-9914C8F5304C}" dt="2025-03-13T03:18:00.815" v="652"/>
          <ac:spMkLst>
            <pc:docMk/>
            <pc:sldMk cId="4260202966" sldId="1331"/>
            <ac:spMk id="10" creationId="{08398A40-B0E5-7160-9D67-217F476BDE7B}"/>
          </ac:spMkLst>
        </pc:spChg>
        <pc:spChg chg="mod">
          <ac:chgData name="Erfan Meskar" userId="ae30a713-38f5-4e56-b874-fd636adcf478" providerId="ADAL" clId="{A9A68793-03EC-48A1-AFB4-9914C8F5304C}" dt="2025-03-13T03:14:05.473" v="578" actId="1076"/>
          <ac:spMkLst>
            <pc:docMk/>
            <pc:sldMk cId="4260202966" sldId="1331"/>
            <ac:spMk id="21" creationId="{4234E7B5-81C9-1418-6194-1F1021940608}"/>
          </ac:spMkLst>
        </pc:spChg>
        <pc:spChg chg="add del mod">
          <ac:chgData name="Erfan Meskar" userId="ae30a713-38f5-4e56-b874-fd636adcf478" providerId="ADAL" clId="{A9A68793-03EC-48A1-AFB4-9914C8F5304C}" dt="2025-03-13T03:15:02.174" v="600" actId="1076"/>
          <ac:spMkLst>
            <pc:docMk/>
            <pc:sldMk cId="4260202966" sldId="1331"/>
            <ac:spMk id="26" creationId="{E6B0DFA3-A41E-6C31-00A2-D20F47258985}"/>
          </ac:spMkLst>
        </pc:spChg>
        <pc:spChg chg="mod">
          <ac:chgData name="Erfan Meskar" userId="ae30a713-38f5-4e56-b874-fd636adcf478" providerId="ADAL" clId="{A9A68793-03EC-48A1-AFB4-9914C8F5304C}" dt="2025-03-13T03:14:20.696" v="583" actId="1076"/>
          <ac:spMkLst>
            <pc:docMk/>
            <pc:sldMk cId="4260202966" sldId="1331"/>
            <ac:spMk id="27" creationId="{D1A6A9C8-FA00-E11F-2874-32B2E05656DA}"/>
          </ac:spMkLst>
        </pc:spChg>
        <pc:spChg chg="mod">
          <ac:chgData name="Erfan Meskar" userId="ae30a713-38f5-4e56-b874-fd636adcf478" providerId="ADAL" clId="{A9A68793-03EC-48A1-AFB4-9914C8F5304C}" dt="2025-03-13T03:14:18.362" v="582" actId="1076"/>
          <ac:spMkLst>
            <pc:docMk/>
            <pc:sldMk cId="4260202966" sldId="1331"/>
            <ac:spMk id="28" creationId="{76D10C15-F18D-EB52-7D9B-E61C047817E7}"/>
          </ac:spMkLst>
        </pc:spChg>
        <pc:spChg chg="mod">
          <ac:chgData name="Erfan Meskar" userId="ae30a713-38f5-4e56-b874-fd636adcf478" providerId="ADAL" clId="{A9A68793-03EC-48A1-AFB4-9914C8F5304C}" dt="2025-03-13T03:13:19.390" v="565" actId="1038"/>
          <ac:spMkLst>
            <pc:docMk/>
            <pc:sldMk cId="4260202966" sldId="1331"/>
            <ac:spMk id="29" creationId="{8D5D4DC4-D359-DB65-169D-A5883E3AA3B4}"/>
          </ac:spMkLst>
        </pc:spChg>
        <pc:spChg chg="mod">
          <ac:chgData name="Erfan Meskar" userId="ae30a713-38f5-4e56-b874-fd636adcf478" providerId="ADAL" clId="{A9A68793-03EC-48A1-AFB4-9914C8F5304C}" dt="2025-03-13T03:13:19.390" v="565" actId="1038"/>
          <ac:spMkLst>
            <pc:docMk/>
            <pc:sldMk cId="4260202966" sldId="1331"/>
            <ac:spMk id="30" creationId="{8003CAF3-95A6-2973-839E-717ADEE181B2}"/>
          </ac:spMkLst>
        </pc:spChg>
        <pc:spChg chg="mod">
          <ac:chgData name="Erfan Meskar" userId="ae30a713-38f5-4e56-b874-fd636adcf478" providerId="ADAL" clId="{A9A68793-03EC-48A1-AFB4-9914C8F5304C}" dt="2025-03-13T03:14:15.198" v="581" actId="14100"/>
          <ac:spMkLst>
            <pc:docMk/>
            <pc:sldMk cId="4260202966" sldId="1331"/>
            <ac:spMk id="31" creationId="{97022DDF-CE5A-ABEC-6D7D-B606F763BED4}"/>
          </ac:spMkLst>
        </pc:spChg>
        <pc:spChg chg="mod">
          <ac:chgData name="Erfan Meskar" userId="ae30a713-38f5-4e56-b874-fd636adcf478" providerId="ADAL" clId="{A9A68793-03EC-48A1-AFB4-9914C8F5304C}" dt="2025-03-13T03:13:19.390" v="565" actId="1038"/>
          <ac:spMkLst>
            <pc:docMk/>
            <pc:sldMk cId="4260202966" sldId="1331"/>
            <ac:spMk id="32" creationId="{0E4583F7-6CC4-5D6F-E682-0D5AC6F265E0}"/>
          </ac:spMkLst>
        </pc:spChg>
        <pc:spChg chg="del mod">
          <ac:chgData name="Erfan Meskar" userId="ae30a713-38f5-4e56-b874-fd636adcf478" providerId="ADAL" clId="{A9A68793-03EC-48A1-AFB4-9914C8F5304C}" dt="2025-03-13T03:15:40.032" v="609" actId="478"/>
          <ac:spMkLst>
            <pc:docMk/>
            <pc:sldMk cId="4260202966" sldId="1331"/>
            <ac:spMk id="33" creationId="{4C96D5AC-C735-8DDE-6969-B32DD9C72D16}"/>
          </ac:spMkLst>
        </pc:spChg>
        <pc:spChg chg="mod">
          <ac:chgData name="Erfan Meskar" userId="ae30a713-38f5-4e56-b874-fd636adcf478" providerId="ADAL" clId="{A9A68793-03EC-48A1-AFB4-9914C8F5304C}" dt="2025-03-13T03:21:38.457" v="750" actId="20577"/>
          <ac:spMkLst>
            <pc:docMk/>
            <pc:sldMk cId="4260202966" sldId="1331"/>
            <ac:spMk id="7171" creationId="{00000000-0000-0000-0000-000000000000}"/>
          </ac:spMkLst>
        </pc:spChg>
        <pc:grpChg chg="del">
          <ac:chgData name="Erfan Meskar" userId="ae30a713-38f5-4e56-b874-fd636adcf478" providerId="ADAL" clId="{A9A68793-03EC-48A1-AFB4-9914C8F5304C}" dt="2025-03-13T03:14:23.095" v="584" actId="478"/>
          <ac:grpSpMkLst>
            <pc:docMk/>
            <pc:sldMk cId="4260202966" sldId="1331"/>
            <ac:grpSpMk id="22" creationId="{6F1D3062-046F-A06C-A6FF-DAB0CE1E4463}"/>
          </ac:grpSpMkLst>
        </pc:grpChg>
        <pc:graphicFrameChg chg="del mod">
          <ac:chgData name="Erfan Meskar" userId="ae30a713-38f5-4e56-b874-fd636adcf478" providerId="ADAL" clId="{A9A68793-03EC-48A1-AFB4-9914C8F5304C}" dt="2025-03-13T03:13:48.712" v="572" actId="478"/>
          <ac:graphicFrameMkLst>
            <pc:docMk/>
            <pc:sldMk cId="4260202966" sldId="1331"/>
            <ac:graphicFrameMk id="20" creationId="{673D96EF-6787-4E67-7377-7C7009116455}"/>
          </ac:graphicFrameMkLst>
        </pc:graphicFrameChg>
        <pc:graphicFrameChg chg="del">
          <ac:chgData name="Erfan Meskar" userId="ae30a713-38f5-4e56-b874-fd636adcf478" providerId="ADAL" clId="{A9A68793-03EC-48A1-AFB4-9914C8F5304C}" dt="2025-03-13T03:14:26.323" v="587" actId="478"/>
          <ac:graphicFrameMkLst>
            <pc:docMk/>
            <pc:sldMk cId="4260202966" sldId="1331"/>
            <ac:graphicFrameMk id="25" creationId="{C77464C1-2C77-5702-B225-D367675E8CD4}"/>
          </ac:graphicFrameMkLst>
        </pc:graphicFrameChg>
        <pc:cxnChg chg="add mod">
          <ac:chgData name="Erfan Meskar" userId="ae30a713-38f5-4e56-b874-fd636adcf478" providerId="ADAL" clId="{A9A68793-03EC-48A1-AFB4-9914C8F5304C}" dt="2025-03-13T03:15:53.127" v="613" actId="1582"/>
          <ac:cxnSpMkLst>
            <pc:docMk/>
            <pc:sldMk cId="4260202966" sldId="1331"/>
            <ac:cxnSpMk id="9" creationId="{56F6C0F0-FBF5-B8C5-7DAC-251C3A2639BD}"/>
          </ac:cxnSpMkLst>
        </pc:cxnChg>
        <pc:cxnChg chg="del">
          <ac:chgData name="Erfan Meskar" userId="ae30a713-38f5-4e56-b874-fd636adcf478" providerId="ADAL" clId="{A9A68793-03EC-48A1-AFB4-9914C8F5304C}" dt="2025-03-13T03:14:41.512" v="593" actId="478"/>
          <ac:cxnSpMkLst>
            <pc:docMk/>
            <pc:sldMk cId="4260202966" sldId="1331"/>
            <ac:cxnSpMk id="34" creationId="{51E797C5-65A5-60A5-7FC7-ECAAC92164FC}"/>
          </ac:cxnSpMkLst>
        </pc:cxnChg>
      </pc:sldChg>
      <pc:sldChg chg="modSp mod modAnim">
        <pc:chgData name="Erfan Meskar" userId="ae30a713-38f5-4e56-b874-fd636adcf478" providerId="ADAL" clId="{A9A68793-03EC-48A1-AFB4-9914C8F5304C}" dt="2025-03-13T03:50:21.124" v="1112" actId="20577"/>
        <pc:sldMkLst>
          <pc:docMk/>
          <pc:sldMk cId="3318124592" sldId="1368"/>
        </pc:sldMkLst>
        <pc:spChg chg="mod">
          <ac:chgData name="Erfan Meskar" userId="ae30a713-38f5-4e56-b874-fd636adcf478" providerId="ADAL" clId="{A9A68793-03EC-48A1-AFB4-9914C8F5304C}" dt="2025-03-13T03:50:21.124" v="1112" actId="20577"/>
          <ac:spMkLst>
            <pc:docMk/>
            <pc:sldMk cId="3318124592" sldId="1368"/>
            <ac:spMk id="5" creationId="{F729AF6F-FDE4-D68C-659D-FBF9DE66D0EA}"/>
          </ac:spMkLst>
        </pc:spChg>
      </pc:sldChg>
      <pc:sldChg chg="del">
        <pc:chgData name="Erfan Meskar" userId="ae30a713-38f5-4e56-b874-fd636adcf478" providerId="ADAL" clId="{A9A68793-03EC-48A1-AFB4-9914C8F5304C}" dt="2025-03-13T02:57:59.965" v="0" actId="47"/>
        <pc:sldMkLst>
          <pc:docMk/>
          <pc:sldMk cId="2901537697" sldId="1383"/>
        </pc:sldMkLst>
      </pc:sldChg>
      <pc:sldChg chg="del">
        <pc:chgData name="Erfan Meskar" userId="ae30a713-38f5-4e56-b874-fd636adcf478" providerId="ADAL" clId="{A9A68793-03EC-48A1-AFB4-9914C8F5304C}" dt="2025-03-13T02:57:59.965" v="0" actId="47"/>
        <pc:sldMkLst>
          <pc:docMk/>
          <pc:sldMk cId="3816436875" sldId="1410"/>
        </pc:sldMkLst>
      </pc:sldChg>
      <pc:sldChg chg="del">
        <pc:chgData name="Erfan Meskar" userId="ae30a713-38f5-4e56-b874-fd636adcf478" providerId="ADAL" clId="{A9A68793-03EC-48A1-AFB4-9914C8F5304C}" dt="2025-03-13T02:57:59.965" v="0" actId="47"/>
        <pc:sldMkLst>
          <pc:docMk/>
          <pc:sldMk cId="26761941" sldId="1412"/>
        </pc:sldMkLst>
      </pc:sldChg>
      <pc:sldChg chg="modSp add mod">
        <pc:chgData name="Erfan Meskar" userId="ae30a713-38f5-4e56-b874-fd636adcf478" providerId="ADAL" clId="{A9A68793-03EC-48A1-AFB4-9914C8F5304C}" dt="2025-03-13T16:55:35.828" v="2519" actId="207"/>
        <pc:sldMkLst>
          <pc:docMk/>
          <pc:sldMk cId="803905150" sldId="1447"/>
        </pc:sldMkLst>
        <pc:spChg chg="mod">
          <ac:chgData name="Erfan Meskar" userId="ae30a713-38f5-4e56-b874-fd636adcf478" providerId="ADAL" clId="{A9A68793-03EC-48A1-AFB4-9914C8F5304C}" dt="2025-03-13T16:55:35.828" v="2519" actId="207"/>
          <ac:spMkLst>
            <pc:docMk/>
            <pc:sldMk cId="803905150" sldId="1447"/>
            <ac:spMk id="7171" creationId="{8A1ADBEA-E4FE-87BE-A1F8-C5AEBD02E885}"/>
          </ac:spMkLst>
        </pc:spChg>
      </pc:sldChg>
      <pc:sldChg chg="addSp delSp modSp mod modAnim">
        <pc:chgData name="Erfan Meskar" userId="ae30a713-38f5-4e56-b874-fd636adcf478" providerId="ADAL" clId="{A9A68793-03EC-48A1-AFB4-9914C8F5304C}" dt="2025-03-13T15:00:08.389" v="2251" actId="14100"/>
        <pc:sldMkLst>
          <pc:docMk/>
          <pc:sldMk cId="1205747470" sldId="1448"/>
        </pc:sldMkLst>
        <pc:spChg chg="add mod ord">
          <ac:chgData name="Erfan Meskar" userId="ae30a713-38f5-4e56-b874-fd636adcf478" providerId="ADAL" clId="{A9A68793-03EC-48A1-AFB4-9914C8F5304C}" dt="2025-03-13T03:50:55.394" v="1121" actId="167"/>
          <ac:spMkLst>
            <pc:docMk/>
            <pc:sldMk cId="1205747470" sldId="1448"/>
            <ac:spMk id="2" creationId="{520D5BCF-C472-0AFE-E817-9E9F777DE8F5}"/>
          </ac:spMkLst>
        </pc:spChg>
        <pc:spChg chg="add mod ord">
          <ac:chgData name="Erfan Meskar" userId="ae30a713-38f5-4e56-b874-fd636adcf478" providerId="ADAL" clId="{A9A68793-03EC-48A1-AFB4-9914C8F5304C}" dt="2025-03-13T03:51:04.394" v="1124" actId="167"/>
          <ac:spMkLst>
            <pc:docMk/>
            <pc:sldMk cId="1205747470" sldId="1448"/>
            <ac:spMk id="3" creationId="{94D8D245-F4CA-1C25-784F-4447269CD163}"/>
          </ac:spMkLst>
        </pc:spChg>
        <pc:spChg chg="add mod ord">
          <ac:chgData name="Erfan Meskar" userId="ae30a713-38f5-4e56-b874-fd636adcf478" providerId="ADAL" clId="{A9A68793-03EC-48A1-AFB4-9914C8F5304C}" dt="2025-03-13T03:51:13.132" v="1127" actId="167"/>
          <ac:spMkLst>
            <pc:docMk/>
            <pc:sldMk cId="1205747470" sldId="1448"/>
            <ac:spMk id="4" creationId="{4091E287-0991-45C4-FB9C-04AA1C359956}"/>
          </ac:spMkLst>
        </pc:spChg>
        <pc:spChg chg="mod topLvl">
          <ac:chgData name="Erfan Meskar" userId="ae30a713-38f5-4e56-b874-fd636adcf478" providerId="ADAL" clId="{A9A68793-03EC-48A1-AFB4-9914C8F5304C}" dt="2025-03-13T15:00:08.389" v="2251" actId="14100"/>
          <ac:spMkLst>
            <pc:docMk/>
            <pc:sldMk cId="1205747470" sldId="1448"/>
            <ac:spMk id="46" creationId="{D1857ED1-9AB7-D774-C401-7D51D1BFC350}"/>
          </ac:spMkLst>
        </pc:spChg>
        <pc:spChg chg="mod topLvl">
          <ac:chgData name="Erfan Meskar" userId="ae30a713-38f5-4e56-b874-fd636adcf478" providerId="ADAL" clId="{A9A68793-03EC-48A1-AFB4-9914C8F5304C}" dt="2025-03-13T15:00:01.270" v="2249" actId="165"/>
          <ac:spMkLst>
            <pc:docMk/>
            <pc:sldMk cId="1205747470" sldId="1448"/>
            <ac:spMk id="47" creationId="{9729FA74-2F61-5A65-48B8-C5C8E145C7B6}"/>
          </ac:spMkLst>
        </pc:spChg>
        <pc:spChg chg="mod topLvl">
          <ac:chgData name="Erfan Meskar" userId="ae30a713-38f5-4e56-b874-fd636adcf478" providerId="ADAL" clId="{A9A68793-03EC-48A1-AFB4-9914C8F5304C}" dt="2025-03-13T15:00:01.270" v="2249" actId="165"/>
          <ac:spMkLst>
            <pc:docMk/>
            <pc:sldMk cId="1205747470" sldId="1448"/>
            <ac:spMk id="48" creationId="{45C57EB9-80DF-A093-8B2F-2CA2B82550AD}"/>
          </ac:spMkLst>
        </pc:spChg>
        <pc:spChg chg="mod topLvl">
          <ac:chgData name="Erfan Meskar" userId="ae30a713-38f5-4e56-b874-fd636adcf478" providerId="ADAL" clId="{A9A68793-03EC-48A1-AFB4-9914C8F5304C}" dt="2025-03-13T15:00:01.270" v="2249" actId="165"/>
          <ac:spMkLst>
            <pc:docMk/>
            <pc:sldMk cId="1205747470" sldId="1448"/>
            <ac:spMk id="50" creationId="{A7E6DB60-CD9B-80C5-B93D-D0CF4306A3C1}"/>
          </ac:spMkLst>
        </pc:spChg>
        <pc:spChg chg="mod topLvl">
          <ac:chgData name="Erfan Meskar" userId="ae30a713-38f5-4e56-b874-fd636adcf478" providerId="ADAL" clId="{A9A68793-03EC-48A1-AFB4-9914C8F5304C}" dt="2025-03-13T15:00:01.270" v="2249" actId="165"/>
          <ac:spMkLst>
            <pc:docMk/>
            <pc:sldMk cId="1205747470" sldId="1448"/>
            <ac:spMk id="52" creationId="{01BAF4EC-09B2-F970-D5CA-287C119C4F59}"/>
          </ac:spMkLst>
        </pc:spChg>
        <pc:spChg chg="mod topLvl">
          <ac:chgData name="Erfan Meskar" userId="ae30a713-38f5-4e56-b874-fd636adcf478" providerId="ADAL" clId="{A9A68793-03EC-48A1-AFB4-9914C8F5304C}" dt="2025-03-13T15:00:01.270" v="2249" actId="165"/>
          <ac:spMkLst>
            <pc:docMk/>
            <pc:sldMk cId="1205747470" sldId="1448"/>
            <ac:spMk id="54" creationId="{0F8982DB-3B75-7440-AA8D-E8F73A90283B}"/>
          </ac:spMkLst>
        </pc:spChg>
        <pc:spChg chg="mod">
          <ac:chgData name="Erfan Meskar" userId="ae30a713-38f5-4e56-b874-fd636adcf478" providerId="ADAL" clId="{A9A68793-03EC-48A1-AFB4-9914C8F5304C}" dt="2025-03-13T03:02:58.892" v="178" actId="1035"/>
          <ac:spMkLst>
            <pc:docMk/>
            <pc:sldMk cId="1205747470" sldId="1448"/>
            <ac:spMk id="55" creationId="{157AB00D-85F8-8D2D-EF20-D1ADFC586161}"/>
          </ac:spMkLst>
        </pc:spChg>
        <pc:spChg chg="mod">
          <ac:chgData name="Erfan Meskar" userId="ae30a713-38f5-4e56-b874-fd636adcf478" providerId="ADAL" clId="{A9A68793-03EC-48A1-AFB4-9914C8F5304C}" dt="2025-03-13T03:02:58.892" v="178" actId="1035"/>
          <ac:spMkLst>
            <pc:docMk/>
            <pc:sldMk cId="1205747470" sldId="1448"/>
            <ac:spMk id="56" creationId="{BF4D4E4E-AD81-33D1-0596-0207B92710B8}"/>
          </ac:spMkLst>
        </pc:spChg>
        <pc:spChg chg="mod">
          <ac:chgData name="Erfan Meskar" userId="ae30a713-38f5-4e56-b874-fd636adcf478" providerId="ADAL" clId="{A9A68793-03EC-48A1-AFB4-9914C8F5304C}" dt="2025-03-13T03:03:03.870" v="183" actId="1035"/>
          <ac:spMkLst>
            <pc:docMk/>
            <pc:sldMk cId="1205747470" sldId="1448"/>
            <ac:spMk id="57" creationId="{A73F6C3E-0A3C-F3B7-F8AE-F61F0D66B1E8}"/>
          </ac:spMkLst>
        </pc:spChg>
        <pc:spChg chg="mod">
          <ac:chgData name="Erfan Meskar" userId="ae30a713-38f5-4e56-b874-fd636adcf478" providerId="ADAL" clId="{A9A68793-03EC-48A1-AFB4-9914C8F5304C}" dt="2025-03-13T03:05:19.733" v="213" actId="20577"/>
          <ac:spMkLst>
            <pc:docMk/>
            <pc:sldMk cId="1205747470" sldId="1448"/>
            <ac:spMk id="7171" creationId="{D9A6CDA3-E1D0-E622-080F-763788DDE319}"/>
          </ac:spMkLst>
        </pc:spChg>
        <pc:grpChg chg="del mod">
          <ac:chgData name="Erfan Meskar" userId="ae30a713-38f5-4e56-b874-fd636adcf478" providerId="ADAL" clId="{A9A68793-03EC-48A1-AFB4-9914C8F5304C}" dt="2025-03-13T15:00:01.270" v="2249" actId="165"/>
          <ac:grpSpMkLst>
            <pc:docMk/>
            <pc:sldMk cId="1205747470" sldId="1448"/>
            <ac:grpSpMk id="42" creationId="{001C4B36-EE20-E53A-C440-3FBCA858F2A4}"/>
          </ac:grpSpMkLst>
        </pc:grpChg>
        <pc:grpChg chg="del">
          <ac:chgData name="Erfan Meskar" userId="ae30a713-38f5-4e56-b874-fd636adcf478" providerId="ADAL" clId="{A9A68793-03EC-48A1-AFB4-9914C8F5304C}" dt="2025-03-13T03:50:42.839" v="1116" actId="478"/>
          <ac:grpSpMkLst>
            <pc:docMk/>
            <pc:sldMk cId="1205747470" sldId="1448"/>
            <ac:grpSpMk id="43" creationId="{F976F663-137F-E10E-FD23-F52849A2D7FA}"/>
          </ac:grpSpMkLst>
        </pc:grpChg>
        <pc:grpChg chg="del">
          <ac:chgData name="Erfan Meskar" userId="ae30a713-38f5-4e56-b874-fd636adcf478" providerId="ADAL" clId="{A9A68793-03EC-48A1-AFB4-9914C8F5304C}" dt="2025-03-13T03:50:44.285" v="1117" actId="478"/>
          <ac:grpSpMkLst>
            <pc:docMk/>
            <pc:sldMk cId="1205747470" sldId="1448"/>
            <ac:grpSpMk id="44" creationId="{408DBAE1-9BD5-0C59-1748-6E86A3EA5FC9}"/>
          </ac:grpSpMkLst>
        </pc:grpChg>
        <pc:grpChg chg="del">
          <ac:chgData name="Erfan Meskar" userId="ae30a713-38f5-4e56-b874-fd636adcf478" providerId="ADAL" clId="{A9A68793-03EC-48A1-AFB4-9914C8F5304C}" dt="2025-03-13T03:50:40.904" v="1115" actId="478"/>
          <ac:grpSpMkLst>
            <pc:docMk/>
            <pc:sldMk cId="1205747470" sldId="1448"/>
            <ac:grpSpMk id="45" creationId="{1EE0748D-C570-3B65-8EA2-C75D4B927ECE}"/>
          </ac:grpSpMkLst>
        </pc:grpChg>
        <pc:graphicFrameChg chg="del">
          <ac:chgData name="Erfan Meskar" userId="ae30a713-38f5-4e56-b874-fd636adcf478" providerId="ADAL" clId="{A9A68793-03EC-48A1-AFB4-9914C8F5304C}" dt="2025-03-13T03:50:40.904" v="1115" actId="478"/>
          <ac:graphicFrameMkLst>
            <pc:docMk/>
            <pc:sldMk cId="1205747470" sldId="1448"/>
            <ac:graphicFrameMk id="49" creationId="{92EFF1C6-147C-BDF9-925D-44FFA04B3680}"/>
          </ac:graphicFrameMkLst>
        </pc:graphicFrameChg>
        <pc:graphicFrameChg chg="del">
          <ac:chgData name="Erfan Meskar" userId="ae30a713-38f5-4e56-b874-fd636adcf478" providerId="ADAL" clId="{A9A68793-03EC-48A1-AFB4-9914C8F5304C}" dt="2025-03-13T03:50:44.285" v="1117" actId="478"/>
          <ac:graphicFrameMkLst>
            <pc:docMk/>
            <pc:sldMk cId="1205747470" sldId="1448"/>
            <ac:graphicFrameMk id="51" creationId="{53A10058-9EEE-9AC9-9093-2213C346A6B6}"/>
          </ac:graphicFrameMkLst>
        </pc:graphicFrameChg>
        <pc:graphicFrameChg chg="del">
          <ac:chgData name="Erfan Meskar" userId="ae30a713-38f5-4e56-b874-fd636adcf478" providerId="ADAL" clId="{A9A68793-03EC-48A1-AFB4-9914C8F5304C}" dt="2025-03-13T03:50:42.839" v="1116" actId="478"/>
          <ac:graphicFrameMkLst>
            <pc:docMk/>
            <pc:sldMk cId="1205747470" sldId="1448"/>
            <ac:graphicFrameMk id="53" creationId="{AA960F61-2EB0-A87F-0BBE-CEC9F361D6A6}"/>
          </ac:graphicFrameMkLst>
        </pc:graphicFrameChg>
      </pc:sldChg>
      <pc:sldChg chg="del">
        <pc:chgData name="Erfan Meskar" userId="ae30a713-38f5-4e56-b874-fd636adcf478" providerId="ADAL" clId="{A9A68793-03EC-48A1-AFB4-9914C8F5304C}" dt="2025-03-13T02:57:59.965" v="0" actId="47"/>
        <pc:sldMkLst>
          <pc:docMk/>
          <pc:sldMk cId="4055904471" sldId="1463"/>
        </pc:sldMkLst>
      </pc:sldChg>
      <pc:sldChg chg="del">
        <pc:chgData name="Erfan Meskar" userId="ae30a713-38f5-4e56-b874-fd636adcf478" providerId="ADAL" clId="{A9A68793-03EC-48A1-AFB4-9914C8F5304C}" dt="2025-03-13T02:57:59.965" v="0" actId="47"/>
        <pc:sldMkLst>
          <pc:docMk/>
          <pc:sldMk cId="1374463044" sldId="1464"/>
        </pc:sldMkLst>
      </pc:sldChg>
      <pc:sldChg chg="del">
        <pc:chgData name="Erfan Meskar" userId="ae30a713-38f5-4e56-b874-fd636adcf478" providerId="ADAL" clId="{A9A68793-03EC-48A1-AFB4-9914C8F5304C}" dt="2025-03-13T02:57:59.965" v="0" actId="47"/>
        <pc:sldMkLst>
          <pc:docMk/>
          <pc:sldMk cId="486394541" sldId="1465"/>
        </pc:sldMkLst>
      </pc:sldChg>
      <pc:sldChg chg="addSp delSp modSp mod addAnim delAnim modAnim">
        <pc:chgData name="Erfan Meskar" userId="ae30a713-38f5-4e56-b874-fd636adcf478" providerId="ADAL" clId="{A9A68793-03EC-48A1-AFB4-9914C8F5304C}" dt="2025-03-13T03:20:00.543" v="689"/>
        <pc:sldMkLst>
          <pc:docMk/>
          <pc:sldMk cId="4222429689" sldId="1466"/>
        </pc:sldMkLst>
        <pc:spChg chg="add mod">
          <ac:chgData name="Erfan Meskar" userId="ae30a713-38f5-4e56-b874-fd636adcf478" providerId="ADAL" clId="{A9A68793-03EC-48A1-AFB4-9914C8F5304C}" dt="2025-03-13T03:17:12.963" v="640" actId="1076"/>
          <ac:spMkLst>
            <pc:docMk/>
            <pc:sldMk cId="4222429689" sldId="1466"/>
            <ac:spMk id="2" creationId="{7D194A16-7C44-132F-4971-79DA7006854D}"/>
          </ac:spMkLst>
        </pc:spChg>
        <pc:spChg chg="add mod">
          <ac:chgData name="Erfan Meskar" userId="ae30a713-38f5-4e56-b874-fd636adcf478" providerId="ADAL" clId="{A9A68793-03EC-48A1-AFB4-9914C8F5304C}" dt="2025-03-13T03:17:30.487" v="643" actId="1076"/>
          <ac:spMkLst>
            <pc:docMk/>
            <pc:sldMk cId="4222429689" sldId="1466"/>
            <ac:spMk id="3" creationId="{DB1465F6-BBCD-3977-3713-06B32A9FC00D}"/>
          </ac:spMkLst>
        </pc:spChg>
        <pc:spChg chg="add mod ord">
          <ac:chgData name="Erfan Meskar" userId="ae30a713-38f5-4e56-b874-fd636adcf478" providerId="ADAL" clId="{A9A68793-03EC-48A1-AFB4-9914C8F5304C}" dt="2025-03-13T03:16:49.407" v="632" actId="1076"/>
          <ac:spMkLst>
            <pc:docMk/>
            <pc:sldMk cId="4222429689" sldId="1466"/>
            <ac:spMk id="4" creationId="{A4685EBA-C495-DC51-C01A-2598AE761C59}"/>
          </ac:spMkLst>
        </pc:spChg>
        <pc:spChg chg="add del mod">
          <ac:chgData name="Erfan Meskar" userId="ae30a713-38f5-4e56-b874-fd636adcf478" providerId="ADAL" clId="{A9A68793-03EC-48A1-AFB4-9914C8F5304C}" dt="2025-03-13T03:16:38.602" v="627" actId="478"/>
          <ac:spMkLst>
            <pc:docMk/>
            <pc:sldMk cId="4222429689" sldId="1466"/>
            <ac:spMk id="5" creationId="{CAAFE22A-8901-8C9A-D178-BFC2C5586660}"/>
          </ac:spMkLst>
        </pc:spChg>
        <pc:spChg chg="add mod ord">
          <ac:chgData name="Erfan Meskar" userId="ae30a713-38f5-4e56-b874-fd636adcf478" providerId="ADAL" clId="{A9A68793-03EC-48A1-AFB4-9914C8F5304C}" dt="2025-03-13T03:17:06.979" v="638" actId="14100"/>
          <ac:spMkLst>
            <pc:docMk/>
            <pc:sldMk cId="4222429689" sldId="1466"/>
            <ac:spMk id="6" creationId="{595B9E20-C8F5-881A-6B51-8CA7C13A7E36}"/>
          </ac:spMkLst>
        </pc:spChg>
        <pc:spChg chg="add del mod">
          <ac:chgData name="Erfan Meskar" userId="ae30a713-38f5-4e56-b874-fd636adcf478" providerId="ADAL" clId="{A9A68793-03EC-48A1-AFB4-9914C8F5304C}" dt="2025-03-13T03:17:01.105" v="636" actId="478"/>
          <ac:spMkLst>
            <pc:docMk/>
            <pc:sldMk cId="4222429689" sldId="1466"/>
            <ac:spMk id="7" creationId="{1B924DF2-5D8E-2503-8222-4FA514D594D1}"/>
          </ac:spMkLst>
        </pc:spChg>
        <pc:spChg chg="add mod">
          <ac:chgData name="Erfan Meskar" userId="ae30a713-38f5-4e56-b874-fd636adcf478" providerId="ADAL" clId="{A9A68793-03EC-48A1-AFB4-9914C8F5304C}" dt="2025-03-13T03:17:45.206" v="648" actId="20577"/>
          <ac:spMkLst>
            <pc:docMk/>
            <pc:sldMk cId="4222429689" sldId="1466"/>
            <ac:spMk id="8" creationId="{2C440B64-D24E-48E0-BFA5-997048DC7DD5}"/>
          </ac:spMkLst>
        </pc:spChg>
        <pc:spChg chg="add mod">
          <ac:chgData name="Erfan Meskar" userId="ae30a713-38f5-4e56-b874-fd636adcf478" providerId="ADAL" clId="{A9A68793-03EC-48A1-AFB4-9914C8F5304C}" dt="2025-03-13T03:17:53.694" v="651" actId="20577"/>
          <ac:spMkLst>
            <pc:docMk/>
            <pc:sldMk cId="4222429689" sldId="1466"/>
            <ac:spMk id="9" creationId="{2087444B-D797-23BF-5E40-4176D6F7A5C9}"/>
          </ac:spMkLst>
        </pc:spChg>
        <pc:spChg chg="add mod">
          <ac:chgData name="Erfan Meskar" userId="ae30a713-38f5-4e56-b874-fd636adcf478" providerId="ADAL" clId="{A9A68793-03EC-48A1-AFB4-9914C8F5304C}" dt="2025-03-13T03:18:10.081" v="655" actId="1076"/>
          <ac:spMkLst>
            <pc:docMk/>
            <pc:sldMk cId="4222429689" sldId="1466"/>
            <ac:spMk id="10" creationId="{37890036-B674-B482-D70F-96F3B1F5222A}"/>
          </ac:spMkLst>
        </pc:spChg>
        <pc:spChg chg="del">
          <ac:chgData name="Erfan Meskar" userId="ae30a713-38f5-4e56-b874-fd636adcf478" providerId="ADAL" clId="{A9A68793-03EC-48A1-AFB4-9914C8F5304C}" dt="2025-03-13T03:16:11.174" v="615" actId="478"/>
          <ac:spMkLst>
            <pc:docMk/>
            <pc:sldMk cId="4222429689" sldId="1466"/>
            <ac:spMk id="30" creationId="{953AAAD1-914A-2E1E-2A30-94A403E232ED}"/>
          </ac:spMkLst>
        </pc:spChg>
        <pc:spChg chg="del topLvl">
          <ac:chgData name="Erfan Meskar" userId="ae30a713-38f5-4e56-b874-fd636adcf478" providerId="ADAL" clId="{A9A68793-03EC-48A1-AFB4-9914C8F5304C}" dt="2025-03-13T03:17:35.062" v="644" actId="478"/>
          <ac:spMkLst>
            <pc:docMk/>
            <pc:sldMk cId="4222429689" sldId="1466"/>
            <ac:spMk id="34" creationId="{A6009D68-823F-275B-816D-C20467CDED82}"/>
          </ac:spMkLst>
        </pc:spChg>
        <pc:spChg chg="add del mod">
          <ac:chgData name="Erfan Meskar" userId="ae30a713-38f5-4e56-b874-fd636adcf478" providerId="ADAL" clId="{A9A68793-03EC-48A1-AFB4-9914C8F5304C}" dt="2025-03-13T03:18:24.620" v="661" actId="1076"/>
          <ac:spMkLst>
            <pc:docMk/>
            <pc:sldMk cId="4222429689" sldId="1466"/>
            <ac:spMk id="37" creationId="{EA6BE521-C8E7-2EAD-3ED1-9126D32CA6AC}"/>
          </ac:spMkLst>
        </pc:spChg>
        <pc:spChg chg="del mod">
          <ac:chgData name="Erfan Meskar" userId="ae30a713-38f5-4e56-b874-fd636adcf478" providerId="ADAL" clId="{A9A68793-03EC-48A1-AFB4-9914C8F5304C}" dt="2025-03-13T03:17:36.861" v="645" actId="478"/>
          <ac:spMkLst>
            <pc:docMk/>
            <pc:sldMk cId="4222429689" sldId="1466"/>
            <ac:spMk id="38" creationId="{17C8895C-0A22-DA53-5CBF-5A933A77F143}"/>
          </ac:spMkLst>
        </pc:spChg>
        <pc:spChg chg="del">
          <ac:chgData name="Erfan Meskar" userId="ae30a713-38f5-4e56-b874-fd636adcf478" providerId="ADAL" clId="{A9A68793-03EC-48A1-AFB4-9914C8F5304C}" dt="2025-03-13T03:18:12.459" v="656" actId="478"/>
          <ac:spMkLst>
            <pc:docMk/>
            <pc:sldMk cId="4222429689" sldId="1466"/>
            <ac:spMk id="39" creationId="{4AA4789B-2429-A5BA-EE2F-62C1C58A344C}"/>
          </ac:spMkLst>
        </pc:spChg>
        <pc:spChg chg="mod">
          <ac:chgData name="Erfan Meskar" userId="ae30a713-38f5-4e56-b874-fd636adcf478" providerId="ADAL" clId="{A9A68793-03EC-48A1-AFB4-9914C8F5304C}" dt="2025-03-13T03:04:05.472" v="212" actId="20577"/>
          <ac:spMkLst>
            <pc:docMk/>
            <pc:sldMk cId="4222429689" sldId="1466"/>
            <ac:spMk id="7171" creationId="{778738BD-EF2E-5729-EE5F-D657631C3EA4}"/>
          </ac:spMkLst>
        </pc:spChg>
        <pc:grpChg chg="del">
          <ac:chgData name="Erfan Meskar" userId="ae30a713-38f5-4e56-b874-fd636adcf478" providerId="ADAL" clId="{A9A68793-03EC-48A1-AFB4-9914C8F5304C}" dt="2025-03-13T03:16:30.848" v="623" actId="478"/>
          <ac:grpSpMkLst>
            <pc:docMk/>
            <pc:sldMk cId="4222429689" sldId="1466"/>
            <ac:grpSpMk id="32" creationId="{BFE67087-33EA-E7EB-F6DB-E4F74E7D6829}"/>
          </ac:grpSpMkLst>
        </pc:grpChg>
        <pc:graphicFrameChg chg="del">
          <ac:chgData name="Erfan Meskar" userId="ae30a713-38f5-4e56-b874-fd636adcf478" providerId="ADAL" clId="{A9A68793-03EC-48A1-AFB4-9914C8F5304C}" dt="2025-03-13T03:16:07.652" v="614" actId="478"/>
          <ac:graphicFrameMkLst>
            <pc:docMk/>
            <pc:sldMk cId="4222429689" sldId="1466"/>
            <ac:graphicFrameMk id="29" creationId="{E01D5AF6-A67A-5462-96A4-47BFF04B5119}"/>
          </ac:graphicFrameMkLst>
        </pc:graphicFrameChg>
        <pc:graphicFrameChg chg="del topLvl">
          <ac:chgData name="Erfan Meskar" userId="ae30a713-38f5-4e56-b874-fd636adcf478" providerId="ADAL" clId="{A9A68793-03EC-48A1-AFB4-9914C8F5304C}" dt="2025-03-13T03:16:30.848" v="623" actId="478"/>
          <ac:graphicFrameMkLst>
            <pc:docMk/>
            <pc:sldMk cId="4222429689" sldId="1466"/>
            <ac:graphicFrameMk id="33" creationId="{797CFF45-B607-E1AF-F213-7E07A224B2A5}"/>
          </ac:graphicFrameMkLst>
        </pc:graphicFrameChg>
        <pc:graphicFrameChg chg="del">
          <ac:chgData name="Erfan Meskar" userId="ae30a713-38f5-4e56-b874-fd636adcf478" providerId="ADAL" clId="{A9A68793-03EC-48A1-AFB4-9914C8F5304C}" dt="2025-03-13T03:16:52.094" v="633" actId="478"/>
          <ac:graphicFrameMkLst>
            <pc:docMk/>
            <pc:sldMk cId="4222429689" sldId="1466"/>
            <ac:graphicFrameMk id="36" creationId="{7D1C9644-C19F-E19C-2FF8-361BCAADC235}"/>
          </ac:graphicFrameMkLst>
        </pc:graphicFrameChg>
        <pc:cxnChg chg="add mod">
          <ac:chgData name="Erfan Meskar" userId="ae30a713-38f5-4e56-b874-fd636adcf478" providerId="ADAL" clId="{A9A68793-03EC-48A1-AFB4-9914C8F5304C}" dt="2025-03-13T03:18:10.081" v="655" actId="1076"/>
          <ac:cxnSpMkLst>
            <pc:docMk/>
            <pc:sldMk cId="4222429689" sldId="1466"/>
            <ac:cxnSpMk id="11" creationId="{F81D5135-BF2B-58E0-EA38-86DE7C7B4986}"/>
          </ac:cxnSpMkLst>
        </pc:cxnChg>
        <pc:cxnChg chg="add mod">
          <ac:chgData name="Erfan Meskar" userId="ae30a713-38f5-4e56-b874-fd636adcf478" providerId="ADAL" clId="{A9A68793-03EC-48A1-AFB4-9914C8F5304C}" dt="2025-03-13T03:18:48.822" v="665" actId="1582"/>
          <ac:cxnSpMkLst>
            <pc:docMk/>
            <pc:sldMk cId="4222429689" sldId="1466"/>
            <ac:cxnSpMk id="13" creationId="{979D8E5E-1B64-B56A-E730-186BD2835352}"/>
          </ac:cxnSpMkLst>
        </pc:cxnChg>
        <pc:cxnChg chg="add mod">
          <ac:chgData name="Erfan Meskar" userId="ae30a713-38f5-4e56-b874-fd636adcf478" providerId="ADAL" clId="{A9A68793-03EC-48A1-AFB4-9914C8F5304C}" dt="2025-03-13T03:19:07.939" v="671" actId="1037"/>
          <ac:cxnSpMkLst>
            <pc:docMk/>
            <pc:sldMk cId="4222429689" sldId="1466"/>
            <ac:cxnSpMk id="14" creationId="{23CE6759-C192-9FD6-FF07-A1F2435CBC9E}"/>
          </ac:cxnSpMkLst>
        </pc:cxnChg>
      </pc:sldChg>
      <pc:sldChg chg="del">
        <pc:chgData name="Erfan Meskar" userId="ae30a713-38f5-4e56-b874-fd636adcf478" providerId="ADAL" clId="{A9A68793-03EC-48A1-AFB4-9914C8F5304C}" dt="2025-03-13T03:23:28.728" v="753" actId="47"/>
        <pc:sldMkLst>
          <pc:docMk/>
          <pc:sldMk cId="1587775437" sldId="1467"/>
        </pc:sldMkLst>
      </pc:sldChg>
      <pc:sldChg chg="delSp modSp mod modAnim">
        <pc:chgData name="Erfan Meskar" userId="ae30a713-38f5-4e56-b874-fd636adcf478" providerId="ADAL" clId="{A9A68793-03EC-48A1-AFB4-9914C8F5304C}" dt="2025-03-13T14:55:35.537" v="2237" actId="14100"/>
        <pc:sldMkLst>
          <pc:docMk/>
          <pc:sldMk cId="1310548306" sldId="1468"/>
        </pc:sldMkLst>
        <pc:spChg chg="mod topLvl">
          <ac:chgData name="Erfan Meskar" userId="ae30a713-38f5-4e56-b874-fd636adcf478" providerId="ADAL" clId="{A9A68793-03EC-48A1-AFB4-9914C8F5304C}" dt="2025-03-13T14:54:46.220" v="2229" actId="165"/>
          <ac:spMkLst>
            <pc:docMk/>
            <pc:sldMk cId="1310548306" sldId="1468"/>
            <ac:spMk id="5" creationId="{4D926594-43D2-6601-6042-ED7FE4EE16F8}"/>
          </ac:spMkLst>
        </pc:spChg>
        <pc:spChg chg="mod topLvl">
          <ac:chgData name="Erfan Meskar" userId="ae30a713-38f5-4e56-b874-fd636adcf478" providerId="ADAL" clId="{A9A68793-03EC-48A1-AFB4-9914C8F5304C}" dt="2025-03-13T14:54:46.220" v="2229" actId="165"/>
          <ac:spMkLst>
            <pc:docMk/>
            <pc:sldMk cId="1310548306" sldId="1468"/>
            <ac:spMk id="6" creationId="{71579E64-B6C1-868E-CDC3-CE96FF3390E8}"/>
          </ac:spMkLst>
        </pc:spChg>
        <pc:spChg chg="mod topLvl">
          <ac:chgData name="Erfan Meskar" userId="ae30a713-38f5-4e56-b874-fd636adcf478" providerId="ADAL" clId="{A9A68793-03EC-48A1-AFB4-9914C8F5304C}" dt="2025-03-13T14:54:46.220" v="2229" actId="165"/>
          <ac:spMkLst>
            <pc:docMk/>
            <pc:sldMk cId="1310548306" sldId="1468"/>
            <ac:spMk id="7" creationId="{5B1EABE4-4549-0C84-F22C-2AB0B972180E}"/>
          </ac:spMkLst>
        </pc:spChg>
        <pc:spChg chg="mod topLvl">
          <ac:chgData name="Erfan Meskar" userId="ae30a713-38f5-4e56-b874-fd636adcf478" providerId="ADAL" clId="{A9A68793-03EC-48A1-AFB4-9914C8F5304C}" dt="2025-03-13T14:54:46.220" v="2229" actId="165"/>
          <ac:spMkLst>
            <pc:docMk/>
            <pc:sldMk cId="1310548306" sldId="1468"/>
            <ac:spMk id="8" creationId="{AF24B78F-2FAC-6000-E7E8-F8702F9080E7}"/>
          </ac:spMkLst>
        </pc:spChg>
        <pc:spChg chg="mod topLvl">
          <ac:chgData name="Erfan Meskar" userId="ae30a713-38f5-4e56-b874-fd636adcf478" providerId="ADAL" clId="{A9A68793-03EC-48A1-AFB4-9914C8F5304C}" dt="2025-03-13T14:54:46.220" v="2229" actId="165"/>
          <ac:spMkLst>
            <pc:docMk/>
            <pc:sldMk cId="1310548306" sldId="1468"/>
            <ac:spMk id="9" creationId="{6E917652-3A94-5696-FFE3-829536A71396}"/>
          </ac:spMkLst>
        </pc:spChg>
        <pc:spChg chg="mod topLvl">
          <ac:chgData name="Erfan Meskar" userId="ae30a713-38f5-4e56-b874-fd636adcf478" providerId="ADAL" clId="{A9A68793-03EC-48A1-AFB4-9914C8F5304C}" dt="2025-03-13T14:54:46.220" v="2229" actId="165"/>
          <ac:spMkLst>
            <pc:docMk/>
            <pc:sldMk cId="1310548306" sldId="1468"/>
            <ac:spMk id="10" creationId="{10D13FEC-E924-CDC8-8C37-BD3F3B09DD43}"/>
          </ac:spMkLst>
        </pc:spChg>
        <pc:spChg chg="mod topLvl">
          <ac:chgData name="Erfan Meskar" userId="ae30a713-38f5-4e56-b874-fd636adcf478" providerId="ADAL" clId="{A9A68793-03EC-48A1-AFB4-9914C8F5304C}" dt="2025-03-13T14:55:35.537" v="2237" actId="14100"/>
          <ac:spMkLst>
            <pc:docMk/>
            <pc:sldMk cId="1310548306" sldId="1468"/>
            <ac:spMk id="11" creationId="{B6BE689A-64CB-D342-8D0A-F90BC3E0BA4C}"/>
          </ac:spMkLst>
        </pc:spChg>
        <pc:spChg chg="mod topLvl">
          <ac:chgData name="Erfan Meskar" userId="ae30a713-38f5-4e56-b874-fd636adcf478" providerId="ADAL" clId="{A9A68793-03EC-48A1-AFB4-9914C8F5304C}" dt="2025-03-13T14:55:25.017" v="2235" actId="14100"/>
          <ac:spMkLst>
            <pc:docMk/>
            <pc:sldMk cId="1310548306" sldId="1468"/>
            <ac:spMk id="12" creationId="{2637B9A0-D433-3E99-D43A-AF57B14E915E}"/>
          </ac:spMkLst>
        </pc:spChg>
        <pc:spChg chg="mod">
          <ac:chgData name="Erfan Meskar" userId="ae30a713-38f5-4e56-b874-fd636adcf478" providerId="ADAL" clId="{A9A68793-03EC-48A1-AFB4-9914C8F5304C}" dt="2025-03-13T03:28:15.452" v="1080" actId="20577"/>
          <ac:spMkLst>
            <pc:docMk/>
            <pc:sldMk cId="1310548306" sldId="1468"/>
            <ac:spMk id="13" creationId="{DC9A323C-8889-025D-1916-7B6BAA827B21}"/>
          </ac:spMkLst>
        </pc:spChg>
        <pc:spChg chg="mod">
          <ac:chgData name="Erfan Meskar" userId="ae30a713-38f5-4e56-b874-fd636adcf478" providerId="ADAL" clId="{A9A68793-03EC-48A1-AFB4-9914C8F5304C}" dt="2025-03-13T03:23:36.944" v="754" actId="20577"/>
          <ac:spMkLst>
            <pc:docMk/>
            <pc:sldMk cId="1310548306" sldId="1468"/>
            <ac:spMk id="7170" creationId="{D72259C6-B8A7-71BE-D512-C830D698F4D8}"/>
          </ac:spMkLst>
        </pc:spChg>
        <pc:spChg chg="mod">
          <ac:chgData name="Erfan Meskar" userId="ae30a713-38f5-4e56-b874-fd636adcf478" providerId="ADAL" clId="{A9A68793-03EC-48A1-AFB4-9914C8F5304C}" dt="2025-03-13T03:28:36.320" v="1087" actId="14100"/>
          <ac:spMkLst>
            <pc:docMk/>
            <pc:sldMk cId="1310548306" sldId="1468"/>
            <ac:spMk id="7171" creationId="{02AB8F2B-E6D3-785D-BCA0-EACE59A0EA1D}"/>
          </ac:spMkLst>
        </pc:spChg>
        <pc:grpChg chg="del">
          <ac:chgData name="Erfan Meskar" userId="ae30a713-38f5-4e56-b874-fd636adcf478" providerId="ADAL" clId="{A9A68793-03EC-48A1-AFB4-9914C8F5304C}" dt="2025-03-13T14:54:46.220" v="2229" actId="165"/>
          <ac:grpSpMkLst>
            <pc:docMk/>
            <pc:sldMk cId="1310548306" sldId="1468"/>
            <ac:grpSpMk id="4" creationId="{5F9D8D1F-AE54-68F1-2E2B-DA3EA7744370}"/>
          </ac:grpSpMkLst>
        </pc:grpChg>
      </pc:sldChg>
      <pc:sldChg chg="addSp delSp modSp mod">
        <pc:chgData name="Erfan Meskar" userId="ae30a713-38f5-4e56-b874-fd636adcf478" providerId="ADAL" clId="{A9A68793-03EC-48A1-AFB4-9914C8F5304C}" dt="2025-03-13T03:54:23.880" v="1147" actId="478"/>
        <pc:sldMkLst>
          <pc:docMk/>
          <pc:sldMk cId="3556895923" sldId="1469"/>
        </pc:sldMkLst>
        <pc:spChg chg="add del mod">
          <ac:chgData name="Erfan Meskar" userId="ae30a713-38f5-4e56-b874-fd636adcf478" providerId="ADAL" clId="{A9A68793-03EC-48A1-AFB4-9914C8F5304C}" dt="2025-03-13T03:54:23.880" v="1147" actId="478"/>
          <ac:spMkLst>
            <pc:docMk/>
            <pc:sldMk cId="3556895923" sldId="1469"/>
            <ac:spMk id="2" creationId="{9AAE9A9C-FA3E-CB4F-21E4-3455C8BFC55C}"/>
          </ac:spMkLst>
        </pc:spChg>
        <pc:spChg chg="mod">
          <ac:chgData name="Erfan Meskar" userId="ae30a713-38f5-4e56-b874-fd636adcf478" providerId="ADAL" clId="{A9A68793-03EC-48A1-AFB4-9914C8F5304C}" dt="2025-03-13T03:29:04.079" v="1097" actId="14100"/>
          <ac:spMkLst>
            <pc:docMk/>
            <pc:sldMk cId="3556895923" sldId="1469"/>
            <ac:spMk id="7171" creationId="{EFAEB9AC-97CA-BC9A-A218-0C033A6FB161}"/>
          </ac:spMkLst>
        </pc:spChg>
      </pc:sldChg>
      <pc:sldChg chg="addSp delSp modSp mod">
        <pc:chgData name="Erfan Meskar" userId="ae30a713-38f5-4e56-b874-fd636adcf478" providerId="ADAL" clId="{A9A68793-03EC-48A1-AFB4-9914C8F5304C}" dt="2025-03-13T14:21:14.749" v="1625" actId="478"/>
        <pc:sldMkLst>
          <pc:docMk/>
          <pc:sldMk cId="3849822080" sldId="1470"/>
        </pc:sldMkLst>
        <pc:spChg chg="add mod">
          <ac:chgData name="Erfan Meskar" userId="ae30a713-38f5-4e56-b874-fd636adcf478" providerId="ADAL" clId="{A9A68793-03EC-48A1-AFB4-9914C8F5304C}" dt="2025-03-13T14:20:26.838" v="1582" actId="1037"/>
          <ac:spMkLst>
            <pc:docMk/>
            <pc:sldMk cId="3849822080" sldId="1470"/>
            <ac:spMk id="4" creationId="{57828AB8-0FF7-91DE-6BCF-0DFDFB4E2349}"/>
          </ac:spMkLst>
        </pc:spChg>
        <pc:spChg chg="add mod">
          <ac:chgData name="Erfan Meskar" userId="ae30a713-38f5-4e56-b874-fd636adcf478" providerId="ADAL" clId="{A9A68793-03EC-48A1-AFB4-9914C8F5304C}" dt="2025-03-13T14:20:20.071" v="1564"/>
          <ac:spMkLst>
            <pc:docMk/>
            <pc:sldMk cId="3849822080" sldId="1470"/>
            <ac:spMk id="5" creationId="{12AE041E-8F7D-DDB1-769C-FF72CBD23E4D}"/>
          </ac:spMkLst>
        </pc:spChg>
        <pc:spChg chg="add del mod">
          <ac:chgData name="Erfan Meskar" userId="ae30a713-38f5-4e56-b874-fd636adcf478" providerId="ADAL" clId="{A9A68793-03EC-48A1-AFB4-9914C8F5304C}" dt="2025-03-13T14:21:14.749" v="1625" actId="478"/>
          <ac:spMkLst>
            <pc:docMk/>
            <pc:sldMk cId="3849822080" sldId="1470"/>
            <ac:spMk id="6" creationId="{AB0C18C3-1D28-4F06-C4CD-F61E4AF8EF49}"/>
          </ac:spMkLst>
        </pc:spChg>
        <pc:spChg chg="mod">
          <ac:chgData name="Erfan Meskar" userId="ae30a713-38f5-4e56-b874-fd636adcf478" providerId="ADAL" clId="{A9A68793-03EC-48A1-AFB4-9914C8F5304C}" dt="2025-03-13T04:03:38.168" v="1251"/>
          <ac:spMkLst>
            <pc:docMk/>
            <pc:sldMk cId="3849822080" sldId="1470"/>
            <ac:spMk id="7170" creationId="{C39DDA7B-6EDD-E204-7664-E3C42481251E}"/>
          </ac:spMkLst>
        </pc:spChg>
        <pc:spChg chg="mod">
          <ac:chgData name="Erfan Meskar" userId="ae30a713-38f5-4e56-b874-fd636adcf478" providerId="ADAL" clId="{A9A68793-03EC-48A1-AFB4-9914C8F5304C}" dt="2025-03-13T04:01:04.675" v="1222" actId="20577"/>
          <ac:spMkLst>
            <pc:docMk/>
            <pc:sldMk cId="3849822080" sldId="1470"/>
            <ac:spMk id="7171" creationId="{67580CA1-5254-ACE6-279F-F05613366D80}"/>
          </ac:spMkLst>
        </pc:spChg>
        <pc:picChg chg="add mod">
          <ac:chgData name="Erfan Meskar" userId="ae30a713-38f5-4e56-b874-fd636adcf478" providerId="ADAL" clId="{A9A68793-03EC-48A1-AFB4-9914C8F5304C}" dt="2025-03-13T14:20:33.479" v="1621" actId="1037"/>
          <ac:picMkLst>
            <pc:docMk/>
            <pc:sldMk cId="3849822080" sldId="1470"/>
            <ac:picMk id="2" creationId="{CD102374-DC35-B1DC-522A-9A4A59CE8440}"/>
          </ac:picMkLst>
        </pc:picChg>
        <pc:picChg chg="add mod">
          <ac:chgData name="Erfan Meskar" userId="ae30a713-38f5-4e56-b874-fd636adcf478" providerId="ADAL" clId="{A9A68793-03EC-48A1-AFB4-9914C8F5304C}" dt="2025-03-13T14:20:33.479" v="1621" actId="1037"/>
          <ac:picMkLst>
            <pc:docMk/>
            <pc:sldMk cId="3849822080" sldId="1470"/>
            <ac:picMk id="3" creationId="{03D6F94A-4054-2BA1-4094-1A1C7C25F814}"/>
          </ac:picMkLst>
        </pc:picChg>
      </pc:sldChg>
      <pc:sldChg chg="addSp delSp modSp mod delAnim modAnim">
        <pc:chgData name="Erfan Meskar" userId="ae30a713-38f5-4e56-b874-fd636adcf478" providerId="ADAL" clId="{A9A68793-03EC-48A1-AFB4-9914C8F5304C}" dt="2025-03-13T14:58:07.794" v="2240" actId="207"/>
        <pc:sldMkLst>
          <pc:docMk/>
          <pc:sldMk cId="1430851480" sldId="1471"/>
        </pc:sldMkLst>
        <pc:spChg chg="add del mod">
          <ac:chgData name="Erfan Meskar" userId="ae30a713-38f5-4e56-b874-fd636adcf478" providerId="ADAL" clId="{A9A68793-03EC-48A1-AFB4-9914C8F5304C}" dt="2025-03-13T14:45:23.982" v="2163" actId="478"/>
          <ac:spMkLst>
            <pc:docMk/>
            <pc:sldMk cId="1430851480" sldId="1471"/>
            <ac:spMk id="2" creationId="{F30167D4-733E-5508-7AC4-DD638E8F7930}"/>
          </ac:spMkLst>
        </pc:spChg>
        <pc:spChg chg="add del">
          <ac:chgData name="Erfan Meskar" userId="ae30a713-38f5-4e56-b874-fd636adcf478" providerId="ADAL" clId="{A9A68793-03EC-48A1-AFB4-9914C8F5304C}" dt="2025-03-13T14:21:20.934" v="1626" actId="478"/>
          <ac:spMkLst>
            <pc:docMk/>
            <pc:sldMk cId="1430851480" sldId="1471"/>
            <ac:spMk id="5" creationId="{185ADEB0-D996-9BCF-82A6-3A5300502242}"/>
          </ac:spMkLst>
        </pc:spChg>
        <pc:spChg chg="add del mod">
          <ac:chgData name="Erfan Meskar" userId="ae30a713-38f5-4e56-b874-fd636adcf478" providerId="ADAL" clId="{A9A68793-03EC-48A1-AFB4-9914C8F5304C}" dt="2025-03-13T14:45:23.982" v="2163" actId="478"/>
          <ac:spMkLst>
            <pc:docMk/>
            <pc:sldMk cId="1430851480" sldId="1471"/>
            <ac:spMk id="10" creationId="{1E23CF05-03D9-1F8C-6A05-A32CE2F1B163}"/>
          </ac:spMkLst>
        </pc:spChg>
        <pc:spChg chg="del mod">
          <ac:chgData name="Erfan Meskar" userId="ae30a713-38f5-4e56-b874-fd636adcf478" providerId="ADAL" clId="{A9A68793-03EC-48A1-AFB4-9914C8F5304C}" dt="2025-03-13T14:45:23.982" v="2163" actId="478"/>
          <ac:spMkLst>
            <pc:docMk/>
            <pc:sldMk cId="1430851480" sldId="1471"/>
            <ac:spMk id="11" creationId="{7059A767-48AB-3B3C-CD98-1DE59BC62FFE}"/>
          </ac:spMkLst>
        </pc:spChg>
        <pc:spChg chg="del">
          <ac:chgData name="Erfan Meskar" userId="ae30a713-38f5-4e56-b874-fd636adcf478" providerId="ADAL" clId="{A9A68793-03EC-48A1-AFB4-9914C8F5304C}" dt="2025-03-13T14:21:25.253" v="1627" actId="478"/>
          <ac:spMkLst>
            <pc:docMk/>
            <pc:sldMk cId="1430851480" sldId="1471"/>
            <ac:spMk id="12" creationId="{2D5DA511-1A66-FD33-871D-4959C642D6D3}"/>
          </ac:spMkLst>
        </pc:spChg>
        <pc:spChg chg="del mod">
          <ac:chgData name="Erfan Meskar" userId="ae30a713-38f5-4e56-b874-fd636adcf478" providerId="ADAL" clId="{A9A68793-03EC-48A1-AFB4-9914C8F5304C}" dt="2025-03-13T14:45:23.982" v="2163" actId="478"/>
          <ac:spMkLst>
            <pc:docMk/>
            <pc:sldMk cId="1430851480" sldId="1471"/>
            <ac:spMk id="13" creationId="{F129F2C6-0E55-08E1-D9FD-DFFB0DCF23B8}"/>
          </ac:spMkLst>
        </pc:spChg>
        <pc:spChg chg="add del mod">
          <ac:chgData name="Erfan Meskar" userId="ae30a713-38f5-4e56-b874-fd636adcf478" providerId="ADAL" clId="{A9A68793-03EC-48A1-AFB4-9914C8F5304C}" dt="2025-03-13T14:24:08.666" v="1693" actId="478"/>
          <ac:spMkLst>
            <pc:docMk/>
            <pc:sldMk cId="1430851480" sldId="1471"/>
            <ac:spMk id="14" creationId="{DF43796F-D36F-838E-B790-900AD5F895B8}"/>
          </ac:spMkLst>
        </pc:spChg>
        <pc:spChg chg="del mod">
          <ac:chgData name="Erfan Meskar" userId="ae30a713-38f5-4e56-b874-fd636adcf478" providerId="ADAL" clId="{A9A68793-03EC-48A1-AFB4-9914C8F5304C}" dt="2025-03-13T14:26:01.355" v="1717" actId="478"/>
          <ac:spMkLst>
            <pc:docMk/>
            <pc:sldMk cId="1430851480" sldId="1471"/>
            <ac:spMk id="17" creationId="{2DC4D297-671B-5F86-93D3-04006C2A7101}"/>
          </ac:spMkLst>
        </pc:spChg>
        <pc:spChg chg="add del mod">
          <ac:chgData name="Erfan Meskar" userId="ae30a713-38f5-4e56-b874-fd636adcf478" providerId="ADAL" clId="{A9A68793-03EC-48A1-AFB4-9914C8F5304C}" dt="2025-03-13T14:24:24.662" v="1698" actId="478"/>
          <ac:spMkLst>
            <pc:docMk/>
            <pc:sldMk cId="1430851480" sldId="1471"/>
            <ac:spMk id="18" creationId="{E7AD56FE-4956-0561-87D2-13C5A66D2EFD}"/>
          </ac:spMkLst>
        </pc:spChg>
        <pc:spChg chg="del mod">
          <ac:chgData name="Erfan Meskar" userId="ae30a713-38f5-4e56-b874-fd636adcf478" providerId="ADAL" clId="{A9A68793-03EC-48A1-AFB4-9914C8F5304C}" dt="2025-03-13T14:26:06.898" v="1721" actId="478"/>
          <ac:spMkLst>
            <pc:docMk/>
            <pc:sldMk cId="1430851480" sldId="1471"/>
            <ac:spMk id="20" creationId="{DF2AA2ED-EA1E-4BFB-E421-326E40753865}"/>
          </ac:spMkLst>
        </pc:spChg>
        <pc:spChg chg="del">
          <ac:chgData name="Erfan Meskar" userId="ae30a713-38f5-4e56-b874-fd636adcf478" providerId="ADAL" clId="{A9A68793-03EC-48A1-AFB4-9914C8F5304C}" dt="2025-03-13T14:23:25.024" v="1642" actId="478"/>
          <ac:spMkLst>
            <pc:docMk/>
            <pc:sldMk cId="1430851480" sldId="1471"/>
            <ac:spMk id="25" creationId="{F19F6BE8-85D2-D73B-E450-E533F2F908BE}"/>
          </ac:spMkLst>
        </pc:spChg>
        <pc:spChg chg="add del mod">
          <ac:chgData name="Erfan Meskar" userId="ae30a713-38f5-4e56-b874-fd636adcf478" providerId="ADAL" clId="{A9A68793-03EC-48A1-AFB4-9914C8F5304C}" dt="2025-03-13T14:23:20.871" v="1641" actId="478"/>
          <ac:spMkLst>
            <pc:docMk/>
            <pc:sldMk cId="1430851480" sldId="1471"/>
            <ac:spMk id="28" creationId="{8D96986E-B2C0-5FAC-5DC3-AF905AF6E187}"/>
          </ac:spMkLst>
        </pc:spChg>
        <pc:spChg chg="add del mod">
          <ac:chgData name="Erfan Meskar" userId="ae30a713-38f5-4e56-b874-fd636adcf478" providerId="ADAL" clId="{A9A68793-03EC-48A1-AFB4-9914C8F5304C}" dt="2025-03-13T14:23:20.871" v="1641" actId="478"/>
          <ac:spMkLst>
            <pc:docMk/>
            <pc:sldMk cId="1430851480" sldId="1471"/>
            <ac:spMk id="29" creationId="{D5B983F4-F360-AA5F-035D-319ECE6483DF}"/>
          </ac:spMkLst>
        </pc:spChg>
        <pc:spChg chg="del">
          <ac:chgData name="Erfan Meskar" userId="ae30a713-38f5-4e56-b874-fd636adcf478" providerId="ADAL" clId="{A9A68793-03EC-48A1-AFB4-9914C8F5304C}" dt="2025-03-13T14:23:20.871" v="1641" actId="478"/>
          <ac:spMkLst>
            <pc:docMk/>
            <pc:sldMk cId="1430851480" sldId="1471"/>
            <ac:spMk id="30" creationId="{377FA779-53E6-3080-8A73-9821B27B3EE7}"/>
          </ac:spMkLst>
        </pc:spChg>
        <pc:spChg chg="add del mod">
          <ac:chgData name="Erfan Meskar" userId="ae30a713-38f5-4e56-b874-fd636adcf478" providerId="ADAL" clId="{A9A68793-03EC-48A1-AFB4-9914C8F5304C}" dt="2025-03-13T14:23:20.871" v="1641" actId="478"/>
          <ac:spMkLst>
            <pc:docMk/>
            <pc:sldMk cId="1430851480" sldId="1471"/>
            <ac:spMk id="31" creationId="{3134F260-4541-DCEC-E3B4-9E9337AA562D}"/>
          </ac:spMkLst>
        </pc:spChg>
        <pc:spChg chg="del">
          <ac:chgData name="Erfan Meskar" userId="ae30a713-38f5-4e56-b874-fd636adcf478" providerId="ADAL" clId="{A9A68793-03EC-48A1-AFB4-9914C8F5304C}" dt="2025-03-13T14:23:20.871" v="1641" actId="478"/>
          <ac:spMkLst>
            <pc:docMk/>
            <pc:sldMk cId="1430851480" sldId="1471"/>
            <ac:spMk id="33" creationId="{568CC62D-A601-2862-7DEE-01FF0DB9D3D6}"/>
          </ac:spMkLst>
        </pc:spChg>
        <pc:spChg chg="del">
          <ac:chgData name="Erfan Meskar" userId="ae30a713-38f5-4e56-b874-fd636adcf478" providerId="ADAL" clId="{A9A68793-03EC-48A1-AFB4-9914C8F5304C}" dt="2025-03-13T14:23:20.871" v="1641" actId="478"/>
          <ac:spMkLst>
            <pc:docMk/>
            <pc:sldMk cId="1430851480" sldId="1471"/>
            <ac:spMk id="34" creationId="{CFF6DB74-8872-6B63-4AD0-67A85E4E22EE}"/>
          </ac:spMkLst>
        </pc:spChg>
        <pc:spChg chg="add del mod">
          <ac:chgData name="Erfan Meskar" userId="ae30a713-38f5-4e56-b874-fd636adcf478" providerId="ADAL" clId="{A9A68793-03EC-48A1-AFB4-9914C8F5304C}" dt="2025-03-13T14:23:20.871" v="1641" actId="478"/>
          <ac:spMkLst>
            <pc:docMk/>
            <pc:sldMk cId="1430851480" sldId="1471"/>
            <ac:spMk id="36" creationId="{10D8E4E7-94AF-7853-EC75-E1E23A19325B}"/>
          </ac:spMkLst>
        </pc:spChg>
        <pc:spChg chg="add del mod">
          <ac:chgData name="Erfan Meskar" userId="ae30a713-38f5-4e56-b874-fd636adcf478" providerId="ADAL" clId="{A9A68793-03EC-48A1-AFB4-9914C8F5304C}" dt="2025-03-13T14:26:11.752" v="1722" actId="478"/>
          <ac:spMkLst>
            <pc:docMk/>
            <pc:sldMk cId="1430851480" sldId="1471"/>
            <ac:spMk id="41" creationId="{DC12BDFF-F0C8-F41E-4C92-611632A17E45}"/>
          </ac:spMkLst>
        </pc:spChg>
        <pc:spChg chg="add del mod">
          <ac:chgData name="Erfan Meskar" userId="ae30a713-38f5-4e56-b874-fd636adcf478" providerId="ADAL" clId="{A9A68793-03EC-48A1-AFB4-9914C8F5304C}" dt="2025-03-13T14:23:25.997" v="1643" actId="478"/>
          <ac:spMkLst>
            <pc:docMk/>
            <pc:sldMk cId="1430851480" sldId="1471"/>
            <ac:spMk id="42" creationId="{34510080-2C77-A038-F852-1A2F2D5E5667}"/>
          </ac:spMkLst>
        </pc:spChg>
        <pc:spChg chg="add del mod">
          <ac:chgData name="Erfan Meskar" userId="ae30a713-38f5-4e56-b874-fd636adcf478" providerId="ADAL" clId="{A9A68793-03EC-48A1-AFB4-9914C8F5304C}" dt="2025-03-13T14:45:27.367" v="2164" actId="478"/>
          <ac:spMkLst>
            <pc:docMk/>
            <pc:sldMk cId="1430851480" sldId="1471"/>
            <ac:spMk id="50" creationId="{6303414C-B0D1-CAF3-B2C7-45979AE18502}"/>
          </ac:spMkLst>
        </pc:spChg>
        <pc:spChg chg="add del mod">
          <ac:chgData name="Erfan Meskar" userId="ae30a713-38f5-4e56-b874-fd636adcf478" providerId="ADAL" clId="{A9A68793-03EC-48A1-AFB4-9914C8F5304C}" dt="2025-03-13T14:45:23.982" v="2163" actId="478"/>
          <ac:spMkLst>
            <pc:docMk/>
            <pc:sldMk cId="1430851480" sldId="1471"/>
            <ac:spMk id="51" creationId="{BAB5AD9F-3096-1A81-5742-4CC4B951AE54}"/>
          </ac:spMkLst>
        </pc:spChg>
        <pc:spChg chg="add del mod">
          <ac:chgData name="Erfan Meskar" userId="ae30a713-38f5-4e56-b874-fd636adcf478" providerId="ADAL" clId="{A9A68793-03EC-48A1-AFB4-9914C8F5304C}" dt="2025-03-13T14:45:23.982" v="2163" actId="478"/>
          <ac:spMkLst>
            <pc:docMk/>
            <pc:sldMk cId="1430851480" sldId="1471"/>
            <ac:spMk id="52" creationId="{B30C4A65-70AD-5392-AF5F-3B20D7150869}"/>
          </ac:spMkLst>
        </pc:spChg>
        <pc:spChg chg="add del mod">
          <ac:chgData name="Erfan Meskar" userId="ae30a713-38f5-4e56-b874-fd636adcf478" providerId="ADAL" clId="{A9A68793-03EC-48A1-AFB4-9914C8F5304C}" dt="2025-03-13T14:45:23.982" v="2163" actId="478"/>
          <ac:spMkLst>
            <pc:docMk/>
            <pc:sldMk cId="1430851480" sldId="1471"/>
            <ac:spMk id="53" creationId="{B486FBCC-0B4B-79D3-9B79-F21E6FF99156}"/>
          </ac:spMkLst>
        </pc:spChg>
        <pc:spChg chg="mod">
          <ac:chgData name="Erfan Meskar" userId="ae30a713-38f5-4e56-b874-fd636adcf478" providerId="ADAL" clId="{A9A68793-03EC-48A1-AFB4-9914C8F5304C}" dt="2025-03-13T14:58:07.794" v="2240" actId="207"/>
          <ac:spMkLst>
            <pc:docMk/>
            <pc:sldMk cId="1430851480" sldId="1471"/>
            <ac:spMk id="7170" creationId="{3B2DF32A-E9EC-4EDF-666A-E9D15B836195}"/>
          </ac:spMkLst>
        </pc:spChg>
        <pc:graphicFrameChg chg="mod modGraphic">
          <ac:chgData name="Erfan Meskar" userId="ae30a713-38f5-4e56-b874-fd636adcf478" providerId="ADAL" clId="{A9A68793-03EC-48A1-AFB4-9914C8F5304C}" dt="2025-03-13T14:45:37.229" v="2166" actId="14734"/>
          <ac:graphicFrameMkLst>
            <pc:docMk/>
            <pc:sldMk cId="1430851480" sldId="1471"/>
            <ac:graphicFrameMk id="4" creationId="{F5B3E0C1-9793-5547-57CC-19291D4ADB6F}"/>
          </ac:graphicFrameMkLst>
        </pc:graphicFrameChg>
        <pc:picChg chg="add del">
          <ac:chgData name="Erfan Meskar" userId="ae30a713-38f5-4e56-b874-fd636adcf478" providerId="ADAL" clId="{A9A68793-03EC-48A1-AFB4-9914C8F5304C}" dt="2025-03-13T14:21:20.934" v="1626" actId="478"/>
          <ac:picMkLst>
            <pc:docMk/>
            <pc:sldMk cId="1430851480" sldId="1471"/>
            <ac:picMk id="1026" creationId="{64DE8951-4B6B-DED0-1232-EBE37379F7BA}"/>
          </ac:picMkLst>
        </pc:picChg>
        <pc:picChg chg="add del">
          <ac:chgData name="Erfan Meskar" userId="ae30a713-38f5-4e56-b874-fd636adcf478" providerId="ADAL" clId="{A9A68793-03EC-48A1-AFB4-9914C8F5304C}" dt="2025-03-13T14:21:25.253" v="1627" actId="478"/>
          <ac:picMkLst>
            <pc:docMk/>
            <pc:sldMk cId="1430851480" sldId="1471"/>
            <ac:picMk id="1028" creationId="{50468F14-64B0-DA24-9703-879CA70EB720}"/>
          </ac:picMkLst>
        </pc:picChg>
        <pc:cxnChg chg="del">
          <ac:chgData name="Erfan Meskar" userId="ae30a713-38f5-4e56-b874-fd636adcf478" providerId="ADAL" clId="{A9A68793-03EC-48A1-AFB4-9914C8F5304C}" dt="2025-03-13T14:21:20.934" v="1626" actId="478"/>
          <ac:cxnSpMkLst>
            <pc:docMk/>
            <pc:sldMk cId="1430851480" sldId="1471"/>
            <ac:cxnSpMk id="7" creationId="{4C5C2894-919E-F521-7812-C42A20A144A1}"/>
          </ac:cxnSpMkLst>
        </pc:cxnChg>
        <pc:cxnChg chg="del mod">
          <ac:chgData name="Erfan Meskar" userId="ae30a713-38f5-4e56-b874-fd636adcf478" providerId="ADAL" clId="{A9A68793-03EC-48A1-AFB4-9914C8F5304C}" dt="2025-03-13T14:45:23.982" v="2163" actId="478"/>
          <ac:cxnSpMkLst>
            <pc:docMk/>
            <pc:sldMk cId="1430851480" sldId="1471"/>
            <ac:cxnSpMk id="8" creationId="{0B938EBA-0F98-88D1-B106-79343DED3452}"/>
          </ac:cxnSpMkLst>
        </pc:cxnChg>
        <pc:cxnChg chg="del">
          <ac:chgData name="Erfan Meskar" userId="ae30a713-38f5-4e56-b874-fd636adcf478" providerId="ADAL" clId="{A9A68793-03EC-48A1-AFB4-9914C8F5304C}" dt="2025-03-13T14:21:25.253" v="1627" actId="478"/>
          <ac:cxnSpMkLst>
            <pc:docMk/>
            <pc:sldMk cId="1430851480" sldId="1471"/>
            <ac:cxnSpMk id="9" creationId="{2DC479CA-7F2F-7ECE-5EF9-917C318E0A5E}"/>
          </ac:cxnSpMkLst>
        </pc:cxnChg>
        <pc:cxnChg chg="del mod">
          <ac:chgData name="Erfan Meskar" userId="ae30a713-38f5-4e56-b874-fd636adcf478" providerId="ADAL" clId="{A9A68793-03EC-48A1-AFB4-9914C8F5304C}" dt="2025-03-13T14:45:23.982" v="2163" actId="478"/>
          <ac:cxnSpMkLst>
            <pc:docMk/>
            <pc:sldMk cId="1430851480" sldId="1471"/>
            <ac:cxnSpMk id="15" creationId="{324F9486-4180-CFE9-FA8E-FE8E65ACC449}"/>
          </ac:cxnSpMkLst>
        </pc:cxnChg>
        <pc:cxnChg chg="del">
          <ac:chgData name="Erfan Meskar" userId="ae30a713-38f5-4e56-b874-fd636adcf478" providerId="ADAL" clId="{A9A68793-03EC-48A1-AFB4-9914C8F5304C}" dt="2025-03-13T14:26:02.679" v="1718" actId="478"/>
          <ac:cxnSpMkLst>
            <pc:docMk/>
            <pc:sldMk cId="1430851480" sldId="1471"/>
            <ac:cxnSpMk id="16" creationId="{1BD3AF4B-F4D1-4F8B-6EA2-3F0439A58D61}"/>
          </ac:cxnSpMkLst>
        </pc:cxnChg>
        <pc:cxnChg chg="del mod">
          <ac:chgData name="Erfan Meskar" userId="ae30a713-38f5-4e56-b874-fd636adcf478" providerId="ADAL" clId="{A9A68793-03EC-48A1-AFB4-9914C8F5304C}" dt="2025-03-13T14:24:26.362" v="1699" actId="478"/>
          <ac:cxnSpMkLst>
            <pc:docMk/>
            <pc:sldMk cId="1430851480" sldId="1471"/>
            <ac:cxnSpMk id="19" creationId="{36568898-B224-3DF8-0AE9-2E77BA7843C1}"/>
          </ac:cxnSpMkLst>
        </pc:cxnChg>
        <pc:cxnChg chg="del">
          <ac:chgData name="Erfan Meskar" userId="ae30a713-38f5-4e56-b874-fd636adcf478" providerId="ADAL" clId="{A9A68793-03EC-48A1-AFB4-9914C8F5304C}" dt="2025-03-13T14:26:05.542" v="1720" actId="478"/>
          <ac:cxnSpMkLst>
            <pc:docMk/>
            <pc:sldMk cId="1430851480" sldId="1471"/>
            <ac:cxnSpMk id="21" creationId="{596F8C78-7C25-3BD6-D67F-C9CCD3CCB3B9}"/>
          </ac:cxnSpMkLst>
        </pc:cxnChg>
        <pc:cxnChg chg="del mod">
          <ac:chgData name="Erfan Meskar" userId="ae30a713-38f5-4e56-b874-fd636adcf478" providerId="ADAL" clId="{A9A68793-03EC-48A1-AFB4-9914C8F5304C}" dt="2025-03-13T14:24:11.274" v="1694" actId="478"/>
          <ac:cxnSpMkLst>
            <pc:docMk/>
            <pc:sldMk cId="1430851480" sldId="1471"/>
            <ac:cxnSpMk id="22" creationId="{AD52270F-3512-4443-50E3-04611A6EBD4F}"/>
          </ac:cxnSpMkLst>
        </pc:cxnChg>
        <pc:cxnChg chg="del mod">
          <ac:chgData name="Erfan Meskar" userId="ae30a713-38f5-4e56-b874-fd636adcf478" providerId="ADAL" clId="{A9A68793-03EC-48A1-AFB4-9914C8F5304C}" dt="2025-03-13T14:24:18.329" v="1695" actId="478"/>
          <ac:cxnSpMkLst>
            <pc:docMk/>
            <pc:sldMk cId="1430851480" sldId="1471"/>
            <ac:cxnSpMk id="23" creationId="{9C338916-FE8A-A71D-326B-05A3856B5847}"/>
          </ac:cxnSpMkLst>
        </pc:cxnChg>
        <pc:cxnChg chg="del mod">
          <ac:chgData name="Erfan Meskar" userId="ae30a713-38f5-4e56-b874-fd636adcf478" providerId="ADAL" clId="{A9A68793-03EC-48A1-AFB4-9914C8F5304C}" dt="2025-03-13T14:24:21.231" v="1696" actId="478"/>
          <ac:cxnSpMkLst>
            <pc:docMk/>
            <pc:sldMk cId="1430851480" sldId="1471"/>
            <ac:cxnSpMk id="24" creationId="{2151EDAD-C8CF-3F8A-E5C7-9C5869E22772}"/>
          </ac:cxnSpMkLst>
        </pc:cxnChg>
        <pc:cxnChg chg="del mod">
          <ac:chgData name="Erfan Meskar" userId="ae30a713-38f5-4e56-b874-fd636adcf478" providerId="ADAL" clId="{A9A68793-03EC-48A1-AFB4-9914C8F5304C}" dt="2025-03-13T14:23:20.871" v="1641" actId="478"/>
          <ac:cxnSpMkLst>
            <pc:docMk/>
            <pc:sldMk cId="1430851480" sldId="1471"/>
            <ac:cxnSpMk id="27" creationId="{92331495-6C31-22DC-D435-DD31DB728E3B}"/>
          </ac:cxnSpMkLst>
        </pc:cxnChg>
        <pc:cxnChg chg="del mod">
          <ac:chgData name="Erfan Meskar" userId="ae30a713-38f5-4e56-b874-fd636adcf478" providerId="ADAL" clId="{A9A68793-03EC-48A1-AFB4-9914C8F5304C}" dt="2025-03-13T14:23:20.871" v="1641" actId="478"/>
          <ac:cxnSpMkLst>
            <pc:docMk/>
            <pc:sldMk cId="1430851480" sldId="1471"/>
            <ac:cxnSpMk id="35" creationId="{F7191EA1-B8C9-8183-BED2-8AF042EADA9A}"/>
          </ac:cxnSpMkLst>
        </pc:cxnChg>
        <pc:cxnChg chg="del mod">
          <ac:chgData name="Erfan Meskar" userId="ae30a713-38f5-4e56-b874-fd636adcf478" providerId="ADAL" clId="{A9A68793-03EC-48A1-AFB4-9914C8F5304C}" dt="2025-03-13T14:23:20.871" v="1641" actId="478"/>
          <ac:cxnSpMkLst>
            <pc:docMk/>
            <pc:sldMk cId="1430851480" sldId="1471"/>
            <ac:cxnSpMk id="40" creationId="{236FEA2C-8074-A6C8-3F1A-1168D4C6F067}"/>
          </ac:cxnSpMkLst>
        </pc:cxnChg>
        <pc:cxnChg chg="add mod">
          <ac:chgData name="Erfan Meskar" userId="ae30a713-38f5-4e56-b874-fd636adcf478" providerId="ADAL" clId="{A9A68793-03EC-48A1-AFB4-9914C8F5304C}" dt="2025-03-13T14:25:15.522" v="1710" actId="14100"/>
          <ac:cxnSpMkLst>
            <pc:docMk/>
            <pc:sldMk cId="1430851480" sldId="1471"/>
            <ac:cxnSpMk id="43" creationId="{42C7FB10-3845-F4ED-2D33-AD203FD1E861}"/>
          </ac:cxnSpMkLst>
        </pc:cxnChg>
        <pc:cxnChg chg="add mod">
          <ac:chgData name="Erfan Meskar" userId="ae30a713-38f5-4e56-b874-fd636adcf478" providerId="ADAL" clId="{A9A68793-03EC-48A1-AFB4-9914C8F5304C}" dt="2025-03-13T14:25:27.982" v="1712" actId="1076"/>
          <ac:cxnSpMkLst>
            <pc:docMk/>
            <pc:sldMk cId="1430851480" sldId="1471"/>
            <ac:cxnSpMk id="48" creationId="{71FF48B4-4ED2-4A3C-21A9-69A572E04D57}"/>
          </ac:cxnSpMkLst>
        </pc:cxnChg>
        <pc:cxnChg chg="add mod">
          <ac:chgData name="Erfan Meskar" userId="ae30a713-38f5-4e56-b874-fd636adcf478" providerId="ADAL" clId="{A9A68793-03EC-48A1-AFB4-9914C8F5304C}" dt="2025-03-13T14:25:34.972" v="1714" actId="1076"/>
          <ac:cxnSpMkLst>
            <pc:docMk/>
            <pc:sldMk cId="1430851480" sldId="1471"/>
            <ac:cxnSpMk id="49" creationId="{64130C8A-1B9E-6A49-427A-7455DACF19AA}"/>
          </ac:cxnSpMkLst>
        </pc:cxnChg>
        <pc:cxnChg chg="add del mod">
          <ac:chgData name="Erfan Meskar" userId="ae30a713-38f5-4e56-b874-fd636adcf478" providerId="ADAL" clId="{A9A68793-03EC-48A1-AFB4-9914C8F5304C}" dt="2025-03-13T14:45:23.982" v="2163" actId="478"/>
          <ac:cxnSpMkLst>
            <pc:docMk/>
            <pc:sldMk cId="1430851480" sldId="1471"/>
            <ac:cxnSpMk id="54" creationId="{C82AA628-276D-8BB4-17AB-CC4E9CB9FA62}"/>
          </ac:cxnSpMkLst>
        </pc:cxnChg>
      </pc:sldChg>
      <pc:sldChg chg="modSp mod">
        <pc:chgData name="Erfan Meskar" userId="ae30a713-38f5-4e56-b874-fd636adcf478" providerId="ADAL" clId="{A9A68793-03EC-48A1-AFB4-9914C8F5304C}" dt="2025-03-13T03:47:45.439" v="1111" actId="20577"/>
        <pc:sldMkLst>
          <pc:docMk/>
          <pc:sldMk cId="413387592" sldId="1472"/>
        </pc:sldMkLst>
        <pc:spChg chg="mod">
          <ac:chgData name="Erfan Meskar" userId="ae30a713-38f5-4e56-b874-fd636adcf478" providerId="ADAL" clId="{A9A68793-03EC-48A1-AFB4-9914C8F5304C}" dt="2025-03-13T03:47:45.439" v="1111" actId="20577"/>
          <ac:spMkLst>
            <pc:docMk/>
            <pc:sldMk cId="413387592" sldId="1472"/>
            <ac:spMk id="7170" creationId="{62786585-9A3D-6E10-EC59-795208812EC8}"/>
          </ac:spMkLst>
        </pc:spChg>
        <pc:spChg chg="mod">
          <ac:chgData name="Erfan Meskar" userId="ae30a713-38f5-4e56-b874-fd636adcf478" providerId="ADAL" clId="{A9A68793-03EC-48A1-AFB4-9914C8F5304C}" dt="2025-03-13T03:47:24.227" v="1101" actId="14100"/>
          <ac:spMkLst>
            <pc:docMk/>
            <pc:sldMk cId="413387592" sldId="1472"/>
            <ac:spMk id="7171" creationId="{7F0C409E-47EE-DB60-9DA4-3DA58DD47A05}"/>
          </ac:spMkLst>
        </pc:spChg>
      </pc:sldChg>
      <pc:sldChg chg="del">
        <pc:chgData name="Erfan Meskar" userId="ae30a713-38f5-4e56-b874-fd636adcf478" providerId="ADAL" clId="{A9A68793-03EC-48A1-AFB4-9914C8F5304C}" dt="2025-03-13T02:57:59.965" v="0" actId="47"/>
        <pc:sldMkLst>
          <pc:docMk/>
          <pc:sldMk cId="3445081415" sldId="1473"/>
        </pc:sldMkLst>
      </pc:sldChg>
      <pc:sldChg chg="del">
        <pc:chgData name="Erfan Meskar" userId="ae30a713-38f5-4e56-b874-fd636adcf478" providerId="ADAL" clId="{A9A68793-03EC-48A1-AFB4-9914C8F5304C}" dt="2025-03-13T14:46:19.596" v="2167" actId="47"/>
        <pc:sldMkLst>
          <pc:docMk/>
          <pc:sldMk cId="520708603" sldId="1474"/>
        </pc:sldMkLst>
      </pc:sldChg>
      <pc:sldChg chg="del">
        <pc:chgData name="Erfan Meskar" userId="ae30a713-38f5-4e56-b874-fd636adcf478" providerId="ADAL" clId="{A9A68793-03EC-48A1-AFB4-9914C8F5304C}" dt="2025-03-13T14:46:21.476" v="2168" actId="47"/>
        <pc:sldMkLst>
          <pc:docMk/>
          <pc:sldMk cId="951475680" sldId="1475"/>
        </pc:sldMkLst>
      </pc:sldChg>
      <pc:sldChg chg="del">
        <pc:chgData name="Erfan Meskar" userId="ae30a713-38f5-4e56-b874-fd636adcf478" providerId="ADAL" clId="{A9A68793-03EC-48A1-AFB4-9914C8F5304C}" dt="2025-03-13T15:04:21.482" v="2252" actId="2696"/>
        <pc:sldMkLst>
          <pc:docMk/>
          <pc:sldMk cId="626091319" sldId="1478"/>
        </pc:sldMkLst>
      </pc:sldChg>
      <pc:sldChg chg="del">
        <pc:chgData name="Erfan Meskar" userId="ae30a713-38f5-4e56-b874-fd636adcf478" providerId="ADAL" clId="{A9A68793-03EC-48A1-AFB4-9914C8F5304C}" dt="2025-03-13T15:04:21.482" v="2252" actId="2696"/>
        <pc:sldMkLst>
          <pc:docMk/>
          <pc:sldMk cId="1015399469" sldId="1479"/>
        </pc:sldMkLst>
      </pc:sldChg>
      <pc:sldChg chg="del">
        <pc:chgData name="Erfan Meskar" userId="ae30a713-38f5-4e56-b874-fd636adcf478" providerId="ADAL" clId="{A9A68793-03EC-48A1-AFB4-9914C8F5304C}" dt="2025-03-13T15:04:21.482" v="2252" actId="2696"/>
        <pc:sldMkLst>
          <pc:docMk/>
          <pc:sldMk cId="2234124456" sldId="1480"/>
        </pc:sldMkLst>
      </pc:sldChg>
      <pc:sldChg chg="del">
        <pc:chgData name="Erfan Meskar" userId="ae30a713-38f5-4e56-b874-fd636adcf478" providerId="ADAL" clId="{A9A68793-03EC-48A1-AFB4-9914C8F5304C}" dt="2025-03-13T15:04:21.482" v="2252" actId="2696"/>
        <pc:sldMkLst>
          <pc:docMk/>
          <pc:sldMk cId="676283862" sldId="1481"/>
        </pc:sldMkLst>
      </pc:sldChg>
      <pc:sldChg chg="del">
        <pc:chgData name="Erfan Meskar" userId="ae30a713-38f5-4e56-b874-fd636adcf478" providerId="ADAL" clId="{A9A68793-03EC-48A1-AFB4-9914C8F5304C}" dt="2025-03-13T15:04:21.482" v="2252" actId="2696"/>
        <pc:sldMkLst>
          <pc:docMk/>
          <pc:sldMk cId="1935318695" sldId="1482"/>
        </pc:sldMkLst>
      </pc:sldChg>
      <pc:sldChg chg="del">
        <pc:chgData name="Erfan Meskar" userId="ae30a713-38f5-4e56-b874-fd636adcf478" providerId="ADAL" clId="{A9A68793-03EC-48A1-AFB4-9914C8F5304C}" dt="2025-03-13T15:04:21.482" v="2252" actId="2696"/>
        <pc:sldMkLst>
          <pc:docMk/>
          <pc:sldMk cId="1443929636" sldId="1483"/>
        </pc:sldMkLst>
      </pc:sldChg>
      <pc:sldChg chg="del">
        <pc:chgData name="Erfan Meskar" userId="ae30a713-38f5-4e56-b874-fd636adcf478" providerId="ADAL" clId="{A9A68793-03EC-48A1-AFB4-9914C8F5304C}" dt="2025-03-13T15:04:21.482" v="2252" actId="2696"/>
        <pc:sldMkLst>
          <pc:docMk/>
          <pc:sldMk cId="1177968915" sldId="1484"/>
        </pc:sldMkLst>
      </pc:sldChg>
      <pc:sldChg chg="del">
        <pc:chgData name="Erfan Meskar" userId="ae30a713-38f5-4e56-b874-fd636adcf478" providerId="ADAL" clId="{A9A68793-03EC-48A1-AFB4-9914C8F5304C}" dt="2025-03-13T15:04:21.482" v="2252" actId="2696"/>
        <pc:sldMkLst>
          <pc:docMk/>
          <pc:sldMk cId="2657410882" sldId="1485"/>
        </pc:sldMkLst>
      </pc:sldChg>
      <pc:sldChg chg="del">
        <pc:chgData name="Erfan Meskar" userId="ae30a713-38f5-4e56-b874-fd636adcf478" providerId="ADAL" clId="{A9A68793-03EC-48A1-AFB4-9914C8F5304C}" dt="2025-03-13T15:04:21.482" v="2252" actId="2696"/>
        <pc:sldMkLst>
          <pc:docMk/>
          <pc:sldMk cId="3160378020" sldId="1487"/>
        </pc:sldMkLst>
      </pc:sldChg>
      <pc:sldChg chg="del">
        <pc:chgData name="Erfan Meskar" userId="ae30a713-38f5-4e56-b874-fd636adcf478" providerId="ADAL" clId="{A9A68793-03EC-48A1-AFB4-9914C8F5304C}" dt="2025-03-13T15:04:21.482" v="2252" actId="2696"/>
        <pc:sldMkLst>
          <pc:docMk/>
          <pc:sldMk cId="2785988576" sldId="1488"/>
        </pc:sldMkLst>
      </pc:sldChg>
      <pc:sldChg chg="del">
        <pc:chgData name="Erfan Meskar" userId="ae30a713-38f5-4e56-b874-fd636adcf478" providerId="ADAL" clId="{A9A68793-03EC-48A1-AFB4-9914C8F5304C}" dt="2025-03-13T15:04:21.482" v="2252" actId="2696"/>
        <pc:sldMkLst>
          <pc:docMk/>
          <pc:sldMk cId="2252582972" sldId="1489"/>
        </pc:sldMkLst>
      </pc:sldChg>
      <pc:sldChg chg="del">
        <pc:chgData name="Erfan Meskar" userId="ae30a713-38f5-4e56-b874-fd636adcf478" providerId="ADAL" clId="{A9A68793-03EC-48A1-AFB4-9914C8F5304C}" dt="2025-03-13T15:04:21.482" v="2252" actId="2696"/>
        <pc:sldMkLst>
          <pc:docMk/>
          <pc:sldMk cId="810867077" sldId="1490"/>
        </pc:sldMkLst>
      </pc:sldChg>
      <pc:sldChg chg="del">
        <pc:chgData name="Erfan Meskar" userId="ae30a713-38f5-4e56-b874-fd636adcf478" providerId="ADAL" clId="{A9A68793-03EC-48A1-AFB4-9914C8F5304C}" dt="2025-03-13T15:04:21.482" v="2252" actId="2696"/>
        <pc:sldMkLst>
          <pc:docMk/>
          <pc:sldMk cId="143539535" sldId="1491"/>
        </pc:sldMkLst>
      </pc:sldChg>
      <pc:sldChg chg="del">
        <pc:chgData name="Erfan Meskar" userId="ae30a713-38f5-4e56-b874-fd636adcf478" providerId="ADAL" clId="{A9A68793-03EC-48A1-AFB4-9914C8F5304C}" dt="2025-03-13T15:04:21.482" v="2252" actId="2696"/>
        <pc:sldMkLst>
          <pc:docMk/>
          <pc:sldMk cId="1073362678" sldId="1492"/>
        </pc:sldMkLst>
      </pc:sldChg>
      <pc:sldChg chg="del">
        <pc:chgData name="Erfan Meskar" userId="ae30a713-38f5-4e56-b874-fd636adcf478" providerId="ADAL" clId="{A9A68793-03EC-48A1-AFB4-9914C8F5304C}" dt="2025-03-13T15:04:21.482" v="2252" actId="2696"/>
        <pc:sldMkLst>
          <pc:docMk/>
          <pc:sldMk cId="2944287065" sldId="1493"/>
        </pc:sldMkLst>
      </pc:sldChg>
      <pc:sldChg chg="del mod modShow">
        <pc:chgData name="Erfan Meskar" userId="ae30a713-38f5-4e56-b874-fd636adcf478" providerId="ADAL" clId="{A9A68793-03EC-48A1-AFB4-9914C8F5304C}" dt="2025-03-13T14:50:16.104" v="2228" actId="47"/>
        <pc:sldMkLst>
          <pc:docMk/>
          <pc:sldMk cId="1100228817" sldId="1496"/>
        </pc:sldMkLst>
      </pc:sldChg>
      <pc:sldChg chg="del mod modShow">
        <pc:chgData name="Erfan Meskar" userId="ae30a713-38f5-4e56-b874-fd636adcf478" providerId="ADAL" clId="{A9A68793-03EC-48A1-AFB4-9914C8F5304C}" dt="2025-03-13T14:50:16.104" v="2228" actId="47"/>
        <pc:sldMkLst>
          <pc:docMk/>
          <pc:sldMk cId="728444484" sldId="1497"/>
        </pc:sldMkLst>
      </pc:sldChg>
      <pc:sldChg chg="del mod modShow">
        <pc:chgData name="Erfan Meskar" userId="ae30a713-38f5-4e56-b874-fd636adcf478" providerId="ADAL" clId="{A9A68793-03EC-48A1-AFB4-9914C8F5304C}" dt="2025-03-13T14:50:16.104" v="2228" actId="47"/>
        <pc:sldMkLst>
          <pc:docMk/>
          <pc:sldMk cId="2305116025" sldId="1498"/>
        </pc:sldMkLst>
      </pc:sldChg>
      <pc:sldChg chg="del mod modShow">
        <pc:chgData name="Erfan Meskar" userId="ae30a713-38f5-4e56-b874-fd636adcf478" providerId="ADAL" clId="{A9A68793-03EC-48A1-AFB4-9914C8F5304C}" dt="2025-03-13T14:50:16.104" v="2228" actId="47"/>
        <pc:sldMkLst>
          <pc:docMk/>
          <pc:sldMk cId="1775126151" sldId="1499"/>
        </pc:sldMkLst>
      </pc:sldChg>
      <pc:sldChg chg="del mod modShow">
        <pc:chgData name="Erfan Meskar" userId="ae30a713-38f5-4e56-b874-fd636adcf478" providerId="ADAL" clId="{A9A68793-03EC-48A1-AFB4-9914C8F5304C}" dt="2025-03-13T14:50:16.104" v="2228" actId="47"/>
        <pc:sldMkLst>
          <pc:docMk/>
          <pc:sldMk cId="2652190828" sldId="1500"/>
        </pc:sldMkLst>
      </pc:sldChg>
      <pc:sldChg chg="del mod modShow">
        <pc:chgData name="Erfan Meskar" userId="ae30a713-38f5-4e56-b874-fd636adcf478" providerId="ADAL" clId="{A9A68793-03EC-48A1-AFB4-9914C8F5304C}" dt="2025-03-13T14:50:16.104" v="2228" actId="47"/>
        <pc:sldMkLst>
          <pc:docMk/>
          <pc:sldMk cId="1551656348" sldId="1501"/>
        </pc:sldMkLst>
      </pc:sldChg>
      <pc:sldChg chg="del mod modShow">
        <pc:chgData name="Erfan Meskar" userId="ae30a713-38f5-4e56-b874-fd636adcf478" providerId="ADAL" clId="{A9A68793-03EC-48A1-AFB4-9914C8F5304C}" dt="2025-03-13T14:50:16.104" v="2228" actId="47"/>
        <pc:sldMkLst>
          <pc:docMk/>
          <pc:sldMk cId="4168446681" sldId="1502"/>
        </pc:sldMkLst>
      </pc:sldChg>
      <pc:sldChg chg="del mod modShow">
        <pc:chgData name="Erfan Meskar" userId="ae30a713-38f5-4e56-b874-fd636adcf478" providerId="ADAL" clId="{A9A68793-03EC-48A1-AFB4-9914C8F5304C}" dt="2025-03-13T14:50:16.104" v="2228" actId="47"/>
        <pc:sldMkLst>
          <pc:docMk/>
          <pc:sldMk cId="3111839806" sldId="1503"/>
        </pc:sldMkLst>
      </pc:sldChg>
      <pc:sldChg chg="del">
        <pc:chgData name="Erfan Meskar" userId="ae30a713-38f5-4e56-b874-fd636adcf478" providerId="ADAL" clId="{A9A68793-03EC-48A1-AFB4-9914C8F5304C}" dt="2025-03-13T15:04:21.482" v="2252" actId="2696"/>
        <pc:sldMkLst>
          <pc:docMk/>
          <pc:sldMk cId="1441030370" sldId="1504"/>
        </pc:sldMkLst>
      </pc:sldChg>
      <pc:sldChg chg="del">
        <pc:chgData name="Erfan Meskar" userId="ae30a713-38f5-4e56-b874-fd636adcf478" providerId="ADAL" clId="{A9A68793-03EC-48A1-AFB4-9914C8F5304C}" dt="2025-03-13T15:04:21.482" v="2252" actId="2696"/>
        <pc:sldMkLst>
          <pc:docMk/>
          <pc:sldMk cId="676318079" sldId="1505"/>
        </pc:sldMkLst>
      </pc:sldChg>
      <pc:sldChg chg="del">
        <pc:chgData name="Erfan Meskar" userId="ae30a713-38f5-4e56-b874-fd636adcf478" providerId="ADAL" clId="{A9A68793-03EC-48A1-AFB4-9914C8F5304C}" dt="2025-03-13T15:04:21.482" v="2252" actId="2696"/>
        <pc:sldMkLst>
          <pc:docMk/>
          <pc:sldMk cId="3331970170" sldId="1508"/>
        </pc:sldMkLst>
      </pc:sldChg>
      <pc:sldChg chg="del">
        <pc:chgData name="Erfan Meskar" userId="ae30a713-38f5-4e56-b874-fd636adcf478" providerId="ADAL" clId="{A9A68793-03EC-48A1-AFB4-9914C8F5304C}" dt="2025-03-13T15:04:21.482" v="2252" actId="2696"/>
        <pc:sldMkLst>
          <pc:docMk/>
          <pc:sldMk cId="2700925637" sldId="1509"/>
        </pc:sldMkLst>
      </pc:sldChg>
      <pc:sldChg chg="del mod modShow">
        <pc:chgData name="Erfan Meskar" userId="ae30a713-38f5-4e56-b874-fd636adcf478" providerId="ADAL" clId="{A9A68793-03EC-48A1-AFB4-9914C8F5304C}" dt="2025-03-13T14:50:16.104" v="2228" actId="47"/>
        <pc:sldMkLst>
          <pc:docMk/>
          <pc:sldMk cId="2124153278" sldId="1510"/>
        </pc:sldMkLst>
      </pc:sldChg>
      <pc:sldChg chg="del">
        <pc:chgData name="Erfan Meskar" userId="ae30a713-38f5-4e56-b874-fd636adcf478" providerId="ADAL" clId="{A9A68793-03EC-48A1-AFB4-9914C8F5304C}" dt="2025-03-13T16:53:24.260" v="2487" actId="47"/>
        <pc:sldMkLst>
          <pc:docMk/>
          <pc:sldMk cId="2065508903" sldId="1511"/>
        </pc:sldMkLst>
      </pc:sldChg>
      <pc:sldChg chg="modSp del mod">
        <pc:chgData name="Erfan Meskar" userId="ae30a713-38f5-4e56-b874-fd636adcf478" providerId="ADAL" clId="{A9A68793-03EC-48A1-AFB4-9914C8F5304C}" dt="2025-03-13T16:53:17.474" v="2485" actId="47"/>
        <pc:sldMkLst>
          <pc:docMk/>
          <pc:sldMk cId="1902366794" sldId="1512"/>
        </pc:sldMkLst>
        <pc:spChg chg="mod">
          <ac:chgData name="Erfan Meskar" userId="ae30a713-38f5-4e56-b874-fd636adcf478" providerId="ADAL" clId="{A9A68793-03EC-48A1-AFB4-9914C8F5304C}" dt="2025-03-13T14:48:54.222" v="2226" actId="20577"/>
          <ac:spMkLst>
            <pc:docMk/>
            <pc:sldMk cId="1902366794" sldId="1512"/>
            <ac:spMk id="7171" creationId="{0F392C29-F1AB-6B05-CC2F-20EACDFDED14}"/>
          </ac:spMkLst>
        </pc:spChg>
      </pc:sldChg>
      <pc:sldChg chg="del">
        <pc:chgData name="Erfan Meskar" userId="ae30a713-38f5-4e56-b874-fd636adcf478" providerId="ADAL" clId="{A9A68793-03EC-48A1-AFB4-9914C8F5304C}" dt="2025-03-13T02:57:59.965" v="0" actId="47"/>
        <pc:sldMkLst>
          <pc:docMk/>
          <pc:sldMk cId="238497119" sldId="1513"/>
        </pc:sldMkLst>
      </pc:sldChg>
      <pc:sldChg chg="del">
        <pc:chgData name="Erfan Meskar" userId="ae30a713-38f5-4e56-b874-fd636adcf478" providerId="ADAL" clId="{A9A68793-03EC-48A1-AFB4-9914C8F5304C}" dt="2025-03-13T02:57:59.965" v="0" actId="47"/>
        <pc:sldMkLst>
          <pc:docMk/>
          <pc:sldMk cId="1024021692" sldId="1514"/>
        </pc:sldMkLst>
      </pc:sldChg>
      <pc:sldChg chg="del mod modShow">
        <pc:chgData name="Erfan Meskar" userId="ae30a713-38f5-4e56-b874-fd636adcf478" providerId="ADAL" clId="{A9A68793-03EC-48A1-AFB4-9914C8F5304C}" dt="2025-03-13T14:50:16.104" v="2228" actId="47"/>
        <pc:sldMkLst>
          <pc:docMk/>
          <pc:sldMk cId="2837560579" sldId="1515"/>
        </pc:sldMkLst>
      </pc:sldChg>
      <pc:sldChg chg="del mod modShow">
        <pc:chgData name="Erfan Meskar" userId="ae30a713-38f5-4e56-b874-fd636adcf478" providerId="ADAL" clId="{A9A68793-03EC-48A1-AFB4-9914C8F5304C}" dt="2025-03-13T14:50:16.104" v="2228" actId="47"/>
        <pc:sldMkLst>
          <pc:docMk/>
          <pc:sldMk cId="34299236" sldId="1516"/>
        </pc:sldMkLst>
      </pc:sldChg>
      <pc:sldChg chg="del mod modShow">
        <pc:chgData name="Erfan Meskar" userId="ae30a713-38f5-4e56-b874-fd636adcf478" providerId="ADAL" clId="{A9A68793-03EC-48A1-AFB4-9914C8F5304C}" dt="2025-03-13T14:50:16.104" v="2228" actId="47"/>
        <pc:sldMkLst>
          <pc:docMk/>
          <pc:sldMk cId="2901487588" sldId="1517"/>
        </pc:sldMkLst>
      </pc:sldChg>
      <pc:sldChg chg="del mod modShow">
        <pc:chgData name="Erfan Meskar" userId="ae30a713-38f5-4e56-b874-fd636adcf478" providerId="ADAL" clId="{A9A68793-03EC-48A1-AFB4-9914C8F5304C}" dt="2025-03-13T14:50:16.104" v="2228" actId="47"/>
        <pc:sldMkLst>
          <pc:docMk/>
          <pc:sldMk cId="2161761197" sldId="1518"/>
        </pc:sldMkLst>
      </pc:sldChg>
      <pc:sldChg chg="del mod modShow">
        <pc:chgData name="Erfan Meskar" userId="ae30a713-38f5-4e56-b874-fd636adcf478" providerId="ADAL" clId="{A9A68793-03EC-48A1-AFB4-9914C8F5304C}" dt="2025-03-13T14:50:16.104" v="2228" actId="47"/>
        <pc:sldMkLst>
          <pc:docMk/>
          <pc:sldMk cId="960723323" sldId="1519"/>
        </pc:sldMkLst>
      </pc:sldChg>
      <pc:sldChg chg="del mod modShow">
        <pc:chgData name="Erfan Meskar" userId="ae30a713-38f5-4e56-b874-fd636adcf478" providerId="ADAL" clId="{A9A68793-03EC-48A1-AFB4-9914C8F5304C}" dt="2025-03-13T14:50:16.104" v="2228" actId="47"/>
        <pc:sldMkLst>
          <pc:docMk/>
          <pc:sldMk cId="2267639052" sldId="1521"/>
        </pc:sldMkLst>
      </pc:sldChg>
      <pc:sldChg chg="del mod modShow">
        <pc:chgData name="Erfan Meskar" userId="ae30a713-38f5-4e56-b874-fd636adcf478" providerId="ADAL" clId="{A9A68793-03EC-48A1-AFB4-9914C8F5304C}" dt="2025-03-13T14:50:16.104" v="2228" actId="47"/>
        <pc:sldMkLst>
          <pc:docMk/>
          <pc:sldMk cId="219730117" sldId="1522"/>
        </pc:sldMkLst>
      </pc:sldChg>
      <pc:sldChg chg="del mod modShow">
        <pc:chgData name="Erfan Meskar" userId="ae30a713-38f5-4e56-b874-fd636adcf478" providerId="ADAL" clId="{A9A68793-03EC-48A1-AFB4-9914C8F5304C}" dt="2025-03-13T14:50:16.104" v="2228" actId="47"/>
        <pc:sldMkLst>
          <pc:docMk/>
          <pc:sldMk cId="2700709649" sldId="1523"/>
        </pc:sldMkLst>
      </pc:sldChg>
      <pc:sldChg chg="del mod modShow">
        <pc:chgData name="Erfan Meskar" userId="ae30a713-38f5-4e56-b874-fd636adcf478" providerId="ADAL" clId="{A9A68793-03EC-48A1-AFB4-9914C8F5304C}" dt="2025-03-13T14:50:16.104" v="2228" actId="47"/>
        <pc:sldMkLst>
          <pc:docMk/>
          <pc:sldMk cId="3113977032" sldId="1524"/>
        </pc:sldMkLst>
      </pc:sldChg>
      <pc:sldChg chg="del mod modShow">
        <pc:chgData name="Erfan Meskar" userId="ae30a713-38f5-4e56-b874-fd636adcf478" providerId="ADAL" clId="{A9A68793-03EC-48A1-AFB4-9914C8F5304C}" dt="2025-03-13T14:50:16.104" v="2228" actId="47"/>
        <pc:sldMkLst>
          <pc:docMk/>
          <pc:sldMk cId="4238569475" sldId="1525"/>
        </pc:sldMkLst>
      </pc:sldChg>
      <pc:sldChg chg="del mod modShow">
        <pc:chgData name="Erfan Meskar" userId="ae30a713-38f5-4e56-b874-fd636adcf478" providerId="ADAL" clId="{A9A68793-03EC-48A1-AFB4-9914C8F5304C}" dt="2025-03-13T14:50:16.104" v="2228" actId="47"/>
        <pc:sldMkLst>
          <pc:docMk/>
          <pc:sldMk cId="2286322717" sldId="1526"/>
        </pc:sldMkLst>
      </pc:sldChg>
      <pc:sldChg chg="del mod modShow">
        <pc:chgData name="Erfan Meskar" userId="ae30a713-38f5-4e56-b874-fd636adcf478" providerId="ADAL" clId="{A9A68793-03EC-48A1-AFB4-9914C8F5304C}" dt="2025-03-13T14:50:16.104" v="2228" actId="47"/>
        <pc:sldMkLst>
          <pc:docMk/>
          <pc:sldMk cId="3068124783" sldId="1527"/>
        </pc:sldMkLst>
      </pc:sldChg>
      <pc:sldChg chg="del mod modShow">
        <pc:chgData name="Erfan Meskar" userId="ae30a713-38f5-4e56-b874-fd636adcf478" providerId="ADAL" clId="{A9A68793-03EC-48A1-AFB4-9914C8F5304C}" dt="2025-03-13T14:50:16.104" v="2228" actId="47"/>
        <pc:sldMkLst>
          <pc:docMk/>
          <pc:sldMk cId="4245619610" sldId="1528"/>
        </pc:sldMkLst>
      </pc:sldChg>
      <pc:sldChg chg="del mod modShow">
        <pc:chgData name="Erfan Meskar" userId="ae30a713-38f5-4e56-b874-fd636adcf478" providerId="ADAL" clId="{A9A68793-03EC-48A1-AFB4-9914C8F5304C}" dt="2025-03-13T14:50:16.104" v="2228" actId="47"/>
        <pc:sldMkLst>
          <pc:docMk/>
          <pc:sldMk cId="4109574340" sldId="1529"/>
        </pc:sldMkLst>
      </pc:sldChg>
      <pc:sldChg chg="del mod modShow">
        <pc:chgData name="Erfan Meskar" userId="ae30a713-38f5-4e56-b874-fd636adcf478" providerId="ADAL" clId="{A9A68793-03EC-48A1-AFB4-9914C8F5304C}" dt="2025-03-13T14:50:16.104" v="2228" actId="47"/>
        <pc:sldMkLst>
          <pc:docMk/>
          <pc:sldMk cId="1806971276" sldId="1530"/>
        </pc:sldMkLst>
      </pc:sldChg>
      <pc:sldChg chg="del mod modShow">
        <pc:chgData name="Erfan Meskar" userId="ae30a713-38f5-4e56-b874-fd636adcf478" providerId="ADAL" clId="{A9A68793-03EC-48A1-AFB4-9914C8F5304C}" dt="2025-03-13T14:50:16.104" v="2228" actId="47"/>
        <pc:sldMkLst>
          <pc:docMk/>
          <pc:sldMk cId="1457256898" sldId="1531"/>
        </pc:sldMkLst>
      </pc:sldChg>
      <pc:sldChg chg="modSp add del mod ord modShow">
        <pc:chgData name="Erfan Meskar" userId="ae30a713-38f5-4e56-b874-fd636adcf478" providerId="ADAL" clId="{A9A68793-03EC-48A1-AFB4-9914C8F5304C}" dt="2025-03-13T15:04:21.482" v="2252" actId="2696"/>
        <pc:sldMkLst>
          <pc:docMk/>
          <pc:sldMk cId="447135988" sldId="1532"/>
        </pc:sldMkLst>
        <pc:spChg chg="mod">
          <ac:chgData name="Erfan Meskar" userId="ae30a713-38f5-4e56-b874-fd636adcf478" providerId="ADAL" clId="{A9A68793-03EC-48A1-AFB4-9914C8F5304C}" dt="2025-03-13T14:13:02.142" v="1557" actId="20577"/>
          <ac:spMkLst>
            <pc:docMk/>
            <pc:sldMk cId="447135988" sldId="1532"/>
            <ac:spMk id="7171" creationId="{60C1FB99-68DC-2102-1806-275E8BB7F78D}"/>
          </ac:spMkLst>
        </pc:spChg>
      </pc:sldChg>
      <pc:sldChg chg="addSp delSp modSp add mod modAnim">
        <pc:chgData name="Erfan Meskar" userId="ae30a713-38f5-4e56-b874-fd636adcf478" providerId="ADAL" clId="{A9A68793-03EC-48A1-AFB4-9914C8F5304C}" dt="2025-03-13T14:57:58.539" v="2239" actId="207"/>
        <pc:sldMkLst>
          <pc:docMk/>
          <pc:sldMk cId="2034871438" sldId="1533"/>
        </pc:sldMkLst>
        <pc:spChg chg="del">
          <ac:chgData name="Erfan Meskar" userId="ae30a713-38f5-4e56-b874-fd636adcf478" providerId="ADAL" clId="{A9A68793-03EC-48A1-AFB4-9914C8F5304C}" dt="2025-03-13T04:04:07.307" v="1259" actId="478"/>
          <ac:spMkLst>
            <pc:docMk/>
            <pc:sldMk cId="2034871438" sldId="1533"/>
            <ac:spMk id="4" creationId="{B363F4EB-9860-2842-0D5B-0AA37E76E647}"/>
          </ac:spMkLst>
        </pc:spChg>
        <pc:spChg chg="add mod">
          <ac:chgData name="Erfan Meskar" userId="ae30a713-38f5-4e56-b874-fd636adcf478" providerId="ADAL" clId="{A9A68793-03EC-48A1-AFB4-9914C8F5304C}" dt="2025-03-13T04:13:01.081" v="1360" actId="1037"/>
          <ac:spMkLst>
            <pc:docMk/>
            <pc:sldMk cId="2034871438" sldId="1533"/>
            <ac:spMk id="5" creationId="{56F8E942-D551-31DA-EDF3-B06807F534B9}"/>
          </ac:spMkLst>
        </pc:spChg>
        <pc:spChg chg="add mod">
          <ac:chgData name="Erfan Meskar" userId="ae30a713-38f5-4e56-b874-fd636adcf478" providerId="ADAL" clId="{A9A68793-03EC-48A1-AFB4-9914C8F5304C}" dt="2025-03-13T04:13:01.081" v="1360" actId="1037"/>
          <ac:spMkLst>
            <pc:docMk/>
            <pc:sldMk cId="2034871438" sldId="1533"/>
            <ac:spMk id="9" creationId="{8B860683-9E9B-E3C9-CF7B-1B3C7DA70498}"/>
          </ac:spMkLst>
        </pc:spChg>
        <pc:spChg chg="add mod">
          <ac:chgData name="Erfan Meskar" userId="ae30a713-38f5-4e56-b874-fd636adcf478" providerId="ADAL" clId="{A9A68793-03EC-48A1-AFB4-9914C8F5304C}" dt="2025-03-13T04:13:01.081" v="1360" actId="1037"/>
          <ac:spMkLst>
            <pc:docMk/>
            <pc:sldMk cId="2034871438" sldId="1533"/>
            <ac:spMk id="10" creationId="{8FE8823A-7348-274E-311F-B57FF6040548}"/>
          </ac:spMkLst>
        </pc:spChg>
        <pc:spChg chg="add mod">
          <ac:chgData name="Erfan Meskar" userId="ae30a713-38f5-4e56-b874-fd636adcf478" providerId="ADAL" clId="{A9A68793-03EC-48A1-AFB4-9914C8F5304C}" dt="2025-03-13T04:13:01.081" v="1360" actId="1037"/>
          <ac:spMkLst>
            <pc:docMk/>
            <pc:sldMk cId="2034871438" sldId="1533"/>
            <ac:spMk id="11" creationId="{0593C1E5-9E0E-368E-A170-80554A7B9A05}"/>
          </ac:spMkLst>
        </pc:spChg>
        <pc:spChg chg="add mod">
          <ac:chgData name="Erfan Meskar" userId="ae30a713-38f5-4e56-b874-fd636adcf478" providerId="ADAL" clId="{A9A68793-03EC-48A1-AFB4-9914C8F5304C}" dt="2025-03-13T04:13:01.081" v="1360" actId="1037"/>
          <ac:spMkLst>
            <pc:docMk/>
            <pc:sldMk cId="2034871438" sldId="1533"/>
            <ac:spMk id="12" creationId="{A75D24EC-01D4-7FA5-E735-B70005E27978}"/>
          </ac:spMkLst>
        </pc:spChg>
        <pc:spChg chg="add mod">
          <ac:chgData name="Erfan Meskar" userId="ae30a713-38f5-4e56-b874-fd636adcf478" providerId="ADAL" clId="{A9A68793-03EC-48A1-AFB4-9914C8F5304C}" dt="2025-03-13T04:13:01.081" v="1360" actId="1037"/>
          <ac:spMkLst>
            <pc:docMk/>
            <pc:sldMk cId="2034871438" sldId="1533"/>
            <ac:spMk id="28" creationId="{B714508B-7DD5-1740-6F0E-7B0DD908DBD0}"/>
          </ac:spMkLst>
        </pc:spChg>
        <pc:spChg chg="add mod">
          <ac:chgData name="Erfan Meskar" userId="ae30a713-38f5-4e56-b874-fd636adcf478" providerId="ADAL" clId="{A9A68793-03EC-48A1-AFB4-9914C8F5304C}" dt="2025-03-13T04:13:01.081" v="1360" actId="1037"/>
          <ac:spMkLst>
            <pc:docMk/>
            <pc:sldMk cId="2034871438" sldId="1533"/>
            <ac:spMk id="33" creationId="{AE763AF1-4CA3-0803-36C7-26F2CD6E3C65}"/>
          </ac:spMkLst>
        </pc:spChg>
        <pc:spChg chg="add mod">
          <ac:chgData name="Erfan Meskar" userId="ae30a713-38f5-4e56-b874-fd636adcf478" providerId="ADAL" clId="{A9A68793-03EC-48A1-AFB4-9914C8F5304C}" dt="2025-03-13T04:13:01.081" v="1360" actId="1037"/>
          <ac:spMkLst>
            <pc:docMk/>
            <pc:sldMk cId="2034871438" sldId="1533"/>
            <ac:spMk id="34" creationId="{4BF08E26-DB5B-2FB3-0506-AFE59CAB6EE0}"/>
          </ac:spMkLst>
        </pc:spChg>
        <pc:spChg chg="add mod">
          <ac:chgData name="Erfan Meskar" userId="ae30a713-38f5-4e56-b874-fd636adcf478" providerId="ADAL" clId="{A9A68793-03EC-48A1-AFB4-9914C8F5304C}" dt="2025-03-13T04:13:05.625" v="1361" actId="1076"/>
          <ac:spMkLst>
            <pc:docMk/>
            <pc:sldMk cId="2034871438" sldId="1533"/>
            <ac:spMk id="37" creationId="{4CA1B104-AF5B-F32C-1A19-D050CFCD5D51}"/>
          </ac:spMkLst>
        </pc:spChg>
        <pc:spChg chg="add del mod">
          <ac:chgData name="Erfan Meskar" userId="ae30a713-38f5-4e56-b874-fd636adcf478" providerId="ADAL" clId="{A9A68793-03EC-48A1-AFB4-9914C8F5304C}" dt="2025-03-13T04:14:11.103" v="1377" actId="478"/>
          <ac:spMkLst>
            <pc:docMk/>
            <pc:sldMk cId="2034871438" sldId="1533"/>
            <ac:spMk id="41" creationId="{3E409BE5-2E5B-2ADC-C674-6E185E18D724}"/>
          </ac:spMkLst>
        </pc:spChg>
        <pc:spChg chg="add del mod">
          <ac:chgData name="Erfan Meskar" userId="ae30a713-38f5-4e56-b874-fd636adcf478" providerId="ADAL" clId="{A9A68793-03EC-48A1-AFB4-9914C8F5304C}" dt="2025-03-13T04:14:11.103" v="1377" actId="478"/>
          <ac:spMkLst>
            <pc:docMk/>
            <pc:sldMk cId="2034871438" sldId="1533"/>
            <ac:spMk id="45" creationId="{38F935D1-4578-AFFA-5A06-C53F14A856D4}"/>
          </ac:spMkLst>
        </pc:spChg>
        <pc:spChg chg="add del mod">
          <ac:chgData name="Erfan Meskar" userId="ae30a713-38f5-4e56-b874-fd636adcf478" providerId="ADAL" clId="{A9A68793-03EC-48A1-AFB4-9914C8F5304C}" dt="2025-03-13T04:14:11.103" v="1377" actId="478"/>
          <ac:spMkLst>
            <pc:docMk/>
            <pc:sldMk cId="2034871438" sldId="1533"/>
            <ac:spMk id="46" creationId="{89C77955-75B1-FB93-5904-AA2E6AD6C17D}"/>
          </ac:spMkLst>
        </pc:spChg>
        <pc:spChg chg="add del mod">
          <ac:chgData name="Erfan Meskar" userId="ae30a713-38f5-4e56-b874-fd636adcf478" providerId="ADAL" clId="{A9A68793-03EC-48A1-AFB4-9914C8F5304C}" dt="2025-03-13T04:14:11.103" v="1377" actId="478"/>
          <ac:spMkLst>
            <pc:docMk/>
            <pc:sldMk cId="2034871438" sldId="1533"/>
            <ac:spMk id="47" creationId="{B06317A7-A1F0-F696-9A63-0FFCC55B0CCC}"/>
          </ac:spMkLst>
        </pc:spChg>
        <pc:spChg chg="add del mod">
          <ac:chgData name="Erfan Meskar" userId="ae30a713-38f5-4e56-b874-fd636adcf478" providerId="ADAL" clId="{A9A68793-03EC-48A1-AFB4-9914C8F5304C}" dt="2025-03-13T04:14:11.103" v="1377" actId="478"/>
          <ac:spMkLst>
            <pc:docMk/>
            <pc:sldMk cId="2034871438" sldId="1533"/>
            <ac:spMk id="48" creationId="{23FB213D-114E-6043-0F7A-7658BD4469C3}"/>
          </ac:spMkLst>
        </pc:spChg>
        <pc:spChg chg="add del mod">
          <ac:chgData name="Erfan Meskar" userId="ae30a713-38f5-4e56-b874-fd636adcf478" providerId="ADAL" clId="{A9A68793-03EC-48A1-AFB4-9914C8F5304C}" dt="2025-03-13T04:14:11.103" v="1377" actId="478"/>
          <ac:spMkLst>
            <pc:docMk/>
            <pc:sldMk cId="2034871438" sldId="1533"/>
            <ac:spMk id="54" creationId="{48C81341-9642-6C95-9ADE-7FD81F39A9A1}"/>
          </ac:spMkLst>
        </pc:spChg>
        <pc:spChg chg="add del mod">
          <ac:chgData name="Erfan Meskar" userId="ae30a713-38f5-4e56-b874-fd636adcf478" providerId="ADAL" clId="{A9A68793-03EC-48A1-AFB4-9914C8F5304C}" dt="2025-03-13T04:14:12.369" v="1378" actId="478"/>
          <ac:spMkLst>
            <pc:docMk/>
            <pc:sldMk cId="2034871438" sldId="1533"/>
            <ac:spMk id="55" creationId="{A481CB40-9A28-56C3-A8A6-EAA2BA911915}"/>
          </ac:spMkLst>
        </pc:spChg>
        <pc:spChg chg="add del mod">
          <ac:chgData name="Erfan Meskar" userId="ae30a713-38f5-4e56-b874-fd636adcf478" providerId="ADAL" clId="{A9A68793-03EC-48A1-AFB4-9914C8F5304C}" dt="2025-03-13T04:14:11.103" v="1377" actId="478"/>
          <ac:spMkLst>
            <pc:docMk/>
            <pc:sldMk cId="2034871438" sldId="1533"/>
            <ac:spMk id="57" creationId="{D23E0070-0319-8157-B24D-1B074CADEFD5}"/>
          </ac:spMkLst>
        </pc:spChg>
        <pc:spChg chg="mod">
          <ac:chgData name="Erfan Meskar" userId="ae30a713-38f5-4e56-b874-fd636adcf478" providerId="ADAL" clId="{A9A68793-03EC-48A1-AFB4-9914C8F5304C}" dt="2025-03-13T14:57:58.539" v="2239" actId="207"/>
          <ac:spMkLst>
            <pc:docMk/>
            <pc:sldMk cId="2034871438" sldId="1533"/>
            <ac:spMk id="7170" creationId="{EF22222F-8E71-6B4B-2969-93638C25B559}"/>
          </ac:spMkLst>
        </pc:spChg>
        <pc:spChg chg="mod">
          <ac:chgData name="Erfan Meskar" userId="ae30a713-38f5-4e56-b874-fd636adcf478" providerId="ADAL" clId="{A9A68793-03EC-48A1-AFB4-9914C8F5304C}" dt="2025-03-13T14:10:52.563" v="1525" actId="14100"/>
          <ac:spMkLst>
            <pc:docMk/>
            <pc:sldMk cId="2034871438" sldId="1533"/>
            <ac:spMk id="7171" creationId="{C1D26227-297F-D095-DC2C-73A948F99CF6}"/>
          </ac:spMkLst>
        </pc:spChg>
        <pc:spChg chg="add mod">
          <ac:chgData name="Erfan Meskar" userId="ae30a713-38f5-4e56-b874-fd636adcf478" providerId="ADAL" clId="{A9A68793-03EC-48A1-AFB4-9914C8F5304C}" dt="2025-03-13T04:14:29" v="1459" actId="1038"/>
          <ac:spMkLst>
            <pc:docMk/>
            <pc:sldMk cId="2034871438" sldId="1533"/>
            <ac:spMk id="7174" creationId="{220EDEA2-2CD5-6FA9-40A6-6140D823CA22}"/>
          </ac:spMkLst>
        </pc:spChg>
        <pc:spChg chg="add mod">
          <ac:chgData name="Erfan Meskar" userId="ae30a713-38f5-4e56-b874-fd636adcf478" providerId="ADAL" clId="{A9A68793-03EC-48A1-AFB4-9914C8F5304C}" dt="2025-03-13T04:14:29" v="1459" actId="1038"/>
          <ac:spMkLst>
            <pc:docMk/>
            <pc:sldMk cId="2034871438" sldId="1533"/>
            <ac:spMk id="7178" creationId="{6B14C9B4-8484-C0E5-3EA7-7307F0BDFD6E}"/>
          </ac:spMkLst>
        </pc:spChg>
        <pc:spChg chg="add mod">
          <ac:chgData name="Erfan Meskar" userId="ae30a713-38f5-4e56-b874-fd636adcf478" providerId="ADAL" clId="{A9A68793-03EC-48A1-AFB4-9914C8F5304C}" dt="2025-03-13T04:14:29" v="1459" actId="1038"/>
          <ac:spMkLst>
            <pc:docMk/>
            <pc:sldMk cId="2034871438" sldId="1533"/>
            <ac:spMk id="7179" creationId="{478611F7-7463-01A7-A918-8CFFFD9FEBE2}"/>
          </ac:spMkLst>
        </pc:spChg>
        <pc:spChg chg="add mod">
          <ac:chgData name="Erfan Meskar" userId="ae30a713-38f5-4e56-b874-fd636adcf478" providerId="ADAL" clId="{A9A68793-03EC-48A1-AFB4-9914C8F5304C}" dt="2025-03-13T04:14:40.902" v="1463" actId="20577"/>
          <ac:spMkLst>
            <pc:docMk/>
            <pc:sldMk cId="2034871438" sldId="1533"/>
            <ac:spMk id="7180" creationId="{FF0FA858-7793-BA84-BD0C-AEF2D3D962EE}"/>
          </ac:spMkLst>
        </pc:spChg>
        <pc:spChg chg="add mod">
          <ac:chgData name="Erfan Meskar" userId="ae30a713-38f5-4e56-b874-fd636adcf478" providerId="ADAL" clId="{A9A68793-03EC-48A1-AFB4-9914C8F5304C}" dt="2025-03-13T04:14:29" v="1459" actId="1038"/>
          <ac:spMkLst>
            <pc:docMk/>
            <pc:sldMk cId="2034871438" sldId="1533"/>
            <ac:spMk id="7181" creationId="{549B685A-AE8B-2B12-3E30-1E26A3303E16}"/>
          </ac:spMkLst>
        </pc:spChg>
        <pc:spChg chg="add mod">
          <ac:chgData name="Erfan Meskar" userId="ae30a713-38f5-4e56-b874-fd636adcf478" providerId="ADAL" clId="{A9A68793-03EC-48A1-AFB4-9914C8F5304C}" dt="2025-03-13T04:14:29" v="1459" actId="1038"/>
          <ac:spMkLst>
            <pc:docMk/>
            <pc:sldMk cId="2034871438" sldId="1533"/>
            <ac:spMk id="7184" creationId="{88B05B1F-E42B-C9CF-173D-37C2CF786044}"/>
          </ac:spMkLst>
        </pc:spChg>
        <pc:spChg chg="add mod">
          <ac:chgData name="Erfan Meskar" userId="ae30a713-38f5-4e56-b874-fd636adcf478" providerId="ADAL" clId="{A9A68793-03EC-48A1-AFB4-9914C8F5304C}" dt="2025-03-13T04:14:29" v="1459" actId="1038"/>
          <ac:spMkLst>
            <pc:docMk/>
            <pc:sldMk cId="2034871438" sldId="1533"/>
            <ac:spMk id="7185" creationId="{04B65BC9-958D-4312-65D2-D96F295E3E01}"/>
          </ac:spMkLst>
        </pc:spChg>
        <pc:spChg chg="add mod">
          <ac:chgData name="Erfan Meskar" userId="ae30a713-38f5-4e56-b874-fd636adcf478" providerId="ADAL" clId="{A9A68793-03EC-48A1-AFB4-9914C8F5304C}" dt="2025-03-13T04:14:29" v="1459" actId="1038"/>
          <ac:spMkLst>
            <pc:docMk/>
            <pc:sldMk cId="2034871438" sldId="1533"/>
            <ac:spMk id="7187" creationId="{BBE7CFA7-0CDD-295C-4202-8E82CD0F65FD}"/>
          </ac:spMkLst>
        </pc:spChg>
        <pc:spChg chg="add mod">
          <ac:chgData name="Erfan Meskar" userId="ae30a713-38f5-4e56-b874-fd636adcf478" providerId="ADAL" clId="{A9A68793-03EC-48A1-AFB4-9914C8F5304C}" dt="2025-03-13T04:17:23.359" v="1523" actId="20577"/>
          <ac:spMkLst>
            <pc:docMk/>
            <pc:sldMk cId="2034871438" sldId="1533"/>
            <ac:spMk id="7192" creationId="{6FC4F659-2AE8-B64E-8ECB-736BB6C9131D}"/>
          </ac:spMkLst>
        </pc:spChg>
        <pc:spChg chg="add mod">
          <ac:chgData name="Erfan Meskar" userId="ae30a713-38f5-4e56-b874-fd636adcf478" providerId="ADAL" clId="{A9A68793-03EC-48A1-AFB4-9914C8F5304C}" dt="2025-03-13T04:17:28.011" v="1524"/>
          <ac:spMkLst>
            <pc:docMk/>
            <pc:sldMk cId="2034871438" sldId="1533"/>
            <ac:spMk id="7193" creationId="{4586F9C3-F09D-5AB9-2A26-7832DCF3E124}"/>
          </ac:spMkLst>
        </pc:spChg>
        <pc:picChg chg="del">
          <ac:chgData name="Erfan Meskar" userId="ae30a713-38f5-4e56-b874-fd636adcf478" providerId="ADAL" clId="{A9A68793-03EC-48A1-AFB4-9914C8F5304C}" dt="2025-03-13T04:04:05.607" v="1257" actId="478"/>
          <ac:picMkLst>
            <pc:docMk/>
            <pc:sldMk cId="2034871438" sldId="1533"/>
            <ac:picMk id="2" creationId="{89555342-FA7A-3C90-DA53-D28890307121}"/>
          </ac:picMkLst>
        </pc:picChg>
        <pc:picChg chg="del">
          <ac:chgData name="Erfan Meskar" userId="ae30a713-38f5-4e56-b874-fd636adcf478" providerId="ADAL" clId="{A9A68793-03EC-48A1-AFB4-9914C8F5304C}" dt="2025-03-13T04:04:06.039" v="1258" actId="478"/>
          <ac:picMkLst>
            <pc:docMk/>
            <pc:sldMk cId="2034871438" sldId="1533"/>
            <ac:picMk id="3" creationId="{7AE6B2DF-BC21-475A-F185-08524235B6BB}"/>
          </ac:picMkLst>
        </pc:picChg>
        <pc:cxnChg chg="mod">
          <ac:chgData name="Erfan Meskar" userId="ae30a713-38f5-4e56-b874-fd636adcf478" providerId="ADAL" clId="{A9A68793-03EC-48A1-AFB4-9914C8F5304C}" dt="2025-03-13T04:09:00.313" v="1294" actId="1076"/>
          <ac:cxnSpMkLst>
            <pc:docMk/>
            <pc:sldMk cId="2034871438" sldId="1533"/>
            <ac:cxnSpMk id="6" creationId="{B1CCD53B-289E-191C-29E8-4598C584B42A}"/>
          </ac:cxnSpMkLst>
        </pc:cxnChg>
        <pc:cxnChg chg="add mod">
          <ac:chgData name="Erfan Meskar" userId="ae30a713-38f5-4e56-b874-fd636adcf478" providerId="ADAL" clId="{A9A68793-03EC-48A1-AFB4-9914C8F5304C}" dt="2025-03-13T04:09:00.313" v="1294" actId="1076"/>
          <ac:cxnSpMkLst>
            <pc:docMk/>
            <pc:sldMk cId="2034871438" sldId="1533"/>
            <ac:cxnSpMk id="7" creationId="{F58AF1AF-6F95-8224-D237-B28139ACB889}"/>
          </ac:cxnSpMkLst>
        </pc:cxnChg>
        <pc:cxnChg chg="add mod">
          <ac:chgData name="Erfan Meskar" userId="ae30a713-38f5-4e56-b874-fd636adcf478" providerId="ADAL" clId="{A9A68793-03EC-48A1-AFB4-9914C8F5304C}" dt="2025-03-13T04:09:00.313" v="1294" actId="1076"/>
          <ac:cxnSpMkLst>
            <pc:docMk/>
            <pc:sldMk cId="2034871438" sldId="1533"/>
            <ac:cxnSpMk id="8" creationId="{86F450A3-5E0B-5AEE-B99E-BE48DDF044E8}"/>
          </ac:cxnSpMkLst>
        </pc:cxnChg>
        <pc:cxnChg chg="add del mod">
          <ac:chgData name="Erfan Meskar" userId="ae30a713-38f5-4e56-b874-fd636adcf478" providerId="ADAL" clId="{A9A68793-03EC-48A1-AFB4-9914C8F5304C}" dt="2025-03-13T04:13:32.345" v="1364" actId="478"/>
          <ac:cxnSpMkLst>
            <pc:docMk/>
            <pc:sldMk cId="2034871438" sldId="1533"/>
            <ac:cxnSpMk id="13" creationId="{C7141D97-22C8-02FB-BF56-23A0DC38C369}"/>
          </ac:cxnSpMkLst>
        </pc:cxnChg>
        <pc:cxnChg chg="add del mod">
          <ac:chgData name="Erfan Meskar" userId="ae30a713-38f5-4e56-b874-fd636adcf478" providerId="ADAL" clId="{A9A68793-03EC-48A1-AFB4-9914C8F5304C}" dt="2025-03-13T04:13:33.584" v="1365" actId="478"/>
          <ac:cxnSpMkLst>
            <pc:docMk/>
            <pc:sldMk cId="2034871438" sldId="1533"/>
            <ac:cxnSpMk id="14" creationId="{F9197863-C8BD-7098-DD28-93C71A00DC24}"/>
          </ac:cxnSpMkLst>
        </pc:cxnChg>
        <pc:cxnChg chg="add del mod">
          <ac:chgData name="Erfan Meskar" userId="ae30a713-38f5-4e56-b874-fd636adcf478" providerId="ADAL" clId="{A9A68793-03EC-48A1-AFB4-9914C8F5304C}" dt="2025-03-13T04:13:34.254" v="1366" actId="478"/>
          <ac:cxnSpMkLst>
            <pc:docMk/>
            <pc:sldMk cId="2034871438" sldId="1533"/>
            <ac:cxnSpMk id="15" creationId="{57E50A3F-2848-CC80-6671-391917308C3B}"/>
          </ac:cxnSpMkLst>
        </pc:cxnChg>
        <pc:cxnChg chg="add mod">
          <ac:chgData name="Erfan Meskar" userId="ae30a713-38f5-4e56-b874-fd636adcf478" providerId="ADAL" clId="{A9A68793-03EC-48A1-AFB4-9914C8F5304C}" dt="2025-03-13T04:12:16.346" v="1340" actId="1076"/>
          <ac:cxnSpMkLst>
            <pc:docMk/>
            <pc:sldMk cId="2034871438" sldId="1533"/>
            <ac:cxnSpMk id="30" creationId="{105EC018-0219-1CF5-6EE1-31A568214F63}"/>
          </ac:cxnSpMkLst>
        </pc:cxnChg>
        <pc:cxnChg chg="add mod">
          <ac:chgData name="Erfan Meskar" userId="ae30a713-38f5-4e56-b874-fd636adcf478" providerId="ADAL" clId="{A9A68793-03EC-48A1-AFB4-9914C8F5304C}" dt="2025-03-13T04:10:47.112" v="1312" actId="14100"/>
          <ac:cxnSpMkLst>
            <pc:docMk/>
            <pc:sldMk cId="2034871438" sldId="1533"/>
            <ac:cxnSpMk id="31" creationId="{4F8824B7-172F-EC07-CD84-9A4BB923BD84}"/>
          </ac:cxnSpMkLst>
        </pc:cxnChg>
        <pc:cxnChg chg="add mod">
          <ac:chgData name="Erfan Meskar" userId="ae30a713-38f5-4e56-b874-fd636adcf478" providerId="ADAL" clId="{A9A68793-03EC-48A1-AFB4-9914C8F5304C}" dt="2025-03-13T04:11:34.721" v="1327" actId="1582"/>
          <ac:cxnSpMkLst>
            <pc:docMk/>
            <pc:sldMk cId="2034871438" sldId="1533"/>
            <ac:cxnSpMk id="36" creationId="{1A619504-25D3-D904-2F7C-1F25E7362EE4}"/>
          </ac:cxnSpMkLst>
        </pc:cxnChg>
        <pc:cxnChg chg="add mod">
          <ac:chgData name="Erfan Meskar" userId="ae30a713-38f5-4e56-b874-fd636adcf478" providerId="ADAL" clId="{A9A68793-03EC-48A1-AFB4-9914C8F5304C}" dt="2025-03-13T04:12:28.418" v="1343" actId="14100"/>
          <ac:cxnSpMkLst>
            <pc:docMk/>
            <pc:sldMk cId="2034871438" sldId="1533"/>
            <ac:cxnSpMk id="39" creationId="{4FBA5067-8DBD-2BCD-FD8D-B910F4739568}"/>
          </ac:cxnSpMkLst>
        </pc:cxnChg>
        <pc:cxnChg chg="add del mod">
          <ac:chgData name="Erfan Meskar" userId="ae30a713-38f5-4e56-b874-fd636adcf478" providerId="ADAL" clId="{A9A68793-03EC-48A1-AFB4-9914C8F5304C}" dt="2025-03-13T04:14:11.103" v="1377" actId="478"/>
          <ac:cxnSpMkLst>
            <pc:docMk/>
            <pc:sldMk cId="2034871438" sldId="1533"/>
            <ac:cxnSpMk id="49" creationId="{59BC981F-0B6A-0535-E2B9-0FA98934DF07}"/>
          </ac:cxnSpMkLst>
        </pc:cxnChg>
        <pc:cxnChg chg="del">
          <ac:chgData name="Erfan Meskar" userId="ae30a713-38f5-4e56-b874-fd636adcf478" providerId="ADAL" clId="{A9A68793-03EC-48A1-AFB4-9914C8F5304C}" dt="2025-03-13T04:14:11.103" v="1377" actId="478"/>
          <ac:cxnSpMkLst>
            <pc:docMk/>
            <pc:sldMk cId="2034871438" sldId="1533"/>
            <ac:cxnSpMk id="52" creationId="{38579132-8B1C-3B15-B232-EA7CE5B7B8DD}"/>
          </ac:cxnSpMkLst>
        </pc:cxnChg>
        <pc:cxnChg chg="add del mod">
          <ac:chgData name="Erfan Meskar" userId="ae30a713-38f5-4e56-b874-fd636adcf478" providerId="ADAL" clId="{A9A68793-03EC-48A1-AFB4-9914C8F5304C}" dt="2025-03-13T04:14:11.103" v="1377" actId="478"/>
          <ac:cxnSpMkLst>
            <pc:docMk/>
            <pc:sldMk cId="2034871438" sldId="1533"/>
            <ac:cxnSpMk id="53" creationId="{805B889A-E061-3468-AA40-4A1B802E647E}"/>
          </ac:cxnSpMkLst>
        </pc:cxnChg>
        <pc:cxnChg chg="add mod">
          <ac:chgData name="Erfan Meskar" userId="ae30a713-38f5-4e56-b874-fd636adcf478" providerId="ADAL" clId="{A9A68793-03EC-48A1-AFB4-9914C8F5304C}" dt="2025-03-13T04:13:52.019" v="1370" actId="14100"/>
          <ac:cxnSpMkLst>
            <pc:docMk/>
            <pc:sldMk cId="2034871438" sldId="1533"/>
            <ac:cxnSpMk id="59" creationId="{9AB72BF0-DC8C-2EF0-1D65-452CCAFF8459}"/>
          </ac:cxnSpMkLst>
        </pc:cxnChg>
        <pc:cxnChg chg="add mod">
          <ac:chgData name="Erfan Meskar" userId="ae30a713-38f5-4e56-b874-fd636adcf478" providerId="ADAL" clId="{A9A68793-03EC-48A1-AFB4-9914C8F5304C}" dt="2025-03-13T04:13:57.157" v="1373" actId="14100"/>
          <ac:cxnSpMkLst>
            <pc:docMk/>
            <pc:sldMk cId="2034871438" sldId="1533"/>
            <ac:cxnSpMk id="62" creationId="{8FF7EE8B-FEC7-4594-F239-E03DCD2A972F}"/>
          </ac:cxnSpMkLst>
        </pc:cxnChg>
        <pc:cxnChg chg="add mod">
          <ac:chgData name="Erfan Meskar" userId="ae30a713-38f5-4e56-b874-fd636adcf478" providerId="ADAL" clId="{A9A68793-03EC-48A1-AFB4-9914C8F5304C}" dt="2025-03-13T04:14:01.658" v="1376" actId="14100"/>
          <ac:cxnSpMkLst>
            <pc:docMk/>
            <pc:sldMk cId="2034871438" sldId="1533"/>
            <ac:cxnSpMk id="7169" creationId="{3162D0D2-C5EB-213D-C62B-41B229792975}"/>
          </ac:cxnSpMkLst>
        </pc:cxnChg>
        <pc:cxnChg chg="del mod">
          <ac:chgData name="Erfan Meskar" userId="ae30a713-38f5-4e56-b874-fd636adcf478" providerId="ADAL" clId="{A9A68793-03EC-48A1-AFB4-9914C8F5304C}" dt="2025-03-13T04:14:37.260" v="1460" actId="478"/>
          <ac:cxnSpMkLst>
            <pc:docMk/>
            <pc:sldMk cId="2034871438" sldId="1533"/>
            <ac:cxnSpMk id="7177" creationId="{A28BA48D-C7F6-823A-DA4E-1A6C0E060E1C}"/>
          </ac:cxnSpMkLst>
        </pc:cxnChg>
        <pc:cxnChg chg="add del mod">
          <ac:chgData name="Erfan Meskar" userId="ae30a713-38f5-4e56-b874-fd636adcf478" providerId="ADAL" clId="{A9A68793-03EC-48A1-AFB4-9914C8F5304C}" dt="2025-03-13T04:14:37.974" v="1461" actId="478"/>
          <ac:cxnSpMkLst>
            <pc:docMk/>
            <pc:sldMk cId="2034871438" sldId="1533"/>
            <ac:cxnSpMk id="7182" creationId="{F16FFBED-6EBF-07FB-1A34-6AC15C715453}"/>
          </ac:cxnSpMkLst>
        </pc:cxnChg>
        <pc:cxnChg chg="add mod">
          <ac:chgData name="Erfan Meskar" userId="ae30a713-38f5-4e56-b874-fd636adcf478" providerId="ADAL" clId="{A9A68793-03EC-48A1-AFB4-9914C8F5304C}" dt="2025-03-13T04:14:29" v="1459" actId="1038"/>
          <ac:cxnSpMkLst>
            <pc:docMk/>
            <pc:sldMk cId="2034871438" sldId="1533"/>
            <ac:cxnSpMk id="7183" creationId="{716AF395-9741-DC56-C622-11CC2FBE0070}"/>
          </ac:cxnSpMkLst>
        </pc:cxnChg>
      </pc:sldChg>
      <pc:sldChg chg="addSp delSp modSp add mod modAnim">
        <pc:chgData name="Erfan Meskar" userId="ae30a713-38f5-4e56-b874-fd636adcf478" providerId="ADAL" clId="{A9A68793-03EC-48A1-AFB4-9914C8F5304C}" dt="2025-03-13T14:58:39.950" v="2246" actId="207"/>
        <pc:sldMkLst>
          <pc:docMk/>
          <pc:sldMk cId="281369552" sldId="1534"/>
        </pc:sldMkLst>
        <pc:spChg chg="mod">
          <ac:chgData name="Erfan Meskar" userId="ae30a713-38f5-4e56-b874-fd636adcf478" providerId="ADAL" clId="{A9A68793-03EC-48A1-AFB4-9914C8F5304C}" dt="2025-03-13T14:33:05.481" v="1891" actId="20577"/>
          <ac:spMkLst>
            <pc:docMk/>
            <pc:sldMk cId="281369552" sldId="1534"/>
            <ac:spMk id="2" creationId="{3E2D100C-EBB1-1179-C672-4EA78F781649}"/>
          </ac:spMkLst>
        </pc:spChg>
        <pc:spChg chg="mod">
          <ac:chgData name="Erfan Meskar" userId="ae30a713-38f5-4e56-b874-fd636adcf478" providerId="ADAL" clId="{A9A68793-03EC-48A1-AFB4-9914C8F5304C}" dt="2025-03-13T14:33:08.396" v="1893" actId="20577"/>
          <ac:spMkLst>
            <pc:docMk/>
            <pc:sldMk cId="281369552" sldId="1534"/>
            <ac:spMk id="10" creationId="{A14E5D29-3B91-F29B-2456-0FF780B32562}"/>
          </ac:spMkLst>
        </pc:spChg>
        <pc:spChg chg="mod">
          <ac:chgData name="Erfan Meskar" userId="ae30a713-38f5-4e56-b874-fd636adcf478" providerId="ADAL" clId="{A9A68793-03EC-48A1-AFB4-9914C8F5304C}" dt="2025-03-13T14:33:11.885" v="1898" actId="20577"/>
          <ac:spMkLst>
            <pc:docMk/>
            <pc:sldMk cId="281369552" sldId="1534"/>
            <ac:spMk id="11" creationId="{D19A8C6B-F71F-2361-949B-35F4852307AC}"/>
          </ac:spMkLst>
        </pc:spChg>
        <pc:spChg chg="mod">
          <ac:chgData name="Erfan Meskar" userId="ae30a713-38f5-4e56-b874-fd636adcf478" providerId="ADAL" clId="{A9A68793-03EC-48A1-AFB4-9914C8F5304C}" dt="2025-03-13T14:33:15.905" v="1903" actId="20577"/>
          <ac:spMkLst>
            <pc:docMk/>
            <pc:sldMk cId="281369552" sldId="1534"/>
            <ac:spMk id="13" creationId="{439B096B-6A9F-1C98-2464-48BA897EF678}"/>
          </ac:spMkLst>
        </pc:spChg>
        <pc:spChg chg="add mod">
          <ac:chgData name="Erfan Meskar" userId="ae30a713-38f5-4e56-b874-fd636adcf478" providerId="ADAL" clId="{A9A68793-03EC-48A1-AFB4-9914C8F5304C}" dt="2025-03-13T14:37:00.204" v="2020" actId="1076"/>
          <ac:spMkLst>
            <pc:docMk/>
            <pc:sldMk cId="281369552" sldId="1534"/>
            <ac:spMk id="41" creationId="{604963C6-E992-7490-D71F-8F983959C24D}"/>
          </ac:spMkLst>
        </pc:spChg>
        <pc:spChg chg="add mod">
          <ac:chgData name="Erfan Meskar" userId="ae30a713-38f5-4e56-b874-fd636adcf478" providerId="ADAL" clId="{A9A68793-03EC-48A1-AFB4-9914C8F5304C}" dt="2025-03-13T14:36:53.550" v="2019" actId="1038"/>
          <ac:spMkLst>
            <pc:docMk/>
            <pc:sldMk cId="281369552" sldId="1534"/>
            <ac:spMk id="42" creationId="{2C131D4D-22FB-D975-94DF-00B05CAB732C}"/>
          </ac:spMkLst>
        </pc:spChg>
        <pc:spChg chg="mod">
          <ac:chgData name="Erfan Meskar" userId="ae30a713-38f5-4e56-b874-fd636adcf478" providerId="ADAL" clId="{A9A68793-03EC-48A1-AFB4-9914C8F5304C}" dt="2025-03-13T14:30:31.854" v="1852" actId="20577"/>
          <ac:spMkLst>
            <pc:docMk/>
            <pc:sldMk cId="281369552" sldId="1534"/>
            <ac:spMk id="50" creationId="{97086203-5390-3F47-A38C-CD66F81E0D96}"/>
          </ac:spMkLst>
        </pc:spChg>
        <pc:spChg chg="mod">
          <ac:chgData name="Erfan Meskar" userId="ae30a713-38f5-4e56-b874-fd636adcf478" providerId="ADAL" clId="{A9A68793-03EC-48A1-AFB4-9914C8F5304C}" dt="2025-03-13T14:33:22.171" v="1907" actId="20577"/>
          <ac:spMkLst>
            <pc:docMk/>
            <pc:sldMk cId="281369552" sldId="1534"/>
            <ac:spMk id="51" creationId="{19435E06-0D38-60CA-DD5C-ED24D7C08407}"/>
          </ac:spMkLst>
        </pc:spChg>
        <pc:spChg chg="mod">
          <ac:chgData name="Erfan Meskar" userId="ae30a713-38f5-4e56-b874-fd636adcf478" providerId="ADAL" clId="{A9A68793-03EC-48A1-AFB4-9914C8F5304C}" dt="2025-03-13T14:33:19.681" v="1905" actId="20577"/>
          <ac:spMkLst>
            <pc:docMk/>
            <pc:sldMk cId="281369552" sldId="1534"/>
            <ac:spMk id="52" creationId="{9548CAF9-E1BB-E4E1-57A2-BDA173987850}"/>
          </ac:spMkLst>
        </pc:spChg>
        <pc:spChg chg="mod">
          <ac:chgData name="Erfan Meskar" userId="ae30a713-38f5-4e56-b874-fd636adcf478" providerId="ADAL" clId="{A9A68793-03EC-48A1-AFB4-9914C8F5304C}" dt="2025-03-13T14:33:25.764" v="1912" actId="20577"/>
          <ac:spMkLst>
            <pc:docMk/>
            <pc:sldMk cId="281369552" sldId="1534"/>
            <ac:spMk id="53" creationId="{FFDF67B2-D04E-4551-B63B-E0F4ED0A7576}"/>
          </ac:spMkLst>
        </pc:spChg>
        <pc:spChg chg="add mod">
          <ac:chgData name="Erfan Meskar" userId="ae30a713-38f5-4e56-b874-fd636adcf478" providerId="ADAL" clId="{A9A68793-03EC-48A1-AFB4-9914C8F5304C}" dt="2025-03-13T14:37:09.411" v="2021" actId="571"/>
          <ac:spMkLst>
            <pc:docMk/>
            <pc:sldMk cId="281369552" sldId="1534"/>
            <ac:spMk id="55" creationId="{71929AD3-55CE-8485-C0A8-A8994D71388E}"/>
          </ac:spMkLst>
        </pc:spChg>
        <pc:spChg chg="add mod">
          <ac:chgData name="Erfan Meskar" userId="ae30a713-38f5-4e56-b874-fd636adcf478" providerId="ADAL" clId="{A9A68793-03EC-48A1-AFB4-9914C8F5304C}" dt="2025-03-13T14:38:10.350" v="2053" actId="688"/>
          <ac:spMkLst>
            <pc:docMk/>
            <pc:sldMk cId="281369552" sldId="1534"/>
            <ac:spMk id="62" creationId="{21A20DDC-8D18-7277-34AF-2BBBE703EAE4}"/>
          </ac:spMkLst>
        </pc:spChg>
        <pc:spChg chg="add mod">
          <ac:chgData name="Erfan Meskar" userId="ae30a713-38f5-4e56-b874-fd636adcf478" providerId="ADAL" clId="{A9A68793-03EC-48A1-AFB4-9914C8F5304C}" dt="2025-03-13T14:38:18.225" v="2055" actId="1076"/>
          <ac:spMkLst>
            <pc:docMk/>
            <pc:sldMk cId="281369552" sldId="1534"/>
            <ac:spMk id="63" creationId="{A3B4CBE7-6B32-FB28-9B05-159AF4174D38}"/>
          </ac:spMkLst>
        </pc:spChg>
        <pc:spChg chg="mod">
          <ac:chgData name="Erfan Meskar" userId="ae30a713-38f5-4e56-b874-fd636adcf478" providerId="ADAL" clId="{A9A68793-03EC-48A1-AFB4-9914C8F5304C}" dt="2025-03-13T14:58:39.950" v="2246" actId="207"/>
          <ac:spMkLst>
            <pc:docMk/>
            <pc:sldMk cId="281369552" sldId="1534"/>
            <ac:spMk id="7170" creationId="{586B1A87-CC31-5BB6-3619-39C877AF6F8D}"/>
          </ac:spMkLst>
        </pc:spChg>
        <pc:graphicFrameChg chg="del modGraphic">
          <ac:chgData name="Erfan Meskar" userId="ae30a713-38f5-4e56-b874-fd636adcf478" providerId="ADAL" clId="{A9A68793-03EC-48A1-AFB4-9914C8F5304C}" dt="2025-03-13T14:27:35.944" v="1812" actId="478"/>
          <ac:graphicFrameMkLst>
            <pc:docMk/>
            <pc:sldMk cId="281369552" sldId="1534"/>
            <ac:graphicFrameMk id="4" creationId="{C8939A90-A151-085B-9876-E86031B2B359}"/>
          </ac:graphicFrameMkLst>
        </pc:graphicFrameChg>
        <pc:cxnChg chg="mod">
          <ac:chgData name="Erfan Meskar" userId="ae30a713-38f5-4e56-b874-fd636adcf478" providerId="ADAL" clId="{A9A68793-03EC-48A1-AFB4-9914C8F5304C}" dt="2025-03-13T14:29:28.574" v="1830" actId="1582"/>
          <ac:cxnSpMkLst>
            <pc:docMk/>
            <pc:sldMk cId="281369552" sldId="1534"/>
            <ac:cxnSpMk id="3" creationId="{8B58A6F8-69A0-EDAA-CE01-431A5A18B706}"/>
          </ac:cxnSpMkLst>
        </pc:cxnChg>
        <pc:cxnChg chg="mod">
          <ac:chgData name="Erfan Meskar" userId="ae30a713-38f5-4e56-b874-fd636adcf478" providerId="ADAL" clId="{A9A68793-03EC-48A1-AFB4-9914C8F5304C}" dt="2025-03-13T14:29:34.540" v="1831" actId="1582"/>
          <ac:cxnSpMkLst>
            <pc:docMk/>
            <pc:sldMk cId="281369552" sldId="1534"/>
            <ac:cxnSpMk id="6" creationId="{3676C758-C069-215B-2521-432C369D4673}"/>
          </ac:cxnSpMkLst>
        </pc:cxnChg>
        <pc:cxnChg chg="mod">
          <ac:chgData name="Erfan Meskar" userId="ae30a713-38f5-4e56-b874-fd636adcf478" providerId="ADAL" clId="{A9A68793-03EC-48A1-AFB4-9914C8F5304C}" dt="2025-03-13T14:29:23.315" v="1829" actId="1582"/>
          <ac:cxnSpMkLst>
            <pc:docMk/>
            <pc:sldMk cId="281369552" sldId="1534"/>
            <ac:cxnSpMk id="8" creationId="{2CAFB141-7037-0421-2C42-A8C131DB89F8}"/>
          </ac:cxnSpMkLst>
        </pc:cxnChg>
        <pc:cxnChg chg="mod">
          <ac:chgData name="Erfan Meskar" userId="ae30a713-38f5-4e56-b874-fd636adcf478" providerId="ADAL" clId="{A9A68793-03EC-48A1-AFB4-9914C8F5304C}" dt="2025-03-13T14:29:51.627" v="1835" actId="1076"/>
          <ac:cxnSpMkLst>
            <pc:docMk/>
            <pc:sldMk cId="281369552" sldId="1534"/>
            <ac:cxnSpMk id="15" creationId="{995FB48F-40E2-1E27-9E7D-2B0361E258C4}"/>
          </ac:cxnSpMkLst>
        </pc:cxnChg>
        <pc:cxnChg chg="add mod">
          <ac:chgData name="Erfan Meskar" userId="ae30a713-38f5-4e56-b874-fd636adcf478" providerId="ADAL" clId="{A9A68793-03EC-48A1-AFB4-9914C8F5304C}" dt="2025-03-13T14:31:53.600" v="1864" actId="14100"/>
          <ac:cxnSpMkLst>
            <pc:docMk/>
            <pc:sldMk cId="281369552" sldId="1534"/>
            <ac:cxnSpMk id="34" creationId="{B310D9E1-4DB6-2D8C-7D55-3287FBB2AD44}"/>
          </ac:cxnSpMkLst>
        </pc:cxnChg>
        <pc:cxnChg chg="add mod">
          <ac:chgData name="Erfan Meskar" userId="ae30a713-38f5-4e56-b874-fd636adcf478" providerId="ADAL" clId="{A9A68793-03EC-48A1-AFB4-9914C8F5304C}" dt="2025-03-13T14:33:35.839" v="1915" actId="14100"/>
          <ac:cxnSpMkLst>
            <pc:docMk/>
            <pc:sldMk cId="281369552" sldId="1534"/>
            <ac:cxnSpMk id="37" creationId="{EE1A92E7-D255-3336-DEB3-F690B9C2A329}"/>
          </ac:cxnSpMkLst>
        </pc:cxnChg>
        <pc:cxnChg chg="add mod">
          <ac:chgData name="Erfan Meskar" userId="ae30a713-38f5-4e56-b874-fd636adcf478" providerId="ADAL" clId="{A9A68793-03EC-48A1-AFB4-9914C8F5304C}" dt="2025-03-13T14:37:27.793" v="2042" actId="1037"/>
          <ac:cxnSpMkLst>
            <pc:docMk/>
            <pc:sldMk cId="281369552" sldId="1534"/>
            <ac:cxnSpMk id="40" creationId="{25C7834B-9C1C-8828-FF54-1646DE4FC097}"/>
          </ac:cxnSpMkLst>
        </pc:cxnChg>
        <pc:cxnChg chg="mod">
          <ac:chgData name="Erfan Meskar" userId="ae30a713-38f5-4e56-b874-fd636adcf478" providerId="ADAL" clId="{A9A68793-03EC-48A1-AFB4-9914C8F5304C}" dt="2025-03-13T14:29:02.333" v="1826" actId="14100"/>
          <ac:cxnSpMkLst>
            <pc:docMk/>
            <pc:sldMk cId="281369552" sldId="1534"/>
            <ac:cxnSpMk id="43" creationId="{416E3751-0308-0350-5D5D-42F8BA624C05}"/>
          </ac:cxnSpMkLst>
        </pc:cxnChg>
        <pc:cxnChg chg="add mod">
          <ac:chgData name="Erfan Meskar" userId="ae30a713-38f5-4e56-b874-fd636adcf478" providerId="ADAL" clId="{A9A68793-03EC-48A1-AFB4-9914C8F5304C}" dt="2025-03-13T14:36:48.373" v="2016" actId="1035"/>
          <ac:cxnSpMkLst>
            <pc:docMk/>
            <pc:sldMk cId="281369552" sldId="1534"/>
            <ac:cxnSpMk id="44" creationId="{CEDD9427-2A53-FB1B-C43B-47BC91D97283}"/>
          </ac:cxnSpMkLst>
        </pc:cxnChg>
        <pc:cxnChg chg="mod">
          <ac:chgData name="Erfan Meskar" userId="ae30a713-38f5-4e56-b874-fd636adcf478" providerId="ADAL" clId="{A9A68793-03EC-48A1-AFB4-9914C8F5304C}" dt="2025-03-13T14:28:37.920" v="1822" actId="14100"/>
          <ac:cxnSpMkLst>
            <pc:docMk/>
            <pc:sldMk cId="281369552" sldId="1534"/>
            <ac:cxnSpMk id="48" creationId="{6F7E4F17-2A6B-C49A-D4F7-1490D1745AE0}"/>
          </ac:cxnSpMkLst>
        </pc:cxnChg>
        <pc:cxnChg chg="mod">
          <ac:chgData name="Erfan Meskar" userId="ae30a713-38f5-4e56-b874-fd636adcf478" providerId="ADAL" clId="{A9A68793-03EC-48A1-AFB4-9914C8F5304C}" dt="2025-03-13T14:29:11.572" v="1828" actId="14100"/>
          <ac:cxnSpMkLst>
            <pc:docMk/>
            <pc:sldMk cId="281369552" sldId="1534"/>
            <ac:cxnSpMk id="49" creationId="{F04FA1B0-3C3F-07F9-6133-CB143330A8FA}"/>
          </ac:cxnSpMkLst>
        </pc:cxnChg>
        <pc:cxnChg chg="mod">
          <ac:chgData name="Erfan Meskar" userId="ae30a713-38f5-4e56-b874-fd636adcf478" providerId="ADAL" clId="{A9A68793-03EC-48A1-AFB4-9914C8F5304C}" dt="2025-03-13T14:31:33.358" v="1861" actId="1582"/>
          <ac:cxnSpMkLst>
            <pc:docMk/>
            <pc:sldMk cId="281369552" sldId="1534"/>
            <ac:cxnSpMk id="54" creationId="{EC27737B-FDE3-51D3-3D42-8AEA1D712117}"/>
          </ac:cxnSpMkLst>
        </pc:cxnChg>
        <pc:cxnChg chg="add mod">
          <ac:chgData name="Erfan Meskar" userId="ae30a713-38f5-4e56-b874-fd636adcf478" providerId="ADAL" clId="{A9A68793-03EC-48A1-AFB4-9914C8F5304C}" dt="2025-03-13T14:37:22.550" v="2033" actId="1038"/>
          <ac:cxnSpMkLst>
            <pc:docMk/>
            <pc:sldMk cId="281369552" sldId="1534"/>
            <ac:cxnSpMk id="56" creationId="{7D498AB1-187C-9CA2-212E-2D04E348EDF2}"/>
          </ac:cxnSpMkLst>
        </pc:cxnChg>
        <pc:cxnChg chg="add mod">
          <ac:chgData name="Erfan Meskar" userId="ae30a713-38f5-4e56-b874-fd636adcf478" providerId="ADAL" clId="{A9A68793-03EC-48A1-AFB4-9914C8F5304C}" dt="2025-03-13T14:37:40.383" v="2045" actId="14100"/>
          <ac:cxnSpMkLst>
            <pc:docMk/>
            <pc:sldMk cId="281369552" sldId="1534"/>
            <ac:cxnSpMk id="58" creationId="{29389954-897A-A213-B904-B526BED5499F}"/>
          </ac:cxnSpMkLst>
        </pc:cxnChg>
        <pc:cxnChg chg="add mod">
          <ac:chgData name="Erfan Meskar" userId="ae30a713-38f5-4e56-b874-fd636adcf478" providerId="ADAL" clId="{A9A68793-03EC-48A1-AFB4-9914C8F5304C}" dt="2025-03-13T14:37:52.878" v="2048" actId="14100"/>
          <ac:cxnSpMkLst>
            <pc:docMk/>
            <pc:sldMk cId="281369552" sldId="1534"/>
            <ac:cxnSpMk id="60" creationId="{E71C7523-D5CE-EBBD-09A4-B7CD8F40183C}"/>
          </ac:cxnSpMkLst>
        </pc:cxnChg>
      </pc:sldChg>
      <pc:sldChg chg="addSp delSp modSp add mod delAnim modAnim">
        <pc:chgData name="Erfan Meskar" userId="ae30a713-38f5-4e56-b874-fd636adcf478" providerId="ADAL" clId="{A9A68793-03EC-48A1-AFB4-9914C8F5304C}" dt="2025-03-13T14:58:35.901" v="2245" actId="207"/>
        <pc:sldMkLst>
          <pc:docMk/>
          <pc:sldMk cId="3655190844" sldId="1535"/>
        </pc:sldMkLst>
        <pc:spChg chg="add mod">
          <ac:chgData name="Erfan Meskar" userId="ae30a713-38f5-4e56-b874-fd636adcf478" providerId="ADAL" clId="{A9A68793-03EC-48A1-AFB4-9914C8F5304C}" dt="2025-03-13T14:41:29.243" v="2081" actId="1076"/>
          <ac:spMkLst>
            <pc:docMk/>
            <pc:sldMk cId="3655190844" sldId="1535"/>
            <ac:spMk id="5" creationId="{CAAEECAB-CA63-7BA1-5021-1C1FF47B8EEA}"/>
          </ac:spMkLst>
        </pc:spChg>
        <pc:spChg chg="add del mod">
          <ac:chgData name="Erfan Meskar" userId="ae30a713-38f5-4e56-b874-fd636adcf478" providerId="ADAL" clId="{A9A68793-03EC-48A1-AFB4-9914C8F5304C}" dt="2025-03-13T14:41:33.152" v="2083" actId="478"/>
          <ac:spMkLst>
            <pc:docMk/>
            <pc:sldMk cId="3655190844" sldId="1535"/>
            <ac:spMk id="7" creationId="{18E6B952-C3C2-FDB9-1B00-E6D04DE95EFE}"/>
          </ac:spMkLst>
        </pc:spChg>
        <pc:spChg chg="del">
          <ac:chgData name="Erfan Meskar" userId="ae30a713-38f5-4e56-b874-fd636adcf478" providerId="ADAL" clId="{A9A68793-03EC-48A1-AFB4-9914C8F5304C}" dt="2025-03-13T14:40:43.724" v="2070" actId="478"/>
          <ac:spMkLst>
            <pc:docMk/>
            <pc:sldMk cId="3655190844" sldId="1535"/>
            <ac:spMk id="41" creationId="{71971E98-27EF-E0FD-F089-235EF9B321CF}"/>
          </ac:spMkLst>
        </pc:spChg>
        <pc:spChg chg="del">
          <ac:chgData name="Erfan Meskar" userId="ae30a713-38f5-4e56-b874-fd636adcf478" providerId="ADAL" clId="{A9A68793-03EC-48A1-AFB4-9914C8F5304C}" dt="2025-03-13T14:39:40.236" v="2060" actId="478"/>
          <ac:spMkLst>
            <pc:docMk/>
            <pc:sldMk cId="3655190844" sldId="1535"/>
            <ac:spMk id="42" creationId="{4BF6F963-EAB8-A1A1-8A62-5594EDFDB7BD}"/>
          </ac:spMkLst>
        </pc:spChg>
        <pc:spChg chg="mod">
          <ac:chgData name="Erfan Meskar" userId="ae30a713-38f5-4e56-b874-fd636adcf478" providerId="ADAL" clId="{A9A68793-03EC-48A1-AFB4-9914C8F5304C}" dt="2025-03-13T14:40:09.741" v="2068" actId="20577"/>
          <ac:spMkLst>
            <pc:docMk/>
            <pc:sldMk cId="3655190844" sldId="1535"/>
            <ac:spMk id="50" creationId="{A6B3E333-3BC7-22F4-21F9-4A6E7944DA03}"/>
          </ac:spMkLst>
        </pc:spChg>
        <pc:spChg chg="del">
          <ac:chgData name="Erfan Meskar" userId="ae30a713-38f5-4e56-b874-fd636adcf478" providerId="ADAL" clId="{A9A68793-03EC-48A1-AFB4-9914C8F5304C}" dt="2025-03-13T14:40:35.396" v="2069" actId="478"/>
          <ac:spMkLst>
            <pc:docMk/>
            <pc:sldMk cId="3655190844" sldId="1535"/>
            <ac:spMk id="55" creationId="{8CD8F1F7-766D-1843-9077-5E1FA8AA8E07}"/>
          </ac:spMkLst>
        </pc:spChg>
        <pc:spChg chg="del">
          <ac:chgData name="Erfan Meskar" userId="ae30a713-38f5-4e56-b874-fd636adcf478" providerId="ADAL" clId="{A9A68793-03EC-48A1-AFB4-9914C8F5304C}" dt="2025-03-13T14:40:50.543" v="2073" actId="478"/>
          <ac:spMkLst>
            <pc:docMk/>
            <pc:sldMk cId="3655190844" sldId="1535"/>
            <ac:spMk id="62" creationId="{F31A237C-A977-53D8-70D2-F0EB31DBAA92}"/>
          </ac:spMkLst>
        </pc:spChg>
        <pc:spChg chg="mod">
          <ac:chgData name="Erfan Meskar" userId="ae30a713-38f5-4e56-b874-fd636adcf478" providerId="ADAL" clId="{A9A68793-03EC-48A1-AFB4-9914C8F5304C}" dt="2025-03-13T14:42:00.953" v="2096" actId="688"/>
          <ac:spMkLst>
            <pc:docMk/>
            <pc:sldMk cId="3655190844" sldId="1535"/>
            <ac:spMk id="63" creationId="{2182A405-C6C1-4F2F-5A18-0C0824FFDB7D}"/>
          </ac:spMkLst>
        </pc:spChg>
        <pc:spChg chg="mod">
          <ac:chgData name="Erfan Meskar" userId="ae30a713-38f5-4e56-b874-fd636adcf478" providerId="ADAL" clId="{A9A68793-03EC-48A1-AFB4-9914C8F5304C}" dt="2025-03-13T14:58:35.901" v="2245" actId="207"/>
          <ac:spMkLst>
            <pc:docMk/>
            <pc:sldMk cId="3655190844" sldId="1535"/>
            <ac:spMk id="7170" creationId="{B6835BF2-9917-0391-8BE1-D46FD915634F}"/>
          </ac:spMkLst>
        </pc:spChg>
        <pc:cxnChg chg="add mod">
          <ac:chgData name="Erfan Meskar" userId="ae30a713-38f5-4e56-b874-fd636adcf478" providerId="ADAL" clId="{A9A68793-03EC-48A1-AFB4-9914C8F5304C}" dt="2025-03-13T14:41:52.996" v="2091" actId="14100"/>
          <ac:cxnSpMkLst>
            <pc:docMk/>
            <pc:sldMk cId="3655190844" sldId="1535"/>
            <ac:cxnSpMk id="9" creationId="{307B1349-2760-862C-E0FE-A782E00543FA}"/>
          </ac:cxnSpMkLst>
        </pc:cxnChg>
        <pc:cxnChg chg="mod">
          <ac:chgData name="Erfan Meskar" userId="ae30a713-38f5-4e56-b874-fd636adcf478" providerId="ADAL" clId="{A9A68793-03EC-48A1-AFB4-9914C8F5304C}" dt="2025-03-13T14:39:50.230" v="2063" actId="14100"/>
          <ac:cxnSpMkLst>
            <pc:docMk/>
            <pc:sldMk cId="3655190844" sldId="1535"/>
            <ac:cxnSpMk id="15" creationId="{838EDFAD-4C38-EF53-8B20-D1EEE46218B7}"/>
          </ac:cxnSpMkLst>
        </pc:cxnChg>
        <pc:cxnChg chg="del">
          <ac:chgData name="Erfan Meskar" userId="ae30a713-38f5-4e56-b874-fd636adcf478" providerId="ADAL" clId="{A9A68793-03EC-48A1-AFB4-9914C8F5304C}" dt="2025-03-13T14:40:45.793" v="2071" actId="478"/>
          <ac:cxnSpMkLst>
            <pc:docMk/>
            <pc:sldMk cId="3655190844" sldId="1535"/>
            <ac:cxnSpMk id="40" creationId="{14956067-86AB-8AF1-7AE7-A5C16DFF871E}"/>
          </ac:cxnSpMkLst>
        </pc:cxnChg>
        <pc:cxnChg chg="del">
          <ac:chgData name="Erfan Meskar" userId="ae30a713-38f5-4e56-b874-fd636adcf478" providerId="ADAL" clId="{A9A68793-03EC-48A1-AFB4-9914C8F5304C}" dt="2025-03-13T14:39:41.524" v="2061" actId="478"/>
          <ac:cxnSpMkLst>
            <pc:docMk/>
            <pc:sldMk cId="3655190844" sldId="1535"/>
            <ac:cxnSpMk id="44" creationId="{607090B2-28B0-260D-78ED-724EAFBB76E4}"/>
          </ac:cxnSpMkLst>
        </pc:cxnChg>
        <pc:cxnChg chg="del">
          <ac:chgData name="Erfan Meskar" userId="ae30a713-38f5-4e56-b874-fd636adcf478" providerId="ADAL" clId="{A9A68793-03EC-48A1-AFB4-9914C8F5304C}" dt="2025-03-13T14:40:35.396" v="2069" actId="478"/>
          <ac:cxnSpMkLst>
            <pc:docMk/>
            <pc:sldMk cId="3655190844" sldId="1535"/>
            <ac:cxnSpMk id="56" creationId="{94305F93-C789-8A33-1E1A-5CAE55A4DE89}"/>
          </ac:cxnSpMkLst>
        </pc:cxnChg>
        <pc:cxnChg chg="del">
          <ac:chgData name="Erfan Meskar" userId="ae30a713-38f5-4e56-b874-fd636adcf478" providerId="ADAL" clId="{A9A68793-03EC-48A1-AFB4-9914C8F5304C}" dt="2025-03-13T14:40:52.246" v="2074" actId="478"/>
          <ac:cxnSpMkLst>
            <pc:docMk/>
            <pc:sldMk cId="3655190844" sldId="1535"/>
            <ac:cxnSpMk id="58" creationId="{A663795D-0CBD-E315-E162-55871AB50876}"/>
          </ac:cxnSpMkLst>
        </pc:cxnChg>
      </pc:sldChg>
      <pc:sldChg chg="modSp add mod">
        <pc:chgData name="Erfan Meskar" userId="ae30a713-38f5-4e56-b874-fd636adcf478" providerId="ADAL" clId="{A9A68793-03EC-48A1-AFB4-9914C8F5304C}" dt="2025-03-13T14:58:31.723" v="2244" actId="207"/>
        <pc:sldMkLst>
          <pc:docMk/>
          <pc:sldMk cId="2957876134" sldId="1536"/>
        </pc:sldMkLst>
        <pc:spChg chg="mod">
          <ac:chgData name="Erfan Meskar" userId="ae30a713-38f5-4e56-b874-fd636adcf478" providerId="ADAL" clId="{A9A68793-03EC-48A1-AFB4-9914C8F5304C}" dt="2025-03-13T14:45:15.397" v="2162" actId="20577"/>
          <ac:spMkLst>
            <pc:docMk/>
            <pc:sldMk cId="2957876134" sldId="1536"/>
            <ac:spMk id="5" creationId="{6CAA5849-B0A6-CE54-8424-37295D284101}"/>
          </ac:spMkLst>
        </pc:spChg>
        <pc:spChg chg="mod">
          <ac:chgData name="Erfan Meskar" userId="ae30a713-38f5-4e56-b874-fd636adcf478" providerId="ADAL" clId="{A9A68793-03EC-48A1-AFB4-9914C8F5304C}" dt="2025-03-13T14:45:03.670" v="2159" actId="20577"/>
          <ac:spMkLst>
            <pc:docMk/>
            <pc:sldMk cId="2957876134" sldId="1536"/>
            <ac:spMk id="50" creationId="{7EA562BE-7B2E-8BDD-D120-76AA0A12E630}"/>
          </ac:spMkLst>
        </pc:spChg>
        <pc:spChg chg="mod">
          <ac:chgData name="Erfan Meskar" userId="ae30a713-38f5-4e56-b874-fd636adcf478" providerId="ADAL" clId="{A9A68793-03EC-48A1-AFB4-9914C8F5304C}" dt="2025-03-13T14:45:09.918" v="2161" actId="20577"/>
          <ac:spMkLst>
            <pc:docMk/>
            <pc:sldMk cId="2957876134" sldId="1536"/>
            <ac:spMk id="63" creationId="{CEE770D7-E435-F304-C0A6-87DE86514F3E}"/>
          </ac:spMkLst>
        </pc:spChg>
        <pc:spChg chg="mod">
          <ac:chgData name="Erfan Meskar" userId="ae30a713-38f5-4e56-b874-fd636adcf478" providerId="ADAL" clId="{A9A68793-03EC-48A1-AFB4-9914C8F5304C}" dt="2025-03-13T14:58:31.723" v="2244" actId="207"/>
          <ac:spMkLst>
            <pc:docMk/>
            <pc:sldMk cId="2957876134" sldId="1536"/>
            <ac:spMk id="7170" creationId="{661462CB-C9FE-9012-F99A-B4EB323CB618}"/>
          </ac:spMkLst>
        </pc:spChg>
        <pc:cxnChg chg="mod">
          <ac:chgData name="Erfan Meskar" userId="ae30a713-38f5-4e56-b874-fd636adcf478" providerId="ADAL" clId="{A9A68793-03EC-48A1-AFB4-9914C8F5304C}" dt="2025-03-13T14:44:50.174" v="2158" actId="1076"/>
          <ac:cxnSpMkLst>
            <pc:docMk/>
            <pc:sldMk cId="2957876134" sldId="1536"/>
            <ac:cxnSpMk id="15" creationId="{3DB1D636-7996-30D0-CFE0-38EE81863597}"/>
          </ac:cxnSpMkLst>
        </pc:cxnChg>
      </pc:sldChg>
      <pc:sldChg chg="modSp add mod">
        <pc:chgData name="Erfan Meskar" userId="ae30a713-38f5-4e56-b874-fd636adcf478" providerId="ADAL" clId="{A9A68793-03EC-48A1-AFB4-9914C8F5304C}" dt="2025-03-13T15:07:37.272" v="2483" actId="113"/>
        <pc:sldMkLst>
          <pc:docMk/>
          <pc:sldMk cId="2382590838" sldId="1537"/>
        </pc:sldMkLst>
        <pc:spChg chg="mod">
          <ac:chgData name="Erfan Meskar" userId="ae30a713-38f5-4e56-b874-fd636adcf478" providerId="ADAL" clId="{A9A68793-03EC-48A1-AFB4-9914C8F5304C}" dt="2025-03-13T15:05:02.322" v="2301" actId="20577"/>
          <ac:spMkLst>
            <pc:docMk/>
            <pc:sldMk cId="2382590838" sldId="1537"/>
            <ac:spMk id="7170" creationId="{1EA4C521-807C-0870-A7C6-983C0A169E82}"/>
          </ac:spMkLst>
        </pc:spChg>
        <pc:spChg chg="mod">
          <ac:chgData name="Erfan Meskar" userId="ae30a713-38f5-4e56-b874-fd636adcf478" providerId="ADAL" clId="{A9A68793-03EC-48A1-AFB4-9914C8F5304C}" dt="2025-03-13T15:07:37.272" v="2483" actId="113"/>
          <ac:spMkLst>
            <pc:docMk/>
            <pc:sldMk cId="2382590838" sldId="1537"/>
            <ac:spMk id="7171" creationId="{7E5E88C2-DB99-5551-5428-70837181DA93}"/>
          </ac:spMkLst>
        </pc:spChg>
      </pc:sldChg>
      <pc:sldChg chg="modSp add mod">
        <pc:chgData name="Erfan Meskar" userId="ae30a713-38f5-4e56-b874-fd636adcf478" providerId="ADAL" clId="{A9A68793-03EC-48A1-AFB4-9914C8F5304C}" dt="2025-03-13T16:55:42.350" v="2520" actId="207"/>
        <pc:sldMkLst>
          <pc:docMk/>
          <pc:sldMk cId="280075513" sldId="1538"/>
        </pc:sldMkLst>
        <pc:spChg chg="mod">
          <ac:chgData name="Erfan Meskar" userId="ae30a713-38f5-4e56-b874-fd636adcf478" providerId="ADAL" clId="{A9A68793-03EC-48A1-AFB4-9914C8F5304C}" dt="2025-03-13T16:55:42.350" v="2520" actId="207"/>
          <ac:spMkLst>
            <pc:docMk/>
            <pc:sldMk cId="280075513" sldId="1538"/>
            <ac:spMk id="7171" creationId="{8A1ADBEA-E4FE-87BE-A1F8-C5AEBD02E885}"/>
          </ac:spMkLst>
        </pc:spChg>
      </pc:sldChg>
    </pc:docChg>
  </pc:docChgLst>
  <pc:docChgLst>
    <pc:chgData name="Erfan Meskar" userId="ae30a713-38f5-4e56-b874-fd636adcf478" providerId="ADAL" clId="{B894065C-3E00-4CD5-8F7E-E25EB970545E}"/>
    <pc:docChg chg="modSld">
      <pc:chgData name="Erfan Meskar" userId="ae30a713-38f5-4e56-b874-fd636adcf478" providerId="ADAL" clId="{B894065C-3E00-4CD5-8F7E-E25EB970545E}" dt="2025-01-06T18:42:21.474" v="0" actId="20577"/>
      <pc:docMkLst>
        <pc:docMk/>
      </pc:docMkLst>
      <pc:sldChg chg="modSp mod">
        <pc:chgData name="Erfan Meskar" userId="ae30a713-38f5-4e56-b874-fd636adcf478" providerId="ADAL" clId="{B894065C-3E00-4CD5-8F7E-E25EB970545E}" dt="2025-01-06T18:42:21.474" v="0" actId="20577"/>
        <pc:sldMkLst>
          <pc:docMk/>
          <pc:sldMk cId="0" sldId="446"/>
        </pc:sldMkLst>
        <pc:spChg chg="mod">
          <ac:chgData name="Erfan Meskar" userId="ae30a713-38f5-4e56-b874-fd636adcf478" providerId="ADAL" clId="{B894065C-3E00-4CD5-8F7E-E25EB970545E}" dt="2025-01-06T18:42:21.474" v="0" actId="20577"/>
          <ac:spMkLst>
            <pc:docMk/>
            <pc:sldMk cId="0" sldId="446"/>
            <ac:spMk id="7" creationId="{00000000-0000-0000-0000-000000000000}"/>
          </ac:spMkLst>
        </pc:spChg>
      </pc:sldChg>
    </pc:docChg>
  </pc:docChgLst>
  <pc:docChgLst>
    <pc:chgData name="Erfan Meskar" userId="ae30a713-38f5-4e56-b874-fd636adcf478" providerId="ADAL" clId="{810947CB-E92D-48F7-B986-1A41B36445FF}"/>
    <pc:docChg chg="undo custSel delSld modSld">
      <pc:chgData name="Erfan Meskar" userId="ae30a713-38f5-4e56-b874-fd636adcf478" providerId="ADAL" clId="{810947CB-E92D-48F7-B986-1A41B36445FF}" dt="2025-03-12T05:37:17.945" v="592" actId="20577"/>
      <pc:docMkLst>
        <pc:docMk/>
      </pc:docMkLst>
      <pc:sldChg chg="modSp modAnim">
        <pc:chgData name="Erfan Meskar" userId="ae30a713-38f5-4e56-b874-fd636adcf478" providerId="ADAL" clId="{810947CB-E92D-48F7-B986-1A41B36445FF}" dt="2025-03-11T02:30:30.532" v="170" actId="20577"/>
        <pc:sldMkLst>
          <pc:docMk/>
          <pc:sldMk cId="290692642" sldId="1328"/>
        </pc:sldMkLst>
      </pc:sldChg>
      <pc:sldChg chg="modSp mod">
        <pc:chgData name="Erfan Meskar" userId="ae30a713-38f5-4e56-b874-fd636adcf478" providerId="ADAL" clId="{810947CB-E92D-48F7-B986-1A41B36445FF}" dt="2025-03-11T02:12:06.503" v="27" actId="6549"/>
        <pc:sldMkLst>
          <pc:docMk/>
          <pc:sldMk cId="2901537697" sldId="1383"/>
        </pc:sldMkLst>
      </pc:sldChg>
      <pc:sldChg chg="modSp mod">
        <pc:chgData name="Erfan Meskar" userId="ae30a713-38f5-4e56-b874-fd636adcf478" providerId="ADAL" clId="{810947CB-E92D-48F7-B986-1A41B36445FF}" dt="2025-03-11T02:13:21.723" v="30" actId="207"/>
        <pc:sldMkLst>
          <pc:docMk/>
          <pc:sldMk cId="3816436875" sldId="1410"/>
        </pc:sldMkLst>
      </pc:sldChg>
      <pc:sldChg chg="modSp mod">
        <pc:chgData name="Erfan Meskar" userId="ae30a713-38f5-4e56-b874-fd636adcf478" providerId="ADAL" clId="{810947CB-E92D-48F7-B986-1A41B36445FF}" dt="2025-03-12T05:19:15.105" v="171" actId="6549"/>
        <pc:sldMkLst>
          <pc:docMk/>
          <pc:sldMk cId="1430851480" sldId="1471"/>
        </pc:sldMkLst>
        <pc:spChg chg="mod">
          <ac:chgData name="Erfan Meskar" userId="ae30a713-38f5-4e56-b874-fd636adcf478" providerId="ADAL" clId="{810947CB-E92D-48F7-B986-1A41B36445FF}" dt="2025-03-12T05:19:15.105" v="171" actId="6549"/>
          <ac:spMkLst>
            <pc:docMk/>
            <pc:sldMk cId="1430851480" sldId="1471"/>
            <ac:spMk id="7170" creationId="{3B2DF32A-E9EC-4EDF-666A-E9D15B836195}"/>
          </ac:spMkLst>
        </pc:spChg>
      </pc:sldChg>
      <pc:sldChg chg="modSp mod">
        <pc:chgData name="Erfan Meskar" userId="ae30a713-38f5-4e56-b874-fd636adcf478" providerId="ADAL" clId="{810947CB-E92D-48F7-B986-1A41B36445FF}" dt="2025-03-12T05:36:14.833" v="571" actId="20577"/>
        <pc:sldMkLst>
          <pc:docMk/>
          <pc:sldMk cId="2657410882" sldId="1485"/>
        </pc:sldMkLst>
        <pc:spChg chg="mod">
          <ac:chgData name="Erfan Meskar" userId="ae30a713-38f5-4e56-b874-fd636adcf478" providerId="ADAL" clId="{810947CB-E92D-48F7-B986-1A41B36445FF}" dt="2025-03-12T05:27:09.629" v="256" actId="6549"/>
          <ac:spMkLst>
            <pc:docMk/>
            <pc:sldMk cId="2657410882" sldId="1485"/>
            <ac:spMk id="7170" creationId="{DECDAA3F-2117-48AB-DF35-EE728EB70801}"/>
          </ac:spMkLst>
        </pc:spChg>
        <pc:spChg chg="mod">
          <ac:chgData name="Erfan Meskar" userId="ae30a713-38f5-4e56-b874-fd636adcf478" providerId="ADAL" clId="{810947CB-E92D-48F7-B986-1A41B36445FF}" dt="2025-03-12T05:36:14.833" v="571" actId="20577"/>
          <ac:spMkLst>
            <pc:docMk/>
            <pc:sldMk cId="2657410882" sldId="1485"/>
            <ac:spMk id="7171" creationId="{AC7027B7-5B8F-5169-DCBE-6FB5501D1340}"/>
          </ac:spMkLst>
        </pc:spChg>
      </pc:sldChg>
      <pc:sldChg chg="modSp del mod">
        <pc:chgData name="Erfan Meskar" userId="ae30a713-38f5-4e56-b874-fd636adcf478" providerId="ADAL" clId="{810947CB-E92D-48F7-B986-1A41B36445FF}" dt="2025-03-12T05:36:25.427" v="572" actId="47"/>
        <pc:sldMkLst>
          <pc:docMk/>
          <pc:sldMk cId="2042895477" sldId="1486"/>
        </pc:sldMkLst>
        <pc:spChg chg="mod">
          <ac:chgData name="Erfan Meskar" userId="ae30a713-38f5-4e56-b874-fd636adcf478" providerId="ADAL" clId="{810947CB-E92D-48F7-B986-1A41B36445FF}" dt="2025-03-12T05:28:14.208" v="310" actId="21"/>
          <ac:spMkLst>
            <pc:docMk/>
            <pc:sldMk cId="2042895477" sldId="1486"/>
            <ac:spMk id="7171" creationId="{A3238F05-8928-36A8-6DAE-91CA4583F1DD}"/>
          </ac:spMkLst>
        </pc:spChg>
      </pc:sldChg>
      <pc:sldChg chg="modSp mod">
        <pc:chgData name="Erfan Meskar" userId="ae30a713-38f5-4e56-b874-fd636adcf478" providerId="ADAL" clId="{810947CB-E92D-48F7-B986-1A41B36445FF}" dt="2025-03-12T05:37:17.945" v="592" actId="20577"/>
        <pc:sldMkLst>
          <pc:docMk/>
          <pc:sldMk cId="3160378020" sldId="1487"/>
        </pc:sldMkLst>
        <pc:spChg chg="mod">
          <ac:chgData name="Erfan Meskar" userId="ae30a713-38f5-4e56-b874-fd636adcf478" providerId="ADAL" clId="{810947CB-E92D-48F7-B986-1A41B36445FF}" dt="2025-03-12T05:37:17.945" v="592" actId="20577"/>
          <ac:spMkLst>
            <pc:docMk/>
            <pc:sldMk cId="3160378020" sldId="1487"/>
            <ac:spMk id="7171" creationId="{7AE10BFD-04F4-4480-5BF6-7B0792E625B3}"/>
          </ac:spMkLst>
        </pc:spChg>
      </pc:sldChg>
      <pc:sldChg chg="modSp mod">
        <pc:chgData name="Erfan Meskar" userId="ae30a713-38f5-4e56-b874-fd636adcf478" providerId="ADAL" clId="{810947CB-E92D-48F7-B986-1A41B36445FF}" dt="2025-03-12T05:36:37.611" v="577" actId="1035"/>
        <pc:sldMkLst>
          <pc:docMk/>
          <pc:sldMk cId="1441030370" sldId="1504"/>
        </pc:sldMkLst>
        <pc:spChg chg="mod">
          <ac:chgData name="Erfan Meskar" userId="ae30a713-38f5-4e56-b874-fd636adcf478" providerId="ADAL" clId="{810947CB-E92D-48F7-B986-1A41B36445FF}" dt="2025-03-12T05:36:37.611" v="577" actId="1035"/>
          <ac:spMkLst>
            <pc:docMk/>
            <pc:sldMk cId="1441030370" sldId="1504"/>
            <ac:spMk id="7171" creationId="{2B3AE215-7808-A03B-37DF-5061C54B205F}"/>
          </ac:spMkLst>
        </pc:spChg>
      </pc:sldChg>
    </pc:docChg>
  </pc:docChgLst>
  <pc:docChgLst>
    <pc:chgData name="Erfan Meskar" userId="ae30a713-38f5-4e56-b874-fd636adcf478" providerId="ADAL" clId="{F28590A2-00E5-476E-970A-304A9BFAA126}"/>
    <pc:docChg chg="undo redo custSel addSld delSld modSld sldOrd">
      <pc:chgData name="Erfan Meskar" userId="ae30a713-38f5-4e56-b874-fd636adcf478" providerId="ADAL" clId="{F28590A2-00E5-476E-970A-304A9BFAA126}" dt="2024-02-14T02:54:03.193" v="3532" actId="6549"/>
      <pc:docMkLst>
        <pc:docMk/>
      </pc:docMkLst>
      <pc:sldChg chg="addSp delSp modSp add del mod delAnim modAnim">
        <pc:chgData name="Erfan Meskar" userId="ae30a713-38f5-4e56-b874-fd636adcf478" providerId="ADAL" clId="{F28590A2-00E5-476E-970A-304A9BFAA126}" dt="2024-02-14T02:17:03.376" v="3161" actId="47"/>
        <pc:sldMkLst>
          <pc:docMk/>
          <pc:sldMk cId="0" sldId="294"/>
        </pc:sldMkLst>
      </pc:sldChg>
      <pc:sldChg chg="addSp delSp modSp add mod modTransition delAnim modAnim">
        <pc:chgData name="Erfan Meskar" userId="ae30a713-38f5-4e56-b874-fd636adcf478" providerId="ADAL" clId="{F28590A2-00E5-476E-970A-304A9BFAA126}" dt="2024-02-14T02:25:42.153" v="3245" actId="20577"/>
        <pc:sldMkLst>
          <pc:docMk/>
          <pc:sldMk cId="0" sldId="309"/>
        </pc:sldMkLst>
      </pc:sldChg>
      <pc:sldChg chg="addSp delSp modSp add mod modTransition modAnim">
        <pc:chgData name="Erfan Meskar" userId="ae30a713-38f5-4e56-b874-fd636adcf478" providerId="ADAL" clId="{F28590A2-00E5-476E-970A-304A9BFAA126}" dt="2024-02-14T02:35:00.315" v="3322"/>
        <pc:sldMkLst>
          <pc:docMk/>
          <pc:sldMk cId="0" sldId="310"/>
        </pc:sldMkLst>
      </pc:sldChg>
      <pc:sldChg chg="addSp delSp modSp add mod modTransition">
        <pc:chgData name="Erfan Meskar" userId="ae30a713-38f5-4e56-b874-fd636adcf478" providerId="ADAL" clId="{F28590A2-00E5-476E-970A-304A9BFAA126}" dt="2024-02-14T02:37:44.130" v="3352" actId="122"/>
        <pc:sldMkLst>
          <pc:docMk/>
          <pc:sldMk cId="0" sldId="311"/>
        </pc:sldMkLst>
      </pc:sldChg>
      <pc:sldChg chg="addSp delSp modSp add mod modTransition">
        <pc:chgData name="Erfan Meskar" userId="ae30a713-38f5-4e56-b874-fd636adcf478" providerId="ADAL" clId="{F28590A2-00E5-476E-970A-304A9BFAA126}" dt="2024-02-14T02:37:38.675" v="3349" actId="122"/>
        <pc:sldMkLst>
          <pc:docMk/>
          <pc:sldMk cId="0" sldId="312"/>
        </pc:sldMkLst>
      </pc:sldChg>
      <pc:sldChg chg="addSp delSp modSp add mod modTransition">
        <pc:chgData name="Erfan Meskar" userId="ae30a713-38f5-4e56-b874-fd636adcf478" providerId="ADAL" clId="{F28590A2-00E5-476E-970A-304A9BFAA126}" dt="2024-02-14T02:40:05.838" v="3374"/>
        <pc:sldMkLst>
          <pc:docMk/>
          <pc:sldMk cId="0" sldId="313"/>
        </pc:sldMkLst>
      </pc:sldChg>
      <pc:sldChg chg="addSp modSp add mod modTransition">
        <pc:chgData name="Erfan Meskar" userId="ae30a713-38f5-4e56-b874-fd636adcf478" providerId="ADAL" clId="{F28590A2-00E5-476E-970A-304A9BFAA126}" dt="2024-02-14T02:40:06.733" v="3375"/>
        <pc:sldMkLst>
          <pc:docMk/>
          <pc:sldMk cId="0" sldId="314"/>
        </pc:sldMkLst>
      </pc:sldChg>
      <pc:sldChg chg="addSp delSp modSp add mod modTransition">
        <pc:chgData name="Erfan Meskar" userId="ae30a713-38f5-4e56-b874-fd636adcf478" providerId="ADAL" clId="{F28590A2-00E5-476E-970A-304A9BFAA126}" dt="2024-02-14T02:40:07.708" v="3376"/>
        <pc:sldMkLst>
          <pc:docMk/>
          <pc:sldMk cId="0" sldId="315"/>
        </pc:sldMkLst>
      </pc:sldChg>
      <pc:sldChg chg="addSp delSp modSp add mod modTransition">
        <pc:chgData name="Erfan Meskar" userId="ae30a713-38f5-4e56-b874-fd636adcf478" providerId="ADAL" clId="{F28590A2-00E5-476E-970A-304A9BFAA126}" dt="2024-02-14T02:40:08.682" v="3377"/>
        <pc:sldMkLst>
          <pc:docMk/>
          <pc:sldMk cId="0" sldId="316"/>
        </pc:sldMkLst>
      </pc:sldChg>
      <pc:sldChg chg="addSp delSp modSp add mod modTransition">
        <pc:chgData name="Erfan Meskar" userId="ae30a713-38f5-4e56-b874-fd636adcf478" providerId="ADAL" clId="{F28590A2-00E5-476E-970A-304A9BFAA126}" dt="2024-02-14T02:40:10.157" v="3378"/>
        <pc:sldMkLst>
          <pc:docMk/>
          <pc:sldMk cId="0" sldId="317"/>
        </pc:sldMkLst>
      </pc:sldChg>
      <pc:sldChg chg="addSp delSp modSp add mod modTransition">
        <pc:chgData name="Erfan Meskar" userId="ae30a713-38f5-4e56-b874-fd636adcf478" providerId="ADAL" clId="{F28590A2-00E5-476E-970A-304A9BFAA126}" dt="2024-02-14T02:40:11.524" v="3379"/>
        <pc:sldMkLst>
          <pc:docMk/>
          <pc:sldMk cId="0" sldId="318"/>
        </pc:sldMkLst>
      </pc:sldChg>
      <pc:sldChg chg="addSp delSp modSp add mod modTransition">
        <pc:chgData name="Erfan Meskar" userId="ae30a713-38f5-4e56-b874-fd636adcf478" providerId="ADAL" clId="{F28590A2-00E5-476E-970A-304A9BFAA126}" dt="2024-02-14T02:40:12.293" v="3380"/>
        <pc:sldMkLst>
          <pc:docMk/>
          <pc:sldMk cId="0" sldId="319"/>
        </pc:sldMkLst>
      </pc:sldChg>
      <pc:sldChg chg="addSp delSp modSp add mod modTransition">
        <pc:chgData name="Erfan Meskar" userId="ae30a713-38f5-4e56-b874-fd636adcf478" providerId="ADAL" clId="{F28590A2-00E5-476E-970A-304A9BFAA126}" dt="2024-02-14T02:40:13.455" v="3381"/>
        <pc:sldMkLst>
          <pc:docMk/>
          <pc:sldMk cId="0" sldId="320"/>
        </pc:sldMkLst>
      </pc:sldChg>
      <pc:sldChg chg="delSp modSp add del mod">
        <pc:chgData name="Erfan Meskar" userId="ae30a713-38f5-4e56-b874-fd636adcf478" providerId="ADAL" clId="{F28590A2-00E5-476E-970A-304A9BFAA126}" dt="2024-02-14T02:41:11.374" v="3393" actId="47"/>
        <pc:sldMkLst>
          <pc:docMk/>
          <pc:sldMk cId="0" sldId="322"/>
        </pc:sldMkLst>
      </pc:sldChg>
      <pc:sldChg chg="delSp modSp add del mod">
        <pc:chgData name="Erfan Meskar" userId="ae30a713-38f5-4e56-b874-fd636adcf478" providerId="ADAL" clId="{F28590A2-00E5-476E-970A-304A9BFAA126}" dt="2024-02-14T02:41:45.648" v="3412" actId="47"/>
        <pc:sldMkLst>
          <pc:docMk/>
          <pc:sldMk cId="0" sldId="323"/>
        </pc:sldMkLst>
      </pc:sldChg>
      <pc:sldChg chg="delSp modSp add del mod">
        <pc:chgData name="Erfan Meskar" userId="ae30a713-38f5-4e56-b874-fd636adcf478" providerId="ADAL" clId="{F28590A2-00E5-476E-970A-304A9BFAA126}" dt="2024-02-14T02:44:12.967" v="3458" actId="47"/>
        <pc:sldMkLst>
          <pc:docMk/>
          <pc:sldMk cId="0" sldId="324"/>
        </pc:sldMkLst>
      </pc:sldChg>
      <pc:sldChg chg="delSp modSp add del mod">
        <pc:chgData name="Erfan Meskar" userId="ae30a713-38f5-4e56-b874-fd636adcf478" providerId="ADAL" clId="{F28590A2-00E5-476E-970A-304A9BFAA126}" dt="2024-02-14T02:44:00.476" v="3455" actId="47"/>
        <pc:sldMkLst>
          <pc:docMk/>
          <pc:sldMk cId="0" sldId="325"/>
        </pc:sldMkLst>
      </pc:sldChg>
      <pc:sldChg chg="delSp modSp add del mod">
        <pc:chgData name="Erfan Meskar" userId="ae30a713-38f5-4e56-b874-fd636adcf478" providerId="ADAL" clId="{F28590A2-00E5-476E-970A-304A9BFAA126}" dt="2024-02-14T02:43:49.790" v="3452" actId="47"/>
        <pc:sldMkLst>
          <pc:docMk/>
          <pc:sldMk cId="0" sldId="326"/>
        </pc:sldMkLst>
      </pc:sldChg>
      <pc:sldChg chg="delSp modSp add del mod">
        <pc:chgData name="Erfan Meskar" userId="ae30a713-38f5-4e56-b874-fd636adcf478" providerId="ADAL" clId="{F28590A2-00E5-476E-970A-304A9BFAA126}" dt="2024-02-14T02:43:40.562" v="3449" actId="47"/>
        <pc:sldMkLst>
          <pc:docMk/>
          <pc:sldMk cId="0" sldId="327"/>
        </pc:sldMkLst>
      </pc:sldChg>
      <pc:sldChg chg="add del">
        <pc:chgData name="Erfan Meskar" userId="ae30a713-38f5-4e56-b874-fd636adcf478" providerId="ADAL" clId="{F28590A2-00E5-476E-970A-304A9BFAA126}" dt="2024-02-14T02:39:56.872" v="3373" actId="47"/>
        <pc:sldMkLst>
          <pc:docMk/>
          <pc:sldMk cId="898918817" sldId="367"/>
        </pc:sldMkLst>
      </pc:sldChg>
      <pc:sldChg chg="modSp mod">
        <pc:chgData name="Erfan Meskar" userId="ae30a713-38f5-4e56-b874-fd636adcf478" providerId="ADAL" clId="{F28590A2-00E5-476E-970A-304A9BFAA126}" dt="2024-02-13T20:10:45.025" v="2145"/>
        <pc:sldMkLst>
          <pc:docMk/>
          <pc:sldMk cId="0" sldId="446"/>
        </pc:sldMkLst>
      </pc:sldChg>
      <pc:sldChg chg="delSp add del modNotes">
        <pc:chgData name="Erfan Meskar" userId="ae30a713-38f5-4e56-b874-fd636adcf478" providerId="ADAL" clId="{F28590A2-00E5-476E-970A-304A9BFAA126}" dt="2024-02-14T01:23:44.450" v="2629" actId="47"/>
        <pc:sldMkLst>
          <pc:docMk/>
          <pc:sldMk cId="3017203873" sldId="542"/>
        </pc:sldMkLst>
      </pc:sldChg>
      <pc:sldChg chg="del">
        <pc:chgData name="Erfan Meskar" userId="ae30a713-38f5-4e56-b874-fd636adcf478" providerId="ADAL" clId="{F28590A2-00E5-476E-970A-304A9BFAA126}" dt="2024-02-13T19:42:42.215" v="1984" actId="47"/>
        <pc:sldMkLst>
          <pc:docMk/>
          <pc:sldMk cId="0" sldId="862"/>
        </pc:sldMkLst>
      </pc:sldChg>
      <pc:sldChg chg="del">
        <pc:chgData name="Erfan Meskar" userId="ae30a713-38f5-4e56-b874-fd636adcf478" providerId="ADAL" clId="{F28590A2-00E5-476E-970A-304A9BFAA126}" dt="2024-02-13T19:42:42.215" v="1984" actId="47"/>
        <pc:sldMkLst>
          <pc:docMk/>
          <pc:sldMk cId="1957613388" sldId="1309"/>
        </pc:sldMkLst>
      </pc:sldChg>
      <pc:sldChg chg="modSp del mod">
        <pc:chgData name="Erfan Meskar" userId="ae30a713-38f5-4e56-b874-fd636adcf478" providerId="ADAL" clId="{F28590A2-00E5-476E-970A-304A9BFAA126}" dt="2024-02-13T17:27:24.089" v="116" actId="2696"/>
        <pc:sldMkLst>
          <pc:docMk/>
          <pc:sldMk cId="1376133071" sldId="1318"/>
        </pc:sldMkLst>
      </pc:sldChg>
      <pc:sldChg chg="addSp delSp modSp mod">
        <pc:chgData name="Erfan Meskar" userId="ae30a713-38f5-4e56-b874-fd636adcf478" providerId="ADAL" clId="{F28590A2-00E5-476E-970A-304A9BFAA126}" dt="2024-02-13T17:24:06.821" v="63" actId="13822"/>
        <pc:sldMkLst>
          <pc:docMk/>
          <pc:sldMk cId="673110629" sldId="1319"/>
        </pc:sldMkLst>
      </pc:sldChg>
      <pc:sldChg chg="del">
        <pc:chgData name="Erfan Meskar" userId="ae30a713-38f5-4e56-b874-fd636adcf478" providerId="ADAL" clId="{F28590A2-00E5-476E-970A-304A9BFAA126}" dt="2024-02-13T17:42:33.882" v="172" actId="47"/>
        <pc:sldMkLst>
          <pc:docMk/>
          <pc:sldMk cId="1366376714" sldId="1321"/>
        </pc:sldMkLst>
      </pc:sldChg>
      <pc:sldChg chg="del">
        <pc:chgData name="Erfan Meskar" userId="ae30a713-38f5-4e56-b874-fd636adcf478" providerId="ADAL" clId="{F28590A2-00E5-476E-970A-304A9BFAA126}" dt="2024-02-13T18:55:50.416" v="1583" actId="47"/>
        <pc:sldMkLst>
          <pc:docMk/>
          <pc:sldMk cId="4246416916" sldId="1322"/>
        </pc:sldMkLst>
      </pc:sldChg>
      <pc:sldChg chg="addSp delSp modSp mod ord">
        <pc:chgData name="Erfan Meskar" userId="ae30a713-38f5-4e56-b874-fd636adcf478" providerId="ADAL" clId="{F28590A2-00E5-476E-970A-304A9BFAA126}" dt="2024-02-14T02:39:23.429" v="3372"/>
        <pc:sldMkLst>
          <pc:docMk/>
          <pc:sldMk cId="4059550234" sldId="1323"/>
        </pc:sldMkLst>
      </pc:sldChg>
      <pc:sldChg chg="addSp delSp modSp mod">
        <pc:chgData name="Erfan Meskar" userId="ae30a713-38f5-4e56-b874-fd636adcf478" providerId="ADAL" clId="{F28590A2-00E5-476E-970A-304A9BFAA126}" dt="2024-02-13T17:54:22.150" v="343" actId="20577"/>
        <pc:sldMkLst>
          <pc:docMk/>
          <pc:sldMk cId="512385820" sldId="1324"/>
        </pc:sldMkLst>
      </pc:sldChg>
      <pc:sldChg chg="del">
        <pc:chgData name="Erfan Meskar" userId="ae30a713-38f5-4e56-b874-fd636adcf478" providerId="ADAL" clId="{F28590A2-00E5-476E-970A-304A9BFAA126}" dt="2024-02-13T18:17:06.137" v="630" actId="47"/>
        <pc:sldMkLst>
          <pc:docMk/>
          <pc:sldMk cId="2936246329" sldId="1325"/>
        </pc:sldMkLst>
      </pc:sldChg>
      <pc:sldChg chg="del">
        <pc:chgData name="Erfan Meskar" userId="ae30a713-38f5-4e56-b874-fd636adcf478" providerId="ADAL" clId="{F28590A2-00E5-476E-970A-304A9BFAA126}" dt="2024-02-13T18:17:06.137" v="630" actId="47"/>
        <pc:sldMkLst>
          <pc:docMk/>
          <pc:sldMk cId="1722650123" sldId="1326"/>
        </pc:sldMkLst>
      </pc:sldChg>
      <pc:sldChg chg="modSp mod">
        <pc:chgData name="Erfan Meskar" userId="ae30a713-38f5-4e56-b874-fd636adcf478" providerId="ADAL" clId="{F28590A2-00E5-476E-970A-304A9BFAA126}" dt="2024-02-13T18:19:17.525" v="692" actId="20577"/>
        <pc:sldMkLst>
          <pc:docMk/>
          <pc:sldMk cId="3810293082" sldId="1327"/>
        </pc:sldMkLst>
      </pc:sldChg>
      <pc:sldChg chg="addSp modSp mod">
        <pc:chgData name="Erfan Meskar" userId="ae30a713-38f5-4e56-b874-fd636adcf478" providerId="ADAL" clId="{F28590A2-00E5-476E-970A-304A9BFAA126}" dt="2024-02-13T18:23:43.865" v="741" actId="14100"/>
        <pc:sldMkLst>
          <pc:docMk/>
          <pc:sldMk cId="290692642" sldId="1328"/>
        </pc:sldMkLst>
      </pc:sldChg>
      <pc:sldChg chg="modSp mod modAnim">
        <pc:chgData name="Erfan Meskar" userId="ae30a713-38f5-4e56-b874-fd636adcf478" providerId="ADAL" clId="{F28590A2-00E5-476E-970A-304A9BFAA126}" dt="2024-02-13T18:32:57.266" v="1062" actId="108"/>
        <pc:sldMkLst>
          <pc:docMk/>
          <pc:sldMk cId="1235106489" sldId="1329"/>
        </pc:sldMkLst>
      </pc:sldChg>
      <pc:sldChg chg="del">
        <pc:chgData name="Erfan Meskar" userId="ae30a713-38f5-4e56-b874-fd636adcf478" providerId="ADAL" clId="{F28590A2-00E5-476E-970A-304A9BFAA126}" dt="2024-02-13T18:58:11.916" v="1608" actId="47"/>
        <pc:sldMkLst>
          <pc:docMk/>
          <pc:sldMk cId="723536329" sldId="1330"/>
        </pc:sldMkLst>
      </pc:sldChg>
      <pc:sldChg chg="modSp mod ord">
        <pc:chgData name="Erfan Meskar" userId="ae30a713-38f5-4e56-b874-fd636adcf478" providerId="ADAL" clId="{F28590A2-00E5-476E-970A-304A9BFAA126}" dt="2024-02-14T01:47:31.477" v="2875" actId="20577"/>
        <pc:sldMkLst>
          <pc:docMk/>
          <pc:sldMk cId="4260202966" sldId="1331"/>
        </pc:sldMkLst>
      </pc:sldChg>
      <pc:sldChg chg="del">
        <pc:chgData name="Erfan Meskar" userId="ae30a713-38f5-4e56-b874-fd636adcf478" providerId="ADAL" clId="{F28590A2-00E5-476E-970A-304A9BFAA126}" dt="2024-02-13T19:00:28.595" v="1636" actId="47"/>
        <pc:sldMkLst>
          <pc:docMk/>
          <pc:sldMk cId="968785519" sldId="1332"/>
        </pc:sldMkLst>
      </pc:sldChg>
      <pc:sldChg chg="addSp delSp modSp mod">
        <pc:chgData name="Erfan Meskar" userId="ae30a713-38f5-4e56-b874-fd636adcf478" providerId="ADAL" clId="{F28590A2-00E5-476E-970A-304A9BFAA126}" dt="2024-02-13T18:27:00.485" v="979" actId="207"/>
        <pc:sldMkLst>
          <pc:docMk/>
          <pc:sldMk cId="2653276517" sldId="1344"/>
        </pc:sldMkLst>
      </pc:sldChg>
      <pc:sldChg chg="del">
        <pc:chgData name="Erfan Meskar" userId="ae30a713-38f5-4e56-b874-fd636adcf478" providerId="ADAL" clId="{F28590A2-00E5-476E-970A-304A9BFAA126}" dt="2024-02-13T19:42:42.215" v="1984" actId="47"/>
        <pc:sldMkLst>
          <pc:docMk/>
          <pc:sldMk cId="3479248927" sldId="1348"/>
        </pc:sldMkLst>
      </pc:sldChg>
      <pc:sldChg chg="del">
        <pc:chgData name="Erfan Meskar" userId="ae30a713-38f5-4e56-b874-fd636adcf478" providerId="ADAL" clId="{F28590A2-00E5-476E-970A-304A9BFAA126}" dt="2024-02-13T18:55:50.416" v="1583" actId="47"/>
        <pc:sldMkLst>
          <pc:docMk/>
          <pc:sldMk cId="44258675" sldId="1366"/>
        </pc:sldMkLst>
      </pc:sldChg>
      <pc:sldChg chg="del">
        <pc:chgData name="Erfan Meskar" userId="ae30a713-38f5-4e56-b874-fd636adcf478" providerId="ADAL" clId="{F28590A2-00E5-476E-970A-304A9BFAA126}" dt="2024-02-13T18:58:09.514" v="1607" actId="47"/>
        <pc:sldMkLst>
          <pc:docMk/>
          <pc:sldMk cId="4133726131" sldId="1367"/>
        </pc:sldMkLst>
      </pc:sldChg>
      <pc:sldChg chg="addSp delSp modSp mod">
        <pc:chgData name="Erfan Meskar" userId="ae30a713-38f5-4e56-b874-fd636adcf478" providerId="ADAL" clId="{F28590A2-00E5-476E-970A-304A9BFAA126}" dt="2024-02-14T01:38:09.840" v="2856" actId="207"/>
        <pc:sldMkLst>
          <pc:docMk/>
          <pc:sldMk cId="3318124592" sldId="1368"/>
        </pc:sldMkLst>
      </pc:sldChg>
      <pc:sldChg chg="addSp delSp modSp mod delAnim modAnim">
        <pc:chgData name="Erfan Meskar" userId="ae30a713-38f5-4e56-b874-fd636adcf478" providerId="ADAL" clId="{F28590A2-00E5-476E-970A-304A9BFAA126}" dt="2024-02-13T19:38:14.766" v="1916"/>
        <pc:sldMkLst>
          <pc:docMk/>
          <pc:sldMk cId="1773025388" sldId="1369"/>
        </pc:sldMkLst>
      </pc:sldChg>
      <pc:sldChg chg="addSp delSp modSp mod">
        <pc:chgData name="Erfan Meskar" userId="ae30a713-38f5-4e56-b874-fd636adcf478" providerId="ADAL" clId="{F28590A2-00E5-476E-970A-304A9BFAA126}" dt="2024-02-13T19:41:55.553" v="1983" actId="1037"/>
        <pc:sldMkLst>
          <pc:docMk/>
          <pc:sldMk cId="2980114125" sldId="1370"/>
        </pc:sldMkLst>
      </pc:sldChg>
      <pc:sldChg chg="del">
        <pc:chgData name="Erfan Meskar" userId="ae30a713-38f5-4e56-b874-fd636adcf478" providerId="ADAL" clId="{F28590A2-00E5-476E-970A-304A9BFAA126}" dt="2024-02-13T19:42:42.215" v="1984" actId="47"/>
        <pc:sldMkLst>
          <pc:docMk/>
          <pc:sldMk cId="2931520855" sldId="1371"/>
        </pc:sldMkLst>
      </pc:sldChg>
      <pc:sldChg chg="del">
        <pc:chgData name="Erfan Meskar" userId="ae30a713-38f5-4e56-b874-fd636adcf478" providerId="ADAL" clId="{F28590A2-00E5-476E-970A-304A9BFAA126}" dt="2024-02-13T19:42:42.215" v="1984" actId="47"/>
        <pc:sldMkLst>
          <pc:docMk/>
          <pc:sldMk cId="1333091538" sldId="1372"/>
        </pc:sldMkLst>
      </pc:sldChg>
      <pc:sldChg chg="del">
        <pc:chgData name="Erfan Meskar" userId="ae30a713-38f5-4e56-b874-fd636adcf478" providerId="ADAL" clId="{F28590A2-00E5-476E-970A-304A9BFAA126}" dt="2024-02-13T19:42:42.215" v="1984" actId="47"/>
        <pc:sldMkLst>
          <pc:docMk/>
          <pc:sldMk cId="3812072497" sldId="1379"/>
        </pc:sldMkLst>
      </pc:sldChg>
      <pc:sldChg chg="del">
        <pc:chgData name="Erfan Meskar" userId="ae30a713-38f5-4e56-b874-fd636adcf478" providerId="ADAL" clId="{F28590A2-00E5-476E-970A-304A9BFAA126}" dt="2024-02-13T19:42:42.215" v="1984" actId="47"/>
        <pc:sldMkLst>
          <pc:docMk/>
          <pc:sldMk cId="2001746861" sldId="1380"/>
        </pc:sldMkLst>
      </pc:sldChg>
      <pc:sldChg chg="del">
        <pc:chgData name="Erfan Meskar" userId="ae30a713-38f5-4e56-b874-fd636adcf478" providerId="ADAL" clId="{F28590A2-00E5-476E-970A-304A9BFAA126}" dt="2024-02-13T19:42:42.215" v="1984" actId="47"/>
        <pc:sldMkLst>
          <pc:docMk/>
          <pc:sldMk cId="519581669" sldId="1381"/>
        </pc:sldMkLst>
      </pc:sldChg>
      <pc:sldChg chg="del">
        <pc:chgData name="Erfan Meskar" userId="ae30a713-38f5-4e56-b874-fd636adcf478" providerId="ADAL" clId="{F28590A2-00E5-476E-970A-304A9BFAA126}" dt="2024-02-13T19:42:42.215" v="1984" actId="47"/>
        <pc:sldMkLst>
          <pc:docMk/>
          <pc:sldMk cId="150478051" sldId="1382"/>
        </pc:sldMkLst>
      </pc:sldChg>
      <pc:sldChg chg="addSp delSp modSp mod">
        <pc:chgData name="Erfan Meskar" userId="ae30a713-38f5-4e56-b874-fd636adcf478" providerId="ADAL" clId="{F28590A2-00E5-476E-970A-304A9BFAA126}" dt="2024-02-13T18:16:37.496" v="629" actId="207"/>
        <pc:sldMkLst>
          <pc:docMk/>
          <pc:sldMk cId="2901537697" sldId="1383"/>
        </pc:sldMkLst>
      </pc:sldChg>
      <pc:sldChg chg="del">
        <pc:chgData name="Erfan Meskar" userId="ae30a713-38f5-4e56-b874-fd636adcf478" providerId="ADAL" clId="{F28590A2-00E5-476E-970A-304A9BFAA126}" dt="2024-02-13T18:17:06.137" v="630" actId="47"/>
        <pc:sldMkLst>
          <pc:docMk/>
          <pc:sldMk cId="570155935" sldId="1384"/>
        </pc:sldMkLst>
      </pc:sldChg>
      <pc:sldChg chg="del">
        <pc:chgData name="Erfan Meskar" userId="ae30a713-38f5-4e56-b874-fd636adcf478" providerId="ADAL" clId="{F28590A2-00E5-476E-970A-304A9BFAA126}" dt="2024-02-13T18:17:06.137" v="630" actId="47"/>
        <pc:sldMkLst>
          <pc:docMk/>
          <pc:sldMk cId="3954391893" sldId="1385"/>
        </pc:sldMkLst>
      </pc:sldChg>
      <pc:sldChg chg="del">
        <pc:chgData name="Erfan Meskar" userId="ae30a713-38f5-4e56-b874-fd636adcf478" providerId="ADAL" clId="{F28590A2-00E5-476E-970A-304A9BFAA126}" dt="2024-02-13T18:17:06.137" v="630" actId="47"/>
        <pc:sldMkLst>
          <pc:docMk/>
          <pc:sldMk cId="2543808252" sldId="1386"/>
        </pc:sldMkLst>
      </pc:sldChg>
      <pc:sldChg chg="del">
        <pc:chgData name="Erfan Meskar" userId="ae30a713-38f5-4e56-b874-fd636adcf478" providerId="ADAL" clId="{F28590A2-00E5-476E-970A-304A9BFAA126}" dt="2024-02-13T18:17:06.137" v="630" actId="47"/>
        <pc:sldMkLst>
          <pc:docMk/>
          <pc:sldMk cId="3205210136" sldId="1387"/>
        </pc:sldMkLst>
      </pc:sldChg>
      <pc:sldChg chg="del">
        <pc:chgData name="Erfan Meskar" userId="ae30a713-38f5-4e56-b874-fd636adcf478" providerId="ADAL" clId="{F28590A2-00E5-476E-970A-304A9BFAA126}" dt="2024-02-13T18:17:06.137" v="630" actId="47"/>
        <pc:sldMkLst>
          <pc:docMk/>
          <pc:sldMk cId="2024812900" sldId="1388"/>
        </pc:sldMkLst>
      </pc:sldChg>
      <pc:sldChg chg="del">
        <pc:chgData name="Erfan Meskar" userId="ae30a713-38f5-4e56-b874-fd636adcf478" providerId="ADAL" clId="{F28590A2-00E5-476E-970A-304A9BFAA126}" dt="2024-02-13T18:24:08.201" v="742" actId="47"/>
        <pc:sldMkLst>
          <pc:docMk/>
          <pc:sldMk cId="2123773328" sldId="1389"/>
        </pc:sldMkLst>
      </pc:sldChg>
      <pc:sldChg chg="del">
        <pc:chgData name="Erfan Meskar" userId="ae30a713-38f5-4e56-b874-fd636adcf478" providerId="ADAL" clId="{F28590A2-00E5-476E-970A-304A9BFAA126}" dt="2024-02-13T18:24:08.201" v="742" actId="47"/>
        <pc:sldMkLst>
          <pc:docMk/>
          <pc:sldMk cId="3842914426" sldId="1390"/>
        </pc:sldMkLst>
      </pc:sldChg>
      <pc:sldChg chg="addSp delSp modSp mod addAnim delAnim modAnim">
        <pc:chgData name="Erfan Meskar" userId="ae30a713-38f5-4e56-b874-fd636adcf478" providerId="ADAL" clId="{F28590A2-00E5-476E-970A-304A9BFAA126}" dt="2024-02-14T02:05:33.620" v="3015" actId="6549"/>
        <pc:sldMkLst>
          <pc:docMk/>
          <pc:sldMk cId="1503854869" sldId="1391"/>
        </pc:sldMkLst>
      </pc:sldChg>
      <pc:sldChg chg="del">
        <pc:chgData name="Erfan Meskar" userId="ae30a713-38f5-4e56-b874-fd636adcf478" providerId="ADAL" clId="{F28590A2-00E5-476E-970A-304A9BFAA126}" dt="2024-02-13T19:42:42.215" v="1984" actId="47"/>
        <pc:sldMkLst>
          <pc:docMk/>
          <pc:sldMk cId="2370245131" sldId="1398"/>
        </pc:sldMkLst>
      </pc:sldChg>
      <pc:sldChg chg="del">
        <pc:chgData name="Erfan Meskar" userId="ae30a713-38f5-4e56-b874-fd636adcf478" providerId="ADAL" clId="{F28590A2-00E5-476E-970A-304A9BFAA126}" dt="2024-02-13T17:42:33.882" v="172" actId="47"/>
        <pc:sldMkLst>
          <pc:docMk/>
          <pc:sldMk cId="4261204556" sldId="1399"/>
        </pc:sldMkLst>
      </pc:sldChg>
      <pc:sldChg chg="del">
        <pc:chgData name="Erfan Meskar" userId="ae30a713-38f5-4e56-b874-fd636adcf478" providerId="ADAL" clId="{F28590A2-00E5-476E-970A-304A9BFAA126}" dt="2024-02-13T18:55:50.416" v="1583" actId="47"/>
        <pc:sldMkLst>
          <pc:docMk/>
          <pc:sldMk cId="3707821865" sldId="1400"/>
        </pc:sldMkLst>
      </pc:sldChg>
      <pc:sldChg chg="del">
        <pc:chgData name="Erfan Meskar" userId="ae30a713-38f5-4e56-b874-fd636adcf478" providerId="ADAL" clId="{F28590A2-00E5-476E-970A-304A9BFAA126}" dt="2024-02-13T18:55:50.416" v="1583" actId="47"/>
        <pc:sldMkLst>
          <pc:docMk/>
          <pc:sldMk cId="1297419670" sldId="1401"/>
        </pc:sldMkLst>
      </pc:sldChg>
      <pc:sldChg chg="del">
        <pc:chgData name="Erfan Meskar" userId="ae30a713-38f5-4e56-b874-fd636adcf478" providerId="ADAL" clId="{F28590A2-00E5-476E-970A-304A9BFAA126}" dt="2024-02-13T18:55:50.416" v="1583" actId="47"/>
        <pc:sldMkLst>
          <pc:docMk/>
          <pc:sldMk cId="2440246467" sldId="1402"/>
        </pc:sldMkLst>
      </pc:sldChg>
      <pc:sldChg chg="del">
        <pc:chgData name="Erfan Meskar" userId="ae30a713-38f5-4e56-b874-fd636adcf478" providerId="ADAL" clId="{F28590A2-00E5-476E-970A-304A9BFAA126}" dt="2024-02-13T18:55:50.416" v="1583" actId="47"/>
        <pc:sldMkLst>
          <pc:docMk/>
          <pc:sldMk cId="2648409268" sldId="1403"/>
        </pc:sldMkLst>
      </pc:sldChg>
      <pc:sldChg chg="del">
        <pc:chgData name="Erfan Meskar" userId="ae30a713-38f5-4e56-b874-fd636adcf478" providerId="ADAL" clId="{F28590A2-00E5-476E-970A-304A9BFAA126}" dt="2024-02-13T18:55:50.416" v="1583" actId="47"/>
        <pc:sldMkLst>
          <pc:docMk/>
          <pc:sldMk cId="207635620" sldId="1404"/>
        </pc:sldMkLst>
      </pc:sldChg>
      <pc:sldChg chg="del">
        <pc:chgData name="Erfan Meskar" userId="ae30a713-38f5-4e56-b874-fd636adcf478" providerId="ADAL" clId="{F28590A2-00E5-476E-970A-304A9BFAA126}" dt="2024-02-13T18:55:50.416" v="1583" actId="47"/>
        <pc:sldMkLst>
          <pc:docMk/>
          <pc:sldMk cId="1025362232" sldId="1405"/>
        </pc:sldMkLst>
      </pc:sldChg>
      <pc:sldChg chg="del">
        <pc:chgData name="Erfan Meskar" userId="ae30a713-38f5-4e56-b874-fd636adcf478" providerId="ADAL" clId="{F28590A2-00E5-476E-970A-304A9BFAA126}" dt="2024-02-13T18:58:09.514" v="1607" actId="47"/>
        <pc:sldMkLst>
          <pc:docMk/>
          <pc:sldMk cId="630240547" sldId="1406"/>
        </pc:sldMkLst>
      </pc:sldChg>
      <pc:sldChg chg="del">
        <pc:chgData name="Erfan Meskar" userId="ae30a713-38f5-4e56-b874-fd636adcf478" providerId="ADAL" clId="{F28590A2-00E5-476E-970A-304A9BFAA126}" dt="2024-02-13T18:58:09.514" v="1607" actId="47"/>
        <pc:sldMkLst>
          <pc:docMk/>
          <pc:sldMk cId="1117589973" sldId="1407"/>
        </pc:sldMkLst>
      </pc:sldChg>
      <pc:sldChg chg="del">
        <pc:chgData name="Erfan Meskar" userId="ae30a713-38f5-4e56-b874-fd636adcf478" providerId="ADAL" clId="{F28590A2-00E5-476E-970A-304A9BFAA126}" dt="2024-02-13T18:58:09.514" v="1607" actId="47"/>
        <pc:sldMkLst>
          <pc:docMk/>
          <pc:sldMk cId="1145410491" sldId="1408"/>
        </pc:sldMkLst>
      </pc:sldChg>
      <pc:sldChg chg="del">
        <pc:chgData name="Erfan Meskar" userId="ae30a713-38f5-4e56-b874-fd636adcf478" providerId="ADAL" clId="{F28590A2-00E5-476E-970A-304A9BFAA126}" dt="2024-02-13T18:58:09.514" v="1607" actId="47"/>
        <pc:sldMkLst>
          <pc:docMk/>
          <pc:sldMk cId="2430851485" sldId="1409"/>
        </pc:sldMkLst>
      </pc:sldChg>
      <pc:sldChg chg="modSp mod">
        <pc:chgData name="Erfan Meskar" userId="ae30a713-38f5-4e56-b874-fd636adcf478" providerId="ADAL" clId="{F28590A2-00E5-476E-970A-304A9BFAA126}" dt="2024-02-13T17:37:07.008" v="127" actId="15"/>
        <pc:sldMkLst>
          <pc:docMk/>
          <pc:sldMk cId="3816436875" sldId="1410"/>
        </pc:sldMkLst>
      </pc:sldChg>
      <pc:sldChg chg="addSp delSp modSp mod modAnim">
        <pc:chgData name="Erfan Meskar" userId="ae30a713-38f5-4e56-b874-fd636adcf478" providerId="ADAL" clId="{F28590A2-00E5-476E-970A-304A9BFAA126}" dt="2024-02-13T17:26:16.062" v="100" actId="478"/>
        <pc:sldMkLst>
          <pc:docMk/>
          <pc:sldMk cId="1654481666" sldId="1411"/>
        </pc:sldMkLst>
      </pc:sldChg>
      <pc:sldChg chg="addSp modSp mod">
        <pc:chgData name="Erfan Meskar" userId="ae30a713-38f5-4e56-b874-fd636adcf478" providerId="ADAL" clId="{F28590A2-00E5-476E-970A-304A9BFAA126}" dt="2024-02-13T17:27:05.951" v="112" actId="1076"/>
        <pc:sldMkLst>
          <pc:docMk/>
          <pc:sldMk cId="26761941" sldId="1412"/>
        </pc:sldMkLst>
      </pc:sldChg>
      <pc:sldChg chg="addSp delSp modSp mod modAnim modNotesTx">
        <pc:chgData name="Erfan Meskar" userId="ae30a713-38f5-4e56-b874-fd636adcf478" providerId="ADAL" clId="{F28590A2-00E5-476E-970A-304A9BFAA126}" dt="2024-02-13T17:47:08.783" v="232" actId="207"/>
        <pc:sldMkLst>
          <pc:docMk/>
          <pc:sldMk cId="807687938" sldId="1413"/>
        </pc:sldMkLst>
      </pc:sldChg>
      <pc:sldChg chg="del">
        <pc:chgData name="Erfan Meskar" userId="ae30a713-38f5-4e56-b874-fd636adcf478" providerId="ADAL" clId="{F28590A2-00E5-476E-970A-304A9BFAA126}" dt="2024-02-13T19:42:42.215" v="1984" actId="47"/>
        <pc:sldMkLst>
          <pc:docMk/>
          <pc:sldMk cId="661946345" sldId="1414"/>
        </pc:sldMkLst>
      </pc:sldChg>
      <pc:sldChg chg="del">
        <pc:chgData name="Erfan Meskar" userId="ae30a713-38f5-4e56-b874-fd636adcf478" providerId="ADAL" clId="{F28590A2-00E5-476E-970A-304A9BFAA126}" dt="2024-02-13T19:42:42.215" v="1984" actId="47"/>
        <pc:sldMkLst>
          <pc:docMk/>
          <pc:sldMk cId="712125615" sldId="1415"/>
        </pc:sldMkLst>
      </pc:sldChg>
      <pc:sldChg chg="del">
        <pc:chgData name="Erfan Meskar" userId="ae30a713-38f5-4e56-b874-fd636adcf478" providerId="ADAL" clId="{F28590A2-00E5-476E-970A-304A9BFAA126}" dt="2024-02-13T19:42:42.215" v="1984" actId="47"/>
        <pc:sldMkLst>
          <pc:docMk/>
          <pc:sldMk cId="438065505" sldId="1417"/>
        </pc:sldMkLst>
      </pc:sldChg>
      <pc:sldChg chg="del">
        <pc:chgData name="Erfan Meskar" userId="ae30a713-38f5-4e56-b874-fd636adcf478" providerId="ADAL" clId="{F28590A2-00E5-476E-970A-304A9BFAA126}" dt="2024-02-13T19:42:42.215" v="1984" actId="47"/>
        <pc:sldMkLst>
          <pc:docMk/>
          <pc:sldMk cId="73443199" sldId="1418"/>
        </pc:sldMkLst>
      </pc:sldChg>
      <pc:sldChg chg="del">
        <pc:chgData name="Erfan Meskar" userId="ae30a713-38f5-4e56-b874-fd636adcf478" providerId="ADAL" clId="{F28590A2-00E5-476E-970A-304A9BFAA126}" dt="2024-02-13T19:42:42.215" v="1984" actId="47"/>
        <pc:sldMkLst>
          <pc:docMk/>
          <pc:sldMk cId="843459683" sldId="1419"/>
        </pc:sldMkLst>
      </pc:sldChg>
      <pc:sldChg chg="del">
        <pc:chgData name="Erfan Meskar" userId="ae30a713-38f5-4e56-b874-fd636adcf478" providerId="ADAL" clId="{F28590A2-00E5-476E-970A-304A9BFAA126}" dt="2024-02-13T19:42:42.215" v="1984" actId="47"/>
        <pc:sldMkLst>
          <pc:docMk/>
          <pc:sldMk cId="3121951658" sldId="1420"/>
        </pc:sldMkLst>
      </pc:sldChg>
      <pc:sldChg chg="del">
        <pc:chgData name="Erfan Meskar" userId="ae30a713-38f5-4e56-b874-fd636adcf478" providerId="ADAL" clId="{F28590A2-00E5-476E-970A-304A9BFAA126}" dt="2024-02-13T19:42:42.215" v="1984" actId="47"/>
        <pc:sldMkLst>
          <pc:docMk/>
          <pc:sldMk cId="988568542" sldId="1421"/>
        </pc:sldMkLst>
      </pc:sldChg>
      <pc:sldChg chg="del">
        <pc:chgData name="Erfan Meskar" userId="ae30a713-38f5-4e56-b874-fd636adcf478" providerId="ADAL" clId="{F28590A2-00E5-476E-970A-304A9BFAA126}" dt="2024-02-13T19:42:42.215" v="1984" actId="47"/>
        <pc:sldMkLst>
          <pc:docMk/>
          <pc:sldMk cId="1304729223" sldId="1422"/>
        </pc:sldMkLst>
      </pc:sldChg>
      <pc:sldChg chg="del">
        <pc:chgData name="Erfan Meskar" userId="ae30a713-38f5-4e56-b874-fd636adcf478" providerId="ADAL" clId="{F28590A2-00E5-476E-970A-304A9BFAA126}" dt="2024-02-13T19:42:42.215" v="1984" actId="47"/>
        <pc:sldMkLst>
          <pc:docMk/>
          <pc:sldMk cId="2259402683" sldId="1423"/>
        </pc:sldMkLst>
      </pc:sldChg>
      <pc:sldChg chg="del">
        <pc:chgData name="Erfan Meskar" userId="ae30a713-38f5-4e56-b874-fd636adcf478" providerId="ADAL" clId="{F28590A2-00E5-476E-970A-304A9BFAA126}" dt="2024-02-13T19:42:42.215" v="1984" actId="47"/>
        <pc:sldMkLst>
          <pc:docMk/>
          <pc:sldMk cId="3646833090" sldId="1424"/>
        </pc:sldMkLst>
      </pc:sldChg>
      <pc:sldChg chg="del">
        <pc:chgData name="Erfan Meskar" userId="ae30a713-38f5-4e56-b874-fd636adcf478" providerId="ADAL" clId="{F28590A2-00E5-476E-970A-304A9BFAA126}" dt="2024-02-13T19:42:42.215" v="1984" actId="47"/>
        <pc:sldMkLst>
          <pc:docMk/>
          <pc:sldMk cId="3534534359" sldId="1425"/>
        </pc:sldMkLst>
      </pc:sldChg>
      <pc:sldChg chg="del">
        <pc:chgData name="Erfan Meskar" userId="ae30a713-38f5-4e56-b874-fd636adcf478" providerId="ADAL" clId="{F28590A2-00E5-476E-970A-304A9BFAA126}" dt="2024-02-13T19:42:42.215" v="1984" actId="47"/>
        <pc:sldMkLst>
          <pc:docMk/>
          <pc:sldMk cId="2121262393" sldId="1426"/>
        </pc:sldMkLst>
      </pc:sldChg>
      <pc:sldChg chg="del">
        <pc:chgData name="Erfan Meskar" userId="ae30a713-38f5-4e56-b874-fd636adcf478" providerId="ADAL" clId="{F28590A2-00E5-476E-970A-304A9BFAA126}" dt="2024-02-13T19:42:42.215" v="1984" actId="47"/>
        <pc:sldMkLst>
          <pc:docMk/>
          <pc:sldMk cId="2652396992" sldId="1427"/>
        </pc:sldMkLst>
      </pc:sldChg>
      <pc:sldChg chg="del">
        <pc:chgData name="Erfan Meskar" userId="ae30a713-38f5-4e56-b874-fd636adcf478" providerId="ADAL" clId="{F28590A2-00E5-476E-970A-304A9BFAA126}" dt="2024-02-13T19:42:42.215" v="1984" actId="47"/>
        <pc:sldMkLst>
          <pc:docMk/>
          <pc:sldMk cId="1565028378" sldId="1428"/>
        </pc:sldMkLst>
      </pc:sldChg>
      <pc:sldChg chg="del">
        <pc:chgData name="Erfan Meskar" userId="ae30a713-38f5-4e56-b874-fd636adcf478" providerId="ADAL" clId="{F28590A2-00E5-476E-970A-304A9BFAA126}" dt="2024-02-13T19:42:42.215" v="1984" actId="47"/>
        <pc:sldMkLst>
          <pc:docMk/>
          <pc:sldMk cId="4025698772" sldId="1429"/>
        </pc:sldMkLst>
      </pc:sldChg>
      <pc:sldChg chg="del">
        <pc:chgData name="Erfan Meskar" userId="ae30a713-38f5-4e56-b874-fd636adcf478" providerId="ADAL" clId="{F28590A2-00E5-476E-970A-304A9BFAA126}" dt="2024-02-13T19:00:27.463" v="1635" actId="47"/>
        <pc:sldMkLst>
          <pc:docMk/>
          <pc:sldMk cId="1620734553" sldId="1430"/>
        </pc:sldMkLst>
      </pc:sldChg>
      <pc:sldChg chg="del">
        <pc:chgData name="Erfan Meskar" userId="ae30a713-38f5-4e56-b874-fd636adcf478" providerId="ADAL" clId="{F28590A2-00E5-476E-970A-304A9BFAA126}" dt="2024-02-13T18:58:09.514" v="1607" actId="47"/>
        <pc:sldMkLst>
          <pc:docMk/>
          <pc:sldMk cId="4203400141" sldId="1431"/>
        </pc:sldMkLst>
      </pc:sldChg>
      <pc:sldChg chg="del">
        <pc:chgData name="Erfan Meskar" userId="ae30a713-38f5-4e56-b874-fd636adcf478" providerId="ADAL" clId="{F28590A2-00E5-476E-970A-304A9BFAA126}" dt="2024-02-13T18:55:43.597" v="1582" actId="47"/>
        <pc:sldMkLst>
          <pc:docMk/>
          <pc:sldMk cId="2783764805" sldId="1432"/>
        </pc:sldMkLst>
      </pc:sldChg>
      <pc:sldChg chg="del">
        <pc:chgData name="Erfan Meskar" userId="ae30a713-38f5-4e56-b874-fd636adcf478" providerId="ADAL" clId="{F28590A2-00E5-476E-970A-304A9BFAA126}" dt="2024-02-13T17:42:59.652" v="175" actId="47"/>
        <pc:sldMkLst>
          <pc:docMk/>
          <pc:sldMk cId="2771155143" sldId="1433"/>
        </pc:sldMkLst>
      </pc:sldChg>
      <pc:sldChg chg="addSp delSp modSp mod delAnim modAnim">
        <pc:chgData name="Erfan Meskar" userId="ae30a713-38f5-4e56-b874-fd636adcf478" providerId="ADAL" clId="{F28590A2-00E5-476E-970A-304A9BFAA126}" dt="2024-02-13T20:33:12.784" v="2151" actId="478"/>
        <pc:sldMkLst>
          <pc:docMk/>
          <pc:sldMk cId="2754597206" sldId="1434"/>
        </pc:sldMkLst>
      </pc:sldChg>
      <pc:sldChg chg="del">
        <pc:chgData name="Erfan Meskar" userId="ae30a713-38f5-4e56-b874-fd636adcf478" providerId="ADAL" clId="{F28590A2-00E5-476E-970A-304A9BFAA126}" dt="2024-02-13T19:42:42.215" v="1984" actId="47"/>
        <pc:sldMkLst>
          <pc:docMk/>
          <pc:sldMk cId="2450779263" sldId="1435"/>
        </pc:sldMkLst>
      </pc:sldChg>
      <pc:sldChg chg="del">
        <pc:chgData name="Erfan Meskar" userId="ae30a713-38f5-4e56-b874-fd636adcf478" providerId="ADAL" clId="{F28590A2-00E5-476E-970A-304A9BFAA126}" dt="2024-02-13T19:42:42.215" v="1984" actId="47"/>
        <pc:sldMkLst>
          <pc:docMk/>
          <pc:sldMk cId="1430521000" sldId="1436"/>
        </pc:sldMkLst>
      </pc:sldChg>
      <pc:sldChg chg="del">
        <pc:chgData name="Erfan Meskar" userId="ae30a713-38f5-4e56-b874-fd636adcf478" providerId="ADAL" clId="{F28590A2-00E5-476E-970A-304A9BFAA126}" dt="2024-02-13T19:42:42.215" v="1984" actId="47"/>
        <pc:sldMkLst>
          <pc:docMk/>
          <pc:sldMk cId="4259670529" sldId="1437"/>
        </pc:sldMkLst>
      </pc:sldChg>
      <pc:sldChg chg="del">
        <pc:chgData name="Erfan Meskar" userId="ae30a713-38f5-4e56-b874-fd636adcf478" providerId="ADAL" clId="{F28590A2-00E5-476E-970A-304A9BFAA126}" dt="2024-02-13T19:42:42.215" v="1984" actId="47"/>
        <pc:sldMkLst>
          <pc:docMk/>
          <pc:sldMk cId="2300268511" sldId="1438"/>
        </pc:sldMkLst>
      </pc:sldChg>
      <pc:sldChg chg="addSp delSp modSp add mod delAnim modAnim">
        <pc:chgData name="Erfan Meskar" userId="ae30a713-38f5-4e56-b874-fd636adcf478" providerId="ADAL" clId="{F28590A2-00E5-476E-970A-304A9BFAA126}" dt="2024-02-13T17:40:57.191" v="160" actId="1035"/>
        <pc:sldMkLst>
          <pc:docMk/>
          <pc:sldMk cId="1060896350" sldId="1439"/>
        </pc:sldMkLst>
      </pc:sldChg>
      <pc:sldChg chg="addSp delSp modSp add mod">
        <pc:chgData name="Erfan Meskar" userId="ae30a713-38f5-4e56-b874-fd636adcf478" providerId="ADAL" clId="{F28590A2-00E5-476E-970A-304A9BFAA126}" dt="2024-02-14T02:54:03.193" v="3532" actId="6549"/>
        <pc:sldMkLst>
          <pc:docMk/>
          <pc:sldMk cId="1003224041" sldId="1440"/>
        </pc:sldMkLst>
      </pc:sldChg>
      <pc:sldChg chg="delSp modSp add mod delAnim">
        <pc:chgData name="Erfan Meskar" userId="ae30a713-38f5-4e56-b874-fd636adcf478" providerId="ADAL" clId="{F28590A2-00E5-476E-970A-304A9BFAA126}" dt="2024-02-13T17:43:06.466" v="177" actId="478"/>
        <pc:sldMkLst>
          <pc:docMk/>
          <pc:sldMk cId="1702084720" sldId="1441"/>
        </pc:sldMkLst>
      </pc:sldChg>
      <pc:sldChg chg="addSp delSp modSp add mod delAnim">
        <pc:chgData name="Erfan Meskar" userId="ae30a713-38f5-4e56-b874-fd636adcf478" providerId="ADAL" clId="{F28590A2-00E5-476E-970A-304A9BFAA126}" dt="2024-02-13T17:55:08.756" v="353" actId="14100"/>
        <pc:sldMkLst>
          <pc:docMk/>
          <pc:sldMk cId="3704364748" sldId="1442"/>
        </pc:sldMkLst>
      </pc:sldChg>
      <pc:sldChg chg="addSp delSp modSp add mod">
        <pc:chgData name="Erfan Meskar" userId="ae30a713-38f5-4e56-b874-fd636adcf478" providerId="ADAL" clId="{F28590A2-00E5-476E-970A-304A9BFAA126}" dt="2024-02-13T17:57:21.647" v="417" actId="14100"/>
        <pc:sldMkLst>
          <pc:docMk/>
          <pc:sldMk cId="1887611521" sldId="1443"/>
        </pc:sldMkLst>
      </pc:sldChg>
      <pc:sldChg chg="modSp add mod">
        <pc:chgData name="Erfan Meskar" userId="ae30a713-38f5-4e56-b874-fd636adcf478" providerId="ADAL" clId="{F28590A2-00E5-476E-970A-304A9BFAA126}" dt="2024-02-13T17:55:42.092" v="356" actId="207"/>
        <pc:sldMkLst>
          <pc:docMk/>
          <pc:sldMk cId="331130572" sldId="1444"/>
        </pc:sldMkLst>
      </pc:sldChg>
      <pc:sldChg chg="modSp add mod">
        <pc:chgData name="Erfan Meskar" userId="ae30a713-38f5-4e56-b874-fd636adcf478" providerId="ADAL" clId="{F28590A2-00E5-476E-970A-304A9BFAA126}" dt="2024-02-13T18:29:25.531" v="1021" actId="20577"/>
        <pc:sldMkLst>
          <pc:docMk/>
          <pc:sldMk cId="2357520155" sldId="1445"/>
        </pc:sldMkLst>
      </pc:sldChg>
      <pc:sldChg chg="modSp add mod">
        <pc:chgData name="Erfan Meskar" userId="ae30a713-38f5-4e56-b874-fd636adcf478" providerId="ADAL" clId="{F28590A2-00E5-476E-970A-304A9BFAA126}" dt="2024-02-13T18:31:01.379" v="1049" actId="207"/>
        <pc:sldMkLst>
          <pc:docMk/>
          <pc:sldMk cId="1933646142" sldId="1446"/>
        </pc:sldMkLst>
      </pc:sldChg>
      <pc:sldChg chg="modSp add mod">
        <pc:chgData name="Erfan Meskar" userId="ae30a713-38f5-4e56-b874-fd636adcf478" providerId="ADAL" clId="{F28590A2-00E5-476E-970A-304A9BFAA126}" dt="2024-02-13T18:57:59.831" v="1606" actId="207"/>
        <pc:sldMkLst>
          <pc:docMk/>
          <pc:sldMk cId="803905150" sldId="1447"/>
        </pc:sldMkLst>
      </pc:sldChg>
      <pc:sldChg chg="modSp add mod ord">
        <pc:chgData name="Erfan Meskar" userId="ae30a713-38f5-4e56-b874-fd636adcf478" providerId="ADAL" clId="{F28590A2-00E5-476E-970A-304A9BFAA126}" dt="2024-02-14T01:31:39.963" v="2658" actId="20577"/>
        <pc:sldMkLst>
          <pc:docMk/>
          <pc:sldMk cId="1205747470" sldId="1448"/>
        </pc:sldMkLst>
      </pc:sldChg>
      <pc:sldChg chg="addSp modSp add mod">
        <pc:chgData name="Erfan Meskar" userId="ae30a713-38f5-4e56-b874-fd636adcf478" providerId="ADAL" clId="{F28590A2-00E5-476E-970A-304A9BFAA126}" dt="2024-02-14T00:44:27.014" v="2392" actId="20577"/>
        <pc:sldMkLst>
          <pc:docMk/>
          <pc:sldMk cId="102091555" sldId="1449"/>
        </pc:sldMkLst>
      </pc:sldChg>
      <pc:sldChg chg="addSp delSp modSp add del mod delAnim modAnim modShow">
        <pc:chgData name="Erfan Meskar" userId="ae30a713-38f5-4e56-b874-fd636adcf478" providerId="ADAL" clId="{F28590A2-00E5-476E-970A-304A9BFAA126}" dt="2024-02-14T02:06:33.287" v="3021" actId="47"/>
        <pc:sldMkLst>
          <pc:docMk/>
          <pc:sldMk cId="3547220587" sldId="1450"/>
        </pc:sldMkLst>
      </pc:sldChg>
      <pc:sldChg chg="modSp add mod">
        <pc:chgData name="Erfan Meskar" userId="ae30a713-38f5-4e56-b874-fd636adcf478" providerId="ADAL" clId="{F28590A2-00E5-476E-970A-304A9BFAA126}" dt="2024-02-14T01:48:43.970" v="2885" actId="20577"/>
        <pc:sldMkLst>
          <pc:docMk/>
          <pc:sldMk cId="2451255072" sldId="1451"/>
        </pc:sldMkLst>
      </pc:sldChg>
      <pc:sldChg chg="modSp add mod">
        <pc:chgData name="Erfan Meskar" userId="ae30a713-38f5-4e56-b874-fd636adcf478" providerId="ADAL" clId="{F28590A2-00E5-476E-970A-304A9BFAA126}" dt="2024-02-14T01:51:08.128" v="2908" actId="57"/>
        <pc:sldMkLst>
          <pc:docMk/>
          <pc:sldMk cId="1580485334" sldId="1452"/>
        </pc:sldMkLst>
      </pc:sldChg>
      <pc:sldChg chg="addSp delSp modSp add mod delAnim modAnim modNotesTx">
        <pc:chgData name="Erfan Meskar" userId="ae30a713-38f5-4e56-b874-fd636adcf478" providerId="ADAL" clId="{F28590A2-00E5-476E-970A-304A9BFAA126}" dt="2024-02-14T02:50:30.371" v="3509" actId="20577"/>
        <pc:sldMkLst>
          <pc:docMk/>
          <pc:sldMk cId="1738484118" sldId="1453"/>
        </pc:sldMkLst>
      </pc:sldChg>
      <pc:sldChg chg="add del">
        <pc:chgData name="Erfan Meskar" userId="ae30a713-38f5-4e56-b874-fd636adcf478" providerId="ADAL" clId="{F28590A2-00E5-476E-970A-304A9BFAA126}" dt="2024-02-14T02:27:45.601" v="3246" actId="47"/>
        <pc:sldMkLst>
          <pc:docMk/>
          <pc:sldMk cId="4192003187" sldId="1453"/>
        </pc:sldMkLst>
      </pc:sldChg>
      <pc:sldChg chg="addSp delSp modSp add mod delAnim modAnim modNotesTx">
        <pc:chgData name="Erfan Meskar" userId="ae30a713-38f5-4e56-b874-fd636adcf478" providerId="ADAL" clId="{F28590A2-00E5-476E-970A-304A9BFAA126}" dt="2024-02-14T02:47:11.431" v="3464" actId="20577"/>
        <pc:sldMkLst>
          <pc:docMk/>
          <pc:sldMk cId="235082132" sldId="1454"/>
        </pc:sldMkLst>
      </pc:sldChg>
      <pc:sldChg chg="addSp delSp modSp add mod delAnim modNotesTx">
        <pc:chgData name="Erfan Meskar" userId="ae30a713-38f5-4e56-b874-fd636adcf478" providerId="ADAL" clId="{F28590A2-00E5-476E-970A-304A9BFAA126}" dt="2024-02-14T02:47:07.805" v="3463" actId="20577"/>
        <pc:sldMkLst>
          <pc:docMk/>
          <pc:sldMk cId="1911192117" sldId="1455"/>
        </pc:sldMkLst>
      </pc:sldChg>
      <pc:sldChg chg="addSp modSp add mod ord modAnim modNotesTx">
        <pc:chgData name="Erfan Meskar" userId="ae30a713-38f5-4e56-b874-fd636adcf478" providerId="ADAL" clId="{F28590A2-00E5-476E-970A-304A9BFAA126}" dt="2024-02-14T02:47:04.774" v="3462" actId="20577"/>
        <pc:sldMkLst>
          <pc:docMk/>
          <pc:sldMk cId="1683385823" sldId="1456"/>
        </pc:sldMkLst>
      </pc:sldChg>
      <pc:sldChg chg="addSp modSp add mod ord modNotesTx">
        <pc:chgData name="Erfan Meskar" userId="ae30a713-38f5-4e56-b874-fd636adcf478" providerId="ADAL" clId="{F28590A2-00E5-476E-970A-304A9BFAA126}" dt="2024-02-14T02:47:02.324" v="3461" actId="20577"/>
        <pc:sldMkLst>
          <pc:docMk/>
          <pc:sldMk cId="1044515931" sldId="1457"/>
        </pc:sldMkLst>
      </pc:sldChg>
      <pc:sldChg chg="addSp modSp add mod ord modAnim modNotesTx">
        <pc:chgData name="Erfan Meskar" userId="ae30a713-38f5-4e56-b874-fd636adcf478" providerId="ADAL" clId="{F28590A2-00E5-476E-970A-304A9BFAA126}" dt="2024-02-14T02:46:59.482" v="3460" actId="20577"/>
        <pc:sldMkLst>
          <pc:docMk/>
          <pc:sldMk cId="3209402299" sldId="1458"/>
        </pc:sldMkLst>
      </pc:sldChg>
      <pc:sldChg chg="modSp add mod">
        <pc:chgData name="Erfan Meskar" userId="ae30a713-38f5-4e56-b874-fd636adcf478" providerId="ADAL" clId="{F28590A2-00E5-476E-970A-304A9BFAA126}" dt="2024-02-14T02:51:03.435" v="3530" actId="15"/>
        <pc:sldMkLst>
          <pc:docMk/>
          <pc:sldMk cId="3458664754" sldId="1459"/>
        </pc:sldMkLst>
      </pc:sldChg>
      <pc:sldMasterChg chg="delSldLayout">
        <pc:chgData name="Erfan Meskar" userId="ae30a713-38f5-4e56-b874-fd636adcf478" providerId="ADAL" clId="{F28590A2-00E5-476E-970A-304A9BFAA126}" dt="2024-02-14T02:44:12.967" v="3458" actId="47"/>
        <pc:sldMasterMkLst>
          <pc:docMk/>
          <pc:sldMasterMk cId="0" sldId="2147483740"/>
        </pc:sldMasterMkLst>
        <pc:sldLayoutChg chg="del">
          <pc:chgData name="Erfan Meskar" userId="ae30a713-38f5-4e56-b874-fd636adcf478" providerId="ADAL" clId="{F28590A2-00E5-476E-970A-304A9BFAA126}" dt="2024-02-14T02:44:12.967" v="3458" actId="47"/>
          <pc:sldLayoutMkLst>
            <pc:docMk/>
            <pc:sldMasterMk cId="0" sldId="2147483740"/>
            <pc:sldLayoutMk cId="312131802" sldId="2147483752"/>
          </pc:sldLayoutMkLst>
        </pc:sldLayoutChg>
        <pc:sldLayoutChg chg="del">
          <pc:chgData name="Erfan Meskar" userId="ae30a713-38f5-4e56-b874-fd636adcf478" providerId="ADAL" clId="{F28590A2-00E5-476E-970A-304A9BFAA126}" dt="2024-02-14T01:23:44.450" v="2629" actId="47"/>
          <pc:sldLayoutMkLst>
            <pc:docMk/>
            <pc:sldMasterMk cId="0" sldId="2147483740"/>
            <pc:sldLayoutMk cId="2187673849" sldId="2147483752"/>
          </pc:sldLayoutMkLst>
        </pc:sldLayoutChg>
      </pc:sldMasterChg>
    </pc:docChg>
  </pc:docChgLst>
  <pc:docChgLst>
    <pc:chgData name="Erfan Meskar" userId="ae30a713-38f5-4e56-b874-fd636adcf478" providerId="ADAL" clId="{34EA2C4E-0012-4FE3-BC38-E06C7A8E5B98}"/>
    <pc:docChg chg="undo redo custSel addSld delSld modSld sldOrd">
      <pc:chgData name="Erfan Meskar" userId="ae30a713-38f5-4e56-b874-fd636adcf478" providerId="ADAL" clId="{34EA2C4E-0012-4FE3-BC38-E06C7A8E5B98}" dt="2024-04-19T20:38:41.676" v="4145" actId="478"/>
      <pc:docMkLst>
        <pc:docMk/>
      </pc:docMkLst>
      <pc:sldChg chg="delSp add del mod">
        <pc:chgData name="Erfan Meskar" userId="ae30a713-38f5-4e56-b874-fd636adcf478" providerId="ADAL" clId="{34EA2C4E-0012-4FE3-BC38-E06C7A8E5B98}" dt="2024-02-28T06:09:15.152" v="2497" actId="47"/>
        <pc:sldMkLst>
          <pc:docMk/>
          <pc:sldMk cId="0" sldId="309"/>
        </pc:sldMkLst>
      </pc:sldChg>
      <pc:sldChg chg="delSp add del mod">
        <pc:chgData name="Erfan Meskar" userId="ae30a713-38f5-4e56-b874-fd636adcf478" providerId="ADAL" clId="{34EA2C4E-0012-4FE3-BC38-E06C7A8E5B98}" dt="2024-02-28T06:09:43.381" v="2504" actId="47"/>
        <pc:sldMkLst>
          <pc:docMk/>
          <pc:sldMk cId="0" sldId="310"/>
        </pc:sldMkLst>
      </pc:sldChg>
      <pc:sldChg chg="del">
        <pc:chgData name="Erfan Meskar" userId="ae30a713-38f5-4e56-b874-fd636adcf478" providerId="ADAL" clId="{34EA2C4E-0012-4FE3-BC38-E06C7A8E5B98}" dt="2024-02-28T00:12:56.650" v="561" actId="47"/>
        <pc:sldMkLst>
          <pc:docMk/>
          <pc:sldMk cId="0" sldId="311"/>
        </pc:sldMkLst>
      </pc:sldChg>
      <pc:sldChg chg="del">
        <pc:chgData name="Erfan Meskar" userId="ae30a713-38f5-4e56-b874-fd636adcf478" providerId="ADAL" clId="{34EA2C4E-0012-4FE3-BC38-E06C7A8E5B98}" dt="2024-02-28T00:12:56.650" v="561" actId="47"/>
        <pc:sldMkLst>
          <pc:docMk/>
          <pc:sldMk cId="0" sldId="312"/>
        </pc:sldMkLst>
      </pc:sldChg>
      <pc:sldChg chg="del">
        <pc:chgData name="Erfan Meskar" userId="ae30a713-38f5-4e56-b874-fd636adcf478" providerId="ADAL" clId="{34EA2C4E-0012-4FE3-BC38-E06C7A8E5B98}" dt="2024-02-28T00:12:56.650" v="561" actId="47"/>
        <pc:sldMkLst>
          <pc:docMk/>
          <pc:sldMk cId="0" sldId="313"/>
        </pc:sldMkLst>
      </pc:sldChg>
      <pc:sldChg chg="del">
        <pc:chgData name="Erfan Meskar" userId="ae30a713-38f5-4e56-b874-fd636adcf478" providerId="ADAL" clId="{34EA2C4E-0012-4FE3-BC38-E06C7A8E5B98}" dt="2024-02-28T00:12:56.650" v="561" actId="47"/>
        <pc:sldMkLst>
          <pc:docMk/>
          <pc:sldMk cId="0" sldId="314"/>
        </pc:sldMkLst>
      </pc:sldChg>
      <pc:sldChg chg="del">
        <pc:chgData name="Erfan Meskar" userId="ae30a713-38f5-4e56-b874-fd636adcf478" providerId="ADAL" clId="{34EA2C4E-0012-4FE3-BC38-E06C7A8E5B98}" dt="2024-02-28T00:12:56.650" v="561" actId="47"/>
        <pc:sldMkLst>
          <pc:docMk/>
          <pc:sldMk cId="0" sldId="315"/>
        </pc:sldMkLst>
      </pc:sldChg>
      <pc:sldChg chg="del">
        <pc:chgData name="Erfan Meskar" userId="ae30a713-38f5-4e56-b874-fd636adcf478" providerId="ADAL" clId="{34EA2C4E-0012-4FE3-BC38-E06C7A8E5B98}" dt="2024-02-28T00:12:56.650" v="561" actId="47"/>
        <pc:sldMkLst>
          <pc:docMk/>
          <pc:sldMk cId="0" sldId="316"/>
        </pc:sldMkLst>
      </pc:sldChg>
      <pc:sldChg chg="del">
        <pc:chgData name="Erfan Meskar" userId="ae30a713-38f5-4e56-b874-fd636adcf478" providerId="ADAL" clId="{34EA2C4E-0012-4FE3-BC38-E06C7A8E5B98}" dt="2024-02-28T00:12:56.650" v="561" actId="47"/>
        <pc:sldMkLst>
          <pc:docMk/>
          <pc:sldMk cId="0" sldId="317"/>
        </pc:sldMkLst>
      </pc:sldChg>
      <pc:sldChg chg="del">
        <pc:chgData name="Erfan Meskar" userId="ae30a713-38f5-4e56-b874-fd636adcf478" providerId="ADAL" clId="{34EA2C4E-0012-4FE3-BC38-E06C7A8E5B98}" dt="2024-02-28T00:12:56.650" v="561" actId="47"/>
        <pc:sldMkLst>
          <pc:docMk/>
          <pc:sldMk cId="0" sldId="318"/>
        </pc:sldMkLst>
      </pc:sldChg>
      <pc:sldChg chg="del">
        <pc:chgData name="Erfan Meskar" userId="ae30a713-38f5-4e56-b874-fd636adcf478" providerId="ADAL" clId="{34EA2C4E-0012-4FE3-BC38-E06C7A8E5B98}" dt="2024-02-28T00:12:56.650" v="561" actId="47"/>
        <pc:sldMkLst>
          <pc:docMk/>
          <pc:sldMk cId="0" sldId="319"/>
        </pc:sldMkLst>
      </pc:sldChg>
      <pc:sldChg chg="del">
        <pc:chgData name="Erfan Meskar" userId="ae30a713-38f5-4e56-b874-fd636adcf478" providerId="ADAL" clId="{34EA2C4E-0012-4FE3-BC38-E06C7A8E5B98}" dt="2024-02-28T00:12:56.650" v="561" actId="47"/>
        <pc:sldMkLst>
          <pc:docMk/>
          <pc:sldMk cId="0" sldId="320"/>
        </pc:sldMkLst>
      </pc:sldChg>
      <pc:sldChg chg="modSp mod">
        <pc:chgData name="Erfan Meskar" userId="ae30a713-38f5-4e56-b874-fd636adcf478" providerId="ADAL" clId="{34EA2C4E-0012-4FE3-BC38-E06C7A8E5B98}" dt="2024-02-27T23:27:29.991" v="5" actId="20577"/>
        <pc:sldMkLst>
          <pc:docMk/>
          <pc:sldMk cId="0" sldId="446"/>
        </pc:sldMkLst>
      </pc:sldChg>
      <pc:sldChg chg="add del">
        <pc:chgData name="Erfan Meskar" userId="ae30a713-38f5-4e56-b874-fd636adcf478" providerId="ADAL" clId="{34EA2C4E-0012-4FE3-BC38-E06C7A8E5B98}" dt="2024-02-28T02:57:43.244" v="1680"/>
        <pc:sldMkLst>
          <pc:docMk/>
          <pc:sldMk cId="3799088749" sldId="1012"/>
        </pc:sldMkLst>
      </pc:sldChg>
      <pc:sldChg chg="delSp add del mod">
        <pc:chgData name="Erfan Meskar" userId="ae30a713-38f5-4e56-b874-fd636adcf478" providerId="ADAL" clId="{34EA2C4E-0012-4FE3-BC38-E06C7A8E5B98}" dt="2024-02-28T02:52:36.884" v="1645" actId="47"/>
        <pc:sldMkLst>
          <pc:docMk/>
          <pc:sldMk cId="1712223731" sldId="1023"/>
        </pc:sldMkLst>
      </pc:sldChg>
      <pc:sldChg chg="modSp add del mod">
        <pc:chgData name="Erfan Meskar" userId="ae30a713-38f5-4e56-b874-fd636adcf478" providerId="ADAL" clId="{34EA2C4E-0012-4FE3-BC38-E06C7A8E5B98}" dt="2024-02-28T03:03:14.690" v="1710" actId="47"/>
        <pc:sldMkLst>
          <pc:docMk/>
          <pc:sldMk cId="3790769407" sldId="1026"/>
        </pc:sldMkLst>
      </pc:sldChg>
      <pc:sldChg chg="add del">
        <pc:chgData name="Erfan Meskar" userId="ae30a713-38f5-4e56-b874-fd636adcf478" providerId="ADAL" clId="{34EA2C4E-0012-4FE3-BC38-E06C7A8E5B98}" dt="2024-02-28T02:57:43.244" v="1680"/>
        <pc:sldMkLst>
          <pc:docMk/>
          <pc:sldMk cId="434822173" sldId="1035"/>
        </pc:sldMkLst>
      </pc:sldChg>
      <pc:sldChg chg="delSp add del mod">
        <pc:chgData name="Erfan Meskar" userId="ae30a713-38f5-4e56-b874-fd636adcf478" providerId="ADAL" clId="{34EA2C4E-0012-4FE3-BC38-E06C7A8E5B98}" dt="2024-02-28T03:34:17.999" v="2013" actId="47"/>
        <pc:sldMkLst>
          <pc:docMk/>
          <pc:sldMk cId="61418665" sldId="1046"/>
        </pc:sldMkLst>
      </pc:sldChg>
      <pc:sldChg chg="add del">
        <pc:chgData name="Erfan Meskar" userId="ae30a713-38f5-4e56-b874-fd636adcf478" providerId="ADAL" clId="{34EA2C4E-0012-4FE3-BC38-E06C7A8E5B98}" dt="2024-02-28T03:17:25.403" v="1887" actId="47"/>
        <pc:sldMkLst>
          <pc:docMk/>
          <pc:sldMk cId="3431137889" sldId="1052"/>
        </pc:sldMkLst>
      </pc:sldChg>
      <pc:sldChg chg="delSp add del mod">
        <pc:chgData name="Erfan Meskar" userId="ae30a713-38f5-4e56-b874-fd636adcf478" providerId="ADAL" clId="{34EA2C4E-0012-4FE3-BC38-E06C7A8E5B98}" dt="2024-02-28T03:23:56.494" v="1949" actId="47"/>
        <pc:sldMkLst>
          <pc:docMk/>
          <pc:sldMk cId="3810144935" sldId="1054"/>
        </pc:sldMkLst>
      </pc:sldChg>
      <pc:sldChg chg="delSp add del mod">
        <pc:chgData name="Erfan Meskar" userId="ae30a713-38f5-4e56-b874-fd636adcf478" providerId="ADAL" clId="{34EA2C4E-0012-4FE3-BC38-E06C7A8E5B98}" dt="2024-02-28T03:24:41.077" v="1956" actId="47"/>
        <pc:sldMkLst>
          <pc:docMk/>
          <pc:sldMk cId="1395678931" sldId="1055"/>
        </pc:sldMkLst>
      </pc:sldChg>
      <pc:sldChg chg="delSp add del mod">
        <pc:chgData name="Erfan Meskar" userId="ae30a713-38f5-4e56-b874-fd636adcf478" providerId="ADAL" clId="{34EA2C4E-0012-4FE3-BC38-E06C7A8E5B98}" dt="2024-02-28T03:42:24.264" v="2078" actId="47"/>
        <pc:sldMkLst>
          <pc:docMk/>
          <pc:sldMk cId="2680595294" sldId="1059"/>
        </pc:sldMkLst>
      </pc:sldChg>
      <pc:sldChg chg="delSp add del mod">
        <pc:chgData name="Erfan Meskar" userId="ae30a713-38f5-4e56-b874-fd636adcf478" providerId="ADAL" clId="{34EA2C4E-0012-4FE3-BC38-E06C7A8E5B98}" dt="2024-02-28T04:02:11.431" v="2120" actId="47"/>
        <pc:sldMkLst>
          <pc:docMk/>
          <pc:sldMk cId="4294946445" sldId="1062"/>
        </pc:sldMkLst>
      </pc:sldChg>
      <pc:sldChg chg="add del">
        <pc:chgData name="Erfan Meskar" userId="ae30a713-38f5-4e56-b874-fd636adcf478" providerId="ADAL" clId="{34EA2C4E-0012-4FE3-BC38-E06C7A8E5B98}" dt="2024-02-28T04:04:08.168" v="2154" actId="47"/>
        <pc:sldMkLst>
          <pc:docMk/>
          <pc:sldMk cId="3620782179" sldId="1063"/>
        </pc:sldMkLst>
      </pc:sldChg>
      <pc:sldChg chg="delSp add del mod">
        <pc:chgData name="Erfan Meskar" userId="ae30a713-38f5-4e56-b874-fd636adcf478" providerId="ADAL" clId="{34EA2C4E-0012-4FE3-BC38-E06C7A8E5B98}" dt="2024-03-06T17:00:25.081" v="3414" actId="47"/>
        <pc:sldMkLst>
          <pc:docMk/>
          <pc:sldMk cId="1986752115" sldId="1067"/>
        </pc:sldMkLst>
      </pc:sldChg>
      <pc:sldChg chg="delSp add del mod">
        <pc:chgData name="Erfan Meskar" userId="ae30a713-38f5-4e56-b874-fd636adcf478" providerId="ADAL" clId="{34EA2C4E-0012-4FE3-BC38-E06C7A8E5B98}" dt="2024-03-06T17:02:08.166" v="3453" actId="47"/>
        <pc:sldMkLst>
          <pc:docMk/>
          <pc:sldMk cId="4205825112" sldId="1068"/>
        </pc:sldMkLst>
      </pc:sldChg>
      <pc:sldChg chg="delSp add del mod">
        <pc:chgData name="Erfan Meskar" userId="ae30a713-38f5-4e56-b874-fd636adcf478" providerId="ADAL" clId="{34EA2C4E-0012-4FE3-BC38-E06C7A8E5B98}" dt="2024-03-06T17:03:35.766" v="3486" actId="47"/>
        <pc:sldMkLst>
          <pc:docMk/>
          <pc:sldMk cId="500777266" sldId="1069"/>
        </pc:sldMkLst>
      </pc:sldChg>
      <pc:sldChg chg="delSp add del mod">
        <pc:chgData name="Erfan Meskar" userId="ae30a713-38f5-4e56-b874-fd636adcf478" providerId="ADAL" clId="{34EA2C4E-0012-4FE3-BC38-E06C7A8E5B98}" dt="2024-03-06T17:06:27.179" v="3570" actId="47"/>
        <pc:sldMkLst>
          <pc:docMk/>
          <pc:sldMk cId="2011832356" sldId="1070"/>
        </pc:sldMkLst>
      </pc:sldChg>
      <pc:sldChg chg="delSp add del mod">
        <pc:chgData name="Erfan Meskar" userId="ae30a713-38f5-4e56-b874-fd636adcf478" providerId="ADAL" clId="{34EA2C4E-0012-4FE3-BC38-E06C7A8E5B98}" dt="2024-03-06T17:07:41.577" v="3594" actId="47"/>
        <pc:sldMkLst>
          <pc:docMk/>
          <pc:sldMk cId="4205048118" sldId="1071"/>
        </pc:sldMkLst>
      </pc:sldChg>
      <pc:sldChg chg="delSp add del mod">
        <pc:chgData name="Erfan Meskar" userId="ae30a713-38f5-4e56-b874-fd636adcf478" providerId="ADAL" clId="{34EA2C4E-0012-4FE3-BC38-E06C7A8E5B98}" dt="2024-03-06T17:08:54.199" v="3617" actId="47"/>
        <pc:sldMkLst>
          <pc:docMk/>
          <pc:sldMk cId="676079804" sldId="1072"/>
        </pc:sldMkLst>
      </pc:sldChg>
      <pc:sldChg chg="delSp add del mod modTransition">
        <pc:chgData name="Erfan Meskar" userId="ae30a713-38f5-4e56-b874-fd636adcf478" providerId="ADAL" clId="{34EA2C4E-0012-4FE3-BC38-E06C7A8E5B98}" dt="2024-03-06T17:09:56.343" v="3640" actId="47"/>
        <pc:sldMkLst>
          <pc:docMk/>
          <pc:sldMk cId="3468114077" sldId="1073"/>
        </pc:sldMkLst>
      </pc:sldChg>
      <pc:sldChg chg="delSp add del mod">
        <pc:chgData name="Erfan Meskar" userId="ae30a713-38f5-4e56-b874-fd636adcf478" providerId="ADAL" clId="{34EA2C4E-0012-4FE3-BC38-E06C7A8E5B98}" dt="2024-03-06T17:12:08.615" v="3715" actId="47"/>
        <pc:sldMkLst>
          <pc:docMk/>
          <pc:sldMk cId="2104836670" sldId="1074"/>
        </pc:sldMkLst>
      </pc:sldChg>
      <pc:sldChg chg="delSp add del mod">
        <pc:chgData name="Erfan Meskar" userId="ae30a713-38f5-4e56-b874-fd636adcf478" providerId="ADAL" clId="{34EA2C4E-0012-4FE3-BC38-E06C7A8E5B98}" dt="2024-03-06T17:13:59.742" v="3745" actId="47"/>
        <pc:sldMkLst>
          <pc:docMk/>
          <pc:sldMk cId="1407128168" sldId="1075"/>
        </pc:sldMkLst>
      </pc:sldChg>
      <pc:sldChg chg="delSp add del mod modTransition">
        <pc:chgData name="Erfan Meskar" userId="ae30a713-38f5-4e56-b874-fd636adcf478" providerId="ADAL" clId="{34EA2C4E-0012-4FE3-BC38-E06C7A8E5B98}" dt="2024-03-06T17:15:40.855" v="3770" actId="47"/>
        <pc:sldMkLst>
          <pc:docMk/>
          <pc:sldMk cId="3424856159" sldId="1076"/>
        </pc:sldMkLst>
      </pc:sldChg>
      <pc:sldChg chg="delSp add del mod modTransition">
        <pc:chgData name="Erfan Meskar" userId="ae30a713-38f5-4e56-b874-fd636adcf478" providerId="ADAL" clId="{34EA2C4E-0012-4FE3-BC38-E06C7A8E5B98}" dt="2024-03-06T17:17:14.406" v="3787" actId="47"/>
        <pc:sldMkLst>
          <pc:docMk/>
          <pc:sldMk cId="3564368298" sldId="1077"/>
        </pc:sldMkLst>
      </pc:sldChg>
      <pc:sldChg chg="delSp add del mod modTransition">
        <pc:chgData name="Erfan Meskar" userId="ae30a713-38f5-4e56-b874-fd636adcf478" providerId="ADAL" clId="{34EA2C4E-0012-4FE3-BC38-E06C7A8E5B98}" dt="2024-03-06T17:18:20.409" v="3821" actId="47"/>
        <pc:sldMkLst>
          <pc:docMk/>
          <pc:sldMk cId="1766638525" sldId="1078"/>
        </pc:sldMkLst>
      </pc:sldChg>
      <pc:sldChg chg="delSp modSp add del mod modTransition">
        <pc:chgData name="Erfan Meskar" userId="ae30a713-38f5-4e56-b874-fd636adcf478" providerId="ADAL" clId="{34EA2C4E-0012-4FE3-BC38-E06C7A8E5B98}" dt="2024-03-06T17:27:10.743" v="3918" actId="47"/>
        <pc:sldMkLst>
          <pc:docMk/>
          <pc:sldMk cId="4117801506" sldId="1079"/>
        </pc:sldMkLst>
      </pc:sldChg>
      <pc:sldChg chg="delSp modSp add del mod">
        <pc:chgData name="Erfan Meskar" userId="ae30a713-38f5-4e56-b874-fd636adcf478" providerId="ADAL" clId="{34EA2C4E-0012-4FE3-BC38-E06C7A8E5B98}" dt="2024-03-06T17:27:31.292" v="3920" actId="47"/>
        <pc:sldMkLst>
          <pc:docMk/>
          <pc:sldMk cId="1047412011" sldId="1080"/>
        </pc:sldMkLst>
      </pc:sldChg>
      <pc:sldChg chg="delSp modSp add del mod modTransition">
        <pc:chgData name="Erfan Meskar" userId="ae30a713-38f5-4e56-b874-fd636adcf478" providerId="ADAL" clId="{34EA2C4E-0012-4FE3-BC38-E06C7A8E5B98}" dt="2024-03-06T17:28:27.278" v="3944" actId="47"/>
        <pc:sldMkLst>
          <pc:docMk/>
          <pc:sldMk cId="1690749286" sldId="1081"/>
        </pc:sldMkLst>
      </pc:sldChg>
      <pc:sldChg chg="delSp modSp add del mod modTransition">
        <pc:chgData name="Erfan Meskar" userId="ae30a713-38f5-4e56-b874-fd636adcf478" providerId="ADAL" clId="{34EA2C4E-0012-4FE3-BC38-E06C7A8E5B98}" dt="2024-03-06T17:29:14.713" v="3961" actId="47"/>
        <pc:sldMkLst>
          <pc:docMk/>
          <pc:sldMk cId="2270073544" sldId="1082"/>
        </pc:sldMkLst>
      </pc:sldChg>
      <pc:sldChg chg="add del">
        <pc:chgData name="Erfan Meskar" userId="ae30a713-38f5-4e56-b874-fd636adcf478" providerId="ADAL" clId="{34EA2C4E-0012-4FE3-BC38-E06C7A8E5B98}" dt="2024-02-28T05:32:43.968" v="2382" actId="47"/>
        <pc:sldMkLst>
          <pc:docMk/>
          <pc:sldMk cId="2499371956" sldId="1085"/>
        </pc:sldMkLst>
      </pc:sldChg>
      <pc:sldChg chg="delSp add del mod">
        <pc:chgData name="Erfan Meskar" userId="ae30a713-38f5-4e56-b874-fd636adcf478" providerId="ADAL" clId="{34EA2C4E-0012-4FE3-BC38-E06C7A8E5B98}" dt="2024-02-28T04:20:14.860" v="2209" actId="47"/>
        <pc:sldMkLst>
          <pc:docMk/>
          <pc:sldMk cId="507723271" sldId="1094"/>
        </pc:sldMkLst>
      </pc:sldChg>
      <pc:sldChg chg="delSp add del mod">
        <pc:chgData name="Erfan Meskar" userId="ae30a713-38f5-4e56-b874-fd636adcf478" providerId="ADAL" clId="{34EA2C4E-0012-4FE3-BC38-E06C7A8E5B98}" dt="2024-02-28T03:16:18.834" v="1857" actId="47"/>
        <pc:sldMkLst>
          <pc:docMk/>
          <pc:sldMk cId="602948381" sldId="1099"/>
        </pc:sldMkLst>
      </pc:sldChg>
      <pc:sldChg chg="addSp delSp modSp mod">
        <pc:chgData name="Erfan Meskar" userId="ae30a713-38f5-4e56-b874-fd636adcf478" providerId="ADAL" clId="{34EA2C4E-0012-4FE3-BC38-E06C7A8E5B98}" dt="2024-02-27T23:31:34.861" v="83" actId="1076"/>
        <pc:sldMkLst>
          <pc:docMk/>
          <pc:sldMk cId="673110629" sldId="1319"/>
        </pc:sldMkLst>
      </pc:sldChg>
      <pc:sldChg chg="del">
        <pc:chgData name="Erfan Meskar" userId="ae30a713-38f5-4e56-b874-fd636adcf478" providerId="ADAL" clId="{34EA2C4E-0012-4FE3-BC38-E06C7A8E5B98}" dt="2024-02-28T00:13:04.545" v="562" actId="47"/>
        <pc:sldMkLst>
          <pc:docMk/>
          <pc:sldMk cId="4059550234" sldId="1323"/>
        </pc:sldMkLst>
      </pc:sldChg>
      <pc:sldChg chg="del">
        <pc:chgData name="Erfan Meskar" userId="ae30a713-38f5-4e56-b874-fd636adcf478" providerId="ADAL" clId="{34EA2C4E-0012-4FE3-BC38-E06C7A8E5B98}" dt="2024-02-27T23:38:20.197" v="138" actId="47"/>
        <pc:sldMkLst>
          <pc:docMk/>
          <pc:sldMk cId="512385820" sldId="1324"/>
        </pc:sldMkLst>
      </pc:sldChg>
      <pc:sldChg chg="modSp mod">
        <pc:chgData name="Erfan Meskar" userId="ae30a713-38f5-4e56-b874-fd636adcf478" providerId="ADAL" clId="{34EA2C4E-0012-4FE3-BC38-E06C7A8E5B98}" dt="2024-03-06T03:31:13.689" v="2833" actId="20577"/>
        <pc:sldMkLst>
          <pc:docMk/>
          <pc:sldMk cId="3810293082" sldId="1327"/>
        </pc:sldMkLst>
      </pc:sldChg>
      <pc:sldChg chg="delSp modSp mod modAnim">
        <pc:chgData name="Erfan Meskar" userId="ae30a713-38f5-4e56-b874-fd636adcf478" providerId="ADAL" clId="{34EA2C4E-0012-4FE3-BC38-E06C7A8E5B98}" dt="2024-02-28T01:34:56.095" v="1339"/>
        <pc:sldMkLst>
          <pc:docMk/>
          <pc:sldMk cId="290692642" sldId="1328"/>
        </pc:sldMkLst>
      </pc:sldChg>
      <pc:sldChg chg="addSp delSp modSp mod">
        <pc:chgData name="Erfan Meskar" userId="ae30a713-38f5-4e56-b874-fd636adcf478" providerId="ADAL" clId="{34EA2C4E-0012-4FE3-BC38-E06C7A8E5B98}" dt="2024-02-28T00:07:17.527" v="508" actId="1076"/>
        <pc:sldMkLst>
          <pc:docMk/>
          <pc:sldMk cId="1235106489" sldId="1329"/>
        </pc:sldMkLst>
      </pc:sldChg>
      <pc:sldChg chg="addSp delSp modSp mod delAnim modAnim">
        <pc:chgData name="Erfan Meskar" userId="ae30a713-38f5-4e56-b874-fd636adcf478" providerId="ADAL" clId="{34EA2C4E-0012-4FE3-BC38-E06C7A8E5B98}" dt="2024-02-28T02:52:29.236" v="1644" actId="114"/>
        <pc:sldMkLst>
          <pc:docMk/>
          <pc:sldMk cId="4260202966" sldId="1331"/>
        </pc:sldMkLst>
      </pc:sldChg>
      <pc:sldChg chg="del">
        <pc:chgData name="Erfan Meskar" userId="ae30a713-38f5-4e56-b874-fd636adcf478" providerId="ADAL" clId="{34EA2C4E-0012-4FE3-BC38-E06C7A8E5B98}" dt="2024-02-28T00:00:43.268" v="284" actId="47"/>
        <pc:sldMkLst>
          <pc:docMk/>
          <pc:sldMk cId="2653276517" sldId="1344"/>
        </pc:sldMkLst>
      </pc:sldChg>
      <pc:sldChg chg="addSp delSp modSp mod modAnim">
        <pc:chgData name="Erfan Meskar" userId="ae30a713-38f5-4e56-b874-fd636adcf478" providerId="ADAL" clId="{34EA2C4E-0012-4FE3-BC38-E06C7A8E5B98}" dt="2024-03-06T04:35:05.389" v="2882" actId="207"/>
        <pc:sldMkLst>
          <pc:docMk/>
          <pc:sldMk cId="3318124592" sldId="1368"/>
        </pc:sldMkLst>
      </pc:sldChg>
      <pc:sldChg chg="del">
        <pc:chgData name="Erfan Meskar" userId="ae30a713-38f5-4e56-b874-fd636adcf478" providerId="ADAL" clId="{34EA2C4E-0012-4FE3-BC38-E06C7A8E5B98}" dt="2024-02-28T00:17:59.153" v="619" actId="47"/>
        <pc:sldMkLst>
          <pc:docMk/>
          <pc:sldMk cId="1773025388" sldId="1369"/>
        </pc:sldMkLst>
      </pc:sldChg>
      <pc:sldChg chg="del">
        <pc:chgData name="Erfan Meskar" userId="ae30a713-38f5-4e56-b874-fd636adcf478" providerId="ADAL" clId="{34EA2C4E-0012-4FE3-BC38-E06C7A8E5B98}" dt="2024-02-28T00:17:59.153" v="619" actId="47"/>
        <pc:sldMkLst>
          <pc:docMk/>
          <pc:sldMk cId="2980114125" sldId="1370"/>
        </pc:sldMkLst>
      </pc:sldChg>
      <pc:sldChg chg="delSp modSp mod">
        <pc:chgData name="Erfan Meskar" userId="ae30a713-38f5-4e56-b874-fd636adcf478" providerId="ADAL" clId="{34EA2C4E-0012-4FE3-BC38-E06C7A8E5B98}" dt="2024-02-28T01:08:02.154" v="1275" actId="403"/>
        <pc:sldMkLst>
          <pc:docMk/>
          <pc:sldMk cId="2901537697" sldId="1383"/>
        </pc:sldMkLst>
      </pc:sldChg>
      <pc:sldChg chg="del">
        <pc:chgData name="Erfan Meskar" userId="ae30a713-38f5-4e56-b874-fd636adcf478" providerId="ADAL" clId="{34EA2C4E-0012-4FE3-BC38-E06C7A8E5B98}" dt="2024-02-28T00:12:56.650" v="561" actId="47"/>
        <pc:sldMkLst>
          <pc:docMk/>
          <pc:sldMk cId="1503854869" sldId="1391"/>
        </pc:sldMkLst>
      </pc:sldChg>
      <pc:sldChg chg="modSp mod">
        <pc:chgData name="Erfan Meskar" userId="ae30a713-38f5-4e56-b874-fd636adcf478" providerId="ADAL" clId="{34EA2C4E-0012-4FE3-BC38-E06C7A8E5B98}" dt="2024-03-06T05:59:40.888" v="2932" actId="20577"/>
        <pc:sldMkLst>
          <pc:docMk/>
          <pc:sldMk cId="3816436875" sldId="1410"/>
        </pc:sldMkLst>
      </pc:sldChg>
      <pc:sldChg chg="del">
        <pc:chgData name="Erfan Meskar" userId="ae30a713-38f5-4e56-b874-fd636adcf478" providerId="ADAL" clId="{34EA2C4E-0012-4FE3-BC38-E06C7A8E5B98}" dt="2024-02-27T23:32:16.736" v="84" actId="47"/>
        <pc:sldMkLst>
          <pc:docMk/>
          <pc:sldMk cId="1654481666" sldId="1411"/>
        </pc:sldMkLst>
      </pc:sldChg>
      <pc:sldChg chg="addSp delSp modSp mod">
        <pc:chgData name="Erfan Meskar" userId="ae30a713-38f5-4e56-b874-fd636adcf478" providerId="ADAL" clId="{34EA2C4E-0012-4FE3-BC38-E06C7A8E5B98}" dt="2024-03-06T01:57:14.968" v="2571" actId="20577"/>
        <pc:sldMkLst>
          <pc:docMk/>
          <pc:sldMk cId="26761941" sldId="1412"/>
        </pc:sldMkLst>
      </pc:sldChg>
      <pc:sldChg chg="del">
        <pc:chgData name="Erfan Meskar" userId="ae30a713-38f5-4e56-b874-fd636adcf478" providerId="ADAL" clId="{34EA2C4E-0012-4FE3-BC38-E06C7A8E5B98}" dt="2024-02-27T23:38:20.197" v="138" actId="47"/>
        <pc:sldMkLst>
          <pc:docMk/>
          <pc:sldMk cId="807687938" sldId="1413"/>
        </pc:sldMkLst>
      </pc:sldChg>
      <pc:sldChg chg="del">
        <pc:chgData name="Erfan Meskar" userId="ae30a713-38f5-4e56-b874-fd636adcf478" providerId="ADAL" clId="{34EA2C4E-0012-4FE3-BC38-E06C7A8E5B98}" dt="2024-02-28T06:11:35.896" v="2515" actId="47"/>
        <pc:sldMkLst>
          <pc:docMk/>
          <pc:sldMk cId="2754597206" sldId="1434"/>
        </pc:sldMkLst>
      </pc:sldChg>
      <pc:sldChg chg="del">
        <pc:chgData name="Erfan Meskar" userId="ae30a713-38f5-4e56-b874-fd636adcf478" providerId="ADAL" clId="{34EA2C4E-0012-4FE3-BC38-E06C7A8E5B98}" dt="2024-02-27T23:38:20.197" v="138" actId="47"/>
        <pc:sldMkLst>
          <pc:docMk/>
          <pc:sldMk cId="1060896350" sldId="1439"/>
        </pc:sldMkLst>
      </pc:sldChg>
      <pc:sldChg chg="del">
        <pc:chgData name="Erfan Meskar" userId="ae30a713-38f5-4e56-b874-fd636adcf478" providerId="ADAL" clId="{34EA2C4E-0012-4FE3-BC38-E06C7A8E5B98}" dt="2024-02-27T23:38:20.197" v="138" actId="47"/>
        <pc:sldMkLst>
          <pc:docMk/>
          <pc:sldMk cId="1003224041" sldId="1440"/>
        </pc:sldMkLst>
      </pc:sldChg>
      <pc:sldChg chg="del">
        <pc:chgData name="Erfan Meskar" userId="ae30a713-38f5-4e56-b874-fd636adcf478" providerId="ADAL" clId="{34EA2C4E-0012-4FE3-BC38-E06C7A8E5B98}" dt="2024-02-27T23:38:20.197" v="138" actId="47"/>
        <pc:sldMkLst>
          <pc:docMk/>
          <pc:sldMk cId="1702084720" sldId="1441"/>
        </pc:sldMkLst>
      </pc:sldChg>
      <pc:sldChg chg="del">
        <pc:chgData name="Erfan Meskar" userId="ae30a713-38f5-4e56-b874-fd636adcf478" providerId="ADAL" clId="{34EA2C4E-0012-4FE3-BC38-E06C7A8E5B98}" dt="2024-02-27T23:38:20.197" v="138" actId="47"/>
        <pc:sldMkLst>
          <pc:docMk/>
          <pc:sldMk cId="3704364748" sldId="1442"/>
        </pc:sldMkLst>
      </pc:sldChg>
      <pc:sldChg chg="del">
        <pc:chgData name="Erfan Meskar" userId="ae30a713-38f5-4e56-b874-fd636adcf478" providerId="ADAL" clId="{34EA2C4E-0012-4FE3-BC38-E06C7A8E5B98}" dt="2024-02-27T23:38:20.197" v="138" actId="47"/>
        <pc:sldMkLst>
          <pc:docMk/>
          <pc:sldMk cId="1887611521" sldId="1443"/>
        </pc:sldMkLst>
      </pc:sldChg>
      <pc:sldChg chg="del">
        <pc:chgData name="Erfan Meskar" userId="ae30a713-38f5-4e56-b874-fd636adcf478" providerId="ADAL" clId="{34EA2C4E-0012-4FE3-BC38-E06C7A8E5B98}" dt="2024-02-27T23:38:40.557" v="139" actId="47"/>
        <pc:sldMkLst>
          <pc:docMk/>
          <pc:sldMk cId="331130572" sldId="1444"/>
        </pc:sldMkLst>
      </pc:sldChg>
      <pc:sldChg chg="del">
        <pc:chgData name="Erfan Meskar" userId="ae30a713-38f5-4e56-b874-fd636adcf478" providerId="ADAL" clId="{34EA2C4E-0012-4FE3-BC38-E06C7A8E5B98}" dt="2024-02-28T00:00:43.268" v="284" actId="47"/>
        <pc:sldMkLst>
          <pc:docMk/>
          <pc:sldMk cId="2357520155" sldId="1445"/>
        </pc:sldMkLst>
      </pc:sldChg>
      <pc:sldChg chg="del">
        <pc:chgData name="Erfan Meskar" userId="ae30a713-38f5-4e56-b874-fd636adcf478" providerId="ADAL" clId="{34EA2C4E-0012-4FE3-BC38-E06C7A8E5B98}" dt="2024-02-28T00:00:43.268" v="284" actId="47"/>
        <pc:sldMkLst>
          <pc:docMk/>
          <pc:sldMk cId="1933646142" sldId="1446"/>
        </pc:sldMkLst>
      </pc:sldChg>
      <pc:sldChg chg="del">
        <pc:chgData name="Erfan Meskar" userId="ae30a713-38f5-4e56-b874-fd636adcf478" providerId="ADAL" clId="{34EA2C4E-0012-4FE3-BC38-E06C7A8E5B98}" dt="2024-02-28T00:15:22.939" v="589" actId="47"/>
        <pc:sldMkLst>
          <pc:docMk/>
          <pc:sldMk cId="803905150" sldId="1447"/>
        </pc:sldMkLst>
      </pc:sldChg>
      <pc:sldChg chg="addSp delSp modSp mod modAnim">
        <pc:chgData name="Erfan Meskar" userId="ae30a713-38f5-4e56-b874-fd636adcf478" providerId="ADAL" clId="{34EA2C4E-0012-4FE3-BC38-E06C7A8E5B98}" dt="2024-02-28T02:41:45.800" v="1603"/>
        <pc:sldMkLst>
          <pc:docMk/>
          <pc:sldMk cId="1205747470" sldId="1448"/>
        </pc:sldMkLst>
      </pc:sldChg>
      <pc:sldChg chg="del">
        <pc:chgData name="Erfan Meskar" userId="ae30a713-38f5-4e56-b874-fd636adcf478" providerId="ADAL" clId="{34EA2C4E-0012-4FE3-BC38-E06C7A8E5B98}" dt="2024-02-28T01:03:14.235" v="1241" actId="47"/>
        <pc:sldMkLst>
          <pc:docMk/>
          <pc:sldMk cId="102091555" sldId="1449"/>
        </pc:sldMkLst>
      </pc:sldChg>
      <pc:sldChg chg="modSp del mod modShow">
        <pc:chgData name="Erfan Meskar" userId="ae30a713-38f5-4e56-b874-fd636adcf478" providerId="ADAL" clId="{34EA2C4E-0012-4FE3-BC38-E06C7A8E5B98}" dt="2024-02-28T06:15:26.033" v="2541" actId="47"/>
        <pc:sldMkLst>
          <pc:docMk/>
          <pc:sldMk cId="2451255072" sldId="1451"/>
        </pc:sldMkLst>
      </pc:sldChg>
      <pc:sldChg chg="addSp delSp modSp mod modAnim">
        <pc:chgData name="Erfan Meskar" userId="ae30a713-38f5-4e56-b874-fd636adcf478" providerId="ADAL" clId="{34EA2C4E-0012-4FE3-BC38-E06C7A8E5B98}" dt="2024-02-28T03:01:20.937" v="1709"/>
        <pc:sldMkLst>
          <pc:docMk/>
          <pc:sldMk cId="1580485334" sldId="1452"/>
        </pc:sldMkLst>
      </pc:sldChg>
      <pc:sldChg chg="del">
        <pc:chgData name="Erfan Meskar" userId="ae30a713-38f5-4e56-b874-fd636adcf478" providerId="ADAL" clId="{34EA2C4E-0012-4FE3-BC38-E06C7A8E5B98}" dt="2024-02-28T00:13:04.545" v="562" actId="47"/>
        <pc:sldMkLst>
          <pc:docMk/>
          <pc:sldMk cId="1738484118" sldId="1453"/>
        </pc:sldMkLst>
      </pc:sldChg>
      <pc:sldChg chg="del">
        <pc:chgData name="Erfan Meskar" userId="ae30a713-38f5-4e56-b874-fd636adcf478" providerId="ADAL" clId="{34EA2C4E-0012-4FE3-BC38-E06C7A8E5B98}" dt="2024-02-28T00:13:04.545" v="562" actId="47"/>
        <pc:sldMkLst>
          <pc:docMk/>
          <pc:sldMk cId="235082132" sldId="1454"/>
        </pc:sldMkLst>
      </pc:sldChg>
      <pc:sldChg chg="del">
        <pc:chgData name="Erfan Meskar" userId="ae30a713-38f5-4e56-b874-fd636adcf478" providerId="ADAL" clId="{34EA2C4E-0012-4FE3-BC38-E06C7A8E5B98}" dt="2024-02-28T00:13:04.545" v="562" actId="47"/>
        <pc:sldMkLst>
          <pc:docMk/>
          <pc:sldMk cId="1911192117" sldId="1455"/>
        </pc:sldMkLst>
      </pc:sldChg>
      <pc:sldChg chg="del">
        <pc:chgData name="Erfan Meskar" userId="ae30a713-38f5-4e56-b874-fd636adcf478" providerId="ADAL" clId="{34EA2C4E-0012-4FE3-BC38-E06C7A8E5B98}" dt="2024-02-28T00:13:04.545" v="562" actId="47"/>
        <pc:sldMkLst>
          <pc:docMk/>
          <pc:sldMk cId="1683385823" sldId="1456"/>
        </pc:sldMkLst>
      </pc:sldChg>
      <pc:sldChg chg="del">
        <pc:chgData name="Erfan Meskar" userId="ae30a713-38f5-4e56-b874-fd636adcf478" providerId="ADAL" clId="{34EA2C4E-0012-4FE3-BC38-E06C7A8E5B98}" dt="2024-02-28T00:13:04.545" v="562" actId="47"/>
        <pc:sldMkLst>
          <pc:docMk/>
          <pc:sldMk cId="1044515931" sldId="1457"/>
        </pc:sldMkLst>
      </pc:sldChg>
      <pc:sldChg chg="del">
        <pc:chgData name="Erfan Meskar" userId="ae30a713-38f5-4e56-b874-fd636adcf478" providerId="ADAL" clId="{34EA2C4E-0012-4FE3-BC38-E06C7A8E5B98}" dt="2024-02-28T00:13:04.545" v="562" actId="47"/>
        <pc:sldMkLst>
          <pc:docMk/>
          <pc:sldMk cId="3209402299" sldId="1458"/>
        </pc:sldMkLst>
      </pc:sldChg>
      <pc:sldChg chg="modSp mod">
        <pc:chgData name="Erfan Meskar" userId="ae30a713-38f5-4e56-b874-fd636adcf478" providerId="ADAL" clId="{34EA2C4E-0012-4FE3-BC38-E06C7A8E5B98}" dt="2024-03-06T04:30:48.104" v="2857" actId="113"/>
        <pc:sldMkLst>
          <pc:docMk/>
          <pc:sldMk cId="3458664754" sldId="1459"/>
        </pc:sldMkLst>
      </pc:sldChg>
      <pc:sldChg chg="addSp delSp modSp add del mod">
        <pc:chgData name="Erfan Meskar" userId="ae30a713-38f5-4e56-b874-fd636adcf478" providerId="ADAL" clId="{34EA2C4E-0012-4FE3-BC38-E06C7A8E5B98}" dt="2024-02-28T05:41:08.953" v="2427" actId="47"/>
        <pc:sldMkLst>
          <pc:docMk/>
          <pc:sldMk cId="2625709042" sldId="1460"/>
        </pc:sldMkLst>
      </pc:sldChg>
      <pc:sldChg chg="addSp delSp modSp add del mod">
        <pc:chgData name="Erfan Meskar" userId="ae30a713-38f5-4e56-b874-fd636adcf478" providerId="ADAL" clId="{34EA2C4E-0012-4FE3-BC38-E06C7A8E5B98}" dt="2024-02-28T05:41:08.953" v="2427" actId="47"/>
        <pc:sldMkLst>
          <pc:docMk/>
          <pc:sldMk cId="2015471145" sldId="1461"/>
        </pc:sldMkLst>
      </pc:sldChg>
      <pc:sldChg chg="addSp delSp modSp add del mod">
        <pc:chgData name="Erfan Meskar" userId="ae30a713-38f5-4e56-b874-fd636adcf478" providerId="ADAL" clId="{34EA2C4E-0012-4FE3-BC38-E06C7A8E5B98}" dt="2024-02-28T05:41:08.953" v="2427" actId="47"/>
        <pc:sldMkLst>
          <pc:docMk/>
          <pc:sldMk cId="1019445943" sldId="1462"/>
        </pc:sldMkLst>
      </pc:sldChg>
      <pc:sldChg chg="addSp delSp modSp add mod modAnim">
        <pc:chgData name="Erfan Meskar" userId="ae30a713-38f5-4e56-b874-fd636adcf478" providerId="ADAL" clId="{34EA2C4E-0012-4FE3-BC38-E06C7A8E5B98}" dt="2024-03-06T03:37:26.146" v="2847" actId="1076"/>
        <pc:sldMkLst>
          <pc:docMk/>
          <pc:sldMk cId="4055904471" sldId="1463"/>
        </pc:sldMkLst>
      </pc:sldChg>
      <pc:sldChg chg="addSp delSp modSp add mod modAnim">
        <pc:chgData name="Erfan Meskar" userId="ae30a713-38f5-4e56-b874-fd636adcf478" providerId="ADAL" clId="{34EA2C4E-0012-4FE3-BC38-E06C7A8E5B98}" dt="2024-02-28T01:39:08.935" v="1486" actId="1076"/>
        <pc:sldMkLst>
          <pc:docMk/>
          <pc:sldMk cId="1374463044" sldId="1464"/>
        </pc:sldMkLst>
      </pc:sldChg>
      <pc:sldChg chg="addSp delSp modSp add mod modAnim">
        <pc:chgData name="Erfan Meskar" userId="ae30a713-38f5-4e56-b874-fd636adcf478" providerId="ADAL" clId="{34EA2C4E-0012-4FE3-BC38-E06C7A8E5B98}" dt="2024-03-06T04:14:45.388" v="2852"/>
        <pc:sldMkLst>
          <pc:docMk/>
          <pc:sldMk cId="486394541" sldId="1465"/>
        </pc:sldMkLst>
      </pc:sldChg>
      <pc:sldChg chg="addSp delSp modSp add mod modAnim">
        <pc:chgData name="Erfan Meskar" userId="ae30a713-38f5-4e56-b874-fd636adcf478" providerId="ADAL" clId="{34EA2C4E-0012-4FE3-BC38-E06C7A8E5B98}" dt="2024-03-06T04:59:57.058" v="2908"/>
        <pc:sldMkLst>
          <pc:docMk/>
          <pc:sldMk cId="4222429689" sldId="1466"/>
        </pc:sldMkLst>
      </pc:sldChg>
      <pc:sldChg chg="delSp modSp add mod ord">
        <pc:chgData name="Erfan Meskar" userId="ae30a713-38f5-4e56-b874-fd636adcf478" providerId="ADAL" clId="{34EA2C4E-0012-4FE3-BC38-E06C7A8E5B98}" dt="2024-02-28T01:14:50.589" v="1336" actId="20577"/>
        <pc:sldMkLst>
          <pc:docMk/>
          <pc:sldMk cId="1587775437" sldId="1467"/>
        </pc:sldMkLst>
      </pc:sldChg>
      <pc:sldChg chg="addSp delSp modSp add mod modAnim">
        <pc:chgData name="Erfan Meskar" userId="ae30a713-38f5-4e56-b874-fd636adcf478" providerId="ADAL" clId="{34EA2C4E-0012-4FE3-BC38-E06C7A8E5B98}" dt="2024-03-07T20:02:46.081" v="3987" actId="207"/>
        <pc:sldMkLst>
          <pc:docMk/>
          <pc:sldMk cId="1310548306" sldId="1468"/>
        </pc:sldMkLst>
      </pc:sldChg>
      <pc:sldChg chg="addSp delSp modSp add mod">
        <pc:chgData name="Erfan Meskar" userId="ae30a713-38f5-4e56-b874-fd636adcf478" providerId="ADAL" clId="{34EA2C4E-0012-4FE3-BC38-E06C7A8E5B98}" dt="2024-03-06T06:48:19.421" v="2942" actId="20577"/>
        <pc:sldMkLst>
          <pc:docMk/>
          <pc:sldMk cId="3556895923" sldId="1469"/>
        </pc:sldMkLst>
      </pc:sldChg>
      <pc:sldChg chg="modSp add mod">
        <pc:chgData name="Erfan Meskar" userId="ae30a713-38f5-4e56-b874-fd636adcf478" providerId="ADAL" clId="{34EA2C4E-0012-4FE3-BC38-E06C7A8E5B98}" dt="2024-02-28T03:03:58.895" v="1796" actId="20577"/>
        <pc:sldMkLst>
          <pc:docMk/>
          <pc:sldMk cId="3849822080" sldId="1470"/>
        </pc:sldMkLst>
      </pc:sldChg>
      <pc:sldChg chg="addSp delSp modSp add mod">
        <pc:chgData name="Erfan Meskar" userId="ae30a713-38f5-4e56-b874-fd636adcf478" providerId="ADAL" clId="{34EA2C4E-0012-4FE3-BC38-E06C7A8E5B98}" dt="2024-03-06T20:00:38.062" v="3974" actId="207"/>
        <pc:sldMkLst>
          <pc:docMk/>
          <pc:sldMk cId="1430851480" sldId="1471"/>
        </pc:sldMkLst>
      </pc:sldChg>
      <pc:sldChg chg="modSp add mod">
        <pc:chgData name="Erfan Meskar" userId="ae30a713-38f5-4e56-b874-fd636adcf478" providerId="ADAL" clId="{34EA2C4E-0012-4FE3-BC38-E06C7A8E5B98}" dt="2024-02-28T01:14:08.919" v="1320" actId="20577"/>
        <pc:sldMkLst>
          <pc:docMk/>
          <pc:sldMk cId="413387592" sldId="1472"/>
        </pc:sldMkLst>
      </pc:sldChg>
      <pc:sldChg chg="addSp delSp modSp add mod delAnim modAnim">
        <pc:chgData name="Erfan Meskar" userId="ae30a713-38f5-4e56-b874-fd636adcf478" providerId="ADAL" clId="{34EA2C4E-0012-4FE3-BC38-E06C7A8E5B98}" dt="2024-02-28T02:34:37.966" v="1516"/>
        <pc:sldMkLst>
          <pc:docMk/>
          <pc:sldMk cId="3445081415" sldId="1473"/>
        </pc:sldMkLst>
      </pc:sldChg>
      <pc:sldChg chg="addSp modSp add mod modAnim">
        <pc:chgData name="Erfan Meskar" userId="ae30a713-38f5-4e56-b874-fd636adcf478" providerId="ADAL" clId="{34EA2C4E-0012-4FE3-BC38-E06C7A8E5B98}" dt="2024-02-28T03:11:06.232" v="1816" actId="207"/>
        <pc:sldMkLst>
          <pc:docMk/>
          <pc:sldMk cId="520708603" sldId="1474"/>
        </pc:sldMkLst>
      </pc:sldChg>
      <pc:sldChg chg="addSp delSp modSp add mod delAnim modAnim">
        <pc:chgData name="Erfan Meskar" userId="ae30a713-38f5-4e56-b874-fd636adcf478" providerId="ADAL" clId="{34EA2C4E-0012-4FE3-BC38-E06C7A8E5B98}" dt="2024-03-06T15:39:58.998" v="2953" actId="1076"/>
        <pc:sldMkLst>
          <pc:docMk/>
          <pc:sldMk cId="951475680" sldId="1475"/>
        </pc:sldMkLst>
      </pc:sldChg>
      <pc:sldChg chg="add del">
        <pc:chgData name="Erfan Meskar" userId="ae30a713-38f5-4e56-b874-fd636adcf478" providerId="ADAL" clId="{34EA2C4E-0012-4FE3-BC38-E06C7A8E5B98}" dt="2024-02-28T06:13:34.194" v="2520" actId="47"/>
        <pc:sldMkLst>
          <pc:docMk/>
          <pc:sldMk cId="2946681981" sldId="1476"/>
        </pc:sldMkLst>
      </pc:sldChg>
      <pc:sldChg chg="addSp delSp modSp add mod delAnim modAnim">
        <pc:chgData name="Erfan Meskar" userId="ae30a713-38f5-4e56-b874-fd636adcf478" providerId="ADAL" clId="{34EA2C4E-0012-4FE3-BC38-E06C7A8E5B98}" dt="2024-02-28T03:16:05.772" v="1856"/>
        <pc:sldMkLst>
          <pc:docMk/>
          <pc:sldMk cId="1360519924" sldId="1477"/>
        </pc:sldMkLst>
      </pc:sldChg>
      <pc:sldChg chg="addSp delSp modSp add mod delAnim modAnim">
        <pc:chgData name="Erfan Meskar" userId="ae30a713-38f5-4e56-b874-fd636adcf478" providerId="ADAL" clId="{34EA2C4E-0012-4FE3-BC38-E06C7A8E5B98}" dt="2024-03-06T15:41:08.205" v="2966" actId="207"/>
        <pc:sldMkLst>
          <pc:docMk/>
          <pc:sldMk cId="626091319" sldId="1478"/>
        </pc:sldMkLst>
      </pc:sldChg>
      <pc:sldChg chg="modSp add mod">
        <pc:chgData name="Erfan Meskar" userId="ae30a713-38f5-4e56-b874-fd636adcf478" providerId="ADAL" clId="{34EA2C4E-0012-4FE3-BC38-E06C7A8E5B98}" dt="2024-03-06T07:30:58.727" v="2948" actId="114"/>
        <pc:sldMkLst>
          <pc:docMk/>
          <pc:sldMk cId="1015399469" sldId="1479"/>
        </pc:sldMkLst>
      </pc:sldChg>
      <pc:sldChg chg="addSp delSp modSp add mod modAnim">
        <pc:chgData name="Erfan Meskar" userId="ae30a713-38f5-4e56-b874-fd636adcf478" providerId="ADAL" clId="{34EA2C4E-0012-4FE3-BC38-E06C7A8E5B98}" dt="2024-03-06T15:45:48.880" v="2999" actId="113"/>
        <pc:sldMkLst>
          <pc:docMk/>
          <pc:sldMk cId="2234124456" sldId="1480"/>
        </pc:sldMkLst>
      </pc:sldChg>
      <pc:sldChg chg="addSp delSp modSp add mod delAnim modAnim">
        <pc:chgData name="Erfan Meskar" userId="ae30a713-38f5-4e56-b874-fd636adcf478" providerId="ADAL" clId="{34EA2C4E-0012-4FE3-BC38-E06C7A8E5B98}" dt="2024-03-13T16:13:20.814" v="3995" actId="14100"/>
        <pc:sldMkLst>
          <pc:docMk/>
          <pc:sldMk cId="676283862" sldId="1481"/>
        </pc:sldMkLst>
      </pc:sldChg>
      <pc:sldChg chg="modSp add mod">
        <pc:chgData name="Erfan Meskar" userId="ae30a713-38f5-4e56-b874-fd636adcf478" providerId="ADAL" clId="{34EA2C4E-0012-4FE3-BC38-E06C7A8E5B98}" dt="2024-03-06T15:46:52.313" v="3006" actId="20577"/>
        <pc:sldMkLst>
          <pc:docMk/>
          <pc:sldMk cId="1935318695" sldId="1482"/>
        </pc:sldMkLst>
      </pc:sldChg>
      <pc:sldChg chg="addSp delSp modSp add mod delAnim modAnim">
        <pc:chgData name="Erfan Meskar" userId="ae30a713-38f5-4e56-b874-fd636adcf478" providerId="ADAL" clId="{34EA2C4E-0012-4FE3-BC38-E06C7A8E5B98}" dt="2024-02-28T03:34:08.588" v="2012"/>
        <pc:sldMkLst>
          <pc:docMk/>
          <pc:sldMk cId="1443929636" sldId="1483"/>
        </pc:sldMkLst>
      </pc:sldChg>
      <pc:sldChg chg="addSp modSp add mod ord">
        <pc:chgData name="Erfan Meskar" userId="ae30a713-38f5-4e56-b874-fd636adcf478" providerId="ADAL" clId="{34EA2C4E-0012-4FE3-BC38-E06C7A8E5B98}" dt="2024-02-28T06:11:14.312" v="2514" actId="1076"/>
        <pc:sldMkLst>
          <pc:docMk/>
          <pc:sldMk cId="1177968915" sldId="1484"/>
        </pc:sldMkLst>
      </pc:sldChg>
      <pc:sldChg chg="modSp add mod">
        <pc:chgData name="Erfan Meskar" userId="ae30a713-38f5-4e56-b874-fd636adcf478" providerId="ADAL" clId="{34EA2C4E-0012-4FE3-BC38-E06C7A8E5B98}" dt="2024-02-28T03:38:25.689" v="2049"/>
        <pc:sldMkLst>
          <pc:docMk/>
          <pc:sldMk cId="2657410882" sldId="1485"/>
        </pc:sldMkLst>
      </pc:sldChg>
      <pc:sldChg chg="modSp add mod">
        <pc:chgData name="Erfan Meskar" userId="ae30a713-38f5-4e56-b874-fd636adcf478" providerId="ADAL" clId="{34EA2C4E-0012-4FE3-BC38-E06C7A8E5B98}" dt="2024-02-28T03:39:39.207" v="2066" actId="14100"/>
        <pc:sldMkLst>
          <pc:docMk/>
          <pc:sldMk cId="2042895477" sldId="1486"/>
        </pc:sldMkLst>
      </pc:sldChg>
      <pc:sldChg chg="addSp modSp add mod modAnim">
        <pc:chgData name="Erfan Meskar" userId="ae30a713-38f5-4e56-b874-fd636adcf478" providerId="ADAL" clId="{34EA2C4E-0012-4FE3-BC38-E06C7A8E5B98}" dt="2024-03-06T16:24:19.414" v="3011"/>
        <pc:sldMkLst>
          <pc:docMk/>
          <pc:sldMk cId="3160378020" sldId="1487"/>
        </pc:sldMkLst>
      </pc:sldChg>
      <pc:sldChg chg="addSp delSp modSp add mod delAnim">
        <pc:chgData name="Erfan Meskar" userId="ae30a713-38f5-4e56-b874-fd636adcf478" providerId="ADAL" clId="{34EA2C4E-0012-4FE3-BC38-E06C7A8E5B98}" dt="2024-03-06T16:20:18.030" v="3009" actId="1076"/>
        <pc:sldMkLst>
          <pc:docMk/>
          <pc:sldMk cId="2785988576" sldId="1488"/>
        </pc:sldMkLst>
      </pc:sldChg>
      <pc:sldChg chg="addSp delSp modSp add mod modAnim">
        <pc:chgData name="Erfan Meskar" userId="ae30a713-38f5-4e56-b874-fd636adcf478" providerId="ADAL" clId="{34EA2C4E-0012-4FE3-BC38-E06C7A8E5B98}" dt="2024-02-28T04:01:46.016" v="2118" actId="15"/>
        <pc:sldMkLst>
          <pc:docMk/>
          <pc:sldMk cId="2252582972" sldId="1489"/>
        </pc:sldMkLst>
      </pc:sldChg>
      <pc:sldChg chg="addSp delSp modSp add mod delAnim modAnim">
        <pc:chgData name="Erfan Meskar" userId="ae30a713-38f5-4e56-b874-fd636adcf478" providerId="ADAL" clId="{34EA2C4E-0012-4FE3-BC38-E06C7A8E5B98}" dt="2024-03-06T16:23:42.862" v="3010" actId="14100"/>
        <pc:sldMkLst>
          <pc:docMk/>
          <pc:sldMk cId="810867077" sldId="1490"/>
        </pc:sldMkLst>
      </pc:sldChg>
      <pc:sldChg chg="modSp add mod">
        <pc:chgData name="Erfan Meskar" userId="ae30a713-38f5-4e56-b874-fd636adcf478" providerId="ADAL" clId="{34EA2C4E-0012-4FE3-BC38-E06C7A8E5B98}" dt="2024-03-06T16:37:38.942" v="3122" actId="20577"/>
        <pc:sldMkLst>
          <pc:docMk/>
          <pc:sldMk cId="143539535" sldId="1491"/>
        </pc:sldMkLst>
      </pc:sldChg>
      <pc:sldChg chg="addSp modSp add mod">
        <pc:chgData name="Erfan Meskar" userId="ae30a713-38f5-4e56-b874-fd636adcf478" providerId="ADAL" clId="{34EA2C4E-0012-4FE3-BC38-E06C7A8E5B98}" dt="2024-03-06T16:39:21.440" v="3147" actId="1036"/>
        <pc:sldMkLst>
          <pc:docMk/>
          <pc:sldMk cId="1073362678" sldId="1492"/>
        </pc:sldMkLst>
      </pc:sldChg>
      <pc:sldChg chg="addSp delSp modSp add mod ord modAnim">
        <pc:chgData name="Erfan Meskar" userId="ae30a713-38f5-4e56-b874-fd636adcf478" providerId="ADAL" clId="{34EA2C4E-0012-4FE3-BC38-E06C7A8E5B98}" dt="2024-02-28T04:11:41.137" v="2208" actId="1035"/>
        <pc:sldMkLst>
          <pc:docMk/>
          <pc:sldMk cId="2944287065" sldId="1493"/>
        </pc:sldMkLst>
      </pc:sldChg>
      <pc:sldChg chg="add del mod modShow">
        <pc:chgData name="Erfan Meskar" userId="ae30a713-38f5-4e56-b874-fd636adcf478" providerId="ADAL" clId="{34EA2C4E-0012-4FE3-BC38-E06C7A8E5B98}" dt="2024-02-28T06:14:34.494" v="2534" actId="47"/>
        <pc:sldMkLst>
          <pc:docMk/>
          <pc:sldMk cId="1940776654" sldId="1494"/>
        </pc:sldMkLst>
      </pc:sldChg>
      <pc:sldChg chg="addSp modSp add del mod modShow">
        <pc:chgData name="Erfan Meskar" userId="ae30a713-38f5-4e56-b874-fd636adcf478" providerId="ADAL" clId="{34EA2C4E-0012-4FE3-BC38-E06C7A8E5B98}" dt="2024-02-28T06:16:12.286" v="2550" actId="47"/>
        <pc:sldMkLst>
          <pc:docMk/>
          <pc:sldMk cId="1486128753" sldId="1495"/>
        </pc:sldMkLst>
      </pc:sldChg>
      <pc:sldChg chg="addSp delSp modSp add mod">
        <pc:chgData name="Erfan Meskar" userId="ae30a713-38f5-4e56-b874-fd636adcf478" providerId="ADAL" clId="{34EA2C4E-0012-4FE3-BC38-E06C7A8E5B98}" dt="2024-02-28T04:28:02.519" v="2232" actId="1076"/>
        <pc:sldMkLst>
          <pc:docMk/>
          <pc:sldMk cId="1100228817" sldId="1496"/>
        </pc:sldMkLst>
      </pc:sldChg>
      <pc:sldChg chg="modSp add mod modShow">
        <pc:chgData name="Erfan Meskar" userId="ae30a713-38f5-4e56-b874-fd636adcf478" providerId="ADAL" clId="{34EA2C4E-0012-4FE3-BC38-E06C7A8E5B98}" dt="2024-02-28T05:35:35.880" v="2403" actId="20577"/>
        <pc:sldMkLst>
          <pc:docMk/>
          <pc:sldMk cId="728444484" sldId="1497"/>
        </pc:sldMkLst>
      </pc:sldChg>
      <pc:sldChg chg="addSp delSp modSp add mod delAnim modAnim">
        <pc:chgData name="Erfan Meskar" userId="ae30a713-38f5-4e56-b874-fd636adcf478" providerId="ADAL" clId="{34EA2C4E-0012-4FE3-BC38-E06C7A8E5B98}" dt="2024-03-06T16:42:35.825" v="3148"/>
        <pc:sldMkLst>
          <pc:docMk/>
          <pc:sldMk cId="2305116025" sldId="1498"/>
        </pc:sldMkLst>
      </pc:sldChg>
      <pc:sldChg chg="addSp delSp modSp add mod">
        <pc:chgData name="Erfan Meskar" userId="ae30a713-38f5-4e56-b874-fd636adcf478" providerId="ADAL" clId="{34EA2C4E-0012-4FE3-BC38-E06C7A8E5B98}" dt="2024-03-06T16:43:44.190" v="3150" actId="20577"/>
        <pc:sldMkLst>
          <pc:docMk/>
          <pc:sldMk cId="1775126151" sldId="1499"/>
        </pc:sldMkLst>
      </pc:sldChg>
      <pc:sldChg chg="modSp add mod ord modAnim">
        <pc:chgData name="Erfan Meskar" userId="ae30a713-38f5-4e56-b874-fd636adcf478" providerId="ADAL" clId="{34EA2C4E-0012-4FE3-BC38-E06C7A8E5B98}" dt="2024-03-06T16:58:09.098" v="3334"/>
        <pc:sldMkLst>
          <pc:docMk/>
          <pc:sldMk cId="2652190828" sldId="1500"/>
        </pc:sldMkLst>
      </pc:sldChg>
      <pc:sldChg chg="addSp modSp add mod modAnim">
        <pc:chgData name="Erfan Meskar" userId="ae30a713-38f5-4e56-b874-fd636adcf478" providerId="ADAL" clId="{34EA2C4E-0012-4FE3-BC38-E06C7A8E5B98}" dt="2024-03-06T17:21:24.457" v="3870"/>
        <pc:sldMkLst>
          <pc:docMk/>
          <pc:sldMk cId="1551656348" sldId="1501"/>
        </pc:sldMkLst>
      </pc:sldChg>
      <pc:sldChg chg="addSp delSp modSp add mod delAnim modAnim">
        <pc:chgData name="Erfan Meskar" userId="ae30a713-38f5-4e56-b874-fd636adcf478" providerId="ADAL" clId="{34EA2C4E-0012-4FE3-BC38-E06C7A8E5B98}" dt="2024-03-06T17:23:11.476" v="3877"/>
        <pc:sldMkLst>
          <pc:docMk/>
          <pc:sldMk cId="4168446681" sldId="1502"/>
        </pc:sldMkLst>
      </pc:sldChg>
      <pc:sldChg chg="addSp delSp modSp add mod delAnim modAnim">
        <pc:chgData name="Erfan Meskar" userId="ae30a713-38f5-4e56-b874-fd636adcf478" providerId="ADAL" clId="{34EA2C4E-0012-4FE3-BC38-E06C7A8E5B98}" dt="2024-03-06T17:22:45.549" v="3876" actId="313"/>
        <pc:sldMkLst>
          <pc:docMk/>
          <pc:sldMk cId="3111839806" sldId="1503"/>
        </pc:sldMkLst>
      </pc:sldChg>
      <pc:sldChg chg="add">
        <pc:chgData name="Erfan Meskar" userId="ae30a713-38f5-4e56-b874-fd636adcf478" providerId="ADAL" clId="{34EA2C4E-0012-4FE3-BC38-E06C7A8E5B98}" dt="2024-02-28T06:08:23.825" v="2475"/>
        <pc:sldMkLst>
          <pc:docMk/>
          <pc:sldMk cId="1441030370" sldId="1504"/>
        </pc:sldMkLst>
      </pc:sldChg>
      <pc:sldChg chg="addSp delSp modSp add mod">
        <pc:chgData name="Erfan Meskar" userId="ae30a713-38f5-4e56-b874-fd636adcf478" providerId="ADAL" clId="{34EA2C4E-0012-4FE3-BC38-E06C7A8E5B98}" dt="2024-02-28T06:09:38.026" v="2503"/>
        <pc:sldMkLst>
          <pc:docMk/>
          <pc:sldMk cId="676318079" sldId="1505"/>
        </pc:sldMkLst>
      </pc:sldChg>
      <pc:sldChg chg="add del">
        <pc:chgData name="Erfan Meskar" userId="ae30a713-38f5-4e56-b874-fd636adcf478" providerId="ADAL" clId="{34EA2C4E-0012-4FE3-BC38-E06C7A8E5B98}" dt="2024-02-28T06:15:49.602" v="2545" actId="47"/>
        <pc:sldMkLst>
          <pc:docMk/>
          <pc:sldMk cId="3014616708" sldId="1506"/>
        </pc:sldMkLst>
      </pc:sldChg>
      <pc:sldChg chg="add del">
        <pc:chgData name="Erfan Meskar" userId="ae30a713-38f5-4e56-b874-fd636adcf478" providerId="ADAL" clId="{34EA2C4E-0012-4FE3-BC38-E06C7A8E5B98}" dt="2024-02-28T06:15:23.041" v="2540" actId="47"/>
        <pc:sldMkLst>
          <pc:docMk/>
          <pc:sldMk cId="578897124" sldId="1507"/>
        </pc:sldMkLst>
      </pc:sldChg>
      <pc:sldChg chg="modSp add mod">
        <pc:chgData name="Erfan Meskar" userId="ae30a713-38f5-4e56-b874-fd636adcf478" providerId="ADAL" clId="{34EA2C4E-0012-4FE3-BC38-E06C7A8E5B98}" dt="2024-02-28T06:16:45.397" v="2556" actId="20577"/>
        <pc:sldMkLst>
          <pc:docMk/>
          <pc:sldMk cId="3331970170" sldId="1508"/>
        </pc:sldMkLst>
      </pc:sldChg>
      <pc:sldChg chg="modSp add mod">
        <pc:chgData name="Erfan Meskar" userId="ae30a713-38f5-4e56-b874-fd636adcf478" providerId="ADAL" clId="{34EA2C4E-0012-4FE3-BC38-E06C7A8E5B98}" dt="2024-02-28T06:16:50.375" v="2557" actId="20577"/>
        <pc:sldMkLst>
          <pc:docMk/>
          <pc:sldMk cId="2700925637" sldId="1509"/>
        </pc:sldMkLst>
      </pc:sldChg>
      <pc:sldChg chg="modSp add mod">
        <pc:chgData name="Erfan Meskar" userId="ae30a713-38f5-4e56-b874-fd636adcf478" providerId="ADAL" clId="{34EA2C4E-0012-4FE3-BC38-E06C7A8E5B98}" dt="2024-02-28T06:16:55.608" v="2558" actId="20577"/>
        <pc:sldMkLst>
          <pc:docMk/>
          <pc:sldMk cId="2124153278" sldId="1510"/>
        </pc:sldMkLst>
      </pc:sldChg>
      <pc:sldChg chg="modSp add mod">
        <pc:chgData name="Erfan Meskar" userId="ae30a713-38f5-4e56-b874-fd636adcf478" providerId="ADAL" clId="{34EA2C4E-0012-4FE3-BC38-E06C7A8E5B98}" dt="2024-02-28T06:16:40.727" v="2555" actId="20577"/>
        <pc:sldMkLst>
          <pc:docMk/>
          <pc:sldMk cId="2065508903" sldId="1511"/>
        </pc:sldMkLst>
      </pc:sldChg>
      <pc:sldChg chg="modSp add mod">
        <pc:chgData name="Erfan Meskar" userId="ae30a713-38f5-4e56-b874-fd636adcf478" providerId="ADAL" clId="{34EA2C4E-0012-4FE3-BC38-E06C7A8E5B98}" dt="2024-02-28T06:16:36.112" v="2554" actId="20577"/>
        <pc:sldMkLst>
          <pc:docMk/>
          <pc:sldMk cId="1902366794" sldId="1512"/>
        </pc:sldMkLst>
      </pc:sldChg>
      <pc:sldChg chg="modSp add mod">
        <pc:chgData name="Erfan Meskar" userId="ae30a713-38f5-4e56-b874-fd636adcf478" providerId="ADAL" clId="{34EA2C4E-0012-4FE3-BC38-E06C7A8E5B98}" dt="2024-03-06T01:53:27.198" v="2562" actId="20577"/>
        <pc:sldMkLst>
          <pc:docMk/>
          <pc:sldMk cId="238497119" sldId="1513"/>
        </pc:sldMkLst>
      </pc:sldChg>
      <pc:sldChg chg="add">
        <pc:chgData name="Erfan Meskar" userId="ae30a713-38f5-4e56-b874-fd636adcf478" providerId="ADAL" clId="{34EA2C4E-0012-4FE3-BC38-E06C7A8E5B98}" dt="2024-03-06T01:56:38.367" v="2563" actId="2890"/>
        <pc:sldMkLst>
          <pc:docMk/>
          <pc:sldMk cId="1024021692" sldId="1514"/>
        </pc:sldMkLst>
      </pc:sldChg>
      <pc:sldChg chg="addSp delSp modSp add mod delAnim modAnim">
        <pc:chgData name="Erfan Meskar" userId="ae30a713-38f5-4e56-b874-fd636adcf478" providerId="ADAL" clId="{34EA2C4E-0012-4FE3-BC38-E06C7A8E5B98}" dt="2024-03-06T17:00:19.938" v="3413" actId="20577"/>
        <pc:sldMkLst>
          <pc:docMk/>
          <pc:sldMk cId="2837560579" sldId="1515"/>
        </pc:sldMkLst>
      </pc:sldChg>
      <pc:sldChg chg="addSp delSp modSp add mod">
        <pc:chgData name="Erfan Meskar" userId="ae30a713-38f5-4e56-b874-fd636adcf478" providerId="ADAL" clId="{34EA2C4E-0012-4FE3-BC38-E06C7A8E5B98}" dt="2024-03-06T17:02:43.722" v="3464" actId="20577"/>
        <pc:sldMkLst>
          <pc:docMk/>
          <pc:sldMk cId="34299236" sldId="1516"/>
        </pc:sldMkLst>
      </pc:sldChg>
      <pc:sldChg chg="addSp delSp modSp add mod">
        <pc:chgData name="Erfan Meskar" userId="ae30a713-38f5-4e56-b874-fd636adcf478" providerId="ADAL" clId="{34EA2C4E-0012-4FE3-BC38-E06C7A8E5B98}" dt="2024-03-06T17:04:36.635" v="3488" actId="20577"/>
        <pc:sldMkLst>
          <pc:docMk/>
          <pc:sldMk cId="2901487588" sldId="1517"/>
        </pc:sldMkLst>
      </pc:sldChg>
      <pc:sldChg chg="addSp delSp modSp add mod">
        <pc:chgData name="Erfan Meskar" userId="ae30a713-38f5-4e56-b874-fd636adcf478" providerId="ADAL" clId="{34EA2C4E-0012-4FE3-BC38-E06C7A8E5B98}" dt="2024-03-06T17:06:05.641" v="3569" actId="20577"/>
        <pc:sldMkLst>
          <pc:docMk/>
          <pc:sldMk cId="2161761197" sldId="1518"/>
        </pc:sldMkLst>
      </pc:sldChg>
      <pc:sldChg chg="addSp delSp modSp add mod">
        <pc:chgData name="Erfan Meskar" userId="ae30a713-38f5-4e56-b874-fd636adcf478" providerId="ADAL" clId="{34EA2C4E-0012-4FE3-BC38-E06C7A8E5B98}" dt="2024-03-06T17:07:26.522" v="3592" actId="20577"/>
        <pc:sldMkLst>
          <pc:docMk/>
          <pc:sldMk cId="960723323" sldId="1519"/>
        </pc:sldMkLst>
      </pc:sldChg>
      <pc:sldChg chg="add del">
        <pc:chgData name="Erfan Meskar" userId="ae30a713-38f5-4e56-b874-fd636adcf478" providerId="ADAL" clId="{34EA2C4E-0012-4FE3-BC38-E06C7A8E5B98}" dt="2024-03-06T17:08:00.594" v="3596" actId="47"/>
        <pc:sldMkLst>
          <pc:docMk/>
          <pc:sldMk cId="1657520603" sldId="1520"/>
        </pc:sldMkLst>
      </pc:sldChg>
      <pc:sldChg chg="addSp delSp modSp add mod">
        <pc:chgData name="Erfan Meskar" userId="ae30a713-38f5-4e56-b874-fd636adcf478" providerId="ADAL" clId="{34EA2C4E-0012-4FE3-BC38-E06C7A8E5B98}" dt="2024-03-06T17:11:47.370" v="3712" actId="20577"/>
        <pc:sldMkLst>
          <pc:docMk/>
          <pc:sldMk cId="2267639052" sldId="1521"/>
        </pc:sldMkLst>
      </pc:sldChg>
      <pc:sldChg chg="addSp delSp modSp add mod">
        <pc:chgData name="Erfan Meskar" userId="ae30a713-38f5-4e56-b874-fd636adcf478" providerId="ADAL" clId="{34EA2C4E-0012-4FE3-BC38-E06C7A8E5B98}" dt="2024-03-06T17:11:52.313" v="3713" actId="20577"/>
        <pc:sldMkLst>
          <pc:docMk/>
          <pc:sldMk cId="219730117" sldId="1522"/>
        </pc:sldMkLst>
      </pc:sldChg>
      <pc:sldChg chg="addSp delSp modSp add mod">
        <pc:chgData name="Erfan Meskar" userId="ae30a713-38f5-4e56-b874-fd636adcf478" providerId="ADAL" clId="{34EA2C4E-0012-4FE3-BC38-E06C7A8E5B98}" dt="2024-03-06T17:11:59.358" v="3714" actId="20577"/>
        <pc:sldMkLst>
          <pc:docMk/>
          <pc:sldMk cId="2700709649" sldId="1523"/>
        </pc:sldMkLst>
      </pc:sldChg>
      <pc:sldChg chg="addSp delSp modSp add mod">
        <pc:chgData name="Erfan Meskar" userId="ae30a713-38f5-4e56-b874-fd636adcf478" providerId="ADAL" clId="{34EA2C4E-0012-4FE3-BC38-E06C7A8E5B98}" dt="2024-03-06T17:13:45.417" v="3744" actId="20577"/>
        <pc:sldMkLst>
          <pc:docMk/>
          <pc:sldMk cId="3113977032" sldId="1524"/>
        </pc:sldMkLst>
      </pc:sldChg>
      <pc:sldChg chg="addSp delSp modSp add mod">
        <pc:chgData name="Erfan Meskar" userId="ae30a713-38f5-4e56-b874-fd636adcf478" providerId="ADAL" clId="{34EA2C4E-0012-4FE3-BC38-E06C7A8E5B98}" dt="2024-03-06T17:15:31.581" v="3769" actId="20577"/>
        <pc:sldMkLst>
          <pc:docMk/>
          <pc:sldMk cId="4238569475" sldId="1525"/>
        </pc:sldMkLst>
      </pc:sldChg>
      <pc:sldChg chg="addSp delSp modSp add mod">
        <pc:chgData name="Erfan Meskar" userId="ae30a713-38f5-4e56-b874-fd636adcf478" providerId="ADAL" clId="{34EA2C4E-0012-4FE3-BC38-E06C7A8E5B98}" dt="2024-03-06T17:16:59.599" v="3786"/>
        <pc:sldMkLst>
          <pc:docMk/>
          <pc:sldMk cId="2286322717" sldId="1526"/>
        </pc:sldMkLst>
      </pc:sldChg>
      <pc:sldChg chg="addSp delSp modSp add mod">
        <pc:chgData name="Erfan Meskar" userId="ae30a713-38f5-4e56-b874-fd636adcf478" providerId="ADAL" clId="{34EA2C4E-0012-4FE3-BC38-E06C7A8E5B98}" dt="2024-03-06T17:18:15.884" v="3820" actId="20577"/>
        <pc:sldMkLst>
          <pc:docMk/>
          <pc:sldMk cId="3068124783" sldId="1527"/>
        </pc:sldMkLst>
      </pc:sldChg>
      <pc:sldChg chg="addSp delSp modSp add mod">
        <pc:chgData name="Erfan Meskar" userId="ae30a713-38f5-4e56-b874-fd636adcf478" providerId="ADAL" clId="{34EA2C4E-0012-4FE3-BC38-E06C7A8E5B98}" dt="2024-03-06T17:24:22.819" v="3904"/>
        <pc:sldMkLst>
          <pc:docMk/>
          <pc:sldMk cId="4245619610" sldId="1528"/>
        </pc:sldMkLst>
      </pc:sldChg>
      <pc:sldChg chg="addSp delSp modSp add mod">
        <pc:chgData name="Erfan Meskar" userId="ae30a713-38f5-4e56-b874-fd636adcf478" providerId="ADAL" clId="{34EA2C4E-0012-4FE3-BC38-E06C7A8E5B98}" dt="2024-04-19T20:38:41.676" v="4145" actId="478"/>
        <pc:sldMkLst>
          <pc:docMk/>
          <pc:sldMk cId="4109574340" sldId="1529"/>
        </pc:sldMkLst>
      </pc:sldChg>
      <pc:sldChg chg="addSp delSp modSp add mod">
        <pc:chgData name="Erfan Meskar" userId="ae30a713-38f5-4e56-b874-fd636adcf478" providerId="ADAL" clId="{34EA2C4E-0012-4FE3-BC38-E06C7A8E5B98}" dt="2024-03-06T17:28:17.560" v="3943"/>
        <pc:sldMkLst>
          <pc:docMk/>
          <pc:sldMk cId="1806971276" sldId="1530"/>
        </pc:sldMkLst>
      </pc:sldChg>
      <pc:sldChg chg="addSp delSp modSp add mod">
        <pc:chgData name="Erfan Meskar" userId="ae30a713-38f5-4e56-b874-fd636adcf478" providerId="ADAL" clId="{34EA2C4E-0012-4FE3-BC38-E06C7A8E5B98}" dt="2024-03-06T17:29:08.551" v="3960"/>
        <pc:sldMkLst>
          <pc:docMk/>
          <pc:sldMk cId="1457256898" sldId="1531"/>
        </pc:sldMkLst>
      </pc:sldChg>
      <pc:sldChg chg="addSp delSp modSp add del mod">
        <pc:chgData name="Erfan Meskar" userId="ae30a713-38f5-4e56-b874-fd636adcf478" providerId="ADAL" clId="{34EA2C4E-0012-4FE3-BC38-E06C7A8E5B98}" dt="2024-04-08T02:56:59.298" v="4144" actId="47"/>
        <pc:sldMkLst>
          <pc:docMk/>
          <pc:sldMk cId="669079829" sldId="1532"/>
        </pc:sldMkLst>
      </pc:sldChg>
      <pc:sldChg chg="new del">
        <pc:chgData name="Erfan Meskar" userId="ae30a713-38f5-4e56-b874-fd636adcf478" providerId="ADAL" clId="{34EA2C4E-0012-4FE3-BC38-E06C7A8E5B98}" dt="2024-04-08T01:09:54.298" v="3997" actId="47"/>
        <pc:sldMkLst>
          <pc:docMk/>
          <pc:sldMk cId="2304691008" sldId="1532"/>
        </pc:sldMkLst>
      </pc:sldChg>
      <pc:sldMasterChg chg="delSldLayout">
        <pc:chgData name="Erfan Meskar" userId="ae30a713-38f5-4e56-b874-fd636adcf478" providerId="ADAL" clId="{34EA2C4E-0012-4FE3-BC38-E06C7A8E5B98}" dt="2024-03-06T17:27:31.292" v="3920" actId="47"/>
        <pc:sldMasterMkLst>
          <pc:docMk/>
          <pc:sldMasterMk cId="0" sldId="2147483740"/>
        </pc:sldMasterMkLst>
        <pc:sldLayoutChg chg="del">
          <pc:chgData name="Erfan Meskar" userId="ae30a713-38f5-4e56-b874-fd636adcf478" providerId="ADAL" clId="{34EA2C4E-0012-4FE3-BC38-E06C7A8E5B98}" dt="2024-03-06T17:27:31.292" v="3920" actId="47"/>
          <pc:sldLayoutMkLst>
            <pc:docMk/>
            <pc:sldMasterMk cId="0" sldId="2147483740"/>
            <pc:sldLayoutMk cId="256724875" sldId="2147483752"/>
          </pc:sldLayoutMkLst>
        </pc:sldLayoutChg>
        <pc:sldLayoutChg chg="del">
          <pc:chgData name="Erfan Meskar" userId="ae30a713-38f5-4e56-b874-fd636adcf478" providerId="ADAL" clId="{34EA2C4E-0012-4FE3-BC38-E06C7A8E5B98}" dt="2024-02-28T04:04:08.168" v="2154" actId="47"/>
          <pc:sldLayoutMkLst>
            <pc:docMk/>
            <pc:sldMasterMk cId="0" sldId="2147483740"/>
            <pc:sldLayoutMk cId="544909724" sldId="2147483752"/>
          </pc:sldLayoutMkLst>
        </pc:sldLayoutChg>
        <pc:sldLayoutChg chg="del">
          <pc:chgData name="Erfan Meskar" userId="ae30a713-38f5-4e56-b874-fd636adcf478" providerId="ADAL" clId="{34EA2C4E-0012-4FE3-BC38-E06C7A8E5B98}" dt="2024-02-28T04:20:14.860" v="2209" actId="47"/>
          <pc:sldLayoutMkLst>
            <pc:docMk/>
            <pc:sldMasterMk cId="0" sldId="2147483740"/>
            <pc:sldLayoutMk cId="862609241" sldId="2147483752"/>
          </pc:sldLayoutMkLst>
        </pc:sldLayoutChg>
        <pc:sldLayoutChg chg="del">
          <pc:chgData name="Erfan Meskar" userId="ae30a713-38f5-4e56-b874-fd636adcf478" providerId="ADAL" clId="{34EA2C4E-0012-4FE3-BC38-E06C7A8E5B98}" dt="2024-02-28T03:03:14.690" v="1710" actId="47"/>
          <pc:sldLayoutMkLst>
            <pc:docMk/>
            <pc:sldMasterMk cId="0" sldId="2147483740"/>
            <pc:sldLayoutMk cId="1965337950" sldId="2147483752"/>
          </pc:sldLayoutMkLst>
        </pc:sldLayoutChg>
        <pc:sldLayoutChg chg="del">
          <pc:chgData name="Erfan Meskar" userId="ae30a713-38f5-4e56-b874-fd636adcf478" providerId="ADAL" clId="{34EA2C4E-0012-4FE3-BC38-E06C7A8E5B98}" dt="2024-02-28T03:17:25.403" v="1887" actId="47"/>
          <pc:sldLayoutMkLst>
            <pc:docMk/>
            <pc:sldMasterMk cId="0" sldId="2147483740"/>
            <pc:sldLayoutMk cId="2222524757" sldId="2147483752"/>
          </pc:sldLayoutMkLst>
        </pc:sldLayoutChg>
        <pc:sldLayoutChg chg="del">
          <pc:chgData name="Erfan Meskar" userId="ae30a713-38f5-4e56-b874-fd636adcf478" providerId="ADAL" clId="{34EA2C4E-0012-4FE3-BC38-E06C7A8E5B98}" dt="2024-02-28T03:24:41.077" v="1956" actId="47"/>
          <pc:sldLayoutMkLst>
            <pc:docMk/>
            <pc:sldMasterMk cId="0" sldId="2147483740"/>
            <pc:sldLayoutMk cId="2578886199" sldId="2147483752"/>
          </pc:sldLayoutMkLst>
        </pc:sldLayoutChg>
        <pc:sldLayoutChg chg="del">
          <pc:chgData name="Erfan Meskar" userId="ae30a713-38f5-4e56-b874-fd636adcf478" providerId="ADAL" clId="{34EA2C4E-0012-4FE3-BC38-E06C7A8E5B98}" dt="2024-02-28T02:52:36.884" v="1645" actId="47"/>
          <pc:sldLayoutMkLst>
            <pc:docMk/>
            <pc:sldMasterMk cId="0" sldId="2147483740"/>
            <pc:sldLayoutMk cId="3002560016" sldId="2147483752"/>
          </pc:sldLayoutMkLst>
        </pc:sldLayoutChg>
        <pc:sldLayoutChg chg="del">
          <pc:chgData name="Erfan Meskar" userId="ae30a713-38f5-4e56-b874-fd636adcf478" providerId="ADAL" clId="{34EA2C4E-0012-4FE3-BC38-E06C7A8E5B98}" dt="2024-02-28T03:42:24.264" v="2078" actId="47"/>
          <pc:sldLayoutMkLst>
            <pc:docMk/>
            <pc:sldMasterMk cId="0" sldId="2147483740"/>
            <pc:sldLayoutMk cId="3044898976" sldId="2147483752"/>
          </pc:sldLayoutMkLst>
        </pc:sldLayoutChg>
        <pc:sldLayoutChg chg="del">
          <pc:chgData name="Erfan Meskar" userId="ae30a713-38f5-4e56-b874-fd636adcf478" providerId="ADAL" clId="{34EA2C4E-0012-4FE3-BC38-E06C7A8E5B98}" dt="2024-02-28T03:34:17.999" v="2013" actId="47"/>
          <pc:sldLayoutMkLst>
            <pc:docMk/>
            <pc:sldMasterMk cId="0" sldId="2147483740"/>
            <pc:sldLayoutMk cId="3662866962" sldId="2147483752"/>
          </pc:sldLayoutMkLst>
        </pc:sldLayoutChg>
        <pc:sldLayoutChg chg="del">
          <pc:chgData name="Erfan Meskar" userId="ae30a713-38f5-4e56-b874-fd636adcf478" providerId="ADAL" clId="{34EA2C4E-0012-4FE3-BC38-E06C7A8E5B98}" dt="2024-02-28T03:16:18.834" v="1857" actId="47"/>
          <pc:sldLayoutMkLst>
            <pc:docMk/>
            <pc:sldMasterMk cId="0" sldId="2147483740"/>
            <pc:sldLayoutMk cId="3687337020" sldId="2147483752"/>
          </pc:sldLayoutMkLst>
        </pc:sldLayoutChg>
      </pc:sldMasterChg>
    </pc:docChg>
  </pc:docChgLst>
  <pc:docChgLst>
    <pc:chgData name="Erfan Meskar" userId="ae30a713-38f5-4e56-b874-fd636adcf478" providerId="ADAL" clId="{2503E8C9-F288-4550-AB56-B5D4B7D8742D}"/>
    <pc:docChg chg="undo redo custSel addSld delSld modSld sldOrd">
      <pc:chgData name="Erfan Meskar" userId="ae30a713-38f5-4e56-b874-fd636adcf478" providerId="ADAL" clId="{2503E8C9-F288-4550-AB56-B5D4B7D8742D}" dt="2024-01-24T15:55:09.106" v="4928" actId="14100"/>
      <pc:docMkLst>
        <pc:docMk/>
      </pc:docMkLst>
      <pc:sldChg chg="del">
        <pc:chgData name="Erfan Meskar" userId="ae30a713-38f5-4e56-b874-fd636adcf478" providerId="ADAL" clId="{2503E8C9-F288-4550-AB56-B5D4B7D8742D}" dt="2024-01-23T23:05:49.896" v="25" actId="47"/>
        <pc:sldMkLst>
          <pc:docMk/>
          <pc:sldMk cId="3400590785" sldId="336"/>
        </pc:sldMkLst>
      </pc:sldChg>
      <pc:sldChg chg="del">
        <pc:chgData name="Erfan Meskar" userId="ae30a713-38f5-4e56-b874-fd636adcf478" providerId="ADAL" clId="{2503E8C9-F288-4550-AB56-B5D4B7D8742D}" dt="2024-01-23T23:05:49.896" v="25" actId="47"/>
        <pc:sldMkLst>
          <pc:docMk/>
          <pc:sldMk cId="17498412" sldId="337"/>
        </pc:sldMkLst>
      </pc:sldChg>
      <pc:sldChg chg="addSp delSp modSp mod modAnim">
        <pc:chgData name="Erfan Meskar" userId="ae30a713-38f5-4e56-b874-fd636adcf478" providerId="ADAL" clId="{2503E8C9-F288-4550-AB56-B5D4B7D8742D}" dt="2024-01-24T07:36:11.631" v="4608" actId="14100"/>
        <pc:sldMkLst>
          <pc:docMk/>
          <pc:sldMk cId="0" sldId="389"/>
        </pc:sldMkLst>
      </pc:sldChg>
      <pc:sldChg chg="modSp mod">
        <pc:chgData name="Erfan Meskar" userId="ae30a713-38f5-4e56-b874-fd636adcf478" providerId="ADAL" clId="{2503E8C9-F288-4550-AB56-B5D4B7D8742D}" dt="2024-01-23T23:08:32.826" v="52" actId="20577"/>
        <pc:sldMkLst>
          <pc:docMk/>
          <pc:sldMk cId="0" sldId="446"/>
        </pc:sldMkLst>
      </pc:sldChg>
      <pc:sldChg chg="del">
        <pc:chgData name="Erfan Meskar" userId="ae30a713-38f5-4e56-b874-fd636adcf478" providerId="ADAL" clId="{2503E8C9-F288-4550-AB56-B5D4B7D8742D}" dt="2024-01-23T23:05:28.283" v="23" actId="47"/>
        <pc:sldMkLst>
          <pc:docMk/>
          <pc:sldMk cId="1293616425" sldId="1276"/>
        </pc:sldMkLst>
      </pc:sldChg>
      <pc:sldChg chg="delSp modSp mod">
        <pc:chgData name="Erfan Meskar" userId="ae30a713-38f5-4e56-b874-fd636adcf478" providerId="ADAL" clId="{2503E8C9-F288-4550-AB56-B5D4B7D8742D}" dt="2024-01-24T00:40:59.188" v="168" actId="20577"/>
        <pc:sldMkLst>
          <pc:docMk/>
          <pc:sldMk cId="2989959072" sldId="1277"/>
        </pc:sldMkLst>
      </pc:sldChg>
      <pc:sldChg chg="del">
        <pc:chgData name="Erfan Meskar" userId="ae30a713-38f5-4e56-b874-fd636adcf478" providerId="ADAL" clId="{2503E8C9-F288-4550-AB56-B5D4B7D8742D}" dt="2024-01-23T23:06:08.745" v="26" actId="47"/>
        <pc:sldMkLst>
          <pc:docMk/>
          <pc:sldMk cId="3568926194" sldId="1278"/>
        </pc:sldMkLst>
      </pc:sldChg>
      <pc:sldChg chg="addSp modSp add del mod">
        <pc:chgData name="Erfan Meskar" userId="ae30a713-38f5-4e56-b874-fd636adcf478" providerId="ADAL" clId="{2503E8C9-F288-4550-AB56-B5D4B7D8742D}" dt="2024-01-24T07:41:27.280" v="4684" actId="47"/>
        <pc:sldMkLst>
          <pc:docMk/>
          <pc:sldMk cId="3779221954" sldId="1278"/>
        </pc:sldMkLst>
      </pc:sldChg>
      <pc:sldChg chg="del">
        <pc:chgData name="Erfan Meskar" userId="ae30a713-38f5-4e56-b874-fd636adcf478" providerId="ADAL" clId="{2503E8C9-F288-4550-AB56-B5D4B7D8742D}" dt="2024-01-23T23:05:49.896" v="25" actId="47"/>
        <pc:sldMkLst>
          <pc:docMk/>
          <pc:sldMk cId="921811897" sldId="1279"/>
        </pc:sldMkLst>
      </pc:sldChg>
      <pc:sldChg chg="addSp delSp modSp add mod">
        <pc:chgData name="Erfan Meskar" userId="ae30a713-38f5-4e56-b874-fd636adcf478" providerId="ADAL" clId="{2503E8C9-F288-4550-AB56-B5D4B7D8742D}" dt="2024-01-24T07:38:37.104" v="4652" actId="167"/>
        <pc:sldMkLst>
          <pc:docMk/>
          <pc:sldMk cId="2070254921" sldId="1279"/>
        </pc:sldMkLst>
      </pc:sldChg>
      <pc:sldChg chg="addSp delSp modSp add mod delAnim modAnim">
        <pc:chgData name="Erfan Meskar" userId="ae30a713-38f5-4e56-b874-fd636adcf478" providerId="ADAL" clId="{2503E8C9-F288-4550-AB56-B5D4B7D8742D}" dt="2024-01-24T15:55:02.601" v="4927" actId="14100"/>
        <pc:sldMkLst>
          <pc:docMk/>
          <pc:sldMk cId="561231466" sldId="1280"/>
        </pc:sldMkLst>
      </pc:sldChg>
      <pc:sldChg chg="del">
        <pc:chgData name="Erfan Meskar" userId="ae30a713-38f5-4e56-b874-fd636adcf478" providerId="ADAL" clId="{2503E8C9-F288-4550-AB56-B5D4B7D8742D}" dt="2024-01-23T23:05:49.896" v="25" actId="47"/>
        <pc:sldMkLst>
          <pc:docMk/>
          <pc:sldMk cId="2607860485" sldId="1280"/>
        </pc:sldMkLst>
      </pc:sldChg>
      <pc:sldChg chg="del">
        <pc:chgData name="Erfan Meskar" userId="ae30a713-38f5-4e56-b874-fd636adcf478" providerId="ADAL" clId="{2503E8C9-F288-4550-AB56-B5D4B7D8742D}" dt="2024-01-23T23:05:49.896" v="25" actId="47"/>
        <pc:sldMkLst>
          <pc:docMk/>
          <pc:sldMk cId="717971344" sldId="1281"/>
        </pc:sldMkLst>
      </pc:sldChg>
      <pc:sldChg chg="delSp modSp add mod delAnim">
        <pc:chgData name="Erfan Meskar" userId="ae30a713-38f5-4e56-b874-fd636adcf478" providerId="ADAL" clId="{2503E8C9-F288-4550-AB56-B5D4B7D8742D}" dt="2024-01-24T03:46:42.929" v="2444" actId="1035"/>
        <pc:sldMkLst>
          <pc:docMk/>
          <pc:sldMk cId="3033007558" sldId="1281"/>
        </pc:sldMkLst>
      </pc:sldChg>
      <pc:sldChg chg="del">
        <pc:chgData name="Erfan Meskar" userId="ae30a713-38f5-4e56-b874-fd636adcf478" providerId="ADAL" clId="{2503E8C9-F288-4550-AB56-B5D4B7D8742D}" dt="2024-01-23T23:05:49.896" v="25" actId="47"/>
        <pc:sldMkLst>
          <pc:docMk/>
          <pc:sldMk cId="2748415498" sldId="1282"/>
        </pc:sldMkLst>
      </pc:sldChg>
      <pc:sldChg chg="modSp add mod">
        <pc:chgData name="Erfan Meskar" userId="ae30a713-38f5-4e56-b874-fd636adcf478" providerId="ADAL" clId="{2503E8C9-F288-4550-AB56-B5D4B7D8742D}" dt="2024-01-24T03:47:00.957" v="2452" actId="20577"/>
        <pc:sldMkLst>
          <pc:docMk/>
          <pc:sldMk cId="3532016241" sldId="1282"/>
        </pc:sldMkLst>
      </pc:sldChg>
      <pc:sldChg chg="del">
        <pc:chgData name="Erfan Meskar" userId="ae30a713-38f5-4e56-b874-fd636adcf478" providerId="ADAL" clId="{2503E8C9-F288-4550-AB56-B5D4B7D8742D}" dt="2024-01-23T23:05:49.896" v="25" actId="47"/>
        <pc:sldMkLst>
          <pc:docMk/>
          <pc:sldMk cId="3096928723" sldId="1283"/>
        </pc:sldMkLst>
      </pc:sldChg>
      <pc:sldChg chg="modSp add mod ord">
        <pc:chgData name="Erfan Meskar" userId="ae30a713-38f5-4e56-b874-fd636adcf478" providerId="ADAL" clId="{2503E8C9-F288-4550-AB56-B5D4B7D8742D}" dt="2024-01-24T07:42:50.440" v="4701"/>
        <pc:sldMkLst>
          <pc:docMk/>
          <pc:sldMk cId="4185331016" sldId="1283"/>
        </pc:sldMkLst>
      </pc:sldChg>
      <pc:sldChg chg="addSp delSp modSp add mod">
        <pc:chgData name="Erfan Meskar" userId="ae30a713-38f5-4e56-b874-fd636adcf478" providerId="ADAL" clId="{2503E8C9-F288-4550-AB56-B5D4B7D8742D}" dt="2024-01-24T02:34:44.693" v="1524" actId="207"/>
        <pc:sldMkLst>
          <pc:docMk/>
          <pc:sldMk cId="968923185" sldId="1284"/>
        </pc:sldMkLst>
      </pc:sldChg>
      <pc:sldChg chg="del">
        <pc:chgData name="Erfan Meskar" userId="ae30a713-38f5-4e56-b874-fd636adcf478" providerId="ADAL" clId="{2503E8C9-F288-4550-AB56-B5D4B7D8742D}" dt="2024-01-23T23:05:49.896" v="25" actId="47"/>
        <pc:sldMkLst>
          <pc:docMk/>
          <pc:sldMk cId="1511717894" sldId="1284"/>
        </pc:sldMkLst>
      </pc:sldChg>
      <pc:sldChg chg="addSp delSp modSp add mod">
        <pc:chgData name="Erfan Meskar" userId="ae30a713-38f5-4e56-b874-fd636adcf478" providerId="ADAL" clId="{2503E8C9-F288-4550-AB56-B5D4B7D8742D}" dt="2024-01-24T02:34:40.170" v="1523" actId="207"/>
        <pc:sldMkLst>
          <pc:docMk/>
          <pc:sldMk cId="1481476604" sldId="1285"/>
        </pc:sldMkLst>
      </pc:sldChg>
      <pc:sldChg chg="del">
        <pc:chgData name="Erfan Meskar" userId="ae30a713-38f5-4e56-b874-fd636adcf478" providerId="ADAL" clId="{2503E8C9-F288-4550-AB56-B5D4B7D8742D}" dt="2024-01-23T23:05:49.896" v="25" actId="47"/>
        <pc:sldMkLst>
          <pc:docMk/>
          <pc:sldMk cId="2599283626" sldId="1285"/>
        </pc:sldMkLst>
      </pc:sldChg>
      <pc:sldChg chg="addSp delSp modSp add mod">
        <pc:chgData name="Erfan Meskar" userId="ae30a713-38f5-4e56-b874-fd636adcf478" providerId="ADAL" clId="{2503E8C9-F288-4550-AB56-B5D4B7D8742D}" dt="2024-01-24T03:19:12.857" v="1794" actId="20577"/>
        <pc:sldMkLst>
          <pc:docMk/>
          <pc:sldMk cId="2886313096" sldId="1286"/>
        </pc:sldMkLst>
      </pc:sldChg>
      <pc:sldChg chg="del">
        <pc:chgData name="Erfan Meskar" userId="ae30a713-38f5-4e56-b874-fd636adcf478" providerId="ADAL" clId="{2503E8C9-F288-4550-AB56-B5D4B7D8742D}" dt="2024-01-23T23:05:28.283" v="23" actId="47"/>
        <pc:sldMkLst>
          <pc:docMk/>
          <pc:sldMk cId="1731397365" sldId="1287"/>
        </pc:sldMkLst>
      </pc:sldChg>
      <pc:sldChg chg="addSp modSp add mod">
        <pc:chgData name="Erfan Meskar" userId="ae30a713-38f5-4e56-b874-fd636adcf478" providerId="ADAL" clId="{2503E8C9-F288-4550-AB56-B5D4B7D8742D}" dt="2024-01-24T03:23:41.702" v="1883" actId="14100"/>
        <pc:sldMkLst>
          <pc:docMk/>
          <pc:sldMk cId="3173908679" sldId="1287"/>
        </pc:sldMkLst>
      </pc:sldChg>
      <pc:sldChg chg="del">
        <pc:chgData name="Erfan Meskar" userId="ae30a713-38f5-4e56-b874-fd636adcf478" providerId="ADAL" clId="{2503E8C9-F288-4550-AB56-B5D4B7D8742D}" dt="2024-01-23T23:05:49.896" v="25" actId="47"/>
        <pc:sldMkLst>
          <pc:docMk/>
          <pc:sldMk cId="3181774180" sldId="1288"/>
        </pc:sldMkLst>
      </pc:sldChg>
      <pc:sldChg chg="modSp add mod">
        <pc:chgData name="Erfan Meskar" userId="ae30a713-38f5-4e56-b874-fd636adcf478" providerId="ADAL" clId="{2503E8C9-F288-4550-AB56-B5D4B7D8742D}" dt="2024-01-24T03:47:12.885" v="2453" actId="20577"/>
        <pc:sldMkLst>
          <pc:docMk/>
          <pc:sldMk cId="3478647662" sldId="1288"/>
        </pc:sldMkLst>
      </pc:sldChg>
      <pc:sldChg chg="delSp modSp add del mod">
        <pc:chgData name="Erfan Meskar" userId="ae30a713-38f5-4e56-b874-fd636adcf478" providerId="ADAL" clId="{2503E8C9-F288-4550-AB56-B5D4B7D8742D}" dt="2024-01-24T03:41:04.748" v="2418" actId="47"/>
        <pc:sldMkLst>
          <pc:docMk/>
          <pc:sldMk cId="1706360779" sldId="1289"/>
        </pc:sldMkLst>
      </pc:sldChg>
      <pc:sldChg chg="del">
        <pc:chgData name="Erfan Meskar" userId="ae30a713-38f5-4e56-b874-fd636adcf478" providerId="ADAL" clId="{2503E8C9-F288-4550-AB56-B5D4B7D8742D}" dt="2024-01-23T23:05:49.896" v="25" actId="47"/>
        <pc:sldMkLst>
          <pc:docMk/>
          <pc:sldMk cId="3726723632" sldId="1289"/>
        </pc:sldMkLst>
      </pc:sldChg>
      <pc:sldChg chg="del">
        <pc:chgData name="Erfan Meskar" userId="ae30a713-38f5-4e56-b874-fd636adcf478" providerId="ADAL" clId="{2503E8C9-F288-4550-AB56-B5D4B7D8742D}" dt="2024-01-23T23:05:49.896" v="25" actId="47"/>
        <pc:sldMkLst>
          <pc:docMk/>
          <pc:sldMk cId="686588971" sldId="1290"/>
        </pc:sldMkLst>
      </pc:sldChg>
      <pc:sldChg chg="addSp delSp modSp add mod">
        <pc:chgData name="Erfan Meskar" userId="ae30a713-38f5-4e56-b874-fd636adcf478" providerId="ADAL" clId="{2503E8C9-F288-4550-AB56-B5D4B7D8742D}" dt="2024-01-24T03:41:46.490" v="2426" actId="1076"/>
        <pc:sldMkLst>
          <pc:docMk/>
          <pc:sldMk cId="1714668859" sldId="1290"/>
        </pc:sldMkLst>
      </pc:sldChg>
      <pc:sldChg chg="addSp modSp add mod ord">
        <pc:chgData name="Erfan Meskar" userId="ae30a713-38f5-4e56-b874-fd636adcf478" providerId="ADAL" clId="{2503E8C9-F288-4550-AB56-B5D4B7D8742D}" dt="2024-01-24T05:03:35.975" v="3078" actId="1076"/>
        <pc:sldMkLst>
          <pc:docMk/>
          <pc:sldMk cId="272642106" sldId="1291"/>
        </pc:sldMkLst>
      </pc:sldChg>
      <pc:sldChg chg="del">
        <pc:chgData name="Erfan Meskar" userId="ae30a713-38f5-4e56-b874-fd636adcf478" providerId="ADAL" clId="{2503E8C9-F288-4550-AB56-B5D4B7D8742D}" dt="2024-01-23T23:05:49.896" v="25" actId="47"/>
        <pc:sldMkLst>
          <pc:docMk/>
          <pc:sldMk cId="1223562956" sldId="1291"/>
        </pc:sldMkLst>
      </pc:sldChg>
      <pc:sldChg chg="del">
        <pc:chgData name="Erfan Meskar" userId="ae30a713-38f5-4e56-b874-fd636adcf478" providerId="ADAL" clId="{2503E8C9-F288-4550-AB56-B5D4B7D8742D}" dt="2024-01-23T23:05:49.896" v="25" actId="47"/>
        <pc:sldMkLst>
          <pc:docMk/>
          <pc:sldMk cId="1384552223" sldId="1292"/>
        </pc:sldMkLst>
      </pc:sldChg>
      <pc:sldChg chg="addSp delSp modSp add mod">
        <pc:chgData name="Erfan Meskar" userId="ae30a713-38f5-4e56-b874-fd636adcf478" providerId="ADAL" clId="{2503E8C9-F288-4550-AB56-B5D4B7D8742D}" dt="2024-01-24T05:33:08.909" v="3322" actId="14100"/>
        <pc:sldMkLst>
          <pc:docMk/>
          <pc:sldMk cId="1575620019" sldId="1292"/>
        </pc:sldMkLst>
      </pc:sldChg>
      <pc:sldChg chg="modSp add mod">
        <pc:chgData name="Erfan Meskar" userId="ae30a713-38f5-4e56-b874-fd636adcf478" providerId="ADAL" clId="{2503E8C9-F288-4550-AB56-B5D4B7D8742D}" dt="2024-01-24T07:41:18.950" v="4682" actId="108"/>
        <pc:sldMkLst>
          <pc:docMk/>
          <pc:sldMk cId="652454141" sldId="1293"/>
        </pc:sldMkLst>
      </pc:sldChg>
      <pc:sldChg chg="del">
        <pc:chgData name="Erfan Meskar" userId="ae30a713-38f5-4e56-b874-fd636adcf478" providerId="ADAL" clId="{2503E8C9-F288-4550-AB56-B5D4B7D8742D}" dt="2024-01-23T23:05:49.896" v="25" actId="47"/>
        <pc:sldMkLst>
          <pc:docMk/>
          <pc:sldMk cId="1191666617" sldId="1293"/>
        </pc:sldMkLst>
      </pc:sldChg>
      <pc:sldChg chg="del">
        <pc:chgData name="Erfan Meskar" userId="ae30a713-38f5-4e56-b874-fd636adcf478" providerId="ADAL" clId="{2503E8C9-F288-4550-AB56-B5D4B7D8742D}" dt="2024-01-23T23:05:49.896" v="25" actId="47"/>
        <pc:sldMkLst>
          <pc:docMk/>
          <pc:sldMk cId="1640343491" sldId="1294"/>
        </pc:sldMkLst>
      </pc:sldChg>
      <pc:sldChg chg="modSp add del mod">
        <pc:chgData name="Erfan Meskar" userId="ae30a713-38f5-4e56-b874-fd636adcf478" providerId="ADAL" clId="{2503E8C9-F288-4550-AB56-B5D4B7D8742D}" dt="2024-01-24T07:46:11.503" v="4704" actId="47"/>
        <pc:sldMkLst>
          <pc:docMk/>
          <pc:sldMk cId="2585634030" sldId="1294"/>
        </pc:sldMkLst>
      </pc:sldChg>
      <pc:sldChg chg="addSp delSp modSp add mod">
        <pc:chgData name="Erfan Meskar" userId="ae30a713-38f5-4e56-b874-fd636adcf478" providerId="ADAL" clId="{2503E8C9-F288-4550-AB56-B5D4B7D8742D}" dt="2024-01-24T04:30:19.368" v="2870" actId="20577"/>
        <pc:sldMkLst>
          <pc:docMk/>
          <pc:sldMk cId="1934248143" sldId="1295"/>
        </pc:sldMkLst>
      </pc:sldChg>
      <pc:sldChg chg="del">
        <pc:chgData name="Erfan Meskar" userId="ae30a713-38f5-4e56-b874-fd636adcf478" providerId="ADAL" clId="{2503E8C9-F288-4550-AB56-B5D4B7D8742D}" dt="2024-01-23T23:05:49.896" v="25" actId="47"/>
        <pc:sldMkLst>
          <pc:docMk/>
          <pc:sldMk cId="3193290240" sldId="1295"/>
        </pc:sldMkLst>
      </pc:sldChg>
      <pc:sldChg chg="addSp delSp modSp add mod ord">
        <pc:chgData name="Erfan Meskar" userId="ae30a713-38f5-4e56-b874-fd636adcf478" providerId="ADAL" clId="{2503E8C9-F288-4550-AB56-B5D4B7D8742D}" dt="2024-01-24T05:34:38.267" v="3324"/>
        <pc:sldMkLst>
          <pc:docMk/>
          <pc:sldMk cId="1026086260" sldId="1296"/>
        </pc:sldMkLst>
      </pc:sldChg>
      <pc:sldChg chg="del">
        <pc:chgData name="Erfan Meskar" userId="ae30a713-38f5-4e56-b874-fd636adcf478" providerId="ADAL" clId="{2503E8C9-F288-4550-AB56-B5D4B7D8742D}" dt="2024-01-23T23:05:49.896" v="25" actId="47"/>
        <pc:sldMkLst>
          <pc:docMk/>
          <pc:sldMk cId="2420394866" sldId="1296"/>
        </pc:sldMkLst>
      </pc:sldChg>
      <pc:sldChg chg="addSp delSp modSp add mod">
        <pc:chgData name="Erfan Meskar" userId="ae30a713-38f5-4e56-b874-fd636adcf478" providerId="ADAL" clId="{2503E8C9-F288-4550-AB56-B5D4B7D8742D}" dt="2024-01-24T04:37:26.906" v="2926" actId="207"/>
        <pc:sldMkLst>
          <pc:docMk/>
          <pc:sldMk cId="1959279903" sldId="1297"/>
        </pc:sldMkLst>
      </pc:sldChg>
      <pc:sldChg chg="del">
        <pc:chgData name="Erfan Meskar" userId="ae30a713-38f5-4e56-b874-fd636adcf478" providerId="ADAL" clId="{2503E8C9-F288-4550-AB56-B5D4B7D8742D}" dt="2024-01-23T23:05:49.896" v="25" actId="47"/>
        <pc:sldMkLst>
          <pc:docMk/>
          <pc:sldMk cId="3024058802" sldId="1297"/>
        </pc:sldMkLst>
      </pc:sldChg>
      <pc:sldChg chg="addSp delSp modSp add mod">
        <pc:chgData name="Erfan Meskar" userId="ae30a713-38f5-4e56-b874-fd636adcf478" providerId="ADAL" clId="{2503E8C9-F288-4550-AB56-B5D4B7D8742D}" dt="2024-01-24T07:48:14.119" v="4743" actId="1076"/>
        <pc:sldMkLst>
          <pc:docMk/>
          <pc:sldMk cId="385254321" sldId="1298"/>
        </pc:sldMkLst>
      </pc:sldChg>
      <pc:sldChg chg="delSp modSp add mod ord">
        <pc:chgData name="Erfan Meskar" userId="ae30a713-38f5-4e56-b874-fd636adcf478" providerId="ADAL" clId="{2503E8C9-F288-4550-AB56-B5D4B7D8742D}" dt="2024-01-24T07:47:17.447" v="4711" actId="1076"/>
        <pc:sldMkLst>
          <pc:docMk/>
          <pc:sldMk cId="980053618" sldId="1299"/>
        </pc:sldMkLst>
      </pc:sldChg>
      <pc:sldChg chg="del">
        <pc:chgData name="Erfan Meskar" userId="ae30a713-38f5-4e56-b874-fd636adcf478" providerId="ADAL" clId="{2503E8C9-F288-4550-AB56-B5D4B7D8742D}" dt="2024-01-23T23:05:49.896" v="25" actId="47"/>
        <pc:sldMkLst>
          <pc:docMk/>
          <pc:sldMk cId="1219251425" sldId="1299"/>
        </pc:sldMkLst>
      </pc:sldChg>
      <pc:sldChg chg="add">
        <pc:chgData name="Erfan Meskar" userId="ae30a713-38f5-4e56-b874-fd636adcf478" providerId="ADAL" clId="{2503E8C9-F288-4550-AB56-B5D4B7D8742D}" dt="2024-01-24T05:05:06.740" v="3079" actId="2890"/>
        <pc:sldMkLst>
          <pc:docMk/>
          <pc:sldMk cId="1654300718" sldId="1300"/>
        </pc:sldMkLst>
      </pc:sldChg>
      <pc:sldChg chg="del">
        <pc:chgData name="Erfan Meskar" userId="ae30a713-38f5-4e56-b874-fd636adcf478" providerId="ADAL" clId="{2503E8C9-F288-4550-AB56-B5D4B7D8742D}" dt="2024-01-23T23:05:49.896" v="25" actId="47"/>
        <pc:sldMkLst>
          <pc:docMk/>
          <pc:sldMk cId="2068421356" sldId="1300"/>
        </pc:sldMkLst>
      </pc:sldChg>
      <pc:sldChg chg="del">
        <pc:chgData name="Erfan Meskar" userId="ae30a713-38f5-4e56-b874-fd636adcf478" providerId="ADAL" clId="{2503E8C9-F288-4550-AB56-B5D4B7D8742D}" dt="2024-01-23T23:05:49.896" v="25" actId="47"/>
        <pc:sldMkLst>
          <pc:docMk/>
          <pc:sldMk cId="705585269" sldId="1301"/>
        </pc:sldMkLst>
      </pc:sldChg>
      <pc:sldChg chg="addSp delSp modSp add mod">
        <pc:chgData name="Erfan Meskar" userId="ae30a713-38f5-4e56-b874-fd636adcf478" providerId="ADAL" clId="{2503E8C9-F288-4550-AB56-B5D4B7D8742D}" dt="2024-01-24T05:42:33.266" v="3396" actId="20577"/>
        <pc:sldMkLst>
          <pc:docMk/>
          <pc:sldMk cId="1825440586" sldId="1301"/>
        </pc:sldMkLst>
      </pc:sldChg>
      <pc:sldChg chg="delSp modSp add mod">
        <pc:chgData name="Erfan Meskar" userId="ae30a713-38f5-4e56-b874-fd636adcf478" providerId="ADAL" clId="{2503E8C9-F288-4550-AB56-B5D4B7D8742D}" dt="2024-01-24T05:27:17.879" v="3304" actId="478"/>
        <pc:sldMkLst>
          <pc:docMk/>
          <pc:sldMk cId="3043564442" sldId="1302"/>
        </pc:sldMkLst>
      </pc:sldChg>
      <pc:sldChg chg="del">
        <pc:chgData name="Erfan Meskar" userId="ae30a713-38f5-4e56-b874-fd636adcf478" providerId="ADAL" clId="{2503E8C9-F288-4550-AB56-B5D4B7D8742D}" dt="2024-01-23T23:05:49.896" v="25" actId="47"/>
        <pc:sldMkLst>
          <pc:docMk/>
          <pc:sldMk cId="4109825290" sldId="1302"/>
        </pc:sldMkLst>
      </pc:sldChg>
      <pc:sldChg chg="addSp delSp modSp add mod">
        <pc:chgData name="Erfan Meskar" userId="ae30a713-38f5-4e56-b874-fd636adcf478" providerId="ADAL" clId="{2503E8C9-F288-4550-AB56-B5D4B7D8742D}" dt="2024-01-24T05:50:42.023" v="3501" actId="11"/>
        <pc:sldMkLst>
          <pc:docMk/>
          <pc:sldMk cId="182611509" sldId="1303"/>
        </pc:sldMkLst>
      </pc:sldChg>
      <pc:sldChg chg="del">
        <pc:chgData name="Erfan Meskar" userId="ae30a713-38f5-4e56-b874-fd636adcf478" providerId="ADAL" clId="{2503E8C9-F288-4550-AB56-B5D4B7D8742D}" dt="2024-01-23T23:05:49.896" v="25" actId="47"/>
        <pc:sldMkLst>
          <pc:docMk/>
          <pc:sldMk cId="3502869255" sldId="1303"/>
        </pc:sldMkLst>
      </pc:sldChg>
      <pc:sldChg chg="addSp delSp modSp add mod">
        <pc:chgData name="Erfan Meskar" userId="ae30a713-38f5-4e56-b874-fd636adcf478" providerId="ADAL" clId="{2503E8C9-F288-4550-AB56-B5D4B7D8742D}" dt="2024-01-24T07:49:30.645" v="4763" actId="20577"/>
        <pc:sldMkLst>
          <pc:docMk/>
          <pc:sldMk cId="41123549" sldId="1304"/>
        </pc:sldMkLst>
      </pc:sldChg>
      <pc:sldChg chg="del">
        <pc:chgData name="Erfan Meskar" userId="ae30a713-38f5-4e56-b874-fd636adcf478" providerId="ADAL" clId="{2503E8C9-F288-4550-AB56-B5D4B7D8742D}" dt="2024-01-23T23:05:49.896" v="25" actId="47"/>
        <pc:sldMkLst>
          <pc:docMk/>
          <pc:sldMk cId="3103325380" sldId="1304"/>
        </pc:sldMkLst>
      </pc:sldChg>
      <pc:sldChg chg="del">
        <pc:chgData name="Erfan Meskar" userId="ae30a713-38f5-4e56-b874-fd636adcf478" providerId="ADAL" clId="{2503E8C9-F288-4550-AB56-B5D4B7D8742D}" dt="2024-01-23T23:05:49.896" v="25" actId="47"/>
        <pc:sldMkLst>
          <pc:docMk/>
          <pc:sldMk cId="3447585104" sldId="1305"/>
        </pc:sldMkLst>
      </pc:sldChg>
      <pc:sldChg chg="addSp delSp modSp add mod ord">
        <pc:chgData name="Erfan Meskar" userId="ae30a713-38f5-4e56-b874-fd636adcf478" providerId="ADAL" clId="{2503E8C9-F288-4550-AB56-B5D4B7D8742D}" dt="2024-01-24T07:15:59.059" v="4361" actId="20577"/>
        <pc:sldMkLst>
          <pc:docMk/>
          <pc:sldMk cId="3703507877" sldId="1305"/>
        </pc:sldMkLst>
      </pc:sldChg>
      <pc:sldChg chg="addSp delSp modSp add mod">
        <pc:chgData name="Erfan Meskar" userId="ae30a713-38f5-4e56-b874-fd636adcf478" providerId="ADAL" clId="{2503E8C9-F288-4550-AB56-B5D4B7D8742D}" dt="2024-01-24T07:49:54.627" v="4771" actId="207"/>
        <pc:sldMkLst>
          <pc:docMk/>
          <pc:sldMk cId="1858292311" sldId="1306"/>
        </pc:sldMkLst>
      </pc:sldChg>
      <pc:sldChg chg="del">
        <pc:chgData name="Erfan Meskar" userId="ae30a713-38f5-4e56-b874-fd636adcf478" providerId="ADAL" clId="{2503E8C9-F288-4550-AB56-B5D4B7D8742D}" dt="2024-01-23T23:05:49.896" v="25" actId="47"/>
        <pc:sldMkLst>
          <pc:docMk/>
          <pc:sldMk cId="4052797028" sldId="1306"/>
        </pc:sldMkLst>
      </pc:sldChg>
      <pc:sldChg chg="addSp delSp modSp add mod">
        <pc:chgData name="Erfan Meskar" userId="ae30a713-38f5-4e56-b874-fd636adcf478" providerId="ADAL" clId="{2503E8C9-F288-4550-AB56-B5D4B7D8742D}" dt="2024-01-24T06:38:55.083" v="4003" actId="207"/>
        <pc:sldMkLst>
          <pc:docMk/>
          <pc:sldMk cId="1682986423" sldId="1307"/>
        </pc:sldMkLst>
      </pc:sldChg>
      <pc:sldChg chg="del">
        <pc:chgData name="Erfan Meskar" userId="ae30a713-38f5-4e56-b874-fd636adcf478" providerId="ADAL" clId="{2503E8C9-F288-4550-AB56-B5D4B7D8742D}" dt="2024-01-23T23:05:49.896" v="25" actId="47"/>
        <pc:sldMkLst>
          <pc:docMk/>
          <pc:sldMk cId="3729141422" sldId="1307"/>
        </pc:sldMkLst>
      </pc:sldChg>
      <pc:sldChg chg="addSp delSp modSp add mod modAnim">
        <pc:chgData name="Erfan Meskar" userId="ae30a713-38f5-4e56-b874-fd636adcf478" providerId="ADAL" clId="{2503E8C9-F288-4550-AB56-B5D4B7D8742D}" dt="2024-01-24T07:23:04.866" v="4389" actId="14100"/>
        <pc:sldMkLst>
          <pc:docMk/>
          <pc:sldMk cId="485736851" sldId="1308"/>
        </pc:sldMkLst>
      </pc:sldChg>
      <pc:sldChg chg="del">
        <pc:chgData name="Erfan Meskar" userId="ae30a713-38f5-4e56-b874-fd636adcf478" providerId="ADAL" clId="{2503E8C9-F288-4550-AB56-B5D4B7D8742D}" dt="2024-01-23T23:05:49.896" v="25" actId="47"/>
        <pc:sldMkLst>
          <pc:docMk/>
          <pc:sldMk cId="1870206651" sldId="1308"/>
        </pc:sldMkLst>
      </pc:sldChg>
      <pc:sldChg chg="del">
        <pc:chgData name="Erfan Meskar" userId="ae30a713-38f5-4e56-b874-fd636adcf478" providerId="ADAL" clId="{2503E8C9-F288-4550-AB56-B5D4B7D8742D}" dt="2024-01-23T23:05:49.896" v="25" actId="47"/>
        <pc:sldMkLst>
          <pc:docMk/>
          <pc:sldMk cId="2107486443" sldId="1309"/>
        </pc:sldMkLst>
      </pc:sldChg>
      <pc:sldChg chg="addSp delSp modSp add mod">
        <pc:chgData name="Erfan Meskar" userId="ae30a713-38f5-4e56-b874-fd636adcf478" providerId="ADAL" clId="{2503E8C9-F288-4550-AB56-B5D4B7D8742D}" dt="2024-01-24T07:26:51.974" v="4450" actId="404"/>
        <pc:sldMkLst>
          <pc:docMk/>
          <pc:sldMk cId="3959401300" sldId="1309"/>
        </pc:sldMkLst>
      </pc:sldChg>
      <pc:sldChg chg="modSp add mod">
        <pc:chgData name="Erfan Meskar" userId="ae30a713-38f5-4e56-b874-fd636adcf478" providerId="ADAL" clId="{2503E8C9-F288-4550-AB56-B5D4B7D8742D}" dt="2024-01-24T07:41:41.698" v="4686" actId="108"/>
        <pc:sldMkLst>
          <pc:docMk/>
          <pc:sldMk cId="138784894" sldId="1310"/>
        </pc:sldMkLst>
      </pc:sldChg>
      <pc:sldChg chg="del">
        <pc:chgData name="Erfan Meskar" userId="ae30a713-38f5-4e56-b874-fd636adcf478" providerId="ADAL" clId="{2503E8C9-F288-4550-AB56-B5D4B7D8742D}" dt="2024-01-23T23:05:49.896" v="25" actId="47"/>
        <pc:sldMkLst>
          <pc:docMk/>
          <pc:sldMk cId="1531701761" sldId="1310"/>
        </pc:sldMkLst>
      </pc:sldChg>
      <pc:sldChg chg="del">
        <pc:chgData name="Erfan Meskar" userId="ae30a713-38f5-4e56-b874-fd636adcf478" providerId="ADAL" clId="{2503E8C9-F288-4550-AB56-B5D4B7D8742D}" dt="2024-01-23T23:05:49.896" v="25" actId="47"/>
        <pc:sldMkLst>
          <pc:docMk/>
          <pc:sldMk cId="3258605132" sldId="1311"/>
        </pc:sldMkLst>
      </pc:sldChg>
      <pc:sldChg chg="modSp add mod">
        <pc:chgData name="Erfan Meskar" userId="ae30a713-38f5-4e56-b874-fd636adcf478" providerId="ADAL" clId="{2503E8C9-F288-4550-AB56-B5D4B7D8742D}" dt="2024-01-24T07:42:06.586" v="4689" actId="207"/>
        <pc:sldMkLst>
          <pc:docMk/>
          <pc:sldMk cId="4267219622" sldId="1311"/>
        </pc:sldMkLst>
      </pc:sldChg>
      <pc:sldChg chg="del">
        <pc:chgData name="Erfan Meskar" userId="ae30a713-38f5-4e56-b874-fd636adcf478" providerId="ADAL" clId="{2503E8C9-F288-4550-AB56-B5D4B7D8742D}" dt="2024-01-23T23:05:49.896" v="25" actId="47"/>
        <pc:sldMkLst>
          <pc:docMk/>
          <pc:sldMk cId="1645972348" sldId="1312"/>
        </pc:sldMkLst>
      </pc:sldChg>
      <pc:sldChg chg="modSp add mod">
        <pc:chgData name="Erfan Meskar" userId="ae30a713-38f5-4e56-b874-fd636adcf478" providerId="ADAL" clId="{2503E8C9-F288-4550-AB56-B5D4B7D8742D}" dt="2024-01-24T07:46:19.672" v="4706" actId="207"/>
        <pc:sldMkLst>
          <pc:docMk/>
          <pc:sldMk cId="3218458894" sldId="1312"/>
        </pc:sldMkLst>
      </pc:sldChg>
      <pc:sldChg chg="del">
        <pc:chgData name="Erfan Meskar" userId="ae30a713-38f5-4e56-b874-fd636adcf478" providerId="ADAL" clId="{2503E8C9-F288-4550-AB56-B5D4B7D8742D}" dt="2024-01-23T23:05:49.896" v="25" actId="47"/>
        <pc:sldMkLst>
          <pc:docMk/>
          <pc:sldMk cId="2846269759" sldId="1313"/>
        </pc:sldMkLst>
      </pc:sldChg>
      <pc:sldChg chg="addSp delSp modSp add mod modAnim">
        <pc:chgData name="Erfan Meskar" userId="ae30a713-38f5-4e56-b874-fd636adcf478" providerId="ADAL" clId="{2503E8C9-F288-4550-AB56-B5D4B7D8742D}" dt="2024-01-24T15:55:09.106" v="4928" actId="14100"/>
        <pc:sldMkLst>
          <pc:docMk/>
          <pc:sldMk cId="3756779788" sldId="1313"/>
        </pc:sldMkLst>
      </pc:sldChg>
      <pc:sldChg chg="del">
        <pc:chgData name="Erfan Meskar" userId="ae30a713-38f5-4e56-b874-fd636adcf478" providerId="ADAL" clId="{2503E8C9-F288-4550-AB56-B5D4B7D8742D}" dt="2024-01-23T23:05:49.896" v="25" actId="47"/>
        <pc:sldMkLst>
          <pc:docMk/>
          <pc:sldMk cId="3455276903" sldId="1314"/>
        </pc:sldMkLst>
      </pc:sldChg>
      <pc:sldChg chg="del">
        <pc:chgData name="Erfan Meskar" userId="ae30a713-38f5-4e56-b874-fd636adcf478" providerId="ADAL" clId="{2503E8C9-F288-4550-AB56-B5D4B7D8742D}" dt="2024-01-23T23:05:49.896" v="25" actId="47"/>
        <pc:sldMkLst>
          <pc:docMk/>
          <pc:sldMk cId="2234880298" sldId="1315"/>
        </pc:sldMkLst>
      </pc:sldChg>
      <pc:sldChg chg="del">
        <pc:chgData name="Erfan Meskar" userId="ae30a713-38f5-4e56-b874-fd636adcf478" providerId="ADAL" clId="{2503E8C9-F288-4550-AB56-B5D4B7D8742D}" dt="2024-01-23T23:05:49.896" v="25" actId="47"/>
        <pc:sldMkLst>
          <pc:docMk/>
          <pc:sldMk cId="2125323223" sldId="1316"/>
        </pc:sldMkLst>
      </pc:sldChg>
      <pc:sldChg chg="del">
        <pc:chgData name="Erfan Meskar" userId="ae30a713-38f5-4e56-b874-fd636adcf478" providerId="ADAL" clId="{2503E8C9-F288-4550-AB56-B5D4B7D8742D}" dt="2024-01-23T23:05:49.896" v="25" actId="47"/>
        <pc:sldMkLst>
          <pc:docMk/>
          <pc:sldMk cId="3140845290" sldId="1317"/>
        </pc:sldMkLst>
      </pc:sldChg>
      <pc:sldChg chg="del">
        <pc:chgData name="Erfan Meskar" userId="ae30a713-38f5-4e56-b874-fd636adcf478" providerId="ADAL" clId="{2503E8C9-F288-4550-AB56-B5D4B7D8742D}" dt="2024-01-23T23:05:49.896" v="25" actId="47"/>
        <pc:sldMkLst>
          <pc:docMk/>
          <pc:sldMk cId="1135054167" sldId="1318"/>
        </pc:sldMkLst>
      </pc:sldChg>
      <pc:sldChg chg="del">
        <pc:chgData name="Erfan Meskar" userId="ae30a713-38f5-4e56-b874-fd636adcf478" providerId="ADAL" clId="{2503E8C9-F288-4550-AB56-B5D4B7D8742D}" dt="2024-01-23T23:05:49.896" v="25" actId="47"/>
        <pc:sldMkLst>
          <pc:docMk/>
          <pc:sldMk cId="4239441771" sldId="1319"/>
        </pc:sldMkLst>
      </pc:sldChg>
      <pc:sldChg chg="del">
        <pc:chgData name="Erfan Meskar" userId="ae30a713-38f5-4e56-b874-fd636adcf478" providerId="ADAL" clId="{2503E8C9-F288-4550-AB56-B5D4B7D8742D}" dt="2024-01-23T23:05:49.896" v="25" actId="47"/>
        <pc:sldMkLst>
          <pc:docMk/>
          <pc:sldMk cId="4053373772" sldId="1320"/>
        </pc:sldMkLst>
      </pc:sldChg>
      <pc:sldChg chg="del">
        <pc:chgData name="Erfan Meskar" userId="ae30a713-38f5-4e56-b874-fd636adcf478" providerId="ADAL" clId="{2503E8C9-F288-4550-AB56-B5D4B7D8742D}" dt="2024-01-23T23:05:49.896" v="25" actId="47"/>
        <pc:sldMkLst>
          <pc:docMk/>
          <pc:sldMk cId="2649850334" sldId="1321"/>
        </pc:sldMkLst>
      </pc:sldChg>
      <pc:sldChg chg="del">
        <pc:chgData name="Erfan Meskar" userId="ae30a713-38f5-4e56-b874-fd636adcf478" providerId="ADAL" clId="{2503E8C9-F288-4550-AB56-B5D4B7D8742D}" dt="2024-01-23T23:05:49.896" v="25" actId="47"/>
        <pc:sldMkLst>
          <pc:docMk/>
          <pc:sldMk cId="3544730233" sldId="1322"/>
        </pc:sldMkLst>
      </pc:sldChg>
      <pc:sldChg chg="del">
        <pc:chgData name="Erfan Meskar" userId="ae30a713-38f5-4e56-b874-fd636adcf478" providerId="ADAL" clId="{2503E8C9-F288-4550-AB56-B5D4B7D8742D}" dt="2024-01-23T23:05:49.896" v="25" actId="47"/>
        <pc:sldMkLst>
          <pc:docMk/>
          <pc:sldMk cId="2358343715" sldId="1323"/>
        </pc:sldMkLst>
      </pc:sldChg>
      <pc:sldChg chg="del">
        <pc:chgData name="Erfan Meskar" userId="ae30a713-38f5-4e56-b874-fd636adcf478" providerId="ADAL" clId="{2503E8C9-F288-4550-AB56-B5D4B7D8742D}" dt="2024-01-23T23:05:49.896" v="25" actId="47"/>
        <pc:sldMkLst>
          <pc:docMk/>
          <pc:sldMk cId="1387305938" sldId="1324"/>
        </pc:sldMkLst>
      </pc:sldChg>
      <pc:sldChg chg="del">
        <pc:chgData name="Erfan Meskar" userId="ae30a713-38f5-4e56-b874-fd636adcf478" providerId="ADAL" clId="{2503E8C9-F288-4550-AB56-B5D4B7D8742D}" dt="2024-01-23T23:05:49.896" v="25" actId="47"/>
        <pc:sldMkLst>
          <pc:docMk/>
          <pc:sldMk cId="228272633" sldId="1325"/>
        </pc:sldMkLst>
      </pc:sldChg>
      <pc:sldChg chg="del">
        <pc:chgData name="Erfan Meskar" userId="ae30a713-38f5-4e56-b874-fd636adcf478" providerId="ADAL" clId="{2503E8C9-F288-4550-AB56-B5D4B7D8742D}" dt="2024-01-23T23:05:49.896" v="25" actId="47"/>
        <pc:sldMkLst>
          <pc:docMk/>
          <pc:sldMk cId="2834877873" sldId="1326"/>
        </pc:sldMkLst>
      </pc:sldChg>
    </pc:docChg>
  </pc:docChgLst>
  <pc:docChgLst>
    <pc:chgData name="Erfan Meskar" userId="ae30a713-38f5-4e56-b874-fd636adcf478" providerId="ADAL" clId="{5FA51A70-90F5-41D5-983F-9F22D8E3373A}"/>
    <pc:docChg chg="undo redo custSel addSld delSld modSld sldOrd">
      <pc:chgData name="Erfan Meskar" userId="ae30a713-38f5-4e56-b874-fd636adcf478" providerId="ADAL" clId="{5FA51A70-90F5-41D5-983F-9F22D8E3373A}" dt="2024-01-31T16:38:44.171" v="4311" actId="20577"/>
      <pc:docMkLst>
        <pc:docMk/>
      </pc:docMkLst>
      <pc:sldChg chg="delSp modSp mod">
        <pc:chgData name="Erfan Meskar" userId="ae30a713-38f5-4e56-b874-fd636adcf478" providerId="ADAL" clId="{5FA51A70-90F5-41D5-983F-9F22D8E3373A}" dt="2024-01-30T16:31:13.912" v="797" actId="20577"/>
        <pc:sldMkLst>
          <pc:docMk/>
          <pc:sldMk cId="0" sldId="389"/>
        </pc:sldMkLst>
      </pc:sldChg>
      <pc:sldChg chg="modSp mod">
        <pc:chgData name="Erfan Meskar" userId="ae30a713-38f5-4e56-b874-fd636adcf478" providerId="ADAL" clId="{5FA51A70-90F5-41D5-983F-9F22D8E3373A}" dt="2024-01-30T16:18:54.900" v="333" actId="20577"/>
        <pc:sldMkLst>
          <pc:docMk/>
          <pc:sldMk cId="0" sldId="446"/>
        </pc:sldMkLst>
      </pc:sldChg>
      <pc:sldChg chg="del">
        <pc:chgData name="Erfan Meskar" userId="ae30a713-38f5-4e56-b874-fd636adcf478" providerId="ADAL" clId="{5FA51A70-90F5-41D5-983F-9F22D8E3373A}" dt="2024-01-30T16:58:25.172" v="899" actId="47"/>
        <pc:sldMkLst>
          <pc:docMk/>
          <pc:sldMk cId="2989959072" sldId="1277"/>
        </pc:sldMkLst>
      </pc:sldChg>
      <pc:sldChg chg="del">
        <pc:chgData name="Erfan Meskar" userId="ae30a713-38f5-4e56-b874-fd636adcf478" providerId="ADAL" clId="{5FA51A70-90F5-41D5-983F-9F22D8E3373A}" dt="2024-01-30T16:58:25.172" v="899" actId="47"/>
        <pc:sldMkLst>
          <pc:docMk/>
          <pc:sldMk cId="2070254921" sldId="1279"/>
        </pc:sldMkLst>
      </pc:sldChg>
      <pc:sldChg chg="del">
        <pc:chgData name="Erfan Meskar" userId="ae30a713-38f5-4e56-b874-fd636adcf478" providerId="ADAL" clId="{5FA51A70-90F5-41D5-983F-9F22D8E3373A}" dt="2024-01-30T16:58:25.172" v="899" actId="47"/>
        <pc:sldMkLst>
          <pc:docMk/>
          <pc:sldMk cId="561231466" sldId="1280"/>
        </pc:sldMkLst>
      </pc:sldChg>
      <pc:sldChg chg="del">
        <pc:chgData name="Erfan Meskar" userId="ae30a713-38f5-4e56-b874-fd636adcf478" providerId="ADAL" clId="{5FA51A70-90F5-41D5-983F-9F22D8E3373A}" dt="2024-01-30T16:58:25.172" v="899" actId="47"/>
        <pc:sldMkLst>
          <pc:docMk/>
          <pc:sldMk cId="3033007558" sldId="1281"/>
        </pc:sldMkLst>
      </pc:sldChg>
      <pc:sldChg chg="del">
        <pc:chgData name="Erfan Meskar" userId="ae30a713-38f5-4e56-b874-fd636adcf478" providerId="ADAL" clId="{5FA51A70-90F5-41D5-983F-9F22D8E3373A}" dt="2024-01-30T16:58:25.172" v="899" actId="47"/>
        <pc:sldMkLst>
          <pc:docMk/>
          <pc:sldMk cId="3532016241" sldId="1282"/>
        </pc:sldMkLst>
      </pc:sldChg>
      <pc:sldChg chg="del">
        <pc:chgData name="Erfan Meskar" userId="ae30a713-38f5-4e56-b874-fd636adcf478" providerId="ADAL" clId="{5FA51A70-90F5-41D5-983F-9F22D8E3373A}" dt="2024-01-30T16:58:25.172" v="899" actId="47"/>
        <pc:sldMkLst>
          <pc:docMk/>
          <pc:sldMk cId="4185331016" sldId="1283"/>
        </pc:sldMkLst>
      </pc:sldChg>
      <pc:sldChg chg="del">
        <pc:chgData name="Erfan Meskar" userId="ae30a713-38f5-4e56-b874-fd636adcf478" providerId="ADAL" clId="{5FA51A70-90F5-41D5-983F-9F22D8E3373A}" dt="2024-01-30T16:58:25.172" v="899" actId="47"/>
        <pc:sldMkLst>
          <pc:docMk/>
          <pc:sldMk cId="968923185" sldId="1284"/>
        </pc:sldMkLst>
      </pc:sldChg>
      <pc:sldChg chg="modSp del mod">
        <pc:chgData name="Erfan Meskar" userId="ae30a713-38f5-4e56-b874-fd636adcf478" providerId="ADAL" clId="{5FA51A70-90F5-41D5-983F-9F22D8E3373A}" dt="2024-01-30T16:58:25.172" v="899" actId="47"/>
        <pc:sldMkLst>
          <pc:docMk/>
          <pc:sldMk cId="1481476604" sldId="1285"/>
        </pc:sldMkLst>
      </pc:sldChg>
      <pc:sldChg chg="del">
        <pc:chgData name="Erfan Meskar" userId="ae30a713-38f5-4e56-b874-fd636adcf478" providerId="ADAL" clId="{5FA51A70-90F5-41D5-983F-9F22D8E3373A}" dt="2024-01-30T16:58:25.172" v="899" actId="47"/>
        <pc:sldMkLst>
          <pc:docMk/>
          <pc:sldMk cId="2886313096" sldId="1286"/>
        </pc:sldMkLst>
      </pc:sldChg>
      <pc:sldChg chg="del">
        <pc:chgData name="Erfan Meskar" userId="ae30a713-38f5-4e56-b874-fd636adcf478" providerId="ADAL" clId="{5FA51A70-90F5-41D5-983F-9F22D8E3373A}" dt="2024-01-30T16:58:25.172" v="899" actId="47"/>
        <pc:sldMkLst>
          <pc:docMk/>
          <pc:sldMk cId="3173908679" sldId="1287"/>
        </pc:sldMkLst>
      </pc:sldChg>
      <pc:sldChg chg="del">
        <pc:chgData name="Erfan Meskar" userId="ae30a713-38f5-4e56-b874-fd636adcf478" providerId="ADAL" clId="{5FA51A70-90F5-41D5-983F-9F22D8E3373A}" dt="2024-01-30T16:58:25.172" v="899" actId="47"/>
        <pc:sldMkLst>
          <pc:docMk/>
          <pc:sldMk cId="3478647662" sldId="1288"/>
        </pc:sldMkLst>
      </pc:sldChg>
      <pc:sldChg chg="del">
        <pc:chgData name="Erfan Meskar" userId="ae30a713-38f5-4e56-b874-fd636adcf478" providerId="ADAL" clId="{5FA51A70-90F5-41D5-983F-9F22D8E3373A}" dt="2024-01-30T16:58:25.172" v="899" actId="47"/>
        <pc:sldMkLst>
          <pc:docMk/>
          <pc:sldMk cId="1714668859" sldId="1290"/>
        </pc:sldMkLst>
      </pc:sldChg>
      <pc:sldChg chg="del">
        <pc:chgData name="Erfan Meskar" userId="ae30a713-38f5-4e56-b874-fd636adcf478" providerId="ADAL" clId="{5FA51A70-90F5-41D5-983F-9F22D8E3373A}" dt="2024-01-30T16:58:25.172" v="899" actId="47"/>
        <pc:sldMkLst>
          <pc:docMk/>
          <pc:sldMk cId="272642106" sldId="1291"/>
        </pc:sldMkLst>
      </pc:sldChg>
      <pc:sldChg chg="del">
        <pc:chgData name="Erfan Meskar" userId="ae30a713-38f5-4e56-b874-fd636adcf478" providerId="ADAL" clId="{5FA51A70-90F5-41D5-983F-9F22D8E3373A}" dt="2024-01-30T16:58:25.172" v="899" actId="47"/>
        <pc:sldMkLst>
          <pc:docMk/>
          <pc:sldMk cId="1575620019" sldId="1292"/>
        </pc:sldMkLst>
      </pc:sldChg>
      <pc:sldChg chg="del">
        <pc:chgData name="Erfan Meskar" userId="ae30a713-38f5-4e56-b874-fd636adcf478" providerId="ADAL" clId="{5FA51A70-90F5-41D5-983F-9F22D8E3373A}" dt="2024-01-30T16:58:25.172" v="899" actId="47"/>
        <pc:sldMkLst>
          <pc:docMk/>
          <pc:sldMk cId="652454141" sldId="1293"/>
        </pc:sldMkLst>
      </pc:sldChg>
      <pc:sldChg chg="modSp del mod">
        <pc:chgData name="Erfan Meskar" userId="ae30a713-38f5-4e56-b874-fd636adcf478" providerId="ADAL" clId="{5FA51A70-90F5-41D5-983F-9F22D8E3373A}" dt="2024-01-30T16:58:25.172" v="899" actId="47"/>
        <pc:sldMkLst>
          <pc:docMk/>
          <pc:sldMk cId="1934248143" sldId="1295"/>
        </pc:sldMkLst>
      </pc:sldChg>
      <pc:sldChg chg="modSp del mod">
        <pc:chgData name="Erfan Meskar" userId="ae30a713-38f5-4e56-b874-fd636adcf478" providerId="ADAL" clId="{5FA51A70-90F5-41D5-983F-9F22D8E3373A}" dt="2024-01-30T16:58:25.172" v="899" actId="47"/>
        <pc:sldMkLst>
          <pc:docMk/>
          <pc:sldMk cId="1026086260" sldId="1296"/>
        </pc:sldMkLst>
      </pc:sldChg>
      <pc:sldChg chg="del">
        <pc:chgData name="Erfan Meskar" userId="ae30a713-38f5-4e56-b874-fd636adcf478" providerId="ADAL" clId="{5FA51A70-90F5-41D5-983F-9F22D8E3373A}" dt="2024-01-30T16:58:25.172" v="899" actId="47"/>
        <pc:sldMkLst>
          <pc:docMk/>
          <pc:sldMk cId="1959279903" sldId="1297"/>
        </pc:sldMkLst>
      </pc:sldChg>
      <pc:sldChg chg="modSp del mod">
        <pc:chgData name="Erfan Meskar" userId="ae30a713-38f5-4e56-b874-fd636adcf478" providerId="ADAL" clId="{5FA51A70-90F5-41D5-983F-9F22D8E3373A}" dt="2024-01-30T16:58:25.172" v="899" actId="47"/>
        <pc:sldMkLst>
          <pc:docMk/>
          <pc:sldMk cId="385254321" sldId="1298"/>
        </pc:sldMkLst>
      </pc:sldChg>
      <pc:sldChg chg="del">
        <pc:chgData name="Erfan Meskar" userId="ae30a713-38f5-4e56-b874-fd636adcf478" providerId="ADAL" clId="{5FA51A70-90F5-41D5-983F-9F22D8E3373A}" dt="2024-01-30T16:58:25.172" v="899" actId="47"/>
        <pc:sldMkLst>
          <pc:docMk/>
          <pc:sldMk cId="980053618" sldId="1299"/>
        </pc:sldMkLst>
      </pc:sldChg>
      <pc:sldChg chg="del">
        <pc:chgData name="Erfan Meskar" userId="ae30a713-38f5-4e56-b874-fd636adcf478" providerId="ADAL" clId="{5FA51A70-90F5-41D5-983F-9F22D8E3373A}" dt="2024-01-30T16:58:25.172" v="899" actId="47"/>
        <pc:sldMkLst>
          <pc:docMk/>
          <pc:sldMk cId="1654300718" sldId="1300"/>
        </pc:sldMkLst>
      </pc:sldChg>
      <pc:sldChg chg="del">
        <pc:chgData name="Erfan Meskar" userId="ae30a713-38f5-4e56-b874-fd636adcf478" providerId="ADAL" clId="{5FA51A70-90F5-41D5-983F-9F22D8E3373A}" dt="2024-01-30T16:58:25.172" v="899" actId="47"/>
        <pc:sldMkLst>
          <pc:docMk/>
          <pc:sldMk cId="1825440586" sldId="1301"/>
        </pc:sldMkLst>
      </pc:sldChg>
      <pc:sldChg chg="del">
        <pc:chgData name="Erfan Meskar" userId="ae30a713-38f5-4e56-b874-fd636adcf478" providerId="ADAL" clId="{5FA51A70-90F5-41D5-983F-9F22D8E3373A}" dt="2024-01-30T16:58:25.172" v="899" actId="47"/>
        <pc:sldMkLst>
          <pc:docMk/>
          <pc:sldMk cId="3043564442" sldId="1302"/>
        </pc:sldMkLst>
      </pc:sldChg>
      <pc:sldChg chg="modSp del mod">
        <pc:chgData name="Erfan Meskar" userId="ae30a713-38f5-4e56-b874-fd636adcf478" providerId="ADAL" clId="{5FA51A70-90F5-41D5-983F-9F22D8E3373A}" dt="2024-01-30T16:58:25.172" v="899" actId="47"/>
        <pc:sldMkLst>
          <pc:docMk/>
          <pc:sldMk cId="182611509" sldId="1303"/>
        </pc:sldMkLst>
      </pc:sldChg>
      <pc:sldChg chg="modSp del mod">
        <pc:chgData name="Erfan Meskar" userId="ae30a713-38f5-4e56-b874-fd636adcf478" providerId="ADAL" clId="{5FA51A70-90F5-41D5-983F-9F22D8E3373A}" dt="2024-01-30T16:58:25.172" v="899" actId="47"/>
        <pc:sldMkLst>
          <pc:docMk/>
          <pc:sldMk cId="41123549" sldId="1304"/>
        </pc:sldMkLst>
      </pc:sldChg>
      <pc:sldChg chg="modSp del mod">
        <pc:chgData name="Erfan Meskar" userId="ae30a713-38f5-4e56-b874-fd636adcf478" providerId="ADAL" clId="{5FA51A70-90F5-41D5-983F-9F22D8E3373A}" dt="2024-01-30T16:58:25.172" v="899" actId="47"/>
        <pc:sldMkLst>
          <pc:docMk/>
          <pc:sldMk cId="3703507877" sldId="1305"/>
        </pc:sldMkLst>
      </pc:sldChg>
      <pc:sldChg chg="addSp modSp del mod">
        <pc:chgData name="Erfan Meskar" userId="ae30a713-38f5-4e56-b874-fd636adcf478" providerId="ADAL" clId="{5FA51A70-90F5-41D5-983F-9F22D8E3373A}" dt="2024-01-30T16:58:25.172" v="899" actId="47"/>
        <pc:sldMkLst>
          <pc:docMk/>
          <pc:sldMk cId="1858292311" sldId="1306"/>
        </pc:sldMkLst>
      </pc:sldChg>
      <pc:sldChg chg="del">
        <pc:chgData name="Erfan Meskar" userId="ae30a713-38f5-4e56-b874-fd636adcf478" providerId="ADAL" clId="{5FA51A70-90F5-41D5-983F-9F22D8E3373A}" dt="2024-01-30T16:09:30.820" v="280" actId="2696"/>
        <pc:sldMkLst>
          <pc:docMk/>
          <pc:sldMk cId="1682986423" sldId="1307"/>
        </pc:sldMkLst>
      </pc:sldChg>
      <pc:sldChg chg="del">
        <pc:chgData name="Erfan Meskar" userId="ae30a713-38f5-4e56-b874-fd636adcf478" providerId="ADAL" clId="{5FA51A70-90F5-41D5-983F-9F22D8E3373A}" dt="2024-01-30T16:58:25.172" v="899" actId="47"/>
        <pc:sldMkLst>
          <pc:docMk/>
          <pc:sldMk cId="485736851" sldId="1308"/>
        </pc:sldMkLst>
      </pc:sldChg>
      <pc:sldChg chg="addSp delSp modSp mod ord">
        <pc:chgData name="Erfan Meskar" userId="ae30a713-38f5-4e56-b874-fd636adcf478" providerId="ADAL" clId="{5FA51A70-90F5-41D5-983F-9F22D8E3373A}" dt="2024-01-31T01:15:50.045" v="2428" actId="20577"/>
        <pc:sldMkLst>
          <pc:docMk/>
          <pc:sldMk cId="3959401300" sldId="1309"/>
        </pc:sldMkLst>
      </pc:sldChg>
      <pc:sldChg chg="modSp del mod ord">
        <pc:chgData name="Erfan Meskar" userId="ae30a713-38f5-4e56-b874-fd636adcf478" providerId="ADAL" clId="{5FA51A70-90F5-41D5-983F-9F22D8E3373A}" dt="2024-01-31T01:14:25.586" v="2424" actId="47"/>
        <pc:sldMkLst>
          <pc:docMk/>
          <pc:sldMk cId="138784894" sldId="1310"/>
        </pc:sldMkLst>
      </pc:sldChg>
      <pc:sldChg chg="del">
        <pc:chgData name="Erfan Meskar" userId="ae30a713-38f5-4e56-b874-fd636adcf478" providerId="ADAL" clId="{5FA51A70-90F5-41D5-983F-9F22D8E3373A}" dt="2024-01-30T16:58:25.172" v="899" actId="47"/>
        <pc:sldMkLst>
          <pc:docMk/>
          <pc:sldMk cId="4267219622" sldId="1311"/>
        </pc:sldMkLst>
      </pc:sldChg>
      <pc:sldChg chg="modSp del mod">
        <pc:chgData name="Erfan Meskar" userId="ae30a713-38f5-4e56-b874-fd636adcf478" providerId="ADAL" clId="{5FA51A70-90F5-41D5-983F-9F22D8E3373A}" dt="2024-01-30T16:58:25.172" v="899" actId="47"/>
        <pc:sldMkLst>
          <pc:docMk/>
          <pc:sldMk cId="3218458894" sldId="1312"/>
        </pc:sldMkLst>
      </pc:sldChg>
      <pc:sldChg chg="del">
        <pc:chgData name="Erfan Meskar" userId="ae30a713-38f5-4e56-b874-fd636adcf478" providerId="ADAL" clId="{5FA51A70-90F5-41D5-983F-9F22D8E3373A}" dt="2024-01-30T16:58:25.172" v="899" actId="47"/>
        <pc:sldMkLst>
          <pc:docMk/>
          <pc:sldMk cId="3756779788" sldId="1313"/>
        </pc:sldMkLst>
      </pc:sldChg>
      <pc:sldChg chg="modSp add del mod">
        <pc:chgData name="Erfan Meskar" userId="ae30a713-38f5-4e56-b874-fd636adcf478" providerId="ADAL" clId="{5FA51A70-90F5-41D5-983F-9F22D8E3373A}" dt="2024-01-30T16:58:25.172" v="899" actId="47"/>
        <pc:sldMkLst>
          <pc:docMk/>
          <pc:sldMk cId="4085324982" sldId="1314"/>
        </pc:sldMkLst>
      </pc:sldChg>
      <pc:sldChg chg="modSp add del mod">
        <pc:chgData name="Erfan Meskar" userId="ae30a713-38f5-4e56-b874-fd636adcf478" providerId="ADAL" clId="{5FA51A70-90F5-41D5-983F-9F22D8E3373A}" dt="2024-01-30T16:58:25.172" v="899" actId="47"/>
        <pc:sldMkLst>
          <pc:docMk/>
          <pc:sldMk cId="2112824900" sldId="1315"/>
        </pc:sldMkLst>
      </pc:sldChg>
      <pc:sldChg chg="modSp add del mod">
        <pc:chgData name="Erfan Meskar" userId="ae30a713-38f5-4e56-b874-fd636adcf478" providerId="ADAL" clId="{5FA51A70-90F5-41D5-983F-9F22D8E3373A}" dt="2024-01-30T16:58:25.172" v="899" actId="47"/>
        <pc:sldMkLst>
          <pc:docMk/>
          <pc:sldMk cId="811258788" sldId="1316"/>
        </pc:sldMkLst>
      </pc:sldChg>
      <pc:sldChg chg="addSp delSp modSp add mod">
        <pc:chgData name="Erfan Meskar" userId="ae30a713-38f5-4e56-b874-fd636adcf478" providerId="ADAL" clId="{5FA51A70-90F5-41D5-983F-9F22D8E3373A}" dt="2024-01-30T16:57:48.886" v="898" actId="1076"/>
        <pc:sldMkLst>
          <pc:docMk/>
          <pc:sldMk cId="2758015130" sldId="1317"/>
        </pc:sldMkLst>
      </pc:sldChg>
      <pc:sldChg chg="addSp delSp modSp add mod ord">
        <pc:chgData name="Erfan Meskar" userId="ae30a713-38f5-4e56-b874-fd636adcf478" providerId="ADAL" clId="{5FA51A70-90F5-41D5-983F-9F22D8E3373A}" dt="2024-01-31T01:11:34.779" v="2400" actId="20577"/>
        <pc:sldMkLst>
          <pc:docMk/>
          <pc:sldMk cId="1376133071" sldId="1318"/>
        </pc:sldMkLst>
      </pc:sldChg>
      <pc:sldChg chg="addSp delSp modSp add mod ord">
        <pc:chgData name="Erfan Meskar" userId="ae30a713-38f5-4e56-b874-fd636adcf478" providerId="ADAL" clId="{5FA51A70-90F5-41D5-983F-9F22D8E3373A}" dt="2024-01-31T16:37:46.337" v="4303" actId="20577"/>
        <pc:sldMkLst>
          <pc:docMk/>
          <pc:sldMk cId="673110629" sldId="1319"/>
        </pc:sldMkLst>
      </pc:sldChg>
      <pc:sldChg chg="addSp delSp modSp add del mod ord">
        <pc:chgData name="Erfan Meskar" userId="ae30a713-38f5-4e56-b874-fd636adcf478" providerId="ADAL" clId="{5FA51A70-90F5-41D5-983F-9F22D8E3373A}" dt="2024-01-30T23:11:06.927" v="2116" actId="47"/>
        <pc:sldMkLst>
          <pc:docMk/>
          <pc:sldMk cId="3186386221" sldId="1320"/>
        </pc:sldMkLst>
      </pc:sldChg>
      <pc:sldChg chg="delSp modSp add mod ord">
        <pc:chgData name="Erfan Meskar" userId="ae30a713-38f5-4e56-b874-fd636adcf478" providerId="ADAL" clId="{5FA51A70-90F5-41D5-983F-9F22D8E3373A}" dt="2024-01-31T16:38:44.171" v="4311" actId="20577"/>
        <pc:sldMkLst>
          <pc:docMk/>
          <pc:sldMk cId="1366376714" sldId="1321"/>
        </pc:sldMkLst>
      </pc:sldChg>
      <pc:sldChg chg="addSp modSp add mod ord">
        <pc:chgData name="Erfan Meskar" userId="ae30a713-38f5-4e56-b874-fd636adcf478" providerId="ADAL" clId="{5FA51A70-90F5-41D5-983F-9F22D8E3373A}" dt="2024-01-31T01:08:52.673" v="2344" actId="20577"/>
        <pc:sldMkLst>
          <pc:docMk/>
          <pc:sldMk cId="1257659850" sldId="1322"/>
        </pc:sldMkLst>
      </pc:sldChg>
      <pc:sldChg chg="addSp delSp modSp add mod ord">
        <pc:chgData name="Erfan Meskar" userId="ae30a713-38f5-4e56-b874-fd636adcf478" providerId="ADAL" clId="{5FA51A70-90F5-41D5-983F-9F22D8E3373A}" dt="2024-01-31T01:21:18.890" v="2454" actId="167"/>
        <pc:sldMkLst>
          <pc:docMk/>
          <pc:sldMk cId="2173081152" sldId="1323"/>
        </pc:sldMkLst>
      </pc:sldChg>
      <pc:sldChg chg="modSp add mod ord">
        <pc:chgData name="Erfan Meskar" userId="ae30a713-38f5-4e56-b874-fd636adcf478" providerId="ADAL" clId="{5FA51A70-90F5-41D5-983F-9F22D8E3373A}" dt="2024-01-31T01:31:24.769" v="2488" actId="6549"/>
        <pc:sldMkLst>
          <pc:docMk/>
          <pc:sldMk cId="512385820" sldId="1324"/>
        </pc:sldMkLst>
      </pc:sldChg>
      <pc:sldChg chg="addSp modSp add mod ord">
        <pc:chgData name="Erfan Meskar" userId="ae30a713-38f5-4e56-b874-fd636adcf478" providerId="ADAL" clId="{5FA51A70-90F5-41D5-983F-9F22D8E3373A}" dt="2024-01-31T16:35:48.916" v="4302" actId="20577"/>
        <pc:sldMkLst>
          <pc:docMk/>
          <pc:sldMk cId="2936246329" sldId="1325"/>
        </pc:sldMkLst>
      </pc:sldChg>
      <pc:sldChg chg="modSp add mod ord">
        <pc:chgData name="Erfan Meskar" userId="ae30a713-38f5-4e56-b874-fd636adcf478" providerId="ADAL" clId="{5FA51A70-90F5-41D5-983F-9F22D8E3373A}" dt="2024-01-31T01:34:14.193" v="2500" actId="1035"/>
        <pc:sldMkLst>
          <pc:docMk/>
          <pc:sldMk cId="1722650123" sldId="1326"/>
        </pc:sldMkLst>
      </pc:sldChg>
      <pc:sldChg chg="modSp add mod ord">
        <pc:chgData name="Erfan Meskar" userId="ae30a713-38f5-4e56-b874-fd636adcf478" providerId="ADAL" clId="{5FA51A70-90F5-41D5-983F-9F22D8E3373A}" dt="2024-01-31T01:34:58.581" v="2505" actId="207"/>
        <pc:sldMkLst>
          <pc:docMk/>
          <pc:sldMk cId="3810293082" sldId="1327"/>
        </pc:sldMkLst>
      </pc:sldChg>
      <pc:sldChg chg="addSp modSp add mod ord">
        <pc:chgData name="Erfan Meskar" userId="ae30a713-38f5-4e56-b874-fd636adcf478" providerId="ADAL" clId="{5FA51A70-90F5-41D5-983F-9F22D8E3373A}" dt="2024-01-31T01:40:41.432" v="2508" actId="20577"/>
        <pc:sldMkLst>
          <pc:docMk/>
          <pc:sldMk cId="290692642" sldId="1328"/>
        </pc:sldMkLst>
      </pc:sldChg>
      <pc:sldChg chg="modSp add mod ord">
        <pc:chgData name="Erfan Meskar" userId="ae30a713-38f5-4e56-b874-fd636adcf478" providerId="ADAL" clId="{5FA51A70-90F5-41D5-983F-9F22D8E3373A}" dt="2024-01-31T01:40:44.239" v="2509" actId="20577"/>
        <pc:sldMkLst>
          <pc:docMk/>
          <pc:sldMk cId="1235106489" sldId="1329"/>
        </pc:sldMkLst>
      </pc:sldChg>
      <pc:sldChg chg="addSp delSp modSp add mod">
        <pc:chgData name="Erfan Meskar" userId="ae30a713-38f5-4e56-b874-fd636adcf478" providerId="ADAL" clId="{5FA51A70-90F5-41D5-983F-9F22D8E3373A}" dt="2024-01-30T21:32:01.885" v="1188" actId="1076"/>
        <pc:sldMkLst>
          <pc:docMk/>
          <pc:sldMk cId="723536329" sldId="1330"/>
        </pc:sldMkLst>
      </pc:sldChg>
      <pc:sldChg chg="addSp modSp add mod">
        <pc:chgData name="Erfan Meskar" userId="ae30a713-38f5-4e56-b874-fd636adcf478" providerId="ADAL" clId="{5FA51A70-90F5-41D5-983F-9F22D8E3373A}" dt="2024-01-30T21:33:06.076" v="1201" actId="15"/>
        <pc:sldMkLst>
          <pc:docMk/>
          <pc:sldMk cId="4260202966" sldId="1331"/>
        </pc:sldMkLst>
      </pc:sldChg>
      <pc:sldChg chg="addSp delSp modSp add mod">
        <pc:chgData name="Erfan Meskar" userId="ae30a713-38f5-4e56-b874-fd636adcf478" providerId="ADAL" clId="{5FA51A70-90F5-41D5-983F-9F22D8E3373A}" dt="2024-01-31T01:54:42.008" v="2572" actId="20577"/>
        <pc:sldMkLst>
          <pc:docMk/>
          <pc:sldMk cId="968785519" sldId="1332"/>
        </pc:sldMkLst>
      </pc:sldChg>
      <pc:sldChg chg="addSp delSp modSp add mod">
        <pc:chgData name="Erfan Meskar" userId="ae30a713-38f5-4e56-b874-fd636adcf478" providerId="ADAL" clId="{5FA51A70-90F5-41D5-983F-9F22D8E3373A}" dt="2024-01-31T01:55:22.605" v="2573" actId="20578"/>
        <pc:sldMkLst>
          <pc:docMk/>
          <pc:sldMk cId="1244113681" sldId="1333"/>
        </pc:sldMkLst>
      </pc:sldChg>
      <pc:sldChg chg="modSp add mod ord">
        <pc:chgData name="Erfan Meskar" userId="ae30a713-38f5-4e56-b874-fd636adcf478" providerId="ADAL" clId="{5FA51A70-90F5-41D5-983F-9F22D8E3373A}" dt="2024-01-30T21:36:43.665" v="1249" actId="20577"/>
        <pc:sldMkLst>
          <pc:docMk/>
          <pc:sldMk cId="1231065769" sldId="1334"/>
        </pc:sldMkLst>
      </pc:sldChg>
      <pc:sldChg chg="addSp delSp modSp add del mod delAnim modAnim">
        <pc:chgData name="Erfan Meskar" userId="ae30a713-38f5-4e56-b874-fd636adcf478" providerId="ADAL" clId="{5FA51A70-90F5-41D5-983F-9F22D8E3373A}" dt="2024-01-31T03:49:55.040" v="3009" actId="14100"/>
        <pc:sldMkLst>
          <pc:docMk/>
          <pc:sldMk cId="5718872" sldId="1335"/>
        </pc:sldMkLst>
      </pc:sldChg>
      <pc:sldChg chg="addSp delSp modSp add mod ord">
        <pc:chgData name="Erfan Meskar" userId="ae30a713-38f5-4e56-b874-fd636adcf478" providerId="ADAL" clId="{5FA51A70-90F5-41D5-983F-9F22D8E3373A}" dt="2024-01-31T04:21:59.630" v="3307"/>
        <pc:sldMkLst>
          <pc:docMk/>
          <pc:sldMk cId="1064349258" sldId="1336"/>
        </pc:sldMkLst>
      </pc:sldChg>
      <pc:sldChg chg="delSp modSp add mod">
        <pc:chgData name="Erfan Meskar" userId="ae30a713-38f5-4e56-b874-fd636adcf478" providerId="ADAL" clId="{5FA51A70-90F5-41D5-983F-9F22D8E3373A}" dt="2024-01-31T04:20:52.929" v="3305" actId="20577"/>
        <pc:sldMkLst>
          <pc:docMk/>
          <pc:sldMk cId="136565222" sldId="1337"/>
        </pc:sldMkLst>
      </pc:sldChg>
      <pc:sldChg chg="delSp modSp add mod">
        <pc:chgData name="Erfan Meskar" userId="ae30a713-38f5-4e56-b874-fd636adcf478" providerId="ADAL" clId="{5FA51A70-90F5-41D5-983F-9F22D8E3373A}" dt="2024-01-31T04:39:10.937" v="3499" actId="207"/>
        <pc:sldMkLst>
          <pc:docMk/>
          <pc:sldMk cId="3034075118" sldId="1338"/>
        </pc:sldMkLst>
      </pc:sldChg>
      <pc:sldChg chg="addSp delSp modSp add mod ord">
        <pc:chgData name="Erfan Meskar" userId="ae30a713-38f5-4e56-b874-fd636adcf478" providerId="ADAL" clId="{5FA51A70-90F5-41D5-983F-9F22D8E3373A}" dt="2024-01-31T05:20:52.042" v="3852" actId="1076"/>
        <pc:sldMkLst>
          <pc:docMk/>
          <pc:sldMk cId="1843409399" sldId="1339"/>
        </pc:sldMkLst>
      </pc:sldChg>
      <pc:sldChg chg="addSp delSp modSp add mod ord modAnim">
        <pc:chgData name="Erfan Meskar" userId="ae30a713-38f5-4e56-b874-fd636adcf478" providerId="ADAL" clId="{5FA51A70-90F5-41D5-983F-9F22D8E3373A}" dt="2024-01-31T06:08:45.737" v="4087" actId="113"/>
        <pc:sldMkLst>
          <pc:docMk/>
          <pc:sldMk cId="4164959228" sldId="1340"/>
        </pc:sldMkLst>
      </pc:sldChg>
      <pc:sldChg chg="delSp modSp add mod ord modAnim">
        <pc:chgData name="Erfan Meskar" userId="ae30a713-38f5-4e56-b874-fd636adcf478" providerId="ADAL" clId="{5FA51A70-90F5-41D5-983F-9F22D8E3373A}" dt="2024-01-31T06:37:49.198" v="4290" actId="20577"/>
        <pc:sldMkLst>
          <pc:docMk/>
          <pc:sldMk cId="2103325890" sldId="1341"/>
        </pc:sldMkLst>
      </pc:sldChg>
      <pc:sldChg chg="modSp add mod">
        <pc:chgData name="Erfan Meskar" userId="ae30a713-38f5-4e56-b874-fd636adcf478" providerId="ADAL" clId="{5FA51A70-90F5-41D5-983F-9F22D8E3373A}" dt="2024-01-30T22:21:12.215" v="1564" actId="15"/>
        <pc:sldMkLst>
          <pc:docMk/>
          <pc:sldMk cId="1969118978" sldId="1342"/>
        </pc:sldMkLst>
      </pc:sldChg>
      <pc:sldChg chg="delSp modSp add del mod ord">
        <pc:chgData name="Erfan Meskar" userId="ae30a713-38f5-4e56-b874-fd636adcf478" providerId="ADAL" clId="{5FA51A70-90F5-41D5-983F-9F22D8E3373A}" dt="2024-01-31T01:41:09.426" v="2510" actId="47"/>
        <pc:sldMkLst>
          <pc:docMk/>
          <pc:sldMk cId="454123280" sldId="1343"/>
        </pc:sldMkLst>
      </pc:sldChg>
      <pc:sldChg chg="addSp delSp modSp add mod ord">
        <pc:chgData name="Erfan Meskar" userId="ae30a713-38f5-4e56-b874-fd636adcf478" providerId="ADAL" clId="{5FA51A70-90F5-41D5-983F-9F22D8E3373A}" dt="2024-01-31T01:05:58.387" v="2317" actId="1076"/>
        <pc:sldMkLst>
          <pc:docMk/>
          <pc:sldMk cId="2653276517" sldId="1344"/>
        </pc:sldMkLst>
      </pc:sldChg>
      <pc:sldChg chg="addSp delSp modSp add del mod ord">
        <pc:chgData name="Erfan Meskar" userId="ae30a713-38f5-4e56-b874-fd636adcf478" providerId="ADAL" clId="{5FA51A70-90F5-41D5-983F-9F22D8E3373A}" dt="2024-01-31T01:14:00.211" v="2418" actId="47"/>
        <pc:sldMkLst>
          <pc:docMk/>
          <pc:sldMk cId="1476223917" sldId="1345"/>
        </pc:sldMkLst>
      </pc:sldChg>
      <pc:sldChg chg="modSp add mod">
        <pc:chgData name="Erfan Meskar" userId="ae30a713-38f5-4e56-b874-fd636adcf478" providerId="ADAL" clId="{5FA51A70-90F5-41D5-983F-9F22D8E3373A}" dt="2024-01-31T01:11:22.567" v="2397" actId="20577"/>
        <pc:sldMkLst>
          <pc:docMk/>
          <pc:sldMk cId="4224626903" sldId="1346"/>
        </pc:sldMkLst>
      </pc:sldChg>
      <pc:sldChg chg="modSp add mod ord">
        <pc:chgData name="Erfan Meskar" userId="ae30a713-38f5-4e56-b874-fd636adcf478" providerId="ADAL" clId="{5FA51A70-90F5-41D5-983F-9F22D8E3373A}" dt="2024-01-31T01:14:45.774" v="2426" actId="20577"/>
        <pc:sldMkLst>
          <pc:docMk/>
          <pc:sldMk cId="1328849838" sldId="1347"/>
        </pc:sldMkLst>
      </pc:sldChg>
      <pc:sldChg chg="modSp add mod">
        <pc:chgData name="Erfan Meskar" userId="ae30a713-38f5-4e56-b874-fd636adcf478" providerId="ADAL" clId="{5FA51A70-90F5-41D5-983F-9F22D8E3373A}" dt="2024-01-31T01:53:06.607" v="2555" actId="207"/>
        <pc:sldMkLst>
          <pc:docMk/>
          <pc:sldMk cId="227733724" sldId="1348"/>
        </pc:sldMkLst>
      </pc:sldChg>
      <pc:sldChg chg="addSp delSp modSp add mod delAnim modAnim">
        <pc:chgData name="Erfan Meskar" userId="ae30a713-38f5-4e56-b874-fd636adcf478" providerId="ADAL" clId="{5FA51A70-90F5-41D5-983F-9F22D8E3373A}" dt="2024-01-31T03:21:32.091" v="2865" actId="14100"/>
        <pc:sldMkLst>
          <pc:docMk/>
          <pc:sldMk cId="2903308550" sldId="1349"/>
        </pc:sldMkLst>
      </pc:sldChg>
      <pc:sldChg chg="addSp delSp modSp add mod">
        <pc:chgData name="Erfan Meskar" userId="ae30a713-38f5-4e56-b874-fd636adcf478" providerId="ADAL" clId="{5FA51A70-90F5-41D5-983F-9F22D8E3373A}" dt="2024-01-31T03:58:05.431" v="3151" actId="688"/>
        <pc:sldMkLst>
          <pc:docMk/>
          <pc:sldMk cId="2233748477" sldId="1350"/>
        </pc:sldMkLst>
      </pc:sldChg>
      <pc:sldChg chg="addSp delSp modSp add mod modAnim">
        <pc:chgData name="Erfan Meskar" userId="ae30a713-38f5-4e56-b874-fd636adcf478" providerId="ADAL" clId="{5FA51A70-90F5-41D5-983F-9F22D8E3373A}" dt="2024-01-31T04:05:56.703" v="3266" actId="14100"/>
        <pc:sldMkLst>
          <pc:docMk/>
          <pc:sldMk cId="1132052150" sldId="1351"/>
        </pc:sldMkLst>
      </pc:sldChg>
      <pc:sldChg chg="delSp modSp add mod">
        <pc:chgData name="Erfan Meskar" userId="ae30a713-38f5-4e56-b874-fd636adcf478" providerId="ADAL" clId="{5FA51A70-90F5-41D5-983F-9F22D8E3373A}" dt="2024-01-31T04:36:44.410" v="3473" actId="20577"/>
        <pc:sldMkLst>
          <pc:docMk/>
          <pc:sldMk cId="2939041604" sldId="1352"/>
        </pc:sldMkLst>
      </pc:sldChg>
      <pc:sldChg chg="modSp add mod">
        <pc:chgData name="Erfan Meskar" userId="ae30a713-38f5-4e56-b874-fd636adcf478" providerId="ADAL" clId="{5FA51A70-90F5-41D5-983F-9F22D8E3373A}" dt="2024-01-31T04:34:04.573" v="3444" actId="20577"/>
        <pc:sldMkLst>
          <pc:docMk/>
          <pc:sldMk cId="3252503072" sldId="1353"/>
        </pc:sldMkLst>
      </pc:sldChg>
      <pc:sldChg chg="addSp modSp add mod">
        <pc:chgData name="Erfan Meskar" userId="ae30a713-38f5-4e56-b874-fd636adcf478" providerId="ADAL" clId="{5FA51A70-90F5-41D5-983F-9F22D8E3373A}" dt="2024-01-31T04:34:42.104" v="3472" actId="20577"/>
        <pc:sldMkLst>
          <pc:docMk/>
          <pc:sldMk cId="2330957834" sldId="1354"/>
        </pc:sldMkLst>
      </pc:sldChg>
      <pc:sldChg chg="modSp add mod">
        <pc:chgData name="Erfan Meskar" userId="ae30a713-38f5-4e56-b874-fd636adcf478" providerId="ADAL" clId="{5FA51A70-90F5-41D5-983F-9F22D8E3373A}" dt="2024-01-31T04:53:39.105" v="3689" actId="207"/>
        <pc:sldMkLst>
          <pc:docMk/>
          <pc:sldMk cId="3260573187" sldId="1355"/>
        </pc:sldMkLst>
      </pc:sldChg>
      <pc:sldChg chg="addSp delSp modSp add mod">
        <pc:chgData name="Erfan Meskar" userId="ae30a713-38f5-4e56-b874-fd636adcf478" providerId="ADAL" clId="{5FA51A70-90F5-41D5-983F-9F22D8E3373A}" dt="2024-01-31T05:27:26.967" v="3911" actId="1076"/>
        <pc:sldMkLst>
          <pc:docMk/>
          <pc:sldMk cId="1677233769" sldId="1356"/>
        </pc:sldMkLst>
      </pc:sldChg>
      <pc:sldChg chg="addSp delSp modSp add mod modAnim">
        <pc:chgData name="Erfan Meskar" userId="ae30a713-38f5-4e56-b874-fd636adcf478" providerId="ADAL" clId="{5FA51A70-90F5-41D5-983F-9F22D8E3373A}" dt="2024-01-31T05:30:57.605" v="3939"/>
        <pc:sldMkLst>
          <pc:docMk/>
          <pc:sldMk cId="2515085733" sldId="1357"/>
        </pc:sldMkLst>
      </pc:sldChg>
      <pc:sldChg chg="addSp delSp modSp add mod delAnim">
        <pc:chgData name="Erfan Meskar" userId="ae30a713-38f5-4e56-b874-fd636adcf478" providerId="ADAL" clId="{5FA51A70-90F5-41D5-983F-9F22D8E3373A}" dt="2024-01-31T05:38:48.013" v="3969" actId="2085"/>
        <pc:sldMkLst>
          <pc:docMk/>
          <pc:sldMk cId="210620175" sldId="1358"/>
        </pc:sldMkLst>
      </pc:sldChg>
      <pc:sldChg chg="add del">
        <pc:chgData name="Erfan Meskar" userId="ae30a713-38f5-4e56-b874-fd636adcf478" providerId="ADAL" clId="{5FA51A70-90F5-41D5-983F-9F22D8E3373A}" dt="2024-01-31T05:25:09.883" v="3884"/>
        <pc:sldMkLst>
          <pc:docMk/>
          <pc:sldMk cId="1938601926" sldId="1358"/>
        </pc:sldMkLst>
      </pc:sldChg>
      <pc:sldChg chg="addSp delSp modSp add mod">
        <pc:chgData name="Erfan Meskar" userId="ae30a713-38f5-4e56-b874-fd636adcf478" providerId="ADAL" clId="{5FA51A70-90F5-41D5-983F-9F22D8E3373A}" dt="2024-01-31T05:36:41.757" v="3960" actId="14100"/>
        <pc:sldMkLst>
          <pc:docMk/>
          <pc:sldMk cId="2912657503" sldId="1359"/>
        </pc:sldMkLst>
      </pc:sldChg>
      <pc:sldChg chg="addSp delSp modSp add mod">
        <pc:chgData name="Erfan Meskar" userId="ae30a713-38f5-4e56-b874-fd636adcf478" providerId="ADAL" clId="{5FA51A70-90F5-41D5-983F-9F22D8E3373A}" dt="2024-01-31T05:37:21.222" v="3966" actId="1076"/>
        <pc:sldMkLst>
          <pc:docMk/>
          <pc:sldMk cId="3589606623" sldId="1360"/>
        </pc:sldMkLst>
      </pc:sldChg>
      <pc:sldChg chg="delSp modSp add mod">
        <pc:chgData name="Erfan Meskar" userId="ae30a713-38f5-4e56-b874-fd636adcf478" providerId="ADAL" clId="{5FA51A70-90F5-41D5-983F-9F22D8E3373A}" dt="2024-01-31T05:51:42.968" v="3976" actId="478"/>
        <pc:sldMkLst>
          <pc:docMk/>
          <pc:sldMk cId="2399802620" sldId="1361"/>
        </pc:sldMkLst>
      </pc:sldChg>
      <pc:sldChg chg="add">
        <pc:chgData name="Erfan Meskar" userId="ae30a713-38f5-4e56-b874-fd636adcf478" providerId="ADAL" clId="{5FA51A70-90F5-41D5-983F-9F22D8E3373A}" dt="2024-01-31T06:00:33.918" v="3977"/>
        <pc:sldMkLst>
          <pc:docMk/>
          <pc:sldMk cId="2414766761" sldId="1362"/>
        </pc:sldMkLst>
      </pc:sldChg>
      <pc:sldChg chg="modSp add mod">
        <pc:chgData name="Erfan Meskar" userId="ae30a713-38f5-4e56-b874-fd636adcf478" providerId="ADAL" clId="{5FA51A70-90F5-41D5-983F-9F22D8E3373A}" dt="2024-01-31T06:27:36.805" v="4131" actId="20577"/>
        <pc:sldMkLst>
          <pc:docMk/>
          <pc:sldMk cId="2300670627" sldId="1363"/>
        </pc:sldMkLst>
      </pc:sldChg>
      <pc:sldChg chg="add">
        <pc:chgData name="Erfan Meskar" userId="ae30a713-38f5-4e56-b874-fd636adcf478" providerId="ADAL" clId="{5FA51A70-90F5-41D5-983F-9F22D8E3373A}" dt="2024-01-31T06:26:29.394" v="4102" actId="2890"/>
        <pc:sldMkLst>
          <pc:docMk/>
          <pc:sldMk cId="3444194625" sldId="1364"/>
        </pc:sldMkLst>
      </pc:sldChg>
      <pc:sldChg chg="modSp add mod">
        <pc:chgData name="Erfan Meskar" userId="ae30a713-38f5-4e56-b874-fd636adcf478" providerId="ADAL" clId="{5FA51A70-90F5-41D5-983F-9F22D8E3373A}" dt="2024-01-31T06:28:18.584" v="4142" actId="20577"/>
        <pc:sldMkLst>
          <pc:docMk/>
          <pc:sldMk cId="823127271" sldId="1365"/>
        </pc:sldMkLst>
      </pc:sldChg>
    </pc:docChg>
  </pc:docChgLst>
  <pc:docChgLst>
    <pc:chgData name="Erfan Meskar" userId="ae30a713-38f5-4e56-b874-fd636adcf478" providerId="ADAL" clId="{C1C86E43-F200-41E9-9C7A-E88222472E67}"/>
    <pc:docChg chg="undo redo custSel addSld delSld modSld sldOrd">
      <pc:chgData name="Erfan Meskar" userId="ae30a713-38f5-4e56-b874-fd636adcf478" providerId="ADAL" clId="{C1C86E43-F200-41E9-9C7A-E88222472E67}" dt="2024-02-07T16:03:08.434" v="8445" actId="478"/>
      <pc:docMkLst>
        <pc:docMk/>
      </pc:docMkLst>
      <pc:sldChg chg="add del">
        <pc:chgData name="Erfan Meskar" userId="ae30a713-38f5-4e56-b874-fd636adcf478" providerId="ADAL" clId="{C1C86E43-F200-41E9-9C7A-E88222472E67}" dt="2024-02-07T05:33:21.111" v="3465" actId="47"/>
        <pc:sldMkLst>
          <pc:docMk/>
          <pc:sldMk cId="0" sldId="287"/>
        </pc:sldMkLst>
      </pc:sldChg>
      <pc:sldChg chg="add del">
        <pc:chgData name="Erfan Meskar" userId="ae30a713-38f5-4e56-b874-fd636adcf478" providerId="ADAL" clId="{C1C86E43-F200-41E9-9C7A-E88222472E67}" dt="2024-02-07T02:58:08.440" v="1719" actId="47"/>
        <pc:sldMkLst>
          <pc:docMk/>
          <pc:sldMk cId="0" sldId="300"/>
        </pc:sldMkLst>
      </pc:sldChg>
      <pc:sldChg chg="add del">
        <pc:chgData name="Erfan Meskar" userId="ae30a713-38f5-4e56-b874-fd636adcf478" providerId="ADAL" clId="{C1C86E43-F200-41E9-9C7A-E88222472E67}" dt="2024-02-07T02:58:10.235" v="1720" actId="47"/>
        <pc:sldMkLst>
          <pc:docMk/>
          <pc:sldMk cId="0" sldId="301"/>
        </pc:sldMkLst>
      </pc:sldChg>
      <pc:sldChg chg="del">
        <pc:chgData name="Erfan Meskar" userId="ae30a713-38f5-4e56-b874-fd636adcf478" providerId="ADAL" clId="{C1C86E43-F200-41E9-9C7A-E88222472E67}" dt="2024-02-06T13:52:50.292" v="4" actId="47"/>
        <pc:sldMkLst>
          <pc:docMk/>
          <pc:sldMk cId="0" sldId="389"/>
        </pc:sldMkLst>
      </pc:sldChg>
      <pc:sldChg chg="modSp mod">
        <pc:chgData name="Erfan Meskar" userId="ae30a713-38f5-4e56-b874-fd636adcf478" providerId="ADAL" clId="{C1C86E43-F200-41E9-9C7A-E88222472E67}" dt="2024-02-07T04:57:43.803" v="3142" actId="20577"/>
        <pc:sldMkLst>
          <pc:docMk/>
          <pc:sldMk cId="0" sldId="446"/>
        </pc:sldMkLst>
      </pc:sldChg>
      <pc:sldChg chg="add del">
        <pc:chgData name="Erfan Meskar" userId="ae30a713-38f5-4e56-b874-fd636adcf478" providerId="ADAL" clId="{C1C86E43-F200-41E9-9C7A-E88222472E67}" dt="2024-02-07T05:35:12.181" v="3495" actId="47"/>
        <pc:sldMkLst>
          <pc:docMk/>
          <pc:sldMk cId="2199480211" sldId="641"/>
        </pc:sldMkLst>
      </pc:sldChg>
      <pc:sldChg chg="add del">
        <pc:chgData name="Erfan Meskar" userId="ae30a713-38f5-4e56-b874-fd636adcf478" providerId="ADAL" clId="{C1C86E43-F200-41E9-9C7A-E88222472E67}" dt="2024-02-07T05:36:27.631" v="3515" actId="47"/>
        <pc:sldMkLst>
          <pc:docMk/>
          <pc:sldMk cId="3039628124" sldId="642"/>
        </pc:sldMkLst>
      </pc:sldChg>
      <pc:sldChg chg="add del">
        <pc:chgData name="Erfan Meskar" userId="ae30a713-38f5-4e56-b874-fd636adcf478" providerId="ADAL" clId="{C1C86E43-F200-41E9-9C7A-E88222472E67}" dt="2024-02-07T05:37:12.367" v="3525" actId="47"/>
        <pc:sldMkLst>
          <pc:docMk/>
          <pc:sldMk cId="2513700804" sldId="643"/>
        </pc:sldMkLst>
      </pc:sldChg>
      <pc:sldChg chg="add del">
        <pc:chgData name="Erfan Meskar" userId="ae30a713-38f5-4e56-b874-fd636adcf478" providerId="ADAL" clId="{C1C86E43-F200-41E9-9C7A-E88222472E67}" dt="2024-02-07T05:39:00.620" v="3531" actId="47"/>
        <pc:sldMkLst>
          <pc:docMk/>
          <pc:sldMk cId="1422314529" sldId="644"/>
        </pc:sldMkLst>
      </pc:sldChg>
      <pc:sldChg chg="add del">
        <pc:chgData name="Erfan Meskar" userId="ae30a713-38f5-4e56-b874-fd636adcf478" providerId="ADAL" clId="{C1C86E43-F200-41E9-9C7A-E88222472E67}" dt="2024-02-07T05:39:57.944" v="3545" actId="2696"/>
        <pc:sldMkLst>
          <pc:docMk/>
          <pc:sldMk cId="2617910128" sldId="645"/>
        </pc:sldMkLst>
      </pc:sldChg>
      <pc:sldChg chg="add del">
        <pc:chgData name="Erfan Meskar" userId="ae30a713-38f5-4e56-b874-fd636adcf478" providerId="ADAL" clId="{C1C86E43-F200-41E9-9C7A-E88222472E67}" dt="2024-02-07T05:40:44.673" v="3550" actId="47"/>
        <pc:sldMkLst>
          <pc:docMk/>
          <pc:sldMk cId="1680044374" sldId="646"/>
        </pc:sldMkLst>
      </pc:sldChg>
      <pc:sldChg chg="add del">
        <pc:chgData name="Erfan Meskar" userId="ae30a713-38f5-4e56-b874-fd636adcf478" providerId="ADAL" clId="{C1C86E43-F200-41E9-9C7A-E88222472E67}" dt="2024-02-07T05:41:32.864" v="3573" actId="47"/>
        <pc:sldMkLst>
          <pc:docMk/>
          <pc:sldMk cId="2597133869" sldId="647"/>
        </pc:sldMkLst>
      </pc:sldChg>
      <pc:sldChg chg="add del">
        <pc:chgData name="Erfan Meskar" userId="ae30a713-38f5-4e56-b874-fd636adcf478" providerId="ADAL" clId="{C1C86E43-F200-41E9-9C7A-E88222472E67}" dt="2024-02-07T05:43:21.993" v="3594" actId="47"/>
        <pc:sldMkLst>
          <pc:docMk/>
          <pc:sldMk cId="3768510945" sldId="648"/>
        </pc:sldMkLst>
      </pc:sldChg>
      <pc:sldChg chg="add del">
        <pc:chgData name="Erfan Meskar" userId="ae30a713-38f5-4e56-b874-fd636adcf478" providerId="ADAL" clId="{C1C86E43-F200-41E9-9C7A-E88222472E67}" dt="2024-02-07T05:44:21.003" v="3610" actId="47"/>
        <pc:sldMkLst>
          <pc:docMk/>
          <pc:sldMk cId="416333005" sldId="649"/>
        </pc:sldMkLst>
      </pc:sldChg>
      <pc:sldChg chg="modSp add mod modShow">
        <pc:chgData name="Erfan Meskar" userId="ae30a713-38f5-4e56-b874-fd636adcf478" providerId="ADAL" clId="{C1C86E43-F200-41E9-9C7A-E88222472E67}" dt="2024-02-07T16:02:42.529" v="8444" actId="729"/>
        <pc:sldMkLst>
          <pc:docMk/>
          <pc:sldMk cId="0" sldId="862"/>
        </pc:sldMkLst>
      </pc:sldChg>
      <pc:sldChg chg="addSp modSp add mod">
        <pc:chgData name="Erfan Meskar" userId="ae30a713-38f5-4e56-b874-fd636adcf478" providerId="ADAL" clId="{C1C86E43-F200-41E9-9C7A-E88222472E67}" dt="2024-02-07T15:56:21.619" v="8365" actId="1076"/>
        <pc:sldMkLst>
          <pc:docMk/>
          <pc:sldMk cId="1957613388" sldId="1309"/>
        </pc:sldMkLst>
      </pc:sldChg>
      <pc:sldChg chg="delSp modSp del mod">
        <pc:chgData name="Erfan Meskar" userId="ae30a713-38f5-4e56-b874-fd636adcf478" providerId="ADAL" clId="{C1C86E43-F200-41E9-9C7A-E88222472E67}" dt="2024-02-07T05:15:54.831" v="3263" actId="2696"/>
        <pc:sldMkLst>
          <pc:docMk/>
          <pc:sldMk cId="3959401300" sldId="1309"/>
        </pc:sldMkLst>
      </pc:sldChg>
      <pc:sldChg chg="add del">
        <pc:chgData name="Erfan Meskar" userId="ae30a713-38f5-4e56-b874-fd636adcf478" providerId="ADAL" clId="{C1C86E43-F200-41E9-9C7A-E88222472E67}" dt="2024-02-07T09:47:43.516" v="7476" actId="2696"/>
        <pc:sldMkLst>
          <pc:docMk/>
          <pc:sldMk cId="4131189014" sldId="1309"/>
        </pc:sldMkLst>
      </pc:sldChg>
      <pc:sldChg chg="del">
        <pc:chgData name="Erfan Meskar" userId="ae30a713-38f5-4e56-b874-fd636adcf478" providerId="ADAL" clId="{C1C86E43-F200-41E9-9C7A-E88222472E67}" dt="2024-02-06T13:52:50.292" v="4" actId="47"/>
        <pc:sldMkLst>
          <pc:docMk/>
          <pc:sldMk cId="2758015130" sldId="1317"/>
        </pc:sldMkLst>
      </pc:sldChg>
      <pc:sldChg chg="addSp delSp modSp mod">
        <pc:chgData name="Erfan Meskar" userId="ae30a713-38f5-4e56-b874-fd636adcf478" providerId="ADAL" clId="{C1C86E43-F200-41E9-9C7A-E88222472E67}" dt="2024-02-06T13:55:11.409" v="78" actId="1076"/>
        <pc:sldMkLst>
          <pc:docMk/>
          <pc:sldMk cId="1376133071" sldId="1318"/>
        </pc:sldMkLst>
      </pc:sldChg>
      <pc:sldChg chg="addSp delSp modSp mod ord">
        <pc:chgData name="Erfan Meskar" userId="ae30a713-38f5-4e56-b874-fd636adcf478" providerId="ADAL" clId="{C1C86E43-F200-41E9-9C7A-E88222472E67}" dt="2024-02-07T10:04:39.909" v="7574" actId="114"/>
        <pc:sldMkLst>
          <pc:docMk/>
          <pc:sldMk cId="673110629" sldId="1319"/>
        </pc:sldMkLst>
      </pc:sldChg>
      <pc:sldChg chg="addSp delSp modSp mod ord">
        <pc:chgData name="Erfan Meskar" userId="ae30a713-38f5-4e56-b874-fd636adcf478" providerId="ADAL" clId="{C1C86E43-F200-41E9-9C7A-E88222472E67}" dt="2024-02-07T07:00:15.745" v="4388" actId="108"/>
        <pc:sldMkLst>
          <pc:docMk/>
          <pc:sldMk cId="1366376714" sldId="1321"/>
        </pc:sldMkLst>
      </pc:sldChg>
      <pc:sldChg chg="addSp delSp modSp del mod">
        <pc:chgData name="Erfan Meskar" userId="ae30a713-38f5-4e56-b874-fd636adcf478" providerId="ADAL" clId="{C1C86E43-F200-41E9-9C7A-E88222472E67}" dt="2024-02-07T04:58:47.125" v="3143" actId="2696"/>
        <pc:sldMkLst>
          <pc:docMk/>
          <pc:sldMk cId="1257659850" sldId="1322"/>
        </pc:sldMkLst>
      </pc:sldChg>
      <pc:sldChg chg="modSp add mod ord">
        <pc:chgData name="Erfan Meskar" userId="ae30a713-38f5-4e56-b874-fd636adcf478" providerId="ADAL" clId="{C1C86E43-F200-41E9-9C7A-E88222472E67}" dt="2024-02-07T05:59:25.600" v="3733" actId="20577"/>
        <pc:sldMkLst>
          <pc:docMk/>
          <pc:sldMk cId="4246416916" sldId="1322"/>
        </pc:sldMkLst>
      </pc:sldChg>
      <pc:sldChg chg="addSp delSp modSp del mod">
        <pc:chgData name="Erfan Meskar" userId="ae30a713-38f5-4e56-b874-fd636adcf478" providerId="ADAL" clId="{C1C86E43-F200-41E9-9C7A-E88222472E67}" dt="2024-02-07T04:58:47.125" v="3143" actId="2696"/>
        <pc:sldMkLst>
          <pc:docMk/>
          <pc:sldMk cId="2173081152" sldId="1323"/>
        </pc:sldMkLst>
      </pc:sldChg>
      <pc:sldChg chg="modSp add mod ord">
        <pc:chgData name="Erfan Meskar" userId="ae30a713-38f5-4e56-b874-fd636adcf478" providerId="ADAL" clId="{C1C86E43-F200-41E9-9C7A-E88222472E67}" dt="2024-02-07T05:59:33.416" v="3735"/>
        <pc:sldMkLst>
          <pc:docMk/>
          <pc:sldMk cId="4059550234" sldId="1323"/>
        </pc:sldMkLst>
      </pc:sldChg>
      <pc:sldChg chg="addSp delSp modSp mod">
        <pc:chgData name="Erfan Meskar" userId="ae30a713-38f5-4e56-b874-fd636adcf478" providerId="ADAL" clId="{C1C86E43-F200-41E9-9C7A-E88222472E67}" dt="2024-02-07T05:27:00.748" v="3447" actId="1035"/>
        <pc:sldMkLst>
          <pc:docMk/>
          <pc:sldMk cId="512385820" sldId="1324"/>
        </pc:sldMkLst>
      </pc:sldChg>
      <pc:sldChg chg="addSp delSp modSp mod">
        <pc:chgData name="Erfan Meskar" userId="ae30a713-38f5-4e56-b874-fd636adcf478" providerId="ADAL" clId="{C1C86E43-F200-41E9-9C7A-E88222472E67}" dt="2024-02-07T05:20:52.992" v="3359" actId="14734"/>
        <pc:sldMkLst>
          <pc:docMk/>
          <pc:sldMk cId="2936246329" sldId="1325"/>
        </pc:sldMkLst>
      </pc:sldChg>
      <pc:sldChg chg="addSp delSp modSp mod">
        <pc:chgData name="Erfan Meskar" userId="ae30a713-38f5-4e56-b874-fd636adcf478" providerId="ADAL" clId="{C1C86E43-F200-41E9-9C7A-E88222472E67}" dt="2024-02-07T03:55:25.529" v="2406" actId="20577"/>
        <pc:sldMkLst>
          <pc:docMk/>
          <pc:sldMk cId="1722650123" sldId="1326"/>
        </pc:sldMkLst>
      </pc:sldChg>
      <pc:sldChg chg="modSp mod">
        <pc:chgData name="Erfan Meskar" userId="ae30a713-38f5-4e56-b874-fd636adcf478" providerId="ADAL" clId="{C1C86E43-F200-41E9-9C7A-E88222472E67}" dt="2024-02-07T03:55:54.151" v="2412" actId="20577"/>
        <pc:sldMkLst>
          <pc:docMk/>
          <pc:sldMk cId="3810293082" sldId="1327"/>
        </pc:sldMkLst>
      </pc:sldChg>
      <pc:sldChg chg="delSp modSp mod">
        <pc:chgData name="Erfan Meskar" userId="ae30a713-38f5-4e56-b874-fd636adcf478" providerId="ADAL" clId="{C1C86E43-F200-41E9-9C7A-E88222472E67}" dt="2024-02-07T09:06:10.126" v="5300" actId="6549"/>
        <pc:sldMkLst>
          <pc:docMk/>
          <pc:sldMk cId="290692642" sldId="1328"/>
        </pc:sldMkLst>
      </pc:sldChg>
      <pc:sldChg chg="addSp delSp modSp mod modAnim">
        <pc:chgData name="Erfan Meskar" userId="ae30a713-38f5-4e56-b874-fd636adcf478" providerId="ADAL" clId="{C1C86E43-F200-41E9-9C7A-E88222472E67}" dt="2024-02-07T05:00:39.978" v="3146" actId="207"/>
        <pc:sldMkLst>
          <pc:docMk/>
          <pc:sldMk cId="1235106489" sldId="1329"/>
        </pc:sldMkLst>
      </pc:sldChg>
      <pc:sldChg chg="delSp modSp mod">
        <pc:chgData name="Erfan Meskar" userId="ae30a713-38f5-4e56-b874-fd636adcf478" providerId="ADAL" clId="{C1C86E43-F200-41E9-9C7A-E88222472E67}" dt="2024-02-07T10:00:45.950" v="7554" actId="20577"/>
        <pc:sldMkLst>
          <pc:docMk/>
          <pc:sldMk cId="723536329" sldId="1330"/>
        </pc:sldMkLst>
      </pc:sldChg>
      <pc:sldChg chg="delSp modSp mod">
        <pc:chgData name="Erfan Meskar" userId="ae30a713-38f5-4e56-b874-fd636adcf478" providerId="ADAL" clId="{C1C86E43-F200-41E9-9C7A-E88222472E67}" dt="2024-02-07T10:00:49.791" v="7555" actId="20577"/>
        <pc:sldMkLst>
          <pc:docMk/>
          <pc:sldMk cId="4260202966" sldId="1331"/>
        </pc:sldMkLst>
      </pc:sldChg>
      <pc:sldChg chg="addSp delSp modSp mod">
        <pc:chgData name="Erfan Meskar" userId="ae30a713-38f5-4e56-b874-fd636adcf478" providerId="ADAL" clId="{C1C86E43-F200-41E9-9C7A-E88222472E67}" dt="2024-02-07T09:59:54.865" v="7551" actId="478"/>
        <pc:sldMkLst>
          <pc:docMk/>
          <pc:sldMk cId="968785519" sldId="1332"/>
        </pc:sldMkLst>
      </pc:sldChg>
      <pc:sldChg chg="del">
        <pc:chgData name="Erfan Meskar" userId="ae30a713-38f5-4e56-b874-fd636adcf478" providerId="ADAL" clId="{C1C86E43-F200-41E9-9C7A-E88222472E67}" dt="2024-02-06T15:12:59.323" v="688" actId="47"/>
        <pc:sldMkLst>
          <pc:docMk/>
          <pc:sldMk cId="1244113681" sldId="1333"/>
        </pc:sldMkLst>
      </pc:sldChg>
      <pc:sldChg chg="del">
        <pc:chgData name="Erfan Meskar" userId="ae30a713-38f5-4e56-b874-fd636adcf478" providerId="ADAL" clId="{C1C86E43-F200-41E9-9C7A-E88222472E67}" dt="2024-02-06T15:12:59.323" v="688" actId="47"/>
        <pc:sldMkLst>
          <pc:docMk/>
          <pc:sldMk cId="1231065769" sldId="1334"/>
        </pc:sldMkLst>
      </pc:sldChg>
      <pc:sldChg chg="del">
        <pc:chgData name="Erfan Meskar" userId="ae30a713-38f5-4e56-b874-fd636adcf478" providerId="ADAL" clId="{C1C86E43-F200-41E9-9C7A-E88222472E67}" dt="2024-02-06T15:12:59.323" v="688" actId="47"/>
        <pc:sldMkLst>
          <pc:docMk/>
          <pc:sldMk cId="5718872" sldId="1335"/>
        </pc:sldMkLst>
      </pc:sldChg>
      <pc:sldChg chg="del">
        <pc:chgData name="Erfan Meskar" userId="ae30a713-38f5-4e56-b874-fd636adcf478" providerId="ADAL" clId="{C1C86E43-F200-41E9-9C7A-E88222472E67}" dt="2024-02-06T15:12:59.323" v="688" actId="47"/>
        <pc:sldMkLst>
          <pc:docMk/>
          <pc:sldMk cId="1064349258" sldId="1336"/>
        </pc:sldMkLst>
      </pc:sldChg>
      <pc:sldChg chg="del">
        <pc:chgData name="Erfan Meskar" userId="ae30a713-38f5-4e56-b874-fd636adcf478" providerId="ADAL" clId="{C1C86E43-F200-41E9-9C7A-E88222472E67}" dt="2024-02-06T15:12:59.323" v="688" actId="47"/>
        <pc:sldMkLst>
          <pc:docMk/>
          <pc:sldMk cId="136565222" sldId="1337"/>
        </pc:sldMkLst>
      </pc:sldChg>
      <pc:sldChg chg="del">
        <pc:chgData name="Erfan Meskar" userId="ae30a713-38f5-4e56-b874-fd636adcf478" providerId="ADAL" clId="{C1C86E43-F200-41E9-9C7A-E88222472E67}" dt="2024-02-06T15:12:59.323" v="688" actId="47"/>
        <pc:sldMkLst>
          <pc:docMk/>
          <pc:sldMk cId="3034075118" sldId="1338"/>
        </pc:sldMkLst>
      </pc:sldChg>
      <pc:sldChg chg="del">
        <pc:chgData name="Erfan Meskar" userId="ae30a713-38f5-4e56-b874-fd636adcf478" providerId="ADAL" clId="{C1C86E43-F200-41E9-9C7A-E88222472E67}" dt="2024-02-06T15:12:59.323" v="688" actId="47"/>
        <pc:sldMkLst>
          <pc:docMk/>
          <pc:sldMk cId="1843409399" sldId="1339"/>
        </pc:sldMkLst>
      </pc:sldChg>
      <pc:sldChg chg="del">
        <pc:chgData name="Erfan Meskar" userId="ae30a713-38f5-4e56-b874-fd636adcf478" providerId="ADAL" clId="{C1C86E43-F200-41E9-9C7A-E88222472E67}" dt="2024-02-06T15:12:59.323" v="688" actId="47"/>
        <pc:sldMkLst>
          <pc:docMk/>
          <pc:sldMk cId="4164959228" sldId="1340"/>
        </pc:sldMkLst>
      </pc:sldChg>
      <pc:sldChg chg="del">
        <pc:chgData name="Erfan Meskar" userId="ae30a713-38f5-4e56-b874-fd636adcf478" providerId="ADAL" clId="{C1C86E43-F200-41E9-9C7A-E88222472E67}" dt="2024-02-06T15:12:59.323" v="688" actId="47"/>
        <pc:sldMkLst>
          <pc:docMk/>
          <pc:sldMk cId="2103325890" sldId="1341"/>
        </pc:sldMkLst>
      </pc:sldChg>
      <pc:sldChg chg="del">
        <pc:chgData name="Erfan Meskar" userId="ae30a713-38f5-4e56-b874-fd636adcf478" providerId="ADAL" clId="{C1C86E43-F200-41E9-9C7A-E88222472E67}" dt="2024-02-06T15:12:59.323" v="688" actId="47"/>
        <pc:sldMkLst>
          <pc:docMk/>
          <pc:sldMk cId="1969118978" sldId="1342"/>
        </pc:sldMkLst>
      </pc:sldChg>
      <pc:sldChg chg="delSp modSp mod ord">
        <pc:chgData name="Erfan Meskar" userId="ae30a713-38f5-4e56-b874-fd636adcf478" providerId="ADAL" clId="{C1C86E43-F200-41E9-9C7A-E88222472E67}" dt="2024-02-07T04:39:45.231" v="2913" actId="14100"/>
        <pc:sldMkLst>
          <pc:docMk/>
          <pc:sldMk cId="2653276517" sldId="1344"/>
        </pc:sldMkLst>
      </pc:sldChg>
      <pc:sldChg chg="addSp delSp modSp del mod">
        <pc:chgData name="Erfan Meskar" userId="ae30a713-38f5-4e56-b874-fd636adcf478" providerId="ADAL" clId="{C1C86E43-F200-41E9-9C7A-E88222472E67}" dt="2024-02-07T10:03:25.119" v="7569" actId="47"/>
        <pc:sldMkLst>
          <pc:docMk/>
          <pc:sldMk cId="4224626903" sldId="1346"/>
        </pc:sldMkLst>
      </pc:sldChg>
      <pc:sldChg chg="delSp modSp del mod">
        <pc:chgData name="Erfan Meskar" userId="ae30a713-38f5-4e56-b874-fd636adcf478" providerId="ADAL" clId="{C1C86E43-F200-41E9-9C7A-E88222472E67}" dt="2024-02-07T04:32:55.028" v="2811" actId="47"/>
        <pc:sldMkLst>
          <pc:docMk/>
          <pc:sldMk cId="1328849838" sldId="1347"/>
        </pc:sldMkLst>
      </pc:sldChg>
      <pc:sldChg chg="addSp delSp modSp del mod">
        <pc:chgData name="Erfan Meskar" userId="ae30a713-38f5-4e56-b874-fd636adcf478" providerId="ADAL" clId="{C1C86E43-F200-41E9-9C7A-E88222472E67}" dt="2024-02-07T05:15:54.831" v="3263" actId="2696"/>
        <pc:sldMkLst>
          <pc:docMk/>
          <pc:sldMk cId="227733724" sldId="1348"/>
        </pc:sldMkLst>
      </pc:sldChg>
      <pc:sldChg chg="add del">
        <pc:chgData name="Erfan Meskar" userId="ae30a713-38f5-4e56-b874-fd636adcf478" providerId="ADAL" clId="{C1C86E43-F200-41E9-9C7A-E88222472E67}" dt="2024-02-07T09:47:43.516" v="7476" actId="2696"/>
        <pc:sldMkLst>
          <pc:docMk/>
          <pc:sldMk cId="1480679664" sldId="1348"/>
        </pc:sldMkLst>
      </pc:sldChg>
      <pc:sldChg chg="delSp modSp add mod ord">
        <pc:chgData name="Erfan Meskar" userId="ae30a713-38f5-4e56-b874-fd636adcf478" providerId="ADAL" clId="{C1C86E43-F200-41E9-9C7A-E88222472E67}" dt="2024-02-07T16:03:08.434" v="8445" actId="478"/>
        <pc:sldMkLst>
          <pc:docMk/>
          <pc:sldMk cId="3479248927" sldId="1348"/>
        </pc:sldMkLst>
      </pc:sldChg>
      <pc:sldChg chg="del">
        <pc:chgData name="Erfan Meskar" userId="ae30a713-38f5-4e56-b874-fd636adcf478" providerId="ADAL" clId="{C1C86E43-F200-41E9-9C7A-E88222472E67}" dt="2024-02-06T15:12:59.323" v="688" actId="47"/>
        <pc:sldMkLst>
          <pc:docMk/>
          <pc:sldMk cId="2903308550" sldId="1349"/>
        </pc:sldMkLst>
      </pc:sldChg>
      <pc:sldChg chg="del">
        <pc:chgData name="Erfan Meskar" userId="ae30a713-38f5-4e56-b874-fd636adcf478" providerId="ADAL" clId="{C1C86E43-F200-41E9-9C7A-E88222472E67}" dt="2024-02-06T15:12:59.323" v="688" actId="47"/>
        <pc:sldMkLst>
          <pc:docMk/>
          <pc:sldMk cId="2233748477" sldId="1350"/>
        </pc:sldMkLst>
      </pc:sldChg>
      <pc:sldChg chg="del">
        <pc:chgData name="Erfan Meskar" userId="ae30a713-38f5-4e56-b874-fd636adcf478" providerId="ADAL" clId="{C1C86E43-F200-41E9-9C7A-E88222472E67}" dt="2024-02-06T15:12:59.323" v="688" actId="47"/>
        <pc:sldMkLst>
          <pc:docMk/>
          <pc:sldMk cId="1132052150" sldId="1351"/>
        </pc:sldMkLst>
      </pc:sldChg>
      <pc:sldChg chg="del">
        <pc:chgData name="Erfan Meskar" userId="ae30a713-38f5-4e56-b874-fd636adcf478" providerId="ADAL" clId="{C1C86E43-F200-41E9-9C7A-E88222472E67}" dt="2024-02-06T15:12:59.323" v="688" actId="47"/>
        <pc:sldMkLst>
          <pc:docMk/>
          <pc:sldMk cId="2939041604" sldId="1352"/>
        </pc:sldMkLst>
      </pc:sldChg>
      <pc:sldChg chg="del">
        <pc:chgData name="Erfan Meskar" userId="ae30a713-38f5-4e56-b874-fd636adcf478" providerId="ADAL" clId="{C1C86E43-F200-41E9-9C7A-E88222472E67}" dt="2024-02-06T15:12:59.323" v="688" actId="47"/>
        <pc:sldMkLst>
          <pc:docMk/>
          <pc:sldMk cId="3252503072" sldId="1353"/>
        </pc:sldMkLst>
      </pc:sldChg>
      <pc:sldChg chg="del">
        <pc:chgData name="Erfan Meskar" userId="ae30a713-38f5-4e56-b874-fd636adcf478" providerId="ADAL" clId="{C1C86E43-F200-41E9-9C7A-E88222472E67}" dt="2024-02-06T15:12:59.323" v="688" actId="47"/>
        <pc:sldMkLst>
          <pc:docMk/>
          <pc:sldMk cId="2330957834" sldId="1354"/>
        </pc:sldMkLst>
      </pc:sldChg>
      <pc:sldChg chg="del">
        <pc:chgData name="Erfan Meskar" userId="ae30a713-38f5-4e56-b874-fd636adcf478" providerId="ADAL" clId="{C1C86E43-F200-41E9-9C7A-E88222472E67}" dt="2024-02-06T15:12:59.323" v="688" actId="47"/>
        <pc:sldMkLst>
          <pc:docMk/>
          <pc:sldMk cId="3260573187" sldId="1355"/>
        </pc:sldMkLst>
      </pc:sldChg>
      <pc:sldChg chg="del">
        <pc:chgData name="Erfan Meskar" userId="ae30a713-38f5-4e56-b874-fd636adcf478" providerId="ADAL" clId="{C1C86E43-F200-41E9-9C7A-E88222472E67}" dt="2024-02-06T15:12:59.323" v="688" actId="47"/>
        <pc:sldMkLst>
          <pc:docMk/>
          <pc:sldMk cId="1677233769" sldId="1356"/>
        </pc:sldMkLst>
      </pc:sldChg>
      <pc:sldChg chg="del">
        <pc:chgData name="Erfan Meskar" userId="ae30a713-38f5-4e56-b874-fd636adcf478" providerId="ADAL" clId="{C1C86E43-F200-41E9-9C7A-E88222472E67}" dt="2024-02-06T15:12:59.323" v="688" actId="47"/>
        <pc:sldMkLst>
          <pc:docMk/>
          <pc:sldMk cId="2515085733" sldId="1357"/>
        </pc:sldMkLst>
      </pc:sldChg>
      <pc:sldChg chg="del">
        <pc:chgData name="Erfan Meskar" userId="ae30a713-38f5-4e56-b874-fd636adcf478" providerId="ADAL" clId="{C1C86E43-F200-41E9-9C7A-E88222472E67}" dt="2024-02-06T15:12:59.323" v="688" actId="47"/>
        <pc:sldMkLst>
          <pc:docMk/>
          <pc:sldMk cId="210620175" sldId="1358"/>
        </pc:sldMkLst>
      </pc:sldChg>
      <pc:sldChg chg="del">
        <pc:chgData name="Erfan Meskar" userId="ae30a713-38f5-4e56-b874-fd636adcf478" providerId="ADAL" clId="{C1C86E43-F200-41E9-9C7A-E88222472E67}" dt="2024-02-06T15:12:59.323" v="688" actId="47"/>
        <pc:sldMkLst>
          <pc:docMk/>
          <pc:sldMk cId="2912657503" sldId="1359"/>
        </pc:sldMkLst>
      </pc:sldChg>
      <pc:sldChg chg="del">
        <pc:chgData name="Erfan Meskar" userId="ae30a713-38f5-4e56-b874-fd636adcf478" providerId="ADAL" clId="{C1C86E43-F200-41E9-9C7A-E88222472E67}" dt="2024-02-06T15:12:59.323" v="688" actId="47"/>
        <pc:sldMkLst>
          <pc:docMk/>
          <pc:sldMk cId="3589606623" sldId="1360"/>
        </pc:sldMkLst>
      </pc:sldChg>
      <pc:sldChg chg="del">
        <pc:chgData name="Erfan Meskar" userId="ae30a713-38f5-4e56-b874-fd636adcf478" providerId="ADAL" clId="{C1C86E43-F200-41E9-9C7A-E88222472E67}" dt="2024-02-06T15:12:59.323" v="688" actId="47"/>
        <pc:sldMkLst>
          <pc:docMk/>
          <pc:sldMk cId="2399802620" sldId="1361"/>
        </pc:sldMkLst>
      </pc:sldChg>
      <pc:sldChg chg="del">
        <pc:chgData name="Erfan Meskar" userId="ae30a713-38f5-4e56-b874-fd636adcf478" providerId="ADAL" clId="{C1C86E43-F200-41E9-9C7A-E88222472E67}" dt="2024-02-06T15:12:59.323" v="688" actId="47"/>
        <pc:sldMkLst>
          <pc:docMk/>
          <pc:sldMk cId="2414766761" sldId="1362"/>
        </pc:sldMkLst>
      </pc:sldChg>
      <pc:sldChg chg="del">
        <pc:chgData name="Erfan Meskar" userId="ae30a713-38f5-4e56-b874-fd636adcf478" providerId="ADAL" clId="{C1C86E43-F200-41E9-9C7A-E88222472E67}" dt="2024-02-06T15:12:59.323" v="688" actId="47"/>
        <pc:sldMkLst>
          <pc:docMk/>
          <pc:sldMk cId="2300670627" sldId="1363"/>
        </pc:sldMkLst>
      </pc:sldChg>
      <pc:sldChg chg="del">
        <pc:chgData name="Erfan Meskar" userId="ae30a713-38f5-4e56-b874-fd636adcf478" providerId="ADAL" clId="{C1C86E43-F200-41E9-9C7A-E88222472E67}" dt="2024-02-06T15:12:59.323" v="688" actId="47"/>
        <pc:sldMkLst>
          <pc:docMk/>
          <pc:sldMk cId="3444194625" sldId="1364"/>
        </pc:sldMkLst>
      </pc:sldChg>
      <pc:sldChg chg="del">
        <pc:chgData name="Erfan Meskar" userId="ae30a713-38f5-4e56-b874-fd636adcf478" providerId="ADAL" clId="{C1C86E43-F200-41E9-9C7A-E88222472E67}" dt="2024-02-06T15:12:59.323" v="688" actId="47"/>
        <pc:sldMkLst>
          <pc:docMk/>
          <pc:sldMk cId="823127271" sldId="1365"/>
        </pc:sldMkLst>
      </pc:sldChg>
      <pc:sldChg chg="addSp modSp add mod ord">
        <pc:chgData name="Erfan Meskar" userId="ae30a713-38f5-4e56-b874-fd636adcf478" providerId="ADAL" clId="{C1C86E43-F200-41E9-9C7A-E88222472E67}" dt="2024-02-07T06:05:25.397" v="3821" actId="1035"/>
        <pc:sldMkLst>
          <pc:docMk/>
          <pc:sldMk cId="44258675" sldId="1366"/>
        </pc:sldMkLst>
      </pc:sldChg>
      <pc:sldChg chg="addSp delSp modSp add del mod">
        <pc:chgData name="Erfan Meskar" userId="ae30a713-38f5-4e56-b874-fd636adcf478" providerId="ADAL" clId="{C1C86E43-F200-41E9-9C7A-E88222472E67}" dt="2024-02-07T04:58:47.125" v="3143" actId="2696"/>
        <pc:sldMkLst>
          <pc:docMk/>
          <pc:sldMk cId="726197122" sldId="1366"/>
        </pc:sldMkLst>
      </pc:sldChg>
      <pc:sldChg chg="modSp add del mod">
        <pc:chgData name="Erfan Meskar" userId="ae30a713-38f5-4e56-b874-fd636adcf478" providerId="ADAL" clId="{C1C86E43-F200-41E9-9C7A-E88222472E67}" dt="2024-02-07T04:58:47.125" v="3143" actId="2696"/>
        <pc:sldMkLst>
          <pc:docMk/>
          <pc:sldMk cId="2896019348" sldId="1367"/>
        </pc:sldMkLst>
      </pc:sldChg>
      <pc:sldChg chg="modSp add mod ord">
        <pc:chgData name="Erfan Meskar" userId="ae30a713-38f5-4e56-b874-fd636adcf478" providerId="ADAL" clId="{C1C86E43-F200-41E9-9C7A-E88222472E67}" dt="2024-02-07T06:31:31.147" v="4067" actId="20577"/>
        <pc:sldMkLst>
          <pc:docMk/>
          <pc:sldMk cId="4133726131" sldId="1367"/>
        </pc:sldMkLst>
      </pc:sldChg>
      <pc:sldChg chg="modSp add mod ord">
        <pc:chgData name="Erfan Meskar" userId="ae30a713-38f5-4e56-b874-fd636adcf478" providerId="ADAL" clId="{C1C86E43-F200-41E9-9C7A-E88222472E67}" dt="2024-02-06T19:17:29.614" v="775" actId="15"/>
        <pc:sldMkLst>
          <pc:docMk/>
          <pc:sldMk cId="3318124592" sldId="1368"/>
        </pc:sldMkLst>
      </pc:sldChg>
      <pc:sldChg chg="modSp add mod">
        <pc:chgData name="Erfan Meskar" userId="ae30a713-38f5-4e56-b874-fd636adcf478" providerId="ADAL" clId="{C1C86E43-F200-41E9-9C7A-E88222472E67}" dt="2024-02-07T09:51:45.680" v="7550" actId="20577"/>
        <pc:sldMkLst>
          <pc:docMk/>
          <pc:sldMk cId="1773025388" sldId="1369"/>
        </pc:sldMkLst>
      </pc:sldChg>
      <pc:sldChg chg="addSp delSp modSp add mod">
        <pc:chgData name="Erfan Meskar" userId="ae30a713-38f5-4e56-b874-fd636adcf478" providerId="ADAL" clId="{C1C86E43-F200-41E9-9C7A-E88222472E67}" dt="2024-02-06T19:19:56.739" v="810" actId="1076"/>
        <pc:sldMkLst>
          <pc:docMk/>
          <pc:sldMk cId="2980114125" sldId="1370"/>
        </pc:sldMkLst>
      </pc:sldChg>
      <pc:sldChg chg="addSp delSp modSp add mod">
        <pc:chgData name="Erfan Meskar" userId="ae30a713-38f5-4e56-b874-fd636adcf478" providerId="ADAL" clId="{C1C86E43-F200-41E9-9C7A-E88222472E67}" dt="2024-02-06T19:27:49.009" v="814" actId="1076"/>
        <pc:sldMkLst>
          <pc:docMk/>
          <pc:sldMk cId="2931520855" sldId="1371"/>
        </pc:sldMkLst>
      </pc:sldChg>
      <pc:sldChg chg="modSp add mod ord">
        <pc:chgData name="Erfan Meskar" userId="ae30a713-38f5-4e56-b874-fd636adcf478" providerId="ADAL" clId="{C1C86E43-F200-41E9-9C7A-E88222472E67}" dt="2024-02-06T19:28:51.524" v="842" actId="20577"/>
        <pc:sldMkLst>
          <pc:docMk/>
          <pc:sldMk cId="1333091538" sldId="1372"/>
        </pc:sldMkLst>
      </pc:sldChg>
      <pc:sldChg chg="addSp delSp modSp add del mod">
        <pc:chgData name="Erfan Meskar" userId="ae30a713-38f5-4e56-b874-fd636adcf478" providerId="ADAL" clId="{C1C86E43-F200-41E9-9C7A-E88222472E67}" dt="2024-02-07T08:06:03.386" v="4738" actId="47"/>
        <pc:sldMkLst>
          <pc:docMk/>
          <pc:sldMk cId="692805232" sldId="1373"/>
        </pc:sldMkLst>
      </pc:sldChg>
      <pc:sldChg chg="delSp modSp add del mod">
        <pc:chgData name="Erfan Meskar" userId="ae30a713-38f5-4e56-b874-fd636adcf478" providerId="ADAL" clId="{C1C86E43-F200-41E9-9C7A-E88222472E67}" dt="2024-02-07T08:06:15.534" v="4739" actId="47"/>
        <pc:sldMkLst>
          <pc:docMk/>
          <pc:sldMk cId="837407738" sldId="1374"/>
        </pc:sldMkLst>
      </pc:sldChg>
      <pc:sldChg chg="addSp delSp modSp add del mod">
        <pc:chgData name="Erfan Meskar" userId="ae30a713-38f5-4e56-b874-fd636adcf478" providerId="ADAL" clId="{C1C86E43-F200-41E9-9C7A-E88222472E67}" dt="2024-02-07T08:06:21.622" v="4740" actId="47"/>
        <pc:sldMkLst>
          <pc:docMk/>
          <pc:sldMk cId="418274170" sldId="1375"/>
        </pc:sldMkLst>
      </pc:sldChg>
      <pc:sldChg chg="addSp delSp modSp add del mod ord modAnim">
        <pc:chgData name="Erfan Meskar" userId="ae30a713-38f5-4e56-b874-fd636adcf478" providerId="ADAL" clId="{C1C86E43-F200-41E9-9C7A-E88222472E67}" dt="2024-02-07T08:34:01.048" v="5147" actId="47"/>
        <pc:sldMkLst>
          <pc:docMk/>
          <pc:sldMk cId="880409284" sldId="1376"/>
        </pc:sldMkLst>
      </pc:sldChg>
      <pc:sldChg chg="modSp add del mod">
        <pc:chgData name="Erfan Meskar" userId="ae30a713-38f5-4e56-b874-fd636adcf478" providerId="ADAL" clId="{C1C86E43-F200-41E9-9C7A-E88222472E67}" dt="2024-02-06T19:35:29.518" v="915" actId="2696"/>
        <pc:sldMkLst>
          <pc:docMk/>
          <pc:sldMk cId="947642556" sldId="1376"/>
        </pc:sldMkLst>
      </pc:sldChg>
      <pc:sldChg chg="delSp modSp add del mod">
        <pc:chgData name="Erfan Meskar" userId="ae30a713-38f5-4e56-b874-fd636adcf478" providerId="ADAL" clId="{C1C86E43-F200-41E9-9C7A-E88222472E67}" dt="2024-02-07T08:43:44.273" v="5240" actId="47"/>
        <pc:sldMkLst>
          <pc:docMk/>
          <pc:sldMk cId="3796471648" sldId="1377"/>
        </pc:sldMkLst>
      </pc:sldChg>
      <pc:sldChg chg="addSp delSp modSp add del mod">
        <pc:chgData name="Erfan Meskar" userId="ae30a713-38f5-4e56-b874-fd636adcf478" providerId="ADAL" clId="{C1C86E43-F200-41E9-9C7A-E88222472E67}" dt="2024-02-07T08:43:54.598" v="5241" actId="47"/>
        <pc:sldMkLst>
          <pc:docMk/>
          <pc:sldMk cId="1662725412" sldId="1378"/>
        </pc:sldMkLst>
      </pc:sldChg>
      <pc:sldChg chg="modSp add mod ord">
        <pc:chgData name="Erfan Meskar" userId="ae30a713-38f5-4e56-b874-fd636adcf478" providerId="ADAL" clId="{C1C86E43-F200-41E9-9C7A-E88222472E67}" dt="2024-02-06T19:42:40.719" v="1044" actId="20577"/>
        <pc:sldMkLst>
          <pc:docMk/>
          <pc:sldMk cId="3812072497" sldId="1379"/>
        </pc:sldMkLst>
      </pc:sldChg>
      <pc:sldChg chg="addSp delSp modSp add mod ord">
        <pc:chgData name="Erfan Meskar" userId="ae30a713-38f5-4e56-b874-fd636adcf478" providerId="ADAL" clId="{C1C86E43-F200-41E9-9C7A-E88222472E67}" dt="2024-02-06T19:44:08.245" v="1056" actId="1076"/>
        <pc:sldMkLst>
          <pc:docMk/>
          <pc:sldMk cId="2001746861" sldId="1380"/>
        </pc:sldMkLst>
      </pc:sldChg>
      <pc:sldChg chg="modSp add mod ord">
        <pc:chgData name="Erfan Meskar" userId="ae30a713-38f5-4e56-b874-fd636adcf478" providerId="ADAL" clId="{C1C86E43-F200-41E9-9C7A-E88222472E67}" dt="2024-02-06T19:46:03.347" v="1095" actId="20577"/>
        <pc:sldMkLst>
          <pc:docMk/>
          <pc:sldMk cId="519581669" sldId="1381"/>
        </pc:sldMkLst>
      </pc:sldChg>
      <pc:sldChg chg="modSp add mod">
        <pc:chgData name="Erfan Meskar" userId="ae30a713-38f5-4e56-b874-fd636adcf478" providerId="ADAL" clId="{C1C86E43-F200-41E9-9C7A-E88222472E67}" dt="2024-02-06T19:48:30.614" v="1175" actId="207"/>
        <pc:sldMkLst>
          <pc:docMk/>
          <pc:sldMk cId="150478051" sldId="1382"/>
        </pc:sldMkLst>
      </pc:sldChg>
      <pc:sldChg chg="addSp delSp modSp add mod modAnim">
        <pc:chgData name="Erfan Meskar" userId="ae30a713-38f5-4e56-b874-fd636adcf478" providerId="ADAL" clId="{C1C86E43-F200-41E9-9C7A-E88222472E67}" dt="2024-02-07T07:57:05.730" v="4731" actId="14100"/>
        <pc:sldMkLst>
          <pc:docMk/>
          <pc:sldMk cId="2901537697" sldId="1383"/>
        </pc:sldMkLst>
      </pc:sldChg>
      <pc:sldChg chg="addSp delSp modSp add mod ord">
        <pc:chgData name="Erfan Meskar" userId="ae30a713-38f5-4e56-b874-fd636adcf478" providerId="ADAL" clId="{C1C86E43-F200-41E9-9C7A-E88222472E67}" dt="2024-02-07T03:17:06.259" v="2008" actId="20577"/>
        <pc:sldMkLst>
          <pc:docMk/>
          <pc:sldMk cId="570155935" sldId="1384"/>
        </pc:sldMkLst>
      </pc:sldChg>
      <pc:sldChg chg="addSp delSp modSp add mod modAnim">
        <pc:chgData name="Erfan Meskar" userId="ae30a713-38f5-4e56-b874-fd636adcf478" providerId="ADAL" clId="{C1C86E43-F200-41E9-9C7A-E88222472E67}" dt="2024-02-07T08:11:02.843" v="4782" actId="14100"/>
        <pc:sldMkLst>
          <pc:docMk/>
          <pc:sldMk cId="3954391893" sldId="1385"/>
        </pc:sldMkLst>
      </pc:sldChg>
      <pc:sldChg chg="addSp delSp modSp add mod">
        <pc:chgData name="Erfan Meskar" userId="ae30a713-38f5-4e56-b874-fd636adcf478" providerId="ADAL" clId="{C1C86E43-F200-41E9-9C7A-E88222472E67}" dt="2024-02-07T07:57:20.740" v="4734" actId="14100"/>
        <pc:sldMkLst>
          <pc:docMk/>
          <pc:sldMk cId="2543808252" sldId="1386"/>
        </pc:sldMkLst>
      </pc:sldChg>
      <pc:sldChg chg="addSp delSp modSp add mod delAnim modAnim">
        <pc:chgData name="Erfan Meskar" userId="ae30a713-38f5-4e56-b874-fd636adcf478" providerId="ADAL" clId="{C1C86E43-F200-41E9-9C7A-E88222472E67}" dt="2024-02-07T07:57:32.458" v="4737" actId="14100"/>
        <pc:sldMkLst>
          <pc:docMk/>
          <pc:sldMk cId="3205210136" sldId="1387"/>
        </pc:sldMkLst>
      </pc:sldChg>
      <pc:sldChg chg="addSp delSp modSp add mod">
        <pc:chgData name="Erfan Meskar" userId="ae30a713-38f5-4e56-b874-fd636adcf478" providerId="ADAL" clId="{C1C86E43-F200-41E9-9C7A-E88222472E67}" dt="2024-02-07T05:27:34.822" v="3449" actId="207"/>
        <pc:sldMkLst>
          <pc:docMk/>
          <pc:sldMk cId="2024812900" sldId="1388"/>
        </pc:sldMkLst>
      </pc:sldChg>
      <pc:sldChg chg="addSp delSp modSp add mod">
        <pc:chgData name="Erfan Meskar" userId="ae30a713-38f5-4e56-b874-fd636adcf478" providerId="ADAL" clId="{C1C86E43-F200-41E9-9C7A-E88222472E67}" dt="2024-02-07T04:01:25.412" v="2424" actId="1076"/>
        <pc:sldMkLst>
          <pc:docMk/>
          <pc:sldMk cId="2123773328" sldId="1389"/>
        </pc:sldMkLst>
      </pc:sldChg>
      <pc:sldChg chg="add del">
        <pc:chgData name="Erfan Meskar" userId="ae30a713-38f5-4e56-b874-fd636adcf478" providerId="ADAL" clId="{C1C86E43-F200-41E9-9C7A-E88222472E67}" dt="2024-02-07T03:51:08.416" v="2372" actId="47"/>
        <pc:sldMkLst>
          <pc:docMk/>
          <pc:sldMk cId="3919824740" sldId="1389"/>
        </pc:sldMkLst>
      </pc:sldChg>
      <pc:sldChg chg="addSp delSp modSp add mod">
        <pc:chgData name="Erfan Meskar" userId="ae30a713-38f5-4e56-b874-fd636adcf478" providerId="ADAL" clId="{C1C86E43-F200-41E9-9C7A-E88222472E67}" dt="2024-02-07T04:07:24.069" v="2508" actId="1076"/>
        <pc:sldMkLst>
          <pc:docMk/>
          <pc:sldMk cId="3842914426" sldId="1390"/>
        </pc:sldMkLst>
      </pc:sldChg>
      <pc:sldChg chg="addSp delSp modSp add mod delAnim modAnim">
        <pc:chgData name="Erfan Meskar" userId="ae30a713-38f5-4e56-b874-fd636adcf478" providerId="ADAL" clId="{C1C86E43-F200-41E9-9C7A-E88222472E67}" dt="2024-02-07T05:07:51.110" v="3201"/>
        <pc:sldMkLst>
          <pc:docMk/>
          <pc:sldMk cId="1503854869" sldId="1391"/>
        </pc:sldMkLst>
      </pc:sldChg>
      <pc:sldChg chg="add del">
        <pc:chgData name="Erfan Meskar" userId="ae30a713-38f5-4e56-b874-fd636adcf478" providerId="ADAL" clId="{C1C86E43-F200-41E9-9C7A-E88222472E67}" dt="2024-02-07T05:58:00.663" v="3728" actId="47"/>
        <pc:sldMkLst>
          <pc:docMk/>
          <pc:sldMk cId="1230969127" sldId="1392"/>
        </pc:sldMkLst>
      </pc:sldChg>
      <pc:sldChg chg="modSp add del mod">
        <pc:chgData name="Erfan Meskar" userId="ae30a713-38f5-4e56-b874-fd636adcf478" providerId="ADAL" clId="{C1C86E43-F200-41E9-9C7A-E88222472E67}" dt="2024-02-07T10:03:05.972" v="7565" actId="47"/>
        <pc:sldMkLst>
          <pc:docMk/>
          <pc:sldMk cId="3925962091" sldId="1393"/>
        </pc:sldMkLst>
      </pc:sldChg>
      <pc:sldChg chg="add del">
        <pc:chgData name="Erfan Meskar" userId="ae30a713-38f5-4e56-b874-fd636adcf478" providerId="ADAL" clId="{C1C86E43-F200-41E9-9C7A-E88222472E67}" dt="2024-02-07T05:20:04.109" v="3349" actId="47"/>
        <pc:sldMkLst>
          <pc:docMk/>
          <pc:sldMk cId="744787012" sldId="1394"/>
        </pc:sldMkLst>
      </pc:sldChg>
      <pc:sldChg chg="modSp add del mod">
        <pc:chgData name="Erfan Meskar" userId="ae30a713-38f5-4e56-b874-fd636adcf478" providerId="ADAL" clId="{C1C86E43-F200-41E9-9C7A-E88222472E67}" dt="2024-02-07T10:02:30.966" v="7561" actId="47"/>
        <pc:sldMkLst>
          <pc:docMk/>
          <pc:sldMk cId="855126924" sldId="1395"/>
        </pc:sldMkLst>
      </pc:sldChg>
      <pc:sldChg chg="modSp add del mod">
        <pc:chgData name="Erfan Meskar" userId="ae30a713-38f5-4e56-b874-fd636adcf478" providerId="ADAL" clId="{C1C86E43-F200-41E9-9C7A-E88222472E67}" dt="2024-02-07T10:02:04.134" v="7557" actId="47"/>
        <pc:sldMkLst>
          <pc:docMk/>
          <pc:sldMk cId="1189777630" sldId="1396"/>
        </pc:sldMkLst>
      </pc:sldChg>
      <pc:sldChg chg="add del">
        <pc:chgData name="Erfan Meskar" userId="ae30a713-38f5-4e56-b874-fd636adcf478" providerId="ADAL" clId="{C1C86E43-F200-41E9-9C7A-E88222472E67}" dt="2024-02-07T05:17:57.493" v="3344" actId="47"/>
        <pc:sldMkLst>
          <pc:docMk/>
          <pc:sldMk cId="1036019778" sldId="1397"/>
        </pc:sldMkLst>
      </pc:sldChg>
      <pc:sldChg chg="modSp add del mod">
        <pc:chgData name="Erfan Meskar" userId="ae30a713-38f5-4e56-b874-fd636adcf478" providerId="ADAL" clId="{C1C86E43-F200-41E9-9C7A-E88222472E67}" dt="2024-02-07T09:47:43.516" v="7476" actId="2696"/>
        <pc:sldMkLst>
          <pc:docMk/>
          <pc:sldMk cId="1343496351" sldId="1398"/>
        </pc:sldMkLst>
      </pc:sldChg>
      <pc:sldChg chg="modSp add mod">
        <pc:chgData name="Erfan Meskar" userId="ae30a713-38f5-4e56-b874-fd636adcf478" providerId="ADAL" clId="{C1C86E43-F200-41E9-9C7A-E88222472E67}" dt="2024-02-07T09:49:51.469" v="7514" actId="108"/>
        <pc:sldMkLst>
          <pc:docMk/>
          <pc:sldMk cId="2370245131" sldId="1398"/>
        </pc:sldMkLst>
      </pc:sldChg>
      <pc:sldChg chg="modSp add mod">
        <pc:chgData name="Erfan Meskar" userId="ae30a713-38f5-4e56-b874-fd636adcf478" providerId="ADAL" clId="{C1C86E43-F200-41E9-9C7A-E88222472E67}" dt="2024-02-07T06:58:59.752" v="4310" actId="6549"/>
        <pc:sldMkLst>
          <pc:docMk/>
          <pc:sldMk cId="4261204556" sldId="1399"/>
        </pc:sldMkLst>
      </pc:sldChg>
      <pc:sldChg chg="addSp delSp modSp add mod">
        <pc:chgData name="Erfan Meskar" userId="ae30a713-38f5-4e56-b874-fd636adcf478" providerId="ADAL" clId="{C1C86E43-F200-41E9-9C7A-E88222472E67}" dt="2024-02-07T05:34:05.701" v="3480" actId="478"/>
        <pc:sldMkLst>
          <pc:docMk/>
          <pc:sldMk cId="3707821865" sldId="1400"/>
        </pc:sldMkLst>
      </pc:sldChg>
      <pc:sldChg chg="addSp delSp modSp add mod">
        <pc:chgData name="Erfan Meskar" userId="ae30a713-38f5-4e56-b874-fd636adcf478" providerId="ADAL" clId="{C1C86E43-F200-41E9-9C7A-E88222472E67}" dt="2024-02-07T05:35:04.066" v="3494" actId="108"/>
        <pc:sldMkLst>
          <pc:docMk/>
          <pc:sldMk cId="1297419670" sldId="1401"/>
        </pc:sldMkLst>
      </pc:sldChg>
      <pc:sldChg chg="addSp delSp modSp add mod">
        <pc:chgData name="Erfan Meskar" userId="ae30a713-38f5-4e56-b874-fd636adcf478" providerId="ADAL" clId="{C1C86E43-F200-41E9-9C7A-E88222472E67}" dt="2024-02-07T05:57:11.520" v="3727" actId="20577"/>
        <pc:sldMkLst>
          <pc:docMk/>
          <pc:sldMk cId="2440246467" sldId="1402"/>
        </pc:sldMkLst>
      </pc:sldChg>
      <pc:sldChg chg="modSp add mod">
        <pc:chgData name="Erfan Meskar" userId="ae30a713-38f5-4e56-b874-fd636adcf478" providerId="ADAL" clId="{C1C86E43-F200-41E9-9C7A-E88222472E67}" dt="2024-02-07T05:37:08.397" v="3524" actId="207"/>
        <pc:sldMkLst>
          <pc:docMk/>
          <pc:sldMk cId="2648409268" sldId="1403"/>
        </pc:sldMkLst>
      </pc:sldChg>
      <pc:sldChg chg="addSp delSp modSp add mod">
        <pc:chgData name="Erfan Meskar" userId="ae30a713-38f5-4e56-b874-fd636adcf478" providerId="ADAL" clId="{C1C86E43-F200-41E9-9C7A-E88222472E67}" dt="2024-02-07T05:56:49.757" v="3724" actId="207"/>
        <pc:sldMkLst>
          <pc:docMk/>
          <pc:sldMk cId="207635620" sldId="1404"/>
        </pc:sldMkLst>
      </pc:sldChg>
      <pc:sldChg chg="addSp modSp add mod">
        <pc:chgData name="Erfan Meskar" userId="ae30a713-38f5-4e56-b874-fd636adcf478" providerId="ADAL" clId="{C1C86E43-F200-41E9-9C7A-E88222472E67}" dt="2024-02-07T06:15:17.995" v="3922" actId="115"/>
        <pc:sldMkLst>
          <pc:docMk/>
          <pc:sldMk cId="1025362232" sldId="1405"/>
        </pc:sldMkLst>
      </pc:sldChg>
      <pc:sldChg chg="addSp modSp add mod">
        <pc:chgData name="Erfan Meskar" userId="ae30a713-38f5-4e56-b874-fd636adcf478" providerId="ADAL" clId="{C1C86E43-F200-41E9-9C7A-E88222472E67}" dt="2024-02-07T05:56:03.381" v="3720" actId="13822"/>
        <pc:sldMkLst>
          <pc:docMk/>
          <pc:sldMk cId="630240547" sldId="1406"/>
        </pc:sldMkLst>
      </pc:sldChg>
      <pc:sldChg chg="modSp add mod">
        <pc:chgData name="Erfan Meskar" userId="ae30a713-38f5-4e56-b874-fd636adcf478" providerId="ADAL" clId="{C1C86E43-F200-41E9-9C7A-E88222472E67}" dt="2024-02-07T07:12:07.767" v="4405" actId="20577"/>
        <pc:sldMkLst>
          <pc:docMk/>
          <pc:sldMk cId="1117589973" sldId="1407"/>
        </pc:sldMkLst>
      </pc:sldChg>
      <pc:sldChg chg="modSp add mod">
        <pc:chgData name="Erfan Meskar" userId="ae30a713-38f5-4e56-b874-fd636adcf478" providerId="ADAL" clId="{C1C86E43-F200-41E9-9C7A-E88222472E67}" dt="2024-02-07T05:44:14.233" v="3609" actId="20577"/>
        <pc:sldMkLst>
          <pc:docMk/>
          <pc:sldMk cId="1145410491" sldId="1408"/>
        </pc:sldMkLst>
      </pc:sldChg>
      <pc:sldChg chg="delSp add mod ord">
        <pc:chgData name="Erfan Meskar" userId="ae30a713-38f5-4e56-b874-fd636adcf478" providerId="ADAL" clId="{C1C86E43-F200-41E9-9C7A-E88222472E67}" dt="2024-02-07T05:43:32.657" v="3598"/>
        <pc:sldMkLst>
          <pc:docMk/>
          <pc:sldMk cId="2430851485" sldId="1409"/>
        </pc:sldMkLst>
      </pc:sldChg>
      <pc:sldChg chg="delSp modSp add del mod">
        <pc:chgData name="Erfan Meskar" userId="ae30a713-38f5-4e56-b874-fd636adcf478" providerId="ADAL" clId="{C1C86E43-F200-41E9-9C7A-E88222472E67}" dt="2024-02-07T06:57:49.396" v="4293" actId="20577"/>
        <pc:sldMkLst>
          <pc:docMk/>
          <pc:sldMk cId="3816436875" sldId="1410"/>
        </pc:sldMkLst>
      </pc:sldChg>
      <pc:sldChg chg="addSp delSp modSp add mod">
        <pc:chgData name="Erfan Meskar" userId="ae30a713-38f5-4e56-b874-fd636adcf478" providerId="ADAL" clId="{C1C86E43-F200-41E9-9C7A-E88222472E67}" dt="2024-02-07T10:05:06.562" v="7577" actId="207"/>
        <pc:sldMkLst>
          <pc:docMk/>
          <pc:sldMk cId="1654481666" sldId="1411"/>
        </pc:sldMkLst>
      </pc:sldChg>
      <pc:sldChg chg="delSp modSp add mod">
        <pc:chgData name="Erfan Meskar" userId="ae30a713-38f5-4e56-b874-fd636adcf478" providerId="ADAL" clId="{C1C86E43-F200-41E9-9C7A-E88222472E67}" dt="2024-02-07T06:54:57.534" v="4266" actId="478"/>
        <pc:sldMkLst>
          <pc:docMk/>
          <pc:sldMk cId="26761941" sldId="1412"/>
        </pc:sldMkLst>
      </pc:sldChg>
      <pc:sldChg chg="add modNotesTx">
        <pc:chgData name="Erfan Meskar" userId="ae30a713-38f5-4e56-b874-fd636adcf478" providerId="ADAL" clId="{C1C86E43-F200-41E9-9C7A-E88222472E67}" dt="2024-02-07T07:01:21.716" v="4389"/>
        <pc:sldMkLst>
          <pc:docMk/>
          <pc:sldMk cId="807687938" sldId="1413"/>
        </pc:sldMkLst>
      </pc:sldChg>
      <pc:sldChg chg="addSp delSp modSp add mod modAnim">
        <pc:chgData name="Erfan Meskar" userId="ae30a713-38f5-4e56-b874-fd636adcf478" providerId="ADAL" clId="{C1C86E43-F200-41E9-9C7A-E88222472E67}" dt="2024-02-07T08:38:56.113" v="5192" actId="207"/>
        <pc:sldMkLst>
          <pc:docMk/>
          <pc:sldMk cId="661946345" sldId="1414"/>
        </pc:sldMkLst>
      </pc:sldChg>
      <pc:sldChg chg="addSp delSp modSp add mod modAnim">
        <pc:chgData name="Erfan Meskar" userId="ae30a713-38f5-4e56-b874-fd636adcf478" providerId="ADAL" clId="{C1C86E43-F200-41E9-9C7A-E88222472E67}" dt="2024-02-07T08:43:20.654" v="5239"/>
        <pc:sldMkLst>
          <pc:docMk/>
          <pc:sldMk cId="712125615" sldId="1415"/>
        </pc:sldMkLst>
      </pc:sldChg>
      <pc:sldChg chg="modSp add del mod">
        <pc:chgData name="Erfan Meskar" userId="ae30a713-38f5-4e56-b874-fd636adcf478" providerId="ADAL" clId="{C1C86E43-F200-41E9-9C7A-E88222472E67}" dt="2024-02-07T09:49:59.154" v="7516" actId="47"/>
        <pc:sldMkLst>
          <pc:docMk/>
          <pc:sldMk cId="2775560831" sldId="1416"/>
        </pc:sldMkLst>
      </pc:sldChg>
      <pc:sldChg chg="addSp modSp add mod">
        <pc:chgData name="Erfan Meskar" userId="ae30a713-38f5-4e56-b874-fd636adcf478" providerId="ADAL" clId="{C1C86E43-F200-41E9-9C7A-E88222472E67}" dt="2024-02-07T08:52:15.009" v="5271" actId="1076"/>
        <pc:sldMkLst>
          <pc:docMk/>
          <pc:sldMk cId="438065505" sldId="1417"/>
        </pc:sldMkLst>
      </pc:sldChg>
      <pc:sldChg chg="delSp modSp add mod">
        <pc:chgData name="Erfan Meskar" userId="ae30a713-38f5-4e56-b874-fd636adcf478" providerId="ADAL" clId="{C1C86E43-F200-41E9-9C7A-E88222472E67}" dt="2024-02-07T09:14:26.016" v="5513" actId="20577"/>
        <pc:sldMkLst>
          <pc:docMk/>
          <pc:sldMk cId="73443199" sldId="1418"/>
        </pc:sldMkLst>
      </pc:sldChg>
      <pc:sldChg chg="modSp add mod">
        <pc:chgData name="Erfan Meskar" userId="ae30a713-38f5-4e56-b874-fd636adcf478" providerId="ADAL" clId="{C1C86E43-F200-41E9-9C7A-E88222472E67}" dt="2024-02-07T09:35:08.054" v="7191" actId="20577"/>
        <pc:sldMkLst>
          <pc:docMk/>
          <pc:sldMk cId="843459683" sldId="1419"/>
        </pc:sldMkLst>
      </pc:sldChg>
      <pc:sldChg chg="addSp modSp add mod">
        <pc:chgData name="Erfan Meskar" userId="ae30a713-38f5-4e56-b874-fd636adcf478" providerId="ADAL" clId="{C1C86E43-F200-41E9-9C7A-E88222472E67}" dt="2024-02-07T09:16:58.784" v="5697" actId="1076"/>
        <pc:sldMkLst>
          <pc:docMk/>
          <pc:sldMk cId="3121951658" sldId="1420"/>
        </pc:sldMkLst>
      </pc:sldChg>
      <pc:sldChg chg="delSp modSp add mod">
        <pc:chgData name="Erfan Meskar" userId="ae30a713-38f5-4e56-b874-fd636adcf478" providerId="ADAL" clId="{C1C86E43-F200-41E9-9C7A-E88222472E67}" dt="2024-02-07T09:24:26.083" v="6279" actId="207"/>
        <pc:sldMkLst>
          <pc:docMk/>
          <pc:sldMk cId="988568542" sldId="1421"/>
        </pc:sldMkLst>
      </pc:sldChg>
      <pc:sldChg chg="modSp add mod">
        <pc:chgData name="Erfan Meskar" userId="ae30a713-38f5-4e56-b874-fd636adcf478" providerId="ADAL" clId="{C1C86E43-F200-41E9-9C7A-E88222472E67}" dt="2024-02-07T09:26:08.926" v="6339" actId="12"/>
        <pc:sldMkLst>
          <pc:docMk/>
          <pc:sldMk cId="1304729223" sldId="1422"/>
        </pc:sldMkLst>
      </pc:sldChg>
      <pc:sldChg chg="modSp add mod">
        <pc:chgData name="Erfan Meskar" userId="ae30a713-38f5-4e56-b874-fd636adcf478" providerId="ADAL" clId="{C1C86E43-F200-41E9-9C7A-E88222472E67}" dt="2024-02-07T09:27:12.017" v="6434" actId="20577"/>
        <pc:sldMkLst>
          <pc:docMk/>
          <pc:sldMk cId="2259402683" sldId="1423"/>
        </pc:sldMkLst>
      </pc:sldChg>
      <pc:sldChg chg="modSp add mod">
        <pc:chgData name="Erfan Meskar" userId="ae30a713-38f5-4e56-b874-fd636adcf478" providerId="ADAL" clId="{C1C86E43-F200-41E9-9C7A-E88222472E67}" dt="2024-02-07T09:28:05.096" v="6561" actId="20577"/>
        <pc:sldMkLst>
          <pc:docMk/>
          <pc:sldMk cId="3646833090" sldId="1424"/>
        </pc:sldMkLst>
      </pc:sldChg>
      <pc:sldChg chg="modSp add mod">
        <pc:chgData name="Erfan Meskar" userId="ae30a713-38f5-4e56-b874-fd636adcf478" providerId="ADAL" clId="{C1C86E43-F200-41E9-9C7A-E88222472E67}" dt="2024-02-07T09:29:12.646" v="6712" actId="20577"/>
        <pc:sldMkLst>
          <pc:docMk/>
          <pc:sldMk cId="3534534359" sldId="1425"/>
        </pc:sldMkLst>
      </pc:sldChg>
      <pc:sldChg chg="modSp add mod">
        <pc:chgData name="Erfan Meskar" userId="ae30a713-38f5-4e56-b874-fd636adcf478" providerId="ADAL" clId="{C1C86E43-F200-41E9-9C7A-E88222472E67}" dt="2024-02-07T09:29:40.908" v="6756" actId="20577"/>
        <pc:sldMkLst>
          <pc:docMk/>
          <pc:sldMk cId="2121262393" sldId="1426"/>
        </pc:sldMkLst>
      </pc:sldChg>
      <pc:sldChg chg="addSp delSp modSp add mod">
        <pc:chgData name="Erfan Meskar" userId="ae30a713-38f5-4e56-b874-fd636adcf478" providerId="ADAL" clId="{C1C86E43-F200-41E9-9C7A-E88222472E67}" dt="2024-02-07T09:31:08.620" v="6785" actId="732"/>
        <pc:sldMkLst>
          <pc:docMk/>
          <pc:sldMk cId="2652396992" sldId="1427"/>
        </pc:sldMkLst>
      </pc:sldChg>
      <pc:sldChg chg="addSp delSp modSp add mod">
        <pc:chgData name="Erfan Meskar" userId="ae30a713-38f5-4e56-b874-fd636adcf478" providerId="ADAL" clId="{C1C86E43-F200-41E9-9C7A-E88222472E67}" dt="2024-02-07T09:45:30.053" v="7474" actId="14100"/>
        <pc:sldMkLst>
          <pc:docMk/>
          <pc:sldMk cId="1565028378" sldId="1428"/>
        </pc:sldMkLst>
      </pc:sldChg>
      <pc:sldChg chg="modSp add mod">
        <pc:chgData name="Erfan Meskar" userId="ae30a713-38f5-4e56-b874-fd636adcf478" providerId="ADAL" clId="{C1C86E43-F200-41E9-9C7A-E88222472E67}" dt="2024-02-07T09:50:10.540" v="7518" actId="207"/>
        <pc:sldMkLst>
          <pc:docMk/>
          <pc:sldMk cId="4025698772" sldId="1429"/>
        </pc:sldMkLst>
      </pc:sldChg>
      <pc:sldChg chg="modSp add mod">
        <pc:chgData name="Erfan Meskar" userId="ae30a713-38f5-4e56-b874-fd636adcf478" providerId="ADAL" clId="{C1C86E43-F200-41E9-9C7A-E88222472E67}" dt="2024-02-07T09:50:31.385" v="7521" actId="207"/>
        <pc:sldMkLst>
          <pc:docMk/>
          <pc:sldMk cId="1620734553" sldId="1430"/>
        </pc:sldMkLst>
      </pc:sldChg>
      <pc:sldChg chg="modSp add mod">
        <pc:chgData name="Erfan Meskar" userId="ae30a713-38f5-4e56-b874-fd636adcf478" providerId="ADAL" clId="{C1C86E43-F200-41E9-9C7A-E88222472E67}" dt="2024-02-07T10:02:12.320" v="7559" actId="207"/>
        <pc:sldMkLst>
          <pc:docMk/>
          <pc:sldMk cId="4203400141" sldId="1431"/>
        </pc:sldMkLst>
      </pc:sldChg>
      <pc:sldChg chg="modSp add mod">
        <pc:chgData name="Erfan Meskar" userId="ae30a713-38f5-4e56-b874-fd636adcf478" providerId="ADAL" clId="{C1C86E43-F200-41E9-9C7A-E88222472E67}" dt="2024-02-07T10:02:39.686" v="7563" actId="207"/>
        <pc:sldMkLst>
          <pc:docMk/>
          <pc:sldMk cId="2783764805" sldId="1432"/>
        </pc:sldMkLst>
      </pc:sldChg>
      <pc:sldChg chg="modSp add mod">
        <pc:chgData name="Erfan Meskar" userId="ae30a713-38f5-4e56-b874-fd636adcf478" providerId="ADAL" clId="{C1C86E43-F200-41E9-9C7A-E88222472E67}" dt="2024-02-07T10:03:14.287" v="7567" actId="207"/>
        <pc:sldMkLst>
          <pc:docMk/>
          <pc:sldMk cId="2771155143" sldId="1433"/>
        </pc:sldMkLst>
      </pc:sldChg>
      <pc:sldChg chg="modSp add mod">
        <pc:chgData name="Erfan Meskar" userId="ae30a713-38f5-4e56-b874-fd636adcf478" providerId="ADAL" clId="{C1C86E43-F200-41E9-9C7A-E88222472E67}" dt="2024-02-07T10:03:31.165" v="7571" actId="207"/>
        <pc:sldMkLst>
          <pc:docMk/>
          <pc:sldMk cId="2754597206" sldId="1434"/>
        </pc:sldMkLst>
      </pc:sldChg>
      <pc:sldChg chg="addSp modSp add mod ord">
        <pc:chgData name="Erfan Meskar" userId="ae30a713-38f5-4e56-b874-fd636adcf478" providerId="ADAL" clId="{C1C86E43-F200-41E9-9C7A-E88222472E67}" dt="2024-02-07T15:49:52.589" v="8350" actId="167"/>
        <pc:sldMkLst>
          <pc:docMk/>
          <pc:sldMk cId="2450779263" sldId="1435"/>
        </pc:sldMkLst>
      </pc:sldChg>
      <pc:sldChg chg="modSp add mod modShow">
        <pc:chgData name="Erfan Meskar" userId="ae30a713-38f5-4e56-b874-fd636adcf478" providerId="ADAL" clId="{C1C86E43-F200-41E9-9C7A-E88222472E67}" dt="2024-02-07T15:48:13.510" v="8343" actId="729"/>
        <pc:sldMkLst>
          <pc:docMk/>
          <pc:sldMk cId="1430521000" sldId="1436"/>
        </pc:sldMkLst>
      </pc:sldChg>
      <pc:sldChg chg="modSp add mod modShow">
        <pc:chgData name="Erfan Meskar" userId="ae30a713-38f5-4e56-b874-fd636adcf478" providerId="ADAL" clId="{C1C86E43-F200-41E9-9C7A-E88222472E67}" dt="2024-02-07T15:48:13.510" v="8343" actId="729"/>
        <pc:sldMkLst>
          <pc:docMk/>
          <pc:sldMk cId="4259670529" sldId="1437"/>
        </pc:sldMkLst>
      </pc:sldChg>
      <pc:sldChg chg="addSp modSp add mod ord">
        <pc:chgData name="Erfan Meskar" userId="ae30a713-38f5-4e56-b874-fd636adcf478" providerId="ADAL" clId="{C1C86E43-F200-41E9-9C7A-E88222472E67}" dt="2024-02-07T15:52:15.010" v="8359"/>
        <pc:sldMkLst>
          <pc:docMk/>
          <pc:sldMk cId="2300268511" sldId="1438"/>
        </pc:sldMkLst>
      </pc:sldChg>
      <pc:sldMasterChg chg="delSldLayout">
        <pc:chgData name="Erfan Meskar" userId="ae30a713-38f5-4e56-b874-fd636adcf478" providerId="ADAL" clId="{C1C86E43-F200-41E9-9C7A-E88222472E67}" dt="2024-02-07T05:44:21.003" v="3610" actId="47"/>
        <pc:sldMasterMkLst>
          <pc:docMk/>
          <pc:sldMasterMk cId="0" sldId="2147483740"/>
        </pc:sldMasterMkLst>
        <pc:sldLayoutChg chg="del">
          <pc:chgData name="Erfan Meskar" userId="ae30a713-38f5-4e56-b874-fd636adcf478" providerId="ADAL" clId="{C1C86E43-F200-41E9-9C7A-E88222472E67}" dt="2024-02-07T05:44:21.003" v="3610" actId="47"/>
          <pc:sldLayoutMkLst>
            <pc:docMk/>
            <pc:sldMasterMk cId="0" sldId="2147483740"/>
            <pc:sldLayoutMk cId="379801909" sldId="2147483752"/>
          </pc:sldLayoutMkLst>
        </pc:sldLayoutChg>
        <pc:sldLayoutChg chg="del">
          <pc:chgData name="Erfan Meskar" userId="ae30a713-38f5-4e56-b874-fd636adcf478" providerId="ADAL" clId="{C1C86E43-F200-41E9-9C7A-E88222472E67}" dt="2024-02-07T02:58:10.235" v="1720" actId="47"/>
          <pc:sldLayoutMkLst>
            <pc:docMk/>
            <pc:sldMasterMk cId="0" sldId="2147483740"/>
            <pc:sldLayoutMk cId="2389225498" sldId="214748375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defTabSz="966648">
              <a:defRPr sz="1300">
                <a:latin typeface="Arial" pitchFamily="34" charset="0"/>
                <a:cs typeface="+mn-cs"/>
              </a:defRPr>
            </a:lvl1pPr>
          </a:lstStyle>
          <a:p>
            <a:pPr>
              <a:defRPr/>
            </a:pPr>
            <a:endParaRPr lang="en-US"/>
          </a:p>
        </p:txBody>
      </p:sp>
      <p:sp>
        <p:nvSpPr>
          <p:cNvPr id="2293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algn="r" defTabSz="966648">
              <a:defRPr sz="1300">
                <a:latin typeface="Arial" pitchFamily="34" charset="0"/>
                <a:cs typeface="+mn-cs"/>
              </a:defRPr>
            </a:lvl1pPr>
          </a:lstStyle>
          <a:p>
            <a:pPr>
              <a:defRPr/>
            </a:pPr>
            <a:endParaRPr lang="en-US"/>
          </a:p>
        </p:txBody>
      </p:sp>
      <p:sp>
        <p:nvSpPr>
          <p:cNvPr id="2293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defTabSz="966648">
              <a:defRPr sz="1300">
                <a:latin typeface="Arial" pitchFamily="34" charset="0"/>
                <a:cs typeface="+mn-cs"/>
              </a:defRPr>
            </a:lvl1pPr>
          </a:lstStyle>
          <a:p>
            <a:pPr>
              <a:defRPr/>
            </a:pPr>
            <a:endParaRPr lang="en-US"/>
          </a:p>
        </p:txBody>
      </p:sp>
      <p:sp>
        <p:nvSpPr>
          <p:cNvPr id="2293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algn="r" defTabSz="966648">
              <a:defRPr sz="1300">
                <a:latin typeface="Arial" pitchFamily="34" charset="0"/>
                <a:cs typeface="+mn-cs"/>
              </a:defRPr>
            </a:lvl1pPr>
          </a:lstStyle>
          <a:p>
            <a:pPr>
              <a:defRPr/>
            </a:pPr>
            <a:fld id="{0A33D1F6-2909-4169-88BB-8150912129F4}" type="slidenum">
              <a:rPr lang="en-US"/>
              <a:pPr>
                <a:defRPr/>
              </a:pPr>
              <a:t>‹#›</a:t>
            </a:fld>
            <a:endParaRPr lang="en-US"/>
          </a:p>
        </p:txBody>
      </p:sp>
    </p:spTree>
    <p:extLst>
      <p:ext uri="{BB962C8B-B14F-4D97-AF65-F5344CB8AC3E}">
        <p14:creationId xmlns:p14="http://schemas.microsoft.com/office/powerpoint/2010/main" val="18667832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defTabSz="966648">
              <a:defRPr sz="1300">
                <a:latin typeface="Arial" pitchFamily="34" charset="0"/>
                <a:cs typeface="+mn-cs"/>
              </a:defRPr>
            </a:lvl1pPr>
          </a:lstStyle>
          <a:p>
            <a:pPr>
              <a:defRPr/>
            </a:pPr>
            <a:endParaRPr lang="en-US"/>
          </a:p>
        </p:txBody>
      </p:sp>
      <p:sp>
        <p:nvSpPr>
          <p:cNvPr id="17305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algn="r" defTabSz="966648">
              <a:defRPr sz="1300">
                <a:latin typeface="Arial" pitchFamily="34" charset="0"/>
                <a:cs typeface="+mn-cs"/>
              </a:defRPr>
            </a:lvl1pPr>
          </a:lstStyle>
          <a:p>
            <a:pPr>
              <a:defRPr/>
            </a:pPr>
            <a:endParaRPr lang="en-US"/>
          </a:p>
        </p:txBody>
      </p:sp>
      <p:sp>
        <p:nvSpPr>
          <p:cNvPr id="49156" name="Rectangle 4"/>
          <p:cNvSpPr>
            <a:spLocks noGrp="1" noRot="1" noChangeAspect="1" noChangeArrowheads="1" noTextEdit="1"/>
          </p:cNvSpPr>
          <p:nvPr>
            <p:ph type="sldImg" idx="2"/>
          </p:nvPr>
        </p:nvSpPr>
        <p:spPr bwMode="auto">
          <a:xfrm>
            <a:off x="138113" y="768350"/>
            <a:ext cx="6823075" cy="3838575"/>
          </a:xfrm>
          <a:prstGeom prst="rect">
            <a:avLst/>
          </a:prstGeom>
          <a:noFill/>
          <a:ln w="9525">
            <a:solidFill>
              <a:srgbClr val="000000"/>
            </a:solidFill>
            <a:miter lim="800000"/>
            <a:headEnd/>
            <a:tailEnd/>
          </a:ln>
        </p:spPr>
      </p:sp>
      <p:sp>
        <p:nvSpPr>
          <p:cNvPr id="173061"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306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defTabSz="966648">
              <a:defRPr sz="1300">
                <a:latin typeface="Arial" pitchFamily="34" charset="0"/>
                <a:cs typeface="+mn-cs"/>
              </a:defRPr>
            </a:lvl1pPr>
          </a:lstStyle>
          <a:p>
            <a:pPr>
              <a:defRPr/>
            </a:pPr>
            <a:endParaRPr lang="en-US"/>
          </a:p>
        </p:txBody>
      </p:sp>
      <p:sp>
        <p:nvSpPr>
          <p:cNvPr id="17306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algn="r" defTabSz="966648">
              <a:defRPr sz="1300">
                <a:latin typeface="Arial" pitchFamily="34" charset="0"/>
                <a:cs typeface="+mn-cs"/>
              </a:defRPr>
            </a:lvl1pPr>
          </a:lstStyle>
          <a:p>
            <a:pPr>
              <a:defRPr/>
            </a:pPr>
            <a:fld id="{16AD5590-9C90-486D-8FA8-38179D6EA4CC}" type="slidenum">
              <a:rPr lang="en-US"/>
              <a:pPr>
                <a:defRPr/>
              </a:pPr>
              <a:t>‹#›</a:t>
            </a:fld>
            <a:endParaRPr lang="en-US"/>
          </a:p>
        </p:txBody>
      </p:sp>
    </p:spTree>
    <p:extLst>
      <p:ext uri="{BB962C8B-B14F-4D97-AF65-F5344CB8AC3E}">
        <p14:creationId xmlns:p14="http://schemas.microsoft.com/office/powerpoint/2010/main" val="24742050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155"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309"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464"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618"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5774" algn="l" defTabSz="914309" rtl="0" eaLnBrk="1" latinLnBrk="0" hangingPunct="1">
      <a:defRPr sz="1200" kern="1200">
        <a:solidFill>
          <a:schemeClr val="tx1"/>
        </a:solidFill>
        <a:latin typeface="+mn-lt"/>
        <a:ea typeface="+mn-ea"/>
        <a:cs typeface="+mn-cs"/>
      </a:defRPr>
    </a:lvl6pPr>
    <a:lvl7pPr marL="2742926" algn="l" defTabSz="914309" rtl="0" eaLnBrk="1" latinLnBrk="0" hangingPunct="1">
      <a:defRPr sz="1200" kern="1200">
        <a:solidFill>
          <a:schemeClr val="tx1"/>
        </a:solidFill>
        <a:latin typeface="+mn-lt"/>
        <a:ea typeface="+mn-ea"/>
        <a:cs typeface="+mn-cs"/>
      </a:defRPr>
    </a:lvl7pPr>
    <a:lvl8pPr marL="3200080" algn="l" defTabSz="914309" rtl="0" eaLnBrk="1" latinLnBrk="0" hangingPunct="1">
      <a:defRPr sz="1200" kern="1200">
        <a:solidFill>
          <a:schemeClr val="tx1"/>
        </a:solidFill>
        <a:latin typeface="+mn-lt"/>
        <a:ea typeface="+mn-ea"/>
        <a:cs typeface="+mn-cs"/>
      </a:defRPr>
    </a:lvl8pPr>
    <a:lvl9pPr marL="3657235" algn="l" defTabSz="91430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latin typeface="Calibri"/>
              <a:cs typeface="Calibri"/>
            </a:endParaRPr>
          </a:p>
        </p:txBody>
      </p:sp>
      <p:sp>
        <p:nvSpPr>
          <p:cNvPr id="4" name="Slide Number Placeholder 3"/>
          <p:cNvSpPr>
            <a:spLocks noGrp="1"/>
          </p:cNvSpPr>
          <p:nvPr>
            <p:ph type="sldNum" sz="quarter" idx="10"/>
          </p:nvPr>
        </p:nvSpPr>
        <p:spPr/>
        <p:txBody>
          <a:bodyPr/>
          <a:lstStyle/>
          <a:p>
            <a:pPr>
              <a:defRPr/>
            </a:pPr>
            <a:fld id="{16AD5590-9C90-486D-8FA8-38179D6EA4CC}" type="slidenum">
              <a:rPr lang="en-US" smtClean="0"/>
              <a:pPr>
                <a:defRPr/>
              </a:pPr>
              <a:t>1</a:t>
            </a:fld>
            <a:endParaRPr lang="en-US"/>
          </a:p>
        </p:txBody>
      </p:sp>
    </p:spTree>
    <p:extLst>
      <p:ext uri="{BB962C8B-B14F-4D97-AF65-F5344CB8AC3E}">
        <p14:creationId xmlns:p14="http://schemas.microsoft.com/office/powerpoint/2010/main" val="3571445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84A4D-39B2-A03F-A772-0007B5971A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610D66-2CF4-EFA9-4585-AA992DCAE9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F5DCB4-61E8-B00A-3134-7553CDF0A1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44E087D-064E-AEC0-7777-E4861D7D33C5}"/>
              </a:ext>
            </a:extLst>
          </p:cNvPr>
          <p:cNvSpPr>
            <a:spLocks noGrp="1"/>
          </p:cNvSpPr>
          <p:nvPr>
            <p:ph type="sldNum" sz="quarter" idx="10"/>
          </p:nvPr>
        </p:nvSpPr>
        <p:spPr/>
        <p:txBody>
          <a:bodyPr/>
          <a:lstStyle/>
          <a:p>
            <a:pPr>
              <a:defRPr/>
            </a:pPr>
            <a:fld id="{16AD5590-9C90-486D-8FA8-38179D6EA4CC}" type="slidenum">
              <a:rPr lang="en-US" smtClean="0"/>
              <a:pPr>
                <a:defRPr/>
              </a:pPr>
              <a:t>10</a:t>
            </a:fld>
            <a:endParaRPr lang="en-US"/>
          </a:p>
        </p:txBody>
      </p:sp>
    </p:spTree>
    <p:extLst>
      <p:ext uri="{BB962C8B-B14F-4D97-AF65-F5344CB8AC3E}">
        <p14:creationId xmlns:p14="http://schemas.microsoft.com/office/powerpoint/2010/main" val="2354244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76CA9-0A9A-BF3F-6BD0-E058458085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420533-6F59-0FB7-76D6-74E9EFCAD4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8489E5-4F87-ED79-9F87-3E6E779BB94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EBFF1D1-0DA0-115E-7837-19500A87FC26}"/>
              </a:ext>
            </a:extLst>
          </p:cNvPr>
          <p:cNvSpPr>
            <a:spLocks noGrp="1"/>
          </p:cNvSpPr>
          <p:nvPr>
            <p:ph type="sldNum" sz="quarter" idx="10"/>
          </p:nvPr>
        </p:nvSpPr>
        <p:spPr/>
        <p:txBody>
          <a:bodyPr/>
          <a:lstStyle/>
          <a:p>
            <a:pPr>
              <a:defRPr/>
            </a:pPr>
            <a:fld id="{16AD5590-9C90-486D-8FA8-38179D6EA4CC}" type="slidenum">
              <a:rPr lang="en-US" smtClean="0"/>
              <a:pPr>
                <a:defRPr/>
              </a:pPr>
              <a:t>11</a:t>
            </a:fld>
            <a:endParaRPr lang="en-US"/>
          </a:p>
        </p:txBody>
      </p:sp>
    </p:spTree>
    <p:extLst>
      <p:ext uri="{BB962C8B-B14F-4D97-AF65-F5344CB8AC3E}">
        <p14:creationId xmlns:p14="http://schemas.microsoft.com/office/powerpoint/2010/main" val="3139842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B3A80-2F83-359A-F3A3-333D0C3A35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CAAEE4-01DA-9ACC-4F03-C820526822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B50EDD-51C2-5E4E-3781-F5BDEF3066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5FBDCD4-59FB-2182-80E7-8CEAC8927546}"/>
              </a:ext>
            </a:extLst>
          </p:cNvPr>
          <p:cNvSpPr>
            <a:spLocks noGrp="1"/>
          </p:cNvSpPr>
          <p:nvPr>
            <p:ph type="sldNum" sz="quarter" idx="10"/>
          </p:nvPr>
        </p:nvSpPr>
        <p:spPr/>
        <p:txBody>
          <a:bodyPr/>
          <a:lstStyle/>
          <a:p>
            <a:pPr>
              <a:defRPr/>
            </a:pPr>
            <a:fld id="{16AD5590-9C90-486D-8FA8-38179D6EA4CC}" type="slidenum">
              <a:rPr lang="en-US" smtClean="0"/>
              <a:pPr>
                <a:defRPr/>
              </a:pPr>
              <a:t>12</a:t>
            </a:fld>
            <a:endParaRPr lang="en-US"/>
          </a:p>
        </p:txBody>
      </p:sp>
    </p:spTree>
    <p:extLst>
      <p:ext uri="{BB962C8B-B14F-4D97-AF65-F5344CB8AC3E}">
        <p14:creationId xmlns:p14="http://schemas.microsoft.com/office/powerpoint/2010/main" val="2372856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B776C-30F2-8597-A028-2FF9286980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0BD7C2-E555-76EC-B25E-5EFC3987C6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588DE4-A849-123D-458E-1F5766B245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E78CA9E-604F-12ED-B11B-785952FE97A2}"/>
              </a:ext>
            </a:extLst>
          </p:cNvPr>
          <p:cNvSpPr>
            <a:spLocks noGrp="1"/>
          </p:cNvSpPr>
          <p:nvPr>
            <p:ph type="sldNum" sz="quarter" idx="10"/>
          </p:nvPr>
        </p:nvSpPr>
        <p:spPr/>
        <p:txBody>
          <a:bodyPr/>
          <a:lstStyle/>
          <a:p>
            <a:pPr>
              <a:defRPr/>
            </a:pPr>
            <a:fld id="{16AD5590-9C90-486D-8FA8-38179D6EA4CC}" type="slidenum">
              <a:rPr lang="en-US" smtClean="0"/>
              <a:pPr>
                <a:defRPr/>
              </a:pPr>
              <a:t>13</a:t>
            </a:fld>
            <a:endParaRPr lang="en-US"/>
          </a:p>
        </p:txBody>
      </p:sp>
    </p:spTree>
    <p:extLst>
      <p:ext uri="{BB962C8B-B14F-4D97-AF65-F5344CB8AC3E}">
        <p14:creationId xmlns:p14="http://schemas.microsoft.com/office/powerpoint/2010/main" val="24944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3A63F7-5F7B-56F4-865F-5D7E99158B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9EBC7D-92F0-3348-4C10-DB1E1FDB50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206A36-7560-58FC-EC1B-B6B1E4C819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681C604-E15B-52AB-BDFE-ECAF6439CBD7}"/>
              </a:ext>
            </a:extLst>
          </p:cNvPr>
          <p:cNvSpPr>
            <a:spLocks noGrp="1"/>
          </p:cNvSpPr>
          <p:nvPr>
            <p:ph type="sldNum" sz="quarter" idx="10"/>
          </p:nvPr>
        </p:nvSpPr>
        <p:spPr/>
        <p:txBody>
          <a:bodyPr/>
          <a:lstStyle/>
          <a:p>
            <a:pPr>
              <a:defRPr/>
            </a:pPr>
            <a:fld id="{16AD5590-9C90-486D-8FA8-38179D6EA4CC}" type="slidenum">
              <a:rPr lang="en-US" smtClean="0"/>
              <a:pPr>
                <a:defRPr/>
              </a:pPr>
              <a:t>14</a:t>
            </a:fld>
            <a:endParaRPr lang="en-US"/>
          </a:p>
        </p:txBody>
      </p:sp>
    </p:spTree>
    <p:extLst>
      <p:ext uri="{BB962C8B-B14F-4D97-AF65-F5344CB8AC3E}">
        <p14:creationId xmlns:p14="http://schemas.microsoft.com/office/powerpoint/2010/main" val="2858521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304BB5-F202-956C-E46B-984E89D647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AF4055-B77D-C7ED-AB61-4273CF05A8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DC2CC6-81D2-3505-2F35-8DACE8B9547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A1679F8-8623-8A74-1ECB-4FC428CF7073}"/>
              </a:ext>
            </a:extLst>
          </p:cNvPr>
          <p:cNvSpPr>
            <a:spLocks noGrp="1"/>
          </p:cNvSpPr>
          <p:nvPr>
            <p:ph type="sldNum" sz="quarter" idx="10"/>
          </p:nvPr>
        </p:nvSpPr>
        <p:spPr/>
        <p:txBody>
          <a:bodyPr/>
          <a:lstStyle/>
          <a:p>
            <a:pPr>
              <a:defRPr/>
            </a:pPr>
            <a:fld id="{16AD5590-9C90-486D-8FA8-38179D6EA4CC}" type="slidenum">
              <a:rPr lang="en-US" smtClean="0"/>
              <a:pPr>
                <a:defRPr/>
              </a:pPr>
              <a:t>15</a:t>
            </a:fld>
            <a:endParaRPr lang="en-US"/>
          </a:p>
        </p:txBody>
      </p:sp>
    </p:spTree>
    <p:extLst>
      <p:ext uri="{BB962C8B-B14F-4D97-AF65-F5344CB8AC3E}">
        <p14:creationId xmlns:p14="http://schemas.microsoft.com/office/powerpoint/2010/main" val="1764469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E5A7D-A0AC-973F-D4A0-CE86BE1CA2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32E739-4A5C-9EA4-E360-E5B161FA24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44C158-9EB6-B9A7-16F6-57688C22A88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41DC087-6F8A-B62F-58A3-7E5A1E57A37E}"/>
              </a:ext>
            </a:extLst>
          </p:cNvPr>
          <p:cNvSpPr>
            <a:spLocks noGrp="1"/>
          </p:cNvSpPr>
          <p:nvPr>
            <p:ph type="sldNum" sz="quarter" idx="10"/>
          </p:nvPr>
        </p:nvSpPr>
        <p:spPr/>
        <p:txBody>
          <a:bodyPr/>
          <a:lstStyle/>
          <a:p>
            <a:pPr>
              <a:defRPr/>
            </a:pPr>
            <a:fld id="{16AD5590-9C90-486D-8FA8-38179D6EA4CC}" type="slidenum">
              <a:rPr lang="en-US" smtClean="0"/>
              <a:pPr>
                <a:defRPr/>
              </a:pPr>
              <a:t>16</a:t>
            </a:fld>
            <a:endParaRPr lang="en-US"/>
          </a:p>
        </p:txBody>
      </p:sp>
    </p:spTree>
    <p:extLst>
      <p:ext uri="{BB962C8B-B14F-4D97-AF65-F5344CB8AC3E}">
        <p14:creationId xmlns:p14="http://schemas.microsoft.com/office/powerpoint/2010/main" val="2848588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96615-03D7-4667-1501-770E5F1E95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ACF1F0-9C67-9179-C377-40EA177EF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1F03B3-D786-2943-3373-39C178BE3D8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A737E7-B7BF-9F11-9A9B-E7248800F663}"/>
              </a:ext>
            </a:extLst>
          </p:cNvPr>
          <p:cNvSpPr>
            <a:spLocks noGrp="1"/>
          </p:cNvSpPr>
          <p:nvPr>
            <p:ph type="sldNum" sz="quarter" idx="10"/>
          </p:nvPr>
        </p:nvSpPr>
        <p:spPr/>
        <p:txBody>
          <a:bodyPr/>
          <a:lstStyle/>
          <a:p>
            <a:pPr>
              <a:defRPr/>
            </a:pPr>
            <a:fld id="{16AD5590-9C90-486D-8FA8-38179D6EA4CC}" type="slidenum">
              <a:rPr lang="en-US" smtClean="0"/>
              <a:pPr>
                <a:defRPr/>
              </a:pPr>
              <a:t>17</a:t>
            </a:fld>
            <a:endParaRPr lang="en-US"/>
          </a:p>
        </p:txBody>
      </p:sp>
    </p:spTree>
    <p:extLst>
      <p:ext uri="{BB962C8B-B14F-4D97-AF65-F5344CB8AC3E}">
        <p14:creationId xmlns:p14="http://schemas.microsoft.com/office/powerpoint/2010/main" val="2011412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77D48-9445-B760-A8FA-003CB74FCD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8FCF66-2D1D-1906-E5AA-8C581AF3ED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9F0251-D9F4-F503-B90A-12B5CB96B4D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E475C67-6376-3D12-E659-9ECDAF58C285}"/>
              </a:ext>
            </a:extLst>
          </p:cNvPr>
          <p:cNvSpPr>
            <a:spLocks noGrp="1"/>
          </p:cNvSpPr>
          <p:nvPr>
            <p:ph type="sldNum" sz="quarter" idx="10"/>
          </p:nvPr>
        </p:nvSpPr>
        <p:spPr/>
        <p:txBody>
          <a:bodyPr/>
          <a:lstStyle/>
          <a:p>
            <a:pPr>
              <a:defRPr/>
            </a:pPr>
            <a:fld id="{16AD5590-9C90-486D-8FA8-38179D6EA4CC}" type="slidenum">
              <a:rPr lang="en-US" smtClean="0"/>
              <a:pPr>
                <a:defRPr/>
              </a:pPr>
              <a:t>18</a:t>
            </a:fld>
            <a:endParaRPr lang="en-US"/>
          </a:p>
        </p:txBody>
      </p:sp>
    </p:spTree>
    <p:extLst>
      <p:ext uri="{BB962C8B-B14F-4D97-AF65-F5344CB8AC3E}">
        <p14:creationId xmlns:p14="http://schemas.microsoft.com/office/powerpoint/2010/main" val="1609642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39CF5-2C41-2047-E965-F3F0F8D5D6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D80EC5-7D2A-5492-2E3F-59BF78F3BD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E3557D-61B2-7403-D5CD-8C6ABCFB02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9FABCD7-0DF9-F892-9B1A-983411E672CE}"/>
              </a:ext>
            </a:extLst>
          </p:cNvPr>
          <p:cNvSpPr>
            <a:spLocks noGrp="1"/>
          </p:cNvSpPr>
          <p:nvPr>
            <p:ph type="sldNum" sz="quarter" idx="10"/>
          </p:nvPr>
        </p:nvSpPr>
        <p:spPr/>
        <p:txBody>
          <a:bodyPr/>
          <a:lstStyle/>
          <a:p>
            <a:pPr>
              <a:defRPr/>
            </a:pPr>
            <a:fld id="{16AD5590-9C90-486D-8FA8-38179D6EA4CC}" type="slidenum">
              <a:rPr lang="en-US" smtClean="0"/>
              <a:pPr>
                <a:defRPr/>
              </a:pPr>
              <a:t>19</a:t>
            </a:fld>
            <a:endParaRPr lang="en-US"/>
          </a:p>
        </p:txBody>
      </p:sp>
    </p:spTree>
    <p:extLst>
      <p:ext uri="{BB962C8B-B14F-4D97-AF65-F5344CB8AC3E}">
        <p14:creationId xmlns:p14="http://schemas.microsoft.com/office/powerpoint/2010/main" val="14643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76CA9-0A9A-BF3F-6BD0-E058458085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420533-6F59-0FB7-76D6-74E9EFCAD4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8489E5-4F87-ED79-9F87-3E6E779BB94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EBFF1D1-0DA0-115E-7837-19500A87FC26}"/>
              </a:ext>
            </a:extLst>
          </p:cNvPr>
          <p:cNvSpPr>
            <a:spLocks noGrp="1"/>
          </p:cNvSpPr>
          <p:nvPr>
            <p:ph type="sldNum" sz="quarter" idx="10"/>
          </p:nvPr>
        </p:nvSpPr>
        <p:spPr/>
        <p:txBody>
          <a:bodyPr/>
          <a:lstStyle/>
          <a:p>
            <a:pPr>
              <a:defRPr/>
            </a:pPr>
            <a:fld id="{16AD5590-9C90-486D-8FA8-38179D6EA4CC}" type="slidenum">
              <a:rPr lang="en-US" smtClean="0"/>
              <a:pPr>
                <a:defRPr/>
              </a:pPr>
              <a:t>2</a:t>
            </a:fld>
            <a:endParaRPr lang="en-US"/>
          </a:p>
        </p:txBody>
      </p:sp>
    </p:spTree>
    <p:extLst>
      <p:ext uri="{BB962C8B-B14F-4D97-AF65-F5344CB8AC3E}">
        <p14:creationId xmlns:p14="http://schemas.microsoft.com/office/powerpoint/2010/main" val="31398425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78018-1758-EC94-07FF-A38C0A5E6C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AA8C5B-1EE1-086B-E5A0-BFE9205A45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5D9CC4-89B3-F3D7-2211-32F8E090DD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F4EA04E-1FB4-8F0F-BAD9-9151C02B6A56}"/>
              </a:ext>
            </a:extLst>
          </p:cNvPr>
          <p:cNvSpPr>
            <a:spLocks noGrp="1"/>
          </p:cNvSpPr>
          <p:nvPr>
            <p:ph type="sldNum" sz="quarter" idx="10"/>
          </p:nvPr>
        </p:nvSpPr>
        <p:spPr/>
        <p:txBody>
          <a:bodyPr/>
          <a:lstStyle/>
          <a:p>
            <a:pPr>
              <a:defRPr/>
            </a:pPr>
            <a:fld id="{16AD5590-9C90-486D-8FA8-38179D6EA4CC}" type="slidenum">
              <a:rPr lang="en-US" smtClean="0"/>
              <a:pPr>
                <a:defRPr/>
              </a:pPr>
              <a:t>20</a:t>
            </a:fld>
            <a:endParaRPr lang="en-US"/>
          </a:p>
        </p:txBody>
      </p:sp>
    </p:spTree>
    <p:extLst>
      <p:ext uri="{BB962C8B-B14F-4D97-AF65-F5344CB8AC3E}">
        <p14:creationId xmlns:p14="http://schemas.microsoft.com/office/powerpoint/2010/main" val="1014622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45F0A-B6D0-AD01-3ECD-469039D671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608BED-2B75-B6AA-2120-39C42579D7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A98700-157F-DE68-2275-7B3A936DDEF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A960FB6-ED19-C1EB-9443-7A41723F9359}"/>
              </a:ext>
            </a:extLst>
          </p:cNvPr>
          <p:cNvSpPr>
            <a:spLocks noGrp="1"/>
          </p:cNvSpPr>
          <p:nvPr>
            <p:ph type="sldNum" sz="quarter" idx="10"/>
          </p:nvPr>
        </p:nvSpPr>
        <p:spPr/>
        <p:txBody>
          <a:bodyPr/>
          <a:lstStyle/>
          <a:p>
            <a:pPr>
              <a:defRPr/>
            </a:pPr>
            <a:fld id="{16AD5590-9C90-486D-8FA8-38179D6EA4CC}" type="slidenum">
              <a:rPr lang="en-US" smtClean="0"/>
              <a:pPr>
                <a:defRPr/>
              </a:pPr>
              <a:t>3</a:t>
            </a:fld>
            <a:endParaRPr lang="en-US"/>
          </a:p>
        </p:txBody>
      </p:sp>
    </p:spTree>
    <p:extLst>
      <p:ext uri="{BB962C8B-B14F-4D97-AF65-F5344CB8AC3E}">
        <p14:creationId xmlns:p14="http://schemas.microsoft.com/office/powerpoint/2010/main" val="1447644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6D1C6-987D-8DC2-FEB9-CCA87F72FE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723602-95A9-ABB9-BA1F-74E6210657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50D32C-305D-06E3-0414-FF6D55B086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ED1B529-6C10-7DCF-22B7-FA30DCB0C9EE}"/>
              </a:ext>
            </a:extLst>
          </p:cNvPr>
          <p:cNvSpPr>
            <a:spLocks noGrp="1"/>
          </p:cNvSpPr>
          <p:nvPr>
            <p:ph type="sldNum" sz="quarter" idx="10"/>
          </p:nvPr>
        </p:nvSpPr>
        <p:spPr/>
        <p:txBody>
          <a:bodyPr/>
          <a:lstStyle/>
          <a:p>
            <a:pPr>
              <a:defRPr/>
            </a:pPr>
            <a:fld id="{16AD5590-9C90-486D-8FA8-38179D6EA4CC}" type="slidenum">
              <a:rPr lang="en-US" smtClean="0"/>
              <a:pPr>
                <a:defRPr/>
              </a:pPr>
              <a:t>4</a:t>
            </a:fld>
            <a:endParaRPr lang="en-US"/>
          </a:p>
        </p:txBody>
      </p:sp>
    </p:spTree>
    <p:extLst>
      <p:ext uri="{BB962C8B-B14F-4D97-AF65-F5344CB8AC3E}">
        <p14:creationId xmlns:p14="http://schemas.microsoft.com/office/powerpoint/2010/main" val="3127358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C7589-183A-9B21-5FDF-9D2E83EDF3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6F93E-44E7-7D71-78E7-813535AA52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2270C0-7887-EA75-5FAB-BDA6DEDD39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0B039A2-AD6D-19DF-99BD-A5BD648201ED}"/>
              </a:ext>
            </a:extLst>
          </p:cNvPr>
          <p:cNvSpPr>
            <a:spLocks noGrp="1"/>
          </p:cNvSpPr>
          <p:nvPr>
            <p:ph type="sldNum" sz="quarter" idx="10"/>
          </p:nvPr>
        </p:nvSpPr>
        <p:spPr/>
        <p:txBody>
          <a:bodyPr/>
          <a:lstStyle/>
          <a:p>
            <a:pPr>
              <a:defRPr/>
            </a:pPr>
            <a:fld id="{16AD5590-9C90-486D-8FA8-38179D6EA4CC}" type="slidenum">
              <a:rPr lang="en-US" smtClean="0"/>
              <a:pPr>
                <a:defRPr/>
              </a:pPr>
              <a:t>5</a:t>
            </a:fld>
            <a:endParaRPr lang="en-US"/>
          </a:p>
        </p:txBody>
      </p:sp>
    </p:spTree>
    <p:extLst>
      <p:ext uri="{BB962C8B-B14F-4D97-AF65-F5344CB8AC3E}">
        <p14:creationId xmlns:p14="http://schemas.microsoft.com/office/powerpoint/2010/main" val="1713641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A072E3-8376-218B-1D58-404CC8C2F6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834D96-05FF-E80E-E904-E2B1A6BF12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0C4697-1596-C968-3900-457AF95DDBE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27E95CA-047B-CAD6-C02F-13128B5E6C32}"/>
              </a:ext>
            </a:extLst>
          </p:cNvPr>
          <p:cNvSpPr>
            <a:spLocks noGrp="1"/>
          </p:cNvSpPr>
          <p:nvPr>
            <p:ph type="sldNum" sz="quarter" idx="10"/>
          </p:nvPr>
        </p:nvSpPr>
        <p:spPr/>
        <p:txBody>
          <a:bodyPr/>
          <a:lstStyle/>
          <a:p>
            <a:pPr>
              <a:defRPr/>
            </a:pPr>
            <a:fld id="{16AD5590-9C90-486D-8FA8-38179D6EA4CC}" type="slidenum">
              <a:rPr lang="en-US" smtClean="0"/>
              <a:pPr>
                <a:defRPr/>
              </a:pPr>
              <a:t>6</a:t>
            </a:fld>
            <a:endParaRPr lang="en-US"/>
          </a:p>
        </p:txBody>
      </p:sp>
    </p:spTree>
    <p:extLst>
      <p:ext uri="{BB962C8B-B14F-4D97-AF65-F5344CB8AC3E}">
        <p14:creationId xmlns:p14="http://schemas.microsoft.com/office/powerpoint/2010/main" val="1481283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AD5590-9C90-486D-8FA8-38179D6EA4CC}" type="slidenum">
              <a:rPr lang="en-US" smtClean="0"/>
              <a:pPr>
                <a:defRPr/>
              </a:pPr>
              <a:t>7</a:t>
            </a:fld>
            <a:endParaRPr lang="en-US"/>
          </a:p>
        </p:txBody>
      </p:sp>
    </p:spTree>
    <p:extLst>
      <p:ext uri="{BB962C8B-B14F-4D97-AF65-F5344CB8AC3E}">
        <p14:creationId xmlns:p14="http://schemas.microsoft.com/office/powerpoint/2010/main" val="4021268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BF0BD-59B2-CE38-86E7-1E38A13B22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A7C0A5-515C-5E42-DCE4-D5C6A3B6B3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FEAEB6-E47B-28A8-7894-0A3029CCFD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3F85E43-DD8F-8E6E-E104-D4953B4B465A}"/>
              </a:ext>
            </a:extLst>
          </p:cNvPr>
          <p:cNvSpPr>
            <a:spLocks noGrp="1"/>
          </p:cNvSpPr>
          <p:nvPr>
            <p:ph type="sldNum" sz="quarter" idx="10"/>
          </p:nvPr>
        </p:nvSpPr>
        <p:spPr/>
        <p:txBody>
          <a:bodyPr/>
          <a:lstStyle/>
          <a:p>
            <a:pPr>
              <a:defRPr/>
            </a:pPr>
            <a:fld id="{16AD5590-9C90-486D-8FA8-38179D6EA4CC}" type="slidenum">
              <a:rPr lang="en-US" smtClean="0"/>
              <a:pPr>
                <a:defRPr/>
              </a:pPr>
              <a:t>8</a:t>
            </a:fld>
            <a:endParaRPr lang="en-US"/>
          </a:p>
        </p:txBody>
      </p:sp>
    </p:spTree>
    <p:extLst>
      <p:ext uri="{BB962C8B-B14F-4D97-AF65-F5344CB8AC3E}">
        <p14:creationId xmlns:p14="http://schemas.microsoft.com/office/powerpoint/2010/main" val="4092246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663C1-B638-D3CE-CA6D-18F6973720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F1D44F-706F-A8EB-EF90-03148F90E7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4C5662-D873-9751-13FA-7F7D9267D0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8CFBE00-6D22-CE30-2175-7878F58057BD}"/>
              </a:ext>
            </a:extLst>
          </p:cNvPr>
          <p:cNvSpPr>
            <a:spLocks noGrp="1"/>
          </p:cNvSpPr>
          <p:nvPr>
            <p:ph type="sldNum" sz="quarter" idx="10"/>
          </p:nvPr>
        </p:nvSpPr>
        <p:spPr/>
        <p:txBody>
          <a:bodyPr/>
          <a:lstStyle/>
          <a:p>
            <a:pPr>
              <a:defRPr/>
            </a:pPr>
            <a:fld id="{16AD5590-9C90-486D-8FA8-38179D6EA4CC}" type="slidenum">
              <a:rPr lang="en-US" smtClean="0"/>
              <a:pPr>
                <a:defRPr/>
              </a:pPr>
              <a:t>9</a:t>
            </a:fld>
            <a:endParaRPr lang="en-US"/>
          </a:p>
        </p:txBody>
      </p:sp>
    </p:spTree>
    <p:extLst>
      <p:ext uri="{BB962C8B-B14F-4D97-AF65-F5344CB8AC3E}">
        <p14:creationId xmlns:p14="http://schemas.microsoft.com/office/powerpoint/2010/main" val="3657467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82"/>
            <a:ext cx="12192000" cy="1470025"/>
          </a:xfrm>
        </p:spPr>
        <p:txBody>
          <a:bodyPr/>
          <a:lstStyle>
            <a:lvl1pPr>
              <a:defRPr>
                <a:solidFill>
                  <a:schemeClr val="accent2"/>
                </a:solidFill>
              </a:defRPr>
            </a:lvl1pPr>
          </a:lstStyle>
          <a:p>
            <a:r>
              <a:rPr lang="en-US"/>
              <a:t>Click to edit Master title style</a:t>
            </a:r>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C4453A5A-7A6F-4C45-B3DA-4ADA5F9066BF}"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B4F6080-E520-45DC-884B-D171AED7426D}"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F441731-2654-4748-B0E7-440E0FE37C5F}"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FF1561-1732-4AFE-BD38-1F907188A60F}"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43" indent="0">
              <a:buNone/>
              <a:defRPr sz="1900"/>
            </a:lvl2pPr>
            <a:lvl3pPr marL="914286" indent="0">
              <a:buNone/>
              <a:defRPr sz="1600"/>
            </a:lvl3pPr>
            <a:lvl4pPr marL="1371430" indent="0">
              <a:buNone/>
              <a:defRPr sz="1500"/>
            </a:lvl4pPr>
            <a:lvl5pPr marL="1828573" indent="0">
              <a:buNone/>
              <a:defRPr sz="1500"/>
            </a:lvl5pPr>
            <a:lvl6pPr marL="2285718" indent="0">
              <a:buNone/>
              <a:defRPr sz="1500"/>
            </a:lvl6pPr>
            <a:lvl7pPr marL="2742858" indent="0">
              <a:buNone/>
              <a:defRPr sz="1500"/>
            </a:lvl7pPr>
            <a:lvl8pPr marL="3200000" indent="0">
              <a:buNone/>
              <a:defRPr sz="1500"/>
            </a:lvl8pPr>
            <a:lvl9pPr marL="3657143" indent="0">
              <a:buNone/>
              <a:defRPr sz="15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B1B8BF5-5AC2-408A-9CF5-48C84EA6D70D}"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D5E8221-ACA7-4409-9788-2ACEEBC1BDCC}"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3" y="1535113"/>
            <a:ext cx="4040188" cy="639763"/>
          </a:xfrm>
        </p:spPr>
        <p:txBody>
          <a:bodyPr anchor="b"/>
          <a:lstStyle>
            <a:lvl1pPr marL="0" indent="0">
              <a:buNone/>
              <a:defRPr sz="2400" b="1"/>
            </a:lvl1pPr>
            <a:lvl2pPr marL="457143" indent="0">
              <a:buNone/>
              <a:defRPr sz="2000" b="1"/>
            </a:lvl2pPr>
            <a:lvl3pPr marL="914286" indent="0">
              <a:buNone/>
              <a:defRPr sz="19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3"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1" y="1535113"/>
            <a:ext cx="4041775" cy="639763"/>
          </a:xfrm>
        </p:spPr>
        <p:txBody>
          <a:bodyPr anchor="b"/>
          <a:lstStyle>
            <a:lvl1pPr marL="0" indent="0">
              <a:buNone/>
              <a:defRPr sz="2400" b="1"/>
            </a:lvl1pPr>
            <a:lvl2pPr marL="457143" indent="0">
              <a:buNone/>
              <a:defRPr sz="2000" b="1"/>
            </a:lvl2pPr>
            <a:lvl3pPr marL="914286" indent="0">
              <a:buNone/>
              <a:defRPr sz="19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121A8ED-9B00-4419-8B3B-2343371CEC44}"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6685549-3527-4829-9473-416A0C2EAE24}"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DA60C99-D8C1-4775-8462-7FCDDC81A54D}"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5" y="273057"/>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6" y="1435104"/>
            <a:ext cx="3008313" cy="4691063"/>
          </a:xfrm>
        </p:spPr>
        <p:txBody>
          <a:bodyPr/>
          <a:lstStyle>
            <a:lvl1pPr marL="0" indent="0">
              <a:buNone/>
              <a:defRPr sz="1500"/>
            </a:lvl1pPr>
            <a:lvl2pPr marL="457143" indent="0">
              <a:buNone/>
              <a:defRPr sz="1200"/>
            </a:lvl2pPr>
            <a:lvl3pPr marL="914286" indent="0">
              <a:buNone/>
              <a:defRPr sz="1100"/>
            </a:lvl3pPr>
            <a:lvl4pPr marL="1371430" indent="0">
              <a:buNone/>
              <a:defRPr sz="900"/>
            </a:lvl4pPr>
            <a:lvl5pPr marL="1828573" indent="0">
              <a:buNone/>
              <a:defRPr sz="900"/>
            </a:lvl5pPr>
            <a:lvl6pPr marL="2285718" indent="0">
              <a:buNone/>
              <a:defRPr sz="900"/>
            </a:lvl6pPr>
            <a:lvl7pPr marL="2742858" indent="0">
              <a:buNone/>
              <a:defRPr sz="900"/>
            </a:lvl7pPr>
            <a:lvl8pPr marL="3200000" indent="0">
              <a:buNone/>
              <a:defRPr sz="900"/>
            </a:lvl8pPr>
            <a:lvl9pPr marL="3657143"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4BC37A3-2FAA-437F-A346-3CF46B1B892C}"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43" indent="0">
              <a:buNone/>
              <a:defRPr sz="2800"/>
            </a:lvl2pPr>
            <a:lvl3pPr marL="914286" indent="0">
              <a:buNone/>
              <a:defRPr sz="2400"/>
            </a:lvl3pPr>
            <a:lvl4pPr marL="1371430" indent="0">
              <a:buNone/>
              <a:defRPr sz="2000"/>
            </a:lvl4pPr>
            <a:lvl5pPr marL="1828573" indent="0">
              <a:buNone/>
              <a:defRPr sz="2000"/>
            </a:lvl5pPr>
            <a:lvl6pPr marL="2285718" indent="0">
              <a:buNone/>
              <a:defRPr sz="2000"/>
            </a:lvl6pPr>
            <a:lvl7pPr marL="2742858" indent="0">
              <a:buNone/>
              <a:defRPr sz="2000"/>
            </a:lvl7pPr>
            <a:lvl8pPr marL="3200000" indent="0">
              <a:buNone/>
              <a:defRPr sz="2000"/>
            </a:lvl8pPr>
            <a:lvl9pPr marL="3657143"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43"/>
            <a:ext cx="5486400" cy="804863"/>
          </a:xfrm>
        </p:spPr>
        <p:txBody>
          <a:bodyPr/>
          <a:lstStyle>
            <a:lvl1pPr marL="0" indent="0">
              <a:buNone/>
              <a:defRPr sz="1500"/>
            </a:lvl1pPr>
            <a:lvl2pPr marL="457143" indent="0">
              <a:buNone/>
              <a:defRPr sz="1200"/>
            </a:lvl2pPr>
            <a:lvl3pPr marL="914286" indent="0">
              <a:buNone/>
              <a:defRPr sz="1100"/>
            </a:lvl3pPr>
            <a:lvl4pPr marL="1371430" indent="0">
              <a:buNone/>
              <a:defRPr sz="900"/>
            </a:lvl4pPr>
            <a:lvl5pPr marL="1828573" indent="0">
              <a:buNone/>
              <a:defRPr sz="900"/>
            </a:lvl5pPr>
            <a:lvl6pPr marL="2285718" indent="0">
              <a:buNone/>
              <a:defRPr sz="900"/>
            </a:lvl6pPr>
            <a:lvl7pPr marL="2742858" indent="0">
              <a:buNone/>
              <a:defRPr sz="900"/>
            </a:lvl7pPr>
            <a:lvl8pPr marL="3200000" indent="0">
              <a:buNone/>
              <a:defRPr sz="900"/>
            </a:lvl8pPr>
            <a:lvl9pPr marL="3657143"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61EC880-79EA-4BC7-A72F-59EFE6AB7FD4}"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91430" tIns="45718" rIns="91430" bIns="45718" numCol="1" anchor="ctr" anchorCtr="0" compatLnSpc="1">
            <a:prstTxWarp prst="textNoShape">
              <a:avLst/>
            </a:prstTxWarp>
          </a:bodyPr>
          <a:lstStyle/>
          <a:p>
            <a:pPr lvl="0"/>
            <a:r>
              <a:rPr lang="en-US"/>
              <a:t>Click to edit Master title style</a:t>
            </a:r>
            <a:endParaRPr lang="en-US" dirty="0"/>
          </a:p>
        </p:txBody>
      </p:sp>
      <p:sp>
        <p:nvSpPr>
          <p:cNvPr id="3075" name="Rectangle 3"/>
          <p:cNvSpPr>
            <a:spLocks noGrp="1" noChangeArrowheads="1"/>
          </p:cNvSpPr>
          <p:nvPr>
            <p:ph type="body" idx="1"/>
          </p:nvPr>
        </p:nvSpPr>
        <p:spPr bwMode="auto">
          <a:xfrm>
            <a:off x="406400" y="1397003"/>
            <a:ext cx="11379200" cy="4729164"/>
          </a:xfrm>
          <a:prstGeom prst="rect">
            <a:avLst/>
          </a:prstGeom>
          <a:noFill/>
          <a:ln w="9525">
            <a:noFill/>
            <a:miter lim="800000"/>
            <a:headEnd/>
            <a:tailEnd/>
          </a:ln>
        </p:spPr>
        <p:txBody>
          <a:bodyPr vert="horz" wrap="square" lIns="91430" tIns="45718" rIns="91430"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a:effectLst/>
        </p:spPr>
        <p:txBody>
          <a:bodyPr vert="horz" wrap="square" lIns="91430" tIns="45718" rIns="91430" bIns="45718" numCol="1" anchor="t" anchorCtr="0" compatLnSpc="1">
            <a:prstTxWarp prst="textNoShape">
              <a:avLst/>
            </a:prstTxWarp>
          </a:bodyPr>
          <a:lstStyle>
            <a:lvl1pPr>
              <a:defRPr sz="15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30" tIns="45718" rIns="91430" bIns="45718" numCol="1" anchor="t" anchorCtr="0" compatLnSpc="1">
            <a:prstTxWarp prst="textNoShape">
              <a:avLst/>
            </a:prstTxWarp>
          </a:bodyPr>
          <a:lstStyle>
            <a:lvl1pPr algn="ctr">
              <a:defRPr sz="1500"/>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a:effectLst/>
        </p:spPr>
        <p:txBody>
          <a:bodyPr vert="horz" wrap="square" lIns="91430" tIns="45718" rIns="91430" bIns="45718" numCol="1" anchor="t" anchorCtr="0" compatLnSpc="1">
            <a:prstTxWarp prst="textNoShape">
              <a:avLst/>
            </a:prstTxWarp>
          </a:bodyPr>
          <a:lstStyle>
            <a:lvl1pPr algn="r">
              <a:defRPr sz="1500"/>
            </a:lvl1pPr>
          </a:lstStyle>
          <a:p>
            <a:pPr>
              <a:defRPr/>
            </a:pPr>
            <a:fld id="{9749340B-4FC7-4D90-97D1-24A2CDF1925E}" type="slidenum">
              <a:rPr lang="en-US" smtClean="0"/>
              <a:pPr>
                <a:defRPr/>
              </a:pPr>
              <a:t>‹#›</a:t>
            </a:fld>
            <a:endParaRPr lang="en-US"/>
          </a:p>
        </p:txBody>
      </p:sp>
      <p:sp>
        <p:nvSpPr>
          <p:cNvPr id="4103" name="Rectangle 7"/>
          <p:cNvSpPr>
            <a:spLocks noChangeArrowheads="1"/>
          </p:cNvSpPr>
          <p:nvPr/>
        </p:nvSpPr>
        <p:spPr bwMode="auto">
          <a:xfrm>
            <a:off x="0" y="1031246"/>
            <a:ext cx="12192000" cy="6095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91430" tIns="45718" rIns="91430" bIns="45718"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ctr" rtl="0" eaLnBrk="1" fontAlgn="base" hangingPunct="1">
        <a:spcBef>
          <a:spcPct val="0"/>
        </a:spcBef>
        <a:spcAft>
          <a:spcPct val="0"/>
        </a:spcAft>
        <a:defRPr sz="4400">
          <a:solidFill>
            <a:schemeClr val="tx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43" algn="ctr" rtl="0" eaLnBrk="1" fontAlgn="base" hangingPunct="1">
        <a:spcBef>
          <a:spcPct val="0"/>
        </a:spcBef>
        <a:spcAft>
          <a:spcPct val="0"/>
        </a:spcAft>
        <a:defRPr sz="4400">
          <a:solidFill>
            <a:schemeClr val="tx2"/>
          </a:solidFill>
          <a:latin typeface="Arial" charset="0"/>
        </a:defRPr>
      </a:lvl6pPr>
      <a:lvl7pPr marL="914286" algn="ctr" rtl="0" eaLnBrk="1" fontAlgn="base" hangingPunct="1">
        <a:spcBef>
          <a:spcPct val="0"/>
        </a:spcBef>
        <a:spcAft>
          <a:spcPct val="0"/>
        </a:spcAft>
        <a:defRPr sz="4400">
          <a:solidFill>
            <a:schemeClr val="tx2"/>
          </a:solidFill>
          <a:latin typeface="Arial" charset="0"/>
        </a:defRPr>
      </a:lvl7pPr>
      <a:lvl8pPr marL="1371430" algn="ctr" rtl="0" eaLnBrk="1" fontAlgn="base" hangingPunct="1">
        <a:spcBef>
          <a:spcPct val="0"/>
        </a:spcBef>
        <a:spcAft>
          <a:spcPct val="0"/>
        </a:spcAft>
        <a:defRPr sz="4400">
          <a:solidFill>
            <a:schemeClr val="tx2"/>
          </a:solidFill>
          <a:latin typeface="Arial" charset="0"/>
        </a:defRPr>
      </a:lvl8pPr>
      <a:lvl9pPr marL="1828573" algn="ctr" rtl="0" eaLnBrk="1" fontAlgn="base" hangingPunct="1">
        <a:spcBef>
          <a:spcPct val="0"/>
        </a:spcBef>
        <a:spcAft>
          <a:spcPct val="0"/>
        </a:spcAft>
        <a:defRPr sz="4400">
          <a:solidFill>
            <a:schemeClr val="tx2"/>
          </a:solidFill>
          <a:latin typeface="Arial" charset="0"/>
        </a:defRPr>
      </a:lvl9pPr>
    </p:titleStyle>
    <p:bodyStyle>
      <a:lvl1pPr marL="342858" indent="-342858"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57" indent="-28571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858" indent="-228573"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00" indent="-228573"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143" indent="-228573"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286" indent="-228573"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430" indent="-228573"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573" indent="-228573"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718" indent="-228573"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286" rtl="0" eaLnBrk="1" latinLnBrk="0" hangingPunct="1">
        <a:defRPr sz="1900" kern="1200">
          <a:solidFill>
            <a:schemeClr val="tx1"/>
          </a:solidFill>
          <a:latin typeface="+mn-lt"/>
          <a:ea typeface="+mn-ea"/>
          <a:cs typeface="+mn-cs"/>
        </a:defRPr>
      </a:lvl1pPr>
      <a:lvl2pPr marL="457143" algn="l" defTabSz="914286" rtl="0" eaLnBrk="1" latinLnBrk="0" hangingPunct="1">
        <a:defRPr sz="1900" kern="1200">
          <a:solidFill>
            <a:schemeClr val="tx1"/>
          </a:solidFill>
          <a:latin typeface="+mn-lt"/>
          <a:ea typeface="+mn-ea"/>
          <a:cs typeface="+mn-cs"/>
        </a:defRPr>
      </a:lvl2pPr>
      <a:lvl3pPr marL="914286" algn="l" defTabSz="914286" rtl="0" eaLnBrk="1" latinLnBrk="0" hangingPunct="1">
        <a:defRPr sz="1900" kern="1200">
          <a:solidFill>
            <a:schemeClr val="tx1"/>
          </a:solidFill>
          <a:latin typeface="+mn-lt"/>
          <a:ea typeface="+mn-ea"/>
          <a:cs typeface="+mn-cs"/>
        </a:defRPr>
      </a:lvl3pPr>
      <a:lvl4pPr marL="1371430" algn="l" defTabSz="914286" rtl="0" eaLnBrk="1" latinLnBrk="0" hangingPunct="1">
        <a:defRPr sz="1900" kern="1200">
          <a:solidFill>
            <a:schemeClr val="tx1"/>
          </a:solidFill>
          <a:latin typeface="+mn-lt"/>
          <a:ea typeface="+mn-ea"/>
          <a:cs typeface="+mn-cs"/>
        </a:defRPr>
      </a:lvl4pPr>
      <a:lvl5pPr marL="1828573" algn="l" defTabSz="914286" rtl="0" eaLnBrk="1" latinLnBrk="0" hangingPunct="1">
        <a:defRPr sz="1900" kern="1200">
          <a:solidFill>
            <a:schemeClr val="tx1"/>
          </a:solidFill>
          <a:latin typeface="+mn-lt"/>
          <a:ea typeface="+mn-ea"/>
          <a:cs typeface="+mn-cs"/>
        </a:defRPr>
      </a:lvl5pPr>
      <a:lvl6pPr marL="2285718" algn="l" defTabSz="914286" rtl="0" eaLnBrk="1" latinLnBrk="0" hangingPunct="1">
        <a:defRPr sz="1900" kern="1200">
          <a:solidFill>
            <a:schemeClr val="tx1"/>
          </a:solidFill>
          <a:latin typeface="+mn-lt"/>
          <a:ea typeface="+mn-ea"/>
          <a:cs typeface="+mn-cs"/>
        </a:defRPr>
      </a:lvl6pPr>
      <a:lvl7pPr marL="2742858" algn="l" defTabSz="914286" rtl="0" eaLnBrk="1" latinLnBrk="0" hangingPunct="1">
        <a:defRPr sz="1900" kern="1200">
          <a:solidFill>
            <a:schemeClr val="tx1"/>
          </a:solidFill>
          <a:latin typeface="+mn-lt"/>
          <a:ea typeface="+mn-ea"/>
          <a:cs typeface="+mn-cs"/>
        </a:defRPr>
      </a:lvl7pPr>
      <a:lvl8pPr marL="3200000" algn="l" defTabSz="914286" rtl="0" eaLnBrk="1" latinLnBrk="0" hangingPunct="1">
        <a:defRPr sz="1900" kern="1200">
          <a:solidFill>
            <a:schemeClr val="tx1"/>
          </a:solidFill>
          <a:latin typeface="+mn-lt"/>
          <a:ea typeface="+mn-ea"/>
          <a:cs typeface="+mn-cs"/>
        </a:defRPr>
      </a:lvl8pPr>
      <a:lvl9pPr marL="3657143" algn="l" defTabSz="914286"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ctrTitle"/>
          </p:nvPr>
        </p:nvSpPr>
        <p:spPr>
          <a:xfrm>
            <a:off x="0" y="76200"/>
            <a:ext cx="12192000" cy="1470025"/>
          </a:xfrm>
        </p:spPr>
        <p:txBody>
          <a:bodyPr/>
          <a:lstStyle/>
          <a:p>
            <a:pPr eaLnBrk="1" hangingPunct="1"/>
            <a:r>
              <a:rPr lang="en-US" dirty="0"/>
              <a:t>CSC358: Principles of Computer Networks</a:t>
            </a:r>
            <a:br>
              <a:rPr lang="en-US" dirty="0"/>
            </a:br>
            <a:endParaRPr lang="en-US" sz="3600" dirty="0"/>
          </a:p>
        </p:txBody>
      </p:sp>
      <p:sp>
        <p:nvSpPr>
          <p:cNvPr id="5123" name="Rectangle 6"/>
          <p:cNvSpPr>
            <a:spLocks noGrp="1" noChangeArrowheads="1"/>
          </p:cNvSpPr>
          <p:nvPr>
            <p:ph type="subTitle" idx="1"/>
          </p:nvPr>
        </p:nvSpPr>
        <p:spPr>
          <a:xfrm>
            <a:off x="152400" y="914400"/>
            <a:ext cx="11811000" cy="795909"/>
          </a:xfrm>
        </p:spPr>
        <p:txBody>
          <a:bodyPr/>
          <a:lstStyle/>
          <a:p>
            <a:pPr eaLnBrk="1" hangingPunct="1"/>
            <a:r>
              <a:rPr lang="en-US" sz="4300" dirty="0"/>
              <a:t>Lecture 8 – Part 3: BGP vs. DV; Gao-Rexford Rules</a:t>
            </a:r>
          </a:p>
        </p:txBody>
      </p:sp>
      <p:sp>
        <p:nvSpPr>
          <p:cNvPr id="5124" name="Text Box 7"/>
          <p:cNvSpPr txBox="1">
            <a:spLocks noChangeArrowheads="1"/>
          </p:cNvSpPr>
          <p:nvPr/>
        </p:nvSpPr>
        <p:spPr bwMode="auto">
          <a:xfrm>
            <a:off x="1524000" y="6248403"/>
            <a:ext cx="5867400" cy="369328"/>
          </a:xfrm>
          <a:prstGeom prst="rect">
            <a:avLst/>
          </a:prstGeom>
          <a:noFill/>
          <a:ln w="9525">
            <a:noFill/>
            <a:miter lim="800000"/>
            <a:headEnd/>
            <a:tailEnd/>
          </a:ln>
        </p:spPr>
        <p:txBody>
          <a:bodyPr lIns="91432" tIns="45718" rIns="91432" bIns="45718">
            <a:spAutoFit/>
          </a:bodyPr>
          <a:lstStyle/>
          <a:p>
            <a:pPr>
              <a:spcBef>
                <a:spcPct val="50000"/>
              </a:spcBef>
            </a:pPr>
            <a:endParaRPr lang="en-US"/>
          </a:p>
        </p:txBody>
      </p:sp>
      <p:sp>
        <p:nvSpPr>
          <p:cNvPr id="7" name="Text Box 8"/>
          <p:cNvSpPr txBox="1">
            <a:spLocks noChangeArrowheads="1"/>
          </p:cNvSpPr>
          <p:nvPr/>
        </p:nvSpPr>
        <p:spPr bwMode="auto">
          <a:xfrm>
            <a:off x="0" y="5713023"/>
            <a:ext cx="12191999" cy="992577"/>
          </a:xfrm>
          <a:prstGeom prst="rect">
            <a:avLst/>
          </a:prstGeom>
          <a:noFill/>
          <a:ln w="9525">
            <a:noFill/>
            <a:miter lim="800000"/>
            <a:headEnd/>
            <a:tailEnd/>
          </a:ln>
        </p:spPr>
        <p:txBody>
          <a:bodyPr wrap="square" lIns="68579" tIns="34289" rIns="68579" bIns="34289">
            <a:spAutoFit/>
          </a:bodyPr>
          <a:lstStyle/>
          <a:p>
            <a:pPr algn="ctr">
              <a:spcBef>
                <a:spcPct val="50000"/>
              </a:spcBef>
            </a:pPr>
            <a:r>
              <a:rPr lang="en-US" sz="2400" dirty="0">
                <a:latin typeface="Calibri"/>
                <a:cs typeface="Calibri"/>
              </a:rPr>
              <a:t>Erfan Meskar</a:t>
            </a:r>
          </a:p>
          <a:p>
            <a:pPr algn="ctr">
              <a:spcBef>
                <a:spcPct val="50000"/>
              </a:spcBef>
            </a:pPr>
            <a:r>
              <a:rPr lang="en-US" sz="2400">
                <a:latin typeface="Calibri"/>
                <a:cs typeface="Calibri"/>
              </a:rPr>
              <a:t>Winter 2025, </a:t>
            </a:r>
            <a:r>
              <a:rPr lang="en-US" sz="2400" dirty="0">
                <a:latin typeface="Calibri"/>
                <a:cs typeface="Calibri"/>
              </a:rPr>
              <a:t>University of Toronto, Mississauga </a:t>
            </a:r>
          </a:p>
        </p:txBody>
      </p:sp>
      <p:grpSp>
        <p:nvGrpSpPr>
          <p:cNvPr id="5535" name="Group 5534">
            <a:extLst>
              <a:ext uri="{FF2B5EF4-FFF2-40B4-BE49-F238E27FC236}">
                <a16:creationId xmlns:a16="http://schemas.microsoft.com/office/drawing/2014/main" id="{82975DC0-EFE0-7849-FC07-EEAF902C6D8E}"/>
              </a:ext>
            </a:extLst>
          </p:cNvPr>
          <p:cNvGrpSpPr/>
          <p:nvPr/>
        </p:nvGrpSpPr>
        <p:grpSpPr>
          <a:xfrm>
            <a:off x="3823659" y="1816059"/>
            <a:ext cx="4544682" cy="3751415"/>
            <a:chOff x="6220498" y="1552824"/>
            <a:chExt cx="5975632" cy="4795598"/>
          </a:xfrm>
        </p:grpSpPr>
        <p:sp>
          <p:nvSpPr>
            <p:cNvPr id="2" name="Freeform 370">
              <a:extLst>
                <a:ext uri="{FF2B5EF4-FFF2-40B4-BE49-F238E27FC236}">
                  <a16:creationId xmlns:a16="http://schemas.microsoft.com/office/drawing/2014/main" id="{7415805D-E634-ACD6-42CE-91EFABAD8F0C}"/>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Freeform 417">
              <a:extLst>
                <a:ext uri="{FF2B5EF4-FFF2-40B4-BE49-F238E27FC236}">
                  <a16:creationId xmlns:a16="http://schemas.microsoft.com/office/drawing/2014/main" id="{8325BCC4-6175-B03B-A458-3DABABD2FEED}"/>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endParaRPr lang="en-US" dirty="0"/>
            </a:p>
          </p:txBody>
        </p:sp>
        <p:grpSp>
          <p:nvGrpSpPr>
            <p:cNvPr id="4" name="Group 418">
              <a:extLst>
                <a:ext uri="{FF2B5EF4-FFF2-40B4-BE49-F238E27FC236}">
                  <a16:creationId xmlns:a16="http://schemas.microsoft.com/office/drawing/2014/main" id="{A98FAF7A-8CCC-8A5D-EBC6-D18C924F8A5D}"/>
                </a:ext>
              </a:extLst>
            </p:cNvPr>
            <p:cNvGrpSpPr>
              <a:grpSpLocks/>
            </p:cNvGrpSpPr>
            <p:nvPr/>
          </p:nvGrpSpPr>
          <p:grpSpPr bwMode="auto">
            <a:xfrm>
              <a:off x="7205350" y="3289251"/>
              <a:ext cx="1458912" cy="933450"/>
              <a:chOff x="2889" y="1631"/>
              <a:chExt cx="980" cy="743"/>
            </a:xfrm>
          </p:grpSpPr>
          <p:sp>
            <p:nvSpPr>
              <p:cNvPr id="5" name="Rectangle 419">
                <a:extLst>
                  <a:ext uri="{FF2B5EF4-FFF2-40B4-BE49-F238E27FC236}">
                    <a16:creationId xmlns:a16="http://schemas.microsoft.com/office/drawing/2014/main" id="{5EB7ACFE-F075-1586-E03F-2B161B1D1EDB}"/>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6" name="AutoShape 420">
                <a:extLst>
                  <a:ext uri="{FF2B5EF4-FFF2-40B4-BE49-F238E27FC236}">
                    <a16:creationId xmlns:a16="http://schemas.microsoft.com/office/drawing/2014/main" id="{FA0E6E59-7615-F233-DB01-648472046ED5}"/>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a:lnSpc>
                    <a:spcPct val="100000"/>
                  </a:lnSpc>
                  <a:spcBef>
                    <a:spcPct val="0"/>
                  </a:spcBef>
                  <a:buClrTx/>
                  <a:buSzTx/>
                  <a:buFontTx/>
                  <a:buNone/>
                </a:pPr>
                <a:endParaRPr lang="en-US" altLang="en-US" sz="2400" dirty="0">
                  <a:solidFill>
                    <a:srgbClr val="00CCFF"/>
                  </a:solidFill>
                  <a:latin typeface="Arial" panose="020B0604020202020204" pitchFamily="34" charset="0"/>
                </a:endParaRPr>
              </a:p>
            </p:txBody>
          </p:sp>
        </p:grpSp>
        <p:sp>
          <p:nvSpPr>
            <p:cNvPr id="8" name="Freeform 427">
              <a:extLst>
                <a:ext uri="{FF2B5EF4-FFF2-40B4-BE49-F238E27FC236}">
                  <a16:creationId xmlns:a16="http://schemas.microsoft.com/office/drawing/2014/main" id="{5F2C3943-D1D6-439D-4D15-B53A7521AC74}"/>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endParaRPr lang="en-US" dirty="0"/>
            </a:p>
          </p:txBody>
        </p:sp>
        <p:sp>
          <p:nvSpPr>
            <p:cNvPr id="9" name="Text Box 580">
              <a:extLst>
                <a:ext uri="{FF2B5EF4-FFF2-40B4-BE49-F238E27FC236}">
                  <a16:creationId xmlns:a16="http://schemas.microsoft.com/office/drawing/2014/main" id="{7AD5CB6F-F7F3-DAC0-9789-4342CEB0B4EB}"/>
                </a:ext>
              </a:extLst>
            </p:cNvPr>
            <p:cNvSpPr txBox="1">
              <a:spLocks noChangeArrowheads="1"/>
            </p:cNvSpPr>
            <p:nvPr/>
          </p:nvSpPr>
          <p:spPr bwMode="auto">
            <a:xfrm>
              <a:off x="7311564" y="1605491"/>
              <a:ext cx="1372553" cy="314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r>
                <a:rPr lang="en-US" altLang="en-US" sz="1000" dirty="0">
                  <a:latin typeface="+mn-lt"/>
                </a:rPr>
                <a:t>mobile network</a:t>
              </a:r>
            </a:p>
          </p:txBody>
        </p:sp>
        <p:sp>
          <p:nvSpPr>
            <p:cNvPr id="11" name="Text Box 580">
              <a:extLst>
                <a:ext uri="{FF2B5EF4-FFF2-40B4-BE49-F238E27FC236}">
                  <a16:creationId xmlns:a16="http://schemas.microsoft.com/office/drawing/2014/main" id="{B0E0DED1-F80A-E73C-BB1D-39C7C5A18517}"/>
                </a:ext>
              </a:extLst>
            </p:cNvPr>
            <p:cNvSpPr txBox="1">
              <a:spLocks noChangeArrowheads="1"/>
            </p:cNvSpPr>
            <p:nvPr/>
          </p:nvSpPr>
          <p:spPr bwMode="auto">
            <a:xfrm>
              <a:off x="7330834" y="4191921"/>
              <a:ext cx="1955646" cy="275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80000"/>
                </a:lnSpc>
                <a:spcBef>
                  <a:spcPct val="0"/>
                </a:spcBef>
                <a:buClrTx/>
                <a:buSzTx/>
                <a:buFontTx/>
                <a:buNone/>
              </a:pPr>
              <a:r>
                <a:rPr lang="en-US" altLang="en-US" sz="1000" dirty="0">
                  <a:latin typeface="+mn-lt"/>
                </a:rPr>
                <a:t>home network</a:t>
              </a:r>
            </a:p>
          </p:txBody>
        </p:sp>
        <p:sp>
          <p:nvSpPr>
            <p:cNvPr id="12" name="Text Box 580">
              <a:extLst>
                <a:ext uri="{FF2B5EF4-FFF2-40B4-BE49-F238E27FC236}">
                  <a16:creationId xmlns:a16="http://schemas.microsoft.com/office/drawing/2014/main" id="{1FEA0AA0-949C-55B7-FC59-DBFFD6EE8165}"/>
                </a:ext>
              </a:extLst>
            </p:cNvPr>
            <p:cNvSpPr txBox="1">
              <a:spLocks noChangeArrowheads="1"/>
            </p:cNvSpPr>
            <p:nvPr/>
          </p:nvSpPr>
          <p:spPr bwMode="auto">
            <a:xfrm>
              <a:off x="7393182" y="5789488"/>
              <a:ext cx="1007917" cy="43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80000"/>
                </a:lnSpc>
                <a:spcBef>
                  <a:spcPct val="0"/>
                </a:spcBef>
                <a:buClrTx/>
                <a:buSzTx/>
                <a:buFontTx/>
                <a:buNone/>
              </a:pPr>
              <a:r>
                <a:rPr lang="en-US" altLang="en-US" sz="1000" dirty="0">
                  <a:latin typeface="+mn-lt"/>
                </a:rPr>
                <a:t>enterprise</a:t>
              </a:r>
            </a:p>
            <a:p>
              <a:pPr>
                <a:lnSpc>
                  <a:spcPct val="80000"/>
                </a:lnSpc>
                <a:spcBef>
                  <a:spcPct val="0"/>
                </a:spcBef>
                <a:buClrTx/>
                <a:buSzTx/>
                <a:buFontTx/>
                <a:buNone/>
              </a:pPr>
              <a:r>
                <a:rPr lang="en-US" altLang="en-US" sz="1000" dirty="0">
                  <a:latin typeface="+mn-lt"/>
                </a:rPr>
                <a:t>   network</a:t>
              </a:r>
            </a:p>
          </p:txBody>
        </p:sp>
        <p:sp>
          <p:nvSpPr>
            <p:cNvPr id="13" name="Freeform 371">
              <a:extLst>
                <a:ext uri="{FF2B5EF4-FFF2-40B4-BE49-F238E27FC236}">
                  <a16:creationId xmlns:a16="http://schemas.microsoft.com/office/drawing/2014/main" id="{F7C17048-B8B2-1D7F-8ADF-74D2F91B3149}"/>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4" name="Group 13">
              <a:extLst>
                <a:ext uri="{FF2B5EF4-FFF2-40B4-BE49-F238E27FC236}">
                  <a16:creationId xmlns:a16="http://schemas.microsoft.com/office/drawing/2014/main" id="{32B4717A-8315-743C-2741-75A836809BC3}"/>
                </a:ext>
              </a:extLst>
            </p:cNvPr>
            <p:cNvGrpSpPr/>
            <p:nvPr/>
          </p:nvGrpSpPr>
          <p:grpSpPr>
            <a:xfrm>
              <a:off x="10837700" y="3928050"/>
              <a:ext cx="687393" cy="721548"/>
              <a:chOff x="5203089" y="1751190"/>
              <a:chExt cx="858331" cy="662414"/>
            </a:xfrm>
          </p:grpSpPr>
          <p:sp>
            <p:nvSpPr>
              <p:cNvPr id="15" name="Freeform 381">
                <a:extLst>
                  <a:ext uri="{FF2B5EF4-FFF2-40B4-BE49-F238E27FC236}">
                    <a16:creationId xmlns:a16="http://schemas.microsoft.com/office/drawing/2014/main" id="{B2F6F793-FFA5-5585-E4D8-65BE0A22D924}"/>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382">
                <a:extLst>
                  <a:ext uri="{FF2B5EF4-FFF2-40B4-BE49-F238E27FC236}">
                    <a16:creationId xmlns:a16="http://schemas.microsoft.com/office/drawing/2014/main" id="{567CD33A-C216-2F93-2044-779340367A89}"/>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7" name="Straight Connector 16">
                <a:extLst>
                  <a:ext uri="{FF2B5EF4-FFF2-40B4-BE49-F238E27FC236}">
                    <a16:creationId xmlns:a16="http://schemas.microsoft.com/office/drawing/2014/main" id="{D4AE746D-D866-90D6-40D3-6145845AB8E1}"/>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2B9CA8A-E28F-0B5D-1BDE-EDEEF3EA6BA7}"/>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04253F10-7987-A463-F850-B234FEABC423}"/>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82771C25-070D-78E6-02D3-CB93EEADF59E}"/>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61170114-938A-877B-0A4B-546FF7B3E4DE}"/>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B67090B3-235C-0F78-C358-6697E3711F37}"/>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23" name="Group 22">
              <a:extLst>
                <a:ext uri="{FF2B5EF4-FFF2-40B4-BE49-F238E27FC236}">
                  <a16:creationId xmlns:a16="http://schemas.microsoft.com/office/drawing/2014/main" id="{DC882FDA-9160-F25D-C493-4A6D14AD566D}"/>
                </a:ext>
              </a:extLst>
            </p:cNvPr>
            <p:cNvGrpSpPr/>
            <p:nvPr/>
          </p:nvGrpSpPr>
          <p:grpSpPr>
            <a:xfrm>
              <a:off x="10771171" y="3194171"/>
              <a:ext cx="594613" cy="648336"/>
              <a:chOff x="5203089" y="1751190"/>
              <a:chExt cx="858331" cy="662414"/>
            </a:xfrm>
          </p:grpSpPr>
          <p:sp>
            <p:nvSpPr>
              <p:cNvPr id="24" name="Freeform 398">
                <a:extLst>
                  <a:ext uri="{FF2B5EF4-FFF2-40B4-BE49-F238E27FC236}">
                    <a16:creationId xmlns:a16="http://schemas.microsoft.com/office/drawing/2014/main" id="{6C3E0D1A-4912-9AD6-2CDF-E12B3C302B2F}"/>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Freeform 399">
                <a:extLst>
                  <a:ext uri="{FF2B5EF4-FFF2-40B4-BE49-F238E27FC236}">
                    <a16:creationId xmlns:a16="http://schemas.microsoft.com/office/drawing/2014/main" id="{B11D51C7-3585-718A-1DAD-77BADF21B181}"/>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6" name="Straight Connector 25">
                <a:extLst>
                  <a:ext uri="{FF2B5EF4-FFF2-40B4-BE49-F238E27FC236}">
                    <a16:creationId xmlns:a16="http://schemas.microsoft.com/office/drawing/2014/main" id="{F021F5ED-2916-55E1-30B9-92E683E9C99C}"/>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CC259F3-51AD-9C80-08D6-B5330F292190}"/>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9F1283D-2957-4AA6-2D2D-936F77999AB5}"/>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4235B4F8-1E35-599C-40A2-A955953F5569}"/>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B3448132-A1D7-A698-54DE-996D3252CD0F}"/>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44E0994A-827B-F264-17BE-F9906C36E1AC}"/>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32" name="Freeform 561">
              <a:extLst>
                <a:ext uri="{FF2B5EF4-FFF2-40B4-BE49-F238E27FC236}">
                  <a16:creationId xmlns:a16="http://schemas.microsoft.com/office/drawing/2014/main" id="{E32E30A5-2F9A-1ACF-01B7-ECACFA7A5FF4}"/>
                </a:ext>
              </a:extLst>
            </p:cNvPr>
            <p:cNvSpPr/>
            <p:nvPr/>
          </p:nvSpPr>
          <p:spPr>
            <a:xfrm>
              <a:off x="9540813" y="1782042"/>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 name="TextBox 32">
              <a:extLst>
                <a:ext uri="{FF2B5EF4-FFF2-40B4-BE49-F238E27FC236}">
                  <a16:creationId xmlns:a16="http://schemas.microsoft.com/office/drawing/2014/main" id="{1189109B-C776-0C8C-2385-E44A78E53682}"/>
                </a:ext>
              </a:extLst>
            </p:cNvPr>
            <p:cNvSpPr txBox="1"/>
            <p:nvPr/>
          </p:nvSpPr>
          <p:spPr>
            <a:xfrm>
              <a:off x="9427201" y="1851195"/>
              <a:ext cx="1834146" cy="295083"/>
            </a:xfrm>
            <a:prstGeom prst="rect">
              <a:avLst/>
            </a:prstGeom>
            <a:noFill/>
          </p:spPr>
          <p:txBody>
            <a:bodyPr wrap="none" rtlCol="0">
              <a:spAutoFit/>
            </a:bodyPr>
            <a:lstStyle/>
            <a:p>
              <a:pPr>
                <a:lnSpc>
                  <a:spcPct val="90000"/>
                </a:lnSpc>
              </a:pPr>
              <a:r>
                <a:rPr lang="en-US" sz="1000" dirty="0"/>
                <a:t>national or global ISP</a:t>
              </a:r>
            </a:p>
          </p:txBody>
        </p:sp>
        <p:sp>
          <p:nvSpPr>
            <p:cNvPr id="34" name="Rectangle 33">
              <a:extLst>
                <a:ext uri="{FF2B5EF4-FFF2-40B4-BE49-F238E27FC236}">
                  <a16:creationId xmlns:a16="http://schemas.microsoft.com/office/drawing/2014/main" id="{E28B3974-1503-5BC8-2EFB-315E1F989746}"/>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A1F6C3D8-6AE1-910C-D406-F7470AFAF4CF}"/>
                </a:ext>
              </a:extLst>
            </p:cNvPr>
            <p:cNvSpPr txBox="1"/>
            <p:nvPr/>
          </p:nvSpPr>
          <p:spPr>
            <a:xfrm>
              <a:off x="8713280" y="3353251"/>
              <a:ext cx="1040639" cy="649183"/>
            </a:xfrm>
            <a:prstGeom prst="rect">
              <a:avLst/>
            </a:prstGeom>
            <a:noFill/>
          </p:spPr>
          <p:txBody>
            <a:bodyPr wrap="square" rtlCol="0">
              <a:spAutoFit/>
            </a:bodyPr>
            <a:lstStyle/>
            <a:p>
              <a:pPr>
                <a:lnSpc>
                  <a:spcPct val="90000"/>
                </a:lnSpc>
              </a:pPr>
              <a:r>
                <a:rPr lang="en-US" sz="1000" dirty="0"/>
                <a:t>local or regional ISP</a:t>
              </a:r>
            </a:p>
          </p:txBody>
        </p:sp>
        <p:sp>
          <p:nvSpPr>
            <p:cNvPr id="36" name="TextBox 35">
              <a:extLst>
                <a:ext uri="{FF2B5EF4-FFF2-40B4-BE49-F238E27FC236}">
                  <a16:creationId xmlns:a16="http://schemas.microsoft.com/office/drawing/2014/main" id="{359FA8FD-7591-A572-012F-CCD592E22464}"/>
                </a:ext>
              </a:extLst>
            </p:cNvPr>
            <p:cNvSpPr txBox="1"/>
            <p:nvPr/>
          </p:nvSpPr>
          <p:spPr>
            <a:xfrm>
              <a:off x="11003342" y="4689497"/>
              <a:ext cx="813043" cy="383182"/>
            </a:xfrm>
            <a:prstGeom prst="rect">
              <a:avLst/>
            </a:prstGeom>
            <a:noFill/>
          </p:spPr>
          <p:txBody>
            <a:bodyPr wrap="none" rtlCol="0">
              <a:spAutoFit/>
            </a:bodyPr>
            <a:lstStyle/>
            <a:p>
              <a:pPr>
                <a:lnSpc>
                  <a:spcPct val="90000"/>
                </a:lnSpc>
              </a:pPr>
              <a:r>
                <a:rPr lang="en-US" sz="1050" dirty="0"/>
                <a:t>datacenter </a:t>
              </a:r>
            </a:p>
            <a:p>
              <a:pPr>
                <a:lnSpc>
                  <a:spcPct val="90000"/>
                </a:lnSpc>
              </a:pPr>
              <a:r>
                <a:rPr lang="en-US" sz="1050" dirty="0"/>
                <a:t>network</a:t>
              </a:r>
            </a:p>
          </p:txBody>
        </p:sp>
        <p:sp>
          <p:nvSpPr>
            <p:cNvPr id="37" name="TextBox 36">
              <a:extLst>
                <a:ext uri="{FF2B5EF4-FFF2-40B4-BE49-F238E27FC236}">
                  <a16:creationId xmlns:a16="http://schemas.microsoft.com/office/drawing/2014/main" id="{C27AC080-2C3B-B122-2711-EF389361EFFD}"/>
                </a:ext>
              </a:extLst>
            </p:cNvPr>
            <p:cNvSpPr txBox="1"/>
            <p:nvPr/>
          </p:nvSpPr>
          <p:spPr>
            <a:xfrm>
              <a:off x="10063018" y="4228248"/>
              <a:ext cx="896206" cy="649183"/>
            </a:xfrm>
            <a:prstGeom prst="rect">
              <a:avLst/>
            </a:prstGeom>
            <a:noFill/>
          </p:spPr>
          <p:txBody>
            <a:bodyPr wrap="none" rtlCol="0">
              <a:spAutoFit/>
            </a:bodyPr>
            <a:lstStyle/>
            <a:p>
              <a:pPr>
                <a:lnSpc>
                  <a:spcPct val="90000"/>
                </a:lnSpc>
              </a:pPr>
              <a:r>
                <a:rPr lang="en-US" sz="1000" dirty="0"/>
                <a:t>content </a:t>
              </a:r>
            </a:p>
            <a:p>
              <a:pPr>
                <a:lnSpc>
                  <a:spcPct val="90000"/>
                </a:lnSpc>
              </a:pPr>
              <a:r>
                <a:rPr lang="en-US" sz="1000" dirty="0"/>
                <a:t>provider </a:t>
              </a:r>
            </a:p>
            <a:p>
              <a:pPr>
                <a:lnSpc>
                  <a:spcPct val="90000"/>
                </a:lnSpc>
              </a:pPr>
              <a:r>
                <a:rPr lang="en-US" sz="1000" dirty="0"/>
                <a:t>network</a:t>
              </a:r>
              <a:endParaRPr lang="en-US" sz="600" dirty="0"/>
            </a:p>
          </p:txBody>
        </p:sp>
        <p:grpSp>
          <p:nvGrpSpPr>
            <p:cNvPr id="38" name="Group 37">
              <a:extLst>
                <a:ext uri="{FF2B5EF4-FFF2-40B4-BE49-F238E27FC236}">
                  <a16:creationId xmlns:a16="http://schemas.microsoft.com/office/drawing/2014/main" id="{18417D52-23B1-ACF5-699B-71230A395CDA}"/>
                </a:ext>
              </a:extLst>
            </p:cNvPr>
            <p:cNvGrpSpPr/>
            <p:nvPr/>
          </p:nvGrpSpPr>
          <p:grpSpPr>
            <a:xfrm>
              <a:off x="7562238" y="2127325"/>
              <a:ext cx="3578867" cy="3640283"/>
              <a:chOff x="7562238" y="2127325"/>
              <a:chExt cx="3578867" cy="3640283"/>
            </a:xfrm>
          </p:grpSpPr>
          <p:cxnSp>
            <p:nvCxnSpPr>
              <p:cNvPr id="39" name="Straight Connector 38">
                <a:extLst>
                  <a:ext uri="{FF2B5EF4-FFF2-40B4-BE49-F238E27FC236}">
                    <a16:creationId xmlns:a16="http://schemas.microsoft.com/office/drawing/2014/main" id="{F77A2CD5-CCDF-F48F-C334-E140E5EF184E}"/>
                  </a:ext>
                </a:extLst>
              </p:cNvPr>
              <p:cNvCxnSpPr>
                <a:cxnSpLocks/>
              </p:cNvCxnSpPr>
              <p:nvPr/>
            </p:nvCxnSpPr>
            <p:spPr>
              <a:xfrm flipH="1" flipV="1">
                <a:off x="10559920" y="3580125"/>
                <a:ext cx="412964" cy="63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F7D218E-572E-B2B9-C2D0-1154E7504CEC}"/>
                  </a:ext>
                </a:extLst>
              </p:cNvPr>
              <p:cNvCxnSpPr>
                <a:cxnSpLocks/>
              </p:cNvCxnSpPr>
              <p:nvPr/>
            </p:nvCxnSpPr>
            <p:spPr>
              <a:xfrm flipH="1" flipV="1">
                <a:off x="10660835" y="3640684"/>
                <a:ext cx="345866" cy="738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C2D09A-989E-F2D5-58A1-7C5D2C7BDCBD}"/>
                  </a:ext>
                </a:extLst>
              </p:cNvPr>
              <p:cNvCxnSpPr>
                <a:cxnSpLocks/>
              </p:cNvCxnSpPr>
              <p:nvPr/>
            </p:nvCxnSpPr>
            <p:spPr>
              <a:xfrm flipV="1">
                <a:off x="10636897" y="3633421"/>
                <a:ext cx="335987" cy="395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4912912-7D7D-C4A3-7A29-0ABAF3BDFF83}"/>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56D6CE0-EE6C-559E-8638-FDA649351B04}"/>
                  </a:ext>
                </a:extLst>
              </p:cNvPr>
              <p:cNvCxnSpPr>
                <a:cxnSpLocks/>
              </p:cNvCxnSpPr>
              <p:nvPr/>
            </p:nvCxnSpPr>
            <p:spPr>
              <a:xfrm flipH="1" flipV="1">
                <a:off x="10550620" y="4071642"/>
                <a:ext cx="508543" cy="34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52A788C-D6BA-1493-C87B-3ECAF4A120C6}"/>
                  </a:ext>
                </a:extLst>
              </p:cNvPr>
              <p:cNvCxnSpPr>
                <a:cxnSpLocks/>
              </p:cNvCxnSpPr>
              <p:nvPr/>
            </p:nvCxnSpPr>
            <p:spPr>
              <a:xfrm flipH="1">
                <a:off x="9895195"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E3CC5E3-6FCE-7815-9CE6-467EEE31347B}"/>
                  </a:ext>
                </a:extLst>
              </p:cNvPr>
              <p:cNvCxnSpPr>
                <a:cxnSpLocks/>
              </p:cNvCxnSpPr>
              <p:nvPr/>
            </p:nvCxnSpPr>
            <p:spPr>
              <a:xfrm flipH="1">
                <a:off x="9219616"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1666299-3ED1-2D92-11C4-3BD890CBA916}"/>
                  </a:ext>
                </a:extLst>
              </p:cNvPr>
              <p:cNvCxnSpPr>
                <a:cxnSpLocks/>
              </p:cNvCxnSpPr>
              <p:nvPr/>
            </p:nvCxnSpPr>
            <p:spPr>
              <a:xfrm flipH="1">
                <a:off x="9276868" y="3507672"/>
                <a:ext cx="382423" cy="51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FBA694-DB8E-2710-14EF-61E636EF1EA7}"/>
                  </a:ext>
                </a:extLst>
              </p:cNvPr>
              <p:cNvCxnSpPr>
                <a:cxnSpLocks/>
              </p:cNvCxnSpPr>
              <p:nvPr/>
            </p:nvCxnSpPr>
            <p:spPr>
              <a:xfrm>
                <a:off x="9733069" y="3507672"/>
                <a:ext cx="0" cy="5402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6583945-C5F5-B05F-1056-307C228624D8}"/>
                  </a:ext>
                </a:extLst>
              </p:cNvPr>
              <p:cNvCxnSpPr/>
              <p:nvPr/>
            </p:nvCxnSpPr>
            <p:spPr>
              <a:xfrm>
                <a:off x="10137668" y="2754692"/>
                <a:ext cx="488174" cy="83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238C001-C752-A32C-56C8-B34FCC3AD1F3}"/>
                  </a:ext>
                </a:extLst>
              </p:cNvPr>
              <p:cNvCxnSpPr>
                <a:cxnSpLocks/>
              </p:cNvCxnSpPr>
              <p:nvPr/>
            </p:nvCxnSpPr>
            <p:spPr>
              <a:xfrm flipH="1">
                <a:off x="9798719" y="2695013"/>
                <a:ext cx="380432" cy="694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0" name="Group 49">
                <a:extLst>
                  <a:ext uri="{FF2B5EF4-FFF2-40B4-BE49-F238E27FC236}">
                    <a16:creationId xmlns:a16="http://schemas.microsoft.com/office/drawing/2014/main" id="{67687E1E-FFA0-855B-3CD1-DC50ED7CB292}"/>
                  </a:ext>
                </a:extLst>
              </p:cNvPr>
              <p:cNvGrpSpPr/>
              <p:nvPr/>
            </p:nvGrpSpPr>
            <p:grpSpPr>
              <a:xfrm>
                <a:off x="7562238" y="2127325"/>
                <a:ext cx="3578867" cy="3640283"/>
                <a:chOff x="7562238" y="2127325"/>
                <a:chExt cx="3578867" cy="3640283"/>
              </a:xfrm>
            </p:grpSpPr>
            <p:grpSp>
              <p:nvGrpSpPr>
                <p:cNvPr id="51" name="Group 50">
                  <a:extLst>
                    <a:ext uri="{FF2B5EF4-FFF2-40B4-BE49-F238E27FC236}">
                      <a16:creationId xmlns:a16="http://schemas.microsoft.com/office/drawing/2014/main" id="{0E8AF74D-FB46-EFBC-7E82-2A5AC90BC691}"/>
                    </a:ext>
                  </a:extLst>
                </p:cNvPr>
                <p:cNvGrpSpPr/>
                <p:nvPr/>
              </p:nvGrpSpPr>
              <p:grpSpPr>
                <a:xfrm>
                  <a:off x="7857253" y="2127325"/>
                  <a:ext cx="3283852" cy="3640283"/>
                  <a:chOff x="7881336" y="2104198"/>
                  <a:chExt cx="3283852" cy="3640283"/>
                </a:xfrm>
              </p:grpSpPr>
              <p:sp>
                <p:nvSpPr>
                  <p:cNvPr id="56" name="Line 428">
                    <a:extLst>
                      <a:ext uri="{FF2B5EF4-FFF2-40B4-BE49-F238E27FC236}">
                        <a16:creationId xmlns:a16="http://schemas.microsoft.com/office/drawing/2014/main" id="{7FB53E59-8F5E-891D-A627-AFE33E517DFB}"/>
                      </a:ext>
                    </a:extLst>
                  </p:cNvPr>
                  <p:cNvSpPr>
                    <a:spLocks noChangeShapeType="1"/>
                  </p:cNvSpPr>
                  <p:nvPr/>
                </p:nvSpPr>
                <p:spPr bwMode="auto">
                  <a:xfrm rot="16200000" flipV="1">
                    <a:off x="9813692" y="5228612"/>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57" name="Line 430">
                    <a:extLst>
                      <a:ext uri="{FF2B5EF4-FFF2-40B4-BE49-F238E27FC236}">
                        <a16:creationId xmlns:a16="http://schemas.microsoft.com/office/drawing/2014/main" id="{33C9BC32-06C0-90C7-25EA-CF6741BF0451}"/>
                      </a:ext>
                    </a:extLst>
                  </p:cNvPr>
                  <p:cNvSpPr>
                    <a:spLocks noChangeShapeType="1"/>
                  </p:cNvSpPr>
                  <p:nvPr/>
                </p:nvSpPr>
                <p:spPr bwMode="auto">
                  <a:xfrm rot="16200000">
                    <a:off x="10234009" y="5382159"/>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58" name="Line 431">
                    <a:extLst>
                      <a:ext uri="{FF2B5EF4-FFF2-40B4-BE49-F238E27FC236}">
                        <a16:creationId xmlns:a16="http://schemas.microsoft.com/office/drawing/2014/main" id="{2980CC73-C896-040C-F50E-96CC7D85452A}"/>
                      </a:ext>
                    </a:extLst>
                  </p:cNvPr>
                  <p:cNvSpPr>
                    <a:spLocks noChangeShapeType="1"/>
                  </p:cNvSpPr>
                  <p:nvPr/>
                </p:nvSpPr>
                <p:spPr bwMode="auto">
                  <a:xfrm>
                    <a:off x="9457042" y="4815390"/>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59" name="Line 432">
                    <a:extLst>
                      <a:ext uri="{FF2B5EF4-FFF2-40B4-BE49-F238E27FC236}">
                        <a16:creationId xmlns:a16="http://schemas.microsoft.com/office/drawing/2014/main" id="{A1541051-CF00-1E45-C2FC-AA7704BEB9D7}"/>
                      </a:ext>
                    </a:extLst>
                  </p:cNvPr>
                  <p:cNvSpPr>
                    <a:spLocks noChangeShapeType="1"/>
                  </p:cNvSpPr>
                  <p:nvPr/>
                </p:nvSpPr>
                <p:spPr bwMode="auto">
                  <a:xfrm flipV="1">
                    <a:off x="8874149" y="4815390"/>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0" name="Line 433">
                    <a:extLst>
                      <a:ext uri="{FF2B5EF4-FFF2-40B4-BE49-F238E27FC236}">
                        <a16:creationId xmlns:a16="http://schemas.microsoft.com/office/drawing/2014/main" id="{09573D3E-B6CB-FCB8-B507-DE17AC1B26C2}"/>
                      </a:ext>
                    </a:extLst>
                  </p:cNvPr>
                  <p:cNvSpPr>
                    <a:spLocks noChangeShapeType="1"/>
                  </p:cNvSpPr>
                  <p:nvPr/>
                </p:nvSpPr>
                <p:spPr bwMode="auto">
                  <a:xfrm flipV="1">
                    <a:off x="8845827" y="5085749"/>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1" name="Line 435">
                    <a:extLst>
                      <a:ext uri="{FF2B5EF4-FFF2-40B4-BE49-F238E27FC236}">
                        <a16:creationId xmlns:a16="http://schemas.microsoft.com/office/drawing/2014/main" id="{D71F11B0-F6D7-A2A4-8C00-B5788C1A8BF4}"/>
                      </a:ext>
                    </a:extLst>
                  </p:cNvPr>
                  <p:cNvSpPr>
                    <a:spLocks noChangeShapeType="1"/>
                  </p:cNvSpPr>
                  <p:nvPr/>
                </p:nvSpPr>
                <p:spPr bwMode="auto">
                  <a:xfrm>
                    <a:off x="8234290" y="5094207"/>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2" name="Line 436">
                    <a:extLst>
                      <a:ext uri="{FF2B5EF4-FFF2-40B4-BE49-F238E27FC236}">
                        <a16:creationId xmlns:a16="http://schemas.microsoft.com/office/drawing/2014/main" id="{CF5DD9EA-7B3B-DDC3-E9C8-3083FFE17762}"/>
                      </a:ext>
                    </a:extLst>
                  </p:cNvPr>
                  <p:cNvSpPr>
                    <a:spLocks noChangeShapeType="1"/>
                  </p:cNvSpPr>
                  <p:nvPr/>
                </p:nvSpPr>
                <p:spPr bwMode="auto">
                  <a:xfrm flipV="1">
                    <a:off x="7972450" y="526734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3" name="Line 439">
                    <a:extLst>
                      <a:ext uri="{FF2B5EF4-FFF2-40B4-BE49-F238E27FC236}">
                        <a16:creationId xmlns:a16="http://schemas.microsoft.com/office/drawing/2014/main" id="{146E8383-2886-D9B7-0AC8-A1D785DCD28B}"/>
                      </a:ext>
                    </a:extLst>
                  </p:cNvPr>
                  <p:cNvSpPr>
                    <a:spLocks noChangeShapeType="1"/>
                  </p:cNvSpPr>
                  <p:nvPr/>
                </p:nvSpPr>
                <p:spPr bwMode="auto">
                  <a:xfrm flipH="1">
                    <a:off x="8397900" y="5259125"/>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5120" name="Line 440">
                    <a:extLst>
                      <a:ext uri="{FF2B5EF4-FFF2-40B4-BE49-F238E27FC236}">
                        <a16:creationId xmlns:a16="http://schemas.microsoft.com/office/drawing/2014/main" id="{2B27A112-CEE3-87F5-00B5-F7E6F3F97476}"/>
                      </a:ext>
                    </a:extLst>
                  </p:cNvPr>
                  <p:cNvSpPr>
                    <a:spLocks noChangeShapeType="1"/>
                  </p:cNvSpPr>
                  <p:nvPr/>
                </p:nvSpPr>
                <p:spPr bwMode="auto">
                  <a:xfrm flipH="1" flipV="1">
                    <a:off x="8512814" y="5284804"/>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5121" name="Line 441">
                    <a:extLst>
                      <a:ext uri="{FF2B5EF4-FFF2-40B4-BE49-F238E27FC236}">
                        <a16:creationId xmlns:a16="http://schemas.microsoft.com/office/drawing/2014/main" id="{F84BAA16-0F9B-A12E-2EAB-031607D167A4}"/>
                      </a:ext>
                    </a:extLst>
                  </p:cNvPr>
                  <p:cNvSpPr>
                    <a:spLocks noChangeShapeType="1"/>
                  </p:cNvSpPr>
                  <p:nvPr/>
                </p:nvSpPr>
                <p:spPr bwMode="auto">
                  <a:xfrm>
                    <a:off x="8512814" y="5234921"/>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5125" name="Line 443">
                    <a:extLst>
                      <a:ext uri="{FF2B5EF4-FFF2-40B4-BE49-F238E27FC236}">
                        <a16:creationId xmlns:a16="http://schemas.microsoft.com/office/drawing/2014/main" id="{3349C6F4-13B3-7B8B-CC0D-D89055260308}"/>
                      </a:ext>
                    </a:extLst>
                  </p:cNvPr>
                  <p:cNvSpPr>
                    <a:spLocks noChangeShapeType="1"/>
                  </p:cNvSpPr>
                  <p:nvPr/>
                </p:nvSpPr>
                <p:spPr bwMode="auto">
                  <a:xfrm>
                    <a:off x="8271861" y="380684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5126" name="Line 449">
                    <a:extLst>
                      <a:ext uri="{FF2B5EF4-FFF2-40B4-BE49-F238E27FC236}">
                        <a16:creationId xmlns:a16="http://schemas.microsoft.com/office/drawing/2014/main" id="{64430087-FA6E-451D-1812-4C3B8106083E}"/>
                      </a:ext>
                    </a:extLst>
                  </p:cNvPr>
                  <p:cNvSpPr>
                    <a:spLocks noChangeShapeType="1"/>
                  </p:cNvSpPr>
                  <p:nvPr/>
                </p:nvSpPr>
                <p:spPr bwMode="auto">
                  <a:xfrm flipV="1">
                    <a:off x="7881336" y="401798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5127" name="Line 428">
                    <a:extLst>
                      <a:ext uri="{FF2B5EF4-FFF2-40B4-BE49-F238E27FC236}">
                        <a16:creationId xmlns:a16="http://schemas.microsoft.com/office/drawing/2014/main" id="{326B2221-2345-FA1F-B10B-00D09435A737}"/>
                      </a:ext>
                    </a:extLst>
                  </p:cNvPr>
                  <p:cNvSpPr>
                    <a:spLocks noChangeShapeType="1"/>
                  </p:cNvSpPr>
                  <p:nvPr/>
                </p:nvSpPr>
                <p:spPr bwMode="auto">
                  <a:xfrm rot="16200000" flipV="1">
                    <a:off x="9909628" y="5560344"/>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5128" name="Line 440">
                    <a:extLst>
                      <a:ext uri="{FF2B5EF4-FFF2-40B4-BE49-F238E27FC236}">
                        <a16:creationId xmlns:a16="http://schemas.microsoft.com/office/drawing/2014/main" id="{43B3939F-AE76-A9B7-CB5C-1D4CDB041772}"/>
                      </a:ext>
                    </a:extLst>
                  </p:cNvPr>
                  <p:cNvSpPr>
                    <a:spLocks noChangeShapeType="1"/>
                  </p:cNvSpPr>
                  <p:nvPr/>
                </p:nvSpPr>
                <p:spPr bwMode="auto">
                  <a:xfrm flipV="1">
                    <a:off x="8483508" y="5013435"/>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cxnSp>
                <p:nvCxnSpPr>
                  <p:cNvPr id="5129" name="Straight Connector 5128">
                    <a:extLst>
                      <a:ext uri="{FF2B5EF4-FFF2-40B4-BE49-F238E27FC236}">
                        <a16:creationId xmlns:a16="http://schemas.microsoft.com/office/drawing/2014/main" id="{60D4A3FB-BE09-D611-909F-AAD47F0B285B}"/>
                      </a:ext>
                    </a:extLst>
                  </p:cNvPr>
                  <p:cNvCxnSpPr/>
                  <p:nvPr/>
                </p:nvCxnSpPr>
                <p:spPr>
                  <a:xfrm flipH="1">
                    <a:off x="10124718" y="2146305"/>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30" name="Straight Connector 5129">
                    <a:extLst>
                      <a:ext uri="{FF2B5EF4-FFF2-40B4-BE49-F238E27FC236}">
                        <a16:creationId xmlns:a16="http://schemas.microsoft.com/office/drawing/2014/main" id="{3691AA47-9738-40F9-A163-D4D6379B9BA5}"/>
                      </a:ext>
                    </a:extLst>
                  </p:cNvPr>
                  <p:cNvCxnSpPr/>
                  <p:nvPr/>
                </p:nvCxnSpPr>
                <p:spPr>
                  <a:xfrm flipH="1">
                    <a:off x="10124718" y="2245186"/>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31" name="Straight Connector 5130">
                    <a:extLst>
                      <a:ext uri="{FF2B5EF4-FFF2-40B4-BE49-F238E27FC236}">
                        <a16:creationId xmlns:a16="http://schemas.microsoft.com/office/drawing/2014/main" id="{0E627BD3-71FE-A7AB-5B5D-B39AC1585916}"/>
                      </a:ext>
                    </a:extLst>
                  </p:cNvPr>
                  <p:cNvCxnSpPr/>
                  <p:nvPr/>
                </p:nvCxnSpPr>
                <p:spPr>
                  <a:xfrm flipH="1">
                    <a:off x="10696218" y="2177379"/>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32" name="Straight Connector 5131">
                    <a:extLst>
                      <a:ext uri="{FF2B5EF4-FFF2-40B4-BE49-F238E27FC236}">
                        <a16:creationId xmlns:a16="http://schemas.microsoft.com/office/drawing/2014/main" id="{707E5F9D-C985-4B0F-6E35-D5014B3D6014}"/>
                      </a:ext>
                    </a:extLst>
                  </p:cNvPr>
                  <p:cNvCxnSpPr/>
                  <p:nvPr/>
                </p:nvCxnSpPr>
                <p:spPr>
                  <a:xfrm flipH="1">
                    <a:off x="10166249" y="2695840"/>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33" name="Straight Connector 5132">
                    <a:extLst>
                      <a:ext uri="{FF2B5EF4-FFF2-40B4-BE49-F238E27FC236}">
                        <a16:creationId xmlns:a16="http://schemas.microsoft.com/office/drawing/2014/main" id="{48932266-9566-B566-8D77-3BB074773F8D}"/>
                      </a:ext>
                    </a:extLst>
                  </p:cNvPr>
                  <p:cNvCxnSpPr/>
                  <p:nvPr/>
                </p:nvCxnSpPr>
                <p:spPr>
                  <a:xfrm flipH="1">
                    <a:off x="10093625" y="2146305"/>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34" name="Straight Connector 5133">
                    <a:extLst>
                      <a:ext uri="{FF2B5EF4-FFF2-40B4-BE49-F238E27FC236}">
                        <a16:creationId xmlns:a16="http://schemas.microsoft.com/office/drawing/2014/main" id="{0096ADD5-43F1-1B03-C505-7AFA8359F6F6}"/>
                      </a:ext>
                    </a:extLst>
                  </p:cNvPr>
                  <p:cNvCxnSpPr/>
                  <p:nvPr/>
                </p:nvCxnSpPr>
                <p:spPr>
                  <a:xfrm flipH="1">
                    <a:off x="10886186" y="2104198"/>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35" name="Straight Connector 5134">
                    <a:extLst>
                      <a:ext uri="{FF2B5EF4-FFF2-40B4-BE49-F238E27FC236}">
                        <a16:creationId xmlns:a16="http://schemas.microsoft.com/office/drawing/2014/main" id="{CEA178FA-4ED0-2F61-349F-50981BF43B51}"/>
                      </a:ext>
                    </a:extLst>
                  </p:cNvPr>
                  <p:cNvCxnSpPr/>
                  <p:nvPr/>
                </p:nvCxnSpPr>
                <p:spPr>
                  <a:xfrm flipH="1" flipV="1">
                    <a:off x="10706077" y="2695840"/>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36" name="Straight Connector 5135">
                    <a:extLst>
                      <a:ext uri="{FF2B5EF4-FFF2-40B4-BE49-F238E27FC236}">
                        <a16:creationId xmlns:a16="http://schemas.microsoft.com/office/drawing/2014/main" id="{E631CFAA-E5C1-F75E-2E16-B177EAC97546}"/>
                      </a:ext>
                    </a:extLst>
                  </p:cNvPr>
                  <p:cNvCxnSpPr/>
                  <p:nvPr/>
                </p:nvCxnSpPr>
                <p:spPr>
                  <a:xfrm flipH="1">
                    <a:off x="8793306" y="2245186"/>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137" name="Line 541">
                    <a:extLst>
                      <a:ext uri="{FF2B5EF4-FFF2-40B4-BE49-F238E27FC236}">
                        <a16:creationId xmlns:a16="http://schemas.microsoft.com/office/drawing/2014/main" id="{E4BC4E6F-7409-CF06-8AB2-5BBB72C4A55E}"/>
                      </a:ext>
                    </a:extLst>
                  </p:cNvPr>
                  <p:cNvSpPr>
                    <a:spLocks noChangeShapeType="1"/>
                  </p:cNvSpPr>
                  <p:nvPr/>
                </p:nvSpPr>
                <p:spPr bwMode="auto">
                  <a:xfrm flipV="1">
                    <a:off x="9402788" y="4090252"/>
                    <a:ext cx="429324" cy="705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5138" name="Line 424">
                    <a:extLst>
                      <a:ext uri="{FF2B5EF4-FFF2-40B4-BE49-F238E27FC236}">
                        <a16:creationId xmlns:a16="http://schemas.microsoft.com/office/drawing/2014/main" id="{30B8EE72-F3B8-C3D3-6301-BE4612BB00C6}"/>
                      </a:ext>
                    </a:extLst>
                  </p:cNvPr>
                  <p:cNvSpPr>
                    <a:spLocks noChangeShapeType="1"/>
                  </p:cNvSpPr>
                  <p:nvPr/>
                </p:nvSpPr>
                <p:spPr bwMode="auto">
                  <a:xfrm flipV="1">
                    <a:off x="8268637" y="4024329"/>
                    <a:ext cx="969051"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pic>
              <p:nvPicPr>
                <p:cNvPr id="52" name="Picture 778" descr="antenna_radiation_stylized">
                  <a:extLst>
                    <a:ext uri="{FF2B5EF4-FFF2-40B4-BE49-F238E27FC236}">
                      <a16:creationId xmlns:a16="http://schemas.microsoft.com/office/drawing/2014/main" id="{EEED4766-7C99-B6F7-083F-65B123203DF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781" descr="antenna_radiation_stylized">
                  <a:extLst>
                    <a:ext uri="{FF2B5EF4-FFF2-40B4-BE49-F238E27FC236}">
                      <a16:creationId xmlns:a16="http://schemas.microsoft.com/office/drawing/2014/main" id="{657040D0-EB8B-9594-5727-F7B1BAA5B8B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799" descr="cell_tower_radiation copy">
                  <a:extLst>
                    <a:ext uri="{FF2B5EF4-FFF2-40B4-BE49-F238E27FC236}">
                      <a16:creationId xmlns:a16="http://schemas.microsoft.com/office/drawing/2014/main" id="{5C453F51-460B-E15B-2EFA-C4005BCAD6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Oval 800">
                  <a:extLst>
                    <a:ext uri="{FF2B5EF4-FFF2-40B4-BE49-F238E27FC236}">
                      <a16:creationId xmlns:a16="http://schemas.microsoft.com/office/drawing/2014/main" id="{EF0C84B8-2B46-E750-2360-67F54A08C534}"/>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grpSp>
        <p:grpSp>
          <p:nvGrpSpPr>
            <p:cNvPr id="5139" name="Group 5138">
              <a:extLst>
                <a:ext uri="{FF2B5EF4-FFF2-40B4-BE49-F238E27FC236}">
                  <a16:creationId xmlns:a16="http://schemas.microsoft.com/office/drawing/2014/main" id="{54EA40DF-070E-D561-12B4-EC7A2D5DE9F6}"/>
                </a:ext>
              </a:extLst>
            </p:cNvPr>
            <p:cNvGrpSpPr/>
            <p:nvPr/>
          </p:nvGrpSpPr>
          <p:grpSpPr>
            <a:xfrm>
              <a:off x="7414072" y="1891912"/>
              <a:ext cx="1909777" cy="938011"/>
              <a:chOff x="7432700" y="1830405"/>
              <a:chExt cx="1909777" cy="938011"/>
            </a:xfrm>
          </p:grpSpPr>
          <p:grpSp>
            <p:nvGrpSpPr>
              <p:cNvPr id="5140" name="Group 652">
                <a:extLst>
                  <a:ext uri="{FF2B5EF4-FFF2-40B4-BE49-F238E27FC236}">
                    <a16:creationId xmlns:a16="http://schemas.microsoft.com/office/drawing/2014/main" id="{BA87B8D6-9C37-828A-0F0C-26A7832B138C}"/>
                  </a:ext>
                </a:extLst>
              </p:cNvPr>
              <p:cNvGrpSpPr>
                <a:grpSpLocks/>
              </p:cNvGrpSpPr>
              <p:nvPr/>
            </p:nvGrpSpPr>
            <p:grpSpPr bwMode="auto">
              <a:xfrm>
                <a:off x="7743850" y="1830405"/>
                <a:ext cx="415925" cy="385763"/>
                <a:chOff x="2751" y="1851"/>
                <a:chExt cx="462" cy="478"/>
              </a:xfrm>
            </p:grpSpPr>
            <p:pic>
              <p:nvPicPr>
                <p:cNvPr id="5171" name="Picture 653" descr="iphone_stylized_small">
                  <a:extLst>
                    <a:ext uri="{FF2B5EF4-FFF2-40B4-BE49-F238E27FC236}">
                      <a16:creationId xmlns:a16="http://schemas.microsoft.com/office/drawing/2014/main" id="{C47A859C-D9AC-5073-8078-C6BBD91282B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72" name="Picture 654" descr="antenna_radiation_stylized">
                  <a:extLst>
                    <a:ext uri="{FF2B5EF4-FFF2-40B4-BE49-F238E27FC236}">
                      <a16:creationId xmlns:a16="http://schemas.microsoft.com/office/drawing/2014/main" id="{3706B6C8-855F-799F-A3FB-DE511306079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41" name="Group 5140">
                <a:extLst>
                  <a:ext uri="{FF2B5EF4-FFF2-40B4-BE49-F238E27FC236}">
                    <a16:creationId xmlns:a16="http://schemas.microsoft.com/office/drawing/2014/main" id="{46B47030-A362-798A-36EA-451066D49AC4}"/>
                  </a:ext>
                </a:extLst>
              </p:cNvPr>
              <p:cNvGrpSpPr/>
              <p:nvPr/>
            </p:nvGrpSpPr>
            <p:grpSpPr>
              <a:xfrm>
                <a:off x="7432700" y="2327293"/>
                <a:ext cx="534987" cy="407988"/>
                <a:chOff x="7432700" y="2327293"/>
                <a:chExt cx="534987" cy="407988"/>
              </a:xfrm>
            </p:grpSpPr>
            <p:pic>
              <p:nvPicPr>
                <p:cNvPr id="5148" name="Picture 1017" descr="antenna_stylized">
                  <a:extLst>
                    <a:ext uri="{FF2B5EF4-FFF2-40B4-BE49-F238E27FC236}">
                      <a16:creationId xmlns:a16="http://schemas.microsoft.com/office/drawing/2014/main" id="{0F77176B-2AC3-AB79-8331-01181201E48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9" name="Picture 1018" descr="laptop_keyboard">
                  <a:extLst>
                    <a:ext uri="{FF2B5EF4-FFF2-40B4-BE49-F238E27FC236}">
                      <a16:creationId xmlns:a16="http://schemas.microsoft.com/office/drawing/2014/main" id="{AAA62168-B763-2DC4-AE8B-F672AB2C845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50" name="Freeform 1019">
                  <a:extLst>
                    <a:ext uri="{FF2B5EF4-FFF2-40B4-BE49-F238E27FC236}">
                      <a16:creationId xmlns:a16="http://schemas.microsoft.com/office/drawing/2014/main" id="{F690B64D-26F2-9178-04F0-42F07A8054B0}"/>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dirty="0"/>
                </a:p>
              </p:txBody>
            </p:sp>
            <p:pic>
              <p:nvPicPr>
                <p:cNvPr id="5151" name="Picture 1020" descr="screen">
                  <a:extLst>
                    <a:ext uri="{FF2B5EF4-FFF2-40B4-BE49-F238E27FC236}">
                      <a16:creationId xmlns:a16="http://schemas.microsoft.com/office/drawing/2014/main" id="{C8A6D397-6B02-DC98-FAD0-248B7A94824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52" name="Freeform 1021">
                  <a:extLst>
                    <a:ext uri="{FF2B5EF4-FFF2-40B4-BE49-F238E27FC236}">
                      <a16:creationId xmlns:a16="http://schemas.microsoft.com/office/drawing/2014/main" id="{FFD78356-0AE2-9EAC-D896-1A37D8F6459B}"/>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53" name="Freeform 1022">
                  <a:extLst>
                    <a:ext uri="{FF2B5EF4-FFF2-40B4-BE49-F238E27FC236}">
                      <a16:creationId xmlns:a16="http://schemas.microsoft.com/office/drawing/2014/main" id="{759343C8-375D-562E-6628-5EFE9B1069EC}"/>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54" name="Freeform 1023">
                  <a:extLst>
                    <a:ext uri="{FF2B5EF4-FFF2-40B4-BE49-F238E27FC236}">
                      <a16:creationId xmlns:a16="http://schemas.microsoft.com/office/drawing/2014/main" id="{3CDA8249-53AF-D7DE-3323-FF057FB328D8}"/>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55" name="Freeform 1024">
                  <a:extLst>
                    <a:ext uri="{FF2B5EF4-FFF2-40B4-BE49-F238E27FC236}">
                      <a16:creationId xmlns:a16="http://schemas.microsoft.com/office/drawing/2014/main" id="{9DF5E012-A817-7563-72A2-073226A5C2E4}"/>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56" name="Freeform 1025">
                  <a:extLst>
                    <a:ext uri="{FF2B5EF4-FFF2-40B4-BE49-F238E27FC236}">
                      <a16:creationId xmlns:a16="http://schemas.microsoft.com/office/drawing/2014/main" id="{9EECBA39-C425-25CB-1035-037FB3F92664}"/>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57" name="Freeform 1026">
                  <a:extLst>
                    <a:ext uri="{FF2B5EF4-FFF2-40B4-BE49-F238E27FC236}">
                      <a16:creationId xmlns:a16="http://schemas.microsoft.com/office/drawing/2014/main" id="{56484C5A-DA94-EC41-D350-167543DBDD70}"/>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nvGrpSpPr>
                <p:cNvPr id="5158" name="Group 1027">
                  <a:extLst>
                    <a:ext uri="{FF2B5EF4-FFF2-40B4-BE49-F238E27FC236}">
                      <a16:creationId xmlns:a16="http://schemas.microsoft.com/office/drawing/2014/main" id="{BDA90BAC-15CE-7F18-DAE2-50739B7E3193}"/>
                    </a:ext>
                  </a:extLst>
                </p:cNvPr>
                <p:cNvGrpSpPr>
                  <a:grpSpLocks/>
                </p:cNvGrpSpPr>
                <p:nvPr/>
              </p:nvGrpSpPr>
              <p:grpSpPr bwMode="auto">
                <a:xfrm>
                  <a:off x="7594735" y="2642220"/>
                  <a:ext cx="98740" cy="36846"/>
                  <a:chOff x="1740" y="2642"/>
                  <a:chExt cx="752" cy="327"/>
                </a:xfrm>
              </p:grpSpPr>
              <p:sp>
                <p:nvSpPr>
                  <p:cNvPr id="5165" name="Freeform 1028">
                    <a:extLst>
                      <a:ext uri="{FF2B5EF4-FFF2-40B4-BE49-F238E27FC236}">
                        <a16:creationId xmlns:a16="http://schemas.microsoft.com/office/drawing/2014/main" id="{70BC1837-2F30-3053-6842-4FD060281F79}"/>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66" name="Freeform 1029">
                    <a:extLst>
                      <a:ext uri="{FF2B5EF4-FFF2-40B4-BE49-F238E27FC236}">
                        <a16:creationId xmlns:a16="http://schemas.microsoft.com/office/drawing/2014/main" id="{4E8C77BE-8451-6AC0-153D-09B4CA67453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67" name="Freeform 1030">
                    <a:extLst>
                      <a:ext uri="{FF2B5EF4-FFF2-40B4-BE49-F238E27FC236}">
                        <a16:creationId xmlns:a16="http://schemas.microsoft.com/office/drawing/2014/main" id="{DC8BAF1B-C870-127B-85B3-675DA3A6307C}"/>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68" name="Freeform 1031">
                    <a:extLst>
                      <a:ext uri="{FF2B5EF4-FFF2-40B4-BE49-F238E27FC236}">
                        <a16:creationId xmlns:a16="http://schemas.microsoft.com/office/drawing/2014/main" id="{0A8E0BF1-A80F-4CC1-DE2C-D92F73666B65}"/>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69" name="Freeform 1032">
                    <a:extLst>
                      <a:ext uri="{FF2B5EF4-FFF2-40B4-BE49-F238E27FC236}">
                        <a16:creationId xmlns:a16="http://schemas.microsoft.com/office/drawing/2014/main" id="{2B3EEEAC-4676-A9B0-94D8-CEC06DF39B8E}"/>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70" name="Freeform 1033">
                    <a:extLst>
                      <a:ext uri="{FF2B5EF4-FFF2-40B4-BE49-F238E27FC236}">
                        <a16:creationId xmlns:a16="http://schemas.microsoft.com/office/drawing/2014/main" id="{18E748B9-0D60-5777-4191-D375D5EFE8D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5159" name="Freeform 1034">
                  <a:extLst>
                    <a:ext uri="{FF2B5EF4-FFF2-40B4-BE49-F238E27FC236}">
                      <a16:creationId xmlns:a16="http://schemas.microsoft.com/office/drawing/2014/main" id="{E903A25A-9384-BD25-4708-B80E5DEFDC2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60" name="Freeform 1035">
                  <a:extLst>
                    <a:ext uri="{FF2B5EF4-FFF2-40B4-BE49-F238E27FC236}">
                      <a16:creationId xmlns:a16="http://schemas.microsoft.com/office/drawing/2014/main" id="{60F21701-56C2-B024-2402-8697A1504C09}"/>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61" name="Freeform 1036">
                  <a:extLst>
                    <a:ext uri="{FF2B5EF4-FFF2-40B4-BE49-F238E27FC236}">
                      <a16:creationId xmlns:a16="http://schemas.microsoft.com/office/drawing/2014/main" id="{423F38BF-77B1-A41F-6BA5-C82BED1745D5}"/>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62" name="Freeform 1037">
                  <a:extLst>
                    <a:ext uri="{FF2B5EF4-FFF2-40B4-BE49-F238E27FC236}">
                      <a16:creationId xmlns:a16="http://schemas.microsoft.com/office/drawing/2014/main" id="{D6C02D3D-4F2B-D98C-859C-4137A9F0C1E1}"/>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63" name="Freeform 1038">
                  <a:extLst>
                    <a:ext uri="{FF2B5EF4-FFF2-40B4-BE49-F238E27FC236}">
                      <a16:creationId xmlns:a16="http://schemas.microsoft.com/office/drawing/2014/main" id="{CB262188-40A2-0B01-DEFB-B891135988F9}"/>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64" name="Freeform 1039">
                  <a:extLst>
                    <a:ext uri="{FF2B5EF4-FFF2-40B4-BE49-F238E27FC236}">
                      <a16:creationId xmlns:a16="http://schemas.microsoft.com/office/drawing/2014/main" id="{E646DA2D-B767-56E9-BAE1-D6D448DC143A}"/>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5142" name="Group 5141">
                <a:extLst>
                  <a:ext uri="{FF2B5EF4-FFF2-40B4-BE49-F238E27FC236}">
                    <a16:creationId xmlns:a16="http://schemas.microsoft.com/office/drawing/2014/main" id="{2DF69C11-3A52-1170-DF8B-5B6C140B55C1}"/>
                  </a:ext>
                </a:extLst>
              </p:cNvPr>
              <p:cNvGrpSpPr/>
              <p:nvPr/>
            </p:nvGrpSpPr>
            <p:grpSpPr>
              <a:xfrm>
                <a:off x="8631407" y="2290407"/>
                <a:ext cx="530702" cy="478009"/>
                <a:chOff x="8631407" y="2290407"/>
                <a:chExt cx="530702" cy="478009"/>
              </a:xfrm>
            </p:grpSpPr>
            <p:pic>
              <p:nvPicPr>
                <p:cNvPr id="5146" name="Picture 568" descr="light2.png">
                  <a:extLst>
                    <a:ext uri="{FF2B5EF4-FFF2-40B4-BE49-F238E27FC236}">
                      <a16:creationId xmlns:a16="http://schemas.microsoft.com/office/drawing/2014/main" id="{76929B4F-A3A5-C901-664A-32219E7B7758}"/>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7" name="Picture 1017" descr="antenna_stylized">
                  <a:extLst>
                    <a:ext uri="{FF2B5EF4-FFF2-40B4-BE49-F238E27FC236}">
                      <a16:creationId xmlns:a16="http://schemas.microsoft.com/office/drawing/2014/main" id="{86E77D42-009D-5FC2-A1E2-3C2406C6FB0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43" name="Group 5142">
                <a:extLst>
                  <a:ext uri="{FF2B5EF4-FFF2-40B4-BE49-F238E27FC236}">
                    <a16:creationId xmlns:a16="http://schemas.microsoft.com/office/drawing/2014/main" id="{B59EF035-7409-041B-CBA2-6824D363E2ED}"/>
                  </a:ext>
                </a:extLst>
              </p:cNvPr>
              <p:cNvGrpSpPr/>
              <p:nvPr/>
            </p:nvGrpSpPr>
            <p:grpSpPr>
              <a:xfrm>
                <a:off x="8493165" y="2029804"/>
                <a:ext cx="849312" cy="226109"/>
                <a:chOff x="8493165" y="2029804"/>
                <a:chExt cx="849312" cy="226109"/>
              </a:xfrm>
            </p:grpSpPr>
            <p:pic>
              <p:nvPicPr>
                <p:cNvPr id="5144" name="Picture 603" descr="car_icon_small">
                  <a:extLst>
                    <a:ext uri="{FF2B5EF4-FFF2-40B4-BE49-F238E27FC236}">
                      <a16:creationId xmlns:a16="http://schemas.microsoft.com/office/drawing/2014/main" id="{0713FBB7-597A-8145-D9FF-362E64D2C38A}"/>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5" name="Picture 1017" descr="antenna_stylized">
                  <a:extLst>
                    <a:ext uri="{FF2B5EF4-FFF2-40B4-BE49-F238E27FC236}">
                      <a16:creationId xmlns:a16="http://schemas.microsoft.com/office/drawing/2014/main" id="{59B69786-6911-093E-71ED-083ECE7F611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5173" name="Group 5172">
              <a:extLst>
                <a:ext uri="{FF2B5EF4-FFF2-40B4-BE49-F238E27FC236}">
                  <a16:creationId xmlns:a16="http://schemas.microsoft.com/office/drawing/2014/main" id="{562D36E6-7EB1-A5FF-EA12-828FCC95EAA4}"/>
                </a:ext>
              </a:extLst>
            </p:cNvPr>
            <p:cNvGrpSpPr/>
            <p:nvPr/>
          </p:nvGrpSpPr>
          <p:grpSpPr>
            <a:xfrm>
              <a:off x="7468516" y="3357611"/>
              <a:ext cx="857739" cy="583764"/>
              <a:chOff x="7487144" y="3296104"/>
              <a:chExt cx="857739" cy="583764"/>
            </a:xfrm>
          </p:grpSpPr>
          <p:grpSp>
            <p:nvGrpSpPr>
              <p:cNvPr id="5174" name="Group 5173">
                <a:extLst>
                  <a:ext uri="{FF2B5EF4-FFF2-40B4-BE49-F238E27FC236}">
                    <a16:creationId xmlns:a16="http://schemas.microsoft.com/office/drawing/2014/main" id="{A3674C14-18B2-3211-34C7-7DB7A7FE4FD8}"/>
                  </a:ext>
                </a:extLst>
              </p:cNvPr>
              <p:cNvGrpSpPr/>
              <p:nvPr/>
            </p:nvGrpSpPr>
            <p:grpSpPr>
              <a:xfrm>
                <a:off x="7487144" y="3389820"/>
                <a:ext cx="350807" cy="305517"/>
                <a:chOff x="7487144" y="3389820"/>
                <a:chExt cx="350807" cy="305517"/>
              </a:xfrm>
            </p:grpSpPr>
            <p:pic>
              <p:nvPicPr>
                <p:cNvPr id="5181" name="Picture 1115" descr="antenna_stylized">
                  <a:extLst>
                    <a:ext uri="{FF2B5EF4-FFF2-40B4-BE49-F238E27FC236}">
                      <a16:creationId xmlns:a16="http://schemas.microsoft.com/office/drawing/2014/main" id="{7E7ED96C-55FF-0406-3227-902F8FF6C9F6}"/>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82" name="Picture 1116" descr="laptop_keyboard">
                  <a:extLst>
                    <a:ext uri="{FF2B5EF4-FFF2-40B4-BE49-F238E27FC236}">
                      <a16:creationId xmlns:a16="http://schemas.microsoft.com/office/drawing/2014/main" id="{437AB386-957B-4472-A9BA-51A9ACB9D04B}"/>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83" name="Freeform 1117">
                  <a:extLst>
                    <a:ext uri="{FF2B5EF4-FFF2-40B4-BE49-F238E27FC236}">
                      <a16:creationId xmlns:a16="http://schemas.microsoft.com/office/drawing/2014/main" id="{2AED1F8B-ECC9-D745-32ED-D08908457A11}"/>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dirty="0"/>
                </a:p>
              </p:txBody>
            </p:sp>
            <p:pic>
              <p:nvPicPr>
                <p:cNvPr id="5184" name="Picture 1118" descr="screen">
                  <a:extLst>
                    <a:ext uri="{FF2B5EF4-FFF2-40B4-BE49-F238E27FC236}">
                      <a16:creationId xmlns:a16="http://schemas.microsoft.com/office/drawing/2014/main" id="{95041661-4288-D0E7-38A1-78A0FD563479}"/>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85" name="Freeform 1119">
                  <a:extLst>
                    <a:ext uri="{FF2B5EF4-FFF2-40B4-BE49-F238E27FC236}">
                      <a16:creationId xmlns:a16="http://schemas.microsoft.com/office/drawing/2014/main" id="{31ACDBBD-797E-519F-8549-718F684BB514}"/>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86" name="Freeform 1120">
                  <a:extLst>
                    <a:ext uri="{FF2B5EF4-FFF2-40B4-BE49-F238E27FC236}">
                      <a16:creationId xmlns:a16="http://schemas.microsoft.com/office/drawing/2014/main" id="{0A363EAB-95C3-D448-5AA4-F662623A3F87}"/>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87" name="Freeform 1121">
                  <a:extLst>
                    <a:ext uri="{FF2B5EF4-FFF2-40B4-BE49-F238E27FC236}">
                      <a16:creationId xmlns:a16="http://schemas.microsoft.com/office/drawing/2014/main" id="{CFF95C97-8E2B-EAF4-1B14-B43AD70E6794}"/>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88" name="Freeform 1122">
                  <a:extLst>
                    <a:ext uri="{FF2B5EF4-FFF2-40B4-BE49-F238E27FC236}">
                      <a16:creationId xmlns:a16="http://schemas.microsoft.com/office/drawing/2014/main" id="{D8510CC7-0275-83A7-9A84-27BDEE70B510}"/>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89" name="Freeform 1123">
                  <a:extLst>
                    <a:ext uri="{FF2B5EF4-FFF2-40B4-BE49-F238E27FC236}">
                      <a16:creationId xmlns:a16="http://schemas.microsoft.com/office/drawing/2014/main" id="{1A1213FA-84BC-35DE-F0C5-A3B48E3E369A}"/>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90" name="Freeform 1124">
                  <a:extLst>
                    <a:ext uri="{FF2B5EF4-FFF2-40B4-BE49-F238E27FC236}">
                      <a16:creationId xmlns:a16="http://schemas.microsoft.com/office/drawing/2014/main" id="{D4F7EF4C-A960-D581-3A3D-4E3F4E3E80D2}"/>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nvGrpSpPr>
                <p:cNvPr id="5191" name="Group 1125">
                  <a:extLst>
                    <a:ext uri="{FF2B5EF4-FFF2-40B4-BE49-F238E27FC236}">
                      <a16:creationId xmlns:a16="http://schemas.microsoft.com/office/drawing/2014/main" id="{9478FC0B-D116-AB81-515B-A63FAFA3FA25}"/>
                    </a:ext>
                  </a:extLst>
                </p:cNvPr>
                <p:cNvGrpSpPr>
                  <a:grpSpLocks/>
                </p:cNvGrpSpPr>
                <p:nvPr/>
              </p:nvGrpSpPr>
              <p:grpSpPr bwMode="auto">
                <a:xfrm>
                  <a:off x="7593395" y="3625649"/>
                  <a:ext cx="64747" cy="27592"/>
                  <a:chOff x="1740" y="2642"/>
                  <a:chExt cx="752" cy="327"/>
                </a:xfrm>
              </p:grpSpPr>
              <p:sp>
                <p:nvSpPr>
                  <p:cNvPr id="5198" name="Freeform 1126">
                    <a:extLst>
                      <a:ext uri="{FF2B5EF4-FFF2-40B4-BE49-F238E27FC236}">
                        <a16:creationId xmlns:a16="http://schemas.microsoft.com/office/drawing/2014/main" id="{B6C6C6B6-ACCA-674A-DD88-855DBCBF16D0}"/>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99" name="Freeform 1127">
                    <a:extLst>
                      <a:ext uri="{FF2B5EF4-FFF2-40B4-BE49-F238E27FC236}">
                        <a16:creationId xmlns:a16="http://schemas.microsoft.com/office/drawing/2014/main" id="{76FC7012-D21D-1D0B-4E69-5800319E9B09}"/>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00" name="Freeform 1128">
                    <a:extLst>
                      <a:ext uri="{FF2B5EF4-FFF2-40B4-BE49-F238E27FC236}">
                        <a16:creationId xmlns:a16="http://schemas.microsoft.com/office/drawing/2014/main" id="{27926DCD-6461-98DB-2084-1AF057C648B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01" name="Freeform 1129">
                    <a:extLst>
                      <a:ext uri="{FF2B5EF4-FFF2-40B4-BE49-F238E27FC236}">
                        <a16:creationId xmlns:a16="http://schemas.microsoft.com/office/drawing/2014/main" id="{3B4C350A-C60A-7684-FDA5-D3A8EAA4233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02" name="Freeform 1130">
                    <a:extLst>
                      <a:ext uri="{FF2B5EF4-FFF2-40B4-BE49-F238E27FC236}">
                        <a16:creationId xmlns:a16="http://schemas.microsoft.com/office/drawing/2014/main" id="{B6C3B6D1-B183-610D-606C-2D5FB21A52C8}"/>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03" name="Freeform 1131">
                    <a:extLst>
                      <a:ext uri="{FF2B5EF4-FFF2-40B4-BE49-F238E27FC236}">
                        <a16:creationId xmlns:a16="http://schemas.microsoft.com/office/drawing/2014/main" id="{1EE4283F-426E-F224-7CC1-E13F8AFEE6C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5192" name="Freeform 1132">
                  <a:extLst>
                    <a:ext uri="{FF2B5EF4-FFF2-40B4-BE49-F238E27FC236}">
                      <a16:creationId xmlns:a16="http://schemas.microsoft.com/office/drawing/2014/main" id="{FC9FAE20-F048-3697-E360-45CF7901683C}"/>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93" name="Freeform 1133">
                  <a:extLst>
                    <a:ext uri="{FF2B5EF4-FFF2-40B4-BE49-F238E27FC236}">
                      <a16:creationId xmlns:a16="http://schemas.microsoft.com/office/drawing/2014/main" id="{6CD3FBF1-238B-25B5-935E-7B336A64D77D}"/>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94" name="Freeform 1134">
                  <a:extLst>
                    <a:ext uri="{FF2B5EF4-FFF2-40B4-BE49-F238E27FC236}">
                      <a16:creationId xmlns:a16="http://schemas.microsoft.com/office/drawing/2014/main" id="{EEC97DFC-1552-E132-F111-B0971A3A10BD}"/>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95" name="Freeform 1135">
                  <a:extLst>
                    <a:ext uri="{FF2B5EF4-FFF2-40B4-BE49-F238E27FC236}">
                      <a16:creationId xmlns:a16="http://schemas.microsoft.com/office/drawing/2014/main" id="{81CB74AC-0CAB-B3D7-244F-074A1B419020}"/>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96" name="Freeform 1136">
                  <a:extLst>
                    <a:ext uri="{FF2B5EF4-FFF2-40B4-BE49-F238E27FC236}">
                      <a16:creationId xmlns:a16="http://schemas.microsoft.com/office/drawing/2014/main" id="{33708D2D-6B9C-EDED-5579-83E9985008AD}"/>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97" name="Freeform 1137">
                  <a:extLst>
                    <a:ext uri="{FF2B5EF4-FFF2-40B4-BE49-F238E27FC236}">
                      <a16:creationId xmlns:a16="http://schemas.microsoft.com/office/drawing/2014/main" id="{A4995CFC-8387-1807-1434-4D9DD302E0FD}"/>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5175" name="Group 1139">
                <a:extLst>
                  <a:ext uri="{FF2B5EF4-FFF2-40B4-BE49-F238E27FC236}">
                    <a16:creationId xmlns:a16="http://schemas.microsoft.com/office/drawing/2014/main" id="{F165D874-C470-2200-CD73-BC17F3D85EAB}"/>
                  </a:ext>
                </a:extLst>
              </p:cNvPr>
              <p:cNvGrpSpPr>
                <a:grpSpLocks/>
              </p:cNvGrpSpPr>
              <p:nvPr/>
            </p:nvGrpSpPr>
            <p:grpSpPr bwMode="auto">
              <a:xfrm flipH="1">
                <a:off x="7985622" y="3537823"/>
                <a:ext cx="359261" cy="342045"/>
                <a:chOff x="2839" y="3501"/>
                <a:chExt cx="755" cy="803"/>
              </a:xfrm>
            </p:grpSpPr>
            <p:pic>
              <p:nvPicPr>
                <p:cNvPr id="5179" name="Picture 1140" descr="desktop_computer_stylized_medium">
                  <a:extLst>
                    <a:ext uri="{FF2B5EF4-FFF2-40B4-BE49-F238E27FC236}">
                      <a16:creationId xmlns:a16="http://schemas.microsoft.com/office/drawing/2014/main" id="{A1F4454F-FE28-E9D6-BD95-97579E26306E}"/>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80" name="Freeform 1141">
                  <a:extLst>
                    <a:ext uri="{FF2B5EF4-FFF2-40B4-BE49-F238E27FC236}">
                      <a16:creationId xmlns:a16="http://schemas.microsoft.com/office/drawing/2014/main" id="{877A5AED-B044-1B90-2CAA-880C5452689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dirty="0"/>
                </a:p>
              </p:txBody>
            </p:sp>
          </p:grpSp>
          <p:grpSp>
            <p:nvGrpSpPr>
              <p:cNvPr id="5176" name="Group 5175">
                <a:extLst>
                  <a:ext uri="{FF2B5EF4-FFF2-40B4-BE49-F238E27FC236}">
                    <a16:creationId xmlns:a16="http://schemas.microsoft.com/office/drawing/2014/main" id="{C76B7DCC-1C69-1C53-F6D6-8A6B1846AB1A}"/>
                  </a:ext>
                </a:extLst>
              </p:cNvPr>
              <p:cNvGrpSpPr/>
              <p:nvPr/>
            </p:nvGrpSpPr>
            <p:grpSpPr>
              <a:xfrm>
                <a:off x="7797061" y="3296104"/>
                <a:ext cx="347997" cy="396620"/>
                <a:chOff x="7797061" y="3296104"/>
                <a:chExt cx="347997" cy="396620"/>
              </a:xfrm>
            </p:grpSpPr>
            <p:pic>
              <p:nvPicPr>
                <p:cNvPr id="5177" name="Picture 571" descr="fridge2.png">
                  <a:extLst>
                    <a:ext uri="{FF2B5EF4-FFF2-40B4-BE49-F238E27FC236}">
                      <a16:creationId xmlns:a16="http://schemas.microsoft.com/office/drawing/2014/main" id="{6012C43E-CB54-D84F-C946-8E2BA4941FAD}"/>
                    </a:ext>
                  </a:extLst>
                </p:cNvPr>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78" name="Picture 1115" descr="antenna_stylized">
                  <a:extLst>
                    <a:ext uri="{FF2B5EF4-FFF2-40B4-BE49-F238E27FC236}">
                      <a16:creationId xmlns:a16="http://schemas.microsoft.com/office/drawing/2014/main" id="{70ADC3BF-9653-942D-8440-EE279744BD9E}"/>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5204" name="Group 5203">
              <a:extLst>
                <a:ext uri="{FF2B5EF4-FFF2-40B4-BE49-F238E27FC236}">
                  <a16:creationId xmlns:a16="http://schemas.microsoft.com/office/drawing/2014/main" id="{32506D97-8E1A-FD2D-6F6B-31BFA1511C46}"/>
                </a:ext>
              </a:extLst>
            </p:cNvPr>
            <p:cNvGrpSpPr/>
            <p:nvPr/>
          </p:nvGrpSpPr>
          <p:grpSpPr>
            <a:xfrm>
              <a:off x="11039945" y="3460672"/>
              <a:ext cx="518448" cy="1212242"/>
              <a:chOff x="11058573" y="3399165"/>
              <a:chExt cx="518448" cy="1212242"/>
            </a:xfrm>
          </p:grpSpPr>
          <p:grpSp>
            <p:nvGrpSpPr>
              <p:cNvPr id="5205" name="Group 5204">
                <a:extLst>
                  <a:ext uri="{FF2B5EF4-FFF2-40B4-BE49-F238E27FC236}">
                    <a16:creationId xmlns:a16="http://schemas.microsoft.com/office/drawing/2014/main" id="{B984F496-4ABC-F649-77E5-A9BAB4D3B7C4}"/>
                  </a:ext>
                </a:extLst>
              </p:cNvPr>
              <p:cNvGrpSpPr/>
              <p:nvPr/>
            </p:nvGrpSpPr>
            <p:grpSpPr>
              <a:xfrm>
                <a:off x="11087182" y="4159591"/>
                <a:ext cx="489839" cy="451816"/>
                <a:chOff x="5103720" y="2693365"/>
                <a:chExt cx="611650" cy="414788"/>
              </a:xfrm>
            </p:grpSpPr>
            <p:cxnSp>
              <p:nvCxnSpPr>
                <p:cNvPr id="5212" name="Straight Connector 5211">
                  <a:extLst>
                    <a:ext uri="{FF2B5EF4-FFF2-40B4-BE49-F238E27FC236}">
                      <a16:creationId xmlns:a16="http://schemas.microsoft.com/office/drawing/2014/main" id="{F614CC4C-3547-7C07-8B4E-CFC1CF996A15}"/>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213" name="Group 5212">
                  <a:extLst>
                    <a:ext uri="{FF2B5EF4-FFF2-40B4-BE49-F238E27FC236}">
                      <a16:creationId xmlns:a16="http://schemas.microsoft.com/office/drawing/2014/main" id="{1A515DE0-2884-E1B5-922B-D0D9AF854749}"/>
                    </a:ext>
                  </a:extLst>
                </p:cNvPr>
                <p:cNvGrpSpPr/>
                <p:nvPr/>
              </p:nvGrpSpPr>
              <p:grpSpPr>
                <a:xfrm>
                  <a:off x="5275406" y="2693365"/>
                  <a:ext cx="439964" cy="414788"/>
                  <a:chOff x="5275406" y="2711455"/>
                  <a:chExt cx="452949" cy="405518"/>
                </a:xfrm>
              </p:grpSpPr>
              <p:pic>
                <p:nvPicPr>
                  <p:cNvPr id="5214" name="Picture 5213" descr="server_rack.png">
                    <a:extLst>
                      <a:ext uri="{FF2B5EF4-FFF2-40B4-BE49-F238E27FC236}">
                        <a16:creationId xmlns:a16="http://schemas.microsoft.com/office/drawing/2014/main" id="{CBA641F4-8700-DAF6-5032-0D928477212A}"/>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5215" name="Picture 5214" descr="server_rack.png">
                    <a:extLst>
                      <a:ext uri="{FF2B5EF4-FFF2-40B4-BE49-F238E27FC236}">
                        <a16:creationId xmlns:a16="http://schemas.microsoft.com/office/drawing/2014/main" id="{E9855686-4F95-756E-2D94-7316D116B224}"/>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5216" name="Picture 5215" descr="server_rack.png">
                    <a:extLst>
                      <a:ext uri="{FF2B5EF4-FFF2-40B4-BE49-F238E27FC236}">
                        <a16:creationId xmlns:a16="http://schemas.microsoft.com/office/drawing/2014/main" id="{D0D72EA1-37A9-61F4-0B61-45C7913B9597}"/>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5206" name="Group 5205">
                <a:extLst>
                  <a:ext uri="{FF2B5EF4-FFF2-40B4-BE49-F238E27FC236}">
                    <a16:creationId xmlns:a16="http://schemas.microsoft.com/office/drawing/2014/main" id="{01487A3E-D309-7856-0C7D-E0569AB86F66}"/>
                  </a:ext>
                </a:extLst>
              </p:cNvPr>
              <p:cNvGrpSpPr/>
              <p:nvPr/>
            </p:nvGrpSpPr>
            <p:grpSpPr>
              <a:xfrm>
                <a:off x="11058573" y="3399165"/>
                <a:ext cx="423724" cy="405973"/>
                <a:chOff x="5103720" y="2693365"/>
                <a:chExt cx="611650" cy="414788"/>
              </a:xfrm>
            </p:grpSpPr>
            <p:cxnSp>
              <p:nvCxnSpPr>
                <p:cNvPr id="5207" name="Straight Connector 5206">
                  <a:extLst>
                    <a:ext uri="{FF2B5EF4-FFF2-40B4-BE49-F238E27FC236}">
                      <a16:creationId xmlns:a16="http://schemas.microsoft.com/office/drawing/2014/main" id="{F3A126A9-3B8B-2CC0-86B1-CFE52C16E91D}"/>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208" name="Group 5207">
                  <a:extLst>
                    <a:ext uri="{FF2B5EF4-FFF2-40B4-BE49-F238E27FC236}">
                      <a16:creationId xmlns:a16="http://schemas.microsoft.com/office/drawing/2014/main" id="{333605C0-DDD5-BE84-3827-63EED469BB47}"/>
                    </a:ext>
                  </a:extLst>
                </p:cNvPr>
                <p:cNvGrpSpPr/>
                <p:nvPr/>
              </p:nvGrpSpPr>
              <p:grpSpPr>
                <a:xfrm>
                  <a:off x="5275406" y="2693365"/>
                  <a:ext cx="439964" cy="414788"/>
                  <a:chOff x="5275406" y="2711455"/>
                  <a:chExt cx="452949" cy="405518"/>
                </a:xfrm>
              </p:grpSpPr>
              <p:pic>
                <p:nvPicPr>
                  <p:cNvPr id="5209" name="Picture 5208" descr="server_rack.png">
                    <a:extLst>
                      <a:ext uri="{FF2B5EF4-FFF2-40B4-BE49-F238E27FC236}">
                        <a16:creationId xmlns:a16="http://schemas.microsoft.com/office/drawing/2014/main" id="{F36A0994-958A-8FE8-15EE-D115AA06BDA6}"/>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5210" name="Picture 5209" descr="server_rack.png">
                    <a:extLst>
                      <a:ext uri="{FF2B5EF4-FFF2-40B4-BE49-F238E27FC236}">
                        <a16:creationId xmlns:a16="http://schemas.microsoft.com/office/drawing/2014/main" id="{67FAA078-F3BE-2F33-D258-B3BF95BEC4A7}"/>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5211" name="Picture 5210" descr="server_rack.png">
                    <a:extLst>
                      <a:ext uri="{FF2B5EF4-FFF2-40B4-BE49-F238E27FC236}">
                        <a16:creationId xmlns:a16="http://schemas.microsoft.com/office/drawing/2014/main" id="{7159C539-8C9E-5650-B49B-FCD144D956F4}"/>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5217" name="Group 950">
              <a:extLst>
                <a:ext uri="{FF2B5EF4-FFF2-40B4-BE49-F238E27FC236}">
                  <a16:creationId xmlns:a16="http://schemas.microsoft.com/office/drawing/2014/main" id="{EDD08B3F-1685-1A9F-5C33-D1DCF690F61E}"/>
                </a:ext>
              </a:extLst>
            </p:cNvPr>
            <p:cNvGrpSpPr>
              <a:grpSpLocks/>
            </p:cNvGrpSpPr>
            <p:nvPr/>
          </p:nvGrpSpPr>
          <p:grpSpPr bwMode="auto">
            <a:xfrm>
              <a:off x="10263913" y="5306138"/>
              <a:ext cx="177192" cy="330833"/>
              <a:chOff x="4140" y="429"/>
              <a:chExt cx="1425" cy="2396"/>
            </a:xfrm>
          </p:grpSpPr>
          <p:sp>
            <p:nvSpPr>
              <p:cNvPr id="5218" name="Freeform 951">
                <a:extLst>
                  <a:ext uri="{FF2B5EF4-FFF2-40B4-BE49-F238E27FC236}">
                    <a16:creationId xmlns:a16="http://schemas.microsoft.com/office/drawing/2014/main" id="{35CC9912-27FF-E1AA-0971-DB9F38C239F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19" name="Rectangle 952">
                <a:extLst>
                  <a:ext uri="{FF2B5EF4-FFF2-40B4-BE49-F238E27FC236}">
                    <a16:creationId xmlns:a16="http://schemas.microsoft.com/office/drawing/2014/main" id="{CC0C82C7-E995-AE8F-2BC7-4C5953658436}"/>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220" name="Freeform 953">
                <a:extLst>
                  <a:ext uri="{FF2B5EF4-FFF2-40B4-BE49-F238E27FC236}">
                    <a16:creationId xmlns:a16="http://schemas.microsoft.com/office/drawing/2014/main" id="{05D914FF-0E33-2D6B-D39F-0DB4DD719B4B}"/>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21" name="Freeform 954">
                <a:extLst>
                  <a:ext uri="{FF2B5EF4-FFF2-40B4-BE49-F238E27FC236}">
                    <a16:creationId xmlns:a16="http://schemas.microsoft.com/office/drawing/2014/main" id="{B2CE6308-5290-65DD-83EB-8E4B56FA2B06}"/>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22" name="Rectangle 955">
                <a:extLst>
                  <a:ext uri="{FF2B5EF4-FFF2-40B4-BE49-F238E27FC236}">
                    <a16:creationId xmlns:a16="http://schemas.microsoft.com/office/drawing/2014/main" id="{BF1404E1-C520-117C-B528-1585C8411ABB}"/>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5223" name="Group 956">
                <a:extLst>
                  <a:ext uri="{FF2B5EF4-FFF2-40B4-BE49-F238E27FC236}">
                    <a16:creationId xmlns:a16="http://schemas.microsoft.com/office/drawing/2014/main" id="{3AA74519-7655-E97B-1F58-D6E897852B09}"/>
                  </a:ext>
                </a:extLst>
              </p:cNvPr>
              <p:cNvGrpSpPr>
                <a:grpSpLocks/>
              </p:cNvGrpSpPr>
              <p:nvPr/>
            </p:nvGrpSpPr>
            <p:grpSpPr bwMode="auto">
              <a:xfrm>
                <a:off x="4749" y="668"/>
                <a:ext cx="581" cy="145"/>
                <a:chOff x="614" y="2568"/>
                <a:chExt cx="725" cy="139"/>
              </a:xfrm>
            </p:grpSpPr>
            <p:sp>
              <p:nvSpPr>
                <p:cNvPr id="5248" name="AutoShape 957">
                  <a:extLst>
                    <a:ext uri="{FF2B5EF4-FFF2-40B4-BE49-F238E27FC236}">
                      <a16:creationId xmlns:a16="http://schemas.microsoft.com/office/drawing/2014/main" id="{1C636E8E-C4C0-6A5C-586A-4DF48BBC487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249" name="AutoShape 958">
                  <a:extLst>
                    <a:ext uri="{FF2B5EF4-FFF2-40B4-BE49-F238E27FC236}">
                      <a16:creationId xmlns:a16="http://schemas.microsoft.com/office/drawing/2014/main" id="{BE0C4448-4F7C-A09A-85BB-AC2C4B833509}"/>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5224" name="Rectangle 959">
                <a:extLst>
                  <a:ext uri="{FF2B5EF4-FFF2-40B4-BE49-F238E27FC236}">
                    <a16:creationId xmlns:a16="http://schemas.microsoft.com/office/drawing/2014/main" id="{ACC39281-D0B1-EF7E-FB38-CE88C21F2092}"/>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5225" name="Group 960">
                <a:extLst>
                  <a:ext uri="{FF2B5EF4-FFF2-40B4-BE49-F238E27FC236}">
                    <a16:creationId xmlns:a16="http://schemas.microsoft.com/office/drawing/2014/main" id="{F36FBBCA-396F-4E9D-F1B8-092BD6DCCD14}"/>
                  </a:ext>
                </a:extLst>
              </p:cNvPr>
              <p:cNvGrpSpPr>
                <a:grpSpLocks/>
              </p:cNvGrpSpPr>
              <p:nvPr/>
            </p:nvGrpSpPr>
            <p:grpSpPr bwMode="auto">
              <a:xfrm>
                <a:off x="4747" y="994"/>
                <a:ext cx="581" cy="134"/>
                <a:chOff x="614" y="2568"/>
                <a:chExt cx="725" cy="139"/>
              </a:xfrm>
            </p:grpSpPr>
            <p:sp>
              <p:nvSpPr>
                <p:cNvPr id="5246" name="AutoShape 961">
                  <a:extLst>
                    <a:ext uri="{FF2B5EF4-FFF2-40B4-BE49-F238E27FC236}">
                      <a16:creationId xmlns:a16="http://schemas.microsoft.com/office/drawing/2014/main" id="{844189D0-1A49-1301-2EAA-F471D531530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247" name="AutoShape 962">
                  <a:extLst>
                    <a:ext uri="{FF2B5EF4-FFF2-40B4-BE49-F238E27FC236}">
                      <a16:creationId xmlns:a16="http://schemas.microsoft.com/office/drawing/2014/main" id="{9B868949-FB6E-1F51-B36C-73010D8D048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5226" name="Rectangle 963">
                <a:extLst>
                  <a:ext uri="{FF2B5EF4-FFF2-40B4-BE49-F238E27FC236}">
                    <a16:creationId xmlns:a16="http://schemas.microsoft.com/office/drawing/2014/main" id="{2A8024F8-6B32-DF7A-9BB8-A6EE770230B7}"/>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227" name="Rectangle 964">
                <a:extLst>
                  <a:ext uri="{FF2B5EF4-FFF2-40B4-BE49-F238E27FC236}">
                    <a16:creationId xmlns:a16="http://schemas.microsoft.com/office/drawing/2014/main" id="{495DA226-A0A7-AA13-6829-C0C4C9FE4EB8}"/>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5228" name="Group 965">
                <a:extLst>
                  <a:ext uri="{FF2B5EF4-FFF2-40B4-BE49-F238E27FC236}">
                    <a16:creationId xmlns:a16="http://schemas.microsoft.com/office/drawing/2014/main" id="{9F8A3875-28F2-3180-20AF-D16F6705856F}"/>
                  </a:ext>
                </a:extLst>
              </p:cNvPr>
              <p:cNvGrpSpPr>
                <a:grpSpLocks/>
              </p:cNvGrpSpPr>
              <p:nvPr/>
            </p:nvGrpSpPr>
            <p:grpSpPr bwMode="auto">
              <a:xfrm>
                <a:off x="4735" y="1627"/>
                <a:ext cx="582" cy="151"/>
                <a:chOff x="614" y="2568"/>
                <a:chExt cx="725" cy="139"/>
              </a:xfrm>
            </p:grpSpPr>
            <p:sp>
              <p:nvSpPr>
                <p:cNvPr id="5244" name="AutoShape 966">
                  <a:extLst>
                    <a:ext uri="{FF2B5EF4-FFF2-40B4-BE49-F238E27FC236}">
                      <a16:creationId xmlns:a16="http://schemas.microsoft.com/office/drawing/2014/main" id="{00F57825-55EE-EDD6-B80F-B0B279D76D8F}"/>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245" name="AutoShape 967">
                  <a:extLst>
                    <a:ext uri="{FF2B5EF4-FFF2-40B4-BE49-F238E27FC236}">
                      <a16:creationId xmlns:a16="http://schemas.microsoft.com/office/drawing/2014/main" id="{C6F79DC6-3E07-09E8-DA65-DF22F2D64D44}"/>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5229" name="Freeform 968">
                <a:extLst>
                  <a:ext uri="{FF2B5EF4-FFF2-40B4-BE49-F238E27FC236}">
                    <a16:creationId xmlns:a16="http://schemas.microsoft.com/office/drawing/2014/main" id="{9E777592-FA74-9A78-249F-9783477D373E}"/>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nvGrpSpPr>
              <p:cNvPr id="5230" name="Group 969">
                <a:extLst>
                  <a:ext uri="{FF2B5EF4-FFF2-40B4-BE49-F238E27FC236}">
                    <a16:creationId xmlns:a16="http://schemas.microsoft.com/office/drawing/2014/main" id="{4E2CF54D-3CE7-55D6-FD1A-D1D108F2B08B}"/>
                  </a:ext>
                </a:extLst>
              </p:cNvPr>
              <p:cNvGrpSpPr>
                <a:grpSpLocks/>
              </p:cNvGrpSpPr>
              <p:nvPr/>
            </p:nvGrpSpPr>
            <p:grpSpPr bwMode="auto">
              <a:xfrm>
                <a:off x="4739" y="1327"/>
                <a:ext cx="582" cy="139"/>
                <a:chOff x="614" y="2568"/>
                <a:chExt cx="725" cy="139"/>
              </a:xfrm>
            </p:grpSpPr>
            <p:sp>
              <p:nvSpPr>
                <p:cNvPr id="5242" name="AutoShape 970">
                  <a:extLst>
                    <a:ext uri="{FF2B5EF4-FFF2-40B4-BE49-F238E27FC236}">
                      <a16:creationId xmlns:a16="http://schemas.microsoft.com/office/drawing/2014/main" id="{FE849117-68D4-85BD-C907-0D9A4090F39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243" name="AutoShape 971">
                  <a:extLst>
                    <a:ext uri="{FF2B5EF4-FFF2-40B4-BE49-F238E27FC236}">
                      <a16:creationId xmlns:a16="http://schemas.microsoft.com/office/drawing/2014/main" id="{16D2ED25-269A-3696-270F-2C3B4E97565D}"/>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5231" name="Rectangle 972">
                <a:extLst>
                  <a:ext uri="{FF2B5EF4-FFF2-40B4-BE49-F238E27FC236}">
                    <a16:creationId xmlns:a16="http://schemas.microsoft.com/office/drawing/2014/main" id="{6B3DCA28-7B35-DCBD-468F-9D9699C6A548}"/>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232" name="Freeform 973">
                <a:extLst>
                  <a:ext uri="{FF2B5EF4-FFF2-40B4-BE49-F238E27FC236}">
                    <a16:creationId xmlns:a16="http://schemas.microsoft.com/office/drawing/2014/main" id="{E8E36742-925C-2791-E35B-E129771C849B}"/>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33" name="Freeform 974">
                <a:extLst>
                  <a:ext uri="{FF2B5EF4-FFF2-40B4-BE49-F238E27FC236}">
                    <a16:creationId xmlns:a16="http://schemas.microsoft.com/office/drawing/2014/main" id="{3B18640C-37B2-F5EA-1399-2FF2D52E6E42}"/>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34" name="Oval 975">
                <a:extLst>
                  <a:ext uri="{FF2B5EF4-FFF2-40B4-BE49-F238E27FC236}">
                    <a16:creationId xmlns:a16="http://schemas.microsoft.com/office/drawing/2014/main" id="{D0596208-AE3F-A892-C838-BD70EB6A0F17}"/>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235" name="Freeform 976">
                <a:extLst>
                  <a:ext uri="{FF2B5EF4-FFF2-40B4-BE49-F238E27FC236}">
                    <a16:creationId xmlns:a16="http://schemas.microsoft.com/office/drawing/2014/main" id="{B472ECCC-7321-49BE-B1AB-254D06E1EC63}"/>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36" name="AutoShape 977">
                <a:extLst>
                  <a:ext uri="{FF2B5EF4-FFF2-40B4-BE49-F238E27FC236}">
                    <a16:creationId xmlns:a16="http://schemas.microsoft.com/office/drawing/2014/main" id="{2E5D3ADA-5ED4-3253-AA14-A383FC56C605}"/>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237" name="AutoShape 978">
                <a:extLst>
                  <a:ext uri="{FF2B5EF4-FFF2-40B4-BE49-F238E27FC236}">
                    <a16:creationId xmlns:a16="http://schemas.microsoft.com/office/drawing/2014/main" id="{753EAC40-4518-997D-57A9-6F69F9EB0B28}"/>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238" name="Oval 979">
                <a:extLst>
                  <a:ext uri="{FF2B5EF4-FFF2-40B4-BE49-F238E27FC236}">
                    <a16:creationId xmlns:a16="http://schemas.microsoft.com/office/drawing/2014/main" id="{CB5D0F94-08C3-8E61-268F-2427B03E6AAF}"/>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239" name="Oval 980">
                <a:extLst>
                  <a:ext uri="{FF2B5EF4-FFF2-40B4-BE49-F238E27FC236}">
                    <a16:creationId xmlns:a16="http://schemas.microsoft.com/office/drawing/2014/main" id="{74EE9CB8-8E7A-7393-CF5F-3E23C43B8BE9}"/>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eaLnBrk="1" hangingPunct="1">
                  <a:lnSpc>
                    <a:spcPct val="100000"/>
                  </a:lnSpc>
                  <a:spcBef>
                    <a:spcPct val="0"/>
                  </a:spcBef>
                  <a:buClrTx/>
                  <a:buSzTx/>
                  <a:buFontTx/>
                  <a:buNone/>
                </a:pPr>
                <a:endParaRPr lang="en-US" altLang="en-US" sz="1800" dirty="0">
                  <a:solidFill>
                    <a:srgbClr val="FF0000"/>
                  </a:solidFill>
                  <a:latin typeface="Arial" panose="020B0604020202020204" pitchFamily="34" charset="0"/>
                </a:endParaRPr>
              </a:p>
            </p:txBody>
          </p:sp>
          <p:sp>
            <p:nvSpPr>
              <p:cNvPr id="5240" name="Oval 981">
                <a:extLst>
                  <a:ext uri="{FF2B5EF4-FFF2-40B4-BE49-F238E27FC236}">
                    <a16:creationId xmlns:a16="http://schemas.microsoft.com/office/drawing/2014/main" id="{7475E936-EFDC-3DDF-C4B7-B5C5B00A6B90}"/>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241" name="Rectangle 982">
                <a:extLst>
                  <a:ext uri="{FF2B5EF4-FFF2-40B4-BE49-F238E27FC236}">
                    <a16:creationId xmlns:a16="http://schemas.microsoft.com/office/drawing/2014/main" id="{73B1A4A4-773A-B1B7-3136-6EE7AAFD8DD4}"/>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grpSp>
          <p:nvGrpSpPr>
            <p:cNvPr id="5250" name="Group 590">
              <a:extLst>
                <a:ext uri="{FF2B5EF4-FFF2-40B4-BE49-F238E27FC236}">
                  <a16:creationId xmlns:a16="http://schemas.microsoft.com/office/drawing/2014/main" id="{BD88E837-7ABB-DBA4-8847-7946A867DE63}"/>
                </a:ext>
              </a:extLst>
            </p:cNvPr>
            <p:cNvGrpSpPr>
              <a:grpSpLocks/>
            </p:cNvGrpSpPr>
            <p:nvPr/>
          </p:nvGrpSpPr>
          <p:grpSpPr bwMode="auto">
            <a:xfrm flipH="1">
              <a:off x="7955853" y="4932348"/>
              <a:ext cx="345630" cy="320302"/>
              <a:chOff x="2839" y="3501"/>
              <a:chExt cx="755" cy="803"/>
            </a:xfrm>
          </p:grpSpPr>
          <p:pic>
            <p:nvPicPr>
              <p:cNvPr id="5251" name="Picture 591" descr="desktop_computer_stylized_medium">
                <a:extLst>
                  <a:ext uri="{FF2B5EF4-FFF2-40B4-BE49-F238E27FC236}">
                    <a16:creationId xmlns:a16="http://schemas.microsoft.com/office/drawing/2014/main" id="{746A2713-0E50-9E0F-AA7F-30ECF015FDB1}"/>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52" name="Freeform 592">
                <a:extLst>
                  <a:ext uri="{FF2B5EF4-FFF2-40B4-BE49-F238E27FC236}">
                    <a16:creationId xmlns:a16="http://schemas.microsoft.com/office/drawing/2014/main" id="{372373E1-E590-617D-D3F5-9D8B118F712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dirty="0"/>
              </a:p>
            </p:txBody>
          </p:sp>
        </p:grpSp>
        <p:grpSp>
          <p:nvGrpSpPr>
            <p:cNvPr id="5253" name="Group 1064">
              <a:extLst>
                <a:ext uri="{FF2B5EF4-FFF2-40B4-BE49-F238E27FC236}">
                  <a16:creationId xmlns:a16="http://schemas.microsoft.com/office/drawing/2014/main" id="{AD036B1F-7FB4-B3AA-9B5B-6E6D8E67005D}"/>
                </a:ext>
              </a:extLst>
            </p:cNvPr>
            <p:cNvGrpSpPr>
              <a:grpSpLocks/>
            </p:cNvGrpSpPr>
            <p:nvPr/>
          </p:nvGrpSpPr>
          <p:grpSpPr bwMode="auto">
            <a:xfrm>
              <a:off x="9010801" y="5861358"/>
              <a:ext cx="310186" cy="307808"/>
              <a:chOff x="877" y="1008"/>
              <a:chExt cx="2747" cy="2591"/>
            </a:xfrm>
          </p:grpSpPr>
          <p:pic>
            <p:nvPicPr>
              <p:cNvPr id="5254" name="Picture 1065" descr="antenna_stylized">
                <a:extLst>
                  <a:ext uri="{FF2B5EF4-FFF2-40B4-BE49-F238E27FC236}">
                    <a16:creationId xmlns:a16="http://schemas.microsoft.com/office/drawing/2014/main" id="{5A0ADF6F-69CE-E3AA-460D-78D5A8979966}"/>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55" name="Picture 1066" descr="laptop_keyboard">
                <a:extLst>
                  <a:ext uri="{FF2B5EF4-FFF2-40B4-BE49-F238E27FC236}">
                    <a16:creationId xmlns:a16="http://schemas.microsoft.com/office/drawing/2014/main" id="{BDB34A4B-6FD4-11EF-6B3B-389169D732F7}"/>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56" name="Freeform 1067">
                <a:extLst>
                  <a:ext uri="{FF2B5EF4-FFF2-40B4-BE49-F238E27FC236}">
                    <a16:creationId xmlns:a16="http://schemas.microsoft.com/office/drawing/2014/main" id="{157492DA-B318-7A8F-7032-AA30F4564445}"/>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dirty="0"/>
              </a:p>
            </p:txBody>
          </p:sp>
          <p:pic>
            <p:nvPicPr>
              <p:cNvPr id="5257" name="Picture 1068" descr="screen">
                <a:extLst>
                  <a:ext uri="{FF2B5EF4-FFF2-40B4-BE49-F238E27FC236}">
                    <a16:creationId xmlns:a16="http://schemas.microsoft.com/office/drawing/2014/main" id="{D253E969-898D-5593-22C9-F8AFB00A09C1}"/>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58" name="Freeform 1069">
                <a:extLst>
                  <a:ext uri="{FF2B5EF4-FFF2-40B4-BE49-F238E27FC236}">
                    <a16:creationId xmlns:a16="http://schemas.microsoft.com/office/drawing/2014/main" id="{B5C9A2C9-EFD4-185F-A567-D529583A5418}"/>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59" name="Freeform 1070">
                <a:extLst>
                  <a:ext uri="{FF2B5EF4-FFF2-40B4-BE49-F238E27FC236}">
                    <a16:creationId xmlns:a16="http://schemas.microsoft.com/office/drawing/2014/main" id="{5F8F8057-F3F0-689D-8BEE-B1F3A9464100}"/>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60" name="Freeform 1071">
                <a:extLst>
                  <a:ext uri="{FF2B5EF4-FFF2-40B4-BE49-F238E27FC236}">
                    <a16:creationId xmlns:a16="http://schemas.microsoft.com/office/drawing/2014/main" id="{D6A32B9D-96E3-3A34-A09C-137CB884C62E}"/>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61" name="Freeform 1072">
                <a:extLst>
                  <a:ext uri="{FF2B5EF4-FFF2-40B4-BE49-F238E27FC236}">
                    <a16:creationId xmlns:a16="http://schemas.microsoft.com/office/drawing/2014/main" id="{9294BF97-F8A1-C92C-0382-C3C93A8EB8DB}"/>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62" name="Freeform 1073">
                <a:extLst>
                  <a:ext uri="{FF2B5EF4-FFF2-40B4-BE49-F238E27FC236}">
                    <a16:creationId xmlns:a16="http://schemas.microsoft.com/office/drawing/2014/main" id="{050673BE-2D36-E91A-FE6B-C5489A0AD330}"/>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63" name="Freeform 1074">
                <a:extLst>
                  <a:ext uri="{FF2B5EF4-FFF2-40B4-BE49-F238E27FC236}">
                    <a16:creationId xmlns:a16="http://schemas.microsoft.com/office/drawing/2014/main" id="{222B197D-4C46-B221-31B0-1DC08E2F20E6}"/>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nvGrpSpPr>
              <p:cNvPr id="5264" name="Group 1075">
                <a:extLst>
                  <a:ext uri="{FF2B5EF4-FFF2-40B4-BE49-F238E27FC236}">
                    <a16:creationId xmlns:a16="http://schemas.microsoft.com/office/drawing/2014/main" id="{21A494FE-718A-BBAF-402B-21814C07784F}"/>
                  </a:ext>
                </a:extLst>
              </p:cNvPr>
              <p:cNvGrpSpPr>
                <a:grpSpLocks/>
              </p:cNvGrpSpPr>
              <p:nvPr/>
            </p:nvGrpSpPr>
            <p:grpSpPr bwMode="auto">
              <a:xfrm>
                <a:off x="1709" y="3008"/>
                <a:ext cx="507" cy="234"/>
                <a:chOff x="1740" y="2642"/>
                <a:chExt cx="752" cy="327"/>
              </a:xfrm>
            </p:grpSpPr>
            <p:sp>
              <p:nvSpPr>
                <p:cNvPr id="5271" name="Freeform 1076">
                  <a:extLst>
                    <a:ext uri="{FF2B5EF4-FFF2-40B4-BE49-F238E27FC236}">
                      <a16:creationId xmlns:a16="http://schemas.microsoft.com/office/drawing/2014/main" id="{163C608D-0C1D-6291-55D8-B5BF941D445C}"/>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72" name="Freeform 1077">
                  <a:extLst>
                    <a:ext uri="{FF2B5EF4-FFF2-40B4-BE49-F238E27FC236}">
                      <a16:creationId xmlns:a16="http://schemas.microsoft.com/office/drawing/2014/main" id="{CDFA4E6E-EBCE-B59D-64B4-889126ECDC91}"/>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73" name="Freeform 1078">
                  <a:extLst>
                    <a:ext uri="{FF2B5EF4-FFF2-40B4-BE49-F238E27FC236}">
                      <a16:creationId xmlns:a16="http://schemas.microsoft.com/office/drawing/2014/main" id="{15D0DCE4-3194-8032-22D8-F516B3CFFD2F}"/>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74" name="Freeform 1079">
                  <a:extLst>
                    <a:ext uri="{FF2B5EF4-FFF2-40B4-BE49-F238E27FC236}">
                      <a16:creationId xmlns:a16="http://schemas.microsoft.com/office/drawing/2014/main" id="{4A6856F3-03D2-B756-4E1C-C2C80F4B994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75" name="Freeform 1080">
                  <a:extLst>
                    <a:ext uri="{FF2B5EF4-FFF2-40B4-BE49-F238E27FC236}">
                      <a16:creationId xmlns:a16="http://schemas.microsoft.com/office/drawing/2014/main" id="{54CDAAB1-3617-DE77-3055-EB6EA94163FB}"/>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76" name="Freeform 1081">
                  <a:extLst>
                    <a:ext uri="{FF2B5EF4-FFF2-40B4-BE49-F238E27FC236}">
                      <a16:creationId xmlns:a16="http://schemas.microsoft.com/office/drawing/2014/main" id="{57924E1C-B3A5-1DDD-F9D4-462C8E862634}"/>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5265" name="Freeform 1082">
                <a:extLst>
                  <a:ext uri="{FF2B5EF4-FFF2-40B4-BE49-F238E27FC236}">
                    <a16:creationId xmlns:a16="http://schemas.microsoft.com/office/drawing/2014/main" id="{F7A7B9C3-D235-A2C7-1D18-207E7427FEBA}"/>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66" name="Freeform 1083">
                <a:extLst>
                  <a:ext uri="{FF2B5EF4-FFF2-40B4-BE49-F238E27FC236}">
                    <a16:creationId xmlns:a16="http://schemas.microsoft.com/office/drawing/2014/main" id="{6A3C2246-A073-CF20-4526-2448757EC721}"/>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67" name="Freeform 1084">
                <a:extLst>
                  <a:ext uri="{FF2B5EF4-FFF2-40B4-BE49-F238E27FC236}">
                    <a16:creationId xmlns:a16="http://schemas.microsoft.com/office/drawing/2014/main" id="{5B7C9BED-F91F-DE99-B258-1BB09527E554}"/>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68" name="Freeform 1085">
                <a:extLst>
                  <a:ext uri="{FF2B5EF4-FFF2-40B4-BE49-F238E27FC236}">
                    <a16:creationId xmlns:a16="http://schemas.microsoft.com/office/drawing/2014/main" id="{89DF7C00-B82F-CF37-B843-D1B07D7F4A0F}"/>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69" name="Freeform 1086">
                <a:extLst>
                  <a:ext uri="{FF2B5EF4-FFF2-40B4-BE49-F238E27FC236}">
                    <a16:creationId xmlns:a16="http://schemas.microsoft.com/office/drawing/2014/main" id="{1A14B286-4A2A-2520-53B1-BE96A6C9F0A5}"/>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70" name="Freeform 1087">
                <a:extLst>
                  <a:ext uri="{FF2B5EF4-FFF2-40B4-BE49-F238E27FC236}">
                    <a16:creationId xmlns:a16="http://schemas.microsoft.com/office/drawing/2014/main" id="{72075EC9-6FBC-997A-0D01-D6F846BCBE4E}"/>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5277" name="Group 590">
              <a:extLst>
                <a:ext uri="{FF2B5EF4-FFF2-40B4-BE49-F238E27FC236}">
                  <a16:creationId xmlns:a16="http://schemas.microsoft.com/office/drawing/2014/main" id="{3EB12C41-1F84-675F-45C1-FD649521CF5B}"/>
                </a:ext>
              </a:extLst>
            </p:cNvPr>
            <p:cNvGrpSpPr>
              <a:grpSpLocks/>
            </p:cNvGrpSpPr>
            <p:nvPr/>
          </p:nvGrpSpPr>
          <p:grpSpPr bwMode="auto">
            <a:xfrm flipH="1">
              <a:off x="7748979" y="5313247"/>
              <a:ext cx="345630" cy="320302"/>
              <a:chOff x="2839" y="3501"/>
              <a:chExt cx="755" cy="803"/>
            </a:xfrm>
          </p:grpSpPr>
          <p:pic>
            <p:nvPicPr>
              <p:cNvPr id="5278" name="Picture 591" descr="desktop_computer_stylized_medium">
                <a:extLst>
                  <a:ext uri="{FF2B5EF4-FFF2-40B4-BE49-F238E27FC236}">
                    <a16:creationId xmlns:a16="http://schemas.microsoft.com/office/drawing/2014/main" id="{9749AC9E-8230-AC79-9D0A-740BB0CBE7B9}"/>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79" name="Freeform 592">
                <a:extLst>
                  <a:ext uri="{FF2B5EF4-FFF2-40B4-BE49-F238E27FC236}">
                    <a16:creationId xmlns:a16="http://schemas.microsoft.com/office/drawing/2014/main" id="{04B58AA6-7F2E-B6FF-A96A-69D9F7F95CEF}"/>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dirty="0"/>
              </a:p>
            </p:txBody>
          </p:sp>
        </p:grpSp>
        <p:grpSp>
          <p:nvGrpSpPr>
            <p:cNvPr id="5280" name="Group 590">
              <a:extLst>
                <a:ext uri="{FF2B5EF4-FFF2-40B4-BE49-F238E27FC236}">
                  <a16:creationId xmlns:a16="http://schemas.microsoft.com/office/drawing/2014/main" id="{E7A9FF4C-8B31-58F9-61BB-CDAA6791D34C}"/>
                </a:ext>
              </a:extLst>
            </p:cNvPr>
            <p:cNvGrpSpPr>
              <a:grpSpLocks/>
            </p:cNvGrpSpPr>
            <p:nvPr/>
          </p:nvGrpSpPr>
          <p:grpSpPr bwMode="auto">
            <a:xfrm flipH="1">
              <a:off x="8128907" y="5536844"/>
              <a:ext cx="345630" cy="320302"/>
              <a:chOff x="2839" y="3501"/>
              <a:chExt cx="755" cy="803"/>
            </a:xfrm>
          </p:grpSpPr>
          <p:pic>
            <p:nvPicPr>
              <p:cNvPr id="5281" name="Picture 591" descr="desktop_computer_stylized_medium">
                <a:extLst>
                  <a:ext uri="{FF2B5EF4-FFF2-40B4-BE49-F238E27FC236}">
                    <a16:creationId xmlns:a16="http://schemas.microsoft.com/office/drawing/2014/main" id="{C3E7D600-BDB1-8E83-8FC7-B71A41F26866}"/>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82" name="Freeform 592">
                <a:extLst>
                  <a:ext uri="{FF2B5EF4-FFF2-40B4-BE49-F238E27FC236}">
                    <a16:creationId xmlns:a16="http://schemas.microsoft.com/office/drawing/2014/main" id="{58A471B9-F838-E0D1-16D7-4E4979A7535E}"/>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dirty="0"/>
              </a:p>
            </p:txBody>
          </p:sp>
        </p:grpSp>
        <p:grpSp>
          <p:nvGrpSpPr>
            <p:cNvPr id="5283" name="Group 590">
              <a:extLst>
                <a:ext uri="{FF2B5EF4-FFF2-40B4-BE49-F238E27FC236}">
                  <a16:creationId xmlns:a16="http://schemas.microsoft.com/office/drawing/2014/main" id="{07527F15-71D4-F8DD-9C7F-A7DF3DB28994}"/>
                </a:ext>
              </a:extLst>
            </p:cNvPr>
            <p:cNvGrpSpPr>
              <a:grpSpLocks/>
            </p:cNvGrpSpPr>
            <p:nvPr/>
          </p:nvGrpSpPr>
          <p:grpSpPr bwMode="auto">
            <a:xfrm flipH="1">
              <a:off x="8527132" y="5558317"/>
              <a:ext cx="345630" cy="320302"/>
              <a:chOff x="2839" y="3501"/>
              <a:chExt cx="755" cy="803"/>
            </a:xfrm>
          </p:grpSpPr>
          <p:pic>
            <p:nvPicPr>
              <p:cNvPr id="5284" name="Picture 591" descr="desktop_computer_stylized_medium">
                <a:extLst>
                  <a:ext uri="{FF2B5EF4-FFF2-40B4-BE49-F238E27FC236}">
                    <a16:creationId xmlns:a16="http://schemas.microsoft.com/office/drawing/2014/main" id="{011BFF62-A5DD-363C-DAEB-C39ED2F94A0D}"/>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85" name="Freeform 592">
                <a:extLst>
                  <a:ext uri="{FF2B5EF4-FFF2-40B4-BE49-F238E27FC236}">
                    <a16:creationId xmlns:a16="http://schemas.microsoft.com/office/drawing/2014/main" id="{2C0616CF-6E9F-D982-CCD3-76689490D90A}"/>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dirty="0"/>
              </a:p>
            </p:txBody>
          </p:sp>
        </p:grpSp>
        <p:grpSp>
          <p:nvGrpSpPr>
            <p:cNvPr id="5286" name="Group 1064">
              <a:extLst>
                <a:ext uri="{FF2B5EF4-FFF2-40B4-BE49-F238E27FC236}">
                  <a16:creationId xmlns:a16="http://schemas.microsoft.com/office/drawing/2014/main" id="{4669113E-9247-5B3B-4EE0-49192F0F6966}"/>
                </a:ext>
              </a:extLst>
            </p:cNvPr>
            <p:cNvGrpSpPr>
              <a:grpSpLocks/>
            </p:cNvGrpSpPr>
            <p:nvPr/>
          </p:nvGrpSpPr>
          <p:grpSpPr bwMode="auto">
            <a:xfrm>
              <a:off x="9647169" y="6015687"/>
              <a:ext cx="319264" cy="253379"/>
              <a:chOff x="877" y="1008"/>
              <a:chExt cx="2747" cy="2591"/>
            </a:xfrm>
          </p:grpSpPr>
          <p:pic>
            <p:nvPicPr>
              <p:cNvPr id="5287" name="Picture 1065" descr="antenna_stylized">
                <a:extLst>
                  <a:ext uri="{FF2B5EF4-FFF2-40B4-BE49-F238E27FC236}">
                    <a16:creationId xmlns:a16="http://schemas.microsoft.com/office/drawing/2014/main" id="{737D8274-93D3-5A3A-4504-FDFC608E94D6}"/>
                  </a:ext>
                </a:extLst>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88" name="Picture 1066" descr="laptop_keyboard">
                <a:extLst>
                  <a:ext uri="{FF2B5EF4-FFF2-40B4-BE49-F238E27FC236}">
                    <a16:creationId xmlns:a16="http://schemas.microsoft.com/office/drawing/2014/main" id="{D5559779-3F74-974A-8879-4FF521064E4D}"/>
                  </a:ext>
                </a:extLst>
              </p:cNvPr>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89" name="Freeform 1067">
                <a:extLst>
                  <a:ext uri="{FF2B5EF4-FFF2-40B4-BE49-F238E27FC236}">
                    <a16:creationId xmlns:a16="http://schemas.microsoft.com/office/drawing/2014/main" id="{2A3B7E2F-C215-E0D2-10A4-8C78ADF35AF6}"/>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dirty="0"/>
              </a:p>
            </p:txBody>
          </p:sp>
          <p:pic>
            <p:nvPicPr>
              <p:cNvPr id="5290" name="Picture 1068" descr="screen">
                <a:extLst>
                  <a:ext uri="{FF2B5EF4-FFF2-40B4-BE49-F238E27FC236}">
                    <a16:creationId xmlns:a16="http://schemas.microsoft.com/office/drawing/2014/main" id="{90E3C69C-9DE0-AD07-9A74-FC62A2908A24}"/>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91" name="Freeform 1069">
                <a:extLst>
                  <a:ext uri="{FF2B5EF4-FFF2-40B4-BE49-F238E27FC236}">
                    <a16:creationId xmlns:a16="http://schemas.microsoft.com/office/drawing/2014/main" id="{1D93938D-C3EF-1959-6721-9F5E5EAF46F7}"/>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92" name="Freeform 1070">
                <a:extLst>
                  <a:ext uri="{FF2B5EF4-FFF2-40B4-BE49-F238E27FC236}">
                    <a16:creationId xmlns:a16="http://schemas.microsoft.com/office/drawing/2014/main" id="{21D3C792-1C91-6CEE-8760-B6D59C622D0B}"/>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93" name="Freeform 1071">
                <a:extLst>
                  <a:ext uri="{FF2B5EF4-FFF2-40B4-BE49-F238E27FC236}">
                    <a16:creationId xmlns:a16="http://schemas.microsoft.com/office/drawing/2014/main" id="{4CD7D5BD-1AC9-0EA4-BD94-FFA18067F71C}"/>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94" name="Freeform 1072">
                <a:extLst>
                  <a:ext uri="{FF2B5EF4-FFF2-40B4-BE49-F238E27FC236}">
                    <a16:creationId xmlns:a16="http://schemas.microsoft.com/office/drawing/2014/main" id="{A4955CED-12A4-AB1E-0655-9BEB40B730E0}"/>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95" name="Freeform 1073">
                <a:extLst>
                  <a:ext uri="{FF2B5EF4-FFF2-40B4-BE49-F238E27FC236}">
                    <a16:creationId xmlns:a16="http://schemas.microsoft.com/office/drawing/2014/main" id="{A47DDAF2-07E0-A714-AE0E-332F995D8913}"/>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96" name="Freeform 1074">
                <a:extLst>
                  <a:ext uri="{FF2B5EF4-FFF2-40B4-BE49-F238E27FC236}">
                    <a16:creationId xmlns:a16="http://schemas.microsoft.com/office/drawing/2014/main" id="{6A2C1D28-CF36-473D-8404-0FF3CB554DAF}"/>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nvGrpSpPr>
              <p:cNvPr id="5297" name="Group 1075">
                <a:extLst>
                  <a:ext uri="{FF2B5EF4-FFF2-40B4-BE49-F238E27FC236}">
                    <a16:creationId xmlns:a16="http://schemas.microsoft.com/office/drawing/2014/main" id="{249CDF88-6B41-3757-CCFB-187AE73EDF33}"/>
                  </a:ext>
                </a:extLst>
              </p:cNvPr>
              <p:cNvGrpSpPr>
                <a:grpSpLocks/>
              </p:cNvGrpSpPr>
              <p:nvPr/>
            </p:nvGrpSpPr>
            <p:grpSpPr bwMode="auto">
              <a:xfrm>
                <a:off x="1709" y="3008"/>
                <a:ext cx="507" cy="234"/>
                <a:chOff x="1740" y="2642"/>
                <a:chExt cx="752" cy="327"/>
              </a:xfrm>
            </p:grpSpPr>
            <p:sp>
              <p:nvSpPr>
                <p:cNvPr id="5304" name="Freeform 1076">
                  <a:extLst>
                    <a:ext uri="{FF2B5EF4-FFF2-40B4-BE49-F238E27FC236}">
                      <a16:creationId xmlns:a16="http://schemas.microsoft.com/office/drawing/2014/main" id="{B5075AB6-0D74-F6B4-DC2A-309AC78DD4B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05" name="Freeform 1077">
                  <a:extLst>
                    <a:ext uri="{FF2B5EF4-FFF2-40B4-BE49-F238E27FC236}">
                      <a16:creationId xmlns:a16="http://schemas.microsoft.com/office/drawing/2014/main" id="{C48A92F6-8BED-B13A-3B03-47FB473A030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06" name="Freeform 1078">
                  <a:extLst>
                    <a:ext uri="{FF2B5EF4-FFF2-40B4-BE49-F238E27FC236}">
                      <a16:creationId xmlns:a16="http://schemas.microsoft.com/office/drawing/2014/main" id="{9FAAF23D-2933-01C2-8622-31532282C0FB}"/>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07" name="Freeform 1079">
                  <a:extLst>
                    <a:ext uri="{FF2B5EF4-FFF2-40B4-BE49-F238E27FC236}">
                      <a16:creationId xmlns:a16="http://schemas.microsoft.com/office/drawing/2014/main" id="{5B4BBC48-F6C1-98C1-31D1-AC8459EF24F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08" name="Freeform 1080">
                  <a:extLst>
                    <a:ext uri="{FF2B5EF4-FFF2-40B4-BE49-F238E27FC236}">
                      <a16:creationId xmlns:a16="http://schemas.microsoft.com/office/drawing/2014/main" id="{E929E7A3-00A9-196B-CB93-B6DF47C2817C}"/>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09" name="Freeform 1081">
                  <a:extLst>
                    <a:ext uri="{FF2B5EF4-FFF2-40B4-BE49-F238E27FC236}">
                      <a16:creationId xmlns:a16="http://schemas.microsoft.com/office/drawing/2014/main" id="{939D2844-5DA9-B487-1D78-090AB915F90A}"/>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5298" name="Freeform 1082">
                <a:extLst>
                  <a:ext uri="{FF2B5EF4-FFF2-40B4-BE49-F238E27FC236}">
                    <a16:creationId xmlns:a16="http://schemas.microsoft.com/office/drawing/2014/main" id="{02274646-0C5D-F3E8-4672-E0EE00D5A853}"/>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99" name="Freeform 1083">
                <a:extLst>
                  <a:ext uri="{FF2B5EF4-FFF2-40B4-BE49-F238E27FC236}">
                    <a16:creationId xmlns:a16="http://schemas.microsoft.com/office/drawing/2014/main" id="{EE269D35-CC04-3EFF-81E7-DCA02F0CBFF4}"/>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00" name="Freeform 1084">
                <a:extLst>
                  <a:ext uri="{FF2B5EF4-FFF2-40B4-BE49-F238E27FC236}">
                    <a16:creationId xmlns:a16="http://schemas.microsoft.com/office/drawing/2014/main" id="{211CC3C5-761D-59CE-AB81-069DCBEDFD89}"/>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01" name="Freeform 1085">
                <a:extLst>
                  <a:ext uri="{FF2B5EF4-FFF2-40B4-BE49-F238E27FC236}">
                    <a16:creationId xmlns:a16="http://schemas.microsoft.com/office/drawing/2014/main" id="{5F01CA54-942E-D6E8-AA9E-7D1C3BA8A36E}"/>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02" name="Freeform 1086">
                <a:extLst>
                  <a:ext uri="{FF2B5EF4-FFF2-40B4-BE49-F238E27FC236}">
                    <a16:creationId xmlns:a16="http://schemas.microsoft.com/office/drawing/2014/main" id="{2BCD6992-2588-B4FD-7EDF-4B32E3E71D35}"/>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03" name="Freeform 1087">
                <a:extLst>
                  <a:ext uri="{FF2B5EF4-FFF2-40B4-BE49-F238E27FC236}">
                    <a16:creationId xmlns:a16="http://schemas.microsoft.com/office/drawing/2014/main" id="{5AB01AB0-34D3-299B-AA86-6BBA145D87A3}"/>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5310" name="Group 983">
              <a:extLst>
                <a:ext uri="{FF2B5EF4-FFF2-40B4-BE49-F238E27FC236}">
                  <a16:creationId xmlns:a16="http://schemas.microsoft.com/office/drawing/2014/main" id="{C5897088-5A0F-0145-22F2-8E6522C17CD9}"/>
                </a:ext>
              </a:extLst>
            </p:cNvPr>
            <p:cNvGrpSpPr>
              <a:grpSpLocks/>
            </p:cNvGrpSpPr>
            <p:nvPr/>
          </p:nvGrpSpPr>
          <p:grpSpPr bwMode="auto">
            <a:xfrm>
              <a:off x="9992875" y="5668575"/>
              <a:ext cx="171450" cy="348944"/>
              <a:chOff x="4140" y="429"/>
              <a:chExt cx="1425" cy="2396"/>
            </a:xfrm>
          </p:grpSpPr>
          <p:sp>
            <p:nvSpPr>
              <p:cNvPr id="5311" name="Freeform 984">
                <a:extLst>
                  <a:ext uri="{FF2B5EF4-FFF2-40B4-BE49-F238E27FC236}">
                    <a16:creationId xmlns:a16="http://schemas.microsoft.com/office/drawing/2014/main" id="{8E100DB7-0CE6-0E97-BC69-3C92E0842F65}"/>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12" name="Rectangle 985">
                <a:extLst>
                  <a:ext uri="{FF2B5EF4-FFF2-40B4-BE49-F238E27FC236}">
                    <a16:creationId xmlns:a16="http://schemas.microsoft.com/office/drawing/2014/main" id="{8A17A68B-A569-2DA7-BD88-161D86D9F69B}"/>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313" name="Freeform 986">
                <a:extLst>
                  <a:ext uri="{FF2B5EF4-FFF2-40B4-BE49-F238E27FC236}">
                    <a16:creationId xmlns:a16="http://schemas.microsoft.com/office/drawing/2014/main" id="{B82BB643-CCB9-AAD2-D53C-0B7C16122F57}"/>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14" name="Freeform 987">
                <a:extLst>
                  <a:ext uri="{FF2B5EF4-FFF2-40B4-BE49-F238E27FC236}">
                    <a16:creationId xmlns:a16="http://schemas.microsoft.com/office/drawing/2014/main" id="{361A971D-0B08-8C09-ED39-4C29A656E37B}"/>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15" name="Rectangle 988">
                <a:extLst>
                  <a:ext uri="{FF2B5EF4-FFF2-40B4-BE49-F238E27FC236}">
                    <a16:creationId xmlns:a16="http://schemas.microsoft.com/office/drawing/2014/main" id="{7F172E1A-9E98-E783-E695-D45AB7A43AE2}"/>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5316" name="Group 989">
                <a:extLst>
                  <a:ext uri="{FF2B5EF4-FFF2-40B4-BE49-F238E27FC236}">
                    <a16:creationId xmlns:a16="http://schemas.microsoft.com/office/drawing/2014/main" id="{B415C907-FEE7-238D-86C8-6DFB9F88028B}"/>
                  </a:ext>
                </a:extLst>
              </p:cNvPr>
              <p:cNvGrpSpPr>
                <a:grpSpLocks/>
              </p:cNvGrpSpPr>
              <p:nvPr/>
            </p:nvGrpSpPr>
            <p:grpSpPr bwMode="auto">
              <a:xfrm>
                <a:off x="4749" y="668"/>
                <a:ext cx="581" cy="145"/>
                <a:chOff x="614" y="2568"/>
                <a:chExt cx="725" cy="139"/>
              </a:xfrm>
            </p:grpSpPr>
            <p:sp>
              <p:nvSpPr>
                <p:cNvPr id="5341" name="AutoShape 990">
                  <a:extLst>
                    <a:ext uri="{FF2B5EF4-FFF2-40B4-BE49-F238E27FC236}">
                      <a16:creationId xmlns:a16="http://schemas.microsoft.com/office/drawing/2014/main" id="{D5731EE3-DE47-527B-4B3F-7DCAE9A83B87}"/>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342" name="AutoShape 991">
                  <a:extLst>
                    <a:ext uri="{FF2B5EF4-FFF2-40B4-BE49-F238E27FC236}">
                      <a16:creationId xmlns:a16="http://schemas.microsoft.com/office/drawing/2014/main" id="{73F934A9-B69E-54BF-E210-F52FAD38BA6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5317" name="Rectangle 992">
                <a:extLst>
                  <a:ext uri="{FF2B5EF4-FFF2-40B4-BE49-F238E27FC236}">
                    <a16:creationId xmlns:a16="http://schemas.microsoft.com/office/drawing/2014/main" id="{9CC89107-E337-37BE-6565-79CD1F15614E}"/>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5318" name="Group 993">
                <a:extLst>
                  <a:ext uri="{FF2B5EF4-FFF2-40B4-BE49-F238E27FC236}">
                    <a16:creationId xmlns:a16="http://schemas.microsoft.com/office/drawing/2014/main" id="{1E6C3EBC-CD68-1432-DB58-A6A44E1C683A}"/>
                  </a:ext>
                </a:extLst>
              </p:cNvPr>
              <p:cNvGrpSpPr>
                <a:grpSpLocks/>
              </p:cNvGrpSpPr>
              <p:nvPr/>
            </p:nvGrpSpPr>
            <p:grpSpPr bwMode="auto">
              <a:xfrm>
                <a:off x="4747" y="994"/>
                <a:ext cx="581" cy="134"/>
                <a:chOff x="614" y="2568"/>
                <a:chExt cx="725" cy="139"/>
              </a:xfrm>
            </p:grpSpPr>
            <p:sp>
              <p:nvSpPr>
                <p:cNvPr id="5339" name="AutoShape 994">
                  <a:extLst>
                    <a:ext uri="{FF2B5EF4-FFF2-40B4-BE49-F238E27FC236}">
                      <a16:creationId xmlns:a16="http://schemas.microsoft.com/office/drawing/2014/main" id="{A23E5D75-E80E-00DF-CC88-D750B537A157}"/>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340" name="AutoShape 995">
                  <a:extLst>
                    <a:ext uri="{FF2B5EF4-FFF2-40B4-BE49-F238E27FC236}">
                      <a16:creationId xmlns:a16="http://schemas.microsoft.com/office/drawing/2014/main" id="{C327206D-419D-7237-41EB-C5E9C2229C95}"/>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5319" name="Rectangle 996">
                <a:extLst>
                  <a:ext uri="{FF2B5EF4-FFF2-40B4-BE49-F238E27FC236}">
                    <a16:creationId xmlns:a16="http://schemas.microsoft.com/office/drawing/2014/main" id="{BA124096-BB33-D8B8-2505-F90C9676B507}"/>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320" name="Rectangle 997">
                <a:extLst>
                  <a:ext uri="{FF2B5EF4-FFF2-40B4-BE49-F238E27FC236}">
                    <a16:creationId xmlns:a16="http://schemas.microsoft.com/office/drawing/2014/main" id="{F447CD40-2BDD-4600-B349-13734184C5FA}"/>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5321" name="Group 998">
                <a:extLst>
                  <a:ext uri="{FF2B5EF4-FFF2-40B4-BE49-F238E27FC236}">
                    <a16:creationId xmlns:a16="http://schemas.microsoft.com/office/drawing/2014/main" id="{490CC758-060E-9FAE-3EFB-64DBCC0894A2}"/>
                  </a:ext>
                </a:extLst>
              </p:cNvPr>
              <p:cNvGrpSpPr>
                <a:grpSpLocks/>
              </p:cNvGrpSpPr>
              <p:nvPr/>
            </p:nvGrpSpPr>
            <p:grpSpPr bwMode="auto">
              <a:xfrm>
                <a:off x="4735" y="1627"/>
                <a:ext cx="582" cy="151"/>
                <a:chOff x="614" y="2568"/>
                <a:chExt cx="725" cy="139"/>
              </a:xfrm>
            </p:grpSpPr>
            <p:sp>
              <p:nvSpPr>
                <p:cNvPr id="5337" name="AutoShape 999">
                  <a:extLst>
                    <a:ext uri="{FF2B5EF4-FFF2-40B4-BE49-F238E27FC236}">
                      <a16:creationId xmlns:a16="http://schemas.microsoft.com/office/drawing/2014/main" id="{A046E8F7-C409-E50E-C2DD-B0AB10648F06}"/>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338" name="AutoShape 1000">
                  <a:extLst>
                    <a:ext uri="{FF2B5EF4-FFF2-40B4-BE49-F238E27FC236}">
                      <a16:creationId xmlns:a16="http://schemas.microsoft.com/office/drawing/2014/main" id="{420F1F2C-B406-2C3C-CA2B-CE093869E591}"/>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5322" name="Freeform 1001">
                <a:extLst>
                  <a:ext uri="{FF2B5EF4-FFF2-40B4-BE49-F238E27FC236}">
                    <a16:creationId xmlns:a16="http://schemas.microsoft.com/office/drawing/2014/main" id="{923E66BF-5153-FA00-5457-5B23F7A3288A}"/>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nvGrpSpPr>
              <p:cNvPr id="5323" name="Group 1002">
                <a:extLst>
                  <a:ext uri="{FF2B5EF4-FFF2-40B4-BE49-F238E27FC236}">
                    <a16:creationId xmlns:a16="http://schemas.microsoft.com/office/drawing/2014/main" id="{0AC64B74-8855-9D02-D4FF-9AF9E3027B90}"/>
                  </a:ext>
                </a:extLst>
              </p:cNvPr>
              <p:cNvGrpSpPr>
                <a:grpSpLocks/>
              </p:cNvGrpSpPr>
              <p:nvPr/>
            </p:nvGrpSpPr>
            <p:grpSpPr bwMode="auto">
              <a:xfrm>
                <a:off x="4739" y="1327"/>
                <a:ext cx="582" cy="139"/>
                <a:chOff x="614" y="2568"/>
                <a:chExt cx="725" cy="139"/>
              </a:xfrm>
            </p:grpSpPr>
            <p:sp>
              <p:nvSpPr>
                <p:cNvPr id="5335" name="AutoShape 1003">
                  <a:extLst>
                    <a:ext uri="{FF2B5EF4-FFF2-40B4-BE49-F238E27FC236}">
                      <a16:creationId xmlns:a16="http://schemas.microsoft.com/office/drawing/2014/main" id="{E99DFEA4-DAB2-F28C-190D-F6DC62375B3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336" name="AutoShape 1004">
                  <a:extLst>
                    <a:ext uri="{FF2B5EF4-FFF2-40B4-BE49-F238E27FC236}">
                      <a16:creationId xmlns:a16="http://schemas.microsoft.com/office/drawing/2014/main" id="{68558D6B-9311-0243-3157-1E231EA9322E}"/>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5324" name="Rectangle 1005">
                <a:extLst>
                  <a:ext uri="{FF2B5EF4-FFF2-40B4-BE49-F238E27FC236}">
                    <a16:creationId xmlns:a16="http://schemas.microsoft.com/office/drawing/2014/main" id="{4901DFF3-94C7-DD4A-DF52-0C6CF5325B7A}"/>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325" name="Freeform 1006">
                <a:extLst>
                  <a:ext uri="{FF2B5EF4-FFF2-40B4-BE49-F238E27FC236}">
                    <a16:creationId xmlns:a16="http://schemas.microsoft.com/office/drawing/2014/main" id="{5C077667-299F-59B2-0ACC-1D05CDD0397C}"/>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26" name="Freeform 1007">
                <a:extLst>
                  <a:ext uri="{FF2B5EF4-FFF2-40B4-BE49-F238E27FC236}">
                    <a16:creationId xmlns:a16="http://schemas.microsoft.com/office/drawing/2014/main" id="{036CB8B5-4C35-4A48-40E2-4A48B825D4E9}"/>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27" name="Oval 1008">
                <a:extLst>
                  <a:ext uri="{FF2B5EF4-FFF2-40B4-BE49-F238E27FC236}">
                    <a16:creationId xmlns:a16="http://schemas.microsoft.com/office/drawing/2014/main" id="{4315CAF7-E007-9C7B-6E5F-E2C12B92ED4B}"/>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328" name="Freeform 1009">
                <a:extLst>
                  <a:ext uri="{FF2B5EF4-FFF2-40B4-BE49-F238E27FC236}">
                    <a16:creationId xmlns:a16="http://schemas.microsoft.com/office/drawing/2014/main" id="{9AFFE058-5761-9C44-D3DB-89A37F6D12F9}"/>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29" name="AutoShape 1010">
                <a:extLst>
                  <a:ext uri="{FF2B5EF4-FFF2-40B4-BE49-F238E27FC236}">
                    <a16:creationId xmlns:a16="http://schemas.microsoft.com/office/drawing/2014/main" id="{23E49855-1860-2879-B3A9-683BF47E6FEE}"/>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330" name="AutoShape 1011">
                <a:extLst>
                  <a:ext uri="{FF2B5EF4-FFF2-40B4-BE49-F238E27FC236}">
                    <a16:creationId xmlns:a16="http://schemas.microsoft.com/office/drawing/2014/main" id="{6901B131-2873-E4A5-EEC5-EA2CAB103773}"/>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331" name="Oval 1012">
                <a:extLst>
                  <a:ext uri="{FF2B5EF4-FFF2-40B4-BE49-F238E27FC236}">
                    <a16:creationId xmlns:a16="http://schemas.microsoft.com/office/drawing/2014/main" id="{B3FAA6A2-4C25-CDEA-7AE2-E9813342472C}"/>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332" name="Oval 1013">
                <a:extLst>
                  <a:ext uri="{FF2B5EF4-FFF2-40B4-BE49-F238E27FC236}">
                    <a16:creationId xmlns:a16="http://schemas.microsoft.com/office/drawing/2014/main" id="{037B03AF-D39E-2D2A-5AC9-26BBD9ECACB6}"/>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eaLnBrk="1" hangingPunct="1">
                  <a:lnSpc>
                    <a:spcPct val="100000"/>
                  </a:lnSpc>
                  <a:spcBef>
                    <a:spcPct val="0"/>
                  </a:spcBef>
                  <a:buClrTx/>
                  <a:buSzTx/>
                  <a:buFontTx/>
                  <a:buNone/>
                </a:pPr>
                <a:endParaRPr lang="en-US" altLang="en-US" sz="1800" dirty="0">
                  <a:solidFill>
                    <a:srgbClr val="FF0000"/>
                  </a:solidFill>
                  <a:latin typeface="Arial" panose="020B0604020202020204" pitchFamily="34" charset="0"/>
                </a:endParaRPr>
              </a:p>
            </p:txBody>
          </p:sp>
          <p:sp>
            <p:nvSpPr>
              <p:cNvPr id="5333" name="Oval 1014">
                <a:extLst>
                  <a:ext uri="{FF2B5EF4-FFF2-40B4-BE49-F238E27FC236}">
                    <a16:creationId xmlns:a16="http://schemas.microsoft.com/office/drawing/2014/main" id="{1D0C4379-E45C-43D7-5B7A-00C1A7335411}"/>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334" name="Rectangle 1015">
                <a:extLst>
                  <a:ext uri="{FF2B5EF4-FFF2-40B4-BE49-F238E27FC236}">
                    <a16:creationId xmlns:a16="http://schemas.microsoft.com/office/drawing/2014/main" id="{A0AFB3BE-8C85-D31A-5E2C-916B72F51561}"/>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grpSp>
          <p:nvGrpSpPr>
            <p:cNvPr id="5343" name="Group 5342">
              <a:extLst>
                <a:ext uri="{FF2B5EF4-FFF2-40B4-BE49-F238E27FC236}">
                  <a16:creationId xmlns:a16="http://schemas.microsoft.com/office/drawing/2014/main" id="{C3E30108-CB22-46D1-A2BF-1C778949E963}"/>
                </a:ext>
              </a:extLst>
            </p:cNvPr>
            <p:cNvGrpSpPr/>
            <p:nvPr/>
          </p:nvGrpSpPr>
          <p:grpSpPr>
            <a:xfrm>
              <a:off x="7613882" y="2107963"/>
              <a:ext cx="3540395" cy="3733733"/>
              <a:chOff x="7619038" y="2102861"/>
              <a:chExt cx="3540395" cy="3733733"/>
            </a:xfrm>
          </p:grpSpPr>
          <p:sp>
            <p:nvSpPr>
              <p:cNvPr id="5344" name="Line 426">
                <a:extLst>
                  <a:ext uri="{FF2B5EF4-FFF2-40B4-BE49-F238E27FC236}">
                    <a16:creationId xmlns:a16="http://schemas.microsoft.com/office/drawing/2014/main" id="{163F1DF9-C630-58FF-9CBE-1739C13702E0}"/>
                  </a:ext>
                </a:extLst>
              </p:cNvPr>
              <p:cNvSpPr>
                <a:spLocks noChangeShapeType="1"/>
              </p:cNvSpPr>
              <p:nvPr/>
            </p:nvSpPr>
            <p:spPr bwMode="auto">
              <a:xfrm>
                <a:off x="8213016" y="2695257"/>
                <a:ext cx="227964" cy="174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nvGrpSpPr>
              <p:cNvPr id="5345" name="Group 783">
                <a:extLst>
                  <a:ext uri="{FF2B5EF4-FFF2-40B4-BE49-F238E27FC236}">
                    <a16:creationId xmlns:a16="http://schemas.microsoft.com/office/drawing/2014/main" id="{AEE96DB6-2C6A-D8CD-A5CF-4B84106CE062}"/>
                  </a:ext>
                </a:extLst>
              </p:cNvPr>
              <p:cNvGrpSpPr>
                <a:grpSpLocks/>
              </p:cNvGrpSpPr>
              <p:nvPr/>
            </p:nvGrpSpPr>
            <p:grpSpPr bwMode="auto">
              <a:xfrm>
                <a:off x="8055854" y="2304274"/>
                <a:ext cx="298450" cy="464008"/>
                <a:chOff x="3130" y="3288"/>
                <a:chExt cx="410" cy="742"/>
              </a:xfrm>
            </p:grpSpPr>
            <p:sp>
              <p:nvSpPr>
                <p:cNvPr id="5492" name="Line 270">
                  <a:extLst>
                    <a:ext uri="{FF2B5EF4-FFF2-40B4-BE49-F238E27FC236}">
                      <a16:creationId xmlns:a16="http://schemas.microsoft.com/office/drawing/2014/main" id="{B1C37D85-D943-DA93-B2D6-CC4308CB4167}"/>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5493" name="Line 271">
                  <a:extLst>
                    <a:ext uri="{FF2B5EF4-FFF2-40B4-BE49-F238E27FC236}">
                      <a16:creationId xmlns:a16="http://schemas.microsoft.com/office/drawing/2014/main" id="{8726558D-78C4-0735-BF78-3D27CBDFA87F}"/>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5494" name="Line 272">
                  <a:extLst>
                    <a:ext uri="{FF2B5EF4-FFF2-40B4-BE49-F238E27FC236}">
                      <a16:creationId xmlns:a16="http://schemas.microsoft.com/office/drawing/2014/main" id="{4AFA88BD-EB70-B196-F7E4-4F4971AA1D90}"/>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5495" name="Line 273">
                  <a:extLst>
                    <a:ext uri="{FF2B5EF4-FFF2-40B4-BE49-F238E27FC236}">
                      <a16:creationId xmlns:a16="http://schemas.microsoft.com/office/drawing/2014/main" id="{38DAD45A-7EB4-FAF3-3288-1D455C540E5E}"/>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5496" name="Line 274">
                  <a:extLst>
                    <a:ext uri="{FF2B5EF4-FFF2-40B4-BE49-F238E27FC236}">
                      <a16:creationId xmlns:a16="http://schemas.microsoft.com/office/drawing/2014/main" id="{5A78362C-EEBF-BFB8-73F9-8256515B7A46}"/>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5497" name="Line 275">
                  <a:extLst>
                    <a:ext uri="{FF2B5EF4-FFF2-40B4-BE49-F238E27FC236}">
                      <a16:creationId xmlns:a16="http://schemas.microsoft.com/office/drawing/2014/main" id="{BE78BC41-C503-38D0-D971-3AD55F1A5DF8}"/>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5498" name="Line 276">
                  <a:extLst>
                    <a:ext uri="{FF2B5EF4-FFF2-40B4-BE49-F238E27FC236}">
                      <a16:creationId xmlns:a16="http://schemas.microsoft.com/office/drawing/2014/main" id="{DB3F3D2B-68DA-5098-85BB-9F126A67B1C8}"/>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5499" name="Line 277">
                  <a:extLst>
                    <a:ext uri="{FF2B5EF4-FFF2-40B4-BE49-F238E27FC236}">
                      <a16:creationId xmlns:a16="http://schemas.microsoft.com/office/drawing/2014/main" id="{DCA86277-FA3E-A132-0E5B-11BFCA031CB9}"/>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5500" name="Line 278">
                  <a:extLst>
                    <a:ext uri="{FF2B5EF4-FFF2-40B4-BE49-F238E27FC236}">
                      <a16:creationId xmlns:a16="http://schemas.microsoft.com/office/drawing/2014/main" id="{17452843-9B31-EC31-7F4F-CCAB52148A28}"/>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5501" name="Line 279">
                  <a:extLst>
                    <a:ext uri="{FF2B5EF4-FFF2-40B4-BE49-F238E27FC236}">
                      <a16:creationId xmlns:a16="http://schemas.microsoft.com/office/drawing/2014/main" id="{BE20E3AB-BAC6-FB21-30B2-9D6A1B046E2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5502" name="Line 280">
                  <a:extLst>
                    <a:ext uri="{FF2B5EF4-FFF2-40B4-BE49-F238E27FC236}">
                      <a16:creationId xmlns:a16="http://schemas.microsoft.com/office/drawing/2014/main" id="{68360313-1E42-EF90-F6B5-55F4309DE775}"/>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5503" name="Line 281">
                  <a:extLst>
                    <a:ext uri="{FF2B5EF4-FFF2-40B4-BE49-F238E27FC236}">
                      <a16:creationId xmlns:a16="http://schemas.microsoft.com/office/drawing/2014/main" id="{494B7D13-8F51-F0A1-5299-C0E5CB2F1A70}"/>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5504" name="Line 282">
                  <a:extLst>
                    <a:ext uri="{FF2B5EF4-FFF2-40B4-BE49-F238E27FC236}">
                      <a16:creationId xmlns:a16="http://schemas.microsoft.com/office/drawing/2014/main" id="{4867AA9C-6D62-A27B-7FF5-C2A4571B0A9B}"/>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5505" name="Line 283">
                  <a:extLst>
                    <a:ext uri="{FF2B5EF4-FFF2-40B4-BE49-F238E27FC236}">
                      <a16:creationId xmlns:a16="http://schemas.microsoft.com/office/drawing/2014/main" id="{FA945006-BEE2-03B3-ECC1-055D01758775}"/>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5506" name="Line 284">
                  <a:extLst>
                    <a:ext uri="{FF2B5EF4-FFF2-40B4-BE49-F238E27FC236}">
                      <a16:creationId xmlns:a16="http://schemas.microsoft.com/office/drawing/2014/main" id="{99360081-D096-50BE-8A0B-5067AA856013}"/>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grpSp>
          <p:pic>
            <p:nvPicPr>
              <p:cNvPr id="5346" name="Picture 777" descr="access_point_stylized_small">
                <a:extLst>
                  <a:ext uri="{FF2B5EF4-FFF2-40B4-BE49-F238E27FC236}">
                    <a16:creationId xmlns:a16="http://schemas.microsoft.com/office/drawing/2014/main" id="{E8F1D073-7970-A640-037B-D064E7E8263E}"/>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7619038" y="3856797"/>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47" name="Picture 780" descr="access_point_stylized_small">
                <a:extLst>
                  <a:ext uri="{FF2B5EF4-FFF2-40B4-BE49-F238E27FC236}">
                    <a16:creationId xmlns:a16="http://schemas.microsoft.com/office/drawing/2014/main" id="{935FB71D-FD7E-3AC3-39D3-9CAB07D5DD56}"/>
                  </a:ext>
                </a:extLst>
              </p:cNvPr>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9295766" y="5519130"/>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348" name="Group 5347">
                <a:extLst>
                  <a:ext uri="{FF2B5EF4-FFF2-40B4-BE49-F238E27FC236}">
                    <a16:creationId xmlns:a16="http://schemas.microsoft.com/office/drawing/2014/main" id="{56B9B17D-0D41-7909-CB53-FCFAF0537208}"/>
                  </a:ext>
                </a:extLst>
              </p:cNvPr>
              <p:cNvGrpSpPr/>
              <p:nvPr/>
            </p:nvGrpSpPr>
            <p:grpSpPr>
              <a:xfrm>
                <a:off x="9788714" y="4984881"/>
                <a:ext cx="393760" cy="218578"/>
                <a:chOff x="7493876" y="2774731"/>
                <a:chExt cx="1481958" cy="894622"/>
              </a:xfrm>
            </p:grpSpPr>
            <p:sp>
              <p:nvSpPr>
                <p:cNvPr id="5485" name="Freeform 471">
                  <a:extLst>
                    <a:ext uri="{FF2B5EF4-FFF2-40B4-BE49-F238E27FC236}">
                      <a16:creationId xmlns:a16="http://schemas.microsoft.com/office/drawing/2014/main" id="{56433D66-AAFD-3CB4-8787-5DCC40FE271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486" name="Oval 5485">
                  <a:extLst>
                    <a:ext uri="{FF2B5EF4-FFF2-40B4-BE49-F238E27FC236}">
                      <a16:creationId xmlns:a16="http://schemas.microsoft.com/office/drawing/2014/main" id="{0C506C21-A87B-E6EA-CA4B-CC748DD5129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487" name="Group 5486">
                  <a:extLst>
                    <a:ext uri="{FF2B5EF4-FFF2-40B4-BE49-F238E27FC236}">
                      <a16:creationId xmlns:a16="http://schemas.microsoft.com/office/drawing/2014/main" id="{B645036E-3969-E282-F8FD-4851BEFC3B30}"/>
                    </a:ext>
                  </a:extLst>
                </p:cNvPr>
                <p:cNvGrpSpPr/>
                <p:nvPr/>
              </p:nvGrpSpPr>
              <p:grpSpPr>
                <a:xfrm>
                  <a:off x="7713663" y="2848339"/>
                  <a:ext cx="1042107" cy="425543"/>
                  <a:chOff x="7786941" y="2884917"/>
                  <a:chExt cx="897649" cy="353919"/>
                </a:xfrm>
              </p:grpSpPr>
              <p:sp>
                <p:nvSpPr>
                  <p:cNvPr id="5488" name="Freeform 474">
                    <a:extLst>
                      <a:ext uri="{FF2B5EF4-FFF2-40B4-BE49-F238E27FC236}">
                        <a16:creationId xmlns:a16="http://schemas.microsoft.com/office/drawing/2014/main" id="{7D6D9139-2FB1-11AF-1884-37C0E3011EA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89" name="Freeform 475">
                    <a:extLst>
                      <a:ext uri="{FF2B5EF4-FFF2-40B4-BE49-F238E27FC236}">
                        <a16:creationId xmlns:a16="http://schemas.microsoft.com/office/drawing/2014/main" id="{48C50CFC-8208-3B38-E633-D8F8C52E7C8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90" name="Freeform 476">
                    <a:extLst>
                      <a:ext uri="{FF2B5EF4-FFF2-40B4-BE49-F238E27FC236}">
                        <a16:creationId xmlns:a16="http://schemas.microsoft.com/office/drawing/2014/main" id="{66FC2A66-B448-17FC-DBE2-6B12C82AB35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91" name="Freeform 477">
                    <a:extLst>
                      <a:ext uri="{FF2B5EF4-FFF2-40B4-BE49-F238E27FC236}">
                        <a16:creationId xmlns:a16="http://schemas.microsoft.com/office/drawing/2014/main" id="{56D6597E-08CC-2FA4-6861-431A996A661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49" name="Group 5348">
                <a:extLst>
                  <a:ext uri="{FF2B5EF4-FFF2-40B4-BE49-F238E27FC236}">
                    <a16:creationId xmlns:a16="http://schemas.microsoft.com/office/drawing/2014/main" id="{7449A40D-4ED7-456B-2A3A-A1961A40EADD}"/>
                  </a:ext>
                </a:extLst>
              </p:cNvPr>
              <p:cNvGrpSpPr/>
              <p:nvPr/>
            </p:nvGrpSpPr>
            <p:grpSpPr>
              <a:xfrm>
                <a:off x="9854521" y="5333935"/>
                <a:ext cx="309740" cy="190838"/>
                <a:chOff x="3668110" y="2448910"/>
                <a:chExt cx="3794234" cy="2165130"/>
              </a:xfrm>
            </p:grpSpPr>
            <p:sp>
              <p:nvSpPr>
                <p:cNvPr id="5478" name="Rectangle 5477">
                  <a:extLst>
                    <a:ext uri="{FF2B5EF4-FFF2-40B4-BE49-F238E27FC236}">
                      <a16:creationId xmlns:a16="http://schemas.microsoft.com/office/drawing/2014/main" id="{DC5AC569-D5B9-B329-57D6-AC1D99F73813}"/>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79" name="Freeform 521">
                  <a:extLst>
                    <a:ext uri="{FF2B5EF4-FFF2-40B4-BE49-F238E27FC236}">
                      <a16:creationId xmlns:a16="http://schemas.microsoft.com/office/drawing/2014/main" id="{8F1B6602-A546-D8C4-E472-E5890FE917C1}"/>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480" name="Group 5479">
                  <a:extLst>
                    <a:ext uri="{FF2B5EF4-FFF2-40B4-BE49-F238E27FC236}">
                      <a16:creationId xmlns:a16="http://schemas.microsoft.com/office/drawing/2014/main" id="{8075DA7A-83DA-B986-5A7B-66A15B5BB726}"/>
                    </a:ext>
                  </a:extLst>
                </p:cNvPr>
                <p:cNvGrpSpPr/>
                <p:nvPr/>
              </p:nvGrpSpPr>
              <p:grpSpPr>
                <a:xfrm>
                  <a:off x="3941378" y="2603243"/>
                  <a:ext cx="3202061" cy="1066110"/>
                  <a:chOff x="7939341" y="3037317"/>
                  <a:chExt cx="897649" cy="353919"/>
                </a:xfrm>
              </p:grpSpPr>
              <p:sp>
                <p:nvSpPr>
                  <p:cNvPr id="5481" name="Freeform 523">
                    <a:extLst>
                      <a:ext uri="{FF2B5EF4-FFF2-40B4-BE49-F238E27FC236}">
                        <a16:creationId xmlns:a16="http://schemas.microsoft.com/office/drawing/2014/main" id="{EB01F0CE-185F-56D0-C4C1-995D1300EF97}"/>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82" name="Freeform 524">
                    <a:extLst>
                      <a:ext uri="{FF2B5EF4-FFF2-40B4-BE49-F238E27FC236}">
                        <a16:creationId xmlns:a16="http://schemas.microsoft.com/office/drawing/2014/main" id="{58DC3EB9-9532-8D74-9878-92DAF589C52F}"/>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83" name="Freeform 525">
                    <a:extLst>
                      <a:ext uri="{FF2B5EF4-FFF2-40B4-BE49-F238E27FC236}">
                        <a16:creationId xmlns:a16="http://schemas.microsoft.com/office/drawing/2014/main" id="{A51523C0-5A5E-24B2-C8E5-506744822AC0}"/>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84" name="Freeform 526">
                    <a:extLst>
                      <a:ext uri="{FF2B5EF4-FFF2-40B4-BE49-F238E27FC236}">
                        <a16:creationId xmlns:a16="http://schemas.microsoft.com/office/drawing/2014/main" id="{8434637D-3A93-64F8-2584-D50F12E308DB}"/>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50" name="Group 5349">
                <a:extLst>
                  <a:ext uri="{FF2B5EF4-FFF2-40B4-BE49-F238E27FC236}">
                    <a16:creationId xmlns:a16="http://schemas.microsoft.com/office/drawing/2014/main" id="{B012E99C-BFCA-E123-79AB-AD8E33FCF151}"/>
                  </a:ext>
                </a:extLst>
              </p:cNvPr>
              <p:cNvGrpSpPr/>
              <p:nvPr/>
            </p:nvGrpSpPr>
            <p:grpSpPr>
              <a:xfrm>
                <a:off x="8681775" y="4962318"/>
                <a:ext cx="393760" cy="218578"/>
                <a:chOff x="7493876" y="2774731"/>
                <a:chExt cx="1481958" cy="894622"/>
              </a:xfrm>
            </p:grpSpPr>
            <p:sp>
              <p:nvSpPr>
                <p:cNvPr id="5471" name="Freeform 479">
                  <a:extLst>
                    <a:ext uri="{FF2B5EF4-FFF2-40B4-BE49-F238E27FC236}">
                      <a16:creationId xmlns:a16="http://schemas.microsoft.com/office/drawing/2014/main" id="{AE22CC43-590A-006A-D845-5160D359630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472" name="Oval 5471">
                  <a:extLst>
                    <a:ext uri="{FF2B5EF4-FFF2-40B4-BE49-F238E27FC236}">
                      <a16:creationId xmlns:a16="http://schemas.microsoft.com/office/drawing/2014/main" id="{6A9C37FC-30FC-C218-AF67-4B1D21B4425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473" name="Group 5472">
                  <a:extLst>
                    <a:ext uri="{FF2B5EF4-FFF2-40B4-BE49-F238E27FC236}">
                      <a16:creationId xmlns:a16="http://schemas.microsoft.com/office/drawing/2014/main" id="{A41DFD08-8783-074D-8BD8-9E31E5968720}"/>
                    </a:ext>
                  </a:extLst>
                </p:cNvPr>
                <p:cNvGrpSpPr/>
                <p:nvPr/>
              </p:nvGrpSpPr>
              <p:grpSpPr>
                <a:xfrm>
                  <a:off x="7713663" y="2848339"/>
                  <a:ext cx="1042107" cy="425543"/>
                  <a:chOff x="7786941" y="2884917"/>
                  <a:chExt cx="897649" cy="353919"/>
                </a:xfrm>
              </p:grpSpPr>
              <p:sp>
                <p:nvSpPr>
                  <p:cNvPr id="5474" name="Freeform 482">
                    <a:extLst>
                      <a:ext uri="{FF2B5EF4-FFF2-40B4-BE49-F238E27FC236}">
                        <a16:creationId xmlns:a16="http://schemas.microsoft.com/office/drawing/2014/main" id="{A06038B8-EE92-EE69-6957-A12E66B4464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75" name="Freeform 483">
                    <a:extLst>
                      <a:ext uri="{FF2B5EF4-FFF2-40B4-BE49-F238E27FC236}">
                        <a16:creationId xmlns:a16="http://schemas.microsoft.com/office/drawing/2014/main" id="{D2744C4D-809A-3D4F-1403-AC05F3B4D6F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76" name="Freeform 484">
                    <a:extLst>
                      <a:ext uri="{FF2B5EF4-FFF2-40B4-BE49-F238E27FC236}">
                        <a16:creationId xmlns:a16="http://schemas.microsoft.com/office/drawing/2014/main" id="{41CDEB6D-0797-57AB-83CD-4CAF2334D88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77" name="Freeform 485">
                    <a:extLst>
                      <a:ext uri="{FF2B5EF4-FFF2-40B4-BE49-F238E27FC236}">
                        <a16:creationId xmlns:a16="http://schemas.microsoft.com/office/drawing/2014/main" id="{C995570F-B30A-5BC3-17A7-7566E4F956D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51" name="Group 5350">
                <a:extLst>
                  <a:ext uri="{FF2B5EF4-FFF2-40B4-BE49-F238E27FC236}">
                    <a16:creationId xmlns:a16="http://schemas.microsoft.com/office/drawing/2014/main" id="{2842C193-CADE-FB69-86CE-0C99177EFB99}"/>
                  </a:ext>
                </a:extLst>
              </p:cNvPr>
              <p:cNvGrpSpPr/>
              <p:nvPr/>
            </p:nvGrpSpPr>
            <p:grpSpPr>
              <a:xfrm>
                <a:off x="8316676" y="5189331"/>
                <a:ext cx="309740" cy="190838"/>
                <a:chOff x="3668110" y="2448910"/>
                <a:chExt cx="3794234" cy="2165130"/>
              </a:xfrm>
            </p:grpSpPr>
            <p:sp>
              <p:nvSpPr>
                <p:cNvPr id="5464" name="Rectangle 5463">
                  <a:extLst>
                    <a:ext uri="{FF2B5EF4-FFF2-40B4-BE49-F238E27FC236}">
                      <a16:creationId xmlns:a16="http://schemas.microsoft.com/office/drawing/2014/main" id="{456AA728-76AD-E3BB-6491-E61998850E40}"/>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65" name="Freeform 530">
                  <a:extLst>
                    <a:ext uri="{FF2B5EF4-FFF2-40B4-BE49-F238E27FC236}">
                      <a16:creationId xmlns:a16="http://schemas.microsoft.com/office/drawing/2014/main" id="{F37CF69E-39A6-E748-94F5-A1297C85B4F3}"/>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466" name="Group 5465">
                  <a:extLst>
                    <a:ext uri="{FF2B5EF4-FFF2-40B4-BE49-F238E27FC236}">
                      <a16:creationId xmlns:a16="http://schemas.microsoft.com/office/drawing/2014/main" id="{4E06F4E2-D40D-218D-BC1D-FCACC8F5E5CA}"/>
                    </a:ext>
                  </a:extLst>
                </p:cNvPr>
                <p:cNvGrpSpPr/>
                <p:nvPr/>
              </p:nvGrpSpPr>
              <p:grpSpPr>
                <a:xfrm>
                  <a:off x="3941378" y="2603243"/>
                  <a:ext cx="3202061" cy="1066110"/>
                  <a:chOff x="7939341" y="3037317"/>
                  <a:chExt cx="897649" cy="353919"/>
                </a:xfrm>
              </p:grpSpPr>
              <p:sp>
                <p:nvSpPr>
                  <p:cNvPr id="5467" name="Freeform 532">
                    <a:extLst>
                      <a:ext uri="{FF2B5EF4-FFF2-40B4-BE49-F238E27FC236}">
                        <a16:creationId xmlns:a16="http://schemas.microsoft.com/office/drawing/2014/main" id="{C81DE1C0-CAB7-92C7-7C30-8CE0637DD90C}"/>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68" name="Freeform 533">
                    <a:extLst>
                      <a:ext uri="{FF2B5EF4-FFF2-40B4-BE49-F238E27FC236}">
                        <a16:creationId xmlns:a16="http://schemas.microsoft.com/office/drawing/2014/main" id="{CFF2438C-AAF4-5676-B18A-505578424374}"/>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69" name="Freeform 534">
                    <a:extLst>
                      <a:ext uri="{FF2B5EF4-FFF2-40B4-BE49-F238E27FC236}">
                        <a16:creationId xmlns:a16="http://schemas.microsoft.com/office/drawing/2014/main" id="{E13B4018-2099-9D20-D21C-4948B3E4A6F9}"/>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70" name="Freeform 535">
                    <a:extLst>
                      <a:ext uri="{FF2B5EF4-FFF2-40B4-BE49-F238E27FC236}">
                        <a16:creationId xmlns:a16="http://schemas.microsoft.com/office/drawing/2014/main" id="{A5F1CF2F-01A9-CE6A-3BD7-4064B80EC0FB}"/>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52" name="Group 5351">
                <a:extLst>
                  <a:ext uri="{FF2B5EF4-FFF2-40B4-BE49-F238E27FC236}">
                    <a16:creationId xmlns:a16="http://schemas.microsoft.com/office/drawing/2014/main" id="{58347A02-931C-CE7B-7585-020636EBAF43}"/>
                  </a:ext>
                </a:extLst>
              </p:cNvPr>
              <p:cNvGrpSpPr/>
              <p:nvPr/>
            </p:nvGrpSpPr>
            <p:grpSpPr>
              <a:xfrm>
                <a:off x="8444983" y="2807207"/>
                <a:ext cx="353678" cy="168275"/>
                <a:chOff x="7493876" y="2774731"/>
                <a:chExt cx="1481958" cy="894622"/>
              </a:xfrm>
            </p:grpSpPr>
            <p:sp>
              <p:nvSpPr>
                <p:cNvPr id="5457" name="Freeform 407">
                  <a:extLst>
                    <a:ext uri="{FF2B5EF4-FFF2-40B4-BE49-F238E27FC236}">
                      <a16:creationId xmlns:a16="http://schemas.microsoft.com/office/drawing/2014/main" id="{EDDBC70D-ABD0-D0FA-E401-03AC352F344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458" name="Oval 5457">
                  <a:extLst>
                    <a:ext uri="{FF2B5EF4-FFF2-40B4-BE49-F238E27FC236}">
                      <a16:creationId xmlns:a16="http://schemas.microsoft.com/office/drawing/2014/main" id="{BE829C16-42A9-BA26-C085-0D79CF1B6CC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459" name="Group 5458">
                  <a:extLst>
                    <a:ext uri="{FF2B5EF4-FFF2-40B4-BE49-F238E27FC236}">
                      <a16:creationId xmlns:a16="http://schemas.microsoft.com/office/drawing/2014/main" id="{5BD422A8-5A3E-86B5-CADE-DD6AFD936A78}"/>
                    </a:ext>
                  </a:extLst>
                </p:cNvPr>
                <p:cNvGrpSpPr/>
                <p:nvPr/>
              </p:nvGrpSpPr>
              <p:grpSpPr>
                <a:xfrm>
                  <a:off x="7713663" y="2848339"/>
                  <a:ext cx="1042107" cy="425543"/>
                  <a:chOff x="7786941" y="2884917"/>
                  <a:chExt cx="897649" cy="353919"/>
                </a:xfrm>
              </p:grpSpPr>
              <p:sp>
                <p:nvSpPr>
                  <p:cNvPr id="5460" name="Freeform 410">
                    <a:extLst>
                      <a:ext uri="{FF2B5EF4-FFF2-40B4-BE49-F238E27FC236}">
                        <a16:creationId xmlns:a16="http://schemas.microsoft.com/office/drawing/2014/main" id="{44140D3D-9C84-98E8-1B42-6BF835F40AC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61" name="Freeform 411">
                    <a:extLst>
                      <a:ext uri="{FF2B5EF4-FFF2-40B4-BE49-F238E27FC236}">
                        <a16:creationId xmlns:a16="http://schemas.microsoft.com/office/drawing/2014/main" id="{79CFC1CE-DAD4-1CBD-FBD6-B11CB56C48D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62" name="Freeform 412">
                    <a:extLst>
                      <a:ext uri="{FF2B5EF4-FFF2-40B4-BE49-F238E27FC236}">
                        <a16:creationId xmlns:a16="http://schemas.microsoft.com/office/drawing/2014/main" id="{49F22196-56BF-6A70-FC07-7F9A4AAC620D}"/>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63" name="Freeform 413">
                    <a:extLst>
                      <a:ext uri="{FF2B5EF4-FFF2-40B4-BE49-F238E27FC236}">
                        <a16:creationId xmlns:a16="http://schemas.microsoft.com/office/drawing/2014/main" id="{18C4207C-94B9-89DD-9C1B-6DF32994181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53" name="Group 5352">
                <a:extLst>
                  <a:ext uri="{FF2B5EF4-FFF2-40B4-BE49-F238E27FC236}">
                    <a16:creationId xmlns:a16="http://schemas.microsoft.com/office/drawing/2014/main" id="{BCE77660-4B1E-D399-BE96-FB2B33496783}"/>
                  </a:ext>
                </a:extLst>
              </p:cNvPr>
              <p:cNvGrpSpPr/>
              <p:nvPr/>
            </p:nvGrpSpPr>
            <p:grpSpPr>
              <a:xfrm>
                <a:off x="8055226" y="3960892"/>
                <a:ext cx="354986" cy="175668"/>
                <a:chOff x="7493876" y="2774731"/>
                <a:chExt cx="1481958" cy="894622"/>
              </a:xfrm>
            </p:grpSpPr>
            <p:sp>
              <p:nvSpPr>
                <p:cNvPr id="5450" name="Freeform 415">
                  <a:extLst>
                    <a:ext uri="{FF2B5EF4-FFF2-40B4-BE49-F238E27FC236}">
                      <a16:creationId xmlns:a16="http://schemas.microsoft.com/office/drawing/2014/main" id="{B4E86603-AB39-9C16-7A23-1A21832A792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451" name="Oval 5450">
                  <a:extLst>
                    <a:ext uri="{FF2B5EF4-FFF2-40B4-BE49-F238E27FC236}">
                      <a16:creationId xmlns:a16="http://schemas.microsoft.com/office/drawing/2014/main" id="{13804998-F219-8CFA-696D-7D381FAA37B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452" name="Group 5451">
                  <a:extLst>
                    <a:ext uri="{FF2B5EF4-FFF2-40B4-BE49-F238E27FC236}">
                      <a16:creationId xmlns:a16="http://schemas.microsoft.com/office/drawing/2014/main" id="{CE9884EC-B3B4-B8DF-EC3B-BDDEB39868BC}"/>
                    </a:ext>
                  </a:extLst>
                </p:cNvPr>
                <p:cNvGrpSpPr/>
                <p:nvPr/>
              </p:nvGrpSpPr>
              <p:grpSpPr>
                <a:xfrm>
                  <a:off x="7713663" y="2848339"/>
                  <a:ext cx="1042107" cy="425543"/>
                  <a:chOff x="7786941" y="2884917"/>
                  <a:chExt cx="897649" cy="353919"/>
                </a:xfrm>
              </p:grpSpPr>
              <p:sp>
                <p:nvSpPr>
                  <p:cNvPr id="5453" name="Freeform 418">
                    <a:extLst>
                      <a:ext uri="{FF2B5EF4-FFF2-40B4-BE49-F238E27FC236}">
                        <a16:creationId xmlns:a16="http://schemas.microsoft.com/office/drawing/2014/main" id="{77ADF58D-B672-33B6-E5C8-B2BD462796F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54" name="Freeform 419">
                    <a:extLst>
                      <a:ext uri="{FF2B5EF4-FFF2-40B4-BE49-F238E27FC236}">
                        <a16:creationId xmlns:a16="http://schemas.microsoft.com/office/drawing/2014/main" id="{EDE06EB2-596A-F1C6-D89A-172A1250CB4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55" name="Freeform 420">
                    <a:extLst>
                      <a:ext uri="{FF2B5EF4-FFF2-40B4-BE49-F238E27FC236}">
                        <a16:creationId xmlns:a16="http://schemas.microsoft.com/office/drawing/2014/main" id="{81F1D3EB-58E0-A5C0-CDD2-0A8292887C8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56" name="Freeform 421">
                    <a:extLst>
                      <a:ext uri="{FF2B5EF4-FFF2-40B4-BE49-F238E27FC236}">
                        <a16:creationId xmlns:a16="http://schemas.microsoft.com/office/drawing/2014/main" id="{F4EED73C-6989-77AB-6918-4B90EA6F593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54" name="Group 5353">
                <a:extLst>
                  <a:ext uri="{FF2B5EF4-FFF2-40B4-BE49-F238E27FC236}">
                    <a16:creationId xmlns:a16="http://schemas.microsoft.com/office/drawing/2014/main" id="{88A3A98A-DAE8-FB3B-F2EB-80DBC1DB7016}"/>
                  </a:ext>
                </a:extLst>
              </p:cNvPr>
              <p:cNvGrpSpPr/>
              <p:nvPr/>
            </p:nvGrpSpPr>
            <p:grpSpPr>
              <a:xfrm>
                <a:off x="10889241" y="3596263"/>
                <a:ext cx="170989" cy="97052"/>
                <a:chOff x="7493876" y="2774731"/>
                <a:chExt cx="1481958" cy="894622"/>
              </a:xfrm>
            </p:grpSpPr>
            <p:sp>
              <p:nvSpPr>
                <p:cNvPr id="5443" name="Freeform 455">
                  <a:extLst>
                    <a:ext uri="{FF2B5EF4-FFF2-40B4-BE49-F238E27FC236}">
                      <a16:creationId xmlns:a16="http://schemas.microsoft.com/office/drawing/2014/main" id="{555A2F96-49BB-D767-6CB5-5B9A523DB68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444" name="Oval 5443">
                  <a:extLst>
                    <a:ext uri="{FF2B5EF4-FFF2-40B4-BE49-F238E27FC236}">
                      <a16:creationId xmlns:a16="http://schemas.microsoft.com/office/drawing/2014/main" id="{D0C062F3-BF1D-B612-E948-5BFCD1EA606D}"/>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445" name="Group 5444">
                  <a:extLst>
                    <a:ext uri="{FF2B5EF4-FFF2-40B4-BE49-F238E27FC236}">
                      <a16:creationId xmlns:a16="http://schemas.microsoft.com/office/drawing/2014/main" id="{9C0F3E9D-2575-F6C5-9D3A-AF3E82371324}"/>
                    </a:ext>
                  </a:extLst>
                </p:cNvPr>
                <p:cNvGrpSpPr/>
                <p:nvPr/>
              </p:nvGrpSpPr>
              <p:grpSpPr>
                <a:xfrm>
                  <a:off x="7713663" y="2848339"/>
                  <a:ext cx="1042107" cy="425543"/>
                  <a:chOff x="7786941" y="2884917"/>
                  <a:chExt cx="897649" cy="353919"/>
                </a:xfrm>
              </p:grpSpPr>
              <p:sp>
                <p:nvSpPr>
                  <p:cNvPr id="5446" name="Freeform 458">
                    <a:extLst>
                      <a:ext uri="{FF2B5EF4-FFF2-40B4-BE49-F238E27FC236}">
                        <a16:creationId xmlns:a16="http://schemas.microsoft.com/office/drawing/2014/main" id="{12BD4FE1-CE14-B5FB-F450-737633D20B6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47" name="Freeform 459">
                    <a:extLst>
                      <a:ext uri="{FF2B5EF4-FFF2-40B4-BE49-F238E27FC236}">
                        <a16:creationId xmlns:a16="http://schemas.microsoft.com/office/drawing/2014/main" id="{4666C935-C3D1-12C2-0582-0AB40C171B7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48" name="Freeform 460">
                    <a:extLst>
                      <a:ext uri="{FF2B5EF4-FFF2-40B4-BE49-F238E27FC236}">
                        <a16:creationId xmlns:a16="http://schemas.microsoft.com/office/drawing/2014/main" id="{AEBEC2FA-E1F6-8F85-043D-A0AAD96B74D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49" name="Freeform 461">
                    <a:extLst>
                      <a:ext uri="{FF2B5EF4-FFF2-40B4-BE49-F238E27FC236}">
                        <a16:creationId xmlns:a16="http://schemas.microsoft.com/office/drawing/2014/main" id="{0342CDED-36ED-1755-FF08-19BBC835ADB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55" name="Group 5354">
                <a:extLst>
                  <a:ext uri="{FF2B5EF4-FFF2-40B4-BE49-F238E27FC236}">
                    <a16:creationId xmlns:a16="http://schemas.microsoft.com/office/drawing/2014/main" id="{7CE81D07-5497-68C4-C39B-E2143C29F4E6}"/>
                  </a:ext>
                </a:extLst>
              </p:cNvPr>
              <p:cNvGrpSpPr/>
              <p:nvPr/>
            </p:nvGrpSpPr>
            <p:grpSpPr>
              <a:xfrm>
                <a:off x="10415765" y="3491036"/>
                <a:ext cx="353678" cy="198344"/>
                <a:chOff x="7493876" y="2774731"/>
                <a:chExt cx="1481958" cy="894622"/>
              </a:xfrm>
            </p:grpSpPr>
            <p:sp>
              <p:nvSpPr>
                <p:cNvPr id="5436" name="Freeform 615">
                  <a:extLst>
                    <a:ext uri="{FF2B5EF4-FFF2-40B4-BE49-F238E27FC236}">
                      <a16:creationId xmlns:a16="http://schemas.microsoft.com/office/drawing/2014/main" id="{4B484CC1-CB33-0EE0-664C-F53ED64238A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437" name="Oval 5436">
                  <a:extLst>
                    <a:ext uri="{FF2B5EF4-FFF2-40B4-BE49-F238E27FC236}">
                      <a16:creationId xmlns:a16="http://schemas.microsoft.com/office/drawing/2014/main" id="{660425E7-AD9B-57F0-863B-618EF8DDC81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438" name="Group 5437">
                  <a:extLst>
                    <a:ext uri="{FF2B5EF4-FFF2-40B4-BE49-F238E27FC236}">
                      <a16:creationId xmlns:a16="http://schemas.microsoft.com/office/drawing/2014/main" id="{30B09325-6C5E-45CA-CFAD-145A4A870AD5}"/>
                    </a:ext>
                  </a:extLst>
                </p:cNvPr>
                <p:cNvGrpSpPr/>
                <p:nvPr/>
              </p:nvGrpSpPr>
              <p:grpSpPr>
                <a:xfrm>
                  <a:off x="7713663" y="2848339"/>
                  <a:ext cx="1042107" cy="425543"/>
                  <a:chOff x="7786941" y="2884917"/>
                  <a:chExt cx="897649" cy="353919"/>
                </a:xfrm>
              </p:grpSpPr>
              <p:sp>
                <p:nvSpPr>
                  <p:cNvPr id="5439" name="Freeform 618">
                    <a:extLst>
                      <a:ext uri="{FF2B5EF4-FFF2-40B4-BE49-F238E27FC236}">
                        <a16:creationId xmlns:a16="http://schemas.microsoft.com/office/drawing/2014/main" id="{DB5F1059-D8A8-EEA4-C512-D7A617F26BB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40" name="Freeform 619">
                    <a:extLst>
                      <a:ext uri="{FF2B5EF4-FFF2-40B4-BE49-F238E27FC236}">
                        <a16:creationId xmlns:a16="http://schemas.microsoft.com/office/drawing/2014/main" id="{990D7DA9-0DE1-5044-5F4F-14ABDC86FC1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41" name="Freeform 620">
                    <a:extLst>
                      <a:ext uri="{FF2B5EF4-FFF2-40B4-BE49-F238E27FC236}">
                        <a16:creationId xmlns:a16="http://schemas.microsoft.com/office/drawing/2014/main" id="{F92ECC8E-88FA-1098-C2F4-9E9416B315A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42" name="Freeform 621">
                    <a:extLst>
                      <a:ext uri="{FF2B5EF4-FFF2-40B4-BE49-F238E27FC236}">
                        <a16:creationId xmlns:a16="http://schemas.microsoft.com/office/drawing/2014/main" id="{F6E7FF32-3053-EDE3-6868-9CFD4AB0AA9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56" name="Group 5355">
                <a:extLst>
                  <a:ext uri="{FF2B5EF4-FFF2-40B4-BE49-F238E27FC236}">
                    <a16:creationId xmlns:a16="http://schemas.microsoft.com/office/drawing/2014/main" id="{6ECF3106-BFBA-2DA3-3875-7FFB0AD00E68}"/>
                  </a:ext>
                </a:extLst>
              </p:cNvPr>
              <p:cNvGrpSpPr/>
              <p:nvPr/>
            </p:nvGrpSpPr>
            <p:grpSpPr>
              <a:xfrm>
                <a:off x="9953880" y="2197190"/>
                <a:ext cx="353678" cy="198344"/>
                <a:chOff x="7493876" y="2774731"/>
                <a:chExt cx="1481958" cy="894622"/>
              </a:xfrm>
            </p:grpSpPr>
            <p:sp>
              <p:nvSpPr>
                <p:cNvPr id="5429" name="Freeform 577">
                  <a:extLst>
                    <a:ext uri="{FF2B5EF4-FFF2-40B4-BE49-F238E27FC236}">
                      <a16:creationId xmlns:a16="http://schemas.microsoft.com/office/drawing/2014/main" id="{31153F28-8B26-24FF-8711-CAC0CC9A2D4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430" name="Oval 5429">
                  <a:extLst>
                    <a:ext uri="{FF2B5EF4-FFF2-40B4-BE49-F238E27FC236}">
                      <a16:creationId xmlns:a16="http://schemas.microsoft.com/office/drawing/2014/main" id="{54562E3E-214C-3FD2-8916-982E614618D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431" name="Group 5430">
                  <a:extLst>
                    <a:ext uri="{FF2B5EF4-FFF2-40B4-BE49-F238E27FC236}">
                      <a16:creationId xmlns:a16="http://schemas.microsoft.com/office/drawing/2014/main" id="{0617C64A-4A15-6B3D-6DC7-656B1BB37756}"/>
                    </a:ext>
                  </a:extLst>
                </p:cNvPr>
                <p:cNvGrpSpPr/>
                <p:nvPr/>
              </p:nvGrpSpPr>
              <p:grpSpPr>
                <a:xfrm>
                  <a:off x="7713663" y="2848339"/>
                  <a:ext cx="1042107" cy="425543"/>
                  <a:chOff x="7786941" y="2884917"/>
                  <a:chExt cx="897649" cy="353919"/>
                </a:xfrm>
              </p:grpSpPr>
              <p:sp>
                <p:nvSpPr>
                  <p:cNvPr id="5432" name="Freeform 580">
                    <a:extLst>
                      <a:ext uri="{FF2B5EF4-FFF2-40B4-BE49-F238E27FC236}">
                        <a16:creationId xmlns:a16="http://schemas.microsoft.com/office/drawing/2014/main" id="{3C2E5A97-55FE-A480-9FB5-F182F2E857E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33" name="Freeform 581">
                    <a:extLst>
                      <a:ext uri="{FF2B5EF4-FFF2-40B4-BE49-F238E27FC236}">
                        <a16:creationId xmlns:a16="http://schemas.microsoft.com/office/drawing/2014/main" id="{80932C2B-5923-F335-95D9-70EBB7988E2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34" name="Freeform 582">
                    <a:extLst>
                      <a:ext uri="{FF2B5EF4-FFF2-40B4-BE49-F238E27FC236}">
                        <a16:creationId xmlns:a16="http://schemas.microsoft.com/office/drawing/2014/main" id="{0DBC0667-9F31-44FD-D4CF-A3D4CECDA74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35" name="Freeform 583">
                    <a:extLst>
                      <a:ext uri="{FF2B5EF4-FFF2-40B4-BE49-F238E27FC236}">
                        <a16:creationId xmlns:a16="http://schemas.microsoft.com/office/drawing/2014/main" id="{9D094745-BB7B-89D5-4F46-21A54094C64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57" name="Group 5356">
                <a:extLst>
                  <a:ext uri="{FF2B5EF4-FFF2-40B4-BE49-F238E27FC236}">
                    <a16:creationId xmlns:a16="http://schemas.microsoft.com/office/drawing/2014/main" id="{2B6F7B87-B4B1-9746-E0DC-1CBDA14BAFB8}"/>
                  </a:ext>
                </a:extLst>
              </p:cNvPr>
              <p:cNvGrpSpPr/>
              <p:nvPr/>
            </p:nvGrpSpPr>
            <p:grpSpPr>
              <a:xfrm>
                <a:off x="10532370" y="2608265"/>
                <a:ext cx="353678" cy="198344"/>
                <a:chOff x="7493876" y="2774731"/>
                <a:chExt cx="1481958" cy="894622"/>
              </a:xfrm>
            </p:grpSpPr>
            <p:sp>
              <p:nvSpPr>
                <p:cNvPr id="5422" name="Freeform 593">
                  <a:extLst>
                    <a:ext uri="{FF2B5EF4-FFF2-40B4-BE49-F238E27FC236}">
                      <a16:creationId xmlns:a16="http://schemas.microsoft.com/office/drawing/2014/main" id="{20BAB3FE-AA13-07A1-871E-4AB48C214C4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423" name="Oval 5422">
                  <a:extLst>
                    <a:ext uri="{FF2B5EF4-FFF2-40B4-BE49-F238E27FC236}">
                      <a16:creationId xmlns:a16="http://schemas.microsoft.com/office/drawing/2014/main" id="{DD1FFE48-C465-9874-FB55-40A364C6AE5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424" name="Group 5423">
                  <a:extLst>
                    <a:ext uri="{FF2B5EF4-FFF2-40B4-BE49-F238E27FC236}">
                      <a16:creationId xmlns:a16="http://schemas.microsoft.com/office/drawing/2014/main" id="{14A2A218-BC92-42CA-649D-448383CFEE67}"/>
                    </a:ext>
                  </a:extLst>
                </p:cNvPr>
                <p:cNvGrpSpPr/>
                <p:nvPr/>
              </p:nvGrpSpPr>
              <p:grpSpPr>
                <a:xfrm>
                  <a:off x="7713663" y="2848339"/>
                  <a:ext cx="1042107" cy="425543"/>
                  <a:chOff x="7786941" y="2884917"/>
                  <a:chExt cx="897649" cy="353919"/>
                </a:xfrm>
              </p:grpSpPr>
              <p:sp>
                <p:nvSpPr>
                  <p:cNvPr id="5425" name="Freeform 596">
                    <a:extLst>
                      <a:ext uri="{FF2B5EF4-FFF2-40B4-BE49-F238E27FC236}">
                        <a16:creationId xmlns:a16="http://schemas.microsoft.com/office/drawing/2014/main" id="{7856AA3B-9D78-5196-2989-46EB64D9FA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26" name="Freeform 597">
                    <a:extLst>
                      <a:ext uri="{FF2B5EF4-FFF2-40B4-BE49-F238E27FC236}">
                        <a16:creationId xmlns:a16="http://schemas.microsoft.com/office/drawing/2014/main" id="{D14209A8-0617-AE59-1469-785BBAD48F2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27" name="Freeform 598">
                    <a:extLst>
                      <a:ext uri="{FF2B5EF4-FFF2-40B4-BE49-F238E27FC236}">
                        <a16:creationId xmlns:a16="http://schemas.microsoft.com/office/drawing/2014/main" id="{9EF33B2A-82F8-A9E0-B028-4A2CB393901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28" name="Freeform 599">
                    <a:extLst>
                      <a:ext uri="{FF2B5EF4-FFF2-40B4-BE49-F238E27FC236}">
                        <a16:creationId xmlns:a16="http://schemas.microsoft.com/office/drawing/2014/main" id="{26673C35-7D3F-6912-B05D-A0E18CD6637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58" name="Group 5357">
                <a:extLst>
                  <a:ext uri="{FF2B5EF4-FFF2-40B4-BE49-F238E27FC236}">
                    <a16:creationId xmlns:a16="http://schemas.microsoft.com/office/drawing/2014/main" id="{418AE7CB-0BBD-18F8-31B3-7A1644F1A952}"/>
                  </a:ext>
                </a:extLst>
              </p:cNvPr>
              <p:cNvGrpSpPr/>
              <p:nvPr/>
            </p:nvGrpSpPr>
            <p:grpSpPr>
              <a:xfrm>
                <a:off x="10648981" y="2102861"/>
                <a:ext cx="353678" cy="198344"/>
                <a:chOff x="7493876" y="2774731"/>
                <a:chExt cx="1481958" cy="894622"/>
              </a:xfrm>
            </p:grpSpPr>
            <p:sp>
              <p:nvSpPr>
                <p:cNvPr id="5415" name="Freeform 601">
                  <a:extLst>
                    <a:ext uri="{FF2B5EF4-FFF2-40B4-BE49-F238E27FC236}">
                      <a16:creationId xmlns:a16="http://schemas.microsoft.com/office/drawing/2014/main" id="{8A805B91-F190-F98F-FB32-6952431D27B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416" name="Oval 5415">
                  <a:extLst>
                    <a:ext uri="{FF2B5EF4-FFF2-40B4-BE49-F238E27FC236}">
                      <a16:creationId xmlns:a16="http://schemas.microsoft.com/office/drawing/2014/main" id="{C747F64C-63D0-8F42-A680-DD5734C5F00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417" name="Group 5416">
                  <a:extLst>
                    <a:ext uri="{FF2B5EF4-FFF2-40B4-BE49-F238E27FC236}">
                      <a16:creationId xmlns:a16="http://schemas.microsoft.com/office/drawing/2014/main" id="{248F2E14-822E-EFDA-82E0-381D964C1EB6}"/>
                    </a:ext>
                  </a:extLst>
                </p:cNvPr>
                <p:cNvGrpSpPr/>
                <p:nvPr/>
              </p:nvGrpSpPr>
              <p:grpSpPr>
                <a:xfrm>
                  <a:off x="7713663" y="2848339"/>
                  <a:ext cx="1042107" cy="425543"/>
                  <a:chOff x="7786941" y="2884917"/>
                  <a:chExt cx="897649" cy="353919"/>
                </a:xfrm>
              </p:grpSpPr>
              <p:sp>
                <p:nvSpPr>
                  <p:cNvPr id="5418" name="Freeform 604">
                    <a:extLst>
                      <a:ext uri="{FF2B5EF4-FFF2-40B4-BE49-F238E27FC236}">
                        <a16:creationId xmlns:a16="http://schemas.microsoft.com/office/drawing/2014/main" id="{A71E5AD2-8186-56DE-7FD1-DF3487C421A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19" name="Freeform 605">
                    <a:extLst>
                      <a:ext uri="{FF2B5EF4-FFF2-40B4-BE49-F238E27FC236}">
                        <a16:creationId xmlns:a16="http://schemas.microsoft.com/office/drawing/2014/main" id="{566C43EB-DA6E-FDD9-2D0C-C1CF0EB96A7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20" name="Freeform 606">
                    <a:extLst>
                      <a:ext uri="{FF2B5EF4-FFF2-40B4-BE49-F238E27FC236}">
                        <a16:creationId xmlns:a16="http://schemas.microsoft.com/office/drawing/2014/main" id="{D95ABD40-0B9B-25B6-AC11-DE0779C3D45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21" name="Freeform 607">
                    <a:extLst>
                      <a:ext uri="{FF2B5EF4-FFF2-40B4-BE49-F238E27FC236}">
                        <a16:creationId xmlns:a16="http://schemas.microsoft.com/office/drawing/2014/main" id="{6E7AEDE4-0C6B-28FB-D1F9-D3BA2CEA257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59" name="Group 5358">
                <a:extLst>
                  <a:ext uri="{FF2B5EF4-FFF2-40B4-BE49-F238E27FC236}">
                    <a16:creationId xmlns:a16="http://schemas.microsoft.com/office/drawing/2014/main" id="{B2600A38-1C56-DDB3-F8DB-D47527EBD63A}"/>
                  </a:ext>
                </a:extLst>
              </p:cNvPr>
              <p:cNvGrpSpPr/>
              <p:nvPr/>
            </p:nvGrpSpPr>
            <p:grpSpPr>
              <a:xfrm>
                <a:off x="9103944" y="3951522"/>
                <a:ext cx="367224" cy="240304"/>
                <a:chOff x="7493876" y="2774731"/>
                <a:chExt cx="1481958" cy="894622"/>
              </a:xfrm>
            </p:grpSpPr>
            <p:sp>
              <p:nvSpPr>
                <p:cNvPr id="5408" name="Freeform 554">
                  <a:extLst>
                    <a:ext uri="{FF2B5EF4-FFF2-40B4-BE49-F238E27FC236}">
                      <a16:creationId xmlns:a16="http://schemas.microsoft.com/office/drawing/2014/main" id="{81E13C3A-3820-FB4E-49FC-4D1BBC8927E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409" name="Oval 5408">
                  <a:extLst>
                    <a:ext uri="{FF2B5EF4-FFF2-40B4-BE49-F238E27FC236}">
                      <a16:creationId xmlns:a16="http://schemas.microsoft.com/office/drawing/2014/main" id="{B0529E70-B7A1-B068-6550-623B3FD1E38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410" name="Group 5409">
                  <a:extLst>
                    <a:ext uri="{FF2B5EF4-FFF2-40B4-BE49-F238E27FC236}">
                      <a16:creationId xmlns:a16="http://schemas.microsoft.com/office/drawing/2014/main" id="{BD4EA210-6040-0441-F966-52067AA18B95}"/>
                    </a:ext>
                  </a:extLst>
                </p:cNvPr>
                <p:cNvGrpSpPr/>
                <p:nvPr/>
              </p:nvGrpSpPr>
              <p:grpSpPr>
                <a:xfrm>
                  <a:off x="7713663" y="2848339"/>
                  <a:ext cx="1042107" cy="425543"/>
                  <a:chOff x="7786941" y="2884917"/>
                  <a:chExt cx="897649" cy="353919"/>
                </a:xfrm>
              </p:grpSpPr>
              <p:sp>
                <p:nvSpPr>
                  <p:cNvPr id="5411" name="Freeform 557">
                    <a:extLst>
                      <a:ext uri="{FF2B5EF4-FFF2-40B4-BE49-F238E27FC236}">
                        <a16:creationId xmlns:a16="http://schemas.microsoft.com/office/drawing/2014/main" id="{65C76E9B-04F2-1BDA-9194-3430C83719D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12" name="Freeform 558">
                    <a:extLst>
                      <a:ext uri="{FF2B5EF4-FFF2-40B4-BE49-F238E27FC236}">
                        <a16:creationId xmlns:a16="http://schemas.microsoft.com/office/drawing/2014/main" id="{8A57DC7E-6A3C-0BC1-780E-6335EA8C099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13" name="Freeform 559">
                    <a:extLst>
                      <a:ext uri="{FF2B5EF4-FFF2-40B4-BE49-F238E27FC236}">
                        <a16:creationId xmlns:a16="http://schemas.microsoft.com/office/drawing/2014/main" id="{E6902D38-FFA6-0CC3-7040-CF60CB5055F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14" name="Freeform 560">
                    <a:extLst>
                      <a:ext uri="{FF2B5EF4-FFF2-40B4-BE49-F238E27FC236}">
                        <a16:creationId xmlns:a16="http://schemas.microsoft.com/office/drawing/2014/main" id="{95DDC63A-C2D3-088F-02BE-ABACF7828D7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60" name="Group 5359">
                <a:extLst>
                  <a:ext uri="{FF2B5EF4-FFF2-40B4-BE49-F238E27FC236}">
                    <a16:creationId xmlns:a16="http://schemas.microsoft.com/office/drawing/2014/main" id="{D68314E9-1264-8B3D-432A-57283600E4C9}"/>
                  </a:ext>
                </a:extLst>
              </p:cNvPr>
              <p:cNvGrpSpPr/>
              <p:nvPr/>
            </p:nvGrpSpPr>
            <p:grpSpPr>
              <a:xfrm>
                <a:off x="9985282" y="2656463"/>
                <a:ext cx="353678" cy="198344"/>
                <a:chOff x="7493876" y="2774731"/>
                <a:chExt cx="1481958" cy="894622"/>
              </a:xfrm>
            </p:grpSpPr>
            <p:sp>
              <p:nvSpPr>
                <p:cNvPr id="5401" name="Freeform 585">
                  <a:extLst>
                    <a:ext uri="{FF2B5EF4-FFF2-40B4-BE49-F238E27FC236}">
                      <a16:creationId xmlns:a16="http://schemas.microsoft.com/office/drawing/2014/main" id="{66BBF59F-25BD-CE5D-BAFF-861F4A1900E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402" name="Oval 5401">
                  <a:extLst>
                    <a:ext uri="{FF2B5EF4-FFF2-40B4-BE49-F238E27FC236}">
                      <a16:creationId xmlns:a16="http://schemas.microsoft.com/office/drawing/2014/main" id="{91ADC414-5107-75C6-261C-50341DEF24A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403" name="Group 5402">
                  <a:extLst>
                    <a:ext uri="{FF2B5EF4-FFF2-40B4-BE49-F238E27FC236}">
                      <a16:creationId xmlns:a16="http://schemas.microsoft.com/office/drawing/2014/main" id="{9E5CF92C-4F8B-CCAE-27B4-3BC812DB1267}"/>
                    </a:ext>
                  </a:extLst>
                </p:cNvPr>
                <p:cNvGrpSpPr/>
                <p:nvPr/>
              </p:nvGrpSpPr>
              <p:grpSpPr>
                <a:xfrm>
                  <a:off x="7713663" y="2848339"/>
                  <a:ext cx="1042107" cy="425543"/>
                  <a:chOff x="7786941" y="2884917"/>
                  <a:chExt cx="897649" cy="353919"/>
                </a:xfrm>
              </p:grpSpPr>
              <p:sp>
                <p:nvSpPr>
                  <p:cNvPr id="5404" name="Freeform 588">
                    <a:extLst>
                      <a:ext uri="{FF2B5EF4-FFF2-40B4-BE49-F238E27FC236}">
                        <a16:creationId xmlns:a16="http://schemas.microsoft.com/office/drawing/2014/main" id="{D140DD53-5E08-0C78-5F4E-38E7BE5FCCF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05" name="Freeform 589">
                    <a:extLst>
                      <a:ext uri="{FF2B5EF4-FFF2-40B4-BE49-F238E27FC236}">
                        <a16:creationId xmlns:a16="http://schemas.microsoft.com/office/drawing/2014/main" id="{D639712D-90CF-A7BE-EFCD-88BB2C636FA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06" name="Freeform 590">
                    <a:extLst>
                      <a:ext uri="{FF2B5EF4-FFF2-40B4-BE49-F238E27FC236}">
                        <a16:creationId xmlns:a16="http://schemas.microsoft.com/office/drawing/2014/main" id="{CD22388C-3302-DA05-C77A-3955B2E6E67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07" name="Freeform 591">
                    <a:extLst>
                      <a:ext uri="{FF2B5EF4-FFF2-40B4-BE49-F238E27FC236}">
                        <a16:creationId xmlns:a16="http://schemas.microsoft.com/office/drawing/2014/main" id="{AAF69B46-7BF4-DA3B-7176-8C10DF33200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61" name="Group 5360">
                <a:extLst>
                  <a:ext uri="{FF2B5EF4-FFF2-40B4-BE49-F238E27FC236}">
                    <a16:creationId xmlns:a16="http://schemas.microsoft.com/office/drawing/2014/main" id="{B58F7134-CDA3-74FA-64F0-944A3851FD76}"/>
                  </a:ext>
                </a:extLst>
              </p:cNvPr>
              <p:cNvGrpSpPr/>
              <p:nvPr/>
            </p:nvGrpSpPr>
            <p:grpSpPr>
              <a:xfrm>
                <a:off x="9502294" y="3388930"/>
                <a:ext cx="367224" cy="240304"/>
                <a:chOff x="7493876" y="2774731"/>
                <a:chExt cx="1481958" cy="894622"/>
              </a:xfrm>
            </p:grpSpPr>
            <p:sp>
              <p:nvSpPr>
                <p:cNvPr id="5394" name="Freeform 538">
                  <a:extLst>
                    <a:ext uri="{FF2B5EF4-FFF2-40B4-BE49-F238E27FC236}">
                      <a16:creationId xmlns:a16="http://schemas.microsoft.com/office/drawing/2014/main" id="{92CB95BB-A803-E23E-3476-D763DD6E545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395" name="Oval 5394">
                  <a:extLst>
                    <a:ext uri="{FF2B5EF4-FFF2-40B4-BE49-F238E27FC236}">
                      <a16:creationId xmlns:a16="http://schemas.microsoft.com/office/drawing/2014/main" id="{C5B34BE7-B571-A171-A95E-2E3E32749F2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396" name="Group 5395">
                  <a:extLst>
                    <a:ext uri="{FF2B5EF4-FFF2-40B4-BE49-F238E27FC236}">
                      <a16:creationId xmlns:a16="http://schemas.microsoft.com/office/drawing/2014/main" id="{14C9C436-EDBB-D9B9-1AFE-C4946AC0FFAC}"/>
                    </a:ext>
                  </a:extLst>
                </p:cNvPr>
                <p:cNvGrpSpPr/>
                <p:nvPr/>
              </p:nvGrpSpPr>
              <p:grpSpPr>
                <a:xfrm>
                  <a:off x="7713663" y="2848339"/>
                  <a:ext cx="1042107" cy="425543"/>
                  <a:chOff x="7786941" y="2884917"/>
                  <a:chExt cx="897649" cy="353919"/>
                </a:xfrm>
              </p:grpSpPr>
              <p:sp>
                <p:nvSpPr>
                  <p:cNvPr id="5397" name="Freeform 541">
                    <a:extLst>
                      <a:ext uri="{FF2B5EF4-FFF2-40B4-BE49-F238E27FC236}">
                        <a16:creationId xmlns:a16="http://schemas.microsoft.com/office/drawing/2014/main" id="{2E8252CC-D717-5B79-A76A-2736DD82E0B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98" name="Freeform 542">
                    <a:extLst>
                      <a:ext uri="{FF2B5EF4-FFF2-40B4-BE49-F238E27FC236}">
                        <a16:creationId xmlns:a16="http://schemas.microsoft.com/office/drawing/2014/main" id="{726FF163-9185-F3B4-578E-C35989214AB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99" name="Freeform 543">
                    <a:extLst>
                      <a:ext uri="{FF2B5EF4-FFF2-40B4-BE49-F238E27FC236}">
                        <a16:creationId xmlns:a16="http://schemas.microsoft.com/office/drawing/2014/main" id="{55D6AA96-43EF-E0CC-0D02-A33C82084F2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00" name="Freeform 544">
                    <a:extLst>
                      <a:ext uri="{FF2B5EF4-FFF2-40B4-BE49-F238E27FC236}">
                        <a16:creationId xmlns:a16="http://schemas.microsoft.com/office/drawing/2014/main" id="{053CC3FC-6BC1-4EAE-8905-62DED474655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62" name="Group 5361">
                <a:extLst>
                  <a:ext uri="{FF2B5EF4-FFF2-40B4-BE49-F238E27FC236}">
                    <a16:creationId xmlns:a16="http://schemas.microsoft.com/office/drawing/2014/main" id="{931B98F4-C30F-7F3D-14D2-FCE8CE4FCE1D}"/>
                  </a:ext>
                </a:extLst>
              </p:cNvPr>
              <p:cNvGrpSpPr/>
              <p:nvPr/>
            </p:nvGrpSpPr>
            <p:grpSpPr>
              <a:xfrm>
                <a:off x="9606710" y="3994661"/>
                <a:ext cx="367224" cy="240304"/>
                <a:chOff x="7493876" y="2774731"/>
                <a:chExt cx="1481958" cy="894622"/>
              </a:xfrm>
            </p:grpSpPr>
            <p:sp>
              <p:nvSpPr>
                <p:cNvPr id="5387" name="Freeform 546">
                  <a:extLst>
                    <a:ext uri="{FF2B5EF4-FFF2-40B4-BE49-F238E27FC236}">
                      <a16:creationId xmlns:a16="http://schemas.microsoft.com/office/drawing/2014/main" id="{E509B513-B387-8F5C-447B-C31F887EDF0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388" name="Oval 5387">
                  <a:extLst>
                    <a:ext uri="{FF2B5EF4-FFF2-40B4-BE49-F238E27FC236}">
                      <a16:creationId xmlns:a16="http://schemas.microsoft.com/office/drawing/2014/main" id="{76CC4FA0-F110-7A6A-AD35-BACF76C523C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389" name="Group 5388">
                  <a:extLst>
                    <a:ext uri="{FF2B5EF4-FFF2-40B4-BE49-F238E27FC236}">
                      <a16:creationId xmlns:a16="http://schemas.microsoft.com/office/drawing/2014/main" id="{9D7FD516-8EDD-EE9F-32A0-2355614AA907}"/>
                    </a:ext>
                  </a:extLst>
                </p:cNvPr>
                <p:cNvGrpSpPr/>
                <p:nvPr/>
              </p:nvGrpSpPr>
              <p:grpSpPr>
                <a:xfrm>
                  <a:off x="7713663" y="2848339"/>
                  <a:ext cx="1042107" cy="425543"/>
                  <a:chOff x="7786941" y="2884917"/>
                  <a:chExt cx="897649" cy="353919"/>
                </a:xfrm>
              </p:grpSpPr>
              <p:sp>
                <p:nvSpPr>
                  <p:cNvPr id="5390" name="Freeform 549">
                    <a:extLst>
                      <a:ext uri="{FF2B5EF4-FFF2-40B4-BE49-F238E27FC236}">
                        <a16:creationId xmlns:a16="http://schemas.microsoft.com/office/drawing/2014/main" id="{FEB33258-3F62-B0BC-0928-309F6E35F14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91" name="Freeform 550">
                    <a:extLst>
                      <a:ext uri="{FF2B5EF4-FFF2-40B4-BE49-F238E27FC236}">
                        <a16:creationId xmlns:a16="http://schemas.microsoft.com/office/drawing/2014/main" id="{F229C9D2-D606-317D-6756-9D30EBAC408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92" name="Freeform 551">
                    <a:extLst>
                      <a:ext uri="{FF2B5EF4-FFF2-40B4-BE49-F238E27FC236}">
                        <a16:creationId xmlns:a16="http://schemas.microsoft.com/office/drawing/2014/main" id="{3C8AB7DE-2F69-7CBB-E9C9-29B58346BE3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93" name="Freeform 552">
                    <a:extLst>
                      <a:ext uri="{FF2B5EF4-FFF2-40B4-BE49-F238E27FC236}">
                        <a16:creationId xmlns:a16="http://schemas.microsoft.com/office/drawing/2014/main" id="{69B65A34-AA97-4CBF-620F-BCCF06CBE90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63" name="Group 5362">
                <a:extLst>
                  <a:ext uri="{FF2B5EF4-FFF2-40B4-BE49-F238E27FC236}">
                    <a16:creationId xmlns:a16="http://schemas.microsoft.com/office/drawing/2014/main" id="{184918CC-EAAB-D7C9-5030-5572AD8BEB69}"/>
                  </a:ext>
                </a:extLst>
              </p:cNvPr>
              <p:cNvGrpSpPr/>
              <p:nvPr/>
            </p:nvGrpSpPr>
            <p:grpSpPr>
              <a:xfrm>
                <a:off x="10380415" y="3987223"/>
                <a:ext cx="353678" cy="198344"/>
                <a:chOff x="7493876" y="2774731"/>
                <a:chExt cx="1481958" cy="894622"/>
              </a:xfrm>
            </p:grpSpPr>
            <p:sp>
              <p:nvSpPr>
                <p:cNvPr id="5380" name="Freeform 623">
                  <a:extLst>
                    <a:ext uri="{FF2B5EF4-FFF2-40B4-BE49-F238E27FC236}">
                      <a16:creationId xmlns:a16="http://schemas.microsoft.com/office/drawing/2014/main" id="{E2AA4BD2-E773-6E29-F1F5-FC654D081D2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381" name="Oval 5380">
                  <a:extLst>
                    <a:ext uri="{FF2B5EF4-FFF2-40B4-BE49-F238E27FC236}">
                      <a16:creationId xmlns:a16="http://schemas.microsoft.com/office/drawing/2014/main" id="{620ED29F-70AD-1985-3067-0BB42DAF8B8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382" name="Group 5381">
                  <a:extLst>
                    <a:ext uri="{FF2B5EF4-FFF2-40B4-BE49-F238E27FC236}">
                      <a16:creationId xmlns:a16="http://schemas.microsoft.com/office/drawing/2014/main" id="{7D035C72-BA9A-18E5-EDA8-6702012838AB}"/>
                    </a:ext>
                  </a:extLst>
                </p:cNvPr>
                <p:cNvGrpSpPr/>
                <p:nvPr/>
              </p:nvGrpSpPr>
              <p:grpSpPr>
                <a:xfrm>
                  <a:off x="7713663" y="2848339"/>
                  <a:ext cx="1042107" cy="425543"/>
                  <a:chOff x="7786941" y="2884917"/>
                  <a:chExt cx="897649" cy="353919"/>
                </a:xfrm>
              </p:grpSpPr>
              <p:sp>
                <p:nvSpPr>
                  <p:cNvPr id="5383" name="Freeform 626">
                    <a:extLst>
                      <a:ext uri="{FF2B5EF4-FFF2-40B4-BE49-F238E27FC236}">
                        <a16:creationId xmlns:a16="http://schemas.microsoft.com/office/drawing/2014/main" id="{DE9DB804-2675-9E07-EDE9-9860EB8EA91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84" name="Freeform 627">
                    <a:extLst>
                      <a:ext uri="{FF2B5EF4-FFF2-40B4-BE49-F238E27FC236}">
                        <a16:creationId xmlns:a16="http://schemas.microsoft.com/office/drawing/2014/main" id="{FDC35D66-0C65-6051-2B69-15684DC63B7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85" name="Freeform 628">
                    <a:extLst>
                      <a:ext uri="{FF2B5EF4-FFF2-40B4-BE49-F238E27FC236}">
                        <a16:creationId xmlns:a16="http://schemas.microsoft.com/office/drawing/2014/main" id="{8B5CB402-70B3-65FA-9D7C-6F879924448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86" name="Freeform 629">
                    <a:extLst>
                      <a:ext uri="{FF2B5EF4-FFF2-40B4-BE49-F238E27FC236}">
                        <a16:creationId xmlns:a16="http://schemas.microsoft.com/office/drawing/2014/main" id="{4B3F2EF5-3AC0-8CA1-E6A5-4A49736F2ED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64" name="Group 5363">
                <a:extLst>
                  <a:ext uri="{FF2B5EF4-FFF2-40B4-BE49-F238E27FC236}">
                    <a16:creationId xmlns:a16="http://schemas.microsoft.com/office/drawing/2014/main" id="{49D47D06-FCB6-A964-3AB6-84ECAFD73BC9}"/>
                  </a:ext>
                </a:extLst>
              </p:cNvPr>
              <p:cNvGrpSpPr/>
              <p:nvPr/>
            </p:nvGrpSpPr>
            <p:grpSpPr>
              <a:xfrm>
                <a:off x="9253049" y="4770584"/>
                <a:ext cx="393760" cy="218578"/>
                <a:chOff x="7493876" y="2774731"/>
                <a:chExt cx="1481958" cy="894622"/>
              </a:xfrm>
            </p:grpSpPr>
            <p:sp>
              <p:nvSpPr>
                <p:cNvPr id="5373" name="Freeform 463">
                  <a:extLst>
                    <a:ext uri="{FF2B5EF4-FFF2-40B4-BE49-F238E27FC236}">
                      <a16:creationId xmlns:a16="http://schemas.microsoft.com/office/drawing/2014/main" id="{7B178A66-C40B-5764-2F7A-1FD32320C6B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374" name="Oval 5373">
                  <a:extLst>
                    <a:ext uri="{FF2B5EF4-FFF2-40B4-BE49-F238E27FC236}">
                      <a16:creationId xmlns:a16="http://schemas.microsoft.com/office/drawing/2014/main" id="{4D7F8D86-0C6C-574A-C945-7D62E30BD49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375" name="Group 5374">
                  <a:extLst>
                    <a:ext uri="{FF2B5EF4-FFF2-40B4-BE49-F238E27FC236}">
                      <a16:creationId xmlns:a16="http://schemas.microsoft.com/office/drawing/2014/main" id="{D2F6A45E-D7F3-3F7E-EF6A-8AF844F26414}"/>
                    </a:ext>
                  </a:extLst>
                </p:cNvPr>
                <p:cNvGrpSpPr/>
                <p:nvPr/>
              </p:nvGrpSpPr>
              <p:grpSpPr>
                <a:xfrm>
                  <a:off x="7713663" y="2848339"/>
                  <a:ext cx="1042107" cy="425543"/>
                  <a:chOff x="7786941" y="2884917"/>
                  <a:chExt cx="897649" cy="353919"/>
                </a:xfrm>
              </p:grpSpPr>
              <p:sp>
                <p:nvSpPr>
                  <p:cNvPr id="5376" name="Freeform 466">
                    <a:extLst>
                      <a:ext uri="{FF2B5EF4-FFF2-40B4-BE49-F238E27FC236}">
                        <a16:creationId xmlns:a16="http://schemas.microsoft.com/office/drawing/2014/main" id="{C62D4F99-576A-95D2-3400-A7908F61009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77" name="Freeform 467">
                    <a:extLst>
                      <a:ext uri="{FF2B5EF4-FFF2-40B4-BE49-F238E27FC236}">
                        <a16:creationId xmlns:a16="http://schemas.microsoft.com/office/drawing/2014/main" id="{BB221763-C110-E450-B7B7-B2745AF521D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78" name="Freeform 468">
                    <a:extLst>
                      <a:ext uri="{FF2B5EF4-FFF2-40B4-BE49-F238E27FC236}">
                        <a16:creationId xmlns:a16="http://schemas.microsoft.com/office/drawing/2014/main" id="{D44BC324-206E-0016-A59A-F898D88560C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79" name="Freeform 469">
                    <a:extLst>
                      <a:ext uri="{FF2B5EF4-FFF2-40B4-BE49-F238E27FC236}">
                        <a16:creationId xmlns:a16="http://schemas.microsoft.com/office/drawing/2014/main" id="{5EDFE4DB-03AA-CCF0-98CE-D2EC6F6C8B8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65" name="Group 5364">
                <a:extLst>
                  <a:ext uri="{FF2B5EF4-FFF2-40B4-BE49-F238E27FC236}">
                    <a16:creationId xmlns:a16="http://schemas.microsoft.com/office/drawing/2014/main" id="{7ECA467B-D009-8C18-FD07-2ED382BA013B}"/>
                  </a:ext>
                </a:extLst>
              </p:cNvPr>
              <p:cNvGrpSpPr/>
              <p:nvPr/>
            </p:nvGrpSpPr>
            <p:grpSpPr>
              <a:xfrm>
                <a:off x="10931138" y="4364023"/>
                <a:ext cx="228295" cy="120400"/>
                <a:chOff x="7493876" y="2774731"/>
                <a:chExt cx="1481958" cy="894622"/>
              </a:xfrm>
            </p:grpSpPr>
            <p:sp>
              <p:nvSpPr>
                <p:cNvPr id="5366" name="Freeform 447">
                  <a:extLst>
                    <a:ext uri="{FF2B5EF4-FFF2-40B4-BE49-F238E27FC236}">
                      <a16:creationId xmlns:a16="http://schemas.microsoft.com/office/drawing/2014/main" id="{1B16F48C-F7D8-6C90-BBD9-300A286E59D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367" name="Oval 5366">
                  <a:extLst>
                    <a:ext uri="{FF2B5EF4-FFF2-40B4-BE49-F238E27FC236}">
                      <a16:creationId xmlns:a16="http://schemas.microsoft.com/office/drawing/2014/main" id="{6F94D4F8-C3A4-4077-111D-201FC06E973C}"/>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368" name="Group 5367">
                  <a:extLst>
                    <a:ext uri="{FF2B5EF4-FFF2-40B4-BE49-F238E27FC236}">
                      <a16:creationId xmlns:a16="http://schemas.microsoft.com/office/drawing/2014/main" id="{7F93D3F5-B29A-BD10-1FFF-8804F32C5789}"/>
                    </a:ext>
                  </a:extLst>
                </p:cNvPr>
                <p:cNvGrpSpPr/>
                <p:nvPr/>
              </p:nvGrpSpPr>
              <p:grpSpPr>
                <a:xfrm>
                  <a:off x="7713663" y="2848339"/>
                  <a:ext cx="1042107" cy="425543"/>
                  <a:chOff x="7786941" y="2884917"/>
                  <a:chExt cx="897649" cy="353919"/>
                </a:xfrm>
              </p:grpSpPr>
              <p:sp>
                <p:nvSpPr>
                  <p:cNvPr id="5369" name="Freeform 450">
                    <a:extLst>
                      <a:ext uri="{FF2B5EF4-FFF2-40B4-BE49-F238E27FC236}">
                        <a16:creationId xmlns:a16="http://schemas.microsoft.com/office/drawing/2014/main" id="{25127908-0675-EACF-9555-F8D7C77E720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70" name="Freeform 451">
                    <a:extLst>
                      <a:ext uri="{FF2B5EF4-FFF2-40B4-BE49-F238E27FC236}">
                        <a16:creationId xmlns:a16="http://schemas.microsoft.com/office/drawing/2014/main" id="{C3E861E3-31BC-89CF-DECB-C576277B621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71" name="Freeform 452">
                    <a:extLst>
                      <a:ext uri="{FF2B5EF4-FFF2-40B4-BE49-F238E27FC236}">
                        <a16:creationId xmlns:a16="http://schemas.microsoft.com/office/drawing/2014/main" id="{E7ED0C63-673F-8D49-3291-2F5EFAB5E5A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72" name="Freeform 453">
                    <a:extLst>
                      <a:ext uri="{FF2B5EF4-FFF2-40B4-BE49-F238E27FC236}">
                        <a16:creationId xmlns:a16="http://schemas.microsoft.com/office/drawing/2014/main" id="{5309BD71-E09B-3759-2261-12501FC2EAE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5507" name="Group 5506">
              <a:extLst>
                <a:ext uri="{FF2B5EF4-FFF2-40B4-BE49-F238E27FC236}">
                  <a16:creationId xmlns:a16="http://schemas.microsoft.com/office/drawing/2014/main" id="{5E10D3B1-6A8B-CCDE-665D-E30B4AFE3129}"/>
                </a:ext>
              </a:extLst>
            </p:cNvPr>
            <p:cNvGrpSpPr/>
            <p:nvPr/>
          </p:nvGrpSpPr>
          <p:grpSpPr>
            <a:xfrm>
              <a:off x="6688607" y="4877431"/>
              <a:ext cx="1719375" cy="603507"/>
              <a:chOff x="6688607" y="4877431"/>
              <a:chExt cx="1719375" cy="603507"/>
            </a:xfrm>
          </p:grpSpPr>
          <p:cxnSp>
            <p:nvCxnSpPr>
              <p:cNvPr id="5508" name="Straight Connector 5507">
                <a:extLst>
                  <a:ext uri="{FF2B5EF4-FFF2-40B4-BE49-F238E27FC236}">
                    <a16:creationId xmlns:a16="http://schemas.microsoft.com/office/drawing/2014/main" id="{9A213203-EB8F-7183-6473-574EB74CC9D5}"/>
                  </a:ext>
                </a:extLst>
              </p:cNvPr>
              <p:cNvCxnSpPr>
                <a:cxnSpLocks/>
              </p:cNvCxnSpPr>
              <p:nvPr/>
            </p:nvCxnSpPr>
            <p:spPr>
              <a:xfrm flipH="1">
                <a:off x="7968718" y="5327774"/>
                <a:ext cx="439264" cy="153164"/>
              </a:xfrm>
              <a:prstGeom prst="line">
                <a:avLst/>
              </a:prstGeom>
              <a:ln w="31750">
                <a:solidFill>
                  <a:srgbClr val="C00000"/>
                </a:solidFill>
                <a:headEnd type="triangle"/>
                <a:tailEnd type="triangle"/>
              </a:ln>
              <a:effectLst/>
            </p:spPr>
            <p:style>
              <a:lnRef idx="1">
                <a:schemeClr val="accent1"/>
              </a:lnRef>
              <a:fillRef idx="0">
                <a:schemeClr val="accent1"/>
              </a:fillRef>
              <a:effectRef idx="0">
                <a:schemeClr val="accent1"/>
              </a:effectRef>
              <a:fontRef idx="minor">
                <a:schemeClr val="tx1"/>
              </a:fontRef>
            </p:style>
          </p:cxnSp>
          <p:sp>
            <p:nvSpPr>
              <p:cNvPr id="5509" name="TextBox 5508">
                <a:extLst>
                  <a:ext uri="{FF2B5EF4-FFF2-40B4-BE49-F238E27FC236}">
                    <a16:creationId xmlns:a16="http://schemas.microsoft.com/office/drawing/2014/main" id="{8188B8F7-DB4B-5F84-A55D-BE925629D149}"/>
                  </a:ext>
                </a:extLst>
              </p:cNvPr>
              <p:cNvSpPr txBox="1"/>
              <p:nvPr/>
            </p:nvSpPr>
            <p:spPr>
              <a:xfrm>
                <a:off x="6688607" y="4877431"/>
                <a:ext cx="1132272" cy="393445"/>
              </a:xfrm>
              <a:prstGeom prst="rect">
                <a:avLst/>
              </a:prstGeom>
              <a:noFill/>
            </p:spPr>
            <p:txBody>
              <a:bodyPr wrap="none" rtlCol="0">
                <a:spAutoFit/>
              </a:bodyPr>
              <a:lstStyle/>
              <a:p>
                <a:r>
                  <a:rPr lang="en-US" sz="1400" i="1" dirty="0">
                    <a:solidFill>
                      <a:srgbClr val="C00000"/>
                    </a:solidFill>
                  </a:rPr>
                  <a:t>Ethernet</a:t>
                </a:r>
                <a:endParaRPr lang="en-US" sz="1600" i="1" dirty="0">
                  <a:solidFill>
                    <a:srgbClr val="C00000"/>
                  </a:solidFill>
                </a:endParaRPr>
              </a:p>
            </p:txBody>
          </p:sp>
          <p:cxnSp>
            <p:nvCxnSpPr>
              <p:cNvPr id="5510" name="Straight Connector 5509">
                <a:extLst>
                  <a:ext uri="{FF2B5EF4-FFF2-40B4-BE49-F238E27FC236}">
                    <a16:creationId xmlns:a16="http://schemas.microsoft.com/office/drawing/2014/main" id="{1B3C30BB-1D52-06D1-B2A9-65D4F74E251D}"/>
                  </a:ext>
                </a:extLst>
              </p:cNvPr>
              <p:cNvCxnSpPr>
                <a:cxnSpLocks/>
              </p:cNvCxnSpPr>
              <p:nvPr/>
            </p:nvCxnSpPr>
            <p:spPr>
              <a:xfrm>
                <a:off x="7704138" y="5144424"/>
                <a:ext cx="470403" cy="21674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511" name="Group 5510">
              <a:extLst>
                <a:ext uri="{FF2B5EF4-FFF2-40B4-BE49-F238E27FC236}">
                  <a16:creationId xmlns:a16="http://schemas.microsoft.com/office/drawing/2014/main" id="{A7E86960-1B1C-33EE-96DB-A8BB8A267131}"/>
                </a:ext>
              </a:extLst>
            </p:cNvPr>
            <p:cNvGrpSpPr/>
            <p:nvPr/>
          </p:nvGrpSpPr>
          <p:grpSpPr>
            <a:xfrm>
              <a:off x="7454111" y="3698398"/>
              <a:ext cx="3698178" cy="1371857"/>
              <a:chOff x="7454111" y="3668418"/>
              <a:chExt cx="3698178" cy="1371857"/>
            </a:xfrm>
          </p:grpSpPr>
          <p:cxnSp>
            <p:nvCxnSpPr>
              <p:cNvPr id="5512" name="Straight Connector 5511">
                <a:extLst>
                  <a:ext uri="{FF2B5EF4-FFF2-40B4-BE49-F238E27FC236}">
                    <a16:creationId xmlns:a16="http://schemas.microsoft.com/office/drawing/2014/main" id="{3E2819DA-56C3-BC29-8FA4-2D007053A743}"/>
                  </a:ext>
                </a:extLst>
              </p:cNvPr>
              <p:cNvCxnSpPr>
                <a:cxnSpLocks/>
              </p:cNvCxnSpPr>
              <p:nvPr/>
            </p:nvCxnSpPr>
            <p:spPr>
              <a:xfrm flipH="1">
                <a:off x="8285300" y="3668418"/>
                <a:ext cx="2866989" cy="1371857"/>
              </a:xfrm>
              <a:prstGeom prst="line">
                <a:avLst/>
              </a:prstGeom>
              <a:ln w="31750">
                <a:solidFill>
                  <a:srgbClr val="C00000"/>
                </a:solidFill>
                <a:headEnd type="triangle"/>
                <a:tailEnd type="triangle"/>
              </a:ln>
              <a:effectLst/>
            </p:spPr>
            <p:style>
              <a:lnRef idx="1">
                <a:schemeClr val="accent1"/>
              </a:lnRef>
              <a:fillRef idx="0">
                <a:schemeClr val="accent1"/>
              </a:fillRef>
              <a:effectRef idx="0">
                <a:schemeClr val="accent1"/>
              </a:effectRef>
              <a:fontRef idx="minor">
                <a:schemeClr val="tx1"/>
              </a:fontRef>
            </p:style>
          </p:cxnSp>
          <p:sp>
            <p:nvSpPr>
              <p:cNvPr id="5513" name="TextBox 5512">
                <a:extLst>
                  <a:ext uri="{FF2B5EF4-FFF2-40B4-BE49-F238E27FC236}">
                    <a16:creationId xmlns:a16="http://schemas.microsoft.com/office/drawing/2014/main" id="{D41A2922-6CCB-E136-5B35-4A1999D593B8}"/>
                  </a:ext>
                </a:extLst>
              </p:cNvPr>
              <p:cNvSpPr txBox="1"/>
              <p:nvPr/>
            </p:nvSpPr>
            <p:spPr>
              <a:xfrm>
                <a:off x="7454111" y="4467072"/>
                <a:ext cx="858267" cy="393445"/>
              </a:xfrm>
              <a:prstGeom prst="rect">
                <a:avLst/>
              </a:prstGeom>
              <a:noFill/>
            </p:spPr>
            <p:txBody>
              <a:bodyPr wrap="none" rtlCol="0">
                <a:spAutoFit/>
              </a:bodyPr>
              <a:lstStyle/>
              <a:p>
                <a:r>
                  <a:rPr lang="en-US" sz="1400" i="1" dirty="0">
                    <a:solidFill>
                      <a:srgbClr val="C00000"/>
                    </a:solidFill>
                  </a:rPr>
                  <a:t>HTTP</a:t>
                </a:r>
                <a:endParaRPr lang="en-US" i="1" dirty="0">
                  <a:solidFill>
                    <a:srgbClr val="C00000"/>
                  </a:solidFill>
                </a:endParaRPr>
              </a:p>
            </p:txBody>
          </p:sp>
          <p:cxnSp>
            <p:nvCxnSpPr>
              <p:cNvPr id="5514" name="Straight Connector 5513">
                <a:extLst>
                  <a:ext uri="{FF2B5EF4-FFF2-40B4-BE49-F238E27FC236}">
                    <a16:creationId xmlns:a16="http://schemas.microsoft.com/office/drawing/2014/main" id="{F087478C-A35A-DBD6-D300-648C56038751}"/>
                  </a:ext>
                </a:extLst>
              </p:cNvPr>
              <p:cNvCxnSpPr>
                <a:cxnSpLocks/>
              </p:cNvCxnSpPr>
              <p:nvPr/>
            </p:nvCxnSpPr>
            <p:spPr>
              <a:xfrm>
                <a:off x="8147059" y="4723367"/>
                <a:ext cx="402218" cy="11586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515" name="Group 5514">
              <a:extLst>
                <a:ext uri="{FF2B5EF4-FFF2-40B4-BE49-F238E27FC236}">
                  <a16:creationId xmlns:a16="http://schemas.microsoft.com/office/drawing/2014/main" id="{356F1627-AB24-FAAE-6DEE-5358FEF7F188}"/>
                </a:ext>
              </a:extLst>
            </p:cNvPr>
            <p:cNvGrpSpPr/>
            <p:nvPr/>
          </p:nvGrpSpPr>
          <p:grpSpPr>
            <a:xfrm>
              <a:off x="6220498" y="2787535"/>
              <a:ext cx="1422017" cy="663792"/>
              <a:chOff x="6220498" y="2787535"/>
              <a:chExt cx="1422017" cy="663792"/>
            </a:xfrm>
          </p:grpSpPr>
          <p:cxnSp>
            <p:nvCxnSpPr>
              <p:cNvPr id="5516" name="Straight Connector 5515">
                <a:extLst>
                  <a:ext uri="{FF2B5EF4-FFF2-40B4-BE49-F238E27FC236}">
                    <a16:creationId xmlns:a16="http://schemas.microsoft.com/office/drawing/2014/main" id="{E109EC14-860D-1298-549D-E3B130846DA5}"/>
                  </a:ext>
                </a:extLst>
              </p:cNvPr>
              <p:cNvCxnSpPr>
                <a:cxnSpLocks/>
                <a:endCxn id="5181" idx="0"/>
              </p:cNvCxnSpPr>
              <p:nvPr/>
            </p:nvCxnSpPr>
            <p:spPr>
              <a:xfrm>
                <a:off x="7631020" y="2787535"/>
                <a:ext cx="11495" cy="663792"/>
              </a:xfrm>
              <a:prstGeom prst="line">
                <a:avLst/>
              </a:prstGeom>
              <a:ln w="31750">
                <a:solidFill>
                  <a:srgbClr val="C00000"/>
                </a:solidFill>
                <a:headEnd type="triangle"/>
                <a:tailEnd type="triangle"/>
              </a:ln>
              <a:effectLst/>
            </p:spPr>
            <p:style>
              <a:lnRef idx="1">
                <a:schemeClr val="accent1"/>
              </a:lnRef>
              <a:fillRef idx="0">
                <a:schemeClr val="accent1"/>
              </a:fillRef>
              <a:effectRef idx="0">
                <a:schemeClr val="accent1"/>
              </a:effectRef>
              <a:fontRef idx="minor">
                <a:schemeClr val="tx1"/>
              </a:fontRef>
            </p:style>
          </p:cxnSp>
          <p:sp>
            <p:nvSpPr>
              <p:cNvPr id="5517" name="TextBox 5516">
                <a:extLst>
                  <a:ext uri="{FF2B5EF4-FFF2-40B4-BE49-F238E27FC236}">
                    <a16:creationId xmlns:a16="http://schemas.microsoft.com/office/drawing/2014/main" id="{2AAE6AD9-14A1-14C7-885F-9ABC0C1B3807}"/>
                  </a:ext>
                </a:extLst>
              </p:cNvPr>
              <p:cNvSpPr txBox="1"/>
              <p:nvPr/>
            </p:nvSpPr>
            <p:spPr>
              <a:xfrm>
                <a:off x="6220498" y="2893841"/>
                <a:ext cx="898314" cy="393445"/>
              </a:xfrm>
              <a:prstGeom prst="rect">
                <a:avLst/>
              </a:prstGeom>
              <a:noFill/>
            </p:spPr>
            <p:txBody>
              <a:bodyPr wrap="none" rtlCol="0">
                <a:spAutoFit/>
              </a:bodyPr>
              <a:lstStyle/>
              <a:p>
                <a:r>
                  <a:rPr lang="en-US" sz="1400" i="1" dirty="0">
                    <a:solidFill>
                      <a:srgbClr val="C00000"/>
                    </a:solidFill>
                  </a:rPr>
                  <a:t>Skype</a:t>
                </a:r>
                <a:endParaRPr lang="en-US" sz="1600" i="1" dirty="0">
                  <a:solidFill>
                    <a:srgbClr val="C00000"/>
                  </a:solidFill>
                </a:endParaRPr>
              </a:p>
            </p:txBody>
          </p:sp>
          <p:cxnSp>
            <p:nvCxnSpPr>
              <p:cNvPr id="5518" name="Straight Connector 5517">
                <a:extLst>
                  <a:ext uri="{FF2B5EF4-FFF2-40B4-BE49-F238E27FC236}">
                    <a16:creationId xmlns:a16="http://schemas.microsoft.com/office/drawing/2014/main" id="{2FC75777-78C0-A022-0037-3A9B27DC429D}"/>
                  </a:ext>
                </a:extLst>
              </p:cNvPr>
              <p:cNvCxnSpPr>
                <a:cxnSpLocks/>
              </p:cNvCxnSpPr>
              <p:nvPr/>
            </p:nvCxnSpPr>
            <p:spPr>
              <a:xfrm>
                <a:off x="7051313" y="3113955"/>
                <a:ext cx="55904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519" name="Group 5518">
              <a:extLst>
                <a:ext uri="{FF2B5EF4-FFF2-40B4-BE49-F238E27FC236}">
                  <a16:creationId xmlns:a16="http://schemas.microsoft.com/office/drawing/2014/main" id="{FDF5BAA3-B418-0498-4DF2-1FF893DFB6D3}"/>
                </a:ext>
              </a:extLst>
            </p:cNvPr>
            <p:cNvGrpSpPr/>
            <p:nvPr/>
          </p:nvGrpSpPr>
          <p:grpSpPr>
            <a:xfrm>
              <a:off x="9227858" y="2796270"/>
              <a:ext cx="783707" cy="572364"/>
              <a:chOff x="6603040" y="2914486"/>
              <a:chExt cx="783707" cy="572364"/>
            </a:xfrm>
          </p:grpSpPr>
          <p:cxnSp>
            <p:nvCxnSpPr>
              <p:cNvPr id="5520" name="Straight Connector 5519">
                <a:extLst>
                  <a:ext uri="{FF2B5EF4-FFF2-40B4-BE49-F238E27FC236}">
                    <a16:creationId xmlns:a16="http://schemas.microsoft.com/office/drawing/2014/main" id="{3F2454F2-742B-C16E-DF58-01C9E92B83A3}"/>
                  </a:ext>
                </a:extLst>
              </p:cNvPr>
              <p:cNvCxnSpPr>
                <a:cxnSpLocks/>
              </p:cNvCxnSpPr>
              <p:nvPr/>
            </p:nvCxnSpPr>
            <p:spPr>
              <a:xfrm flipH="1">
                <a:off x="7084556" y="2978118"/>
                <a:ext cx="302191" cy="508732"/>
              </a:xfrm>
              <a:prstGeom prst="line">
                <a:avLst/>
              </a:prstGeom>
              <a:ln w="31750">
                <a:solidFill>
                  <a:srgbClr val="C00000"/>
                </a:solidFill>
                <a:headEnd type="triangle"/>
                <a:tailEnd type="triangle"/>
              </a:ln>
              <a:effectLst/>
            </p:spPr>
            <p:style>
              <a:lnRef idx="1">
                <a:schemeClr val="accent1"/>
              </a:lnRef>
              <a:fillRef idx="0">
                <a:schemeClr val="accent1"/>
              </a:fillRef>
              <a:effectRef idx="0">
                <a:schemeClr val="accent1"/>
              </a:effectRef>
              <a:fontRef idx="minor">
                <a:schemeClr val="tx1"/>
              </a:fontRef>
            </p:style>
          </p:cxnSp>
          <p:sp>
            <p:nvSpPr>
              <p:cNvPr id="5521" name="TextBox 5520">
                <a:extLst>
                  <a:ext uri="{FF2B5EF4-FFF2-40B4-BE49-F238E27FC236}">
                    <a16:creationId xmlns:a16="http://schemas.microsoft.com/office/drawing/2014/main" id="{D5B57077-31D8-D03E-2986-9C2C749AC901}"/>
                  </a:ext>
                </a:extLst>
              </p:cNvPr>
              <p:cNvSpPr txBox="1"/>
              <p:nvPr/>
            </p:nvSpPr>
            <p:spPr>
              <a:xfrm>
                <a:off x="6603040" y="2914486"/>
                <a:ext cx="466229" cy="393445"/>
              </a:xfrm>
              <a:prstGeom prst="rect">
                <a:avLst/>
              </a:prstGeom>
              <a:noFill/>
            </p:spPr>
            <p:txBody>
              <a:bodyPr wrap="none" rtlCol="0">
                <a:spAutoFit/>
              </a:bodyPr>
              <a:lstStyle/>
              <a:p>
                <a:r>
                  <a:rPr lang="en-US" sz="1400" i="1" dirty="0">
                    <a:solidFill>
                      <a:srgbClr val="C00000"/>
                    </a:solidFill>
                  </a:rPr>
                  <a:t>IP</a:t>
                </a:r>
                <a:endParaRPr lang="en-US" i="1" dirty="0">
                  <a:solidFill>
                    <a:srgbClr val="C00000"/>
                  </a:solidFill>
                </a:endParaRPr>
              </a:p>
            </p:txBody>
          </p:sp>
          <p:cxnSp>
            <p:nvCxnSpPr>
              <p:cNvPr id="5522" name="Straight Connector 5521">
                <a:extLst>
                  <a:ext uri="{FF2B5EF4-FFF2-40B4-BE49-F238E27FC236}">
                    <a16:creationId xmlns:a16="http://schemas.microsoft.com/office/drawing/2014/main" id="{68712613-AEB7-61FC-ADB4-D65A3C1FA090}"/>
                  </a:ext>
                </a:extLst>
              </p:cNvPr>
              <p:cNvCxnSpPr>
                <a:cxnSpLocks/>
              </p:cNvCxnSpPr>
              <p:nvPr/>
            </p:nvCxnSpPr>
            <p:spPr>
              <a:xfrm>
                <a:off x="6973411" y="3119431"/>
                <a:ext cx="26224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523" name="Group 5522">
              <a:extLst>
                <a:ext uri="{FF2B5EF4-FFF2-40B4-BE49-F238E27FC236}">
                  <a16:creationId xmlns:a16="http://schemas.microsoft.com/office/drawing/2014/main" id="{252001A5-1F81-951A-361F-DE43EAF00914}"/>
                </a:ext>
              </a:extLst>
            </p:cNvPr>
            <p:cNvGrpSpPr/>
            <p:nvPr/>
          </p:nvGrpSpPr>
          <p:grpSpPr>
            <a:xfrm>
              <a:off x="8229600" y="1552824"/>
              <a:ext cx="1144251" cy="723006"/>
              <a:chOff x="7375489" y="2632815"/>
              <a:chExt cx="1144251" cy="723006"/>
            </a:xfrm>
          </p:grpSpPr>
          <p:cxnSp>
            <p:nvCxnSpPr>
              <p:cNvPr id="5524" name="Straight Connector 5523">
                <a:extLst>
                  <a:ext uri="{FF2B5EF4-FFF2-40B4-BE49-F238E27FC236}">
                    <a16:creationId xmlns:a16="http://schemas.microsoft.com/office/drawing/2014/main" id="{55F46344-E28B-D990-9CA2-C4CE68C11F52}"/>
                  </a:ext>
                </a:extLst>
              </p:cNvPr>
              <p:cNvCxnSpPr>
                <a:cxnSpLocks/>
              </p:cNvCxnSpPr>
              <p:nvPr/>
            </p:nvCxnSpPr>
            <p:spPr>
              <a:xfrm flipV="1">
                <a:off x="7375489" y="3222818"/>
                <a:ext cx="628291" cy="133003"/>
              </a:xfrm>
              <a:prstGeom prst="line">
                <a:avLst/>
              </a:prstGeom>
              <a:ln w="31750">
                <a:solidFill>
                  <a:srgbClr val="C00000"/>
                </a:solidFill>
                <a:headEnd type="triangle"/>
                <a:tailEnd type="triangle"/>
              </a:ln>
              <a:effectLst/>
            </p:spPr>
            <p:style>
              <a:lnRef idx="1">
                <a:schemeClr val="accent1"/>
              </a:lnRef>
              <a:fillRef idx="0">
                <a:schemeClr val="accent1"/>
              </a:fillRef>
              <a:effectRef idx="0">
                <a:schemeClr val="accent1"/>
              </a:effectRef>
              <a:fontRef idx="minor">
                <a:schemeClr val="tx1"/>
              </a:fontRef>
            </p:style>
          </p:cxnSp>
          <p:sp>
            <p:nvSpPr>
              <p:cNvPr id="5525" name="TextBox 5524">
                <a:extLst>
                  <a:ext uri="{FF2B5EF4-FFF2-40B4-BE49-F238E27FC236}">
                    <a16:creationId xmlns:a16="http://schemas.microsoft.com/office/drawing/2014/main" id="{0C9EB416-5547-9DA5-76EF-189B57A51B91}"/>
                  </a:ext>
                </a:extLst>
              </p:cNvPr>
              <p:cNvSpPr txBox="1"/>
              <p:nvPr/>
            </p:nvSpPr>
            <p:spPr>
              <a:xfrm>
                <a:off x="7962879" y="2632815"/>
                <a:ext cx="556861" cy="393445"/>
              </a:xfrm>
              <a:prstGeom prst="rect">
                <a:avLst/>
              </a:prstGeom>
              <a:noFill/>
            </p:spPr>
            <p:txBody>
              <a:bodyPr wrap="none" rtlCol="0">
                <a:spAutoFit/>
              </a:bodyPr>
              <a:lstStyle/>
              <a:p>
                <a:r>
                  <a:rPr lang="en-US" sz="1400" i="1" dirty="0">
                    <a:solidFill>
                      <a:srgbClr val="C00000"/>
                    </a:solidFill>
                  </a:rPr>
                  <a:t>4G</a:t>
                </a:r>
                <a:endParaRPr lang="en-US" sz="1600" i="1" dirty="0">
                  <a:solidFill>
                    <a:srgbClr val="C00000"/>
                  </a:solidFill>
                </a:endParaRPr>
              </a:p>
            </p:txBody>
          </p:sp>
          <p:cxnSp>
            <p:nvCxnSpPr>
              <p:cNvPr id="5526" name="Straight Connector 5525">
                <a:extLst>
                  <a:ext uri="{FF2B5EF4-FFF2-40B4-BE49-F238E27FC236}">
                    <a16:creationId xmlns:a16="http://schemas.microsoft.com/office/drawing/2014/main" id="{118A6B1C-8E89-59CC-CD67-E97B6C189E89}"/>
                  </a:ext>
                </a:extLst>
              </p:cNvPr>
              <p:cNvCxnSpPr>
                <a:cxnSpLocks/>
                <a:stCxn id="5144" idx="1"/>
              </p:cNvCxnSpPr>
              <p:nvPr/>
            </p:nvCxnSpPr>
            <p:spPr>
              <a:xfrm flipV="1">
                <a:off x="7620426" y="2864310"/>
                <a:ext cx="430426" cy="44896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527" name="Group 5526">
              <a:extLst>
                <a:ext uri="{FF2B5EF4-FFF2-40B4-BE49-F238E27FC236}">
                  <a16:creationId xmlns:a16="http://schemas.microsoft.com/office/drawing/2014/main" id="{D4227171-2D53-C333-D432-C4696ABFD12A}"/>
                </a:ext>
              </a:extLst>
            </p:cNvPr>
            <p:cNvGrpSpPr/>
            <p:nvPr/>
          </p:nvGrpSpPr>
          <p:grpSpPr>
            <a:xfrm>
              <a:off x="10484543" y="4543615"/>
              <a:ext cx="1259352" cy="1317549"/>
              <a:chOff x="6559961" y="3177198"/>
              <a:chExt cx="1259352" cy="1317549"/>
            </a:xfrm>
          </p:grpSpPr>
          <p:cxnSp>
            <p:nvCxnSpPr>
              <p:cNvPr id="5528" name="Straight Connector 5527">
                <a:extLst>
                  <a:ext uri="{FF2B5EF4-FFF2-40B4-BE49-F238E27FC236}">
                    <a16:creationId xmlns:a16="http://schemas.microsoft.com/office/drawing/2014/main" id="{04C944C7-6743-21D7-0981-C4DDE64E01F2}"/>
                  </a:ext>
                </a:extLst>
              </p:cNvPr>
              <p:cNvCxnSpPr>
                <a:cxnSpLocks/>
              </p:cNvCxnSpPr>
              <p:nvPr/>
            </p:nvCxnSpPr>
            <p:spPr>
              <a:xfrm flipH="1">
                <a:off x="6559961" y="3177198"/>
                <a:ext cx="736416" cy="894404"/>
              </a:xfrm>
              <a:prstGeom prst="line">
                <a:avLst/>
              </a:prstGeom>
              <a:ln w="31750">
                <a:solidFill>
                  <a:srgbClr val="C00000"/>
                </a:solidFill>
                <a:headEnd type="triangle"/>
                <a:tailEnd type="triangle"/>
              </a:ln>
              <a:effectLst/>
            </p:spPr>
            <p:style>
              <a:lnRef idx="1">
                <a:schemeClr val="accent1"/>
              </a:lnRef>
              <a:fillRef idx="0">
                <a:schemeClr val="accent1"/>
              </a:fillRef>
              <a:effectRef idx="0">
                <a:schemeClr val="accent1"/>
              </a:effectRef>
              <a:fontRef idx="minor">
                <a:schemeClr val="tx1"/>
              </a:fontRef>
            </p:style>
          </p:cxnSp>
          <p:sp>
            <p:nvSpPr>
              <p:cNvPr id="5529" name="TextBox 5528">
                <a:extLst>
                  <a:ext uri="{FF2B5EF4-FFF2-40B4-BE49-F238E27FC236}">
                    <a16:creationId xmlns:a16="http://schemas.microsoft.com/office/drawing/2014/main" id="{6F643E51-190B-3294-2F9E-B588AA9A8BA9}"/>
                  </a:ext>
                </a:extLst>
              </p:cNvPr>
              <p:cNvSpPr txBox="1"/>
              <p:nvPr/>
            </p:nvSpPr>
            <p:spPr>
              <a:xfrm>
                <a:off x="7104371" y="4101302"/>
                <a:ext cx="714942" cy="393445"/>
              </a:xfrm>
              <a:prstGeom prst="rect">
                <a:avLst/>
              </a:prstGeom>
              <a:noFill/>
            </p:spPr>
            <p:txBody>
              <a:bodyPr wrap="none" rtlCol="0">
                <a:spAutoFit/>
              </a:bodyPr>
              <a:lstStyle/>
              <a:p>
                <a:r>
                  <a:rPr lang="en-US" sz="1400" i="1" dirty="0">
                    <a:solidFill>
                      <a:srgbClr val="C00000"/>
                    </a:solidFill>
                  </a:rPr>
                  <a:t>TCP</a:t>
                </a:r>
                <a:endParaRPr lang="en-US" i="1" dirty="0">
                  <a:solidFill>
                    <a:srgbClr val="C00000"/>
                  </a:solidFill>
                </a:endParaRPr>
              </a:p>
            </p:txBody>
          </p:sp>
          <p:cxnSp>
            <p:nvCxnSpPr>
              <p:cNvPr id="5530" name="Straight Connector 5529">
                <a:extLst>
                  <a:ext uri="{FF2B5EF4-FFF2-40B4-BE49-F238E27FC236}">
                    <a16:creationId xmlns:a16="http://schemas.microsoft.com/office/drawing/2014/main" id="{1A611F91-C127-0111-E32B-21B161284151}"/>
                  </a:ext>
                </a:extLst>
              </p:cNvPr>
              <p:cNvCxnSpPr>
                <a:cxnSpLocks/>
              </p:cNvCxnSpPr>
              <p:nvPr/>
            </p:nvCxnSpPr>
            <p:spPr>
              <a:xfrm flipH="1" flipV="1">
                <a:off x="6929789" y="3709511"/>
                <a:ext cx="297918" cy="45078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531" name="Group 5530">
              <a:extLst>
                <a:ext uri="{FF2B5EF4-FFF2-40B4-BE49-F238E27FC236}">
                  <a16:creationId xmlns:a16="http://schemas.microsoft.com/office/drawing/2014/main" id="{D3495A60-9651-C13A-4CFF-98A1AFAF82FF}"/>
                </a:ext>
              </a:extLst>
            </p:cNvPr>
            <p:cNvGrpSpPr/>
            <p:nvPr/>
          </p:nvGrpSpPr>
          <p:grpSpPr>
            <a:xfrm>
              <a:off x="9218788" y="2327787"/>
              <a:ext cx="2977342" cy="1025465"/>
              <a:chOff x="9218788" y="2327787"/>
              <a:chExt cx="2977342" cy="1025465"/>
            </a:xfrm>
          </p:grpSpPr>
          <p:cxnSp>
            <p:nvCxnSpPr>
              <p:cNvPr id="5532" name="Straight Connector 5531">
                <a:extLst>
                  <a:ext uri="{FF2B5EF4-FFF2-40B4-BE49-F238E27FC236}">
                    <a16:creationId xmlns:a16="http://schemas.microsoft.com/office/drawing/2014/main" id="{A749BFF5-202E-F220-2BA4-2823F1B8C3A5}"/>
                  </a:ext>
                </a:extLst>
              </p:cNvPr>
              <p:cNvCxnSpPr>
                <a:cxnSpLocks/>
              </p:cNvCxnSpPr>
              <p:nvPr/>
            </p:nvCxnSpPr>
            <p:spPr>
              <a:xfrm>
                <a:off x="9218788" y="2327787"/>
                <a:ext cx="1698979" cy="1025465"/>
              </a:xfrm>
              <a:prstGeom prst="line">
                <a:avLst/>
              </a:prstGeom>
              <a:ln w="31750">
                <a:solidFill>
                  <a:srgbClr val="C00000"/>
                </a:solidFill>
                <a:headEnd type="triangle"/>
                <a:tailEnd type="triangle"/>
              </a:ln>
              <a:effectLst/>
            </p:spPr>
            <p:style>
              <a:lnRef idx="1">
                <a:schemeClr val="accent1"/>
              </a:lnRef>
              <a:fillRef idx="0">
                <a:schemeClr val="accent1"/>
              </a:fillRef>
              <a:effectRef idx="0">
                <a:schemeClr val="accent1"/>
              </a:effectRef>
              <a:fontRef idx="minor">
                <a:schemeClr val="tx1"/>
              </a:fontRef>
            </p:style>
          </p:cxnSp>
          <p:sp>
            <p:nvSpPr>
              <p:cNvPr id="5533" name="TextBox 5532">
                <a:extLst>
                  <a:ext uri="{FF2B5EF4-FFF2-40B4-BE49-F238E27FC236}">
                    <a16:creationId xmlns:a16="http://schemas.microsoft.com/office/drawing/2014/main" id="{4F072309-C83C-A686-FA52-98701893D6C8}"/>
                  </a:ext>
                </a:extLst>
              </p:cNvPr>
              <p:cNvSpPr txBox="1"/>
              <p:nvPr/>
            </p:nvSpPr>
            <p:spPr>
              <a:xfrm>
                <a:off x="10880485" y="2600749"/>
                <a:ext cx="1315645" cy="668855"/>
              </a:xfrm>
              <a:prstGeom prst="rect">
                <a:avLst/>
              </a:prstGeom>
              <a:noFill/>
            </p:spPr>
            <p:txBody>
              <a:bodyPr wrap="none" rtlCol="0">
                <a:spAutoFit/>
              </a:bodyPr>
              <a:lstStyle/>
              <a:p>
                <a:r>
                  <a:rPr lang="en-US" sz="1400" i="1" dirty="0">
                    <a:solidFill>
                      <a:srgbClr val="C00000"/>
                    </a:solidFill>
                  </a:rPr>
                  <a:t>Streaming</a:t>
                </a:r>
              </a:p>
              <a:p>
                <a:r>
                  <a:rPr lang="en-US" sz="1400" i="1" dirty="0">
                    <a:solidFill>
                      <a:srgbClr val="C00000"/>
                    </a:solidFill>
                  </a:rPr>
                  <a:t>video</a:t>
                </a:r>
                <a:endParaRPr lang="en-US" sz="1600" i="1" dirty="0">
                  <a:solidFill>
                    <a:srgbClr val="C00000"/>
                  </a:solidFill>
                </a:endParaRPr>
              </a:p>
            </p:txBody>
          </p:sp>
          <p:cxnSp>
            <p:nvCxnSpPr>
              <p:cNvPr id="5534" name="Straight Connector 5533">
                <a:extLst>
                  <a:ext uri="{FF2B5EF4-FFF2-40B4-BE49-F238E27FC236}">
                    <a16:creationId xmlns:a16="http://schemas.microsoft.com/office/drawing/2014/main" id="{CAE86C98-85F9-71A7-9C20-EBC00BBAAB60}"/>
                  </a:ext>
                </a:extLst>
              </p:cNvPr>
              <p:cNvCxnSpPr>
                <a:cxnSpLocks/>
              </p:cNvCxnSpPr>
              <p:nvPr/>
            </p:nvCxnSpPr>
            <p:spPr>
              <a:xfrm flipV="1">
                <a:off x="10569552" y="2937298"/>
                <a:ext cx="405322" cy="14757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1BD4B-DDB6-5C35-C53B-9AF9B7D04E80}"/>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62786585-9A3D-6E10-EC59-795208812EC8}"/>
              </a:ext>
            </a:extLst>
          </p:cNvPr>
          <p:cNvSpPr>
            <a:spLocks noGrp="1" noChangeArrowheads="1"/>
          </p:cNvSpPr>
          <p:nvPr>
            <p:ph type="title"/>
          </p:nvPr>
        </p:nvSpPr>
        <p:spPr/>
        <p:txBody>
          <a:bodyPr/>
          <a:lstStyle/>
          <a:p>
            <a:pPr eaLnBrk="1" hangingPunct="1"/>
            <a:r>
              <a:rPr lang="en-US" sz="4400" dirty="0">
                <a:solidFill>
                  <a:schemeClr val="tx1"/>
                </a:solidFill>
              </a:rPr>
              <a:t>In Summary</a:t>
            </a:r>
            <a:endParaRPr lang="en-US" dirty="0"/>
          </a:p>
        </p:txBody>
      </p:sp>
      <p:sp>
        <p:nvSpPr>
          <p:cNvPr id="7171" name="Rectangle 3">
            <a:extLst>
              <a:ext uri="{FF2B5EF4-FFF2-40B4-BE49-F238E27FC236}">
                <a16:creationId xmlns:a16="http://schemas.microsoft.com/office/drawing/2014/main" id="{7F0C409E-47EE-DB60-9DA4-3DA58DD47A05}"/>
              </a:ext>
            </a:extLst>
          </p:cNvPr>
          <p:cNvSpPr>
            <a:spLocks noGrp="1" noChangeArrowheads="1"/>
          </p:cNvSpPr>
          <p:nvPr>
            <p:ph idx="1"/>
          </p:nvPr>
        </p:nvSpPr>
        <p:spPr>
          <a:xfrm>
            <a:off x="76200" y="1143000"/>
            <a:ext cx="12039600" cy="5562599"/>
          </a:xfrm>
        </p:spPr>
        <p:txBody>
          <a:bodyPr/>
          <a:lstStyle/>
          <a:p>
            <a:pPr>
              <a:lnSpc>
                <a:spcPct val="90000"/>
              </a:lnSpc>
            </a:pPr>
            <a:r>
              <a:rPr lang="en-US" dirty="0"/>
              <a:t>Per-destination route advertisements</a:t>
            </a:r>
          </a:p>
          <a:p>
            <a:pPr>
              <a:lnSpc>
                <a:spcPct val="90000"/>
              </a:lnSpc>
            </a:pPr>
            <a:r>
              <a:rPr lang="en-US" dirty="0"/>
              <a:t>No global sharing of network topology</a:t>
            </a:r>
          </a:p>
          <a:p>
            <a:pPr>
              <a:lnSpc>
                <a:spcPct val="90000"/>
              </a:lnSpc>
            </a:pPr>
            <a:r>
              <a:rPr lang="en-US" dirty="0"/>
              <a:t>Iterative and distributed convergence on paths</a:t>
            </a:r>
          </a:p>
          <a:p>
            <a:pPr>
              <a:lnSpc>
                <a:spcPct val="90000"/>
              </a:lnSpc>
            </a:pPr>
            <a:endParaRPr lang="en-US" dirty="0"/>
          </a:p>
          <a:p>
            <a:pPr>
              <a:lnSpc>
                <a:spcPct val="90000"/>
              </a:lnSpc>
            </a:pPr>
            <a:r>
              <a:rPr lang="en-US" dirty="0"/>
              <a:t>But, </a:t>
            </a:r>
            <a:r>
              <a:rPr lang="en-US" dirty="0">
                <a:solidFill>
                  <a:srgbClr val="C00000"/>
                </a:solidFill>
              </a:rPr>
              <a:t>four key differences</a:t>
            </a:r>
          </a:p>
          <a:p>
            <a:pPr lvl="1">
              <a:lnSpc>
                <a:spcPct val="90000"/>
              </a:lnSpc>
            </a:pPr>
            <a:r>
              <a:rPr lang="en-US" dirty="0"/>
              <a:t>BGP does not pick shortest paths</a:t>
            </a:r>
          </a:p>
          <a:p>
            <a:pPr lvl="1">
              <a:lnSpc>
                <a:spcPct val="90000"/>
              </a:lnSpc>
            </a:pPr>
            <a:r>
              <a:rPr lang="en-US" dirty="0"/>
              <a:t>Each node announces one or multiple PATHs per destination</a:t>
            </a:r>
          </a:p>
          <a:p>
            <a:pPr lvl="1">
              <a:lnSpc>
                <a:spcPct val="90000"/>
              </a:lnSpc>
            </a:pPr>
            <a:r>
              <a:rPr lang="en-US" dirty="0"/>
              <a:t>Selective Route advertisement: not all paths are announced</a:t>
            </a:r>
          </a:p>
          <a:p>
            <a:pPr lvl="1">
              <a:lnSpc>
                <a:spcPct val="90000"/>
              </a:lnSpc>
            </a:pPr>
            <a:r>
              <a:rPr lang="en-US" dirty="0"/>
              <a:t>BGP may aggregate paths</a:t>
            </a:r>
          </a:p>
          <a:p>
            <a:pPr lvl="2">
              <a:lnSpc>
                <a:spcPct val="90000"/>
              </a:lnSpc>
            </a:pPr>
            <a:r>
              <a:rPr lang="en-US" dirty="0"/>
              <a:t>may announce one path for multiple destinations</a:t>
            </a:r>
          </a:p>
        </p:txBody>
      </p:sp>
    </p:spTree>
    <p:extLst>
      <p:ext uri="{BB962C8B-B14F-4D97-AF65-F5344CB8AC3E}">
        <p14:creationId xmlns:p14="http://schemas.microsoft.com/office/powerpoint/2010/main" val="413387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74D9C-5F71-9700-3409-0E32C31AF1E9}"/>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83B80F2C-A3A8-30F3-D1D5-3EBAE9808262}"/>
              </a:ext>
            </a:extLst>
          </p:cNvPr>
          <p:cNvSpPr>
            <a:spLocks noGrp="1" noChangeArrowheads="1"/>
          </p:cNvSpPr>
          <p:nvPr>
            <p:ph type="title"/>
          </p:nvPr>
        </p:nvSpPr>
        <p:spPr/>
        <p:txBody>
          <a:bodyPr/>
          <a:lstStyle/>
          <a:p>
            <a:pPr eaLnBrk="1" hangingPunct="1"/>
            <a:r>
              <a:rPr lang="en-US" dirty="0"/>
              <a:t>Today</a:t>
            </a:r>
          </a:p>
        </p:txBody>
      </p:sp>
      <p:sp>
        <p:nvSpPr>
          <p:cNvPr id="7171" name="Rectangle 3">
            <a:extLst>
              <a:ext uri="{FF2B5EF4-FFF2-40B4-BE49-F238E27FC236}">
                <a16:creationId xmlns:a16="http://schemas.microsoft.com/office/drawing/2014/main" id="{8A1ADBEA-E4FE-87BE-A1F8-C5AEBD02E885}"/>
              </a:ext>
            </a:extLst>
          </p:cNvPr>
          <p:cNvSpPr>
            <a:spLocks noGrp="1" noChangeArrowheads="1"/>
          </p:cNvSpPr>
          <p:nvPr>
            <p:ph idx="1"/>
          </p:nvPr>
        </p:nvSpPr>
        <p:spPr>
          <a:xfrm>
            <a:off x="406399" y="1397003"/>
            <a:ext cx="9118601" cy="4729164"/>
          </a:xfrm>
        </p:spPr>
        <p:txBody>
          <a:bodyPr/>
          <a:lstStyle/>
          <a:p>
            <a:pPr>
              <a:lnSpc>
                <a:spcPct val="90000"/>
              </a:lnSpc>
            </a:pPr>
            <a:r>
              <a:rPr lang="en-US" dirty="0"/>
              <a:t>Part 1: Routing Techniques, cont’d</a:t>
            </a:r>
          </a:p>
          <a:p>
            <a:pPr lvl="1">
              <a:lnSpc>
                <a:spcPct val="90000"/>
              </a:lnSpc>
            </a:pPr>
            <a:r>
              <a:rPr lang="en-US" dirty="0"/>
              <a:t>Link state routing protocol</a:t>
            </a:r>
          </a:p>
          <a:p>
            <a:pPr>
              <a:lnSpc>
                <a:spcPct val="90000"/>
              </a:lnSpc>
            </a:pPr>
            <a:r>
              <a:rPr lang="en-US" dirty="0"/>
              <a:t>Part 2: </a:t>
            </a:r>
          </a:p>
          <a:p>
            <a:pPr lvl="1">
              <a:lnSpc>
                <a:spcPct val="90000"/>
              </a:lnSpc>
            </a:pPr>
            <a:r>
              <a:rPr lang="en-US" dirty="0"/>
              <a:t>Intra-domain vs. Inter-domain Routing</a:t>
            </a:r>
          </a:p>
          <a:p>
            <a:pPr lvl="1">
              <a:lnSpc>
                <a:spcPct val="90000"/>
              </a:lnSpc>
            </a:pPr>
            <a:r>
              <a:rPr lang="en-US" dirty="0"/>
              <a:t>Business relationship among </a:t>
            </a:r>
            <a:r>
              <a:rPr lang="en-US" dirty="0" err="1"/>
              <a:t>ASes</a:t>
            </a:r>
            <a:endParaRPr lang="en-US" dirty="0"/>
          </a:p>
          <a:p>
            <a:pPr>
              <a:lnSpc>
                <a:spcPct val="90000"/>
              </a:lnSpc>
            </a:pPr>
            <a:r>
              <a:rPr lang="en-US" dirty="0"/>
              <a:t>Part 3: </a:t>
            </a:r>
          </a:p>
          <a:p>
            <a:pPr lvl="1">
              <a:lnSpc>
                <a:spcPct val="90000"/>
              </a:lnSpc>
            </a:pPr>
            <a:r>
              <a:rPr lang="en-US" dirty="0"/>
              <a:t>BGP vs. DV</a:t>
            </a:r>
          </a:p>
          <a:p>
            <a:pPr lvl="1">
              <a:lnSpc>
                <a:spcPct val="90000"/>
              </a:lnSpc>
            </a:pPr>
            <a:r>
              <a:rPr lang="en-US" dirty="0">
                <a:solidFill>
                  <a:srgbClr val="C00000"/>
                </a:solidFill>
              </a:rPr>
              <a:t>Gao-Rexford Rules for Selecting and Exporting Path</a:t>
            </a:r>
          </a:p>
          <a:p>
            <a:pPr>
              <a:lnSpc>
                <a:spcPct val="90000"/>
              </a:lnSpc>
            </a:pPr>
            <a:r>
              <a:rPr lang="en-US" dirty="0"/>
              <a:t>Part 4: </a:t>
            </a:r>
          </a:p>
          <a:p>
            <a:pPr lvl="1">
              <a:lnSpc>
                <a:spcPct val="90000"/>
              </a:lnSpc>
            </a:pPr>
            <a:r>
              <a:rPr lang="en-US" dirty="0"/>
              <a:t>Joining BGP and IGP Information</a:t>
            </a:r>
          </a:p>
          <a:p>
            <a:pPr lvl="1">
              <a:lnSpc>
                <a:spcPct val="90000"/>
              </a:lnSpc>
            </a:pPr>
            <a:r>
              <a:rPr lang="en-US" dirty="0"/>
              <a:t>BGP protocol details</a:t>
            </a:r>
          </a:p>
        </p:txBody>
      </p:sp>
      <p:pic>
        <p:nvPicPr>
          <p:cNvPr id="2" name="Picture 1">
            <a:extLst>
              <a:ext uri="{FF2B5EF4-FFF2-40B4-BE49-F238E27FC236}">
                <a16:creationId xmlns:a16="http://schemas.microsoft.com/office/drawing/2014/main" id="{D51EBA9B-DC2B-823A-57AF-B36133A4BF3F}"/>
              </a:ext>
            </a:extLst>
          </p:cNvPr>
          <p:cNvPicPr>
            <a:picLocks noChangeAspect="1"/>
          </p:cNvPicPr>
          <p:nvPr/>
        </p:nvPicPr>
        <p:blipFill>
          <a:blip r:embed="rId3"/>
          <a:stretch>
            <a:fillRect/>
          </a:stretch>
        </p:blipFill>
        <p:spPr>
          <a:xfrm>
            <a:off x="9643730" y="2246444"/>
            <a:ext cx="1633870" cy="2828789"/>
          </a:xfrm>
          <a:prstGeom prst="rect">
            <a:avLst/>
          </a:prstGeom>
        </p:spPr>
      </p:pic>
      <p:sp>
        <p:nvSpPr>
          <p:cNvPr id="3" name="Arrow: Right 2">
            <a:extLst>
              <a:ext uri="{FF2B5EF4-FFF2-40B4-BE49-F238E27FC236}">
                <a16:creationId xmlns:a16="http://schemas.microsoft.com/office/drawing/2014/main" id="{DB5CBD63-303F-B85E-9220-C80D078B20E5}"/>
              </a:ext>
            </a:extLst>
          </p:cNvPr>
          <p:cNvSpPr/>
          <p:nvPr/>
        </p:nvSpPr>
        <p:spPr>
          <a:xfrm rot="10800000">
            <a:off x="11190512" y="3886200"/>
            <a:ext cx="685800" cy="228600"/>
          </a:xfrm>
          <a:prstGeom prst="right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80075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55ABB-5278-D6ED-F06D-656B1B4938E0}"/>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A0DE0D0A-0583-21AF-2270-ECD723DE4395}"/>
              </a:ext>
            </a:extLst>
          </p:cNvPr>
          <p:cNvSpPr>
            <a:spLocks noGrp="1" noChangeArrowheads="1"/>
          </p:cNvSpPr>
          <p:nvPr>
            <p:ph type="title"/>
          </p:nvPr>
        </p:nvSpPr>
        <p:spPr/>
        <p:txBody>
          <a:bodyPr/>
          <a:lstStyle/>
          <a:p>
            <a:pPr eaLnBrk="1" hangingPunct="1"/>
            <a:r>
              <a:rPr lang="en-US" dirty="0"/>
              <a:t>Policy</a:t>
            </a:r>
          </a:p>
        </p:txBody>
      </p:sp>
      <p:sp>
        <p:nvSpPr>
          <p:cNvPr id="7171" name="Rectangle 3">
            <a:extLst>
              <a:ext uri="{FF2B5EF4-FFF2-40B4-BE49-F238E27FC236}">
                <a16:creationId xmlns:a16="http://schemas.microsoft.com/office/drawing/2014/main" id="{5721DE65-C807-2E66-2BFD-0B2606093F00}"/>
              </a:ext>
            </a:extLst>
          </p:cNvPr>
          <p:cNvSpPr>
            <a:spLocks noGrp="1" noChangeArrowheads="1"/>
          </p:cNvSpPr>
          <p:nvPr>
            <p:ph idx="1"/>
          </p:nvPr>
        </p:nvSpPr>
        <p:spPr>
          <a:xfrm>
            <a:off x="406398" y="1066800"/>
            <a:ext cx="11328402" cy="5308597"/>
          </a:xfrm>
        </p:spPr>
        <p:txBody>
          <a:bodyPr/>
          <a:lstStyle/>
          <a:p>
            <a:pPr>
              <a:lnSpc>
                <a:spcPct val="90000"/>
              </a:lnSpc>
            </a:pPr>
            <a:r>
              <a:rPr lang="en-US" dirty="0"/>
              <a:t>Policy is imposed in how routes are </a:t>
            </a:r>
            <a:r>
              <a:rPr lang="en-US" dirty="0">
                <a:solidFill>
                  <a:srgbClr val="C00000"/>
                </a:solidFill>
              </a:rPr>
              <a:t>selected</a:t>
            </a:r>
            <a:r>
              <a:rPr lang="en-US" dirty="0"/>
              <a:t> and </a:t>
            </a:r>
            <a:r>
              <a:rPr lang="en-US" dirty="0">
                <a:solidFill>
                  <a:srgbClr val="C00000"/>
                </a:solidFill>
              </a:rPr>
              <a:t>exported</a:t>
            </a: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solidFill>
                <a:srgbClr val="C00000"/>
              </a:solidFill>
            </a:endParaRPr>
          </a:p>
          <a:p>
            <a:pPr>
              <a:lnSpc>
                <a:spcPct val="90000"/>
              </a:lnSpc>
            </a:pPr>
            <a:r>
              <a:rPr lang="en-US" dirty="0">
                <a:solidFill>
                  <a:srgbClr val="C00000"/>
                </a:solidFill>
              </a:rPr>
              <a:t>Selection:</a:t>
            </a:r>
            <a:r>
              <a:rPr lang="en-US" dirty="0"/>
              <a:t> Which path to use</a:t>
            </a:r>
          </a:p>
          <a:p>
            <a:pPr lvl="1">
              <a:lnSpc>
                <a:spcPct val="90000"/>
              </a:lnSpc>
            </a:pPr>
            <a:r>
              <a:rPr lang="en-US" dirty="0"/>
              <a:t>Controls whether/how traffic </a:t>
            </a:r>
            <a:r>
              <a:rPr lang="en-US" dirty="0">
                <a:solidFill>
                  <a:srgbClr val="008000"/>
                </a:solidFill>
              </a:rPr>
              <a:t>leaves</a:t>
            </a:r>
            <a:r>
              <a:rPr lang="en-US" dirty="0"/>
              <a:t> the network</a:t>
            </a:r>
          </a:p>
          <a:p>
            <a:pPr>
              <a:lnSpc>
                <a:spcPct val="90000"/>
              </a:lnSpc>
            </a:pPr>
            <a:r>
              <a:rPr lang="en-US" dirty="0">
                <a:solidFill>
                  <a:srgbClr val="C00000"/>
                </a:solidFill>
              </a:rPr>
              <a:t>Export:</a:t>
            </a:r>
            <a:r>
              <a:rPr lang="en-US" dirty="0"/>
              <a:t> Which path to advertise</a:t>
            </a:r>
          </a:p>
          <a:p>
            <a:pPr lvl="1">
              <a:lnSpc>
                <a:spcPct val="90000"/>
              </a:lnSpc>
            </a:pPr>
            <a:r>
              <a:rPr lang="en-US" dirty="0"/>
              <a:t>Controls whether/how traffic </a:t>
            </a:r>
            <a:r>
              <a:rPr lang="en-US" dirty="0">
                <a:solidFill>
                  <a:srgbClr val="00B0F0"/>
                </a:solidFill>
              </a:rPr>
              <a:t>enters</a:t>
            </a:r>
            <a:r>
              <a:rPr lang="en-US" dirty="0"/>
              <a:t> the network</a:t>
            </a:r>
          </a:p>
        </p:txBody>
      </p:sp>
      <p:grpSp>
        <p:nvGrpSpPr>
          <p:cNvPr id="4" name="Group 3">
            <a:extLst>
              <a:ext uri="{FF2B5EF4-FFF2-40B4-BE49-F238E27FC236}">
                <a16:creationId xmlns:a16="http://schemas.microsoft.com/office/drawing/2014/main" id="{373A2313-5A74-34DE-E87E-8FB9A892FAE8}"/>
              </a:ext>
            </a:extLst>
          </p:cNvPr>
          <p:cNvGrpSpPr/>
          <p:nvPr/>
        </p:nvGrpSpPr>
        <p:grpSpPr>
          <a:xfrm>
            <a:off x="9067799" y="3215580"/>
            <a:ext cx="2895600" cy="899221"/>
            <a:chOff x="7620000" y="3215579"/>
            <a:chExt cx="1600200" cy="899221"/>
          </a:xfrm>
        </p:grpSpPr>
        <p:sp>
          <p:nvSpPr>
            <p:cNvPr id="5" name="Rounded Rectangular Callout 52">
              <a:extLst>
                <a:ext uri="{FF2B5EF4-FFF2-40B4-BE49-F238E27FC236}">
                  <a16:creationId xmlns:a16="http://schemas.microsoft.com/office/drawing/2014/main" id="{2CBF7445-6AA9-4145-AE36-A4C8ABB21461}"/>
                </a:ext>
              </a:extLst>
            </p:cNvPr>
            <p:cNvSpPr/>
            <p:nvPr/>
          </p:nvSpPr>
          <p:spPr bwMode="auto">
            <a:xfrm>
              <a:off x="7924800" y="3429000"/>
              <a:ext cx="990600" cy="685800"/>
            </a:xfrm>
            <a:prstGeom prst="wedgeRoundRectCallout">
              <a:avLst>
                <a:gd name="adj1" fmla="val -47205"/>
                <a:gd name="adj2" fmla="val 10694"/>
                <a:gd name="adj3" fmla="val 16667"/>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r" defTabSz="914378"/>
              <a:endParaRPr lang="en-US" sz="2000">
                <a:solidFill>
                  <a:schemeClr val="bg1"/>
                </a:solidFill>
                <a:latin typeface="Courier New" charset="0"/>
              </a:endParaRPr>
            </a:p>
          </p:txBody>
        </p:sp>
        <p:sp>
          <p:nvSpPr>
            <p:cNvPr id="6" name="TextBox 5">
              <a:extLst>
                <a:ext uri="{FF2B5EF4-FFF2-40B4-BE49-F238E27FC236}">
                  <a16:creationId xmlns:a16="http://schemas.microsoft.com/office/drawing/2014/main" id="{BD7EF753-E5B8-C804-E6FE-19DDEF770AE0}"/>
                </a:ext>
              </a:extLst>
            </p:cNvPr>
            <p:cNvSpPr txBox="1"/>
            <p:nvPr/>
          </p:nvSpPr>
          <p:spPr>
            <a:xfrm>
              <a:off x="7620000" y="3215579"/>
              <a:ext cx="1600200" cy="701731"/>
            </a:xfrm>
            <a:prstGeom prst="rect">
              <a:avLst/>
            </a:prstGeom>
            <a:noFill/>
          </p:spPr>
          <p:txBody>
            <a:bodyPr wrap="square" rtlCol="0">
              <a:spAutoFit/>
            </a:bodyPr>
            <a:lstStyle/>
            <a:p>
              <a:pPr algn="ctr">
                <a:lnSpc>
                  <a:spcPct val="90000"/>
                </a:lnSpc>
              </a:pPr>
              <a:endParaRPr lang="en-US" sz="1600" i="1" dirty="0">
                <a:solidFill>
                  <a:srgbClr val="FFFFFF"/>
                </a:solidFill>
              </a:endParaRPr>
            </a:p>
            <a:p>
              <a:pPr algn="ctr">
                <a:lnSpc>
                  <a:spcPct val="90000"/>
                </a:lnSpc>
              </a:pPr>
              <a:r>
                <a:rPr lang="en-US" sz="1400" dirty="0">
                  <a:solidFill>
                    <a:srgbClr val="FFFFFF"/>
                  </a:solidFill>
                </a:rPr>
                <a:t>Can reach 128.3/16</a:t>
              </a:r>
            </a:p>
            <a:p>
              <a:pPr algn="ctr">
                <a:lnSpc>
                  <a:spcPct val="90000"/>
                </a:lnSpc>
              </a:pPr>
              <a:r>
                <a:rPr lang="en-US" sz="1400" dirty="0">
                  <a:solidFill>
                    <a:srgbClr val="FFFFFF"/>
                  </a:solidFill>
                </a:rPr>
                <a:t>blah blah</a:t>
              </a:r>
            </a:p>
          </p:txBody>
        </p:sp>
      </p:grpSp>
      <p:sp>
        <p:nvSpPr>
          <p:cNvPr id="7" name="Text Box 25">
            <a:extLst>
              <a:ext uri="{FF2B5EF4-FFF2-40B4-BE49-F238E27FC236}">
                <a16:creationId xmlns:a16="http://schemas.microsoft.com/office/drawing/2014/main" id="{EB802ABD-A1DC-5159-964A-E9BE205B4BBC}"/>
              </a:ext>
            </a:extLst>
          </p:cNvPr>
          <p:cNvSpPr txBox="1">
            <a:spLocks noChangeArrowheads="1"/>
          </p:cNvSpPr>
          <p:nvPr/>
        </p:nvSpPr>
        <p:spPr bwMode="auto">
          <a:xfrm>
            <a:off x="6524080" y="1666137"/>
            <a:ext cx="2161617" cy="461665"/>
          </a:xfrm>
          <a:prstGeom prst="rect">
            <a:avLst/>
          </a:prstGeom>
          <a:solidFill>
            <a:srgbClr val="FFFFFF"/>
          </a:solidFill>
          <a:ln w="9525" cap="rnd">
            <a:solidFill>
              <a:schemeClr val="tx2"/>
            </a:solidFill>
            <a:prstDash val="sysDot"/>
            <a:miter lim="800000"/>
            <a:headEnd/>
            <a:tailEnd/>
          </a:ln>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eaLnBrk="1" hangingPunct="1"/>
            <a:r>
              <a:rPr lang="en-US" altLang="zh-CN" sz="2400" dirty="0">
                <a:solidFill>
                  <a:srgbClr val="000000"/>
                </a:solidFill>
                <a:latin typeface="Calibri" panose="020F0502020204030204" pitchFamily="34" charset="0"/>
                <a:ea typeface="宋体" charset="0"/>
                <a:cs typeface="Calibri" panose="020F0502020204030204" pitchFamily="34" charset="0"/>
              </a:rPr>
              <a:t>Route selection</a:t>
            </a:r>
          </a:p>
        </p:txBody>
      </p:sp>
      <p:grpSp>
        <p:nvGrpSpPr>
          <p:cNvPr id="8" name="Group 7">
            <a:extLst>
              <a:ext uri="{FF2B5EF4-FFF2-40B4-BE49-F238E27FC236}">
                <a16:creationId xmlns:a16="http://schemas.microsoft.com/office/drawing/2014/main" id="{E31AA46F-747D-857D-37E2-F52B70B2F9AE}"/>
              </a:ext>
            </a:extLst>
          </p:cNvPr>
          <p:cNvGrpSpPr/>
          <p:nvPr/>
        </p:nvGrpSpPr>
        <p:grpSpPr>
          <a:xfrm>
            <a:off x="1600200" y="2667000"/>
            <a:ext cx="7848600" cy="2286000"/>
            <a:chOff x="304800" y="2667000"/>
            <a:chExt cx="7848600" cy="2286000"/>
          </a:xfrm>
        </p:grpSpPr>
        <p:grpSp>
          <p:nvGrpSpPr>
            <p:cNvPr id="9" name="Group 8">
              <a:extLst>
                <a:ext uri="{FF2B5EF4-FFF2-40B4-BE49-F238E27FC236}">
                  <a16:creationId xmlns:a16="http://schemas.microsoft.com/office/drawing/2014/main" id="{56A40040-FCAE-47FE-0351-EA162B35772D}"/>
                </a:ext>
              </a:extLst>
            </p:cNvPr>
            <p:cNvGrpSpPr/>
            <p:nvPr/>
          </p:nvGrpSpPr>
          <p:grpSpPr>
            <a:xfrm>
              <a:off x="304800" y="2667000"/>
              <a:ext cx="7848600" cy="2286000"/>
              <a:chOff x="304800" y="2667000"/>
              <a:chExt cx="7848600" cy="2286000"/>
            </a:xfrm>
          </p:grpSpPr>
          <p:sp>
            <p:nvSpPr>
              <p:cNvPr id="11" name="Line 24">
                <a:extLst>
                  <a:ext uri="{FF2B5EF4-FFF2-40B4-BE49-F238E27FC236}">
                    <a16:creationId xmlns:a16="http://schemas.microsoft.com/office/drawing/2014/main" id="{72DCBE06-C019-AA3B-2333-C0261147C730}"/>
                  </a:ext>
                </a:extLst>
              </p:cNvPr>
              <p:cNvSpPr>
                <a:spLocks noChangeShapeType="1"/>
              </p:cNvSpPr>
              <p:nvPr/>
            </p:nvSpPr>
            <p:spPr bwMode="auto">
              <a:xfrm flipH="1" flipV="1">
                <a:off x="1601788" y="3049588"/>
                <a:ext cx="1141412" cy="15081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3800"/>
              </a:p>
            </p:txBody>
          </p:sp>
          <p:grpSp>
            <p:nvGrpSpPr>
              <p:cNvPr id="12" name="Group 11">
                <a:extLst>
                  <a:ext uri="{FF2B5EF4-FFF2-40B4-BE49-F238E27FC236}">
                    <a16:creationId xmlns:a16="http://schemas.microsoft.com/office/drawing/2014/main" id="{622D00F0-4A00-C102-F5A7-A569AC749868}"/>
                  </a:ext>
                </a:extLst>
              </p:cNvPr>
              <p:cNvGrpSpPr/>
              <p:nvPr/>
            </p:nvGrpSpPr>
            <p:grpSpPr>
              <a:xfrm>
                <a:off x="304800" y="2667000"/>
                <a:ext cx="7848600" cy="2286000"/>
                <a:chOff x="304800" y="2667000"/>
                <a:chExt cx="7848600" cy="2286000"/>
              </a:xfrm>
            </p:grpSpPr>
            <p:sp>
              <p:nvSpPr>
                <p:cNvPr id="14" name="Cloud">
                  <a:extLst>
                    <a:ext uri="{FF2B5EF4-FFF2-40B4-BE49-F238E27FC236}">
                      <a16:creationId xmlns:a16="http://schemas.microsoft.com/office/drawing/2014/main" id="{408EFD24-2AB8-905F-73A1-8510C43563AD}"/>
                    </a:ext>
                  </a:extLst>
                </p:cNvPr>
                <p:cNvSpPr>
                  <a:spLocks noChangeAspect="1" noEditPoints="1" noChangeArrowheads="1"/>
                </p:cNvSpPr>
                <p:nvPr/>
              </p:nvSpPr>
              <p:spPr bwMode="auto">
                <a:xfrm>
                  <a:off x="2057400" y="2667000"/>
                  <a:ext cx="3962400" cy="19812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ln>
                  <a:headEnd/>
                  <a:tailEnd/>
                </a:ln>
              </p:spPr>
              <p:style>
                <a:lnRef idx="1">
                  <a:schemeClr val="accent6"/>
                </a:lnRef>
                <a:fillRef idx="2">
                  <a:schemeClr val="accent6"/>
                </a:fillRef>
                <a:effectRef idx="1">
                  <a:schemeClr val="accent6"/>
                </a:effectRef>
                <a:fontRef idx="minor">
                  <a:schemeClr val="dk1"/>
                </a:fontRef>
              </p:style>
              <p:txBody>
                <a:bodyPr/>
                <a:lstStyle/>
                <a:p>
                  <a:pPr algn="l"/>
                  <a:endParaRPr lang="zh-CN" altLang="en-US">
                    <a:latin typeface="Arial" charset="0"/>
                    <a:ea typeface="宋体" charset="-122"/>
                  </a:endParaRPr>
                </a:p>
              </p:txBody>
            </p:sp>
            <p:sp>
              <p:nvSpPr>
                <p:cNvPr id="15" name="Cloud">
                  <a:extLst>
                    <a:ext uri="{FF2B5EF4-FFF2-40B4-BE49-F238E27FC236}">
                      <a16:creationId xmlns:a16="http://schemas.microsoft.com/office/drawing/2014/main" id="{9965F6A2-FD98-0B92-B423-E5E47CC7649E}"/>
                    </a:ext>
                  </a:extLst>
                </p:cNvPr>
                <p:cNvSpPr>
                  <a:spLocks noChangeAspect="1" noEditPoints="1" noChangeArrowheads="1"/>
                </p:cNvSpPr>
                <p:nvPr/>
              </p:nvSpPr>
              <p:spPr bwMode="auto">
                <a:xfrm>
                  <a:off x="304800" y="2667000"/>
                  <a:ext cx="1600200" cy="83661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ln>
                  <a:headEnd/>
                  <a:tailEnd/>
                </a:ln>
              </p:spPr>
              <p:style>
                <a:lnRef idx="1">
                  <a:schemeClr val="accent6"/>
                </a:lnRef>
                <a:fillRef idx="2">
                  <a:schemeClr val="accent6"/>
                </a:fillRef>
                <a:effectRef idx="1">
                  <a:schemeClr val="accent6"/>
                </a:effectRef>
                <a:fontRef idx="minor">
                  <a:schemeClr val="dk1"/>
                </a:fontRef>
              </p:style>
              <p:txBody>
                <a:bodyPr/>
                <a:lstStyle/>
                <a:p>
                  <a:pPr algn="l"/>
                  <a:endParaRPr lang="zh-CN" altLang="en-US">
                    <a:latin typeface="Arial" charset="0"/>
                    <a:ea typeface="宋体" charset="-122"/>
                  </a:endParaRPr>
                </a:p>
              </p:txBody>
            </p:sp>
            <p:sp>
              <p:nvSpPr>
                <p:cNvPr id="16" name="Line 17">
                  <a:extLst>
                    <a:ext uri="{FF2B5EF4-FFF2-40B4-BE49-F238E27FC236}">
                      <a16:creationId xmlns:a16="http://schemas.microsoft.com/office/drawing/2014/main" id="{B8E225B5-1415-E5DD-7C22-235A15C96D31}"/>
                    </a:ext>
                  </a:extLst>
                </p:cNvPr>
                <p:cNvSpPr>
                  <a:spLocks noChangeShapeType="1"/>
                </p:cNvSpPr>
                <p:nvPr/>
              </p:nvSpPr>
              <p:spPr bwMode="auto">
                <a:xfrm flipV="1">
                  <a:off x="5562600" y="3201988"/>
                  <a:ext cx="990600" cy="228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3800"/>
                </a:p>
              </p:txBody>
            </p:sp>
            <p:sp>
              <p:nvSpPr>
                <p:cNvPr id="17" name="Line 18">
                  <a:extLst>
                    <a:ext uri="{FF2B5EF4-FFF2-40B4-BE49-F238E27FC236}">
                      <a16:creationId xmlns:a16="http://schemas.microsoft.com/office/drawing/2014/main" id="{AA7D505F-DD6D-9B50-2E64-7FFD7C8BB998}"/>
                    </a:ext>
                  </a:extLst>
                </p:cNvPr>
                <p:cNvSpPr>
                  <a:spLocks noChangeShapeType="1"/>
                </p:cNvSpPr>
                <p:nvPr/>
              </p:nvSpPr>
              <p:spPr bwMode="auto">
                <a:xfrm>
                  <a:off x="5562600" y="3582988"/>
                  <a:ext cx="1143000" cy="914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3800"/>
                </a:p>
              </p:txBody>
            </p:sp>
            <p:sp>
              <p:nvSpPr>
                <p:cNvPr id="18" name="Cloud">
                  <a:extLst>
                    <a:ext uri="{FF2B5EF4-FFF2-40B4-BE49-F238E27FC236}">
                      <a16:creationId xmlns:a16="http://schemas.microsoft.com/office/drawing/2014/main" id="{B3227A45-7097-41F0-BECE-E83255129DFD}"/>
                    </a:ext>
                  </a:extLst>
                </p:cNvPr>
                <p:cNvSpPr>
                  <a:spLocks noChangeAspect="1" noEditPoints="1" noChangeArrowheads="1"/>
                </p:cNvSpPr>
                <p:nvPr/>
              </p:nvSpPr>
              <p:spPr bwMode="auto">
                <a:xfrm>
                  <a:off x="6477000" y="4116388"/>
                  <a:ext cx="1600200" cy="83661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ln>
                  <a:headEnd/>
                  <a:tailEnd/>
                </a:ln>
              </p:spPr>
              <p:style>
                <a:lnRef idx="1">
                  <a:schemeClr val="accent6"/>
                </a:lnRef>
                <a:fillRef idx="2">
                  <a:schemeClr val="accent6"/>
                </a:fillRef>
                <a:effectRef idx="1">
                  <a:schemeClr val="accent6"/>
                </a:effectRef>
                <a:fontRef idx="minor">
                  <a:schemeClr val="dk1"/>
                </a:fontRef>
              </p:style>
              <p:txBody>
                <a:bodyPr/>
                <a:lstStyle/>
                <a:p>
                  <a:pPr algn="l"/>
                  <a:endParaRPr lang="zh-CN" altLang="en-US">
                    <a:latin typeface="Arial" charset="0"/>
                    <a:ea typeface="宋体" charset="-122"/>
                  </a:endParaRPr>
                </a:p>
              </p:txBody>
            </p:sp>
            <p:sp>
              <p:nvSpPr>
                <p:cNvPr id="19" name="Cloud">
                  <a:extLst>
                    <a:ext uri="{FF2B5EF4-FFF2-40B4-BE49-F238E27FC236}">
                      <a16:creationId xmlns:a16="http://schemas.microsoft.com/office/drawing/2014/main" id="{2CF7EC97-0076-4B99-21B3-0D570DDF7D34}"/>
                    </a:ext>
                  </a:extLst>
                </p:cNvPr>
                <p:cNvSpPr>
                  <a:spLocks noChangeAspect="1" noEditPoints="1" noChangeArrowheads="1"/>
                </p:cNvSpPr>
                <p:nvPr/>
              </p:nvSpPr>
              <p:spPr bwMode="auto">
                <a:xfrm>
                  <a:off x="6553200" y="2822575"/>
                  <a:ext cx="1600200" cy="83661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ln>
                  <a:headEnd/>
                  <a:tailEnd/>
                </a:ln>
              </p:spPr>
              <p:style>
                <a:lnRef idx="1">
                  <a:schemeClr val="accent6"/>
                </a:lnRef>
                <a:fillRef idx="2">
                  <a:schemeClr val="accent6"/>
                </a:fillRef>
                <a:effectRef idx="1">
                  <a:schemeClr val="accent6"/>
                </a:effectRef>
                <a:fontRef idx="minor">
                  <a:schemeClr val="dk1"/>
                </a:fontRef>
              </p:style>
              <p:txBody>
                <a:bodyPr/>
                <a:lstStyle/>
                <a:p>
                  <a:pPr algn="l">
                    <a:defRPr/>
                  </a:pPr>
                  <a:endParaRPr lang="zh-CN" altLang="en-US">
                    <a:latin typeface="Arial" charset="0"/>
                    <a:ea typeface="宋体" charset="-122"/>
                    <a:cs typeface="宋体" charset="-122"/>
                  </a:endParaRPr>
                </a:p>
              </p:txBody>
            </p:sp>
            <p:sp>
              <p:nvSpPr>
                <p:cNvPr id="20" name="Cloud">
                  <a:extLst>
                    <a:ext uri="{FF2B5EF4-FFF2-40B4-BE49-F238E27FC236}">
                      <a16:creationId xmlns:a16="http://schemas.microsoft.com/office/drawing/2014/main" id="{67E8E5A0-EB42-615D-6485-8ACF3B6FA9BC}"/>
                    </a:ext>
                  </a:extLst>
                </p:cNvPr>
                <p:cNvSpPr>
                  <a:spLocks noChangeAspect="1" noEditPoints="1" noChangeArrowheads="1"/>
                </p:cNvSpPr>
                <p:nvPr/>
              </p:nvSpPr>
              <p:spPr bwMode="auto">
                <a:xfrm>
                  <a:off x="304800" y="3886200"/>
                  <a:ext cx="1600200" cy="83661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ln>
                  <a:headEnd/>
                  <a:tailEnd/>
                </a:ln>
              </p:spPr>
              <p:style>
                <a:lnRef idx="1">
                  <a:schemeClr val="accent6"/>
                </a:lnRef>
                <a:fillRef idx="2">
                  <a:schemeClr val="accent6"/>
                </a:fillRef>
                <a:effectRef idx="1">
                  <a:schemeClr val="accent6"/>
                </a:effectRef>
                <a:fontRef idx="minor">
                  <a:schemeClr val="dk1"/>
                </a:fontRef>
              </p:style>
              <p:txBody>
                <a:bodyPr/>
                <a:lstStyle/>
                <a:p>
                  <a:pPr algn="l"/>
                  <a:endParaRPr lang="zh-CN" altLang="en-US">
                    <a:latin typeface="Arial" charset="0"/>
                    <a:ea typeface="宋体" charset="-122"/>
                  </a:endParaRPr>
                </a:p>
              </p:txBody>
            </p:sp>
            <p:sp>
              <p:nvSpPr>
                <p:cNvPr id="21" name="Text Box 43">
                  <a:extLst>
                    <a:ext uri="{FF2B5EF4-FFF2-40B4-BE49-F238E27FC236}">
                      <a16:creationId xmlns:a16="http://schemas.microsoft.com/office/drawing/2014/main" id="{5A803F8A-35EA-60C7-2E91-7448B24887DD}"/>
                    </a:ext>
                  </a:extLst>
                </p:cNvPr>
                <p:cNvSpPr txBox="1">
                  <a:spLocks noChangeArrowheads="1"/>
                </p:cNvSpPr>
                <p:nvPr/>
              </p:nvSpPr>
              <p:spPr bwMode="auto">
                <a:xfrm>
                  <a:off x="532634" y="2833688"/>
                  <a:ext cx="1083951"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rtl="0" eaLnBrk="1" hangingPunct="1"/>
                  <a:r>
                    <a:rPr lang="en-US" altLang="zh-CN" sz="1500" dirty="0">
                      <a:solidFill>
                        <a:schemeClr val="accent2"/>
                      </a:solidFill>
                      <a:latin typeface="Arial" charset="0"/>
                      <a:ea typeface="宋体" charset="0"/>
                      <a:cs typeface="宋体" charset="0"/>
                    </a:rPr>
                    <a:t>Customer</a:t>
                  </a:r>
                </a:p>
              </p:txBody>
            </p:sp>
            <p:sp>
              <p:nvSpPr>
                <p:cNvPr id="22" name="Text Box 44">
                  <a:extLst>
                    <a:ext uri="{FF2B5EF4-FFF2-40B4-BE49-F238E27FC236}">
                      <a16:creationId xmlns:a16="http://schemas.microsoft.com/office/drawing/2014/main" id="{80BB130C-02DD-ED40-E14F-0BE7F2327BE5}"/>
                    </a:ext>
                  </a:extLst>
                </p:cNvPr>
                <p:cNvSpPr txBox="1">
                  <a:spLocks noChangeArrowheads="1"/>
                </p:cNvSpPr>
                <p:nvPr/>
              </p:nvSpPr>
              <p:spPr bwMode="auto">
                <a:xfrm>
                  <a:off x="468916" y="4114800"/>
                  <a:ext cx="1210588"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altLang="zh-CN" sz="1500" dirty="0">
                      <a:solidFill>
                        <a:schemeClr val="accent2"/>
                      </a:solidFill>
                      <a:latin typeface="Arial" charset="0"/>
                      <a:ea typeface="宋体" charset="0"/>
                      <a:cs typeface="宋体" charset="0"/>
                    </a:rPr>
                    <a:t>Competitor</a:t>
                  </a:r>
                  <a:endParaRPr lang="en-US" altLang="zh-CN" sz="1800" dirty="0">
                    <a:solidFill>
                      <a:schemeClr val="accent2"/>
                    </a:solidFill>
                    <a:latin typeface="Arial" charset="0"/>
                    <a:ea typeface="宋体" charset="0"/>
                    <a:cs typeface="宋体" charset="0"/>
                  </a:endParaRPr>
                </a:p>
              </p:txBody>
            </p:sp>
            <p:sp>
              <p:nvSpPr>
                <p:cNvPr id="23" name="Text Box 45">
                  <a:extLst>
                    <a:ext uri="{FF2B5EF4-FFF2-40B4-BE49-F238E27FC236}">
                      <a16:creationId xmlns:a16="http://schemas.microsoft.com/office/drawing/2014/main" id="{661A0EC9-F32C-A9C6-BD84-B5AEFCD5F59A}"/>
                    </a:ext>
                  </a:extLst>
                </p:cNvPr>
                <p:cNvSpPr txBox="1">
                  <a:spLocks noChangeArrowheads="1"/>
                </p:cNvSpPr>
                <p:nvPr/>
              </p:nvSpPr>
              <p:spPr bwMode="auto">
                <a:xfrm>
                  <a:off x="7185751" y="3032314"/>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altLang="zh-CN" sz="1800" dirty="0">
                      <a:solidFill>
                        <a:schemeClr val="accent2"/>
                      </a:solidFill>
                      <a:latin typeface="Arial" charset="0"/>
                      <a:ea typeface="宋体" charset="0"/>
                      <a:cs typeface="宋体" charset="0"/>
                    </a:rPr>
                    <a:t>1</a:t>
                  </a:r>
                </a:p>
              </p:txBody>
            </p:sp>
            <p:sp>
              <p:nvSpPr>
                <p:cNvPr id="24" name="Text Box 45">
                  <a:extLst>
                    <a:ext uri="{FF2B5EF4-FFF2-40B4-BE49-F238E27FC236}">
                      <a16:creationId xmlns:a16="http://schemas.microsoft.com/office/drawing/2014/main" id="{B7D1E72D-575E-EA1E-E537-CFB93730A0D8}"/>
                    </a:ext>
                  </a:extLst>
                </p:cNvPr>
                <p:cNvSpPr txBox="1">
                  <a:spLocks noChangeArrowheads="1"/>
                </p:cNvSpPr>
                <p:nvPr/>
              </p:nvSpPr>
              <p:spPr bwMode="auto">
                <a:xfrm>
                  <a:off x="7109551" y="4278868"/>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altLang="zh-CN" sz="1800" dirty="0">
                      <a:solidFill>
                        <a:schemeClr val="accent2"/>
                      </a:solidFill>
                      <a:latin typeface="Arial" charset="0"/>
                      <a:ea typeface="宋体" charset="0"/>
                      <a:cs typeface="宋体" charset="0"/>
                    </a:rPr>
                    <a:t>5</a:t>
                  </a:r>
                </a:p>
              </p:txBody>
            </p:sp>
          </p:grpSp>
          <p:sp>
            <p:nvSpPr>
              <p:cNvPr id="13" name="Line 41">
                <a:extLst>
                  <a:ext uri="{FF2B5EF4-FFF2-40B4-BE49-F238E27FC236}">
                    <a16:creationId xmlns:a16="http://schemas.microsoft.com/office/drawing/2014/main" id="{B882F12B-9C5D-C14F-0A0A-5A35F880880C}"/>
                  </a:ext>
                </a:extLst>
              </p:cNvPr>
              <p:cNvSpPr>
                <a:spLocks noChangeShapeType="1"/>
              </p:cNvSpPr>
              <p:nvPr/>
            </p:nvSpPr>
            <p:spPr bwMode="auto">
              <a:xfrm flipH="1">
                <a:off x="1600200" y="4038600"/>
                <a:ext cx="1066800" cy="152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3800"/>
              </a:p>
            </p:txBody>
          </p:sp>
        </p:grpSp>
        <p:sp>
          <p:nvSpPr>
            <p:cNvPr id="10" name="Text Box 45">
              <a:extLst>
                <a:ext uri="{FF2B5EF4-FFF2-40B4-BE49-F238E27FC236}">
                  <a16:creationId xmlns:a16="http://schemas.microsoft.com/office/drawing/2014/main" id="{2D0CE6C1-60C0-17DE-6513-FFEFBA5107AB}"/>
                </a:ext>
              </a:extLst>
            </p:cNvPr>
            <p:cNvSpPr txBox="1">
              <a:spLocks noChangeArrowheads="1"/>
            </p:cNvSpPr>
            <p:nvPr/>
          </p:nvSpPr>
          <p:spPr bwMode="auto">
            <a:xfrm>
              <a:off x="3780642" y="3593068"/>
              <a:ext cx="44114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altLang="zh-CN" sz="1800" dirty="0">
                  <a:solidFill>
                    <a:schemeClr val="accent2"/>
                  </a:solidFill>
                  <a:latin typeface="Arial" charset="0"/>
                  <a:ea typeface="宋体" charset="0"/>
                  <a:cs typeface="宋体" charset="0"/>
                </a:rPr>
                <a:t>10</a:t>
              </a:r>
            </a:p>
          </p:txBody>
        </p:sp>
      </p:grpSp>
      <p:sp>
        <p:nvSpPr>
          <p:cNvPr id="25" name="Line 32">
            <a:extLst>
              <a:ext uri="{FF2B5EF4-FFF2-40B4-BE49-F238E27FC236}">
                <a16:creationId xmlns:a16="http://schemas.microsoft.com/office/drawing/2014/main" id="{35BC0FEA-F786-D350-2D34-23B84A1F08F1}"/>
              </a:ext>
            </a:extLst>
          </p:cNvPr>
          <p:cNvSpPr>
            <a:spLocks noChangeShapeType="1"/>
          </p:cNvSpPr>
          <p:nvPr/>
        </p:nvSpPr>
        <p:spPr bwMode="auto">
          <a:xfrm flipH="1" flipV="1">
            <a:off x="2819399" y="2895600"/>
            <a:ext cx="1219200" cy="152400"/>
          </a:xfrm>
          <a:prstGeom prst="line">
            <a:avLst/>
          </a:prstGeom>
          <a:noFill/>
          <a:ln w="38100">
            <a:solidFill>
              <a:srgbClr val="008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3800"/>
          </a:p>
        </p:txBody>
      </p:sp>
      <p:grpSp>
        <p:nvGrpSpPr>
          <p:cNvPr id="26" name="Group 47">
            <a:extLst>
              <a:ext uri="{FF2B5EF4-FFF2-40B4-BE49-F238E27FC236}">
                <a16:creationId xmlns:a16="http://schemas.microsoft.com/office/drawing/2014/main" id="{5958F7B9-C080-DDB5-6A7C-CD69FD77979E}"/>
              </a:ext>
            </a:extLst>
          </p:cNvPr>
          <p:cNvGrpSpPr>
            <a:grpSpLocks/>
          </p:cNvGrpSpPr>
          <p:nvPr/>
        </p:nvGrpSpPr>
        <p:grpSpPr bwMode="auto">
          <a:xfrm>
            <a:off x="3352799" y="3810000"/>
            <a:ext cx="304800" cy="533400"/>
            <a:chOff x="1392" y="2688"/>
            <a:chExt cx="192" cy="336"/>
          </a:xfrm>
        </p:grpSpPr>
        <p:sp>
          <p:nvSpPr>
            <p:cNvPr id="27" name="Line 48">
              <a:extLst>
                <a:ext uri="{FF2B5EF4-FFF2-40B4-BE49-F238E27FC236}">
                  <a16:creationId xmlns:a16="http://schemas.microsoft.com/office/drawing/2014/main" id="{2300CFBB-7ECF-1396-F169-52AD6F744254}"/>
                </a:ext>
              </a:extLst>
            </p:cNvPr>
            <p:cNvSpPr>
              <a:spLocks noChangeShapeType="1"/>
            </p:cNvSpPr>
            <p:nvPr/>
          </p:nvSpPr>
          <p:spPr bwMode="auto">
            <a:xfrm>
              <a:off x="1392" y="2736"/>
              <a:ext cx="192" cy="240"/>
            </a:xfrm>
            <a:prstGeom prst="line">
              <a:avLst/>
            </a:prstGeom>
            <a:noFill/>
            <a:ln w="7620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endParaRPr lang="en-US" sz="3800"/>
            </a:p>
          </p:txBody>
        </p:sp>
        <p:sp>
          <p:nvSpPr>
            <p:cNvPr id="28" name="Line 49">
              <a:extLst>
                <a:ext uri="{FF2B5EF4-FFF2-40B4-BE49-F238E27FC236}">
                  <a16:creationId xmlns:a16="http://schemas.microsoft.com/office/drawing/2014/main" id="{AA0262D3-10DF-D65E-8D72-42DE587EE6F4}"/>
                </a:ext>
              </a:extLst>
            </p:cNvPr>
            <p:cNvSpPr>
              <a:spLocks noChangeShapeType="1"/>
            </p:cNvSpPr>
            <p:nvPr/>
          </p:nvSpPr>
          <p:spPr bwMode="auto">
            <a:xfrm flipH="1">
              <a:off x="1440" y="2688"/>
              <a:ext cx="96" cy="336"/>
            </a:xfrm>
            <a:prstGeom prst="line">
              <a:avLst/>
            </a:prstGeom>
            <a:noFill/>
            <a:ln w="7620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endParaRPr lang="en-US" sz="3800"/>
            </a:p>
          </p:txBody>
        </p:sp>
      </p:grpSp>
      <p:sp>
        <p:nvSpPr>
          <p:cNvPr id="29" name="Line 42">
            <a:extLst>
              <a:ext uri="{FF2B5EF4-FFF2-40B4-BE49-F238E27FC236}">
                <a16:creationId xmlns:a16="http://schemas.microsoft.com/office/drawing/2014/main" id="{FE97129D-583F-9580-A6C6-66F7110C5779}"/>
              </a:ext>
            </a:extLst>
          </p:cNvPr>
          <p:cNvSpPr>
            <a:spLocks noChangeShapeType="1"/>
          </p:cNvSpPr>
          <p:nvPr/>
        </p:nvSpPr>
        <p:spPr bwMode="auto">
          <a:xfrm flipH="1">
            <a:off x="3581399" y="3886200"/>
            <a:ext cx="457200" cy="76200"/>
          </a:xfrm>
          <a:prstGeom prst="line">
            <a:avLst/>
          </a:prstGeom>
          <a:noFill/>
          <a:ln w="38100">
            <a:solidFill>
              <a:srgbClr val="008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3800"/>
          </a:p>
        </p:txBody>
      </p:sp>
      <p:sp>
        <p:nvSpPr>
          <p:cNvPr id="30" name="Freeform 27">
            <a:extLst>
              <a:ext uri="{FF2B5EF4-FFF2-40B4-BE49-F238E27FC236}">
                <a16:creationId xmlns:a16="http://schemas.microsoft.com/office/drawing/2014/main" id="{87162CEC-1B07-4EF4-9D85-D95C8FA62027}"/>
              </a:ext>
            </a:extLst>
          </p:cNvPr>
          <p:cNvSpPr>
            <a:spLocks/>
          </p:cNvSpPr>
          <p:nvPr/>
        </p:nvSpPr>
        <p:spPr bwMode="auto">
          <a:xfrm>
            <a:off x="6934199" y="2743200"/>
            <a:ext cx="2971800" cy="546100"/>
          </a:xfrm>
          <a:custGeom>
            <a:avLst/>
            <a:gdLst>
              <a:gd name="T0" fmla="*/ 2147483647 w 1872"/>
              <a:gd name="T1" fmla="*/ 846772500 h 344"/>
              <a:gd name="T2" fmla="*/ 2147483647 w 1872"/>
              <a:gd name="T3" fmla="*/ 725805000 h 344"/>
              <a:gd name="T4" fmla="*/ 2147483647 w 1872"/>
              <a:gd name="T5" fmla="*/ 0 h 344"/>
              <a:gd name="T6" fmla="*/ 0 w 1872"/>
              <a:gd name="T7" fmla="*/ 725805000 h 344"/>
              <a:gd name="T8" fmla="*/ 0 60000 65536"/>
              <a:gd name="T9" fmla="*/ 0 60000 65536"/>
              <a:gd name="T10" fmla="*/ 0 60000 65536"/>
              <a:gd name="T11" fmla="*/ 0 60000 65536"/>
              <a:gd name="T12" fmla="*/ 0 w 1872"/>
              <a:gd name="T13" fmla="*/ 0 h 344"/>
              <a:gd name="T14" fmla="*/ 1872 w 1872"/>
              <a:gd name="T15" fmla="*/ 344 h 344"/>
            </a:gdLst>
            <a:ahLst/>
            <a:cxnLst>
              <a:cxn ang="T8">
                <a:pos x="T0" y="T1"/>
              </a:cxn>
              <a:cxn ang="T9">
                <a:pos x="T2" y="T3"/>
              </a:cxn>
              <a:cxn ang="T10">
                <a:pos x="T4" y="T5"/>
              </a:cxn>
              <a:cxn ang="T11">
                <a:pos x="T6" y="T7"/>
              </a:cxn>
            </a:cxnLst>
            <a:rect l="T12" t="T13" r="T14" b="T15"/>
            <a:pathLst>
              <a:path w="1872" h="344">
                <a:moveTo>
                  <a:pt x="1824" y="336"/>
                </a:moveTo>
                <a:cubicBezTo>
                  <a:pt x="1848" y="340"/>
                  <a:pt x="1872" y="344"/>
                  <a:pt x="1728" y="288"/>
                </a:cubicBezTo>
                <a:cubicBezTo>
                  <a:pt x="1584" y="232"/>
                  <a:pt x="1248" y="0"/>
                  <a:pt x="960" y="0"/>
                </a:cubicBezTo>
                <a:cubicBezTo>
                  <a:pt x="672" y="0"/>
                  <a:pt x="336" y="144"/>
                  <a:pt x="0" y="288"/>
                </a:cubicBezTo>
              </a:path>
            </a:pathLst>
          </a:custGeom>
          <a:noFill/>
          <a:ln w="38100">
            <a:solidFill>
              <a:srgbClr val="008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sz="3800"/>
          </a:p>
        </p:txBody>
      </p:sp>
      <p:sp>
        <p:nvSpPr>
          <p:cNvPr id="31" name="Freeform 28">
            <a:extLst>
              <a:ext uri="{FF2B5EF4-FFF2-40B4-BE49-F238E27FC236}">
                <a16:creationId xmlns:a16="http://schemas.microsoft.com/office/drawing/2014/main" id="{27B6F1E6-14C3-4936-354F-49A9847398D9}"/>
              </a:ext>
            </a:extLst>
          </p:cNvPr>
          <p:cNvSpPr>
            <a:spLocks/>
          </p:cNvSpPr>
          <p:nvPr/>
        </p:nvSpPr>
        <p:spPr bwMode="auto">
          <a:xfrm>
            <a:off x="6781799" y="3657600"/>
            <a:ext cx="3048000" cy="1066800"/>
          </a:xfrm>
          <a:custGeom>
            <a:avLst/>
            <a:gdLst>
              <a:gd name="T0" fmla="*/ 2147483647 w 1872"/>
              <a:gd name="T1" fmla="*/ 987901250 h 576"/>
              <a:gd name="T2" fmla="*/ 2147483647 w 1872"/>
              <a:gd name="T3" fmla="*/ 1811152292 h 576"/>
              <a:gd name="T4" fmla="*/ 0 w 1872"/>
              <a:gd name="T5" fmla="*/ 0 h 576"/>
              <a:gd name="T6" fmla="*/ 0 60000 65536"/>
              <a:gd name="T7" fmla="*/ 0 60000 65536"/>
              <a:gd name="T8" fmla="*/ 0 60000 65536"/>
              <a:gd name="T9" fmla="*/ 0 w 1872"/>
              <a:gd name="T10" fmla="*/ 0 h 576"/>
              <a:gd name="T11" fmla="*/ 1872 w 1872"/>
              <a:gd name="T12" fmla="*/ 576 h 576"/>
            </a:gdLst>
            <a:ahLst/>
            <a:cxnLst>
              <a:cxn ang="T6">
                <a:pos x="T0" y="T1"/>
              </a:cxn>
              <a:cxn ang="T7">
                <a:pos x="T2" y="T3"/>
              </a:cxn>
              <a:cxn ang="T8">
                <a:pos x="T4" y="T5"/>
              </a:cxn>
            </a:cxnLst>
            <a:rect l="T9" t="T10" r="T11" b="T12"/>
            <a:pathLst>
              <a:path w="1872" h="576">
                <a:moveTo>
                  <a:pt x="1872" y="288"/>
                </a:moveTo>
                <a:cubicBezTo>
                  <a:pt x="1572" y="432"/>
                  <a:pt x="1272" y="576"/>
                  <a:pt x="960" y="528"/>
                </a:cubicBezTo>
                <a:cubicBezTo>
                  <a:pt x="648" y="480"/>
                  <a:pt x="324" y="240"/>
                  <a:pt x="0" y="0"/>
                </a:cubicBezTo>
              </a:path>
            </a:pathLst>
          </a:custGeom>
          <a:noFill/>
          <a:ln w="38100">
            <a:solidFill>
              <a:srgbClr val="0000FF"/>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sz="3800"/>
          </a:p>
        </p:txBody>
      </p:sp>
      <p:sp>
        <p:nvSpPr>
          <p:cNvPr id="32" name="Line 26">
            <a:extLst>
              <a:ext uri="{FF2B5EF4-FFF2-40B4-BE49-F238E27FC236}">
                <a16:creationId xmlns:a16="http://schemas.microsoft.com/office/drawing/2014/main" id="{DF7073FF-3C52-56E0-C52F-CF3A2D44A847}"/>
              </a:ext>
            </a:extLst>
          </p:cNvPr>
          <p:cNvSpPr>
            <a:spLocks noChangeShapeType="1"/>
          </p:cNvSpPr>
          <p:nvPr/>
        </p:nvSpPr>
        <p:spPr bwMode="auto">
          <a:xfrm flipH="1">
            <a:off x="6781799" y="2133600"/>
            <a:ext cx="762000" cy="1143000"/>
          </a:xfrm>
          <a:prstGeom prst="line">
            <a:avLst/>
          </a:prstGeom>
          <a:noFill/>
          <a:ln w="28575" cap="rnd">
            <a:solidFill>
              <a:srgbClr val="FF0000"/>
            </a:solidFill>
            <a:prstDash val="sysDot"/>
            <a:round/>
            <a:headEnd/>
            <a:tailEnd type="triangle" w="med" len="med"/>
          </a:ln>
          <a:extLst>
            <a:ext uri="{909E8E84-426E-40dd-AFC4-6F175D3DCCD1}">
              <a14:hiddenFill xmlns="" xmlns:a14="http://schemas.microsoft.com/office/drawing/2010/main">
                <a:noFill/>
              </a14:hiddenFill>
            </a:ext>
          </a:extLst>
        </p:spPr>
        <p:txBody>
          <a:bodyPr/>
          <a:lstStyle/>
          <a:p>
            <a:endParaRPr lang="en-US" sz="3800"/>
          </a:p>
        </p:txBody>
      </p:sp>
      <p:grpSp>
        <p:nvGrpSpPr>
          <p:cNvPr id="33" name="Group 36">
            <a:extLst>
              <a:ext uri="{FF2B5EF4-FFF2-40B4-BE49-F238E27FC236}">
                <a16:creationId xmlns:a16="http://schemas.microsoft.com/office/drawing/2014/main" id="{3AE9E8F5-7B72-203F-4B3A-D13C491D3C6F}"/>
              </a:ext>
            </a:extLst>
          </p:cNvPr>
          <p:cNvGrpSpPr>
            <a:grpSpLocks/>
          </p:cNvGrpSpPr>
          <p:nvPr/>
        </p:nvGrpSpPr>
        <p:grpSpPr bwMode="auto">
          <a:xfrm>
            <a:off x="1965324" y="1666876"/>
            <a:ext cx="1985963" cy="2066925"/>
            <a:chOff x="573" y="1578"/>
            <a:chExt cx="1251" cy="1302"/>
          </a:xfrm>
        </p:grpSpPr>
        <p:sp>
          <p:nvSpPr>
            <p:cNvPr id="34" name="Line 38">
              <a:extLst>
                <a:ext uri="{FF2B5EF4-FFF2-40B4-BE49-F238E27FC236}">
                  <a16:creationId xmlns:a16="http://schemas.microsoft.com/office/drawing/2014/main" id="{576DA084-2A71-7049-8C30-AA14C0B719E0}"/>
                </a:ext>
              </a:extLst>
            </p:cNvPr>
            <p:cNvSpPr>
              <a:spLocks noChangeShapeType="1"/>
            </p:cNvSpPr>
            <p:nvPr/>
          </p:nvSpPr>
          <p:spPr bwMode="auto">
            <a:xfrm>
              <a:off x="1344" y="1776"/>
              <a:ext cx="480" cy="672"/>
            </a:xfrm>
            <a:prstGeom prst="line">
              <a:avLst/>
            </a:prstGeom>
            <a:noFill/>
            <a:ln w="28575" cap="rnd">
              <a:solidFill>
                <a:srgbClr val="FF0000"/>
              </a:solidFill>
              <a:prstDash val="sysDot"/>
              <a:round/>
              <a:headEnd/>
              <a:tailEnd type="triangle" w="med" len="med"/>
            </a:ln>
            <a:extLst>
              <a:ext uri="{909E8E84-426E-40dd-AFC4-6F175D3DCCD1}">
                <a14:hiddenFill xmlns="" xmlns:a14="http://schemas.microsoft.com/office/drawing/2010/main">
                  <a:noFill/>
                </a14:hiddenFill>
              </a:ext>
            </a:extLst>
          </p:spPr>
          <p:txBody>
            <a:bodyPr/>
            <a:lstStyle/>
            <a:p>
              <a:endParaRPr lang="en-US" sz="3800"/>
            </a:p>
          </p:txBody>
        </p:sp>
        <p:sp>
          <p:nvSpPr>
            <p:cNvPr id="35" name="Line 39">
              <a:extLst>
                <a:ext uri="{FF2B5EF4-FFF2-40B4-BE49-F238E27FC236}">
                  <a16:creationId xmlns:a16="http://schemas.microsoft.com/office/drawing/2014/main" id="{81C25DF0-0B88-13A6-E931-F1FD7A3267D5}"/>
                </a:ext>
              </a:extLst>
            </p:cNvPr>
            <p:cNvSpPr>
              <a:spLocks noChangeShapeType="1"/>
            </p:cNvSpPr>
            <p:nvPr/>
          </p:nvSpPr>
          <p:spPr bwMode="auto">
            <a:xfrm>
              <a:off x="1296" y="1776"/>
              <a:ext cx="384" cy="1104"/>
            </a:xfrm>
            <a:prstGeom prst="line">
              <a:avLst/>
            </a:prstGeom>
            <a:noFill/>
            <a:ln w="28575" cap="rnd">
              <a:solidFill>
                <a:srgbClr val="FF0000"/>
              </a:solidFill>
              <a:prstDash val="sysDot"/>
              <a:round/>
              <a:headEnd/>
              <a:tailEnd type="triangle" w="med" len="med"/>
            </a:ln>
            <a:extLst>
              <a:ext uri="{909E8E84-426E-40dd-AFC4-6F175D3DCCD1}">
                <a14:hiddenFill xmlns="" xmlns:a14="http://schemas.microsoft.com/office/drawing/2010/main">
                  <a:noFill/>
                </a14:hiddenFill>
              </a:ext>
            </a:extLst>
          </p:spPr>
          <p:txBody>
            <a:bodyPr/>
            <a:lstStyle/>
            <a:p>
              <a:endParaRPr lang="en-US" sz="3800"/>
            </a:p>
          </p:txBody>
        </p:sp>
        <p:sp>
          <p:nvSpPr>
            <p:cNvPr id="36" name="Text Box 37">
              <a:extLst>
                <a:ext uri="{FF2B5EF4-FFF2-40B4-BE49-F238E27FC236}">
                  <a16:creationId xmlns:a16="http://schemas.microsoft.com/office/drawing/2014/main" id="{A4A6B749-F993-1DEF-EFFD-12C776E8FF89}"/>
                </a:ext>
              </a:extLst>
            </p:cNvPr>
            <p:cNvSpPr txBox="1">
              <a:spLocks noChangeArrowheads="1"/>
            </p:cNvSpPr>
            <p:nvPr/>
          </p:nvSpPr>
          <p:spPr bwMode="auto">
            <a:xfrm>
              <a:off x="573" y="1578"/>
              <a:ext cx="1165" cy="291"/>
            </a:xfrm>
            <a:prstGeom prst="rect">
              <a:avLst/>
            </a:prstGeom>
            <a:solidFill>
              <a:srgbClr val="FFFFFF"/>
            </a:solidFill>
            <a:ln w="9525" cap="rnd">
              <a:solidFill>
                <a:schemeClr val="tx1"/>
              </a:solidFill>
              <a:prstDash val="sysDot"/>
              <a:miter lim="800000"/>
              <a:headEnd/>
              <a:tailEnd/>
            </a:ln>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eaLnBrk="1" hangingPunct="1"/>
              <a:r>
                <a:rPr lang="en-US" altLang="zh-CN" sz="2400" dirty="0">
                  <a:latin typeface="Calibri" panose="020F0502020204030204" pitchFamily="34" charset="0"/>
                  <a:ea typeface="宋体" charset="0"/>
                  <a:cs typeface="Calibri" panose="020F0502020204030204" pitchFamily="34" charset="0"/>
                </a:rPr>
                <a:t>Route export</a:t>
              </a:r>
            </a:p>
          </p:txBody>
        </p:sp>
      </p:grpSp>
      <p:sp>
        <p:nvSpPr>
          <p:cNvPr id="37" name="Freeform 9">
            <a:extLst>
              <a:ext uri="{FF2B5EF4-FFF2-40B4-BE49-F238E27FC236}">
                <a16:creationId xmlns:a16="http://schemas.microsoft.com/office/drawing/2014/main" id="{1BE74736-94E6-F955-1FAF-B4788A00BF34}"/>
              </a:ext>
            </a:extLst>
          </p:cNvPr>
          <p:cNvSpPr/>
          <p:nvPr/>
        </p:nvSpPr>
        <p:spPr>
          <a:xfrm>
            <a:off x="2313557" y="2971800"/>
            <a:ext cx="7363842" cy="675826"/>
          </a:xfrm>
          <a:custGeom>
            <a:avLst/>
            <a:gdLst>
              <a:gd name="connsiteX0" fmla="*/ 0 w 7363842"/>
              <a:gd name="connsiteY0" fmla="*/ 229997 h 675826"/>
              <a:gd name="connsiteX1" fmla="*/ 2378048 w 7363842"/>
              <a:gd name="connsiteY1" fmla="*/ 581256 h 675826"/>
              <a:gd name="connsiteX2" fmla="*/ 5864050 w 7363842"/>
              <a:gd name="connsiteY2" fmla="*/ 327 h 675826"/>
              <a:gd name="connsiteX3" fmla="*/ 7363842 w 7363842"/>
              <a:gd name="connsiteY3" fmla="*/ 675826 h 675826"/>
            </a:gdLst>
            <a:ahLst/>
            <a:cxnLst>
              <a:cxn ang="0">
                <a:pos x="connsiteX0" y="connsiteY0"/>
              </a:cxn>
              <a:cxn ang="0">
                <a:pos x="connsiteX1" y="connsiteY1"/>
              </a:cxn>
              <a:cxn ang="0">
                <a:pos x="connsiteX2" y="connsiteY2"/>
              </a:cxn>
              <a:cxn ang="0">
                <a:pos x="connsiteX3" y="connsiteY3"/>
              </a:cxn>
            </a:cxnLst>
            <a:rect l="l" t="t" r="r" b="b"/>
            <a:pathLst>
              <a:path w="7363842" h="675826">
                <a:moveTo>
                  <a:pt x="0" y="229997"/>
                </a:moveTo>
                <a:cubicBezTo>
                  <a:pt x="700353" y="424765"/>
                  <a:pt x="1400706" y="619534"/>
                  <a:pt x="2378048" y="581256"/>
                </a:cubicBezTo>
                <a:cubicBezTo>
                  <a:pt x="3355390" y="542978"/>
                  <a:pt x="5033085" y="-15435"/>
                  <a:pt x="5864050" y="327"/>
                </a:cubicBezTo>
                <a:cubicBezTo>
                  <a:pt x="6695015" y="16089"/>
                  <a:pt x="7363842" y="675826"/>
                  <a:pt x="7363842" y="675826"/>
                </a:cubicBezTo>
              </a:path>
            </a:pathLst>
          </a:custGeom>
          <a:ln w="38100" cmpd="sng">
            <a:solidFill>
              <a:schemeClr val="tx1"/>
            </a:solidFill>
            <a:prstDash val="dash"/>
            <a:headEnd type="none"/>
            <a:tailEnd type="triangle"/>
          </a:ln>
        </p:spPr>
        <p:txBody>
          <a:bodyPr vert="horz" wrap="none" lIns="91440" tIns="45720" rIns="91440" bIns="45720" numCol="1" rtlCol="0" anchor="ctr" anchorCtr="0" compatLnSpc="1">
            <a:prstTxWarp prst="textNoShape">
              <a:avLst/>
            </a:prstTxWarp>
          </a:bodyPr>
          <a:lstStyle/>
          <a:p>
            <a:pPr algn="r" defTabSz="914378"/>
            <a:endParaRPr lang="en-US" sz="2000" b="1">
              <a:latin typeface="Courier New" charset="0"/>
            </a:endParaRPr>
          </a:p>
        </p:txBody>
      </p:sp>
    </p:spTree>
    <p:extLst>
      <p:ext uri="{BB962C8B-B14F-4D97-AF65-F5344CB8AC3E}">
        <p14:creationId xmlns:p14="http://schemas.microsoft.com/office/powerpoint/2010/main" val="158048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trips(down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grpId="0" nodeType="click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strips(downLeft)">
                                      <p:cBhvr>
                                        <p:cTn id="16" dur="1000"/>
                                        <p:tgtEl>
                                          <p:spTgt spid="30"/>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strips(downLeft)">
                                      <p:cBhvr>
                                        <p:cTn id="19" dur="10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8" presetClass="entr" presetSubtype="12"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strips(downLeft)">
                                      <p:cBhvr>
                                        <p:cTn id="30" dur="1000"/>
                                        <p:tgtEl>
                                          <p:spTgt spid="25"/>
                                        </p:tgtEl>
                                      </p:cBhvr>
                                    </p:animEffect>
                                  </p:childTnLst>
                                </p:cTn>
                              </p:par>
                              <p:par>
                                <p:cTn id="31" presetID="18" presetClass="entr" presetSubtype="12"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strips(downLeft)">
                                      <p:cBhvr>
                                        <p:cTn id="33" dur="10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3"/>
                                        </p:tgtEl>
                                        <p:attrNameLst>
                                          <p:attrName>style.visibility</p:attrName>
                                        </p:attrNameLst>
                                      </p:cBhvr>
                                      <p:to>
                                        <p:strVal val="visible"/>
                                      </p:to>
                                    </p:set>
                                  </p:childTnLst>
                                </p:cTn>
                              </p:par>
                            </p:childTnLst>
                          </p:cTn>
                        </p:par>
                        <p:par>
                          <p:cTn id="38" fill="hold">
                            <p:stCondLst>
                              <p:cond delay="0"/>
                            </p:stCondLst>
                            <p:childTnLst>
                              <p:par>
                                <p:cTn id="39" presetID="18" presetClass="entr" presetSubtype="12" fill="hold" nodeType="afterEffect">
                                  <p:stCondLst>
                                    <p:cond delay="100"/>
                                  </p:stCondLst>
                                  <p:childTnLst>
                                    <p:set>
                                      <p:cBhvr>
                                        <p:cTn id="40" dur="1" fill="hold">
                                          <p:stCondLst>
                                            <p:cond delay="0"/>
                                          </p:stCondLst>
                                        </p:cTn>
                                        <p:tgtEl>
                                          <p:spTgt spid="26"/>
                                        </p:tgtEl>
                                        <p:attrNameLst>
                                          <p:attrName>style.visibility</p:attrName>
                                        </p:attrNameLst>
                                      </p:cBhvr>
                                      <p:to>
                                        <p:strVal val="visible"/>
                                      </p:to>
                                    </p:set>
                                    <p:animEffect transition="in" filter="strips(downLeft)">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7171">
                                            <p:txEl>
                                              <p:pRg st="7" end="7"/>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7171">
                                            <p:txEl>
                                              <p:pRg st="9" end="9"/>
                                            </p:txEl>
                                          </p:spTgt>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71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animBg="1"/>
      <p:bldP spid="29" grpId="0" animBg="1"/>
      <p:bldP spid="30" grpId="0" animBg="1"/>
      <p:bldP spid="31" grpId="0" animBg="1"/>
      <p:bldP spid="32" grpId="0" animBg="1"/>
      <p:bldP spid="3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97EA7-1A10-0D77-49F1-84D4BA5FB97F}"/>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C39DDA7B-6EDD-E204-7664-E3C42481251E}"/>
              </a:ext>
            </a:extLst>
          </p:cNvPr>
          <p:cNvSpPr>
            <a:spLocks noGrp="1" noChangeArrowheads="1"/>
          </p:cNvSpPr>
          <p:nvPr>
            <p:ph type="title"/>
          </p:nvPr>
        </p:nvSpPr>
        <p:spPr/>
        <p:txBody>
          <a:bodyPr/>
          <a:lstStyle/>
          <a:p>
            <a:pPr eaLnBrk="1" hangingPunct="1"/>
            <a:r>
              <a:rPr lang="en-US" sz="4400" dirty="0">
                <a:solidFill>
                  <a:schemeClr val="tx1"/>
                </a:solidFill>
              </a:rPr>
              <a:t>Gao-Rexford Rules</a:t>
            </a:r>
            <a:endParaRPr lang="en-US" dirty="0"/>
          </a:p>
        </p:txBody>
      </p:sp>
      <p:sp>
        <p:nvSpPr>
          <p:cNvPr id="7171" name="Rectangle 3">
            <a:extLst>
              <a:ext uri="{FF2B5EF4-FFF2-40B4-BE49-F238E27FC236}">
                <a16:creationId xmlns:a16="http://schemas.microsoft.com/office/drawing/2014/main" id="{67580CA1-5254-ACE6-279F-F05613366D80}"/>
              </a:ext>
            </a:extLst>
          </p:cNvPr>
          <p:cNvSpPr>
            <a:spLocks noGrp="1" noChangeArrowheads="1"/>
          </p:cNvSpPr>
          <p:nvPr>
            <p:ph idx="1"/>
          </p:nvPr>
        </p:nvSpPr>
        <p:spPr>
          <a:xfrm>
            <a:off x="76200" y="1143000"/>
            <a:ext cx="12039600" cy="5562599"/>
          </a:xfrm>
        </p:spPr>
        <p:txBody>
          <a:bodyPr/>
          <a:lstStyle/>
          <a:p>
            <a:pPr>
              <a:lnSpc>
                <a:spcPct val="90000"/>
              </a:lnSpc>
            </a:pPr>
            <a:r>
              <a:rPr lang="en-US" dirty="0"/>
              <a:t>In theory, </a:t>
            </a:r>
            <a:r>
              <a:rPr lang="en-US" dirty="0" err="1"/>
              <a:t>ASes</a:t>
            </a:r>
            <a:r>
              <a:rPr lang="en-US" dirty="0"/>
              <a:t> can set any weird policy they want.</a:t>
            </a:r>
          </a:p>
          <a:p>
            <a:pPr>
              <a:lnSpc>
                <a:spcPct val="90000"/>
              </a:lnSpc>
            </a:pPr>
            <a:r>
              <a:rPr lang="en-US" dirty="0"/>
              <a:t>In practice, most </a:t>
            </a:r>
            <a:r>
              <a:rPr lang="en-US" dirty="0" err="1"/>
              <a:t>ASes</a:t>
            </a:r>
            <a:r>
              <a:rPr lang="en-US" dirty="0"/>
              <a:t> follow standard conventions: </a:t>
            </a:r>
            <a:r>
              <a:rPr lang="en-US" b="1" dirty="0"/>
              <a:t>Gao-Rexford Rules</a:t>
            </a:r>
            <a:r>
              <a:rPr lang="en-US" dirty="0"/>
              <a:t>.</a:t>
            </a:r>
          </a:p>
          <a:p>
            <a:pPr>
              <a:lnSpc>
                <a:spcPct val="90000"/>
              </a:lnSpc>
            </a:pPr>
            <a:r>
              <a:rPr lang="en-US" dirty="0"/>
              <a:t>These conventions reflect real-world business practices:</a:t>
            </a:r>
          </a:p>
          <a:p>
            <a:pPr lvl="1">
              <a:lnSpc>
                <a:spcPct val="90000"/>
              </a:lnSpc>
            </a:pPr>
            <a:r>
              <a:rPr lang="en-US" dirty="0"/>
              <a:t>Making money is good.</a:t>
            </a:r>
          </a:p>
          <a:p>
            <a:pPr lvl="1">
              <a:lnSpc>
                <a:spcPct val="90000"/>
              </a:lnSpc>
            </a:pPr>
            <a:r>
              <a:rPr lang="en-US" dirty="0"/>
              <a:t>Don't do work for free.</a:t>
            </a:r>
          </a:p>
        </p:txBody>
      </p:sp>
      <p:pic>
        <p:nvPicPr>
          <p:cNvPr id="2" name="Picture 2">
            <a:extLst>
              <a:ext uri="{FF2B5EF4-FFF2-40B4-BE49-F238E27FC236}">
                <a16:creationId xmlns:a16="http://schemas.microsoft.com/office/drawing/2014/main" id="{CD102374-DC35-B1DC-522A-9A4A59CE84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415472"/>
            <a:ext cx="1447800" cy="183292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03D6F94A-4054-2BA1-4094-1A1C7C25F8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4420889"/>
            <a:ext cx="1307149" cy="18275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7828AB8-0FF7-91DE-6BCF-0DFDFB4E2349}"/>
              </a:ext>
            </a:extLst>
          </p:cNvPr>
          <p:cNvSpPr txBox="1"/>
          <p:nvPr/>
        </p:nvSpPr>
        <p:spPr>
          <a:xfrm>
            <a:off x="304800" y="6260068"/>
            <a:ext cx="8839200" cy="369332"/>
          </a:xfrm>
          <a:prstGeom prst="rect">
            <a:avLst/>
          </a:prstGeom>
          <a:noFill/>
        </p:spPr>
        <p:txBody>
          <a:bodyPr wrap="square" rtlCol="0">
            <a:spAutoFit/>
          </a:bodyPr>
          <a:lstStyle/>
          <a:p>
            <a:pPr algn="ctr" rtl="0">
              <a:buNone/>
            </a:pPr>
            <a:r>
              <a:rPr lang="en-US" sz="1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Lixin Gao and Jennifer Rexford surveyed various </a:t>
            </a:r>
            <a:r>
              <a:rPr lang="en-US" sz="1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ASes</a:t>
            </a:r>
            <a:r>
              <a:rPr lang="en-US" sz="1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to come up with these rules.</a:t>
            </a:r>
            <a:endParaRPr lang="en-US" b="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2AE041E-8F7D-DDB1-769C-FF72CBD23E4D}"/>
              </a:ext>
            </a:extLst>
          </p:cNvPr>
          <p:cNvSpPr txBox="1"/>
          <p:nvPr/>
        </p:nvSpPr>
        <p:spPr>
          <a:xfrm>
            <a:off x="9559450" y="3429000"/>
            <a:ext cx="2647177" cy="3416320"/>
          </a:xfrm>
          <a:prstGeom prst="rect">
            <a:avLst/>
          </a:prstGeom>
          <a:noFill/>
        </p:spPr>
        <p:txBody>
          <a:bodyPr wrap="square" rtlCol="0">
            <a:spAutoFit/>
          </a:bodyPr>
          <a:lstStyle/>
          <a:p>
            <a:r>
              <a:rPr lang="en-US" sz="1200" b="1" dirty="0"/>
              <a:t>Gao and Rexford, “Stable Internet Routing Without Global Coordination,” TON 2001</a:t>
            </a:r>
          </a:p>
          <a:p>
            <a:endParaRPr lang="en-US" sz="1200" dirty="0"/>
          </a:p>
          <a:p>
            <a:r>
              <a:rPr lang="en-US" sz="1050" dirty="0"/>
              <a:t>Abstract—The Border Gateway Protocol (BGP) allows an autonomous system (AS) to apply diverse local policies for selecting routes and propagating reachability information to other domains. However, BGP permits ASs to have conflicting policies that can lead to routing instability. This paper proposes a set of guidelines for an AS to follow in setting its routing policies, without requiring coordination with other ASs. Our approach exploits the Internet’s hierarchical structure and the commercial relationships between ASs to impose a partial order on the set of routes to each destination …</a:t>
            </a:r>
            <a:endParaRPr lang="en-CA" sz="1200" dirty="0"/>
          </a:p>
        </p:txBody>
      </p:sp>
    </p:spTree>
    <p:extLst>
      <p:ext uri="{BB962C8B-B14F-4D97-AF65-F5344CB8AC3E}">
        <p14:creationId xmlns:p14="http://schemas.microsoft.com/office/powerpoint/2010/main" val="3849822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4DD5E7-E74E-B49B-71D9-397A09156CA9}"/>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EF22222F-8E71-6B4B-2969-93638C25B559}"/>
              </a:ext>
            </a:extLst>
          </p:cNvPr>
          <p:cNvSpPr>
            <a:spLocks noGrp="1" noChangeArrowheads="1"/>
          </p:cNvSpPr>
          <p:nvPr>
            <p:ph type="title"/>
          </p:nvPr>
        </p:nvSpPr>
        <p:spPr/>
        <p:txBody>
          <a:bodyPr/>
          <a:lstStyle/>
          <a:p>
            <a:pPr eaLnBrk="1" hangingPunct="1"/>
            <a:r>
              <a:rPr lang="en-US" sz="4400" dirty="0">
                <a:solidFill>
                  <a:schemeClr val="tx1"/>
                </a:solidFill>
              </a:rPr>
              <a:t>Gao-Rexford Rules for </a:t>
            </a:r>
            <a:r>
              <a:rPr lang="en-US" sz="4400" dirty="0">
                <a:solidFill>
                  <a:srgbClr val="C00000"/>
                </a:solidFill>
              </a:rPr>
              <a:t>Selecting</a:t>
            </a:r>
            <a:r>
              <a:rPr lang="en-US" sz="4400" dirty="0">
                <a:solidFill>
                  <a:schemeClr val="tx1"/>
                </a:solidFill>
              </a:rPr>
              <a:t> Path</a:t>
            </a:r>
            <a:endParaRPr lang="en-US" dirty="0"/>
          </a:p>
        </p:txBody>
      </p:sp>
      <p:sp>
        <p:nvSpPr>
          <p:cNvPr id="7171" name="Rectangle 3">
            <a:extLst>
              <a:ext uri="{FF2B5EF4-FFF2-40B4-BE49-F238E27FC236}">
                <a16:creationId xmlns:a16="http://schemas.microsoft.com/office/drawing/2014/main" id="{C1D26227-297F-D095-DC2C-73A948F99CF6}"/>
              </a:ext>
            </a:extLst>
          </p:cNvPr>
          <p:cNvSpPr>
            <a:spLocks noGrp="1" noChangeArrowheads="1"/>
          </p:cNvSpPr>
          <p:nvPr>
            <p:ph idx="1"/>
          </p:nvPr>
        </p:nvSpPr>
        <p:spPr>
          <a:xfrm>
            <a:off x="76200" y="1143001"/>
            <a:ext cx="12039600" cy="3047446"/>
          </a:xfrm>
        </p:spPr>
        <p:txBody>
          <a:bodyPr/>
          <a:lstStyle/>
          <a:p>
            <a:pPr>
              <a:lnSpc>
                <a:spcPct val="90000"/>
              </a:lnSpc>
            </a:pPr>
            <a:r>
              <a:rPr lang="en-US" dirty="0"/>
              <a:t>Gao-Rexford rules: If I'm offered multiple paths, pick the most profitable one.</a:t>
            </a:r>
          </a:p>
          <a:p>
            <a:pPr lvl="1">
              <a:lnSpc>
                <a:spcPct val="90000"/>
              </a:lnSpc>
            </a:pPr>
            <a:r>
              <a:rPr lang="en-US" dirty="0"/>
              <a:t>Best: Path where the next hop is a customer. (They pay me.)</a:t>
            </a:r>
          </a:p>
          <a:p>
            <a:pPr lvl="1">
              <a:lnSpc>
                <a:spcPct val="90000"/>
              </a:lnSpc>
            </a:pPr>
            <a:r>
              <a:rPr lang="en-US" dirty="0"/>
              <a:t>Less good: Path where the next hop is a peer. (I don't make money.)</a:t>
            </a:r>
          </a:p>
          <a:p>
            <a:pPr lvl="1">
              <a:lnSpc>
                <a:spcPct val="90000"/>
              </a:lnSpc>
            </a:pPr>
            <a:r>
              <a:rPr lang="en-US" dirty="0"/>
              <a:t>Worst: Path where the next hop is a provider. (I have to pay.)</a:t>
            </a:r>
          </a:p>
          <a:p>
            <a:pPr>
              <a:lnSpc>
                <a:spcPct val="90000"/>
              </a:lnSpc>
            </a:pPr>
            <a:r>
              <a:rPr lang="en-US" dirty="0"/>
              <a:t>Reflects real-world business practice: Making money is good.</a:t>
            </a:r>
          </a:p>
          <a:p>
            <a:pPr lvl="1">
              <a:lnSpc>
                <a:spcPct val="90000"/>
              </a:lnSpc>
            </a:pPr>
            <a:endParaRPr lang="en-US" dirty="0"/>
          </a:p>
        </p:txBody>
      </p:sp>
      <p:sp>
        <p:nvSpPr>
          <p:cNvPr id="5" name="Google Shape;609;p51">
            <a:extLst>
              <a:ext uri="{FF2B5EF4-FFF2-40B4-BE49-F238E27FC236}">
                <a16:creationId xmlns:a16="http://schemas.microsoft.com/office/drawing/2014/main" id="{56F8E942-D551-31DA-EDF3-B06807F534B9}"/>
              </a:ext>
            </a:extLst>
          </p:cNvPr>
          <p:cNvSpPr/>
          <p:nvPr/>
        </p:nvSpPr>
        <p:spPr>
          <a:xfrm>
            <a:off x="838200" y="5302284"/>
            <a:ext cx="969900" cy="5532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S</a:t>
            </a:r>
            <a:endParaRPr sz="1800">
              <a:latin typeface="Roboto"/>
              <a:ea typeface="Roboto"/>
              <a:cs typeface="Roboto"/>
              <a:sym typeface="Roboto"/>
            </a:endParaRPr>
          </a:p>
        </p:txBody>
      </p:sp>
      <p:cxnSp>
        <p:nvCxnSpPr>
          <p:cNvPr id="6" name="Google Shape;610;p51">
            <a:extLst>
              <a:ext uri="{FF2B5EF4-FFF2-40B4-BE49-F238E27FC236}">
                <a16:creationId xmlns:a16="http://schemas.microsoft.com/office/drawing/2014/main" id="{B1CCD53B-289E-191C-29E8-4598C584B42A}"/>
              </a:ext>
            </a:extLst>
          </p:cNvPr>
          <p:cNvCxnSpPr>
            <a:stCxn id="5" idx="6"/>
            <a:endCxn id="10" idx="2"/>
          </p:cNvCxnSpPr>
          <p:nvPr/>
        </p:nvCxnSpPr>
        <p:spPr>
          <a:xfrm flipV="1">
            <a:off x="1808100" y="5566934"/>
            <a:ext cx="908562" cy="11950"/>
          </a:xfrm>
          <a:prstGeom prst="straightConnector1">
            <a:avLst/>
          </a:prstGeom>
          <a:noFill/>
          <a:ln w="28575" cap="flat" cmpd="sng">
            <a:solidFill>
              <a:schemeClr val="dk1"/>
            </a:solidFill>
            <a:prstDash val="solid"/>
            <a:round/>
            <a:headEnd type="oval" w="med" len="med"/>
            <a:tailEnd type="oval" w="med" len="med"/>
          </a:ln>
        </p:spPr>
      </p:cxnSp>
      <p:cxnSp>
        <p:nvCxnSpPr>
          <p:cNvPr id="7" name="Google Shape;612;p51">
            <a:extLst>
              <a:ext uri="{FF2B5EF4-FFF2-40B4-BE49-F238E27FC236}">
                <a16:creationId xmlns:a16="http://schemas.microsoft.com/office/drawing/2014/main" id="{F58AF1AF-6F95-8224-D237-B28139ACB889}"/>
              </a:ext>
            </a:extLst>
          </p:cNvPr>
          <p:cNvCxnSpPr>
            <a:stCxn id="9" idx="2"/>
            <a:endCxn id="5" idx="7"/>
          </p:cNvCxnSpPr>
          <p:nvPr/>
        </p:nvCxnSpPr>
        <p:spPr>
          <a:xfrm flipH="1">
            <a:off x="1666061" y="4752241"/>
            <a:ext cx="898201" cy="631057"/>
          </a:xfrm>
          <a:prstGeom prst="straightConnector1">
            <a:avLst/>
          </a:prstGeom>
          <a:noFill/>
          <a:ln w="28575" cap="flat" cmpd="sng">
            <a:solidFill>
              <a:srgbClr val="000000"/>
            </a:solidFill>
            <a:prstDash val="solid"/>
            <a:round/>
            <a:headEnd type="none" w="med" len="med"/>
            <a:tailEnd type="triangle" w="med" len="med"/>
          </a:ln>
        </p:spPr>
      </p:cxnSp>
      <p:cxnSp>
        <p:nvCxnSpPr>
          <p:cNvPr id="8" name="Google Shape;614;p51">
            <a:extLst>
              <a:ext uri="{FF2B5EF4-FFF2-40B4-BE49-F238E27FC236}">
                <a16:creationId xmlns:a16="http://schemas.microsoft.com/office/drawing/2014/main" id="{86F450A3-5E0B-5AEE-B99E-BE48DDF044E8}"/>
              </a:ext>
            </a:extLst>
          </p:cNvPr>
          <p:cNvCxnSpPr>
            <a:stCxn id="5" idx="5"/>
            <a:endCxn id="11" idx="2"/>
          </p:cNvCxnSpPr>
          <p:nvPr/>
        </p:nvCxnSpPr>
        <p:spPr>
          <a:xfrm>
            <a:off x="1666061" y="5774470"/>
            <a:ext cx="979150" cy="685388"/>
          </a:xfrm>
          <a:prstGeom prst="straightConnector1">
            <a:avLst/>
          </a:prstGeom>
          <a:noFill/>
          <a:ln w="28575" cap="flat" cmpd="sng">
            <a:solidFill>
              <a:srgbClr val="000000"/>
            </a:solidFill>
            <a:prstDash val="solid"/>
            <a:round/>
            <a:headEnd type="none" w="med" len="med"/>
            <a:tailEnd type="triangle" w="med" len="med"/>
          </a:ln>
        </p:spPr>
      </p:cxnSp>
      <p:sp>
        <p:nvSpPr>
          <p:cNvPr id="9" name="Google Shape;613;p51">
            <a:extLst>
              <a:ext uri="{FF2B5EF4-FFF2-40B4-BE49-F238E27FC236}">
                <a16:creationId xmlns:a16="http://schemas.microsoft.com/office/drawing/2014/main" id="{8B860683-9E9B-E3C9-CF7B-1B3C7DA70498}"/>
              </a:ext>
            </a:extLst>
          </p:cNvPr>
          <p:cNvSpPr/>
          <p:nvPr/>
        </p:nvSpPr>
        <p:spPr>
          <a:xfrm>
            <a:off x="2564262" y="4475641"/>
            <a:ext cx="1826100" cy="5532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Roboto"/>
                <a:ea typeface="Roboto"/>
                <a:cs typeface="Roboto"/>
                <a:sym typeface="Roboto"/>
              </a:rPr>
              <a:t> A (Provider)</a:t>
            </a:r>
            <a:endParaRPr sz="1600" dirty="0">
              <a:latin typeface="Roboto"/>
              <a:ea typeface="Roboto"/>
              <a:cs typeface="Roboto"/>
              <a:sym typeface="Roboto"/>
            </a:endParaRPr>
          </a:p>
        </p:txBody>
      </p:sp>
      <p:sp>
        <p:nvSpPr>
          <p:cNvPr id="10" name="Google Shape;611;p51">
            <a:extLst>
              <a:ext uri="{FF2B5EF4-FFF2-40B4-BE49-F238E27FC236}">
                <a16:creationId xmlns:a16="http://schemas.microsoft.com/office/drawing/2014/main" id="{8FE8823A-7348-274E-311F-B57FF6040548}"/>
              </a:ext>
            </a:extLst>
          </p:cNvPr>
          <p:cNvSpPr/>
          <p:nvPr/>
        </p:nvSpPr>
        <p:spPr>
          <a:xfrm>
            <a:off x="2716662" y="5290334"/>
            <a:ext cx="1826100" cy="5532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Roboto"/>
                <a:ea typeface="Roboto"/>
                <a:cs typeface="Roboto"/>
                <a:sym typeface="Roboto"/>
              </a:rPr>
              <a:t>B (Peer)</a:t>
            </a:r>
            <a:endParaRPr sz="1600" dirty="0">
              <a:latin typeface="Roboto"/>
              <a:ea typeface="Roboto"/>
              <a:cs typeface="Roboto"/>
              <a:sym typeface="Roboto"/>
            </a:endParaRPr>
          </a:p>
        </p:txBody>
      </p:sp>
      <p:sp>
        <p:nvSpPr>
          <p:cNvPr id="11" name="Google Shape;615;p51">
            <a:extLst>
              <a:ext uri="{FF2B5EF4-FFF2-40B4-BE49-F238E27FC236}">
                <a16:creationId xmlns:a16="http://schemas.microsoft.com/office/drawing/2014/main" id="{0593C1E5-9E0E-368E-A170-80554A7B9A05}"/>
              </a:ext>
            </a:extLst>
          </p:cNvPr>
          <p:cNvSpPr/>
          <p:nvPr/>
        </p:nvSpPr>
        <p:spPr>
          <a:xfrm>
            <a:off x="2645211" y="6183258"/>
            <a:ext cx="1826100" cy="5532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Roboto"/>
                <a:ea typeface="Roboto"/>
                <a:cs typeface="Roboto"/>
                <a:sym typeface="Roboto"/>
              </a:rPr>
              <a:t>C (Customer)</a:t>
            </a:r>
            <a:endParaRPr sz="1600" dirty="0">
              <a:latin typeface="Roboto"/>
              <a:ea typeface="Roboto"/>
              <a:cs typeface="Roboto"/>
              <a:sym typeface="Roboto"/>
            </a:endParaRPr>
          </a:p>
        </p:txBody>
      </p:sp>
      <p:sp>
        <p:nvSpPr>
          <p:cNvPr id="12" name="Google Shape;617;p51">
            <a:extLst>
              <a:ext uri="{FF2B5EF4-FFF2-40B4-BE49-F238E27FC236}">
                <a16:creationId xmlns:a16="http://schemas.microsoft.com/office/drawing/2014/main" id="{A75D24EC-01D4-7FA5-E735-B70005E27978}"/>
              </a:ext>
            </a:extLst>
          </p:cNvPr>
          <p:cNvSpPr/>
          <p:nvPr/>
        </p:nvSpPr>
        <p:spPr>
          <a:xfrm>
            <a:off x="4857262" y="5290334"/>
            <a:ext cx="969900" cy="5532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Roboto"/>
                <a:ea typeface="Roboto"/>
                <a:cs typeface="Roboto"/>
                <a:sym typeface="Roboto"/>
              </a:rPr>
              <a:t>T</a:t>
            </a:r>
            <a:endParaRPr sz="1800" dirty="0">
              <a:latin typeface="Roboto"/>
              <a:ea typeface="Roboto"/>
              <a:cs typeface="Roboto"/>
              <a:sym typeface="Roboto"/>
            </a:endParaRPr>
          </a:p>
        </p:txBody>
      </p:sp>
      <p:sp>
        <p:nvSpPr>
          <p:cNvPr id="28" name="Text Box 11">
            <a:extLst>
              <a:ext uri="{FF2B5EF4-FFF2-40B4-BE49-F238E27FC236}">
                <a16:creationId xmlns:a16="http://schemas.microsoft.com/office/drawing/2014/main" id="{B714508B-7DD5-1740-6F0E-7B0DD908DBD0}"/>
              </a:ext>
            </a:extLst>
          </p:cNvPr>
          <p:cNvSpPr txBox="1">
            <a:spLocks noChangeArrowheads="1"/>
          </p:cNvSpPr>
          <p:nvPr/>
        </p:nvSpPr>
        <p:spPr bwMode="auto">
          <a:xfrm rot="2232000">
            <a:off x="1487904" y="6321359"/>
            <a:ext cx="1204176"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ja-JP" altLang="en-US" sz="1200" dirty="0">
                <a:solidFill>
                  <a:srgbClr val="FF0000"/>
                </a:solidFill>
                <a:latin typeface="Times New Roman" charset="0"/>
              </a:rPr>
              <a:t>“</a:t>
            </a:r>
            <a:r>
              <a:rPr lang="en-US" sz="1200" dirty="0">
                <a:solidFill>
                  <a:srgbClr val="FF0000"/>
                </a:solidFill>
                <a:latin typeface="Times New Roman" charset="0"/>
              </a:rPr>
              <a:t>d: path (C,T)</a:t>
            </a:r>
            <a:r>
              <a:rPr lang="ja-JP" altLang="en-US" sz="1200" dirty="0">
                <a:solidFill>
                  <a:srgbClr val="FF0000"/>
                </a:solidFill>
                <a:latin typeface="Times New Roman" charset="0"/>
              </a:rPr>
              <a:t>”</a:t>
            </a:r>
            <a:endParaRPr lang="en-US" sz="1200" b="0" dirty="0">
              <a:solidFill>
                <a:srgbClr val="FF0000"/>
              </a:solidFill>
              <a:latin typeface="Times New Roman" charset="0"/>
            </a:endParaRPr>
          </a:p>
        </p:txBody>
      </p:sp>
      <p:cxnSp>
        <p:nvCxnSpPr>
          <p:cNvPr id="30" name="Straight Arrow Connector 29">
            <a:extLst>
              <a:ext uri="{FF2B5EF4-FFF2-40B4-BE49-F238E27FC236}">
                <a16:creationId xmlns:a16="http://schemas.microsoft.com/office/drawing/2014/main" id="{105EC018-0219-1CF5-6EE1-31A568214F63}"/>
              </a:ext>
            </a:extLst>
          </p:cNvPr>
          <p:cNvCxnSpPr>
            <a:cxnSpLocks/>
          </p:cNvCxnSpPr>
          <p:nvPr/>
        </p:nvCxnSpPr>
        <p:spPr>
          <a:xfrm flipH="1" flipV="1">
            <a:off x="1960004" y="6182266"/>
            <a:ext cx="530050" cy="38416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F8824B7-172F-EC07-CD84-9A4BB923BD84}"/>
              </a:ext>
            </a:extLst>
          </p:cNvPr>
          <p:cNvCxnSpPr>
            <a:cxnSpLocks/>
          </p:cNvCxnSpPr>
          <p:nvPr/>
        </p:nvCxnSpPr>
        <p:spPr>
          <a:xfrm flipH="1" flipV="1">
            <a:off x="2079058" y="5648976"/>
            <a:ext cx="612204" cy="1092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 Box 11">
            <a:extLst>
              <a:ext uri="{FF2B5EF4-FFF2-40B4-BE49-F238E27FC236}">
                <a16:creationId xmlns:a16="http://schemas.microsoft.com/office/drawing/2014/main" id="{AE763AF1-4CA3-0803-36C7-26F2CD6E3C65}"/>
              </a:ext>
            </a:extLst>
          </p:cNvPr>
          <p:cNvSpPr txBox="1">
            <a:spLocks noChangeArrowheads="1"/>
          </p:cNvSpPr>
          <p:nvPr/>
        </p:nvSpPr>
        <p:spPr bwMode="auto">
          <a:xfrm>
            <a:off x="1846200" y="5674250"/>
            <a:ext cx="119616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ja-JP" altLang="en-US" sz="1200" dirty="0">
                <a:solidFill>
                  <a:srgbClr val="FF0000"/>
                </a:solidFill>
                <a:latin typeface="Times New Roman" charset="0"/>
              </a:rPr>
              <a:t>“</a:t>
            </a:r>
            <a:r>
              <a:rPr lang="en-US" sz="1200" dirty="0">
                <a:solidFill>
                  <a:srgbClr val="FF0000"/>
                </a:solidFill>
                <a:latin typeface="Times New Roman" charset="0"/>
              </a:rPr>
              <a:t>d: path (B,T)</a:t>
            </a:r>
            <a:r>
              <a:rPr lang="ja-JP" altLang="en-US" sz="1200" dirty="0">
                <a:solidFill>
                  <a:srgbClr val="FF0000"/>
                </a:solidFill>
                <a:latin typeface="Times New Roman" charset="0"/>
              </a:rPr>
              <a:t>”</a:t>
            </a:r>
            <a:endParaRPr lang="en-US" sz="1200" b="0" dirty="0">
              <a:solidFill>
                <a:srgbClr val="FF0000"/>
              </a:solidFill>
              <a:latin typeface="Times New Roman" charset="0"/>
            </a:endParaRPr>
          </a:p>
        </p:txBody>
      </p:sp>
      <p:sp>
        <p:nvSpPr>
          <p:cNvPr id="34" name="Cloud 33">
            <a:extLst>
              <a:ext uri="{FF2B5EF4-FFF2-40B4-BE49-F238E27FC236}">
                <a16:creationId xmlns:a16="http://schemas.microsoft.com/office/drawing/2014/main" id="{4BF08E26-DB5B-2FB3-0506-AFE59CAB6EE0}"/>
              </a:ext>
            </a:extLst>
          </p:cNvPr>
          <p:cNvSpPr/>
          <p:nvPr/>
        </p:nvSpPr>
        <p:spPr>
          <a:xfrm>
            <a:off x="5577512" y="5958584"/>
            <a:ext cx="574852" cy="304800"/>
          </a:xfrm>
          <a:prstGeom prst="cloud">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d</a:t>
            </a:r>
          </a:p>
        </p:txBody>
      </p:sp>
      <p:cxnSp>
        <p:nvCxnSpPr>
          <p:cNvPr id="36" name="Straight Connector 35">
            <a:extLst>
              <a:ext uri="{FF2B5EF4-FFF2-40B4-BE49-F238E27FC236}">
                <a16:creationId xmlns:a16="http://schemas.microsoft.com/office/drawing/2014/main" id="{1A619504-25D3-D904-2F7C-1F25E7362EE4}"/>
              </a:ext>
            </a:extLst>
          </p:cNvPr>
          <p:cNvCxnSpPr>
            <a:stCxn id="34" idx="3"/>
          </p:cNvCxnSpPr>
          <p:nvPr/>
        </p:nvCxnSpPr>
        <p:spPr>
          <a:xfrm flipH="1" flipV="1">
            <a:off x="5586861" y="5674250"/>
            <a:ext cx="278077" cy="301761"/>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sp>
        <p:nvSpPr>
          <p:cNvPr id="37" name="Text Box 11">
            <a:extLst>
              <a:ext uri="{FF2B5EF4-FFF2-40B4-BE49-F238E27FC236}">
                <a16:creationId xmlns:a16="http://schemas.microsoft.com/office/drawing/2014/main" id="{4CA1B104-AF5B-F32C-1A19-D050CFCD5D51}"/>
              </a:ext>
            </a:extLst>
          </p:cNvPr>
          <p:cNvSpPr txBox="1">
            <a:spLocks noChangeArrowheads="1"/>
          </p:cNvSpPr>
          <p:nvPr/>
        </p:nvSpPr>
        <p:spPr bwMode="auto">
          <a:xfrm rot="19431220">
            <a:off x="1521285" y="4633979"/>
            <a:ext cx="1204176"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ja-JP" altLang="en-US" sz="1200" dirty="0">
                <a:solidFill>
                  <a:srgbClr val="FF0000"/>
                </a:solidFill>
                <a:latin typeface="Times New Roman" charset="0"/>
              </a:rPr>
              <a:t>“</a:t>
            </a:r>
            <a:r>
              <a:rPr lang="en-US" sz="1200" dirty="0">
                <a:solidFill>
                  <a:srgbClr val="FF0000"/>
                </a:solidFill>
                <a:latin typeface="Times New Roman" charset="0"/>
              </a:rPr>
              <a:t>d: path (A,T)</a:t>
            </a:r>
            <a:r>
              <a:rPr lang="ja-JP" altLang="en-US" sz="1200" dirty="0">
                <a:solidFill>
                  <a:srgbClr val="FF0000"/>
                </a:solidFill>
                <a:latin typeface="Times New Roman" charset="0"/>
              </a:rPr>
              <a:t>”</a:t>
            </a:r>
            <a:endParaRPr lang="en-US" sz="1200" b="0" dirty="0">
              <a:solidFill>
                <a:srgbClr val="FF0000"/>
              </a:solidFill>
              <a:latin typeface="Times New Roman" charset="0"/>
            </a:endParaRPr>
          </a:p>
        </p:txBody>
      </p:sp>
      <p:cxnSp>
        <p:nvCxnSpPr>
          <p:cNvPr id="39" name="Straight Arrow Connector 38">
            <a:extLst>
              <a:ext uri="{FF2B5EF4-FFF2-40B4-BE49-F238E27FC236}">
                <a16:creationId xmlns:a16="http://schemas.microsoft.com/office/drawing/2014/main" id="{4FBA5067-8DBD-2BCD-FD8D-B910F4739568}"/>
              </a:ext>
            </a:extLst>
          </p:cNvPr>
          <p:cNvCxnSpPr>
            <a:cxnSpLocks/>
          </p:cNvCxnSpPr>
          <p:nvPr/>
        </p:nvCxnSpPr>
        <p:spPr>
          <a:xfrm flipH="1">
            <a:off x="2039249" y="4722217"/>
            <a:ext cx="440381" cy="29907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Google Shape;612;p51">
            <a:extLst>
              <a:ext uri="{FF2B5EF4-FFF2-40B4-BE49-F238E27FC236}">
                <a16:creationId xmlns:a16="http://schemas.microsoft.com/office/drawing/2014/main" id="{9AB72BF0-DC8C-2EF0-1D65-452CCAFF8459}"/>
              </a:ext>
            </a:extLst>
          </p:cNvPr>
          <p:cNvCxnSpPr>
            <a:cxnSpLocks/>
            <a:stCxn id="9" idx="6"/>
            <a:endCxn id="12" idx="0"/>
          </p:cNvCxnSpPr>
          <p:nvPr/>
        </p:nvCxnSpPr>
        <p:spPr>
          <a:xfrm>
            <a:off x="4390362" y="4752241"/>
            <a:ext cx="951850" cy="538093"/>
          </a:xfrm>
          <a:prstGeom prst="straightConnector1">
            <a:avLst/>
          </a:prstGeom>
          <a:noFill/>
          <a:ln w="28575" cap="flat" cmpd="sng">
            <a:solidFill>
              <a:srgbClr val="000000"/>
            </a:solidFill>
            <a:prstDash val="solid"/>
            <a:round/>
            <a:headEnd type="none" w="med" len="med"/>
            <a:tailEnd type="triangle" w="med" len="med"/>
          </a:ln>
        </p:spPr>
      </p:cxnSp>
      <p:cxnSp>
        <p:nvCxnSpPr>
          <p:cNvPr id="62" name="Google Shape;612;p51">
            <a:extLst>
              <a:ext uri="{FF2B5EF4-FFF2-40B4-BE49-F238E27FC236}">
                <a16:creationId xmlns:a16="http://schemas.microsoft.com/office/drawing/2014/main" id="{8FF7EE8B-FEC7-4594-F239-E03DCD2A972F}"/>
              </a:ext>
            </a:extLst>
          </p:cNvPr>
          <p:cNvCxnSpPr>
            <a:cxnSpLocks/>
            <a:stCxn id="10" idx="6"/>
            <a:endCxn id="12" idx="2"/>
          </p:cNvCxnSpPr>
          <p:nvPr/>
        </p:nvCxnSpPr>
        <p:spPr>
          <a:xfrm>
            <a:off x="4542762" y="5566934"/>
            <a:ext cx="314500" cy="0"/>
          </a:xfrm>
          <a:prstGeom prst="straightConnector1">
            <a:avLst/>
          </a:prstGeom>
          <a:noFill/>
          <a:ln w="28575" cap="flat" cmpd="sng">
            <a:solidFill>
              <a:srgbClr val="000000"/>
            </a:solidFill>
            <a:prstDash val="solid"/>
            <a:round/>
            <a:headEnd type="none" w="med" len="med"/>
            <a:tailEnd type="triangle" w="med" len="med"/>
          </a:ln>
        </p:spPr>
      </p:cxnSp>
      <p:cxnSp>
        <p:nvCxnSpPr>
          <p:cNvPr id="7169" name="Google Shape;612;p51">
            <a:extLst>
              <a:ext uri="{FF2B5EF4-FFF2-40B4-BE49-F238E27FC236}">
                <a16:creationId xmlns:a16="http://schemas.microsoft.com/office/drawing/2014/main" id="{3162D0D2-C5EB-213D-C62B-41B229792975}"/>
              </a:ext>
            </a:extLst>
          </p:cNvPr>
          <p:cNvCxnSpPr>
            <a:cxnSpLocks/>
            <a:stCxn id="11" idx="6"/>
            <a:endCxn id="12" idx="4"/>
          </p:cNvCxnSpPr>
          <p:nvPr/>
        </p:nvCxnSpPr>
        <p:spPr>
          <a:xfrm flipV="1">
            <a:off x="4471311" y="5843534"/>
            <a:ext cx="870901" cy="616324"/>
          </a:xfrm>
          <a:prstGeom prst="straightConnector1">
            <a:avLst/>
          </a:prstGeom>
          <a:noFill/>
          <a:ln w="28575" cap="flat" cmpd="sng">
            <a:solidFill>
              <a:srgbClr val="000000"/>
            </a:solidFill>
            <a:prstDash val="solid"/>
            <a:round/>
            <a:headEnd type="none" w="med" len="med"/>
            <a:tailEnd type="triangle" w="med" len="med"/>
          </a:ln>
        </p:spPr>
      </p:cxnSp>
      <p:sp>
        <p:nvSpPr>
          <p:cNvPr id="7174" name="Google Shape;609;p51">
            <a:extLst>
              <a:ext uri="{FF2B5EF4-FFF2-40B4-BE49-F238E27FC236}">
                <a16:creationId xmlns:a16="http://schemas.microsoft.com/office/drawing/2014/main" id="{220EDEA2-2CD5-6FA9-40A6-6140D823CA22}"/>
              </a:ext>
            </a:extLst>
          </p:cNvPr>
          <p:cNvSpPr/>
          <p:nvPr/>
        </p:nvSpPr>
        <p:spPr>
          <a:xfrm>
            <a:off x="6801636" y="5309932"/>
            <a:ext cx="969900" cy="5532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S</a:t>
            </a:r>
            <a:endParaRPr sz="1800">
              <a:latin typeface="Roboto"/>
              <a:ea typeface="Roboto"/>
              <a:cs typeface="Roboto"/>
              <a:sym typeface="Roboto"/>
            </a:endParaRPr>
          </a:p>
        </p:txBody>
      </p:sp>
      <p:cxnSp>
        <p:nvCxnSpPr>
          <p:cNvPr id="7175" name="Google Shape;610;p51">
            <a:extLst>
              <a:ext uri="{FF2B5EF4-FFF2-40B4-BE49-F238E27FC236}">
                <a16:creationId xmlns:a16="http://schemas.microsoft.com/office/drawing/2014/main" id="{1189052E-4D0F-51FC-C495-6C0A686C8D57}"/>
              </a:ext>
            </a:extLst>
          </p:cNvPr>
          <p:cNvCxnSpPr>
            <a:stCxn id="7174" idx="6"/>
            <a:endCxn id="7179" idx="2"/>
          </p:cNvCxnSpPr>
          <p:nvPr/>
        </p:nvCxnSpPr>
        <p:spPr>
          <a:xfrm flipV="1">
            <a:off x="7771536" y="5574582"/>
            <a:ext cx="908562" cy="11950"/>
          </a:xfrm>
          <a:prstGeom prst="straightConnector1">
            <a:avLst/>
          </a:prstGeom>
          <a:noFill/>
          <a:ln w="28575" cap="flat" cmpd="sng">
            <a:solidFill>
              <a:schemeClr val="dk1"/>
            </a:solidFill>
            <a:prstDash val="solid"/>
            <a:round/>
            <a:headEnd type="oval" w="med" len="med"/>
            <a:tailEnd type="oval" w="med" len="med"/>
          </a:ln>
        </p:spPr>
      </p:cxnSp>
      <p:cxnSp>
        <p:nvCxnSpPr>
          <p:cNvPr id="7176" name="Google Shape;612;p51">
            <a:extLst>
              <a:ext uri="{FF2B5EF4-FFF2-40B4-BE49-F238E27FC236}">
                <a16:creationId xmlns:a16="http://schemas.microsoft.com/office/drawing/2014/main" id="{BDCDC8DA-0C65-0DC0-802A-C005933EC6BB}"/>
              </a:ext>
            </a:extLst>
          </p:cNvPr>
          <p:cNvCxnSpPr>
            <a:stCxn id="7178" idx="2"/>
            <a:endCxn id="7174" idx="7"/>
          </p:cNvCxnSpPr>
          <p:nvPr/>
        </p:nvCxnSpPr>
        <p:spPr>
          <a:xfrm flipH="1">
            <a:off x="7629497" y="4759889"/>
            <a:ext cx="898201" cy="631057"/>
          </a:xfrm>
          <a:prstGeom prst="straightConnector1">
            <a:avLst/>
          </a:prstGeom>
          <a:noFill/>
          <a:ln w="28575" cap="flat" cmpd="sng">
            <a:solidFill>
              <a:srgbClr val="000000"/>
            </a:solidFill>
            <a:prstDash val="solid"/>
            <a:round/>
            <a:headEnd type="none" w="med" len="med"/>
            <a:tailEnd type="triangle" w="med" len="med"/>
          </a:ln>
        </p:spPr>
      </p:cxnSp>
      <p:sp>
        <p:nvSpPr>
          <p:cNvPr id="7178" name="Google Shape;613;p51">
            <a:extLst>
              <a:ext uri="{FF2B5EF4-FFF2-40B4-BE49-F238E27FC236}">
                <a16:creationId xmlns:a16="http://schemas.microsoft.com/office/drawing/2014/main" id="{6B14C9B4-8484-C0E5-3EA7-7307F0BDFD6E}"/>
              </a:ext>
            </a:extLst>
          </p:cNvPr>
          <p:cNvSpPr/>
          <p:nvPr/>
        </p:nvSpPr>
        <p:spPr>
          <a:xfrm>
            <a:off x="8527698" y="4483289"/>
            <a:ext cx="1826100" cy="5532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Roboto"/>
                <a:ea typeface="Roboto"/>
                <a:cs typeface="Roboto"/>
                <a:sym typeface="Roboto"/>
              </a:rPr>
              <a:t> A (Provider)</a:t>
            </a:r>
            <a:endParaRPr sz="1600" dirty="0">
              <a:latin typeface="Roboto"/>
              <a:ea typeface="Roboto"/>
              <a:cs typeface="Roboto"/>
              <a:sym typeface="Roboto"/>
            </a:endParaRPr>
          </a:p>
        </p:txBody>
      </p:sp>
      <p:sp>
        <p:nvSpPr>
          <p:cNvPr id="7179" name="Google Shape;611;p51">
            <a:extLst>
              <a:ext uri="{FF2B5EF4-FFF2-40B4-BE49-F238E27FC236}">
                <a16:creationId xmlns:a16="http://schemas.microsoft.com/office/drawing/2014/main" id="{478611F7-7463-01A7-A918-8CFFFD9FEBE2}"/>
              </a:ext>
            </a:extLst>
          </p:cNvPr>
          <p:cNvSpPr/>
          <p:nvPr/>
        </p:nvSpPr>
        <p:spPr>
          <a:xfrm>
            <a:off x="8680098" y="5297982"/>
            <a:ext cx="1826100" cy="5532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Roboto"/>
                <a:ea typeface="Roboto"/>
                <a:cs typeface="Roboto"/>
                <a:sym typeface="Roboto"/>
              </a:rPr>
              <a:t>B (Peer)</a:t>
            </a:r>
            <a:endParaRPr sz="1600" dirty="0">
              <a:latin typeface="Roboto"/>
              <a:ea typeface="Roboto"/>
              <a:cs typeface="Roboto"/>
              <a:sym typeface="Roboto"/>
            </a:endParaRPr>
          </a:p>
        </p:txBody>
      </p:sp>
      <p:sp>
        <p:nvSpPr>
          <p:cNvPr id="7180" name="Google Shape;615;p51">
            <a:extLst>
              <a:ext uri="{FF2B5EF4-FFF2-40B4-BE49-F238E27FC236}">
                <a16:creationId xmlns:a16="http://schemas.microsoft.com/office/drawing/2014/main" id="{FF0FA858-7793-BA84-BD0C-AEF2D3D962EE}"/>
              </a:ext>
            </a:extLst>
          </p:cNvPr>
          <p:cNvSpPr/>
          <p:nvPr/>
        </p:nvSpPr>
        <p:spPr>
          <a:xfrm>
            <a:off x="8608647" y="6190906"/>
            <a:ext cx="1826100" cy="5532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sz="1600" dirty="0">
                <a:latin typeface="Roboto"/>
                <a:ea typeface="Roboto"/>
                <a:cs typeface="Roboto"/>
                <a:sym typeface="Roboto"/>
              </a:rPr>
              <a:t>C</a:t>
            </a:r>
            <a:endParaRPr sz="1600" dirty="0">
              <a:latin typeface="Roboto"/>
              <a:ea typeface="Roboto"/>
              <a:cs typeface="Roboto"/>
              <a:sym typeface="Roboto"/>
            </a:endParaRPr>
          </a:p>
        </p:txBody>
      </p:sp>
      <p:sp>
        <p:nvSpPr>
          <p:cNvPr id="7181" name="Google Shape;617;p51">
            <a:extLst>
              <a:ext uri="{FF2B5EF4-FFF2-40B4-BE49-F238E27FC236}">
                <a16:creationId xmlns:a16="http://schemas.microsoft.com/office/drawing/2014/main" id="{549B685A-AE8B-2B12-3E30-1E26A3303E16}"/>
              </a:ext>
            </a:extLst>
          </p:cNvPr>
          <p:cNvSpPr/>
          <p:nvPr/>
        </p:nvSpPr>
        <p:spPr>
          <a:xfrm>
            <a:off x="10820698" y="5297982"/>
            <a:ext cx="969900" cy="5532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Roboto"/>
                <a:ea typeface="Roboto"/>
                <a:cs typeface="Roboto"/>
                <a:sym typeface="Roboto"/>
              </a:rPr>
              <a:t>T</a:t>
            </a:r>
            <a:endParaRPr sz="1800" dirty="0">
              <a:latin typeface="Roboto"/>
              <a:ea typeface="Roboto"/>
              <a:cs typeface="Roboto"/>
              <a:sym typeface="Roboto"/>
            </a:endParaRPr>
          </a:p>
        </p:txBody>
      </p:sp>
      <p:cxnSp>
        <p:nvCxnSpPr>
          <p:cNvPr id="7183" name="Straight Arrow Connector 7182">
            <a:extLst>
              <a:ext uri="{FF2B5EF4-FFF2-40B4-BE49-F238E27FC236}">
                <a16:creationId xmlns:a16="http://schemas.microsoft.com/office/drawing/2014/main" id="{716AF395-9741-DC56-C622-11CC2FBE0070}"/>
              </a:ext>
            </a:extLst>
          </p:cNvPr>
          <p:cNvCxnSpPr>
            <a:cxnSpLocks/>
          </p:cNvCxnSpPr>
          <p:nvPr/>
        </p:nvCxnSpPr>
        <p:spPr>
          <a:xfrm flipH="1" flipV="1">
            <a:off x="8042494" y="5656624"/>
            <a:ext cx="612204" cy="1092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184" name="Text Box 11">
            <a:extLst>
              <a:ext uri="{FF2B5EF4-FFF2-40B4-BE49-F238E27FC236}">
                <a16:creationId xmlns:a16="http://schemas.microsoft.com/office/drawing/2014/main" id="{88B05B1F-E42B-C9CF-173D-37C2CF786044}"/>
              </a:ext>
            </a:extLst>
          </p:cNvPr>
          <p:cNvSpPr txBox="1">
            <a:spLocks noChangeArrowheads="1"/>
          </p:cNvSpPr>
          <p:nvPr/>
        </p:nvSpPr>
        <p:spPr bwMode="auto">
          <a:xfrm>
            <a:off x="7809636" y="5681898"/>
            <a:ext cx="119616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ja-JP" altLang="en-US" sz="1200" dirty="0">
                <a:solidFill>
                  <a:srgbClr val="FF0000"/>
                </a:solidFill>
                <a:latin typeface="Times New Roman" charset="0"/>
              </a:rPr>
              <a:t>“</a:t>
            </a:r>
            <a:r>
              <a:rPr lang="en-US" sz="1200" dirty="0">
                <a:solidFill>
                  <a:srgbClr val="FF0000"/>
                </a:solidFill>
                <a:latin typeface="Times New Roman" charset="0"/>
              </a:rPr>
              <a:t>d: path (B,T)</a:t>
            </a:r>
            <a:r>
              <a:rPr lang="ja-JP" altLang="en-US" sz="1200" dirty="0">
                <a:solidFill>
                  <a:srgbClr val="FF0000"/>
                </a:solidFill>
                <a:latin typeface="Times New Roman" charset="0"/>
              </a:rPr>
              <a:t>”</a:t>
            </a:r>
            <a:endParaRPr lang="en-US" sz="1200" b="0" dirty="0">
              <a:solidFill>
                <a:srgbClr val="FF0000"/>
              </a:solidFill>
              <a:latin typeface="Times New Roman" charset="0"/>
            </a:endParaRPr>
          </a:p>
        </p:txBody>
      </p:sp>
      <p:sp>
        <p:nvSpPr>
          <p:cNvPr id="7185" name="Cloud 7184">
            <a:extLst>
              <a:ext uri="{FF2B5EF4-FFF2-40B4-BE49-F238E27FC236}">
                <a16:creationId xmlns:a16="http://schemas.microsoft.com/office/drawing/2014/main" id="{04B65BC9-958D-4312-65D2-D96F295E3E01}"/>
              </a:ext>
            </a:extLst>
          </p:cNvPr>
          <p:cNvSpPr/>
          <p:nvPr/>
        </p:nvSpPr>
        <p:spPr>
          <a:xfrm>
            <a:off x="11540948" y="5966232"/>
            <a:ext cx="574852" cy="304800"/>
          </a:xfrm>
          <a:prstGeom prst="cloud">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d</a:t>
            </a:r>
          </a:p>
        </p:txBody>
      </p:sp>
      <p:cxnSp>
        <p:nvCxnSpPr>
          <p:cNvPr id="7186" name="Straight Connector 7185">
            <a:extLst>
              <a:ext uri="{FF2B5EF4-FFF2-40B4-BE49-F238E27FC236}">
                <a16:creationId xmlns:a16="http://schemas.microsoft.com/office/drawing/2014/main" id="{693EFE16-F681-71CE-13A8-0FA4D9B21B60}"/>
              </a:ext>
            </a:extLst>
          </p:cNvPr>
          <p:cNvCxnSpPr>
            <a:stCxn id="7185" idx="3"/>
          </p:cNvCxnSpPr>
          <p:nvPr/>
        </p:nvCxnSpPr>
        <p:spPr>
          <a:xfrm flipH="1" flipV="1">
            <a:off x="11550297" y="5681898"/>
            <a:ext cx="278077" cy="301761"/>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sp>
        <p:nvSpPr>
          <p:cNvPr id="7187" name="Text Box 11">
            <a:extLst>
              <a:ext uri="{FF2B5EF4-FFF2-40B4-BE49-F238E27FC236}">
                <a16:creationId xmlns:a16="http://schemas.microsoft.com/office/drawing/2014/main" id="{BBE7CFA7-0CDD-295C-4202-8E82CD0F65FD}"/>
              </a:ext>
            </a:extLst>
          </p:cNvPr>
          <p:cNvSpPr txBox="1">
            <a:spLocks noChangeArrowheads="1"/>
          </p:cNvSpPr>
          <p:nvPr/>
        </p:nvSpPr>
        <p:spPr bwMode="auto">
          <a:xfrm rot="19431220">
            <a:off x="7484721" y="4641627"/>
            <a:ext cx="1204176"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ja-JP" altLang="en-US" sz="1200" dirty="0">
                <a:solidFill>
                  <a:srgbClr val="FF0000"/>
                </a:solidFill>
                <a:latin typeface="Times New Roman" charset="0"/>
              </a:rPr>
              <a:t>“</a:t>
            </a:r>
            <a:r>
              <a:rPr lang="en-US" sz="1200" dirty="0">
                <a:solidFill>
                  <a:srgbClr val="FF0000"/>
                </a:solidFill>
                <a:latin typeface="Times New Roman" charset="0"/>
              </a:rPr>
              <a:t>d: path (A,T)</a:t>
            </a:r>
            <a:r>
              <a:rPr lang="ja-JP" altLang="en-US" sz="1200" dirty="0">
                <a:solidFill>
                  <a:srgbClr val="FF0000"/>
                </a:solidFill>
                <a:latin typeface="Times New Roman" charset="0"/>
              </a:rPr>
              <a:t>”</a:t>
            </a:r>
            <a:endParaRPr lang="en-US" sz="1200" b="0" dirty="0">
              <a:solidFill>
                <a:srgbClr val="FF0000"/>
              </a:solidFill>
              <a:latin typeface="Times New Roman" charset="0"/>
            </a:endParaRPr>
          </a:p>
        </p:txBody>
      </p:sp>
      <p:cxnSp>
        <p:nvCxnSpPr>
          <p:cNvPr id="7188" name="Straight Arrow Connector 7187">
            <a:extLst>
              <a:ext uri="{FF2B5EF4-FFF2-40B4-BE49-F238E27FC236}">
                <a16:creationId xmlns:a16="http://schemas.microsoft.com/office/drawing/2014/main" id="{4CE9202F-3F77-9662-4AF9-48A2410A70AF}"/>
              </a:ext>
            </a:extLst>
          </p:cNvPr>
          <p:cNvCxnSpPr>
            <a:cxnSpLocks/>
          </p:cNvCxnSpPr>
          <p:nvPr/>
        </p:nvCxnSpPr>
        <p:spPr>
          <a:xfrm flipH="1">
            <a:off x="8002685" y="4729865"/>
            <a:ext cx="440381" cy="29907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9" name="Google Shape;612;p51">
            <a:extLst>
              <a:ext uri="{FF2B5EF4-FFF2-40B4-BE49-F238E27FC236}">
                <a16:creationId xmlns:a16="http://schemas.microsoft.com/office/drawing/2014/main" id="{57C6126C-AA4E-6B31-D305-C56ECAFAC350}"/>
              </a:ext>
            </a:extLst>
          </p:cNvPr>
          <p:cNvCxnSpPr>
            <a:cxnSpLocks/>
            <a:stCxn id="7178" idx="6"/>
            <a:endCxn id="7181" idx="0"/>
          </p:cNvCxnSpPr>
          <p:nvPr/>
        </p:nvCxnSpPr>
        <p:spPr>
          <a:xfrm>
            <a:off x="10353798" y="4759889"/>
            <a:ext cx="951850" cy="538093"/>
          </a:xfrm>
          <a:prstGeom prst="straightConnector1">
            <a:avLst/>
          </a:prstGeom>
          <a:noFill/>
          <a:ln w="28575" cap="flat" cmpd="sng">
            <a:solidFill>
              <a:srgbClr val="000000"/>
            </a:solidFill>
            <a:prstDash val="solid"/>
            <a:round/>
            <a:headEnd type="none" w="med" len="med"/>
            <a:tailEnd type="triangle" w="med" len="med"/>
          </a:ln>
        </p:spPr>
      </p:cxnSp>
      <p:cxnSp>
        <p:nvCxnSpPr>
          <p:cNvPr id="7190" name="Google Shape;612;p51">
            <a:extLst>
              <a:ext uri="{FF2B5EF4-FFF2-40B4-BE49-F238E27FC236}">
                <a16:creationId xmlns:a16="http://schemas.microsoft.com/office/drawing/2014/main" id="{59B686DC-5D3A-C7EA-B8F7-6C7B457D3D58}"/>
              </a:ext>
            </a:extLst>
          </p:cNvPr>
          <p:cNvCxnSpPr>
            <a:cxnSpLocks/>
            <a:stCxn id="7179" idx="6"/>
            <a:endCxn id="7181" idx="2"/>
          </p:cNvCxnSpPr>
          <p:nvPr/>
        </p:nvCxnSpPr>
        <p:spPr>
          <a:xfrm>
            <a:off x="10506198" y="5574582"/>
            <a:ext cx="314500" cy="0"/>
          </a:xfrm>
          <a:prstGeom prst="straightConnector1">
            <a:avLst/>
          </a:prstGeom>
          <a:noFill/>
          <a:ln w="28575" cap="flat" cmpd="sng">
            <a:solidFill>
              <a:srgbClr val="000000"/>
            </a:solidFill>
            <a:prstDash val="solid"/>
            <a:round/>
            <a:headEnd type="none" w="med" len="med"/>
            <a:tailEnd type="triangle" w="med" len="med"/>
          </a:ln>
        </p:spPr>
      </p:cxnSp>
      <p:cxnSp>
        <p:nvCxnSpPr>
          <p:cNvPr id="7191" name="Google Shape;612;p51">
            <a:extLst>
              <a:ext uri="{FF2B5EF4-FFF2-40B4-BE49-F238E27FC236}">
                <a16:creationId xmlns:a16="http://schemas.microsoft.com/office/drawing/2014/main" id="{FEAE5C14-BDBB-39C8-1C12-3899349253EE}"/>
              </a:ext>
            </a:extLst>
          </p:cNvPr>
          <p:cNvCxnSpPr>
            <a:cxnSpLocks/>
            <a:stCxn id="7180" idx="6"/>
            <a:endCxn id="7181" idx="4"/>
          </p:cNvCxnSpPr>
          <p:nvPr/>
        </p:nvCxnSpPr>
        <p:spPr>
          <a:xfrm flipV="1">
            <a:off x="10434747" y="5851182"/>
            <a:ext cx="870901" cy="616324"/>
          </a:xfrm>
          <a:prstGeom prst="straightConnector1">
            <a:avLst/>
          </a:prstGeom>
          <a:noFill/>
          <a:ln w="28575" cap="flat" cmpd="sng">
            <a:solidFill>
              <a:srgbClr val="000000"/>
            </a:solidFill>
            <a:prstDash val="solid"/>
            <a:round/>
            <a:headEnd type="none" w="med" len="med"/>
            <a:tailEnd type="triangle" w="med" len="med"/>
          </a:ln>
        </p:spPr>
      </p:cxnSp>
      <p:sp>
        <p:nvSpPr>
          <p:cNvPr id="7192" name="Speech Bubble: Rectangle 7191">
            <a:extLst>
              <a:ext uri="{FF2B5EF4-FFF2-40B4-BE49-F238E27FC236}">
                <a16:creationId xmlns:a16="http://schemas.microsoft.com/office/drawing/2014/main" id="{6FC4F659-2AE8-B64E-8ECB-736BB6C9131D}"/>
              </a:ext>
            </a:extLst>
          </p:cNvPr>
          <p:cNvSpPr/>
          <p:nvPr/>
        </p:nvSpPr>
        <p:spPr>
          <a:xfrm>
            <a:off x="101601" y="4509901"/>
            <a:ext cx="1326885" cy="424632"/>
          </a:xfrm>
          <a:prstGeom prst="wedgeRectCallout">
            <a:avLst>
              <a:gd name="adj1" fmla="val 57363"/>
              <a:gd name="adj2" fmla="val 14832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I prefer (“select”) the path via C</a:t>
            </a:r>
          </a:p>
        </p:txBody>
      </p:sp>
      <p:sp>
        <p:nvSpPr>
          <p:cNvPr id="7193" name="Speech Bubble: Rectangle 7192">
            <a:extLst>
              <a:ext uri="{FF2B5EF4-FFF2-40B4-BE49-F238E27FC236}">
                <a16:creationId xmlns:a16="http://schemas.microsoft.com/office/drawing/2014/main" id="{4586F9C3-F09D-5AB9-2A26-7832DCF3E124}"/>
              </a:ext>
            </a:extLst>
          </p:cNvPr>
          <p:cNvSpPr/>
          <p:nvPr/>
        </p:nvSpPr>
        <p:spPr>
          <a:xfrm>
            <a:off x="5742935" y="4428269"/>
            <a:ext cx="1326885" cy="424632"/>
          </a:xfrm>
          <a:prstGeom prst="wedgeRectCallout">
            <a:avLst>
              <a:gd name="adj1" fmla="val 57363"/>
              <a:gd name="adj2" fmla="val 16477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I prefer (“select”) the path via B</a:t>
            </a:r>
          </a:p>
        </p:txBody>
      </p:sp>
    </p:spTree>
    <p:extLst>
      <p:ext uri="{BB962C8B-B14F-4D97-AF65-F5344CB8AC3E}">
        <p14:creationId xmlns:p14="http://schemas.microsoft.com/office/powerpoint/2010/main" val="2034871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1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9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7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17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17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17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17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18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18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18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18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18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18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18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18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18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19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19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12" grpId="0" animBg="1"/>
      <p:bldP spid="28" grpId="0"/>
      <p:bldP spid="33" grpId="0"/>
      <p:bldP spid="34" grpId="0" animBg="1"/>
      <p:bldP spid="37" grpId="0"/>
      <p:bldP spid="7174" grpId="0" animBg="1"/>
      <p:bldP spid="7178" grpId="0" animBg="1"/>
      <p:bldP spid="7179" grpId="0" animBg="1"/>
      <p:bldP spid="7180" grpId="0" animBg="1"/>
      <p:bldP spid="7181" grpId="0" animBg="1"/>
      <p:bldP spid="7184" grpId="0"/>
      <p:bldP spid="7185" grpId="0" animBg="1"/>
      <p:bldP spid="7187" grpId="0"/>
      <p:bldP spid="7192" grpId="0" animBg="1"/>
      <p:bldP spid="719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BCEDE-C47F-82E3-EA82-19EC68BD143A}"/>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3B2DF32A-E9EC-4EDF-666A-E9D15B836195}"/>
              </a:ext>
            </a:extLst>
          </p:cNvPr>
          <p:cNvSpPr>
            <a:spLocks noGrp="1" noChangeArrowheads="1"/>
          </p:cNvSpPr>
          <p:nvPr>
            <p:ph type="title"/>
          </p:nvPr>
        </p:nvSpPr>
        <p:spPr/>
        <p:txBody>
          <a:bodyPr/>
          <a:lstStyle/>
          <a:p>
            <a:pPr eaLnBrk="1" hangingPunct="1"/>
            <a:r>
              <a:rPr lang="en-US" sz="4400" dirty="0">
                <a:solidFill>
                  <a:schemeClr val="tx1"/>
                </a:solidFill>
              </a:rPr>
              <a:t>Gao-Rexford Rules for </a:t>
            </a:r>
            <a:r>
              <a:rPr lang="en-US" sz="4400" dirty="0">
                <a:solidFill>
                  <a:srgbClr val="008000"/>
                </a:solidFill>
              </a:rPr>
              <a:t>Exporting</a:t>
            </a:r>
            <a:r>
              <a:rPr lang="en-US" sz="4400" dirty="0">
                <a:solidFill>
                  <a:schemeClr val="tx1"/>
                </a:solidFill>
              </a:rPr>
              <a:t> Path</a:t>
            </a:r>
            <a:endParaRPr lang="en-US" dirty="0"/>
          </a:p>
        </p:txBody>
      </p:sp>
      <p:graphicFrame>
        <p:nvGraphicFramePr>
          <p:cNvPr id="4" name="Table 3">
            <a:extLst>
              <a:ext uri="{FF2B5EF4-FFF2-40B4-BE49-F238E27FC236}">
                <a16:creationId xmlns:a16="http://schemas.microsoft.com/office/drawing/2014/main" id="{F5B3E0C1-9793-5547-57CC-19291D4ADB6F}"/>
              </a:ext>
            </a:extLst>
          </p:cNvPr>
          <p:cNvGraphicFramePr>
            <a:graphicFrameLocks noGrp="1"/>
          </p:cNvGraphicFramePr>
          <p:nvPr>
            <p:extLst>
              <p:ext uri="{D42A27DB-BD31-4B8C-83A1-F6EECF244321}">
                <p14:modId xmlns:p14="http://schemas.microsoft.com/office/powerpoint/2010/main" val="1999366872"/>
              </p:ext>
            </p:extLst>
          </p:nvPr>
        </p:nvGraphicFramePr>
        <p:xfrm>
          <a:off x="1543050" y="2286000"/>
          <a:ext cx="9105899" cy="2906823"/>
        </p:xfrm>
        <a:graphic>
          <a:graphicData uri="http://schemas.openxmlformats.org/drawingml/2006/table">
            <a:tbl>
              <a:tblPr firstRow="1" bandRow="1">
                <a:tableStyleId>{21E4AEA4-8DFA-4A89-87EB-49C32662AFE0}</a:tableStyleId>
              </a:tblPr>
              <a:tblGrid>
                <a:gridCol w="4552950">
                  <a:extLst>
                    <a:ext uri="{9D8B030D-6E8A-4147-A177-3AD203B41FA5}">
                      <a16:colId xmlns:a16="http://schemas.microsoft.com/office/drawing/2014/main" val="2494248937"/>
                    </a:ext>
                  </a:extLst>
                </a:gridCol>
                <a:gridCol w="4552949">
                  <a:extLst>
                    <a:ext uri="{9D8B030D-6E8A-4147-A177-3AD203B41FA5}">
                      <a16:colId xmlns:a16="http://schemas.microsoft.com/office/drawing/2014/main" val="3337550740"/>
                    </a:ext>
                  </a:extLst>
                </a:gridCol>
              </a:tblGrid>
              <a:tr h="694621">
                <a:tc>
                  <a:txBody>
                    <a:bodyPr/>
                    <a:lstStyle/>
                    <a:p>
                      <a:pPr algn="ctr"/>
                      <a:r>
                        <a:rPr lang="en-CA" sz="2400" b="1" u="none" strike="noStrike" kern="1200" baseline="0" dirty="0">
                          <a:solidFill>
                            <a:schemeClr val="lt1"/>
                          </a:solidFill>
                          <a:latin typeface="Calibri" panose="020F0502020204030204" pitchFamily="34" charset="0"/>
                          <a:ea typeface="Calibri" panose="020F0502020204030204" pitchFamily="34" charset="0"/>
                          <a:cs typeface="Calibri" panose="020F0502020204030204" pitchFamily="34" charset="0"/>
                        </a:rPr>
                        <a:t>Destination prefix advertised by… </a:t>
                      </a:r>
                      <a:endParaRPr lang="en-CA" sz="24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CA" sz="2400" b="1" u="none" strike="noStrike" kern="1200" baseline="0" dirty="0">
                          <a:solidFill>
                            <a:schemeClr val="lt1"/>
                          </a:solidFill>
                          <a:latin typeface="Calibri" panose="020F0502020204030204" pitchFamily="34" charset="0"/>
                          <a:ea typeface="Calibri" panose="020F0502020204030204" pitchFamily="34" charset="0"/>
                          <a:cs typeface="Calibri" panose="020F0502020204030204" pitchFamily="34" charset="0"/>
                        </a:rPr>
                        <a:t>Export route to… </a:t>
                      </a:r>
                      <a:endParaRPr lang="en-CA" sz="24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138948230"/>
                  </a:ext>
                </a:extLst>
              </a:tr>
              <a:tr h="676979">
                <a:tc>
                  <a:txBody>
                    <a:bodyPr/>
                    <a:lstStyle/>
                    <a:p>
                      <a:pPr algn="ctr"/>
                      <a:r>
                        <a:rPr lang="en-CA" sz="2400" b="0" u="none" strike="noStrike" kern="1200" baseline="0" dirty="0">
                          <a:solidFill>
                            <a:schemeClr val="dk1"/>
                          </a:solidFill>
                          <a:latin typeface="Calibri" panose="020F0502020204030204" pitchFamily="34" charset="0"/>
                          <a:ea typeface="Calibri" panose="020F0502020204030204" pitchFamily="34" charset="0"/>
                          <a:cs typeface="Calibri" panose="020F0502020204030204" pitchFamily="34" charset="0"/>
                        </a:rPr>
                        <a:t>Customer </a:t>
                      </a:r>
                      <a:endParaRPr lang="en-CA" sz="24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sz="2400" b="0" u="none" strike="noStrike" kern="1200" baseline="0" dirty="0">
                          <a:solidFill>
                            <a:schemeClr val="dk1"/>
                          </a:solidFill>
                          <a:latin typeface="Calibri" panose="020F0502020204030204" pitchFamily="34" charset="0"/>
                          <a:ea typeface="Calibri" panose="020F0502020204030204" pitchFamily="34" charset="0"/>
                          <a:cs typeface="Calibri" panose="020F0502020204030204" pitchFamily="34" charset="0"/>
                        </a:rPr>
                        <a:t>Everyone (providers, peers, other customers) </a:t>
                      </a:r>
                      <a:endParaRPr lang="en-CA" sz="24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832063610"/>
                  </a:ext>
                </a:extLst>
              </a:tr>
              <a:tr h="694621">
                <a:tc>
                  <a:txBody>
                    <a:bodyPr/>
                    <a:lstStyle/>
                    <a:p>
                      <a:pPr algn="ctr"/>
                      <a:r>
                        <a:rPr lang="en-CA" sz="2400" b="0" u="none" strike="noStrike" kern="1200" baseline="0" dirty="0">
                          <a:solidFill>
                            <a:schemeClr val="dk1"/>
                          </a:solidFill>
                          <a:latin typeface="Calibri" panose="020F0502020204030204" pitchFamily="34" charset="0"/>
                          <a:ea typeface="Calibri" panose="020F0502020204030204" pitchFamily="34" charset="0"/>
                          <a:cs typeface="Calibri" panose="020F0502020204030204" pitchFamily="34" charset="0"/>
                        </a:rPr>
                        <a:t>Peer </a:t>
                      </a:r>
                      <a:endParaRPr lang="en-CA" sz="24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CA" sz="2400" b="0" u="none" strike="noStrike" kern="1200" baseline="0" dirty="0">
                          <a:solidFill>
                            <a:schemeClr val="dk1"/>
                          </a:solidFill>
                          <a:latin typeface="Calibri" panose="020F0502020204030204" pitchFamily="34" charset="0"/>
                          <a:ea typeface="Calibri" panose="020F0502020204030204" pitchFamily="34" charset="0"/>
                          <a:cs typeface="Calibri" panose="020F0502020204030204" pitchFamily="34" charset="0"/>
                        </a:rPr>
                        <a:t>Customers</a:t>
                      </a:r>
                      <a:endParaRPr lang="en-CA" sz="24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733142353"/>
                  </a:ext>
                </a:extLst>
              </a:tr>
              <a:tr h="694621">
                <a:tc>
                  <a:txBody>
                    <a:bodyPr/>
                    <a:lstStyle/>
                    <a:p>
                      <a:pPr algn="ctr"/>
                      <a:r>
                        <a:rPr lang="en-CA" sz="2400" b="0" u="none" strike="noStrike" kern="1200" baseline="0" dirty="0">
                          <a:solidFill>
                            <a:schemeClr val="dk1"/>
                          </a:solidFill>
                          <a:latin typeface="Calibri" panose="020F0502020204030204" pitchFamily="34" charset="0"/>
                          <a:ea typeface="Calibri" panose="020F0502020204030204" pitchFamily="34" charset="0"/>
                          <a:cs typeface="Calibri" panose="020F0502020204030204" pitchFamily="34" charset="0"/>
                        </a:rPr>
                        <a:t>Provider </a:t>
                      </a:r>
                      <a:endParaRPr lang="en-CA" sz="24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CA" sz="2400" b="0" u="none" strike="noStrike" kern="1200" baseline="0" dirty="0">
                          <a:solidFill>
                            <a:schemeClr val="dk1"/>
                          </a:solidFill>
                          <a:latin typeface="Calibri" panose="020F0502020204030204" pitchFamily="34" charset="0"/>
                          <a:ea typeface="Calibri" panose="020F0502020204030204" pitchFamily="34" charset="0"/>
                          <a:cs typeface="Calibri" panose="020F0502020204030204" pitchFamily="34" charset="0"/>
                        </a:rPr>
                        <a:t>Customers </a:t>
                      </a:r>
                      <a:endParaRPr lang="en-CA" sz="24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4259523018"/>
                  </a:ext>
                </a:extLst>
              </a:tr>
            </a:tbl>
          </a:graphicData>
        </a:graphic>
      </p:graphicFrame>
    </p:spTree>
    <p:extLst>
      <p:ext uri="{BB962C8B-B14F-4D97-AF65-F5344CB8AC3E}">
        <p14:creationId xmlns:p14="http://schemas.microsoft.com/office/powerpoint/2010/main" val="1430851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BF146-9262-A64E-B16C-46BFD67F0405}"/>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586B1A87-CC31-5BB6-3619-39C877AF6F8D}"/>
              </a:ext>
            </a:extLst>
          </p:cNvPr>
          <p:cNvSpPr>
            <a:spLocks noGrp="1" noChangeArrowheads="1"/>
          </p:cNvSpPr>
          <p:nvPr>
            <p:ph type="title"/>
          </p:nvPr>
        </p:nvSpPr>
        <p:spPr/>
        <p:txBody>
          <a:bodyPr/>
          <a:lstStyle/>
          <a:p>
            <a:pPr eaLnBrk="1" hangingPunct="1"/>
            <a:r>
              <a:rPr lang="en-US" sz="3600" dirty="0">
                <a:solidFill>
                  <a:schemeClr val="tx1"/>
                </a:solidFill>
              </a:rPr>
              <a:t>Gao-Rexford Rules for </a:t>
            </a:r>
            <a:r>
              <a:rPr lang="en-US" sz="3600" dirty="0">
                <a:solidFill>
                  <a:srgbClr val="008000"/>
                </a:solidFill>
              </a:rPr>
              <a:t>Exporting</a:t>
            </a:r>
            <a:r>
              <a:rPr lang="en-US" sz="3600" dirty="0">
                <a:solidFill>
                  <a:schemeClr val="tx1"/>
                </a:solidFill>
              </a:rPr>
              <a:t>: An Advertisement from A Customer will be Exported to Everyone</a:t>
            </a:r>
          </a:p>
        </p:txBody>
      </p:sp>
      <p:sp>
        <p:nvSpPr>
          <p:cNvPr id="2" name="Google Shape;609;p51">
            <a:extLst>
              <a:ext uri="{FF2B5EF4-FFF2-40B4-BE49-F238E27FC236}">
                <a16:creationId xmlns:a16="http://schemas.microsoft.com/office/drawing/2014/main" id="{3E2D100C-EBB1-1179-C672-4EA78F781649}"/>
              </a:ext>
            </a:extLst>
          </p:cNvPr>
          <p:cNvSpPr/>
          <p:nvPr/>
        </p:nvSpPr>
        <p:spPr>
          <a:xfrm>
            <a:off x="5453157" y="3573191"/>
            <a:ext cx="969900" cy="5532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Roboto"/>
                <a:ea typeface="Roboto"/>
                <a:cs typeface="Roboto"/>
                <a:sym typeface="Roboto"/>
              </a:rPr>
              <a:t>G</a:t>
            </a:r>
            <a:endParaRPr sz="1800" dirty="0">
              <a:latin typeface="Roboto"/>
              <a:ea typeface="Roboto"/>
              <a:cs typeface="Roboto"/>
              <a:sym typeface="Roboto"/>
            </a:endParaRPr>
          </a:p>
        </p:txBody>
      </p:sp>
      <p:cxnSp>
        <p:nvCxnSpPr>
          <p:cNvPr id="3" name="Google Shape;610;p51">
            <a:extLst>
              <a:ext uri="{FF2B5EF4-FFF2-40B4-BE49-F238E27FC236}">
                <a16:creationId xmlns:a16="http://schemas.microsoft.com/office/drawing/2014/main" id="{8B58A6F8-69A0-EDAA-CE01-431A5A18B706}"/>
              </a:ext>
            </a:extLst>
          </p:cNvPr>
          <p:cNvCxnSpPr>
            <a:cxnSpLocks/>
            <a:stCxn id="2" idx="6"/>
            <a:endCxn id="11" idx="2"/>
          </p:cNvCxnSpPr>
          <p:nvPr/>
        </p:nvCxnSpPr>
        <p:spPr>
          <a:xfrm>
            <a:off x="6423057" y="3849791"/>
            <a:ext cx="2006080" cy="15110"/>
          </a:xfrm>
          <a:prstGeom prst="straightConnector1">
            <a:avLst/>
          </a:prstGeom>
          <a:noFill/>
          <a:ln w="38100" cap="flat" cmpd="sng">
            <a:solidFill>
              <a:schemeClr val="dk1"/>
            </a:solidFill>
            <a:prstDash val="solid"/>
            <a:round/>
            <a:headEnd type="oval" w="med" len="med"/>
            <a:tailEnd type="oval" w="med" len="med"/>
          </a:ln>
        </p:spPr>
      </p:cxnSp>
      <p:cxnSp>
        <p:nvCxnSpPr>
          <p:cNvPr id="6" name="Google Shape;612;p51">
            <a:extLst>
              <a:ext uri="{FF2B5EF4-FFF2-40B4-BE49-F238E27FC236}">
                <a16:creationId xmlns:a16="http://schemas.microsoft.com/office/drawing/2014/main" id="{3676C758-C069-215B-2521-432C369D4673}"/>
              </a:ext>
            </a:extLst>
          </p:cNvPr>
          <p:cNvCxnSpPr>
            <a:cxnSpLocks/>
            <a:stCxn id="10" idx="2"/>
            <a:endCxn id="2" idx="7"/>
          </p:cNvCxnSpPr>
          <p:nvPr/>
        </p:nvCxnSpPr>
        <p:spPr>
          <a:xfrm flipH="1">
            <a:off x="6281018" y="1535363"/>
            <a:ext cx="2148118" cy="2118842"/>
          </a:xfrm>
          <a:prstGeom prst="straightConnector1">
            <a:avLst/>
          </a:prstGeom>
          <a:noFill/>
          <a:ln w="38100" cap="flat" cmpd="sng">
            <a:solidFill>
              <a:srgbClr val="000000"/>
            </a:solidFill>
            <a:prstDash val="solid"/>
            <a:round/>
            <a:headEnd type="none" w="med" len="med"/>
            <a:tailEnd type="triangle" w="med" len="med"/>
          </a:ln>
        </p:spPr>
      </p:cxnSp>
      <p:cxnSp>
        <p:nvCxnSpPr>
          <p:cNvPr id="8" name="Google Shape;614;p51">
            <a:extLst>
              <a:ext uri="{FF2B5EF4-FFF2-40B4-BE49-F238E27FC236}">
                <a16:creationId xmlns:a16="http://schemas.microsoft.com/office/drawing/2014/main" id="{2CAFB141-7037-0421-2C42-A8C131DB89F8}"/>
              </a:ext>
            </a:extLst>
          </p:cNvPr>
          <p:cNvCxnSpPr>
            <a:cxnSpLocks/>
            <a:stCxn id="2" idx="5"/>
            <a:endCxn id="13" idx="2"/>
          </p:cNvCxnSpPr>
          <p:nvPr/>
        </p:nvCxnSpPr>
        <p:spPr>
          <a:xfrm>
            <a:off x="6281018" y="4045377"/>
            <a:ext cx="2148118" cy="1830460"/>
          </a:xfrm>
          <a:prstGeom prst="straightConnector1">
            <a:avLst/>
          </a:prstGeom>
          <a:noFill/>
          <a:ln w="38100" cap="flat" cmpd="sng">
            <a:solidFill>
              <a:srgbClr val="000000"/>
            </a:solidFill>
            <a:prstDash val="solid"/>
            <a:round/>
            <a:headEnd type="none" w="med" len="med"/>
            <a:tailEnd type="triangle" w="med" len="med"/>
          </a:ln>
        </p:spPr>
      </p:cxnSp>
      <p:sp>
        <p:nvSpPr>
          <p:cNvPr id="10" name="Google Shape;613;p51">
            <a:extLst>
              <a:ext uri="{FF2B5EF4-FFF2-40B4-BE49-F238E27FC236}">
                <a16:creationId xmlns:a16="http://schemas.microsoft.com/office/drawing/2014/main" id="{A14E5D29-3B91-F29B-2456-0FF780B32562}"/>
              </a:ext>
            </a:extLst>
          </p:cNvPr>
          <p:cNvSpPr/>
          <p:nvPr/>
        </p:nvSpPr>
        <p:spPr>
          <a:xfrm>
            <a:off x="8429136" y="1258763"/>
            <a:ext cx="2162663" cy="5532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latin typeface="Roboto"/>
                <a:ea typeface="Roboto"/>
                <a:cs typeface="Roboto"/>
                <a:sym typeface="Roboto"/>
              </a:rPr>
              <a:t> A (G’s Provider)</a:t>
            </a:r>
            <a:endParaRPr sz="1400" dirty="0">
              <a:latin typeface="Roboto"/>
              <a:ea typeface="Roboto"/>
              <a:cs typeface="Roboto"/>
              <a:sym typeface="Roboto"/>
            </a:endParaRPr>
          </a:p>
        </p:txBody>
      </p:sp>
      <p:sp>
        <p:nvSpPr>
          <p:cNvPr id="11" name="Google Shape;611;p51">
            <a:extLst>
              <a:ext uri="{FF2B5EF4-FFF2-40B4-BE49-F238E27FC236}">
                <a16:creationId xmlns:a16="http://schemas.microsoft.com/office/drawing/2014/main" id="{D19A8C6B-F71F-2361-949B-35F4852307AC}"/>
              </a:ext>
            </a:extLst>
          </p:cNvPr>
          <p:cNvSpPr/>
          <p:nvPr/>
        </p:nvSpPr>
        <p:spPr>
          <a:xfrm>
            <a:off x="8429137" y="3588301"/>
            <a:ext cx="2162662" cy="5532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latin typeface="Roboto"/>
                <a:ea typeface="Roboto"/>
                <a:cs typeface="Roboto"/>
                <a:sym typeface="Roboto"/>
              </a:rPr>
              <a:t>B (G’s Peer)</a:t>
            </a:r>
            <a:endParaRPr sz="1400" dirty="0">
              <a:latin typeface="Roboto"/>
              <a:ea typeface="Roboto"/>
              <a:cs typeface="Roboto"/>
              <a:sym typeface="Roboto"/>
            </a:endParaRPr>
          </a:p>
        </p:txBody>
      </p:sp>
      <p:sp>
        <p:nvSpPr>
          <p:cNvPr id="13" name="Google Shape;615;p51">
            <a:extLst>
              <a:ext uri="{FF2B5EF4-FFF2-40B4-BE49-F238E27FC236}">
                <a16:creationId xmlns:a16="http://schemas.microsoft.com/office/drawing/2014/main" id="{439B096B-6A9F-1C98-2464-48BA897EF678}"/>
              </a:ext>
            </a:extLst>
          </p:cNvPr>
          <p:cNvSpPr/>
          <p:nvPr/>
        </p:nvSpPr>
        <p:spPr>
          <a:xfrm>
            <a:off x="8429136" y="5599237"/>
            <a:ext cx="2337940" cy="5532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latin typeface="Roboto"/>
                <a:ea typeface="Roboto"/>
                <a:cs typeface="Roboto"/>
                <a:sym typeface="Roboto"/>
              </a:rPr>
              <a:t>C (G’s Customer)</a:t>
            </a:r>
            <a:endParaRPr sz="1400" dirty="0">
              <a:latin typeface="Roboto"/>
              <a:ea typeface="Roboto"/>
              <a:cs typeface="Roboto"/>
              <a:sym typeface="Roboto"/>
            </a:endParaRPr>
          </a:p>
        </p:txBody>
      </p:sp>
      <p:cxnSp>
        <p:nvCxnSpPr>
          <p:cNvPr id="15" name="Straight Arrow Connector 14">
            <a:extLst>
              <a:ext uri="{FF2B5EF4-FFF2-40B4-BE49-F238E27FC236}">
                <a16:creationId xmlns:a16="http://schemas.microsoft.com/office/drawing/2014/main" id="{995FB48F-40E2-1E27-9E7D-2B0361E258C4}"/>
              </a:ext>
            </a:extLst>
          </p:cNvPr>
          <p:cNvCxnSpPr>
            <a:cxnSpLocks/>
          </p:cNvCxnSpPr>
          <p:nvPr/>
        </p:nvCxnSpPr>
        <p:spPr>
          <a:xfrm flipH="1" flipV="1">
            <a:off x="7232812" y="5176639"/>
            <a:ext cx="609600" cy="53824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Google Shape;610;p51">
            <a:extLst>
              <a:ext uri="{FF2B5EF4-FFF2-40B4-BE49-F238E27FC236}">
                <a16:creationId xmlns:a16="http://schemas.microsoft.com/office/drawing/2014/main" id="{416E3751-0308-0350-5D5D-42F8BA624C05}"/>
              </a:ext>
            </a:extLst>
          </p:cNvPr>
          <p:cNvCxnSpPr>
            <a:cxnSpLocks/>
            <a:stCxn id="11" idx="6"/>
          </p:cNvCxnSpPr>
          <p:nvPr/>
        </p:nvCxnSpPr>
        <p:spPr>
          <a:xfrm>
            <a:off x="10591799" y="3864901"/>
            <a:ext cx="609601" cy="0"/>
          </a:xfrm>
          <a:prstGeom prst="straightConnector1">
            <a:avLst/>
          </a:prstGeom>
          <a:noFill/>
          <a:ln w="28575" cap="flat" cmpd="sng">
            <a:solidFill>
              <a:schemeClr val="dk1"/>
            </a:solidFill>
            <a:prstDash val="sysDot"/>
            <a:round/>
            <a:headEnd type="none" w="med" len="med"/>
            <a:tailEnd type="none" w="med" len="med"/>
          </a:ln>
        </p:spPr>
      </p:cxnSp>
      <p:cxnSp>
        <p:nvCxnSpPr>
          <p:cNvPr id="48" name="Google Shape;610;p51">
            <a:extLst>
              <a:ext uri="{FF2B5EF4-FFF2-40B4-BE49-F238E27FC236}">
                <a16:creationId xmlns:a16="http://schemas.microsoft.com/office/drawing/2014/main" id="{6F7E4F17-2A6B-C49A-D4F7-1490D1745AE0}"/>
              </a:ext>
            </a:extLst>
          </p:cNvPr>
          <p:cNvCxnSpPr>
            <a:cxnSpLocks/>
            <a:stCxn id="10" idx="6"/>
          </p:cNvCxnSpPr>
          <p:nvPr/>
        </p:nvCxnSpPr>
        <p:spPr>
          <a:xfrm flipV="1">
            <a:off x="10591799" y="1531842"/>
            <a:ext cx="609601" cy="3521"/>
          </a:xfrm>
          <a:prstGeom prst="straightConnector1">
            <a:avLst/>
          </a:prstGeom>
          <a:noFill/>
          <a:ln w="28575" cap="flat" cmpd="sng">
            <a:solidFill>
              <a:schemeClr val="dk1"/>
            </a:solidFill>
            <a:prstDash val="sysDot"/>
            <a:round/>
            <a:headEnd type="none" w="med" len="med"/>
            <a:tailEnd type="none" w="med" len="med"/>
          </a:ln>
        </p:spPr>
      </p:cxnSp>
      <p:cxnSp>
        <p:nvCxnSpPr>
          <p:cNvPr id="49" name="Google Shape;610;p51">
            <a:extLst>
              <a:ext uri="{FF2B5EF4-FFF2-40B4-BE49-F238E27FC236}">
                <a16:creationId xmlns:a16="http://schemas.microsoft.com/office/drawing/2014/main" id="{F04FA1B0-3C3F-07F9-6133-CB143330A8FA}"/>
              </a:ext>
            </a:extLst>
          </p:cNvPr>
          <p:cNvCxnSpPr>
            <a:cxnSpLocks/>
            <a:stCxn id="13" idx="6"/>
          </p:cNvCxnSpPr>
          <p:nvPr/>
        </p:nvCxnSpPr>
        <p:spPr>
          <a:xfrm>
            <a:off x="10767076" y="5875837"/>
            <a:ext cx="586724" cy="0"/>
          </a:xfrm>
          <a:prstGeom prst="straightConnector1">
            <a:avLst/>
          </a:prstGeom>
          <a:noFill/>
          <a:ln w="28575" cap="flat" cmpd="sng">
            <a:solidFill>
              <a:schemeClr val="dk1"/>
            </a:solidFill>
            <a:prstDash val="sysDot"/>
            <a:round/>
            <a:headEnd type="none" w="med" len="med"/>
            <a:tailEnd type="none" w="med" len="med"/>
          </a:ln>
        </p:spPr>
      </p:cxnSp>
      <p:sp>
        <p:nvSpPr>
          <p:cNvPr id="50" name="Text Box 11">
            <a:extLst>
              <a:ext uri="{FF2B5EF4-FFF2-40B4-BE49-F238E27FC236}">
                <a16:creationId xmlns:a16="http://schemas.microsoft.com/office/drawing/2014/main" id="{97086203-5390-3F47-A38C-CD66F81E0D96}"/>
              </a:ext>
            </a:extLst>
          </p:cNvPr>
          <p:cNvSpPr txBox="1">
            <a:spLocks noChangeArrowheads="1"/>
          </p:cNvSpPr>
          <p:nvPr/>
        </p:nvSpPr>
        <p:spPr bwMode="auto">
          <a:xfrm rot="2503175">
            <a:off x="6390592" y="5621132"/>
            <a:ext cx="214965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ja-JP" altLang="en-US" sz="1600" dirty="0">
                <a:solidFill>
                  <a:srgbClr val="FF0000"/>
                </a:solidFill>
                <a:latin typeface="Times New Roman" charset="0"/>
              </a:rPr>
              <a:t>“</a:t>
            </a:r>
            <a:r>
              <a:rPr lang="en-US" sz="1600" dirty="0">
                <a:solidFill>
                  <a:srgbClr val="FF0000"/>
                </a:solidFill>
                <a:latin typeface="Times New Roman" charset="0"/>
              </a:rPr>
              <a:t>d: path (C, …)</a:t>
            </a:r>
            <a:r>
              <a:rPr lang="ja-JP" altLang="en-US" sz="1600" dirty="0">
                <a:solidFill>
                  <a:srgbClr val="FF0000"/>
                </a:solidFill>
                <a:latin typeface="Times New Roman" charset="0"/>
              </a:rPr>
              <a:t>”</a:t>
            </a:r>
            <a:endParaRPr lang="en-US" sz="1600" b="0" dirty="0">
              <a:solidFill>
                <a:srgbClr val="FF0000"/>
              </a:solidFill>
              <a:latin typeface="Times New Roman" charset="0"/>
            </a:endParaRPr>
          </a:p>
        </p:txBody>
      </p:sp>
      <p:sp>
        <p:nvSpPr>
          <p:cNvPr id="51" name="Google Shape;613;p51">
            <a:extLst>
              <a:ext uri="{FF2B5EF4-FFF2-40B4-BE49-F238E27FC236}">
                <a16:creationId xmlns:a16="http://schemas.microsoft.com/office/drawing/2014/main" id="{19435E06-0D38-60CA-DD5C-ED24D7C08407}"/>
              </a:ext>
            </a:extLst>
          </p:cNvPr>
          <p:cNvSpPr/>
          <p:nvPr/>
        </p:nvSpPr>
        <p:spPr>
          <a:xfrm>
            <a:off x="1143000" y="1255242"/>
            <a:ext cx="2162662" cy="5532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latin typeface="Roboto"/>
                <a:ea typeface="Roboto"/>
                <a:cs typeface="Roboto"/>
                <a:sym typeface="Roboto"/>
              </a:rPr>
              <a:t> D (G’s Provider)</a:t>
            </a:r>
            <a:endParaRPr sz="1400" dirty="0">
              <a:latin typeface="Roboto"/>
              <a:ea typeface="Roboto"/>
              <a:cs typeface="Roboto"/>
              <a:sym typeface="Roboto"/>
            </a:endParaRPr>
          </a:p>
        </p:txBody>
      </p:sp>
      <p:sp>
        <p:nvSpPr>
          <p:cNvPr id="52" name="Google Shape;611;p51">
            <a:extLst>
              <a:ext uri="{FF2B5EF4-FFF2-40B4-BE49-F238E27FC236}">
                <a16:creationId xmlns:a16="http://schemas.microsoft.com/office/drawing/2014/main" id="{9548CAF9-E1BB-E4E1-57A2-BDA173987850}"/>
              </a:ext>
            </a:extLst>
          </p:cNvPr>
          <p:cNvSpPr/>
          <p:nvPr/>
        </p:nvSpPr>
        <p:spPr>
          <a:xfrm>
            <a:off x="1143000" y="3588301"/>
            <a:ext cx="2162662" cy="5532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latin typeface="Roboto"/>
                <a:ea typeface="Roboto"/>
                <a:cs typeface="Roboto"/>
                <a:sym typeface="Roboto"/>
              </a:rPr>
              <a:t>E (G’s Peer)</a:t>
            </a:r>
            <a:endParaRPr sz="1400" dirty="0">
              <a:latin typeface="Roboto"/>
              <a:ea typeface="Roboto"/>
              <a:cs typeface="Roboto"/>
              <a:sym typeface="Roboto"/>
            </a:endParaRPr>
          </a:p>
        </p:txBody>
      </p:sp>
      <p:sp>
        <p:nvSpPr>
          <p:cNvPr id="53" name="Google Shape;615;p51">
            <a:extLst>
              <a:ext uri="{FF2B5EF4-FFF2-40B4-BE49-F238E27FC236}">
                <a16:creationId xmlns:a16="http://schemas.microsoft.com/office/drawing/2014/main" id="{FFDF67B2-D04E-4551-B63B-E0F4ED0A7576}"/>
              </a:ext>
            </a:extLst>
          </p:cNvPr>
          <p:cNvSpPr/>
          <p:nvPr/>
        </p:nvSpPr>
        <p:spPr>
          <a:xfrm>
            <a:off x="1143000" y="5594658"/>
            <a:ext cx="2162662" cy="5532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latin typeface="Roboto"/>
                <a:ea typeface="Roboto"/>
                <a:cs typeface="Roboto"/>
                <a:sym typeface="Roboto"/>
              </a:rPr>
              <a:t>F (G’s Customer)</a:t>
            </a:r>
            <a:endParaRPr sz="1400" dirty="0">
              <a:latin typeface="Roboto"/>
              <a:ea typeface="Roboto"/>
              <a:cs typeface="Roboto"/>
              <a:sym typeface="Roboto"/>
            </a:endParaRPr>
          </a:p>
        </p:txBody>
      </p:sp>
      <p:cxnSp>
        <p:nvCxnSpPr>
          <p:cNvPr id="54" name="Google Shape;610;p51">
            <a:extLst>
              <a:ext uri="{FF2B5EF4-FFF2-40B4-BE49-F238E27FC236}">
                <a16:creationId xmlns:a16="http://schemas.microsoft.com/office/drawing/2014/main" id="{EC27737B-FDE3-51D3-3D42-8AEA1D712117}"/>
              </a:ext>
            </a:extLst>
          </p:cNvPr>
          <p:cNvCxnSpPr>
            <a:cxnSpLocks/>
            <a:stCxn id="52" idx="6"/>
            <a:endCxn id="2" idx="2"/>
          </p:cNvCxnSpPr>
          <p:nvPr/>
        </p:nvCxnSpPr>
        <p:spPr>
          <a:xfrm flipV="1">
            <a:off x="3305662" y="3849791"/>
            <a:ext cx="2147495" cy="15110"/>
          </a:xfrm>
          <a:prstGeom prst="straightConnector1">
            <a:avLst/>
          </a:prstGeom>
          <a:noFill/>
          <a:ln w="38100" cap="flat" cmpd="sng">
            <a:solidFill>
              <a:schemeClr val="dk1"/>
            </a:solidFill>
            <a:prstDash val="solid"/>
            <a:round/>
            <a:headEnd type="oval" w="med" len="med"/>
            <a:tailEnd type="oval" w="med" len="med"/>
          </a:ln>
        </p:spPr>
      </p:cxnSp>
      <p:cxnSp>
        <p:nvCxnSpPr>
          <p:cNvPr id="34" name="Google Shape;612;p51">
            <a:extLst>
              <a:ext uri="{FF2B5EF4-FFF2-40B4-BE49-F238E27FC236}">
                <a16:creationId xmlns:a16="http://schemas.microsoft.com/office/drawing/2014/main" id="{B310D9E1-4DB6-2D8C-7D55-3287FBB2AD44}"/>
              </a:ext>
            </a:extLst>
          </p:cNvPr>
          <p:cNvCxnSpPr>
            <a:cxnSpLocks/>
            <a:stCxn id="51" idx="6"/>
            <a:endCxn id="2" idx="1"/>
          </p:cNvCxnSpPr>
          <p:nvPr/>
        </p:nvCxnSpPr>
        <p:spPr>
          <a:xfrm>
            <a:off x="3305662" y="1531842"/>
            <a:ext cx="2289534" cy="2122363"/>
          </a:xfrm>
          <a:prstGeom prst="straightConnector1">
            <a:avLst/>
          </a:prstGeom>
          <a:noFill/>
          <a:ln w="38100" cap="flat" cmpd="sng">
            <a:solidFill>
              <a:srgbClr val="000000"/>
            </a:solidFill>
            <a:prstDash val="solid"/>
            <a:round/>
            <a:headEnd type="none" w="med" len="med"/>
            <a:tailEnd type="triangle" w="med" len="med"/>
          </a:ln>
        </p:spPr>
      </p:cxnSp>
      <p:cxnSp>
        <p:nvCxnSpPr>
          <p:cNvPr id="37" name="Google Shape;614;p51">
            <a:extLst>
              <a:ext uri="{FF2B5EF4-FFF2-40B4-BE49-F238E27FC236}">
                <a16:creationId xmlns:a16="http://schemas.microsoft.com/office/drawing/2014/main" id="{EE1A92E7-D255-3336-DEB3-F690B9C2A329}"/>
              </a:ext>
            </a:extLst>
          </p:cNvPr>
          <p:cNvCxnSpPr>
            <a:cxnSpLocks/>
            <a:stCxn id="2" idx="3"/>
            <a:endCxn id="53" idx="6"/>
          </p:cNvCxnSpPr>
          <p:nvPr/>
        </p:nvCxnSpPr>
        <p:spPr>
          <a:xfrm flipH="1">
            <a:off x="3305662" y="4045377"/>
            <a:ext cx="2289534" cy="1825881"/>
          </a:xfrm>
          <a:prstGeom prst="straightConnector1">
            <a:avLst/>
          </a:prstGeom>
          <a:noFill/>
          <a:ln w="38100" cap="flat" cmpd="sng">
            <a:solidFill>
              <a:srgbClr val="000000"/>
            </a:solidFill>
            <a:prstDash val="solid"/>
            <a:round/>
            <a:headEnd type="none" w="med" len="med"/>
            <a:tailEnd type="triangle" w="med" len="med"/>
          </a:ln>
        </p:spPr>
      </p:cxnSp>
      <p:cxnSp>
        <p:nvCxnSpPr>
          <p:cNvPr id="40" name="Straight Arrow Connector 39">
            <a:extLst>
              <a:ext uri="{FF2B5EF4-FFF2-40B4-BE49-F238E27FC236}">
                <a16:creationId xmlns:a16="http://schemas.microsoft.com/office/drawing/2014/main" id="{25C7834B-9C1C-8828-FF54-1646DE4FC097}"/>
              </a:ext>
            </a:extLst>
          </p:cNvPr>
          <p:cNvCxnSpPr>
            <a:cxnSpLocks/>
          </p:cNvCxnSpPr>
          <p:nvPr/>
        </p:nvCxnSpPr>
        <p:spPr>
          <a:xfrm flipH="1" flipV="1">
            <a:off x="4343400" y="2286000"/>
            <a:ext cx="609600" cy="538241"/>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 Box 11">
            <a:extLst>
              <a:ext uri="{FF2B5EF4-FFF2-40B4-BE49-F238E27FC236}">
                <a16:creationId xmlns:a16="http://schemas.microsoft.com/office/drawing/2014/main" id="{604963C6-E992-7490-D71F-8F983959C24D}"/>
              </a:ext>
            </a:extLst>
          </p:cNvPr>
          <p:cNvSpPr txBox="1">
            <a:spLocks noChangeArrowheads="1"/>
          </p:cNvSpPr>
          <p:nvPr/>
        </p:nvSpPr>
        <p:spPr bwMode="auto">
          <a:xfrm rot="2503175">
            <a:off x="4011905" y="2357113"/>
            <a:ext cx="194738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ja-JP" altLang="en-US" sz="1600" dirty="0">
                <a:solidFill>
                  <a:srgbClr val="008000"/>
                </a:solidFill>
                <a:latin typeface="Times New Roman" charset="0"/>
              </a:rPr>
              <a:t>“</a:t>
            </a:r>
            <a:r>
              <a:rPr lang="en-US" sz="1600" dirty="0">
                <a:solidFill>
                  <a:srgbClr val="008000"/>
                </a:solidFill>
                <a:latin typeface="Times New Roman" charset="0"/>
              </a:rPr>
              <a:t>d: path (G, C, …)</a:t>
            </a:r>
            <a:r>
              <a:rPr lang="ja-JP" altLang="en-US" sz="1600" dirty="0">
                <a:solidFill>
                  <a:srgbClr val="008000"/>
                </a:solidFill>
                <a:latin typeface="Times New Roman" charset="0"/>
              </a:rPr>
              <a:t>”</a:t>
            </a:r>
            <a:endParaRPr lang="en-US" sz="1600" b="0" dirty="0">
              <a:solidFill>
                <a:srgbClr val="008000"/>
              </a:solidFill>
              <a:latin typeface="Times New Roman" charset="0"/>
            </a:endParaRPr>
          </a:p>
        </p:txBody>
      </p:sp>
      <p:sp>
        <p:nvSpPr>
          <p:cNvPr id="42" name="Text Box 11">
            <a:extLst>
              <a:ext uri="{FF2B5EF4-FFF2-40B4-BE49-F238E27FC236}">
                <a16:creationId xmlns:a16="http://schemas.microsoft.com/office/drawing/2014/main" id="{2C131D4D-22FB-D975-94DF-00B05CAB732C}"/>
              </a:ext>
            </a:extLst>
          </p:cNvPr>
          <p:cNvSpPr txBox="1">
            <a:spLocks noChangeArrowheads="1"/>
          </p:cNvSpPr>
          <p:nvPr/>
        </p:nvSpPr>
        <p:spPr bwMode="auto">
          <a:xfrm>
            <a:off x="6739416" y="3352800"/>
            <a:ext cx="194738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ja-JP" altLang="en-US" sz="1600" dirty="0">
                <a:solidFill>
                  <a:srgbClr val="008000"/>
                </a:solidFill>
                <a:latin typeface="Times New Roman" charset="0"/>
              </a:rPr>
              <a:t>“</a:t>
            </a:r>
            <a:r>
              <a:rPr lang="en-US" sz="1600" dirty="0">
                <a:solidFill>
                  <a:srgbClr val="008000"/>
                </a:solidFill>
                <a:latin typeface="Times New Roman" charset="0"/>
              </a:rPr>
              <a:t>d: path (G, C, …)</a:t>
            </a:r>
            <a:r>
              <a:rPr lang="ja-JP" altLang="en-US" sz="1600" dirty="0">
                <a:solidFill>
                  <a:srgbClr val="008000"/>
                </a:solidFill>
                <a:latin typeface="Times New Roman" charset="0"/>
              </a:rPr>
              <a:t>”</a:t>
            </a:r>
            <a:endParaRPr lang="en-US" sz="1600" b="0" dirty="0">
              <a:solidFill>
                <a:srgbClr val="008000"/>
              </a:solidFill>
              <a:latin typeface="Times New Roman" charset="0"/>
            </a:endParaRPr>
          </a:p>
        </p:txBody>
      </p:sp>
      <p:cxnSp>
        <p:nvCxnSpPr>
          <p:cNvPr id="44" name="Straight Arrow Connector 43">
            <a:extLst>
              <a:ext uri="{FF2B5EF4-FFF2-40B4-BE49-F238E27FC236}">
                <a16:creationId xmlns:a16="http://schemas.microsoft.com/office/drawing/2014/main" id="{CEDD9427-2A53-FB1B-C43B-47BC91D97283}"/>
              </a:ext>
            </a:extLst>
          </p:cNvPr>
          <p:cNvCxnSpPr>
            <a:cxnSpLocks/>
          </p:cNvCxnSpPr>
          <p:nvPr/>
        </p:nvCxnSpPr>
        <p:spPr>
          <a:xfrm>
            <a:off x="6934200" y="3733800"/>
            <a:ext cx="752730"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55" name="Text Box 11">
            <a:extLst>
              <a:ext uri="{FF2B5EF4-FFF2-40B4-BE49-F238E27FC236}">
                <a16:creationId xmlns:a16="http://schemas.microsoft.com/office/drawing/2014/main" id="{71929AD3-55CE-8485-C0A8-A8994D71388E}"/>
              </a:ext>
            </a:extLst>
          </p:cNvPr>
          <p:cNvSpPr txBox="1">
            <a:spLocks noChangeArrowheads="1"/>
          </p:cNvSpPr>
          <p:nvPr/>
        </p:nvSpPr>
        <p:spPr bwMode="auto">
          <a:xfrm>
            <a:off x="3447077" y="3352800"/>
            <a:ext cx="194738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ja-JP" altLang="en-US" sz="1600" dirty="0">
                <a:solidFill>
                  <a:srgbClr val="008000"/>
                </a:solidFill>
                <a:latin typeface="Times New Roman" charset="0"/>
              </a:rPr>
              <a:t>“</a:t>
            </a:r>
            <a:r>
              <a:rPr lang="en-US" sz="1600" dirty="0">
                <a:solidFill>
                  <a:srgbClr val="008000"/>
                </a:solidFill>
                <a:latin typeface="Times New Roman" charset="0"/>
              </a:rPr>
              <a:t>d: path (G, C, …)</a:t>
            </a:r>
            <a:r>
              <a:rPr lang="ja-JP" altLang="en-US" sz="1600" dirty="0">
                <a:solidFill>
                  <a:srgbClr val="008000"/>
                </a:solidFill>
                <a:latin typeface="Times New Roman" charset="0"/>
              </a:rPr>
              <a:t>”</a:t>
            </a:r>
            <a:endParaRPr lang="en-US" sz="1600" b="0" dirty="0">
              <a:solidFill>
                <a:srgbClr val="008000"/>
              </a:solidFill>
              <a:latin typeface="Times New Roman" charset="0"/>
            </a:endParaRPr>
          </a:p>
        </p:txBody>
      </p:sp>
      <p:cxnSp>
        <p:nvCxnSpPr>
          <p:cNvPr id="56" name="Straight Arrow Connector 55">
            <a:extLst>
              <a:ext uri="{FF2B5EF4-FFF2-40B4-BE49-F238E27FC236}">
                <a16:creationId xmlns:a16="http://schemas.microsoft.com/office/drawing/2014/main" id="{7D498AB1-187C-9CA2-212E-2D04E348EDF2}"/>
              </a:ext>
            </a:extLst>
          </p:cNvPr>
          <p:cNvCxnSpPr>
            <a:cxnSpLocks/>
          </p:cNvCxnSpPr>
          <p:nvPr/>
        </p:nvCxnSpPr>
        <p:spPr>
          <a:xfrm flipH="1">
            <a:off x="4307391" y="3733800"/>
            <a:ext cx="798009"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9389954-897A-A213-B904-B526BED5499F}"/>
              </a:ext>
            </a:extLst>
          </p:cNvPr>
          <p:cNvCxnSpPr>
            <a:cxnSpLocks/>
          </p:cNvCxnSpPr>
          <p:nvPr/>
        </p:nvCxnSpPr>
        <p:spPr>
          <a:xfrm flipV="1">
            <a:off x="6671779" y="2555120"/>
            <a:ext cx="561033" cy="538241"/>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71C7523-D5CE-EBBD-09A4-B7CD8F40183C}"/>
              </a:ext>
            </a:extLst>
          </p:cNvPr>
          <p:cNvCxnSpPr>
            <a:cxnSpLocks/>
          </p:cNvCxnSpPr>
          <p:nvPr/>
        </p:nvCxnSpPr>
        <p:spPr>
          <a:xfrm flipH="1">
            <a:off x="4648200" y="4425538"/>
            <a:ext cx="666479" cy="603662"/>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62" name="Text Box 11">
            <a:extLst>
              <a:ext uri="{FF2B5EF4-FFF2-40B4-BE49-F238E27FC236}">
                <a16:creationId xmlns:a16="http://schemas.microsoft.com/office/drawing/2014/main" id="{21A20DDC-8D18-7277-34AF-2BBBE703EAE4}"/>
              </a:ext>
            </a:extLst>
          </p:cNvPr>
          <p:cNvSpPr txBox="1">
            <a:spLocks noChangeArrowheads="1"/>
          </p:cNvSpPr>
          <p:nvPr/>
        </p:nvSpPr>
        <p:spPr bwMode="auto">
          <a:xfrm rot="18963350">
            <a:off x="5938496" y="2357413"/>
            <a:ext cx="194738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ja-JP" altLang="en-US" sz="1600" dirty="0">
                <a:solidFill>
                  <a:srgbClr val="008000"/>
                </a:solidFill>
                <a:latin typeface="Times New Roman" charset="0"/>
              </a:rPr>
              <a:t>“</a:t>
            </a:r>
            <a:r>
              <a:rPr lang="en-US" sz="1600" dirty="0">
                <a:solidFill>
                  <a:srgbClr val="008000"/>
                </a:solidFill>
                <a:latin typeface="Times New Roman" charset="0"/>
              </a:rPr>
              <a:t>d: path (G, C, …)</a:t>
            </a:r>
            <a:r>
              <a:rPr lang="ja-JP" altLang="en-US" sz="1600" dirty="0">
                <a:solidFill>
                  <a:srgbClr val="008000"/>
                </a:solidFill>
                <a:latin typeface="Times New Roman" charset="0"/>
              </a:rPr>
              <a:t>”</a:t>
            </a:r>
            <a:endParaRPr lang="en-US" sz="1600" b="0" dirty="0">
              <a:solidFill>
                <a:srgbClr val="008000"/>
              </a:solidFill>
              <a:latin typeface="Times New Roman" charset="0"/>
            </a:endParaRPr>
          </a:p>
        </p:txBody>
      </p:sp>
      <p:sp>
        <p:nvSpPr>
          <p:cNvPr id="63" name="Text Box 11">
            <a:extLst>
              <a:ext uri="{FF2B5EF4-FFF2-40B4-BE49-F238E27FC236}">
                <a16:creationId xmlns:a16="http://schemas.microsoft.com/office/drawing/2014/main" id="{A3B4CBE7-6B32-FB28-9B05-159AF4174D38}"/>
              </a:ext>
            </a:extLst>
          </p:cNvPr>
          <p:cNvSpPr txBox="1">
            <a:spLocks noChangeArrowheads="1"/>
          </p:cNvSpPr>
          <p:nvPr/>
        </p:nvSpPr>
        <p:spPr bwMode="auto">
          <a:xfrm rot="18963350">
            <a:off x="4119791" y="4688793"/>
            <a:ext cx="194738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ja-JP" altLang="en-US" sz="1600" dirty="0">
                <a:solidFill>
                  <a:srgbClr val="008000"/>
                </a:solidFill>
                <a:latin typeface="Times New Roman" charset="0"/>
              </a:rPr>
              <a:t>“</a:t>
            </a:r>
            <a:r>
              <a:rPr lang="en-US" sz="1600" dirty="0">
                <a:solidFill>
                  <a:srgbClr val="008000"/>
                </a:solidFill>
                <a:latin typeface="Times New Roman" charset="0"/>
              </a:rPr>
              <a:t>d: path (G, C, …)</a:t>
            </a:r>
            <a:r>
              <a:rPr lang="ja-JP" altLang="en-US" sz="1600" dirty="0">
                <a:solidFill>
                  <a:srgbClr val="008000"/>
                </a:solidFill>
                <a:latin typeface="Times New Roman" charset="0"/>
              </a:rPr>
              <a:t>”</a:t>
            </a:r>
            <a:endParaRPr lang="en-US" sz="1600" b="0" dirty="0">
              <a:solidFill>
                <a:srgbClr val="008000"/>
              </a:solidFill>
              <a:latin typeface="Times New Roman" charset="0"/>
            </a:endParaRPr>
          </a:p>
        </p:txBody>
      </p:sp>
    </p:spTree>
    <p:extLst>
      <p:ext uri="{BB962C8B-B14F-4D97-AF65-F5344CB8AC3E}">
        <p14:creationId xmlns:p14="http://schemas.microsoft.com/office/powerpoint/2010/main" val="28136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55" grpId="0"/>
      <p:bldP spid="62" grpId="0"/>
      <p:bldP spid="6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1F013-A546-5F98-4749-FDA4580578C6}"/>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B6835BF2-9917-0391-8BE1-D46FD915634F}"/>
              </a:ext>
            </a:extLst>
          </p:cNvPr>
          <p:cNvSpPr>
            <a:spLocks noGrp="1" noChangeArrowheads="1"/>
          </p:cNvSpPr>
          <p:nvPr>
            <p:ph type="title"/>
          </p:nvPr>
        </p:nvSpPr>
        <p:spPr/>
        <p:txBody>
          <a:bodyPr/>
          <a:lstStyle/>
          <a:p>
            <a:pPr eaLnBrk="1" hangingPunct="1"/>
            <a:r>
              <a:rPr lang="en-US" sz="3600" dirty="0">
                <a:solidFill>
                  <a:schemeClr val="tx1"/>
                </a:solidFill>
              </a:rPr>
              <a:t>Gao-Rexford Rules for </a:t>
            </a:r>
            <a:r>
              <a:rPr lang="en-US" sz="3600" dirty="0">
                <a:solidFill>
                  <a:srgbClr val="008000"/>
                </a:solidFill>
              </a:rPr>
              <a:t>Exporting</a:t>
            </a:r>
            <a:r>
              <a:rPr lang="en-US" sz="3600" dirty="0">
                <a:solidFill>
                  <a:schemeClr val="tx1"/>
                </a:solidFill>
              </a:rPr>
              <a:t>: An Advertisement from A Peer will be Exported Only to Customers</a:t>
            </a:r>
          </a:p>
        </p:txBody>
      </p:sp>
      <p:sp>
        <p:nvSpPr>
          <p:cNvPr id="2" name="Google Shape;609;p51">
            <a:extLst>
              <a:ext uri="{FF2B5EF4-FFF2-40B4-BE49-F238E27FC236}">
                <a16:creationId xmlns:a16="http://schemas.microsoft.com/office/drawing/2014/main" id="{A17EEFA3-FE10-CE86-20D5-AF4BE76E40E7}"/>
              </a:ext>
            </a:extLst>
          </p:cNvPr>
          <p:cNvSpPr/>
          <p:nvPr/>
        </p:nvSpPr>
        <p:spPr>
          <a:xfrm>
            <a:off x="5453157" y="3573191"/>
            <a:ext cx="969900" cy="5532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Roboto"/>
                <a:ea typeface="Roboto"/>
                <a:cs typeface="Roboto"/>
                <a:sym typeface="Roboto"/>
              </a:rPr>
              <a:t>G</a:t>
            </a:r>
            <a:endParaRPr sz="1800" dirty="0">
              <a:latin typeface="Roboto"/>
              <a:ea typeface="Roboto"/>
              <a:cs typeface="Roboto"/>
              <a:sym typeface="Roboto"/>
            </a:endParaRPr>
          </a:p>
        </p:txBody>
      </p:sp>
      <p:cxnSp>
        <p:nvCxnSpPr>
          <p:cNvPr id="3" name="Google Shape;610;p51">
            <a:extLst>
              <a:ext uri="{FF2B5EF4-FFF2-40B4-BE49-F238E27FC236}">
                <a16:creationId xmlns:a16="http://schemas.microsoft.com/office/drawing/2014/main" id="{41FE7E5E-E55E-B401-D5DD-8C832D620E0A}"/>
              </a:ext>
            </a:extLst>
          </p:cNvPr>
          <p:cNvCxnSpPr>
            <a:cxnSpLocks/>
            <a:stCxn id="2" idx="6"/>
            <a:endCxn id="11" idx="2"/>
          </p:cNvCxnSpPr>
          <p:nvPr/>
        </p:nvCxnSpPr>
        <p:spPr>
          <a:xfrm>
            <a:off x="6423057" y="3849791"/>
            <a:ext cx="2006080" cy="15110"/>
          </a:xfrm>
          <a:prstGeom prst="straightConnector1">
            <a:avLst/>
          </a:prstGeom>
          <a:noFill/>
          <a:ln w="38100" cap="flat" cmpd="sng">
            <a:solidFill>
              <a:schemeClr val="dk1"/>
            </a:solidFill>
            <a:prstDash val="solid"/>
            <a:round/>
            <a:headEnd type="oval" w="med" len="med"/>
            <a:tailEnd type="oval" w="med" len="med"/>
          </a:ln>
        </p:spPr>
      </p:cxnSp>
      <p:cxnSp>
        <p:nvCxnSpPr>
          <p:cNvPr id="6" name="Google Shape;612;p51">
            <a:extLst>
              <a:ext uri="{FF2B5EF4-FFF2-40B4-BE49-F238E27FC236}">
                <a16:creationId xmlns:a16="http://schemas.microsoft.com/office/drawing/2014/main" id="{3567A3EB-D90F-D7E6-4FA5-AD733214C50E}"/>
              </a:ext>
            </a:extLst>
          </p:cNvPr>
          <p:cNvCxnSpPr>
            <a:cxnSpLocks/>
            <a:stCxn id="10" idx="2"/>
            <a:endCxn id="2" idx="7"/>
          </p:cNvCxnSpPr>
          <p:nvPr/>
        </p:nvCxnSpPr>
        <p:spPr>
          <a:xfrm flipH="1">
            <a:off x="6281018" y="1535363"/>
            <a:ext cx="2148118" cy="2118842"/>
          </a:xfrm>
          <a:prstGeom prst="straightConnector1">
            <a:avLst/>
          </a:prstGeom>
          <a:noFill/>
          <a:ln w="38100" cap="flat" cmpd="sng">
            <a:solidFill>
              <a:srgbClr val="000000"/>
            </a:solidFill>
            <a:prstDash val="solid"/>
            <a:round/>
            <a:headEnd type="none" w="med" len="med"/>
            <a:tailEnd type="triangle" w="med" len="med"/>
          </a:ln>
        </p:spPr>
      </p:cxnSp>
      <p:cxnSp>
        <p:nvCxnSpPr>
          <p:cNvPr id="8" name="Google Shape;614;p51">
            <a:extLst>
              <a:ext uri="{FF2B5EF4-FFF2-40B4-BE49-F238E27FC236}">
                <a16:creationId xmlns:a16="http://schemas.microsoft.com/office/drawing/2014/main" id="{94C5B3FF-4067-80C8-5B0D-4C9BB7EF259C}"/>
              </a:ext>
            </a:extLst>
          </p:cNvPr>
          <p:cNvCxnSpPr>
            <a:cxnSpLocks/>
            <a:stCxn id="2" idx="5"/>
            <a:endCxn id="13" idx="2"/>
          </p:cNvCxnSpPr>
          <p:nvPr/>
        </p:nvCxnSpPr>
        <p:spPr>
          <a:xfrm>
            <a:off x="6281018" y="4045377"/>
            <a:ext cx="2148118" cy="1830460"/>
          </a:xfrm>
          <a:prstGeom prst="straightConnector1">
            <a:avLst/>
          </a:prstGeom>
          <a:noFill/>
          <a:ln w="38100" cap="flat" cmpd="sng">
            <a:solidFill>
              <a:srgbClr val="000000"/>
            </a:solidFill>
            <a:prstDash val="solid"/>
            <a:round/>
            <a:headEnd type="none" w="med" len="med"/>
            <a:tailEnd type="triangle" w="med" len="med"/>
          </a:ln>
        </p:spPr>
      </p:cxnSp>
      <p:sp>
        <p:nvSpPr>
          <p:cNvPr id="10" name="Google Shape;613;p51">
            <a:extLst>
              <a:ext uri="{FF2B5EF4-FFF2-40B4-BE49-F238E27FC236}">
                <a16:creationId xmlns:a16="http://schemas.microsoft.com/office/drawing/2014/main" id="{2F92DC53-7194-B864-6AB9-4C5D3A98B5F3}"/>
              </a:ext>
            </a:extLst>
          </p:cNvPr>
          <p:cNvSpPr/>
          <p:nvPr/>
        </p:nvSpPr>
        <p:spPr>
          <a:xfrm>
            <a:off x="8429136" y="1258763"/>
            <a:ext cx="2162663" cy="5532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latin typeface="Roboto"/>
                <a:ea typeface="Roboto"/>
                <a:cs typeface="Roboto"/>
                <a:sym typeface="Roboto"/>
              </a:rPr>
              <a:t> A (G’s Provider)</a:t>
            </a:r>
            <a:endParaRPr sz="1400" dirty="0">
              <a:latin typeface="Roboto"/>
              <a:ea typeface="Roboto"/>
              <a:cs typeface="Roboto"/>
              <a:sym typeface="Roboto"/>
            </a:endParaRPr>
          </a:p>
        </p:txBody>
      </p:sp>
      <p:sp>
        <p:nvSpPr>
          <p:cNvPr id="11" name="Google Shape;611;p51">
            <a:extLst>
              <a:ext uri="{FF2B5EF4-FFF2-40B4-BE49-F238E27FC236}">
                <a16:creationId xmlns:a16="http://schemas.microsoft.com/office/drawing/2014/main" id="{E70105D3-3B7E-A862-AD85-6F4BC4B52E68}"/>
              </a:ext>
            </a:extLst>
          </p:cNvPr>
          <p:cNvSpPr/>
          <p:nvPr/>
        </p:nvSpPr>
        <p:spPr>
          <a:xfrm>
            <a:off x="8429137" y="3588301"/>
            <a:ext cx="2162662" cy="5532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latin typeface="Roboto"/>
                <a:ea typeface="Roboto"/>
                <a:cs typeface="Roboto"/>
                <a:sym typeface="Roboto"/>
              </a:rPr>
              <a:t>B (G’s Peer)</a:t>
            </a:r>
            <a:endParaRPr sz="1400" dirty="0">
              <a:latin typeface="Roboto"/>
              <a:ea typeface="Roboto"/>
              <a:cs typeface="Roboto"/>
              <a:sym typeface="Roboto"/>
            </a:endParaRPr>
          </a:p>
        </p:txBody>
      </p:sp>
      <p:sp>
        <p:nvSpPr>
          <p:cNvPr id="13" name="Google Shape;615;p51">
            <a:extLst>
              <a:ext uri="{FF2B5EF4-FFF2-40B4-BE49-F238E27FC236}">
                <a16:creationId xmlns:a16="http://schemas.microsoft.com/office/drawing/2014/main" id="{4F93EB40-C968-074C-B3EC-1A173031FCAD}"/>
              </a:ext>
            </a:extLst>
          </p:cNvPr>
          <p:cNvSpPr/>
          <p:nvPr/>
        </p:nvSpPr>
        <p:spPr>
          <a:xfrm>
            <a:off x="8429136" y="5599237"/>
            <a:ext cx="2337940" cy="5532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latin typeface="Roboto"/>
                <a:ea typeface="Roboto"/>
                <a:cs typeface="Roboto"/>
                <a:sym typeface="Roboto"/>
              </a:rPr>
              <a:t>C (G’s Customer)</a:t>
            </a:r>
            <a:endParaRPr sz="1400" dirty="0">
              <a:latin typeface="Roboto"/>
              <a:ea typeface="Roboto"/>
              <a:cs typeface="Roboto"/>
              <a:sym typeface="Roboto"/>
            </a:endParaRPr>
          </a:p>
        </p:txBody>
      </p:sp>
      <p:cxnSp>
        <p:nvCxnSpPr>
          <p:cNvPr id="15" name="Straight Arrow Connector 14">
            <a:extLst>
              <a:ext uri="{FF2B5EF4-FFF2-40B4-BE49-F238E27FC236}">
                <a16:creationId xmlns:a16="http://schemas.microsoft.com/office/drawing/2014/main" id="{838EDFAD-4C38-EF53-8B20-D1EEE46218B7}"/>
              </a:ext>
            </a:extLst>
          </p:cNvPr>
          <p:cNvCxnSpPr>
            <a:cxnSpLocks/>
          </p:cNvCxnSpPr>
          <p:nvPr/>
        </p:nvCxnSpPr>
        <p:spPr>
          <a:xfrm flipH="1" flipV="1">
            <a:off x="7355077" y="3733800"/>
            <a:ext cx="922241" cy="196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Google Shape;610;p51">
            <a:extLst>
              <a:ext uri="{FF2B5EF4-FFF2-40B4-BE49-F238E27FC236}">
                <a16:creationId xmlns:a16="http://schemas.microsoft.com/office/drawing/2014/main" id="{F1C61BC9-5980-B7C9-631E-4C2E4435DA95}"/>
              </a:ext>
            </a:extLst>
          </p:cNvPr>
          <p:cNvCxnSpPr>
            <a:cxnSpLocks/>
            <a:stCxn id="11" idx="6"/>
          </p:cNvCxnSpPr>
          <p:nvPr/>
        </p:nvCxnSpPr>
        <p:spPr>
          <a:xfrm>
            <a:off x="10591799" y="3864901"/>
            <a:ext cx="609601" cy="0"/>
          </a:xfrm>
          <a:prstGeom prst="straightConnector1">
            <a:avLst/>
          </a:prstGeom>
          <a:noFill/>
          <a:ln w="28575" cap="flat" cmpd="sng">
            <a:solidFill>
              <a:schemeClr val="dk1"/>
            </a:solidFill>
            <a:prstDash val="sysDot"/>
            <a:round/>
            <a:headEnd type="none" w="med" len="med"/>
            <a:tailEnd type="none" w="med" len="med"/>
          </a:ln>
        </p:spPr>
      </p:cxnSp>
      <p:cxnSp>
        <p:nvCxnSpPr>
          <p:cNvPr id="48" name="Google Shape;610;p51">
            <a:extLst>
              <a:ext uri="{FF2B5EF4-FFF2-40B4-BE49-F238E27FC236}">
                <a16:creationId xmlns:a16="http://schemas.microsoft.com/office/drawing/2014/main" id="{B7DCC8E5-B9AA-8169-D7B3-A3BFCF88A28A}"/>
              </a:ext>
            </a:extLst>
          </p:cNvPr>
          <p:cNvCxnSpPr>
            <a:cxnSpLocks/>
            <a:stCxn id="10" idx="6"/>
          </p:cNvCxnSpPr>
          <p:nvPr/>
        </p:nvCxnSpPr>
        <p:spPr>
          <a:xfrm flipV="1">
            <a:off x="10591799" y="1531842"/>
            <a:ext cx="609601" cy="3521"/>
          </a:xfrm>
          <a:prstGeom prst="straightConnector1">
            <a:avLst/>
          </a:prstGeom>
          <a:noFill/>
          <a:ln w="28575" cap="flat" cmpd="sng">
            <a:solidFill>
              <a:schemeClr val="dk1"/>
            </a:solidFill>
            <a:prstDash val="sysDot"/>
            <a:round/>
            <a:headEnd type="none" w="med" len="med"/>
            <a:tailEnd type="none" w="med" len="med"/>
          </a:ln>
        </p:spPr>
      </p:cxnSp>
      <p:cxnSp>
        <p:nvCxnSpPr>
          <p:cNvPr id="49" name="Google Shape;610;p51">
            <a:extLst>
              <a:ext uri="{FF2B5EF4-FFF2-40B4-BE49-F238E27FC236}">
                <a16:creationId xmlns:a16="http://schemas.microsoft.com/office/drawing/2014/main" id="{AFE96817-CFF1-D3AB-1151-B5597339CF23}"/>
              </a:ext>
            </a:extLst>
          </p:cNvPr>
          <p:cNvCxnSpPr>
            <a:cxnSpLocks/>
            <a:stCxn id="13" idx="6"/>
          </p:cNvCxnSpPr>
          <p:nvPr/>
        </p:nvCxnSpPr>
        <p:spPr>
          <a:xfrm>
            <a:off x="10767076" y="5875837"/>
            <a:ext cx="586724" cy="0"/>
          </a:xfrm>
          <a:prstGeom prst="straightConnector1">
            <a:avLst/>
          </a:prstGeom>
          <a:noFill/>
          <a:ln w="28575" cap="flat" cmpd="sng">
            <a:solidFill>
              <a:schemeClr val="dk1"/>
            </a:solidFill>
            <a:prstDash val="sysDot"/>
            <a:round/>
            <a:headEnd type="none" w="med" len="med"/>
            <a:tailEnd type="none" w="med" len="med"/>
          </a:ln>
        </p:spPr>
      </p:cxnSp>
      <p:sp>
        <p:nvSpPr>
          <p:cNvPr id="50" name="Text Box 11">
            <a:extLst>
              <a:ext uri="{FF2B5EF4-FFF2-40B4-BE49-F238E27FC236}">
                <a16:creationId xmlns:a16="http://schemas.microsoft.com/office/drawing/2014/main" id="{A6B3E333-3BC7-22F4-21F9-4A6E7944DA03}"/>
              </a:ext>
            </a:extLst>
          </p:cNvPr>
          <p:cNvSpPr txBox="1">
            <a:spLocks noChangeArrowheads="1"/>
          </p:cNvSpPr>
          <p:nvPr/>
        </p:nvSpPr>
        <p:spPr bwMode="auto">
          <a:xfrm>
            <a:off x="7090477" y="3335472"/>
            <a:ext cx="214965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ja-JP" altLang="en-US" sz="1600" dirty="0">
                <a:solidFill>
                  <a:srgbClr val="FF0000"/>
                </a:solidFill>
                <a:latin typeface="Times New Roman" charset="0"/>
              </a:rPr>
              <a:t>“</a:t>
            </a:r>
            <a:r>
              <a:rPr lang="en-US" sz="1600" dirty="0">
                <a:solidFill>
                  <a:srgbClr val="FF0000"/>
                </a:solidFill>
                <a:latin typeface="Times New Roman" charset="0"/>
              </a:rPr>
              <a:t>d: path (B, …)</a:t>
            </a:r>
            <a:r>
              <a:rPr lang="ja-JP" altLang="en-US" sz="1600" dirty="0">
                <a:solidFill>
                  <a:srgbClr val="FF0000"/>
                </a:solidFill>
                <a:latin typeface="Times New Roman" charset="0"/>
              </a:rPr>
              <a:t>”</a:t>
            </a:r>
            <a:endParaRPr lang="en-US" sz="1600" b="0" dirty="0">
              <a:solidFill>
                <a:srgbClr val="FF0000"/>
              </a:solidFill>
              <a:latin typeface="Times New Roman" charset="0"/>
            </a:endParaRPr>
          </a:p>
        </p:txBody>
      </p:sp>
      <p:sp>
        <p:nvSpPr>
          <p:cNvPr id="51" name="Google Shape;613;p51">
            <a:extLst>
              <a:ext uri="{FF2B5EF4-FFF2-40B4-BE49-F238E27FC236}">
                <a16:creationId xmlns:a16="http://schemas.microsoft.com/office/drawing/2014/main" id="{CF2537F4-CFC2-62AC-2662-ABCD15FFCF51}"/>
              </a:ext>
            </a:extLst>
          </p:cNvPr>
          <p:cNvSpPr/>
          <p:nvPr/>
        </p:nvSpPr>
        <p:spPr>
          <a:xfrm>
            <a:off x="1143000" y="1255242"/>
            <a:ext cx="2162662" cy="5532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latin typeface="Roboto"/>
                <a:ea typeface="Roboto"/>
                <a:cs typeface="Roboto"/>
                <a:sym typeface="Roboto"/>
              </a:rPr>
              <a:t> D (G’s Provider)</a:t>
            </a:r>
            <a:endParaRPr sz="1400" dirty="0">
              <a:latin typeface="Roboto"/>
              <a:ea typeface="Roboto"/>
              <a:cs typeface="Roboto"/>
              <a:sym typeface="Roboto"/>
            </a:endParaRPr>
          </a:p>
        </p:txBody>
      </p:sp>
      <p:sp>
        <p:nvSpPr>
          <p:cNvPr id="52" name="Google Shape;611;p51">
            <a:extLst>
              <a:ext uri="{FF2B5EF4-FFF2-40B4-BE49-F238E27FC236}">
                <a16:creationId xmlns:a16="http://schemas.microsoft.com/office/drawing/2014/main" id="{D1C8B7A0-2D19-D2EA-16CD-091BD0B64BF6}"/>
              </a:ext>
            </a:extLst>
          </p:cNvPr>
          <p:cNvSpPr/>
          <p:nvPr/>
        </p:nvSpPr>
        <p:spPr>
          <a:xfrm>
            <a:off x="1143000" y="3588301"/>
            <a:ext cx="2162662" cy="5532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latin typeface="Roboto"/>
                <a:ea typeface="Roboto"/>
                <a:cs typeface="Roboto"/>
                <a:sym typeface="Roboto"/>
              </a:rPr>
              <a:t>E (G’s Peer)</a:t>
            </a:r>
            <a:endParaRPr sz="1400" dirty="0">
              <a:latin typeface="Roboto"/>
              <a:ea typeface="Roboto"/>
              <a:cs typeface="Roboto"/>
              <a:sym typeface="Roboto"/>
            </a:endParaRPr>
          </a:p>
        </p:txBody>
      </p:sp>
      <p:sp>
        <p:nvSpPr>
          <p:cNvPr id="53" name="Google Shape;615;p51">
            <a:extLst>
              <a:ext uri="{FF2B5EF4-FFF2-40B4-BE49-F238E27FC236}">
                <a16:creationId xmlns:a16="http://schemas.microsoft.com/office/drawing/2014/main" id="{76DADBD2-B9D6-8EC9-AA85-58AE5235FA87}"/>
              </a:ext>
            </a:extLst>
          </p:cNvPr>
          <p:cNvSpPr/>
          <p:nvPr/>
        </p:nvSpPr>
        <p:spPr>
          <a:xfrm>
            <a:off x="1143000" y="5594658"/>
            <a:ext cx="2162662" cy="5532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latin typeface="Roboto"/>
                <a:ea typeface="Roboto"/>
                <a:cs typeface="Roboto"/>
                <a:sym typeface="Roboto"/>
              </a:rPr>
              <a:t>F (G’s Customer)</a:t>
            </a:r>
            <a:endParaRPr sz="1400" dirty="0">
              <a:latin typeface="Roboto"/>
              <a:ea typeface="Roboto"/>
              <a:cs typeface="Roboto"/>
              <a:sym typeface="Roboto"/>
            </a:endParaRPr>
          </a:p>
        </p:txBody>
      </p:sp>
      <p:cxnSp>
        <p:nvCxnSpPr>
          <p:cNvPr id="54" name="Google Shape;610;p51">
            <a:extLst>
              <a:ext uri="{FF2B5EF4-FFF2-40B4-BE49-F238E27FC236}">
                <a16:creationId xmlns:a16="http://schemas.microsoft.com/office/drawing/2014/main" id="{5D1EF8E6-CA78-DA7A-D07C-5B40D683E307}"/>
              </a:ext>
            </a:extLst>
          </p:cNvPr>
          <p:cNvCxnSpPr>
            <a:cxnSpLocks/>
            <a:stCxn id="52" idx="6"/>
            <a:endCxn id="2" idx="2"/>
          </p:cNvCxnSpPr>
          <p:nvPr/>
        </p:nvCxnSpPr>
        <p:spPr>
          <a:xfrm flipV="1">
            <a:off x="3305662" y="3849791"/>
            <a:ext cx="2147495" cy="15110"/>
          </a:xfrm>
          <a:prstGeom prst="straightConnector1">
            <a:avLst/>
          </a:prstGeom>
          <a:noFill/>
          <a:ln w="38100" cap="flat" cmpd="sng">
            <a:solidFill>
              <a:schemeClr val="dk1"/>
            </a:solidFill>
            <a:prstDash val="solid"/>
            <a:round/>
            <a:headEnd type="oval" w="med" len="med"/>
            <a:tailEnd type="oval" w="med" len="med"/>
          </a:ln>
        </p:spPr>
      </p:cxnSp>
      <p:cxnSp>
        <p:nvCxnSpPr>
          <p:cNvPr id="34" name="Google Shape;612;p51">
            <a:extLst>
              <a:ext uri="{FF2B5EF4-FFF2-40B4-BE49-F238E27FC236}">
                <a16:creationId xmlns:a16="http://schemas.microsoft.com/office/drawing/2014/main" id="{192E8C30-A0C6-9862-1074-91AD545C3165}"/>
              </a:ext>
            </a:extLst>
          </p:cNvPr>
          <p:cNvCxnSpPr>
            <a:cxnSpLocks/>
            <a:stCxn id="51" idx="6"/>
            <a:endCxn id="2" idx="1"/>
          </p:cNvCxnSpPr>
          <p:nvPr/>
        </p:nvCxnSpPr>
        <p:spPr>
          <a:xfrm>
            <a:off x="3305662" y="1531842"/>
            <a:ext cx="2289534" cy="2122363"/>
          </a:xfrm>
          <a:prstGeom prst="straightConnector1">
            <a:avLst/>
          </a:prstGeom>
          <a:noFill/>
          <a:ln w="38100" cap="flat" cmpd="sng">
            <a:solidFill>
              <a:srgbClr val="000000"/>
            </a:solidFill>
            <a:prstDash val="solid"/>
            <a:round/>
            <a:headEnd type="none" w="med" len="med"/>
            <a:tailEnd type="triangle" w="med" len="med"/>
          </a:ln>
        </p:spPr>
      </p:cxnSp>
      <p:cxnSp>
        <p:nvCxnSpPr>
          <p:cNvPr id="37" name="Google Shape;614;p51">
            <a:extLst>
              <a:ext uri="{FF2B5EF4-FFF2-40B4-BE49-F238E27FC236}">
                <a16:creationId xmlns:a16="http://schemas.microsoft.com/office/drawing/2014/main" id="{BB3CB699-FFF9-223B-213B-8E2455D55DA0}"/>
              </a:ext>
            </a:extLst>
          </p:cNvPr>
          <p:cNvCxnSpPr>
            <a:cxnSpLocks/>
            <a:stCxn id="2" idx="3"/>
            <a:endCxn id="53" idx="6"/>
          </p:cNvCxnSpPr>
          <p:nvPr/>
        </p:nvCxnSpPr>
        <p:spPr>
          <a:xfrm flipH="1">
            <a:off x="3305662" y="4045377"/>
            <a:ext cx="2289534" cy="1825881"/>
          </a:xfrm>
          <a:prstGeom prst="straightConnector1">
            <a:avLst/>
          </a:prstGeom>
          <a:noFill/>
          <a:ln w="38100" cap="flat" cmpd="sng">
            <a:solidFill>
              <a:srgbClr val="000000"/>
            </a:solidFill>
            <a:prstDash val="solid"/>
            <a:round/>
            <a:headEnd type="none" w="med" len="med"/>
            <a:tailEnd type="triangle" w="med" len="med"/>
          </a:ln>
        </p:spPr>
      </p:cxnSp>
      <p:cxnSp>
        <p:nvCxnSpPr>
          <p:cNvPr id="60" name="Straight Arrow Connector 59">
            <a:extLst>
              <a:ext uri="{FF2B5EF4-FFF2-40B4-BE49-F238E27FC236}">
                <a16:creationId xmlns:a16="http://schemas.microsoft.com/office/drawing/2014/main" id="{F2E583C9-8EC7-062D-BBC2-40F7B9F880A5}"/>
              </a:ext>
            </a:extLst>
          </p:cNvPr>
          <p:cNvCxnSpPr>
            <a:cxnSpLocks/>
          </p:cNvCxnSpPr>
          <p:nvPr/>
        </p:nvCxnSpPr>
        <p:spPr>
          <a:xfrm flipH="1">
            <a:off x="4648200" y="4425538"/>
            <a:ext cx="666479" cy="603662"/>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 Box 11">
            <a:extLst>
              <a:ext uri="{FF2B5EF4-FFF2-40B4-BE49-F238E27FC236}">
                <a16:creationId xmlns:a16="http://schemas.microsoft.com/office/drawing/2014/main" id="{2182A405-C6C1-4F2F-5A18-0C0824FFDB7D}"/>
              </a:ext>
            </a:extLst>
          </p:cNvPr>
          <p:cNvSpPr txBox="1">
            <a:spLocks noChangeArrowheads="1"/>
          </p:cNvSpPr>
          <p:nvPr/>
        </p:nvSpPr>
        <p:spPr bwMode="auto">
          <a:xfrm rot="19105107">
            <a:off x="4119791" y="4743106"/>
            <a:ext cx="194738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ja-JP" altLang="en-US" sz="1600" dirty="0">
                <a:solidFill>
                  <a:srgbClr val="008000"/>
                </a:solidFill>
                <a:latin typeface="Times New Roman" charset="0"/>
              </a:rPr>
              <a:t>“</a:t>
            </a:r>
            <a:r>
              <a:rPr lang="en-US" sz="1600" dirty="0">
                <a:solidFill>
                  <a:srgbClr val="008000"/>
                </a:solidFill>
                <a:latin typeface="Times New Roman" charset="0"/>
              </a:rPr>
              <a:t>d: path (G, B, …)</a:t>
            </a:r>
            <a:r>
              <a:rPr lang="ja-JP" altLang="en-US" sz="1600" dirty="0">
                <a:solidFill>
                  <a:srgbClr val="008000"/>
                </a:solidFill>
                <a:latin typeface="Times New Roman" charset="0"/>
              </a:rPr>
              <a:t>”</a:t>
            </a:r>
            <a:endParaRPr lang="en-US" sz="1600" b="0" dirty="0">
              <a:solidFill>
                <a:srgbClr val="008000"/>
              </a:solidFill>
              <a:latin typeface="Times New Roman" charset="0"/>
            </a:endParaRPr>
          </a:p>
        </p:txBody>
      </p:sp>
      <p:sp>
        <p:nvSpPr>
          <p:cNvPr id="5" name="Text Box 11">
            <a:extLst>
              <a:ext uri="{FF2B5EF4-FFF2-40B4-BE49-F238E27FC236}">
                <a16:creationId xmlns:a16="http://schemas.microsoft.com/office/drawing/2014/main" id="{CAAEECAB-CA63-7BA1-5021-1C1FF47B8EEA}"/>
              </a:ext>
            </a:extLst>
          </p:cNvPr>
          <p:cNvSpPr txBox="1">
            <a:spLocks noChangeArrowheads="1"/>
          </p:cNvSpPr>
          <p:nvPr/>
        </p:nvSpPr>
        <p:spPr bwMode="auto">
          <a:xfrm rot="2433165">
            <a:off x="6057091" y="5028257"/>
            <a:ext cx="194738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ja-JP" altLang="en-US" sz="1600" dirty="0">
                <a:solidFill>
                  <a:srgbClr val="008000"/>
                </a:solidFill>
                <a:latin typeface="Times New Roman" charset="0"/>
              </a:rPr>
              <a:t>“</a:t>
            </a:r>
            <a:r>
              <a:rPr lang="en-US" sz="1600" dirty="0">
                <a:solidFill>
                  <a:srgbClr val="008000"/>
                </a:solidFill>
                <a:latin typeface="Times New Roman" charset="0"/>
              </a:rPr>
              <a:t>d: path (G, B, …)</a:t>
            </a:r>
            <a:r>
              <a:rPr lang="ja-JP" altLang="en-US" sz="1600" dirty="0">
                <a:solidFill>
                  <a:srgbClr val="008000"/>
                </a:solidFill>
                <a:latin typeface="Times New Roman" charset="0"/>
              </a:rPr>
              <a:t>”</a:t>
            </a:r>
            <a:endParaRPr lang="en-US" sz="1600" b="0" dirty="0">
              <a:solidFill>
                <a:srgbClr val="008000"/>
              </a:solidFill>
              <a:latin typeface="Times New Roman" charset="0"/>
            </a:endParaRPr>
          </a:p>
        </p:txBody>
      </p:sp>
      <p:cxnSp>
        <p:nvCxnSpPr>
          <p:cNvPr id="9" name="Straight Arrow Connector 8">
            <a:extLst>
              <a:ext uri="{FF2B5EF4-FFF2-40B4-BE49-F238E27FC236}">
                <a16:creationId xmlns:a16="http://schemas.microsoft.com/office/drawing/2014/main" id="{307B1349-2760-862C-E0FE-A782E00543FA}"/>
              </a:ext>
            </a:extLst>
          </p:cNvPr>
          <p:cNvCxnSpPr>
            <a:cxnSpLocks/>
          </p:cNvCxnSpPr>
          <p:nvPr/>
        </p:nvCxnSpPr>
        <p:spPr>
          <a:xfrm>
            <a:off x="6564471" y="4517563"/>
            <a:ext cx="790606" cy="679971"/>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19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741E0F-8B4F-AACF-6FB5-4631F9A4F9D9}"/>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661462CB-C9FE-9012-F99A-B4EB323CB618}"/>
              </a:ext>
            </a:extLst>
          </p:cNvPr>
          <p:cNvSpPr>
            <a:spLocks noGrp="1" noChangeArrowheads="1"/>
          </p:cNvSpPr>
          <p:nvPr>
            <p:ph type="title"/>
          </p:nvPr>
        </p:nvSpPr>
        <p:spPr/>
        <p:txBody>
          <a:bodyPr/>
          <a:lstStyle/>
          <a:p>
            <a:pPr eaLnBrk="1" hangingPunct="1"/>
            <a:r>
              <a:rPr lang="en-US" sz="3600" dirty="0">
                <a:solidFill>
                  <a:schemeClr val="tx1"/>
                </a:solidFill>
              </a:rPr>
              <a:t>Gao-Rexford Rules for </a:t>
            </a:r>
            <a:r>
              <a:rPr lang="en-US" sz="3600" dirty="0">
                <a:solidFill>
                  <a:srgbClr val="008000"/>
                </a:solidFill>
              </a:rPr>
              <a:t>Exporting</a:t>
            </a:r>
            <a:r>
              <a:rPr lang="en-US" sz="3600" dirty="0">
                <a:solidFill>
                  <a:schemeClr val="tx1"/>
                </a:solidFill>
              </a:rPr>
              <a:t>: An Advertisement from A Provider will be Exported Only to Customers</a:t>
            </a:r>
          </a:p>
        </p:txBody>
      </p:sp>
      <p:sp>
        <p:nvSpPr>
          <p:cNvPr id="2" name="Google Shape;609;p51">
            <a:extLst>
              <a:ext uri="{FF2B5EF4-FFF2-40B4-BE49-F238E27FC236}">
                <a16:creationId xmlns:a16="http://schemas.microsoft.com/office/drawing/2014/main" id="{B06839E6-C2F4-19E7-FE0E-E55029F445F3}"/>
              </a:ext>
            </a:extLst>
          </p:cNvPr>
          <p:cNvSpPr/>
          <p:nvPr/>
        </p:nvSpPr>
        <p:spPr>
          <a:xfrm>
            <a:off x="5453157" y="3573191"/>
            <a:ext cx="969900" cy="5532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Roboto"/>
                <a:ea typeface="Roboto"/>
                <a:cs typeface="Roboto"/>
                <a:sym typeface="Roboto"/>
              </a:rPr>
              <a:t>G</a:t>
            </a:r>
            <a:endParaRPr sz="1800" dirty="0">
              <a:latin typeface="Roboto"/>
              <a:ea typeface="Roboto"/>
              <a:cs typeface="Roboto"/>
              <a:sym typeface="Roboto"/>
            </a:endParaRPr>
          </a:p>
        </p:txBody>
      </p:sp>
      <p:cxnSp>
        <p:nvCxnSpPr>
          <p:cNvPr id="3" name="Google Shape;610;p51">
            <a:extLst>
              <a:ext uri="{FF2B5EF4-FFF2-40B4-BE49-F238E27FC236}">
                <a16:creationId xmlns:a16="http://schemas.microsoft.com/office/drawing/2014/main" id="{F213F3B9-F3CD-5098-2A20-AB03D852AA01}"/>
              </a:ext>
            </a:extLst>
          </p:cNvPr>
          <p:cNvCxnSpPr>
            <a:cxnSpLocks/>
            <a:stCxn id="2" idx="6"/>
            <a:endCxn id="11" idx="2"/>
          </p:cNvCxnSpPr>
          <p:nvPr/>
        </p:nvCxnSpPr>
        <p:spPr>
          <a:xfrm>
            <a:off x="6423057" y="3849791"/>
            <a:ext cx="2006080" cy="15110"/>
          </a:xfrm>
          <a:prstGeom prst="straightConnector1">
            <a:avLst/>
          </a:prstGeom>
          <a:noFill/>
          <a:ln w="38100" cap="flat" cmpd="sng">
            <a:solidFill>
              <a:schemeClr val="dk1"/>
            </a:solidFill>
            <a:prstDash val="solid"/>
            <a:round/>
            <a:headEnd type="oval" w="med" len="med"/>
            <a:tailEnd type="oval" w="med" len="med"/>
          </a:ln>
        </p:spPr>
      </p:cxnSp>
      <p:cxnSp>
        <p:nvCxnSpPr>
          <p:cNvPr id="6" name="Google Shape;612;p51">
            <a:extLst>
              <a:ext uri="{FF2B5EF4-FFF2-40B4-BE49-F238E27FC236}">
                <a16:creationId xmlns:a16="http://schemas.microsoft.com/office/drawing/2014/main" id="{159A4502-06F9-28BD-C21F-A90BA5908D4F}"/>
              </a:ext>
            </a:extLst>
          </p:cNvPr>
          <p:cNvCxnSpPr>
            <a:cxnSpLocks/>
            <a:stCxn id="10" idx="2"/>
            <a:endCxn id="2" idx="7"/>
          </p:cNvCxnSpPr>
          <p:nvPr/>
        </p:nvCxnSpPr>
        <p:spPr>
          <a:xfrm flipH="1">
            <a:off x="6281018" y="1535363"/>
            <a:ext cx="2148118" cy="2118842"/>
          </a:xfrm>
          <a:prstGeom prst="straightConnector1">
            <a:avLst/>
          </a:prstGeom>
          <a:noFill/>
          <a:ln w="38100" cap="flat" cmpd="sng">
            <a:solidFill>
              <a:srgbClr val="000000"/>
            </a:solidFill>
            <a:prstDash val="solid"/>
            <a:round/>
            <a:headEnd type="none" w="med" len="med"/>
            <a:tailEnd type="triangle" w="med" len="med"/>
          </a:ln>
        </p:spPr>
      </p:cxnSp>
      <p:cxnSp>
        <p:nvCxnSpPr>
          <p:cNvPr id="8" name="Google Shape;614;p51">
            <a:extLst>
              <a:ext uri="{FF2B5EF4-FFF2-40B4-BE49-F238E27FC236}">
                <a16:creationId xmlns:a16="http://schemas.microsoft.com/office/drawing/2014/main" id="{9CD2BAC3-F734-8ADA-BB6D-F1FB90A418DD}"/>
              </a:ext>
            </a:extLst>
          </p:cNvPr>
          <p:cNvCxnSpPr>
            <a:cxnSpLocks/>
            <a:stCxn id="2" idx="5"/>
            <a:endCxn id="13" idx="2"/>
          </p:cNvCxnSpPr>
          <p:nvPr/>
        </p:nvCxnSpPr>
        <p:spPr>
          <a:xfrm>
            <a:off x="6281018" y="4045377"/>
            <a:ext cx="2148118" cy="1830460"/>
          </a:xfrm>
          <a:prstGeom prst="straightConnector1">
            <a:avLst/>
          </a:prstGeom>
          <a:noFill/>
          <a:ln w="38100" cap="flat" cmpd="sng">
            <a:solidFill>
              <a:srgbClr val="000000"/>
            </a:solidFill>
            <a:prstDash val="solid"/>
            <a:round/>
            <a:headEnd type="none" w="med" len="med"/>
            <a:tailEnd type="triangle" w="med" len="med"/>
          </a:ln>
        </p:spPr>
      </p:cxnSp>
      <p:sp>
        <p:nvSpPr>
          <p:cNvPr id="10" name="Google Shape;613;p51">
            <a:extLst>
              <a:ext uri="{FF2B5EF4-FFF2-40B4-BE49-F238E27FC236}">
                <a16:creationId xmlns:a16="http://schemas.microsoft.com/office/drawing/2014/main" id="{DC510A51-8F7B-D64D-656B-6C9994858B2C}"/>
              </a:ext>
            </a:extLst>
          </p:cNvPr>
          <p:cNvSpPr/>
          <p:nvPr/>
        </p:nvSpPr>
        <p:spPr>
          <a:xfrm>
            <a:off x="8429136" y="1258763"/>
            <a:ext cx="2162663" cy="5532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latin typeface="Roboto"/>
                <a:ea typeface="Roboto"/>
                <a:cs typeface="Roboto"/>
                <a:sym typeface="Roboto"/>
              </a:rPr>
              <a:t> A (G’s Provider)</a:t>
            </a:r>
            <a:endParaRPr sz="1400" dirty="0">
              <a:latin typeface="Roboto"/>
              <a:ea typeface="Roboto"/>
              <a:cs typeface="Roboto"/>
              <a:sym typeface="Roboto"/>
            </a:endParaRPr>
          </a:p>
        </p:txBody>
      </p:sp>
      <p:sp>
        <p:nvSpPr>
          <p:cNvPr id="11" name="Google Shape;611;p51">
            <a:extLst>
              <a:ext uri="{FF2B5EF4-FFF2-40B4-BE49-F238E27FC236}">
                <a16:creationId xmlns:a16="http://schemas.microsoft.com/office/drawing/2014/main" id="{FE6E581D-69D9-488C-B8BE-3CA36AA0CEFC}"/>
              </a:ext>
            </a:extLst>
          </p:cNvPr>
          <p:cNvSpPr/>
          <p:nvPr/>
        </p:nvSpPr>
        <p:spPr>
          <a:xfrm>
            <a:off x="8429137" y="3588301"/>
            <a:ext cx="2162662" cy="5532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latin typeface="Roboto"/>
                <a:ea typeface="Roboto"/>
                <a:cs typeface="Roboto"/>
                <a:sym typeface="Roboto"/>
              </a:rPr>
              <a:t>B (G’s Peer)</a:t>
            </a:r>
            <a:endParaRPr sz="1400" dirty="0">
              <a:latin typeface="Roboto"/>
              <a:ea typeface="Roboto"/>
              <a:cs typeface="Roboto"/>
              <a:sym typeface="Roboto"/>
            </a:endParaRPr>
          </a:p>
        </p:txBody>
      </p:sp>
      <p:sp>
        <p:nvSpPr>
          <p:cNvPr id="13" name="Google Shape;615;p51">
            <a:extLst>
              <a:ext uri="{FF2B5EF4-FFF2-40B4-BE49-F238E27FC236}">
                <a16:creationId xmlns:a16="http://schemas.microsoft.com/office/drawing/2014/main" id="{5C36157D-147E-5485-C78A-39CED470303B}"/>
              </a:ext>
            </a:extLst>
          </p:cNvPr>
          <p:cNvSpPr/>
          <p:nvPr/>
        </p:nvSpPr>
        <p:spPr>
          <a:xfrm>
            <a:off x="8429136" y="5599237"/>
            <a:ext cx="2337940" cy="5532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latin typeface="Roboto"/>
                <a:ea typeface="Roboto"/>
                <a:cs typeface="Roboto"/>
                <a:sym typeface="Roboto"/>
              </a:rPr>
              <a:t>C (G’s Customer)</a:t>
            </a:r>
            <a:endParaRPr sz="1400" dirty="0">
              <a:latin typeface="Roboto"/>
              <a:ea typeface="Roboto"/>
              <a:cs typeface="Roboto"/>
              <a:sym typeface="Roboto"/>
            </a:endParaRPr>
          </a:p>
        </p:txBody>
      </p:sp>
      <p:cxnSp>
        <p:nvCxnSpPr>
          <p:cNvPr id="15" name="Straight Arrow Connector 14">
            <a:extLst>
              <a:ext uri="{FF2B5EF4-FFF2-40B4-BE49-F238E27FC236}">
                <a16:creationId xmlns:a16="http://schemas.microsoft.com/office/drawing/2014/main" id="{3DB1D636-7996-30D0-CFE0-38EE81863597}"/>
              </a:ext>
            </a:extLst>
          </p:cNvPr>
          <p:cNvCxnSpPr>
            <a:cxnSpLocks/>
            <a:stCxn id="50" idx="2"/>
          </p:cNvCxnSpPr>
          <p:nvPr/>
        </p:nvCxnSpPr>
        <p:spPr>
          <a:xfrm flipH="1">
            <a:off x="6477690" y="2546722"/>
            <a:ext cx="626806" cy="62730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Google Shape;610;p51">
            <a:extLst>
              <a:ext uri="{FF2B5EF4-FFF2-40B4-BE49-F238E27FC236}">
                <a16:creationId xmlns:a16="http://schemas.microsoft.com/office/drawing/2014/main" id="{E252EC08-079C-A4F8-DF99-5C3A0F8EE6BB}"/>
              </a:ext>
            </a:extLst>
          </p:cNvPr>
          <p:cNvCxnSpPr>
            <a:cxnSpLocks/>
            <a:stCxn id="11" idx="6"/>
          </p:cNvCxnSpPr>
          <p:nvPr/>
        </p:nvCxnSpPr>
        <p:spPr>
          <a:xfrm>
            <a:off x="10591799" y="3864901"/>
            <a:ext cx="609601" cy="0"/>
          </a:xfrm>
          <a:prstGeom prst="straightConnector1">
            <a:avLst/>
          </a:prstGeom>
          <a:noFill/>
          <a:ln w="28575" cap="flat" cmpd="sng">
            <a:solidFill>
              <a:schemeClr val="dk1"/>
            </a:solidFill>
            <a:prstDash val="sysDot"/>
            <a:round/>
            <a:headEnd type="none" w="med" len="med"/>
            <a:tailEnd type="none" w="med" len="med"/>
          </a:ln>
        </p:spPr>
      </p:cxnSp>
      <p:cxnSp>
        <p:nvCxnSpPr>
          <p:cNvPr id="48" name="Google Shape;610;p51">
            <a:extLst>
              <a:ext uri="{FF2B5EF4-FFF2-40B4-BE49-F238E27FC236}">
                <a16:creationId xmlns:a16="http://schemas.microsoft.com/office/drawing/2014/main" id="{E6623910-78A8-F6AA-E812-FFA72860BACD}"/>
              </a:ext>
            </a:extLst>
          </p:cNvPr>
          <p:cNvCxnSpPr>
            <a:cxnSpLocks/>
            <a:stCxn id="10" idx="6"/>
          </p:cNvCxnSpPr>
          <p:nvPr/>
        </p:nvCxnSpPr>
        <p:spPr>
          <a:xfrm flipV="1">
            <a:off x="10591799" y="1531842"/>
            <a:ext cx="609601" cy="3521"/>
          </a:xfrm>
          <a:prstGeom prst="straightConnector1">
            <a:avLst/>
          </a:prstGeom>
          <a:noFill/>
          <a:ln w="28575" cap="flat" cmpd="sng">
            <a:solidFill>
              <a:schemeClr val="dk1"/>
            </a:solidFill>
            <a:prstDash val="sysDot"/>
            <a:round/>
            <a:headEnd type="none" w="med" len="med"/>
            <a:tailEnd type="none" w="med" len="med"/>
          </a:ln>
        </p:spPr>
      </p:cxnSp>
      <p:cxnSp>
        <p:nvCxnSpPr>
          <p:cNvPr id="49" name="Google Shape;610;p51">
            <a:extLst>
              <a:ext uri="{FF2B5EF4-FFF2-40B4-BE49-F238E27FC236}">
                <a16:creationId xmlns:a16="http://schemas.microsoft.com/office/drawing/2014/main" id="{0EFC2C05-4720-BCD8-A7DF-27E6629A161C}"/>
              </a:ext>
            </a:extLst>
          </p:cNvPr>
          <p:cNvCxnSpPr>
            <a:cxnSpLocks/>
            <a:stCxn id="13" idx="6"/>
          </p:cNvCxnSpPr>
          <p:nvPr/>
        </p:nvCxnSpPr>
        <p:spPr>
          <a:xfrm>
            <a:off x="10767076" y="5875837"/>
            <a:ext cx="586724" cy="0"/>
          </a:xfrm>
          <a:prstGeom prst="straightConnector1">
            <a:avLst/>
          </a:prstGeom>
          <a:noFill/>
          <a:ln w="28575" cap="flat" cmpd="sng">
            <a:solidFill>
              <a:schemeClr val="dk1"/>
            </a:solidFill>
            <a:prstDash val="sysDot"/>
            <a:round/>
            <a:headEnd type="none" w="med" len="med"/>
            <a:tailEnd type="none" w="med" len="med"/>
          </a:ln>
        </p:spPr>
      </p:cxnSp>
      <p:sp>
        <p:nvSpPr>
          <p:cNvPr id="50" name="Text Box 11">
            <a:extLst>
              <a:ext uri="{FF2B5EF4-FFF2-40B4-BE49-F238E27FC236}">
                <a16:creationId xmlns:a16="http://schemas.microsoft.com/office/drawing/2014/main" id="{7EA562BE-7B2E-8BDD-D120-76AA0A12E630}"/>
              </a:ext>
            </a:extLst>
          </p:cNvPr>
          <p:cNvSpPr txBox="1">
            <a:spLocks noChangeArrowheads="1"/>
          </p:cNvSpPr>
          <p:nvPr/>
        </p:nvSpPr>
        <p:spPr bwMode="auto">
          <a:xfrm rot="18921241">
            <a:off x="5910715" y="2257011"/>
            <a:ext cx="214965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ja-JP" altLang="en-US" sz="1600" dirty="0">
                <a:solidFill>
                  <a:srgbClr val="FF0000"/>
                </a:solidFill>
                <a:latin typeface="Times New Roman" charset="0"/>
              </a:rPr>
              <a:t>“</a:t>
            </a:r>
            <a:r>
              <a:rPr lang="en-US" sz="1600" dirty="0">
                <a:solidFill>
                  <a:srgbClr val="FF0000"/>
                </a:solidFill>
                <a:latin typeface="Times New Roman" charset="0"/>
              </a:rPr>
              <a:t>d: path (A, …)</a:t>
            </a:r>
            <a:r>
              <a:rPr lang="ja-JP" altLang="en-US" sz="1600" dirty="0">
                <a:solidFill>
                  <a:srgbClr val="FF0000"/>
                </a:solidFill>
                <a:latin typeface="Times New Roman" charset="0"/>
              </a:rPr>
              <a:t>”</a:t>
            </a:r>
            <a:endParaRPr lang="en-US" sz="1600" b="0" dirty="0">
              <a:solidFill>
                <a:srgbClr val="FF0000"/>
              </a:solidFill>
              <a:latin typeface="Times New Roman" charset="0"/>
            </a:endParaRPr>
          </a:p>
        </p:txBody>
      </p:sp>
      <p:sp>
        <p:nvSpPr>
          <p:cNvPr id="51" name="Google Shape;613;p51">
            <a:extLst>
              <a:ext uri="{FF2B5EF4-FFF2-40B4-BE49-F238E27FC236}">
                <a16:creationId xmlns:a16="http://schemas.microsoft.com/office/drawing/2014/main" id="{C86832EE-2DDB-65F9-E8D7-BDA0FABBC8DC}"/>
              </a:ext>
            </a:extLst>
          </p:cNvPr>
          <p:cNvSpPr/>
          <p:nvPr/>
        </p:nvSpPr>
        <p:spPr>
          <a:xfrm>
            <a:off x="1143000" y="1255242"/>
            <a:ext cx="2162662" cy="5532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latin typeface="Roboto"/>
                <a:ea typeface="Roboto"/>
                <a:cs typeface="Roboto"/>
                <a:sym typeface="Roboto"/>
              </a:rPr>
              <a:t> D (G’s Provider)</a:t>
            </a:r>
            <a:endParaRPr sz="1400" dirty="0">
              <a:latin typeface="Roboto"/>
              <a:ea typeface="Roboto"/>
              <a:cs typeface="Roboto"/>
              <a:sym typeface="Roboto"/>
            </a:endParaRPr>
          </a:p>
        </p:txBody>
      </p:sp>
      <p:sp>
        <p:nvSpPr>
          <p:cNvPr id="52" name="Google Shape;611;p51">
            <a:extLst>
              <a:ext uri="{FF2B5EF4-FFF2-40B4-BE49-F238E27FC236}">
                <a16:creationId xmlns:a16="http://schemas.microsoft.com/office/drawing/2014/main" id="{F80232E2-A0EA-B42A-2207-9837C701D3BF}"/>
              </a:ext>
            </a:extLst>
          </p:cNvPr>
          <p:cNvSpPr/>
          <p:nvPr/>
        </p:nvSpPr>
        <p:spPr>
          <a:xfrm>
            <a:off x="1143000" y="3588301"/>
            <a:ext cx="2162662" cy="5532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latin typeface="Roboto"/>
                <a:ea typeface="Roboto"/>
                <a:cs typeface="Roboto"/>
                <a:sym typeface="Roboto"/>
              </a:rPr>
              <a:t>E (G’s Peer)</a:t>
            </a:r>
            <a:endParaRPr sz="1400" dirty="0">
              <a:latin typeface="Roboto"/>
              <a:ea typeface="Roboto"/>
              <a:cs typeface="Roboto"/>
              <a:sym typeface="Roboto"/>
            </a:endParaRPr>
          </a:p>
        </p:txBody>
      </p:sp>
      <p:sp>
        <p:nvSpPr>
          <p:cNvPr id="53" name="Google Shape;615;p51">
            <a:extLst>
              <a:ext uri="{FF2B5EF4-FFF2-40B4-BE49-F238E27FC236}">
                <a16:creationId xmlns:a16="http://schemas.microsoft.com/office/drawing/2014/main" id="{DAA14909-54DA-2AF2-7ED3-4CC0DD4DC907}"/>
              </a:ext>
            </a:extLst>
          </p:cNvPr>
          <p:cNvSpPr/>
          <p:nvPr/>
        </p:nvSpPr>
        <p:spPr>
          <a:xfrm>
            <a:off x="1143000" y="5594658"/>
            <a:ext cx="2162662" cy="5532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latin typeface="Roboto"/>
                <a:ea typeface="Roboto"/>
                <a:cs typeface="Roboto"/>
                <a:sym typeface="Roboto"/>
              </a:rPr>
              <a:t>F (G’s Customer)</a:t>
            </a:r>
            <a:endParaRPr sz="1400" dirty="0">
              <a:latin typeface="Roboto"/>
              <a:ea typeface="Roboto"/>
              <a:cs typeface="Roboto"/>
              <a:sym typeface="Roboto"/>
            </a:endParaRPr>
          </a:p>
        </p:txBody>
      </p:sp>
      <p:cxnSp>
        <p:nvCxnSpPr>
          <p:cNvPr id="54" name="Google Shape;610;p51">
            <a:extLst>
              <a:ext uri="{FF2B5EF4-FFF2-40B4-BE49-F238E27FC236}">
                <a16:creationId xmlns:a16="http://schemas.microsoft.com/office/drawing/2014/main" id="{472E3E87-DD32-05F7-9F32-97C12DE46202}"/>
              </a:ext>
            </a:extLst>
          </p:cNvPr>
          <p:cNvCxnSpPr>
            <a:cxnSpLocks/>
            <a:stCxn id="52" idx="6"/>
            <a:endCxn id="2" idx="2"/>
          </p:cNvCxnSpPr>
          <p:nvPr/>
        </p:nvCxnSpPr>
        <p:spPr>
          <a:xfrm flipV="1">
            <a:off x="3305662" y="3849791"/>
            <a:ext cx="2147495" cy="15110"/>
          </a:xfrm>
          <a:prstGeom prst="straightConnector1">
            <a:avLst/>
          </a:prstGeom>
          <a:noFill/>
          <a:ln w="38100" cap="flat" cmpd="sng">
            <a:solidFill>
              <a:schemeClr val="dk1"/>
            </a:solidFill>
            <a:prstDash val="solid"/>
            <a:round/>
            <a:headEnd type="oval" w="med" len="med"/>
            <a:tailEnd type="oval" w="med" len="med"/>
          </a:ln>
        </p:spPr>
      </p:cxnSp>
      <p:cxnSp>
        <p:nvCxnSpPr>
          <p:cNvPr id="34" name="Google Shape;612;p51">
            <a:extLst>
              <a:ext uri="{FF2B5EF4-FFF2-40B4-BE49-F238E27FC236}">
                <a16:creationId xmlns:a16="http://schemas.microsoft.com/office/drawing/2014/main" id="{9575EF53-5514-21D5-8EF8-FD02B0AD3BCD}"/>
              </a:ext>
            </a:extLst>
          </p:cNvPr>
          <p:cNvCxnSpPr>
            <a:cxnSpLocks/>
            <a:stCxn id="51" idx="6"/>
            <a:endCxn id="2" idx="1"/>
          </p:cNvCxnSpPr>
          <p:nvPr/>
        </p:nvCxnSpPr>
        <p:spPr>
          <a:xfrm>
            <a:off x="3305662" y="1531842"/>
            <a:ext cx="2289534" cy="2122363"/>
          </a:xfrm>
          <a:prstGeom prst="straightConnector1">
            <a:avLst/>
          </a:prstGeom>
          <a:noFill/>
          <a:ln w="38100" cap="flat" cmpd="sng">
            <a:solidFill>
              <a:srgbClr val="000000"/>
            </a:solidFill>
            <a:prstDash val="solid"/>
            <a:round/>
            <a:headEnd type="none" w="med" len="med"/>
            <a:tailEnd type="triangle" w="med" len="med"/>
          </a:ln>
        </p:spPr>
      </p:cxnSp>
      <p:cxnSp>
        <p:nvCxnSpPr>
          <p:cNvPr id="37" name="Google Shape;614;p51">
            <a:extLst>
              <a:ext uri="{FF2B5EF4-FFF2-40B4-BE49-F238E27FC236}">
                <a16:creationId xmlns:a16="http://schemas.microsoft.com/office/drawing/2014/main" id="{44E60331-27C6-02D4-781F-8242CC1F83E7}"/>
              </a:ext>
            </a:extLst>
          </p:cNvPr>
          <p:cNvCxnSpPr>
            <a:cxnSpLocks/>
            <a:stCxn id="2" idx="3"/>
            <a:endCxn id="53" idx="6"/>
          </p:cNvCxnSpPr>
          <p:nvPr/>
        </p:nvCxnSpPr>
        <p:spPr>
          <a:xfrm flipH="1">
            <a:off x="3305662" y="4045377"/>
            <a:ext cx="2289534" cy="1825881"/>
          </a:xfrm>
          <a:prstGeom prst="straightConnector1">
            <a:avLst/>
          </a:prstGeom>
          <a:noFill/>
          <a:ln w="38100" cap="flat" cmpd="sng">
            <a:solidFill>
              <a:srgbClr val="000000"/>
            </a:solidFill>
            <a:prstDash val="solid"/>
            <a:round/>
            <a:headEnd type="none" w="med" len="med"/>
            <a:tailEnd type="triangle" w="med" len="med"/>
          </a:ln>
        </p:spPr>
      </p:cxnSp>
      <p:cxnSp>
        <p:nvCxnSpPr>
          <p:cNvPr id="60" name="Straight Arrow Connector 59">
            <a:extLst>
              <a:ext uri="{FF2B5EF4-FFF2-40B4-BE49-F238E27FC236}">
                <a16:creationId xmlns:a16="http://schemas.microsoft.com/office/drawing/2014/main" id="{8DB7F30C-115D-719C-3AD8-DDA53B5D5E8B}"/>
              </a:ext>
            </a:extLst>
          </p:cNvPr>
          <p:cNvCxnSpPr>
            <a:cxnSpLocks/>
          </p:cNvCxnSpPr>
          <p:nvPr/>
        </p:nvCxnSpPr>
        <p:spPr>
          <a:xfrm flipH="1">
            <a:off x="4648200" y="4425538"/>
            <a:ext cx="666479" cy="603662"/>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 Box 11">
            <a:extLst>
              <a:ext uri="{FF2B5EF4-FFF2-40B4-BE49-F238E27FC236}">
                <a16:creationId xmlns:a16="http://schemas.microsoft.com/office/drawing/2014/main" id="{CEE770D7-E435-F304-C0A6-87DE86514F3E}"/>
              </a:ext>
            </a:extLst>
          </p:cNvPr>
          <p:cNvSpPr txBox="1">
            <a:spLocks noChangeArrowheads="1"/>
          </p:cNvSpPr>
          <p:nvPr/>
        </p:nvSpPr>
        <p:spPr bwMode="auto">
          <a:xfrm rot="19105107">
            <a:off x="4119791" y="4743106"/>
            <a:ext cx="194738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ja-JP" altLang="en-US" sz="1600" dirty="0">
                <a:solidFill>
                  <a:srgbClr val="008000"/>
                </a:solidFill>
                <a:latin typeface="Times New Roman" charset="0"/>
              </a:rPr>
              <a:t>“</a:t>
            </a:r>
            <a:r>
              <a:rPr lang="en-US" sz="1600" dirty="0">
                <a:solidFill>
                  <a:srgbClr val="008000"/>
                </a:solidFill>
                <a:latin typeface="Times New Roman" charset="0"/>
              </a:rPr>
              <a:t>d: path (G, A, …)</a:t>
            </a:r>
            <a:r>
              <a:rPr lang="ja-JP" altLang="en-US" sz="1600" dirty="0">
                <a:solidFill>
                  <a:srgbClr val="008000"/>
                </a:solidFill>
                <a:latin typeface="Times New Roman" charset="0"/>
              </a:rPr>
              <a:t>”</a:t>
            </a:r>
            <a:endParaRPr lang="en-US" sz="1600" b="0" dirty="0">
              <a:solidFill>
                <a:srgbClr val="008000"/>
              </a:solidFill>
              <a:latin typeface="Times New Roman" charset="0"/>
            </a:endParaRPr>
          </a:p>
        </p:txBody>
      </p:sp>
      <p:sp>
        <p:nvSpPr>
          <p:cNvPr id="5" name="Text Box 11">
            <a:extLst>
              <a:ext uri="{FF2B5EF4-FFF2-40B4-BE49-F238E27FC236}">
                <a16:creationId xmlns:a16="http://schemas.microsoft.com/office/drawing/2014/main" id="{6CAA5849-B0A6-CE54-8424-37295D284101}"/>
              </a:ext>
            </a:extLst>
          </p:cNvPr>
          <p:cNvSpPr txBox="1">
            <a:spLocks noChangeArrowheads="1"/>
          </p:cNvSpPr>
          <p:nvPr/>
        </p:nvSpPr>
        <p:spPr bwMode="auto">
          <a:xfrm rot="2433165">
            <a:off x="6057091" y="5028257"/>
            <a:ext cx="194738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ja-JP" altLang="en-US" sz="1600" dirty="0">
                <a:solidFill>
                  <a:srgbClr val="008000"/>
                </a:solidFill>
                <a:latin typeface="Times New Roman" charset="0"/>
              </a:rPr>
              <a:t>“</a:t>
            </a:r>
            <a:r>
              <a:rPr lang="en-US" sz="1600" dirty="0">
                <a:solidFill>
                  <a:srgbClr val="008000"/>
                </a:solidFill>
                <a:latin typeface="Times New Roman" charset="0"/>
              </a:rPr>
              <a:t>d: path (G, A, …)</a:t>
            </a:r>
            <a:r>
              <a:rPr lang="ja-JP" altLang="en-US" sz="1600" dirty="0">
                <a:solidFill>
                  <a:srgbClr val="008000"/>
                </a:solidFill>
                <a:latin typeface="Times New Roman" charset="0"/>
              </a:rPr>
              <a:t>”</a:t>
            </a:r>
            <a:endParaRPr lang="en-US" sz="1600" b="0" dirty="0">
              <a:solidFill>
                <a:srgbClr val="008000"/>
              </a:solidFill>
              <a:latin typeface="Times New Roman" charset="0"/>
            </a:endParaRPr>
          </a:p>
        </p:txBody>
      </p:sp>
      <p:cxnSp>
        <p:nvCxnSpPr>
          <p:cNvPr id="9" name="Straight Arrow Connector 8">
            <a:extLst>
              <a:ext uri="{FF2B5EF4-FFF2-40B4-BE49-F238E27FC236}">
                <a16:creationId xmlns:a16="http://schemas.microsoft.com/office/drawing/2014/main" id="{528E1AC6-21FF-71DE-E732-AC82BC408EE5}"/>
              </a:ext>
            </a:extLst>
          </p:cNvPr>
          <p:cNvCxnSpPr>
            <a:cxnSpLocks/>
          </p:cNvCxnSpPr>
          <p:nvPr/>
        </p:nvCxnSpPr>
        <p:spPr>
          <a:xfrm>
            <a:off x="6564471" y="4517563"/>
            <a:ext cx="790606" cy="679971"/>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7876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239771-4968-D52C-7F41-6C9293615ECD}"/>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1EA4C521-807C-0870-A7C6-983C0A169E82}"/>
              </a:ext>
            </a:extLst>
          </p:cNvPr>
          <p:cNvSpPr>
            <a:spLocks noGrp="1" noChangeArrowheads="1"/>
          </p:cNvSpPr>
          <p:nvPr>
            <p:ph type="title"/>
          </p:nvPr>
        </p:nvSpPr>
        <p:spPr/>
        <p:txBody>
          <a:bodyPr/>
          <a:lstStyle/>
          <a:p>
            <a:pPr eaLnBrk="1" hangingPunct="1"/>
            <a:r>
              <a:rPr lang="en-US" sz="4400" dirty="0">
                <a:solidFill>
                  <a:schemeClr val="tx1"/>
                </a:solidFill>
              </a:rPr>
              <a:t>What’s the Importance of Gao-Rexford Rules?</a:t>
            </a:r>
            <a:endParaRPr lang="en-US" dirty="0"/>
          </a:p>
        </p:txBody>
      </p:sp>
      <p:sp>
        <p:nvSpPr>
          <p:cNvPr id="7171" name="Rectangle 3">
            <a:extLst>
              <a:ext uri="{FF2B5EF4-FFF2-40B4-BE49-F238E27FC236}">
                <a16:creationId xmlns:a16="http://schemas.microsoft.com/office/drawing/2014/main" id="{7E5E88C2-DB99-5551-5428-70837181DA93}"/>
              </a:ext>
            </a:extLst>
          </p:cNvPr>
          <p:cNvSpPr>
            <a:spLocks noGrp="1" noChangeArrowheads="1"/>
          </p:cNvSpPr>
          <p:nvPr>
            <p:ph idx="1"/>
          </p:nvPr>
        </p:nvSpPr>
        <p:spPr>
          <a:xfrm>
            <a:off x="76200" y="1143000"/>
            <a:ext cx="12039600" cy="5562599"/>
          </a:xfrm>
        </p:spPr>
        <p:txBody>
          <a:bodyPr/>
          <a:lstStyle/>
          <a:p>
            <a:pPr>
              <a:lnSpc>
                <a:spcPct val="90000"/>
              </a:lnSpc>
            </a:pPr>
            <a:r>
              <a:rPr lang="en-US" dirty="0"/>
              <a:t>Gao and Rexford proved in their seminal paper that …</a:t>
            </a:r>
          </a:p>
          <a:p>
            <a:pPr>
              <a:lnSpc>
                <a:spcPct val="90000"/>
              </a:lnSpc>
            </a:pPr>
            <a:r>
              <a:rPr lang="en-US" dirty="0"/>
              <a:t>under a couple of mild and realistic assumptions on the AS graph topology,</a:t>
            </a:r>
          </a:p>
          <a:p>
            <a:pPr>
              <a:lnSpc>
                <a:spcPct val="90000"/>
              </a:lnSpc>
            </a:pPr>
            <a:r>
              <a:rPr lang="en-US" dirty="0"/>
              <a:t>If All </a:t>
            </a:r>
            <a:r>
              <a:rPr lang="en-US" dirty="0" err="1"/>
              <a:t>ASes</a:t>
            </a:r>
            <a:r>
              <a:rPr lang="en-US" dirty="0"/>
              <a:t> follow the Gao-Rexford rules,</a:t>
            </a:r>
          </a:p>
          <a:p>
            <a:pPr>
              <a:lnSpc>
                <a:spcPct val="90000"/>
              </a:lnSpc>
            </a:pPr>
            <a:r>
              <a:rPr lang="en-US" dirty="0"/>
              <a:t>Then we can guarantee these two properties:</a:t>
            </a:r>
          </a:p>
          <a:p>
            <a:pPr lvl="1">
              <a:lnSpc>
                <a:spcPct val="90000"/>
              </a:lnSpc>
            </a:pPr>
            <a:r>
              <a:rPr lang="en-US" b="1" dirty="0"/>
              <a:t>Reachability:</a:t>
            </a:r>
            <a:r>
              <a:rPr lang="en-US" dirty="0"/>
              <a:t> Any two </a:t>
            </a:r>
            <a:r>
              <a:rPr lang="en-US" dirty="0" err="1"/>
              <a:t>ASes</a:t>
            </a:r>
            <a:r>
              <a:rPr lang="en-US" dirty="0"/>
              <a:t> in the graph can communicate.</a:t>
            </a:r>
          </a:p>
          <a:p>
            <a:pPr lvl="1">
              <a:lnSpc>
                <a:spcPct val="90000"/>
              </a:lnSpc>
            </a:pPr>
            <a:r>
              <a:rPr lang="en-US" b="1" dirty="0"/>
              <a:t>Convergence:</a:t>
            </a:r>
            <a:r>
              <a:rPr lang="en-US" dirty="0"/>
              <a:t> All </a:t>
            </a:r>
            <a:r>
              <a:rPr lang="en-US" dirty="0" err="1"/>
              <a:t>ASes</a:t>
            </a:r>
            <a:r>
              <a:rPr lang="en-US" dirty="0"/>
              <a:t> agree on paths.</a:t>
            </a:r>
          </a:p>
        </p:txBody>
      </p:sp>
    </p:spTree>
    <p:extLst>
      <p:ext uri="{BB962C8B-B14F-4D97-AF65-F5344CB8AC3E}">
        <p14:creationId xmlns:p14="http://schemas.microsoft.com/office/powerpoint/2010/main" val="2382590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74D9C-5F71-9700-3409-0E32C31AF1E9}"/>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83B80F2C-A3A8-30F3-D1D5-3EBAE9808262}"/>
              </a:ext>
            </a:extLst>
          </p:cNvPr>
          <p:cNvSpPr>
            <a:spLocks noGrp="1" noChangeArrowheads="1"/>
          </p:cNvSpPr>
          <p:nvPr>
            <p:ph type="title"/>
          </p:nvPr>
        </p:nvSpPr>
        <p:spPr/>
        <p:txBody>
          <a:bodyPr/>
          <a:lstStyle/>
          <a:p>
            <a:pPr eaLnBrk="1" hangingPunct="1"/>
            <a:r>
              <a:rPr lang="en-US" dirty="0"/>
              <a:t>Today</a:t>
            </a:r>
          </a:p>
        </p:txBody>
      </p:sp>
      <p:sp>
        <p:nvSpPr>
          <p:cNvPr id="7171" name="Rectangle 3">
            <a:extLst>
              <a:ext uri="{FF2B5EF4-FFF2-40B4-BE49-F238E27FC236}">
                <a16:creationId xmlns:a16="http://schemas.microsoft.com/office/drawing/2014/main" id="{8A1ADBEA-E4FE-87BE-A1F8-C5AEBD02E885}"/>
              </a:ext>
            </a:extLst>
          </p:cNvPr>
          <p:cNvSpPr>
            <a:spLocks noGrp="1" noChangeArrowheads="1"/>
          </p:cNvSpPr>
          <p:nvPr>
            <p:ph idx="1"/>
          </p:nvPr>
        </p:nvSpPr>
        <p:spPr>
          <a:xfrm>
            <a:off x="406399" y="1397003"/>
            <a:ext cx="9118601" cy="4729164"/>
          </a:xfrm>
        </p:spPr>
        <p:txBody>
          <a:bodyPr/>
          <a:lstStyle/>
          <a:p>
            <a:pPr>
              <a:lnSpc>
                <a:spcPct val="90000"/>
              </a:lnSpc>
            </a:pPr>
            <a:r>
              <a:rPr lang="en-US" dirty="0"/>
              <a:t>Part 1: Routing Techniques, cont’d</a:t>
            </a:r>
          </a:p>
          <a:p>
            <a:pPr lvl="1">
              <a:lnSpc>
                <a:spcPct val="90000"/>
              </a:lnSpc>
            </a:pPr>
            <a:r>
              <a:rPr lang="en-US" dirty="0"/>
              <a:t>Link state routing protocol</a:t>
            </a:r>
          </a:p>
          <a:p>
            <a:pPr>
              <a:lnSpc>
                <a:spcPct val="90000"/>
              </a:lnSpc>
            </a:pPr>
            <a:r>
              <a:rPr lang="en-US" dirty="0"/>
              <a:t>Part 2: </a:t>
            </a:r>
          </a:p>
          <a:p>
            <a:pPr lvl="1">
              <a:lnSpc>
                <a:spcPct val="90000"/>
              </a:lnSpc>
            </a:pPr>
            <a:r>
              <a:rPr lang="en-US" dirty="0"/>
              <a:t>Intra-domain vs. Inter-domain Routing</a:t>
            </a:r>
          </a:p>
          <a:p>
            <a:pPr lvl="1">
              <a:lnSpc>
                <a:spcPct val="90000"/>
              </a:lnSpc>
            </a:pPr>
            <a:r>
              <a:rPr lang="en-US" dirty="0"/>
              <a:t>Business relationship among </a:t>
            </a:r>
            <a:r>
              <a:rPr lang="en-US" dirty="0" err="1"/>
              <a:t>ASes</a:t>
            </a:r>
            <a:endParaRPr lang="en-US" dirty="0"/>
          </a:p>
          <a:p>
            <a:pPr>
              <a:lnSpc>
                <a:spcPct val="90000"/>
              </a:lnSpc>
            </a:pPr>
            <a:r>
              <a:rPr lang="en-US" dirty="0"/>
              <a:t>Part 3: </a:t>
            </a:r>
          </a:p>
          <a:p>
            <a:pPr lvl="1">
              <a:lnSpc>
                <a:spcPct val="90000"/>
              </a:lnSpc>
            </a:pPr>
            <a:r>
              <a:rPr lang="en-US" dirty="0">
                <a:solidFill>
                  <a:srgbClr val="C00000"/>
                </a:solidFill>
              </a:rPr>
              <a:t>BGP vs. DV</a:t>
            </a:r>
          </a:p>
          <a:p>
            <a:pPr lvl="1">
              <a:lnSpc>
                <a:spcPct val="90000"/>
              </a:lnSpc>
            </a:pPr>
            <a:r>
              <a:rPr lang="en-US" dirty="0"/>
              <a:t>Gao-Rexford Rules for Selecting and Exporting Path</a:t>
            </a:r>
          </a:p>
          <a:p>
            <a:pPr>
              <a:lnSpc>
                <a:spcPct val="90000"/>
              </a:lnSpc>
            </a:pPr>
            <a:r>
              <a:rPr lang="en-US" dirty="0"/>
              <a:t>Part 4: </a:t>
            </a:r>
          </a:p>
          <a:p>
            <a:pPr lvl="1">
              <a:lnSpc>
                <a:spcPct val="90000"/>
              </a:lnSpc>
            </a:pPr>
            <a:r>
              <a:rPr lang="en-US" dirty="0"/>
              <a:t>Joining BGP and IGP Information</a:t>
            </a:r>
          </a:p>
          <a:p>
            <a:pPr lvl="1">
              <a:lnSpc>
                <a:spcPct val="90000"/>
              </a:lnSpc>
            </a:pPr>
            <a:r>
              <a:rPr lang="en-US" dirty="0"/>
              <a:t>BGP protocol details</a:t>
            </a:r>
          </a:p>
        </p:txBody>
      </p:sp>
      <p:pic>
        <p:nvPicPr>
          <p:cNvPr id="2" name="Picture 1">
            <a:extLst>
              <a:ext uri="{FF2B5EF4-FFF2-40B4-BE49-F238E27FC236}">
                <a16:creationId xmlns:a16="http://schemas.microsoft.com/office/drawing/2014/main" id="{D51EBA9B-DC2B-823A-57AF-B36133A4BF3F}"/>
              </a:ext>
            </a:extLst>
          </p:cNvPr>
          <p:cNvPicPr>
            <a:picLocks noChangeAspect="1"/>
          </p:cNvPicPr>
          <p:nvPr/>
        </p:nvPicPr>
        <p:blipFill>
          <a:blip r:embed="rId3"/>
          <a:stretch>
            <a:fillRect/>
          </a:stretch>
        </p:blipFill>
        <p:spPr>
          <a:xfrm>
            <a:off x="9643730" y="2246444"/>
            <a:ext cx="1633870" cy="2828789"/>
          </a:xfrm>
          <a:prstGeom prst="rect">
            <a:avLst/>
          </a:prstGeom>
        </p:spPr>
      </p:pic>
      <p:sp>
        <p:nvSpPr>
          <p:cNvPr id="3" name="Arrow: Right 2">
            <a:extLst>
              <a:ext uri="{FF2B5EF4-FFF2-40B4-BE49-F238E27FC236}">
                <a16:creationId xmlns:a16="http://schemas.microsoft.com/office/drawing/2014/main" id="{DB5CBD63-303F-B85E-9220-C80D078B20E5}"/>
              </a:ext>
            </a:extLst>
          </p:cNvPr>
          <p:cNvSpPr/>
          <p:nvPr/>
        </p:nvSpPr>
        <p:spPr>
          <a:xfrm rot="10800000">
            <a:off x="11190512" y="3886200"/>
            <a:ext cx="685800" cy="228600"/>
          </a:xfrm>
          <a:prstGeom prst="right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03905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2C8E8B-F182-6271-73CB-02B4E05A5C45}"/>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F83A1BCA-AA96-3411-F9CA-EE583AE03ECF}"/>
              </a:ext>
            </a:extLst>
          </p:cNvPr>
          <p:cNvSpPr>
            <a:spLocks noGrp="1" noChangeArrowheads="1"/>
          </p:cNvSpPr>
          <p:nvPr>
            <p:ph type="title"/>
          </p:nvPr>
        </p:nvSpPr>
        <p:spPr/>
        <p:txBody>
          <a:bodyPr/>
          <a:lstStyle/>
          <a:p>
            <a:pPr eaLnBrk="1" hangingPunct="1"/>
            <a:r>
              <a:rPr lang="en-US" dirty="0"/>
              <a:t>Wrong Advertisements Have Serious Impacts! </a:t>
            </a:r>
            <a:endParaRPr lang="en-US" dirty="0">
              <a:solidFill>
                <a:srgbClr val="008000"/>
              </a:solidFill>
            </a:endParaRPr>
          </a:p>
        </p:txBody>
      </p:sp>
      <p:pic>
        <p:nvPicPr>
          <p:cNvPr id="26" name="Picture 25">
            <a:extLst>
              <a:ext uri="{FF2B5EF4-FFF2-40B4-BE49-F238E27FC236}">
                <a16:creationId xmlns:a16="http://schemas.microsoft.com/office/drawing/2014/main" id="{DBDB85FC-8D8C-AB37-929C-03753BF8474F}"/>
              </a:ext>
            </a:extLst>
          </p:cNvPr>
          <p:cNvPicPr>
            <a:picLocks noChangeAspect="1"/>
          </p:cNvPicPr>
          <p:nvPr/>
        </p:nvPicPr>
        <p:blipFill>
          <a:blip r:embed="rId3"/>
          <a:stretch>
            <a:fillRect/>
          </a:stretch>
        </p:blipFill>
        <p:spPr>
          <a:xfrm>
            <a:off x="668315" y="1219373"/>
            <a:ext cx="4509212" cy="5472404"/>
          </a:xfrm>
          <a:prstGeom prst="rect">
            <a:avLst/>
          </a:prstGeom>
        </p:spPr>
      </p:pic>
      <p:sp>
        <p:nvSpPr>
          <p:cNvPr id="27" name="TextBox 26">
            <a:extLst>
              <a:ext uri="{FF2B5EF4-FFF2-40B4-BE49-F238E27FC236}">
                <a16:creationId xmlns:a16="http://schemas.microsoft.com/office/drawing/2014/main" id="{BA4876F6-46FD-3FD2-0F3C-4EE1497B1457}"/>
              </a:ext>
            </a:extLst>
          </p:cNvPr>
          <p:cNvSpPr txBox="1"/>
          <p:nvPr/>
        </p:nvSpPr>
        <p:spPr>
          <a:xfrm>
            <a:off x="5522633" y="1642648"/>
            <a:ext cx="6096699" cy="923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l"/>
            <a:r>
              <a:rPr lang="en-US" dirty="0">
                <a:latin typeface="Calibri" panose="020F0502020204030204" pitchFamily="34" charset="0"/>
                <a:cs typeface="Calibri" panose="020F0502020204030204" pitchFamily="34" charset="0"/>
              </a:rPr>
              <a:t>“although the BGP routing leak occurred in Vodafone's autonomous network (AS 55410) based in India, it has impacted U.S. companies, including Google”</a:t>
            </a:r>
          </a:p>
        </p:txBody>
      </p:sp>
      <p:sp>
        <p:nvSpPr>
          <p:cNvPr id="28" name="TextBox 27">
            <a:extLst>
              <a:ext uri="{FF2B5EF4-FFF2-40B4-BE49-F238E27FC236}">
                <a16:creationId xmlns:a16="http://schemas.microsoft.com/office/drawing/2014/main" id="{3C439A05-C7A0-DFF7-EECC-CB9B82E14FAA}"/>
              </a:ext>
            </a:extLst>
          </p:cNvPr>
          <p:cNvSpPr txBox="1"/>
          <p:nvPr/>
        </p:nvSpPr>
        <p:spPr>
          <a:xfrm>
            <a:off x="2693740" y="6576360"/>
            <a:ext cx="6804521" cy="25391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US" sz="1050" dirty="0"/>
              <a:t>https://www.bleepingcomputer.com/news/security/major-bgp-leak-disrupts-thousands-of-networks-globally/</a:t>
            </a:r>
          </a:p>
        </p:txBody>
      </p:sp>
      <p:sp>
        <p:nvSpPr>
          <p:cNvPr id="29" name="TextBox 28">
            <a:extLst>
              <a:ext uri="{FF2B5EF4-FFF2-40B4-BE49-F238E27FC236}">
                <a16:creationId xmlns:a16="http://schemas.microsoft.com/office/drawing/2014/main" id="{A5DCF972-A104-8DE9-7E1C-3FAA3E15FAB0}"/>
              </a:ext>
            </a:extLst>
          </p:cNvPr>
          <p:cNvSpPr txBox="1"/>
          <p:nvPr/>
        </p:nvSpPr>
        <p:spPr>
          <a:xfrm>
            <a:off x="5522633" y="3971202"/>
            <a:ext cx="6096699" cy="1200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l"/>
            <a:r>
              <a:rPr lang="en-US" dirty="0">
                <a:latin typeface="Calibri" panose="020F0502020204030204" pitchFamily="34" charset="0"/>
                <a:cs typeface="Calibri" panose="020F0502020204030204" pitchFamily="34" charset="0"/>
              </a:rPr>
              <a:t>“… the network mistakenly advertising that it supported over 30,000 BGP prefixes or routes, when it didn't, causing the internet to flood this network with traffic that was not meant to go through it”</a:t>
            </a:r>
          </a:p>
        </p:txBody>
      </p:sp>
    </p:spTree>
    <p:extLst>
      <p:ext uri="{BB962C8B-B14F-4D97-AF65-F5344CB8AC3E}">
        <p14:creationId xmlns:p14="http://schemas.microsoft.com/office/powerpoint/2010/main" val="1360519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E4AA82-006D-1942-320E-2EC6B9988653}"/>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3C410931-D038-9DBA-9FAD-630ABE10CF59}"/>
              </a:ext>
            </a:extLst>
          </p:cNvPr>
          <p:cNvSpPr>
            <a:spLocks noGrp="1" noChangeArrowheads="1"/>
          </p:cNvSpPr>
          <p:nvPr>
            <p:ph type="title"/>
          </p:nvPr>
        </p:nvSpPr>
        <p:spPr/>
        <p:txBody>
          <a:bodyPr/>
          <a:lstStyle/>
          <a:p>
            <a:pPr eaLnBrk="1" hangingPunct="1"/>
            <a:r>
              <a:rPr lang="en-US" dirty="0">
                <a:solidFill>
                  <a:srgbClr val="C00000"/>
                </a:solidFill>
              </a:rPr>
              <a:t>Inter-domain Routing</a:t>
            </a:r>
            <a:r>
              <a:rPr lang="en-US" dirty="0"/>
              <a:t>: Setup</a:t>
            </a:r>
          </a:p>
        </p:txBody>
      </p:sp>
      <p:sp>
        <p:nvSpPr>
          <p:cNvPr id="7171" name="Rectangle 3">
            <a:extLst>
              <a:ext uri="{FF2B5EF4-FFF2-40B4-BE49-F238E27FC236}">
                <a16:creationId xmlns:a16="http://schemas.microsoft.com/office/drawing/2014/main" id="{117A2674-C8D6-6D40-9BA8-0BB5A153E5DD}"/>
              </a:ext>
            </a:extLst>
          </p:cNvPr>
          <p:cNvSpPr>
            <a:spLocks noGrp="1" noChangeArrowheads="1"/>
          </p:cNvSpPr>
          <p:nvPr>
            <p:ph idx="1"/>
          </p:nvPr>
        </p:nvSpPr>
        <p:spPr>
          <a:xfrm>
            <a:off x="406398" y="1219200"/>
            <a:ext cx="11328402" cy="5308597"/>
          </a:xfrm>
        </p:spPr>
        <p:txBody>
          <a:bodyPr/>
          <a:lstStyle/>
          <a:p>
            <a:pPr>
              <a:lnSpc>
                <a:spcPct val="90000"/>
              </a:lnSpc>
            </a:pPr>
            <a:r>
              <a:rPr lang="en-US" dirty="0"/>
              <a:t>Destinations are IP prefixes (12.0.0.0/8)</a:t>
            </a:r>
          </a:p>
          <a:p>
            <a:pPr>
              <a:lnSpc>
                <a:spcPct val="90000"/>
              </a:lnSpc>
            </a:pPr>
            <a:endParaRPr lang="en-US" dirty="0"/>
          </a:p>
          <a:p>
            <a:pPr>
              <a:lnSpc>
                <a:spcPct val="90000"/>
              </a:lnSpc>
            </a:pPr>
            <a:r>
              <a:rPr lang="en-US" dirty="0"/>
              <a:t>Nodes are Autonomous Systems (</a:t>
            </a:r>
            <a:r>
              <a:rPr lang="en-US" dirty="0" err="1"/>
              <a:t>ASes</a:t>
            </a:r>
            <a:r>
              <a:rPr lang="en-US" dirty="0"/>
              <a:t>)</a:t>
            </a:r>
          </a:p>
          <a:p>
            <a:pPr lvl="1">
              <a:lnSpc>
                <a:spcPct val="90000"/>
              </a:lnSpc>
            </a:pPr>
            <a:r>
              <a:rPr lang="en-US" dirty="0"/>
              <a:t>Internals of each AS are hidden</a:t>
            </a:r>
          </a:p>
          <a:p>
            <a:pPr>
              <a:lnSpc>
                <a:spcPct val="90000"/>
              </a:lnSpc>
            </a:pPr>
            <a:endParaRPr lang="en-US" dirty="0"/>
          </a:p>
          <a:p>
            <a:pPr>
              <a:lnSpc>
                <a:spcPct val="90000"/>
              </a:lnSpc>
            </a:pPr>
            <a:r>
              <a:rPr lang="en-US" dirty="0"/>
              <a:t>Links represent both physical links and business relationships</a:t>
            </a:r>
          </a:p>
          <a:p>
            <a:pPr>
              <a:lnSpc>
                <a:spcPct val="90000"/>
              </a:lnSpc>
            </a:pPr>
            <a:endParaRPr lang="en-US" dirty="0"/>
          </a:p>
          <a:p>
            <a:pPr>
              <a:lnSpc>
                <a:spcPct val="90000"/>
              </a:lnSpc>
            </a:pPr>
            <a:r>
              <a:rPr lang="en-US" dirty="0">
                <a:solidFill>
                  <a:srgbClr val="C00000"/>
                </a:solidFill>
              </a:rPr>
              <a:t>BGP</a:t>
            </a:r>
            <a:r>
              <a:rPr lang="en-US" dirty="0"/>
              <a:t> (Border Gateway Protocol) is the Interdomain routing protocol</a:t>
            </a:r>
          </a:p>
          <a:p>
            <a:pPr lvl="1">
              <a:lnSpc>
                <a:spcPct val="90000"/>
              </a:lnSpc>
            </a:pPr>
            <a:r>
              <a:rPr lang="en-US" dirty="0"/>
              <a:t>Implemented by </a:t>
            </a:r>
            <a:r>
              <a:rPr lang="en-US" b="1" dirty="0"/>
              <a:t>AS border routers</a:t>
            </a:r>
          </a:p>
        </p:txBody>
      </p:sp>
    </p:spTree>
    <p:extLst>
      <p:ext uri="{BB962C8B-B14F-4D97-AF65-F5344CB8AC3E}">
        <p14:creationId xmlns:p14="http://schemas.microsoft.com/office/powerpoint/2010/main" val="3458664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0F299A-4765-DDF2-D614-0D28DCA4281E}"/>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771AD0BD-A96B-0493-2041-A39C5DDCD293}"/>
              </a:ext>
            </a:extLst>
          </p:cNvPr>
          <p:cNvSpPr>
            <a:spLocks noGrp="1" noChangeArrowheads="1"/>
          </p:cNvSpPr>
          <p:nvPr>
            <p:ph type="title"/>
          </p:nvPr>
        </p:nvSpPr>
        <p:spPr/>
        <p:txBody>
          <a:bodyPr/>
          <a:lstStyle/>
          <a:p>
            <a:pPr eaLnBrk="1" hangingPunct="1"/>
            <a:r>
              <a:rPr lang="en-US" dirty="0"/>
              <a:t>BGP</a:t>
            </a:r>
          </a:p>
        </p:txBody>
      </p:sp>
      <p:sp>
        <p:nvSpPr>
          <p:cNvPr id="6" name="Rectangle 3">
            <a:extLst>
              <a:ext uri="{FF2B5EF4-FFF2-40B4-BE49-F238E27FC236}">
                <a16:creationId xmlns:a16="http://schemas.microsoft.com/office/drawing/2014/main" id="{F503CFD3-6110-5865-EECD-EB1F35862808}"/>
              </a:ext>
            </a:extLst>
          </p:cNvPr>
          <p:cNvSpPr>
            <a:spLocks noGrp="1" noChangeArrowheads="1"/>
          </p:cNvSpPr>
          <p:nvPr>
            <p:ph idx="1"/>
          </p:nvPr>
        </p:nvSpPr>
        <p:spPr>
          <a:xfrm>
            <a:off x="6248400" y="1295400"/>
            <a:ext cx="5867400" cy="5308597"/>
          </a:xfrm>
        </p:spPr>
        <p:txBody>
          <a:bodyPr/>
          <a:lstStyle/>
          <a:p>
            <a:pPr>
              <a:lnSpc>
                <a:spcPct val="90000"/>
              </a:lnSpc>
            </a:pPr>
            <a:r>
              <a:rPr lang="en-US" dirty="0"/>
              <a:t>BGP Inspired by Distance Vector</a:t>
            </a:r>
          </a:p>
          <a:p>
            <a:pPr lvl="1">
              <a:lnSpc>
                <a:spcPct val="90000"/>
              </a:lnSpc>
            </a:pPr>
            <a:r>
              <a:rPr lang="en-US" dirty="0"/>
              <a:t>Per-destination route advertisements</a:t>
            </a:r>
          </a:p>
          <a:p>
            <a:pPr lvl="1">
              <a:lnSpc>
                <a:spcPct val="90000"/>
              </a:lnSpc>
            </a:pPr>
            <a:r>
              <a:rPr lang="en-US" dirty="0"/>
              <a:t>No global sharing of network topology</a:t>
            </a:r>
          </a:p>
          <a:p>
            <a:pPr lvl="1">
              <a:lnSpc>
                <a:spcPct val="90000"/>
              </a:lnSpc>
            </a:pPr>
            <a:r>
              <a:rPr lang="en-US" dirty="0"/>
              <a:t>Iterative and distributed convergence on paths</a:t>
            </a:r>
          </a:p>
          <a:p>
            <a:pPr lvl="1">
              <a:lnSpc>
                <a:spcPct val="90000"/>
              </a:lnSpc>
            </a:pPr>
            <a:r>
              <a:rPr lang="en-US" dirty="0">
                <a:solidFill>
                  <a:srgbClr val="C00000"/>
                </a:solidFill>
              </a:rPr>
              <a:t>But, four key differences</a:t>
            </a:r>
          </a:p>
        </p:txBody>
      </p:sp>
      <p:sp>
        <p:nvSpPr>
          <p:cNvPr id="5" name="Content Placeholder 1">
            <a:extLst>
              <a:ext uri="{FF2B5EF4-FFF2-40B4-BE49-F238E27FC236}">
                <a16:creationId xmlns:a16="http://schemas.microsoft.com/office/drawing/2014/main" id="{F729AF6F-FDE4-D68C-659D-FBF9DE66D0EA}"/>
              </a:ext>
            </a:extLst>
          </p:cNvPr>
          <p:cNvSpPr txBox="1">
            <a:spLocks/>
          </p:cNvSpPr>
          <p:nvPr/>
        </p:nvSpPr>
        <p:spPr bwMode="auto">
          <a:xfrm>
            <a:off x="3505200" y="2644346"/>
            <a:ext cx="3388053" cy="1130957"/>
          </a:xfrm>
          <a:prstGeom prst="rect">
            <a:avLst/>
          </a:prstGeom>
          <a:noFill/>
          <a:ln w="9525">
            <a:noFill/>
            <a:miter lim="800000"/>
            <a:headEnd/>
            <a:tailEnd/>
          </a:ln>
        </p:spPr>
        <p:txBody>
          <a:bodyPr vert="horz" wrap="square" lIns="91430" tIns="45718" rIns="91430" bIns="45718" numCol="1" anchor="t" anchorCtr="0" compatLnSpc="1">
            <a:prstTxWarp prst="textNoShape">
              <a:avLst/>
            </a:prstTxWarp>
          </a:bodyPr>
          <a:lstStyle>
            <a:lvl1pPr marL="342858" indent="-342858"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57" indent="-28571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858" indent="-228573"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00" indent="-228573"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143" indent="-228573"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286" indent="-228573"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430" indent="-228573"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573" indent="-228573"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718" indent="-228573"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0" indent="0" algn="ctr">
              <a:buFont typeface="Wingdings" pitchFamily="2" charset="2"/>
              <a:buNone/>
            </a:pPr>
            <a:r>
              <a:rPr lang="en-US" sz="2000" dirty="0">
                <a:solidFill>
                  <a:schemeClr val="tx1"/>
                </a:solidFill>
                <a:ea typeface="ＭＳ Ｐゴシック" charset="-128"/>
                <a:cs typeface="Calibri" panose="020F0502020204030204" pitchFamily="34" charset="0"/>
              </a:rPr>
              <a:t>Each AS </a:t>
            </a:r>
            <a:r>
              <a:rPr lang="en-US" sz="2000" dirty="0">
                <a:solidFill>
                  <a:srgbClr val="C00000"/>
                </a:solidFill>
                <a:ea typeface="ＭＳ Ｐゴシック" charset="-128"/>
                <a:cs typeface="Calibri" panose="020F0502020204030204" pitchFamily="34" charset="0"/>
              </a:rPr>
              <a:t>selects</a:t>
            </a:r>
            <a:br>
              <a:rPr lang="en-US" sz="2000" dirty="0">
                <a:solidFill>
                  <a:schemeClr val="tx1"/>
                </a:solidFill>
                <a:ea typeface="ＭＳ Ｐゴシック" charset="-128"/>
                <a:cs typeface="Calibri" panose="020F0502020204030204" pitchFamily="34" charset="0"/>
              </a:rPr>
            </a:br>
            <a:r>
              <a:rPr lang="en-US" sz="2000" dirty="0">
                <a:solidFill>
                  <a:schemeClr val="tx1"/>
                </a:solidFill>
                <a:ea typeface="ＭＳ Ｐゴシック" charset="-128"/>
                <a:cs typeface="Calibri" panose="020F0502020204030204" pitchFamily="34" charset="0"/>
              </a:rPr>
              <a:t>the </a:t>
            </a:r>
            <a:r>
              <a:rPr lang="en-US" sz="2000" dirty="0">
                <a:solidFill>
                  <a:srgbClr val="008000"/>
                </a:solidFill>
                <a:ea typeface="ＭＳ Ｐゴシック" charset="-128"/>
                <a:cs typeface="Calibri" panose="020F0502020204030204" pitchFamily="34" charset="0"/>
              </a:rPr>
              <a:t>“best” route </a:t>
            </a:r>
            <a:r>
              <a:rPr lang="en-US" sz="2000" dirty="0">
                <a:solidFill>
                  <a:schemeClr val="tx1"/>
                </a:solidFill>
                <a:ea typeface="ＭＳ Ｐゴシック" charset="-128"/>
                <a:cs typeface="Calibri" panose="020F0502020204030204" pitchFamily="34" charset="0"/>
              </a:rPr>
              <a:t>it hears advertised for a prefix</a:t>
            </a:r>
          </a:p>
        </p:txBody>
      </p:sp>
      <p:sp>
        <p:nvSpPr>
          <p:cNvPr id="8" name="Curved Left Arrow 77">
            <a:extLst>
              <a:ext uri="{FF2B5EF4-FFF2-40B4-BE49-F238E27FC236}">
                <a16:creationId xmlns:a16="http://schemas.microsoft.com/office/drawing/2014/main" id="{573EAD3A-80F6-8DC7-A9EA-89400250F377}"/>
              </a:ext>
            </a:extLst>
          </p:cNvPr>
          <p:cNvSpPr/>
          <p:nvPr/>
        </p:nvSpPr>
        <p:spPr bwMode="auto">
          <a:xfrm rot="16200000">
            <a:off x="2858803" y="-462529"/>
            <a:ext cx="1130957" cy="4886240"/>
          </a:xfrm>
          <a:prstGeom prst="curvedLeftArrow">
            <a:avLst/>
          </a:prstGeom>
          <a:solidFill>
            <a:schemeClr val="tx1"/>
          </a:solidFill>
          <a:ln w="9525" cap="flat" cmpd="sng" algn="ctr">
            <a:solidFill>
              <a:schemeClr val="tx1"/>
            </a:solidFill>
            <a:prstDash val="solid"/>
            <a:round/>
            <a:headEnd type="none" w="med" len="med"/>
            <a:tailEnd type="none" w="med" len="med"/>
          </a:ln>
          <a:effectLst/>
        </p:spPr>
        <p:txBody>
          <a:bodyPr vert="horz" wrap="none" lIns="121920" tIns="60960" rIns="121920" bIns="60960" numCol="1" rtlCol="0" anchor="ctr" anchorCtr="0" compatLnSpc="1">
            <a:prstTxWarp prst="textNoShape">
              <a:avLst/>
            </a:prstTxWarp>
          </a:bodyPr>
          <a:lstStyle/>
          <a:p>
            <a:pPr algn="r" defTabSz="1219170" rtl="0" fontAlgn="base">
              <a:spcBef>
                <a:spcPct val="0"/>
              </a:spcBef>
              <a:spcAft>
                <a:spcPct val="0"/>
              </a:spcAft>
            </a:pPr>
            <a:endParaRPr lang="en-US" sz="2667" b="1">
              <a:solidFill>
                <a:schemeClr val="tx1"/>
              </a:solidFill>
              <a:latin typeface="Courier New" charset="0"/>
            </a:endParaRPr>
          </a:p>
        </p:txBody>
      </p:sp>
      <p:sp>
        <p:nvSpPr>
          <p:cNvPr id="9" name="Content Placeholder 1">
            <a:extLst>
              <a:ext uri="{FF2B5EF4-FFF2-40B4-BE49-F238E27FC236}">
                <a16:creationId xmlns:a16="http://schemas.microsoft.com/office/drawing/2014/main" id="{D811DBC9-F5AD-335B-61C0-818C70EE653F}"/>
              </a:ext>
            </a:extLst>
          </p:cNvPr>
          <p:cNvSpPr txBox="1">
            <a:spLocks/>
          </p:cNvSpPr>
          <p:nvPr/>
        </p:nvSpPr>
        <p:spPr bwMode="auto">
          <a:xfrm>
            <a:off x="-99218" y="2587122"/>
            <a:ext cx="3147218" cy="11309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121920" tIns="60960" rIns="121920" bIns="6096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charset="0"/>
              <a:buChar char="l"/>
              <a:defRPr sz="2800">
                <a:solidFill>
                  <a:schemeClr val="tx1"/>
                </a:solidFill>
                <a:latin typeface="+mn-lt"/>
                <a:ea typeface="ＭＳ Ｐゴシック"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charset="0"/>
              <a:buChar char="l"/>
              <a:defRPr sz="2400">
                <a:solidFill>
                  <a:schemeClr val="tx1"/>
                </a:solidFill>
                <a:latin typeface="+mn-lt"/>
                <a:ea typeface="ＭＳ Ｐゴシック" charset="-128"/>
              </a:defRPr>
            </a:lvl2pPr>
            <a:lvl3pPr marL="987425" indent="-293688" algn="l" rtl="0" eaLnBrk="0" fontAlgn="base" hangingPunct="0">
              <a:spcBef>
                <a:spcPct val="20000"/>
              </a:spcBef>
              <a:spcAft>
                <a:spcPct val="0"/>
              </a:spcAft>
              <a:buClr>
                <a:schemeClr val="accent1"/>
              </a:buClr>
              <a:buSzPct val="70000"/>
              <a:buFont typeface="Wingdings" charset="0"/>
              <a:buChar char="l"/>
              <a:defRPr sz="2000">
                <a:solidFill>
                  <a:schemeClr val="tx1"/>
                </a:solidFill>
                <a:latin typeface="+mn-lt"/>
                <a:ea typeface="ＭＳ Ｐゴシック" charset="-128"/>
              </a:defRPr>
            </a:lvl3pPr>
            <a:lvl4pPr marL="1281113" indent="-292100" algn="l" rtl="0" eaLnBrk="0" fontAlgn="base" hangingPunct="0">
              <a:spcBef>
                <a:spcPct val="20000"/>
              </a:spcBef>
              <a:spcAft>
                <a:spcPct val="0"/>
              </a:spcAft>
              <a:buClr>
                <a:schemeClr val="tx2"/>
              </a:buClr>
              <a:buSzPct val="75000"/>
              <a:buFont typeface="Wingdings" charset="0"/>
              <a:buChar char="§"/>
              <a:defRPr>
                <a:solidFill>
                  <a:schemeClr val="tx1"/>
                </a:solidFill>
                <a:latin typeface="+mn-lt"/>
                <a:ea typeface="ＭＳ Ｐゴシック" charset="-128"/>
              </a:defRPr>
            </a:lvl4pPr>
            <a:lvl5pPr marL="1598613" indent="-315913" algn="l" rtl="0" eaLnBrk="0" fontAlgn="base" hangingPunct="0">
              <a:spcBef>
                <a:spcPct val="20000"/>
              </a:spcBef>
              <a:spcAft>
                <a:spcPct val="0"/>
              </a:spcAft>
              <a:buClr>
                <a:schemeClr val="folHlink"/>
              </a:buClr>
              <a:buSzPct val="80000"/>
              <a:buFont typeface="Wingdings" charset="0"/>
              <a:buChar char="§"/>
              <a:defRPr>
                <a:solidFill>
                  <a:schemeClr val="tx1"/>
                </a:solidFill>
                <a:latin typeface="+mn-lt"/>
                <a:ea typeface="ＭＳ Ｐゴシック" charset="-128"/>
              </a:defRPr>
            </a:lvl5pPr>
            <a:lvl6pPr marL="20558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6pPr>
            <a:lvl7pPr marL="25130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7pPr>
            <a:lvl8pPr marL="29702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8pPr>
            <a:lvl9pPr marL="34274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9pPr>
          </a:lstStyle>
          <a:p>
            <a:pPr marL="0" indent="0" algn="ctr">
              <a:buNone/>
            </a:pPr>
            <a:r>
              <a:rPr lang="en-US" sz="2000" dirty="0">
                <a:latin typeface="Calibri" panose="020F0502020204030204" pitchFamily="34" charset="0"/>
                <a:cs typeface="Calibri" panose="020F0502020204030204" pitchFamily="34" charset="0"/>
              </a:rPr>
              <a:t>An AS advertises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a:t>
            </a:r>
            <a:r>
              <a:rPr lang="en-US" sz="2000" dirty="0">
                <a:solidFill>
                  <a:srgbClr val="C00000"/>
                </a:solidFill>
                <a:latin typeface="Calibri" panose="020F0502020204030204" pitchFamily="34" charset="0"/>
                <a:cs typeface="Calibri" panose="020F0502020204030204" pitchFamily="34" charset="0"/>
              </a:rPr>
              <a:t>exports</a:t>
            </a:r>
            <a:r>
              <a:rPr lang="en-US" sz="2000" dirty="0">
                <a:latin typeface="Calibri" panose="020F0502020204030204" pitchFamily="34" charset="0"/>
                <a:cs typeface="Calibri" panose="020F0502020204030204" pitchFamily="34" charset="0"/>
              </a:rPr>
              <a:t>”) its </a:t>
            </a:r>
            <a:r>
              <a:rPr lang="en-US" sz="2000" dirty="0">
                <a:solidFill>
                  <a:srgbClr val="008000"/>
                </a:solidFill>
                <a:latin typeface="Calibri" panose="020F0502020204030204" pitchFamily="34" charset="0"/>
                <a:cs typeface="Calibri" panose="020F0502020204030204" pitchFamily="34" charset="0"/>
              </a:rPr>
              <a:t>“best” routes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to one or more IP prefixes</a:t>
            </a:r>
          </a:p>
        </p:txBody>
      </p:sp>
      <p:sp>
        <p:nvSpPr>
          <p:cNvPr id="10" name="Curved Left Arrow 79">
            <a:extLst>
              <a:ext uri="{FF2B5EF4-FFF2-40B4-BE49-F238E27FC236}">
                <a16:creationId xmlns:a16="http://schemas.microsoft.com/office/drawing/2014/main" id="{AA7493B2-7328-1C43-F246-F4C40BB35210}"/>
              </a:ext>
            </a:extLst>
          </p:cNvPr>
          <p:cNvSpPr/>
          <p:nvPr/>
        </p:nvSpPr>
        <p:spPr bwMode="auto">
          <a:xfrm rot="5400000">
            <a:off x="2640105" y="1779496"/>
            <a:ext cx="1349192" cy="5105402"/>
          </a:xfrm>
          <a:prstGeom prst="curvedLeftArrow">
            <a:avLst>
              <a:gd name="adj1" fmla="val 25000"/>
              <a:gd name="adj2" fmla="val 50000"/>
              <a:gd name="adj3" fmla="val 22703"/>
            </a:avLst>
          </a:prstGeom>
          <a:solidFill>
            <a:schemeClr val="tx1"/>
          </a:solidFill>
          <a:ln w="9525" cap="flat" cmpd="sng" algn="ctr">
            <a:solidFill>
              <a:schemeClr val="tx1"/>
            </a:solidFill>
            <a:prstDash val="solid"/>
            <a:round/>
            <a:headEnd type="none" w="med" len="med"/>
            <a:tailEnd type="none" w="med" len="med"/>
          </a:ln>
          <a:effectLst/>
        </p:spPr>
        <p:txBody>
          <a:bodyPr vert="horz" wrap="none" lIns="121920" tIns="60960" rIns="121920" bIns="60960" numCol="1" rtlCol="0" anchor="ctr" anchorCtr="0" compatLnSpc="1">
            <a:prstTxWarp prst="textNoShape">
              <a:avLst/>
            </a:prstTxWarp>
          </a:bodyPr>
          <a:lstStyle/>
          <a:p>
            <a:pPr algn="r" defTabSz="1219170" rtl="0" fontAlgn="base">
              <a:spcBef>
                <a:spcPct val="0"/>
              </a:spcBef>
              <a:spcAft>
                <a:spcPct val="0"/>
              </a:spcAft>
            </a:pPr>
            <a:endParaRPr lang="en-US" sz="2667" b="1">
              <a:solidFill>
                <a:schemeClr val="tx1"/>
              </a:solidFill>
              <a:latin typeface="Courier New" charset="0"/>
            </a:endParaRPr>
          </a:p>
        </p:txBody>
      </p:sp>
      <p:sp>
        <p:nvSpPr>
          <p:cNvPr id="11" name="TextBox 10">
            <a:extLst>
              <a:ext uri="{FF2B5EF4-FFF2-40B4-BE49-F238E27FC236}">
                <a16:creationId xmlns:a16="http://schemas.microsoft.com/office/drawing/2014/main" id="{477F664F-3139-1FAB-74B0-B4802924C732}"/>
              </a:ext>
            </a:extLst>
          </p:cNvPr>
          <p:cNvSpPr txBox="1"/>
          <p:nvPr/>
        </p:nvSpPr>
        <p:spPr>
          <a:xfrm>
            <a:off x="1424311" y="5302049"/>
            <a:ext cx="4874479" cy="461665"/>
          </a:xfrm>
          <a:prstGeom prst="rect">
            <a:avLst/>
          </a:prstGeom>
          <a:noFill/>
        </p:spPr>
        <p:txBody>
          <a:bodyPr wrap="square" rtlCol="0">
            <a:spAutoFit/>
          </a:bodyPr>
          <a:lstStyle/>
          <a:p>
            <a:r>
              <a:rPr lang="en-US" sz="2400" dirty="0">
                <a:solidFill>
                  <a:srgbClr val="FF0000"/>
                </a:solidFill>
              </a:rPr>
              <a:t>You’ve heard this story before!</a:t>
            </a:r>
          </a:p>
        </p:txBody>
      </p:sp>
    </p:spTree>
    <p:extLst>
      <p:ext uri="{BB962C8B-B14F-4D97-AF65-F5344CB8AC3E}">
        <p14:creationId xmlns:p14="http://schemas.microsoft.com/office/powerpoint/2010/main" val="3318124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CBAB2-E35C-E515-9444-5CB32CBE5108}"/>
            </a:ext>
          </a:extLst>
        </p:cNvPr>
        <p:cNvGrpSpPr/>
        <p:nvPr/>
      </p:nvGrpSpPr>
      <p:grpSpPr>
        <a:xfrm>
          <a:off x="0" y="0"/>
          <a:ext cx="0" cy="0"/>
          <a:chOff x="0" y="0"/>
          <a:chExt cx="0" cy="0"/>
        </a:xfrm>
      </p:grpSpPr>
      <p:sp>
        <p:nvSpPr>
          <p:cNvPr id="4" name="Oval 3">
            <a:extLst>
              <a:ext uri="{FF2B5EF4-FFF2-40B4-BE49-F238E27FC236}">
                <a16:creationId xmlns:a16="http://schemas.microsoft.com/office/drawing/2014/main" id="{4091E287-0991-45C4-FB9C-04AA1C359956}"/>
              </a:ext>
            </a:extLst>
          </p:cNvPr>
          <p:cNvSpPr/>
          <p:nvPr/>
        </p:nvSpPr>
        <p:spPr>
          <a:xfrm>
            <a:off x="9422813" y="2469343"/>
            <a:ext cx="1390432" cy="959657"/>
          </a:xfrm>
          <a:prstGeom prst="ellipse">
            <a:avLst/>
          </a:prstGeom>
          <a:solidFill>
            <a:srgbClr val="C5C000">
              <a:alpha val="9490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Oval 2">
            <a:extLst>
              <a:ext uri="{FF2B5EF4-FFF2-40B4-BE49-F238E27FC236}">
                <a16:creationId xmlns:a16="http://schemas.microsoft.com/office/drawing/2014/main" id="{94D8D245-F4CA-1C25-784F-4447269CD163}"/>
              </a:ext>
            </a:extLst>
          </p:cNvPr>
          <p:cNvSpPr/>
          <p:nvPr/>
        </p:nvSpPr>
        <p:spPr>
          <a:xfrm>
            <a:off x="6394161" y="2410725"/>
            <a:ext cx="1390432" cy="959657"/>
          </a:xfrm>
          <a:prstGeom prst="ellipse">
            <a:avLst/>
          </a:prstGeom>
          <a:solidFill>
            <a:srgbClr val="C5C000">
              <a:alpha val="9490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Oval 1">
            <a:extLst>
              <a:ext uri="{FF2B5EF4-FFF2-40B4-BE49-F238E27FC236}">
                <a16:creationId xmlns:a16="http://schemas.microsoft.com/office/drawing/2014/main" id="{520D5BCF-C472-0AFE-E817-9E9F777DE8F5}"/>
              </a:ext>
            </a:extLst>
          </p:cNvPr>
          <p:cNvSpPr/>
          <p:nvPr/>
        </p:nvSpPr>
        <p:spPr>
          <a:xfrm>
            <a:off x="7931193" y="4107597"/>
            <a:ext cx="1390432" cy="959657"/>
          </a:xfrm>
          <a:prstGeom prst="ellipse">
            <a:avLst/>
          </a:prstGeom>
          <a:solidFill>
            <a:srgbClr val="C5C000">
              <a:alpha val="9490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170" name="Rectangle 2">
            <a:extLst>
              <a:ext uri="{FF2B5EF4-FFF2-40B4-BE49-F238E27FC236}">
                <a16:creationId xmlns:a16="http://schemas.microsoft.com/office/drawing/2014/main" id="{3FBA2756-D25F-53DA-C1B1-CA862DA44D2D}"/>
              </a:ext>
            </a:extLst>
          </p:cNvPr>
          <p:cNvSpPr>
            <a:spLocks noGrp="1" noChangeArrowheads="1"/>
          </p:cNvSpPr>
          <p:nvPr>
            <p:ph type="title"/>
          </p:nvPr>
        </p:nvSpPr>
        <p:spPr/>
        <p:txBody>
          <a:bodyPr/>
          <a:lstStyle/>
          <a:p>
            <a:pPr eaLnBrk="1" hangingPunct="1"/>
            <a:r>
              <a:rPr lang="en-US" sz="4400" dirty="0">
                <a:solidFill>
                  <a:schemeClr val="tx1"/>
                </a:solidFill>
              </a:rPr>
              <a:t>BGP vs. DV</a:t>
            </a:r>
            <a:endParaRPr lang="en-US" dirty="0"/>
          </a:p>
        </p:txBody>
      </p:sp>
      <p:sp>
        <p:nvSpPr>
          <p:cNvPr id="7171" name="Rectangle 3">
            <a:extLst>
              <a:ext uri="{FF2B5EF4-FFF2-40B4-BE49-F238E27FC236}">
                <a16:creationId xmlns:a16="http://schemas.microsoft.com/office/drawing/2014/main" id="{D9A6CDA3-E1D0-E622-080F-763788DDE319}"/>
              </a:ext>
            </a:extLst>
          </p:cNvPr>
          <p:cNvSpPr>
            <a:spLocks noGrp="1" noChangeArrowheads="1"/>
          </p:cNvSpPr>
          <p:nvPr>
            <p:ph idx="1"/>
          </p:nvPr>
        </p:nvSpPr>
        <p:spPr>
          <a:xfrm>
            <a:off x="76200" y="1143000"/>
            <a:ext cx="11734800" cy="5308597"/>
          </a:xfrm>
        </p:spPr>
        <p:txBody>
          <a:bodyPr/>
          <a:lstStyle/>
          <a:p>
            <a:pPr marL="514350" indent="-514350">
              <a:lnSpc>
                <a:spcPct val="90000"/>
              </a:lnSpc>
              <a:buFont typeface="+mj-lt"/>
              <a:buAutoNum type="arabicPeriod"/>
            </a:pPr>
            <a:r>
              <a:rPr lang="en-US" dirty="0">
                <a:solidFill>
                  <a:srgbClr val="C00000"/>
                </a:solidFill>
              </a:rPr>
              <a:t>BGP does not pick the least-cost path routes!</a:t>
            </a:r>
          </a:p>
          <a:p>
            <a:pPr lvl="1">
              <a:lnSpc>
                <a:spcPct val="90000"/>
              </a:lnSpc>
            </a:pPr>
            <a:r>
              <a:rPr lang="en-US" dirty="0"/>
              <a:t>BGP selects route based on policy, not shortest distance/least cost</a:t>
            </a:r>
          </a:p>
          <a:p>
            <a:pPr>
              <a:lnSpc>
                <a:spcPct val="90000"/>
              </a:lnSpc>
            </a:pPr>
            <a:endParaRPr lang="en-US" dirty="0"/>
          </a:p>
          <a:p>
            <a:pPr>
              <a:lnSpc>
                <a:spcPct val="90000"/>
              </a:lnSpc>
            </a:pPr>
            <a:endParaRPr lang="en-US" dirty="0"/>
          </a:p>
          <a:p>
            <a:pPr>
              <a:lnSpc>
                <a:spcPct val="90000"/>
              </a:lnSpc>
            </a:pPr>
            <a:endParaRPr lang="en-US" dirty="0"/>
          </a:p>
          <a:p>
            <a:pPr marL="0" indent="0">
              <a:lnSpc>
                <a:spcPct val="90000"/>
              </a:lnSpc>
              <a:buNone/>
            </a:pPr>
            <a:endParaRPr lang="en-US" dirty="0"/>
          </a:p>
          <a:p>
            <a:pPr marL="0" indent="0">
              <a:lnSpc>
                <a:spcPct val="90000"/>
              </a:lnSpc>
              <a:buNone/>
            </a:pPr>
            <a:endParaRPr lang="en-US" dirty="0"/>
          </a:p>
          <a:p>
            <a:pPr marL="0" indent="0">
              <a:lnSpc>
                <a:spcPct val="90000"/>
              </a:lnSpc>
              <a:buNone/>
            </a:pPr>
            <a:endParaRPr lang="en-US" dirty="0"/>
          </a:p>
          <a:p>
            <a:pPr>
              <a:lnSpc>
                <a:spcPct val="90000"/>
              </a:lnSpc>
            </a:pPr>
            <a:r>
              <a:rPr lang="en-US" dirty="0"/>
              <a:t>By picking the least-cost path, we could guarantee loop free routes. </a:t>
            </a:r>
          </a:p>
          <a:p>
            <a:pPr>
              <a:lnSpc>
                <a:spcPct val="90000"/>
              </a:lnSpc>
            </a:pPr>
            <a:r>
              <a:rPr lang="en-US" dirty="0"/>
              <a:t>How do we avoid loops in BGP that does not use least-cost policy?</a:t>
            </a:r>
          </a:p>
        </p:txBody>
      </p:sp>
      <p:sp>
        <p:nvSpPr>
          <p:cNvPr id="54" name="Text Box 7">
            <a:extLst>
              <a:ext uri="{FF2B5EF4-FFF2-40B4-BE49-F238E27FC236}">
                <a16:creationId xmlns:a16="http://schemas.microsoft.com/office/drawing/2014/main" id="{0F8982DB-3B75-7440-AA8D-E8F73A90283B}"/>
              </a:ext>
            </a:extLst>
          </p:cNvPr>
          <p:cNvSpPr txBox="1">
            <a:spLocks noChangeArrowheads="1"/>
          </p:cNvSpPr>
          <p:nvPr/>
        </p:nvSpPr>
        <p:spPr bwMode="auto">
          <a:xfrm>
            <a:off x="6911740" y="2582609"/>
            <a:ext cx="355275" cy="5022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37931725" indent="-37474525" eaLnBrk="0" hangingPunct="0">
              <a:defRPr sz="2000" b="1">
                <a:solidFill>
                  <a:schemeClr val="tx1"/>
                </a:solidFill>
                <a:latin typeface="Courier New" charset="0"/>
                <a:ea typeface="ＭＳ Ｐゴシック" charset="0"/>
              </a:defRPr>
            </a:lvl2pPr>
            <a:lvl3pPr eaLnBrk="0" hangingPunct="0">
              <a:defRPr sz="2000" b="1">
                <a:solidFill>
                  <a:schemeClr val="tx1"/>
                </a:solidFill>
                <a:latin typeface="Courier New" charset="0"/>
                <a:ea typeface="ＭＳ Ｐゴシック" charset="0"/>
              </a:defRPr>
            </a:lvl3pPr>
            <a:lvl4pPr eaLnBrk="0" hangingPunct="0">
              <a:defRPr sz="2000" b="1">
                <a:solidFill>
                  <a:schemeClr val="tx1"/>
                </a:solidFill>
                <a:latin typeface="Courier New" charset="0"/>
                <a:ea typeface="ＭＳ Ｐゴシック" charset="0"/>
              </a:defRPr>
            </a:lvl4pPr>
            <a:lvl5pPr eaLnBrk="0" hangingPunct="0">
              <a:defRPr sz="2000" b="1">
                <a:solidFill>
                  <a:schemeClr val="tx1"/>
                </a:solidFill>
                <a:latin typeface="Courier New" charset="0"/>
                <a:ea typeface="ＭＳ Ｐゴシック" charset="0"/>
              </a:defRPr>
            </a:lvl5pPr>
            <a:lvl6pPr marL="457200" eaLnBrk="0" fontAlgn="base" hangingPunct="0">
              <a:spcBef>
                <a:spcPct val="0"/>
              </a:spcBef>
              <a:spcAft>
                <a:spcPct val="0"/>
              </a:spcAft>
              <a:defRPr sz="2000" b="1">
                <a:solidFill>
                  <a:schemeClr val="tx1"/>
                </a:solidFill>
                <a:latin typeface="Courier New" charset="0"/>
                <a:ea typeface="ＭＳ Ｐゴシック" charset="0"/>
              </a:defRPr>
            </a:lvl6pPr>
            <a:lvl7pPr marL="914400" eaLnBrk="0" fontAlgn="base" hangingPunct="0">
              <a:spcBef>
                <a:spcPct val="0"/>
              </a:spcBef>
              <a:spcAft>
                <a:spcPct val="0"/>
              </a:spcAft>
              <a:defRPr sz="2000" b="1">
                <a:solidFill>
                  <a:schemeClr val="tx1"/>
                </a:solidFill>
                <a:latin typeface="Courier New" charset="0"/>
                <a:ea typeface="ＭＳ Ｐゴシック" charset="0"/>
              </a:defRPr>
            </a:lvl7pPr>
            <a:lvl8pPr marL="1371600" eaLnBrk="0" fontAlgn="base" hangingPunct="0">
              <a:spcBef>
                <a:spcPct val="0"/>
              </a:spcBef>
              <a:spcAft>
                <a:spcPct val="0"/>
              </a:spcAft>
              <a:defRPr sz="2000" b="1">
                <a:solidFill>
                  <a:schemeClr val="tx1"/>
                </a:solidFill>
                <a:latin typeface="Courier New" charset="0"/>
                <a:ea typeface="ＭＳ Ｐゴシック" charset="0"/>
              </a:defRPr>
            </a:lvl8pPr>
            <a:lvl9pPr marL="1828800"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2667">
                <a:latin typeface="Times New Roman" charset="0"/>
              </a:rPr>
              <a:t>2</a:t>
            </a:r>
          </a:p>
        </p:txBody>
      </p:sp>
      <p:sp>
        <p:nvSpPr>
          <p:cNvPr id="52" name="Text Box 10">
            <a:extLst>
              <a:ext uri="{FF2B5EF4-FFF2-40B4-BE49-F238E27FC236}">
                <a16:creationId xmlns:a16="http://schemas.microsoft.com/office/drawing/2014/main" id="{01BAF4EC-09B2-F970-D5CA-287C119C4F59}"/>
              </a:ext>
            </a:extLst>
          </p:cNvPr>
          <p:cNvSpPr txBox="1">
            <a:spLocks noChangeArrowheads="1"/>
          </p:cNvSpPr>
          <p:nvPr/>
        </p:nvSpPr>
        <p:spPr bwMode="auto">
          <a:xfrm>
            <a:off x="9897921" y="2663502"/>
            <a:ext cx="355275" cy="5022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37931725" indent="-37474525" eaLnBrk="0" hangingPunct="0">
              <a:defRPr sz="2000" b="1">
                <a:solidFill>
                  <a:schemeClr val="tx1"/>
                </a:solidFill>
                <a:latin typeface="Courier New" charset="0"/>
                <a:ea typeface="ＭＳ Ｐゴシック" charset="0"/>
              </a:defRPr>
            </a:lvl2pPr>
            <a:lvl3pPr eaLnBrk="0" hangingPunct="0">
              <a:defRPr sz="2000" b="1">
                <a:solidFill>
                  <a:schemeClr val="tx1"/>
                </a:solidFill>
                <a:latin typeface="Courier New" charset="0"/>
                <a:ea typeface="ＭＳ Ｐゴシック" charset="0"/>
              </a:defRPr>
            </a:lvl3pPr>
            <a:lvl4pPr eaLnBrk="0" hangingPunct="0">
              <a:defRPr sz="2000" b="1">
                <a:solidFill>
                  <a:schemeClr val="tx1"/>
                </a:solidFill>
                <a:latin typeface="Courier New" charset="0"/>
                <a:ea typeface="ＭＳ Ｐゴシック" charset="0"/>
              </a:defRPr>
            </a:lvl4pPr>
            <a:lvl5pPr eaLnBrk="0" hangingPunct="0">
              <a:defRPr sz="2000" b="1">
                <a:solidFill>
                  <a:schemeClr val="tx1"/>
                </a:solidFill>
                <a:latin typeface="Courier New" charset="0"/>
                <a:ea typeface="ＭＳ Ｐゴシック" charset="0"/>
              </a:defRPr>
            </a:lvl5pPr>
            <a:lvl6pPr marL="457200" eaLnBrk="0" fontAlgn="base" hangingPunct="0">
              <a:spcBef>
                <a:spcPct val="0"/>
              </a:spcBef>
              <a:spcAft>
                <a:spcPct val="0"/>
              </a:spcAft>
              <a:defRPr sz="2000" b="1">
                <a:solidFill>
                  <a:schemeClr val="tx1"/>
                </a:solidFill>
                <a:latin typeface="Courier New" charset="0"/>
                <a:ea typeface="ＭＳ Ｐゴシック" charset="0"/>
              </a:defRPr>
            </a:lvl6pPr>
            <a:lvl7pPr marL="914400" eaLnBrk="0" fontAlgn="base" hangingPunct="0">
              <a:spcBef>
                <a:spcPct val="0"/>
              </a:spcBef>
              <a:spcAft>
                <a:spcPct val="0"/>
              </a:spcAft>
              <a:defRPr sz="2000" b="1">
                <a:solidFill>
                  <a:schemeClr val="tx1"/>
                </a:solidFill>
                <a:latin typeface="Courier New" charset="0"/>
                <a:ea typeface="ＭＳ Ｐゴシック" charset="0"/>
              </a:defRPr>
            </a:lvl7pPr>
            <a:lvl8pPr marL="1371600" eaLnBrk="0" fontAlgn="base" hangingPunct="0">
              <a:spcBef>
                <a:spcPct val="0"/>
              </a:spcBef>
              <a:spcAft>
                <a:spcPct val="0"/>
              </a:spcAft>
              <a:defRPr sz="2000" b="1">
                <a:solidFill>
                  <a:schemeClr val="tx1"/>
                </a:solidFill>
                <a:latin typeface="Courier New" charset="0"/>
                <a:ea typeface="ＭＳ Ｐゴシック" charset="0"/>
              </a:defRPr>
            </a:lvl8pPr>
            <a:lvl9pPr marL="1828800"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2667" dirty="0">
                <a:latin typeface="Times New Roman" charset="0"/>
              </a:rPr>
              <a:t>3</a:t>
            </a:r>
          </a:p>
        </p:txBody>
      </p:sp>
      <p:sp>
        <p:nvSpPr>
          <p:cNvPr id="50" name="Text Box 13">
            <a:extLst>
              <a:ext uri="{FF2B5EF4-FFF2-40B4-BE49-F238E27FC236}">
                <a16:creationId xmlns:a16="http://schemas.microsoft.com/office/drawing/2014/main" id="{A7E6DB60-CD9B-80C5-B93D-D0CF4306A3C1}"/>
              </a:ext>
            </a:extLst>
          </p:cNvPr>
          <p:cNvSpPr txBox="1">
            <a:spLocks noChangeArrowheads="1"/>
          </p:cNvSpPr>
          <p:nvPr/>
        </p:nvSpPr>
        <p:spPr bwMode="auto">
          <a:xfrm>
            <a:off x="8448772" y="4335288"/>
            <a:ext cx="355275" cy="5022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37931725" indent="-37474525" eaLnBrk="0" hangingPunct="0">
              <a:defRPr sz="2000" b="1">
                <a:solidFill>
                  <a:schemeClr val="tx1"/>
                </a:solidFill>
                <a:latin typeface="Courier New" charset="0"/>
                <a:ea typeface="ＭＳ Ｐゴシック" charset="0"/>
              </a:defRPr>
            </a:lvl2pPr>
            <a:lvl3pPr eaLnBrk="0" hangingPunct="0">
              <a:defRPr sz="2000" b="1">
                <a:solidFill>
                  <a:schemeClr val="tx1"/>
                </a:solidFill>
                <a:latin typeface="Courier New" charset="0"/>
                <a:ea typeface="ＭＳ Ｐゴシック" charset="0"/>
              </a:defRPr>
            </a:lvl3pPr>
            <a:lvl4pPr eaLnBrk="0" hangingPunct="0">
              <a:defRPr sz="2000" b="1">
                <a:solidFill>
                  <a:schemeClr val="tx1"/>
                </a:solidFill>
                <a:latin typeface="Courier New" charset="0"/>
                <a:ea typeface="ＭＳ Ｐゴシック" charset="0"/>
              </a:defRPr>
            </a:lvl4pPr>
            <a:lvl5pPr eaLnBrk="0" hangingPunct="0">
              <a:defRPr sz="2000" b="1">
                <a:solidFill>
                  <a:schemeClr val="tx1"/>
                </a:solidFill>
                <a:latin typeface="Courier New" charset="0"/>
                <a:ea typeface="ＭＳ Ｐゴシック" charset="0"/>
              </a:defRPr>
            </a:lvl5pPr>
            <a:lvl6pPr marL="457200" eaLnBrk="0" fontAlgn="base" hangingPunct="0">
              <a:spcBef>
                <a:spcPct val="0"/>
              </a:spcBef>
              <a:spcAft>
                <a:spcPct val="0"/>
              </a:spcAft>
              <a:defRPr sz="2000" b="1">
                <a:solidFill>
                  <a:schemeClr val="tx1"/>
                </a:solidFill>
                <a:latin typeface="Courier New" charset="0"/>
                <a:ea typeface="ＭＳ Ｐゴシック" charset="0"/>
              </a:defRPr>
            </a:lvl6pPr>
            <a:lvl7pPr marL="914400" eaLnBrk="0" fontAlgn="base" hangingPunct="0">
              <a:spcBef>
                <a:spcPct val="0"/>
              </a:spcBef>
              <a:spcAft>
                <a:spcPct val="0"/>
              </a:spcAft>
              <a:defRPr sz="2000" b="1">
                <a:solidFill>
                  <a:schemeClr val="tx1"/>
                </a:solidFill>
                <a:latin typeface="Courier New" charset="0"/>
                <a:ea typeface="ＭＳ Ｐゴシック" charset="0"/>
              </a:defRPr>
            </a:lvl7pPr>
            <a:lvl8pPr marL="1371600" eaLnBrk="0" fontAlgn="base" hangingPunct="0">
              <a:spcBef>
                <a:spcPct val="0"/>
              </a:spcBef>
              <a:spcAft>
                <a:spcPct val="0"/>
              </a:spcAft>
              <a:defRPr sz="2000" b="1">
                <a:solidFill>
                  <a:schemeClr val="tx1"/>
                </a:solidFill>
                <a:latin typeface="Courier New" charset="0"/>
                <a:ea typeface="ＭＳ Ｐゴシック" charset="0"/>
              </a:defRPr>
            </a:lvl8pPr>
            <a:lvl9pPr marL="1828800"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2667">
                <a:latin typeface="Times New Roman" charset="0"/>
              </a:rPr>
              <a:t>1</a:t>
            </a:r>
          </a:p>
        </p:txBody>
      </p:sp>
      <p:sp>
        <p:nvSpPr>
          <p:cNvPr id="46" name="Line 14">
            <a:extLst>
              <a:ext uri="{FF2B5EF4-FFF2-40B4-BE49-F238E27FC236}">
                <a16:creationId xmlns:a16="http://schemas.microsoft.com/office/drawing/2014/main" id="{D1857ED1-9AB7-D774-C401-7D51D1BFC350}"/>
              </a:ext>
            </a:extLst>
          </p:cNvPr>
          <p:cNvSpPr>
            <a:spLocks noChangeShapeType="1"/>
          </p:cNvSpPr>
          <p:nvPr/>
        </p:nvSpPr>
        <p:spPr bwMode="auto">
          <a:xfrm flipV="1">
            <a:off x="7682126" y="2720771"/>
            <a:ext cx="1919073" cy="13512"/>
          </a:xfrm>
          <a:prstGeom prst="line">
            <a:avLst/>
          </a:prstGeom>
          <a:noFill/>
          <a:ln w="38100">
            <a:solidFill>
              <a:srgbClr val="0000FF"/>
            </a:solidFill>
            <a:round/>
            <a:headEnd/>
            <a:tailEnd/>
          </a:ln>
          <a:extLst>
            <a:ext uri="{909E8E84-426E-40dd-AFC4-6F175D3DCCD1}">
              <a14:hiddenFill xmlns="" xmlns:a14="http://schemas.microsoft.com/office/drawing/2010/main">
                <a:noFill/>
              </a14:hiddenFill>
            </a:ext>
          </a:extLst>
        </p:spPr>
        <p:txBody>
          <a:bodyPr wrap="none" anchor="ctr"/>
          <a:lstStyle/>
          <a:p>
            <a:endParaRPr lang="en-US" sz="5067"/>
          </a:p>
        </p:txBody>
      </p:sp>
      <p:sp>
        <p:nvSpPr>
          <p:cNvPr id="47" name="Line 15">
            <a:extLst>
              <a:ext uri="{FF2B5EF4-FFF2-40B4-BE49-F238E27FC236}">
                <a16:creationId xmlns:a16="http://schemas.microsoft.com/office/drawing/2014/main" id="{9729FA74-2F61-5A65-48B8-C5C8E145C7B6}"/>
              </a:ext>
            </a:extLst>
          </p:cNvPr>
          <p:cNvSpPr>
            <a:spLocks noChangeShapeType="1"/>
          </p:cNvSpPr>
          <p:nvPr/>
        </p:nvSpPr>
        <p:spPr bwMode="auto">
          <a:xfrm flipH="1">
            <a:off x="8903151" y="3386482"/>
            <a:ext cx="994770" cy="775223"/>
          </a:xfrm>
          <a:prstGeom prst="line">
            <a:avLst/>
          </a:prstGeom>
          <a:noFill/>
          <a:ln w="38100">
            <a:solidFill>
              <a:srgbClr val="0000FF"/>
            </a:solidFill>
            <a:round/>
            <a:headEnd/>
            <a:tailEnd/>
          </a:ln>
          <a:extLst>
            <a:ext uri="{909E8E84-426E-40dd-AFC4-6F175D3DCCD1}">
              <a14:hiddenFill xmlns="" xmlns:a14="http://schemas.microsoft.com/office/drawing/2010/main">
                <a:noFill/>
              </a14:hiddenFill>
            </a:ext>
          </a:extLst>
        </p:spPr>
        <p:txBody>
          <a:bodyPr wrap="none" anchor="ctr"/>
          <a:lstStyle/>
          <a:p>
            <a:endParaRPr lang="en-US" sz="5067"/>
          </a:p>
        </p:txBody>
      </p:sp>
      <p:sp>
        <p:nvSpPr>
          <p:cNvPr id="48" name="Line 16">
            <a:extLst>
              <a:ext uri="{FF2B5EF4-FFF2-40B4-BE49-F238E27FC236}">
                <a16:creationId xmlns:a16="http://schemas.microsoft.com/office/drawing/2014/main" id="{45C57EB9-80DF-A093-8B2F-2CA2B82550AD}"/>
              </a:ext>
            </a:extLst>
          </p:cNvPr>
          <p:cNvSpPr>
            <a:spLocks noChangeShapeType="1"/>
          </p:cNvSpPr>
          <p:nvPr/>
        </p:nvSpPr>
        <p:spPr bwMode="auto">
          <a:xfrm>
            <a:off x="7319371" y="3223011"/>
            <a:ext cx="1086394" cy="1019587"/>
          </a:xfrm>
          <a:prstGeom prst="line">
            <a:avLst/>
          </a:prstGeom>
          <a:noFill/>
          <a:ln w="38100">
            <a:solidFill>
              <a:srgbClr val="0000FF"/>
            </a:solidFill>
            <a:round/>
            <a:headEnd/>
            <a:tailEnd/>
          </a:ln>
          <a:extLst>
            <a:ext uri="{909E8E84-426E-40dd-AFC4-6F175D3DCCD1}">
              <a14:hiddenFill xmlns="" xmlns:a14="http://schemas.microsoft.com/office/drawing/2010/main">
                <a:noFill/>
              </a14:hiddenFill>
            </a:ext>
          </a:extLst>
        </p:spPr>
        <p:txBody>
          <a:bodyPr wrap="none" anchor="ctr"/>
          <a:lstStyle/>
          <a:p>
            <a:endParaRPr lang="en-US" sz="5067"/>
          </a:p>
        </p:txBody>
      </p:sp>
      <p:sp>
        <p:nvSpPr>
          <p:cNvPr id="55" name="Freeform 30">
            <a:extLst>
              <a:ext uri="{FF2B5EF4-FFF2-40B4-BE49-F238E27FC236}">
                <a16:creationId xmlns:a16="http://schemas.microsoft.com/office/drawing/2014/main" id="{157AB00D-85F8-8D2D-EF20-D1ADFC586161}"/>
              </a:ext>
            </a:extLst>
          </p:cNvPr>
          <p:cNvSpPr>
            <a:spLocks/>
          </p:cNvSpPr>
          <p:nvPr/>
        </p:nvSpPr>
        <p:spPr bwMode="auto">
          <a:xfrm>
            <a:off x="7880351" y="2952750"/>
            <a:ext cx="1392767" cy="922867"/>
          </a:xfrm>
          <a:custGeom>
            <a:avLst/>
            <a:gdLst>
              <a:gd name="T0" fmla="*/ 0 w 658"/>
              <a:gd name="T1" fmla="*/ 0 h 436"/>
              <a:gd name="T2" fmla="*/ 2147483647 w 658"/>
              <a:gd name="T3" fmla="*/ 2147483647 h 436"/>
              <a:gd name="T4" fmla="*/ 2147483647 w 658"/>
              <a:gd name="T5" fmla="*/ 2147483647 h 436"/>
              <a:gd name="T6" fmla="*/ 0 60000 65536"/>
              <a:gd name="T7" fmla="*/ 0 60000 65536"/>
              <a:gd name="T8" fmla="*/ 0 60000 65536"/>
              <a:gd name="T9" fmla="*/ 0 w 658"/>
              <a:gd name="T10" fmla="*/ 0 h 436"/>
              <a:gd name="T11" fmla="*/ 658 w 658"/>
              <a:gd name="T12" fmla="*/ 436 h 436"/>
            </a:gdLst>
            <a:ahLst/>
            <a:cxnLst>
              <a:cxn ang="T6">
                <a:pos x="T0" y="T1"/>
              </a:cxn>
              <a:cxn ang="T7">
                <a:pos x="T2" y="T3"/>
              </a:cxn>
              <a:cxn ang="T8">
                <a:pos x="T4" y="T5"/>
              </a:cxn>
            </a:cxnLst>
            <a:rect l="T9" t="T10" r="T11" b="T12"/>
            <a:pathLst>
              <a:path w="658" h="436">
                <a:moveTo>
                  <a:pt x="0" y="0"/>
                </a:moveTo>
                <a:cubicBezTo>
                  <a:pt x="252" y="0"/>
                  <a:pt x="504" y="0"/>
                  <a:pt x="581" y="73"/>
                </a:cubicBezTo>
                <a:cubicBezTo>
                  <a:pt x="658" y="146"/>
                  <a:pt x="559" y="291"/>
                  <a:pt x="460" y="436"/>
                </a:cubicBezTo>
              </a:path>
            </a:pathLst>
          </a:custGeom>
          <a:noFill/>
          <a:ln w="50800">
            <a:solidFill>
              <a:srgbClr val="009900"/>
            </a:solidFill>
            <a:round/>
            <a:headEnd/>
            <a:tailEnd type="arrow"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sz="5067"/>
          </a:p>
        </p:txBody>
      </p:sp>
      <p:sp>
        <p:nvSpPr>
          <p:cNvPr id="56" name="Line 31">
            <a:extLst>
              <a:ext uri="{FF2B5EF4-FFF2-40B4-BE49-F238E27FC236}">
                <a16:creationId xmlns:a16="http://schemas.microsoft.com/office/drawing/2014/main" id="{BF4D4E4E-AD81-33D1-0596-0207B92710B8}"/>
              </a:ext>
            </a:extLst>
          </p:cNvPr>
          <p:cNvSpPr>
            <a:spLocks noChangeShapeType="1"/>
          </p:cNvSpPr>
          <p:nvPr/>
        </p:nvSpPr>
        <p:spPr bwMode="auto">
          <a:xfrm>
            <a:off x="7071785" y="3464983"/>
            <a:ext cx="869951" cy="819149"/>
          </a:xfrm>
          <a:prstGeom prst="line">
            <a:avLst/>
          </a:prstGeom>
          <a:noFill/>
          <a:ln w="50800">
            <a:solidFill>
              <a:srgbClr val="009900"/>
            </a:solidFill>
            <a:prstDash val="dash"/>
            <a:round/>
            <a:headEnd/>
            <a:tailEnd type="arrow" w="lg" len="lg"/>
          </a:ln>
          <a:extLst>
            <a:ext uri="{909E8E84-426E-40dd-AFC4-6F175D3DCCD1}">
              <a14:hiddenFill xmlns="" xmlns:a14="http://schemas.microsoft.com/office/drawing/2010/main">
                <a:noFill/>
              </a14:hiddenFill>
            </a:ext>
          </a:extLst>
        </p:spPr>
        <p:txBody>
          <a:bodyPr wrap="none" anchor="ctr"/>
          <a:lstStyle/>
          <a:p>
            <a:endParaRPr lang="en-US" sz="5067"/>
          </a:p>
        </p:txBody>
      </p:sp>
      <p:sp>
        <p:nvSpPr>
          <p:cNvPr id="57" name="TextBox 35">
            <a:extLst>
              <a:ext uri="{FF2B5EF4-FFF2-40B4-BE49-F238E27FC236}">
                <a16:creationId xmlns:a16="http://schemas.microsoft.com/office/drawing/2014/main" id="{A73F6C3E-0A3C-F3B7-F8AE-F61F0D66B1E8}"/>
              </a:ext>
            </a:extLst>
          </p:cNvPr>
          <p:cNvSpPr txBox="1">
            <a:spLocks noChangeArrowheads="1"/>
          </p:cNvSpPr>
          <p:nvPr/>
        </p:nvSpPr>
        <p:spPr bwMode="auto">
          <a:xfrm>
            <a:off x="1780135" y="3276600"/>
            <a:ext cx="3901016"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charset="0"/>
                <a:ea typeface="ＭＳ Ｐゴシック" charset="0"/>
                <a:cs typeface="ＭＳ Ｐゴシック" charset="0"/>
              </a:defRPr>
            </a:lvl1pPr>
            <a:lvl2pPr marL="37931725" indent="-37474525" eaLnBrk="0" hangingPunct="0">
              <a:defRPr sz="2000" b="1">
                <a:solidFill>
                  <a:schemeClr val="tx1"/>
                </a:solidFill>
                <a:latin typeface="Courier New" charset="0"/>
                <a:ea typeface="ＭＳ Ｐゴシック" charset="0"/>
              </a:defRPr>
            </a:lvl2pPr>
            <a:lvl3pPr eaLnBrk="0" hangingPunct="0">
              <a:defRPr sz="2000" b="1">
                <a:solidFill>
                  <a:schemeClr val="tx1"/>
                </a:solidFill>
                <a:latin typeface="Courier New" charset="0"/>
                <a:ea typeface="ＭＳ Ｐゴシック" charset="0"/>
              </a:defRPr>
            </a:lvl3pPr>
            <a:lvl4pPr eaLnBrk="0" hangingPunct="0">
              <a:defRPr sz="2000" b="1">
                <a:solidFill>
                  <a:schemeClr val="tx1"/>
                </a:solidFill>
                <a:latin typeface="Courier New" charset="0"/>
                <a:ea typeface="ＭＳ Ｐゴシック" charset="0"/>
              </a:defRPr>
            </a:lvl4pPr>
            <a:lvl5pPr eaLnBrk="0" hangingPunct="0">
              <a:defRPr sz="2000" b="1">
                <a:solidFill>
                  <a:schemeClr val="tx1"/>
                </a:solidFill>
                <a:latin typeface="Courier New" charset="0"/>
                <a:ea typeface="ＭＳ Ｐゴシック" charset="0"/>
              </a:defRPr>
            </a:lvl5pPr>
            <a:lvl6pPr marL="457200" eaLnBrk="0" fontAlgn="base" hangingPunct="0">
              <a:spcBef>
                <a:spcPct val="0"/>
              </a:spcBef>
              <a:spcAft>
                <a:spcPct val="0"/>
              </a:spcAft>
              <a:defRPr sz="2000" b="1">
                <a:solidFill>
                  <a:schemeClr val="tx1"/>
                </a:solidFill>
                <a:latin typeface="Courier New" charset="0"/>
                <a:ea typeface="ＭＳ Ｐゴシック" charset="0"/>
              </a:defRPr>
            </a:lvl6pPr>
            <a:lvl7pPr marL="914400" eaLnBrk="0" fontAlgn="base" hangingPunct="0">
              <a:spcBef>
                <a:spcPct val="0"/>
              </a:spcBef>
              <a:spcAft>
                <a:spcPct val="0"/>
              </a:spcAft>
              <a:defRPr sz="2000" b="1">
                <a:solidFill>
                  <a:schemeClr val="tx1"/>
                </a:solidFill>
                <a:latin typeface="Courier New" charset="0"/>
                <a:ea typeface="ＭＳ Ｐゴシック" charset="0"/>
              </a:defRPr>
            </a:lvl7pPr>
            <a:lvl8pPr marL="1371600" eaLnBrk="0" fontAlgn="base" hangingPunct="0">
              <a:spcBef>
                <a:spcPct val="0"/>
              </a:spcBef>
              <a:spcAft>
                <a:spcPct val="0"/>
              </a:spcAft>
              <a:defRPr sz="2000" b="1">
                <a:solidFill>
                  <a:schemeClr val="tx1"/>
                </a:solidFill>
                <a:latin typeface="Courier New" charset="0"/>
                <a:ea typeface="ＭＳ Ｐゴシック" charset="0"/>
              </a:defRPr>
            </a:lvl8pPr>
            <a:lvl9pPr marL="1828800"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2400" dirty="0">
                <a:solidFill>
                  <a:srgbClr val="008000"/>
                </a:solidFill>
                <a:latin typeface="Calibri" panose="020F0502020204030204" pitchFamily="34" charset="0"/>
                <a:cs typeface="Calibri" panose="020F0502020204030204" pitchFamily="34" charset="0"/>
              </a:rPr>
              <a:t>Node 2 may prefer </a:t>
            </a:r>
            <a:r>
              <a:rPr lang="ja-JP" altLang="en-US" sz="2400" dirty="0">
                <a:solidFill>
                  <a:srgbClr val="008000"/>
                </a:solidFill>
                <a:latin typeface="Calibri" panose="020F0502020204030204" pitchFamily="34" charset="0"/>
                <a:cs typeface="Calibri" panose="020F0502020204030204" pitchFamily="34" charset="0"/>
              </a:rPr>
              <a:t>“</a:t>
            </a:r>
            <a:r>
              <a:rPr lang="en-US" sz="2400" dirty="0">
                <a:solidFill>
                  <a:srgbClr val="008000"/>
                </a:solidFill>
                <a:latin typeface="Calibri" panose="020F0502020204030204" pitchFamily="34" charset="0"/>
                <a:cs typeface="Calibri" panose="020F0502020204030204" pitchFamily="34" charset="0"/>
              </a:rPr>
              <a:t>2, 3, 1</a:t>
            </a:r>
            <a:r>
              <a:rPr lang="ja-JP" altLang="en-US" sz="2400" dirty="0">
                <a:solidFill>
                  <a:srgbClr val="008000"/>
                </a:solidFill>
                <a:latin typeface="Calibri" panose="020F0502020204030204" pitchFamily="34" charset="0"/>
                <a:cs typeface="Calibri" panose="020F0502020204030204" pitchFamily="34" charset="0"/>
              </a:rPr>
              <a:t>”</a:t>
            </a:r>
            <a:r>
              <a:rPr lang="en-US" sz="2400" dirty="0">
                <a:solidFill>
                  <a:srgbClr val="008000"/>
                </a:solidFill>
                <a:latin typeface="Calibri" panose="020F0502020204030204" pitchFamily="34" charset="0"/>
                <a:cs typeface="Calibri" panose="020F0502020204030204" pitchFamily="34" charset="0"/>
              </a:rPr>
              <a:t> over </a:t>
            </a:r>
            <a:r>
              <a:rPr lang="ja-JP" altLang="en-US" sz="2400" dirty="0">
                <a:solidFill>
                  <a:srgbClr val="008000"/>
                </a:solidFill>
                <a:latin typeface="Calibri" panose="020F0502020204030204" pitchFamily="34" charset="0"/>
                <a:cs typeface="Calibri" panose="020F0502020204030204" pitchFamily="34" charset="0"/>
              </a:rPr>
              <a:t>“</a:t>
            </a:r>
            <a:r>
              <a:rPr lang="en-US" sz="2400" dirty="0">
                <a:solidFill>
                  <a:srgbClr val="008000"/>
                </a:solidFill>
                <a:latin typeface="Calibri" panose="020F0502020204030204" pitchFamily="34" charset="0"/>
                <a:cs typeface="Calibri" panose="020F0502020204030204" pitchFamily="34" charset="0"/>
              </a:rPr>
              <a:t>2, 1</a:t>
            </a:r>
            <a:r>
              <a:rPr lang="ja-JP" altLang="en-US" sz="2400" dirty="0">
                <a:solidFill>
                  <a:srgbClr val="008000"/>
                </a:solidFill>
                <a:latin typeface="Calibri" panose="020F0502020204030204" pitchFamily="34" charset="0"/>
                <a:cs typeface="Calibri" panose="020F0502020204030204" pitchFamily="34" charset="0"/>
              </a:rPr>
              <a:t>”</a:t>
            </a:r>
            <a:endParaRPr lang="en-US" sz="2400" dirty="0">
              <a:solidFill>
                <a:srgbClr val="008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05747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A964AD-E08D-2497-98C5-496383EC7DA4}"/>
            </a:ext>
          </a:extLst>
        </p:cNvPr>
        <p:cNvGrpSpPr/>
        <p:nvPr/>
      </p:nvGrpSpPr>
      <p:grpSpPr>
        <a:xfrm>
          <a:off x="0" y="0"/>
          <a:ext cx="0" cy="0"/>
          <a:chOff x="0" y="0"/>
          <a:chExt cx="0" cy="0"/>
        </a:xfrm>
      </p:grpSpPr>
      <p:sp>
        <p:nvSpPr>
          <p:cNvPr id="6" name="Oval 5">
            <a:extLst>
              <a:ext uri="{FF2B5EF4-FFF2-40B4-BE49-F238E27FC236}">
                <a16:creationId xmlns:a16="http://schemas.microsoft.com/office/drawing/2014/main" id="{595B9E20-C8F5-881A-6B51-8CA7C13A7E36}"/>
              </a:ext>
            </a:extLst>
          </p:cNvPr>
          <p:cNvSpPr/>
          <p:nvPr/>
        </p:nvSpPr>
        <p:spPr>
          <a:xfrm>
            <a:off x="10542678" y="4417052"/>
            <a:ext cx="1137735" cy="802673"/>
          </a:xfrm>
          <a:prstGeom prst="ellipse">
            <a:avLst/>
          </a:prstGeom>
          <a:solidFill>
            <a:srgbClr val="C5C000">
              <a:alpha val="9490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Oval 3">
            <a:extLst>
              <a:ext uri="{FF2B5EF4-FFF2-40B4-BE49-F238E27FC236}">
                <a16:creationId xmlns:a16="http://schemas.microsoft.com/office/drawing/2014/main" id="{A4685EBA-C495-DC51-C01A-2598AE761C59}"/>
              </a:ext>
            </a:extLst>
          </p:cNvPr>
          <p:cNvSpPr/>
          <p:nvPr/>
        </p:nvSpPr>
        <p:spPr>
          <a:xfrm>
            <a:off x="6596721" y="4349720"/>
            <a:ext cx="1239177" cy="874241"/>
          </a:xfrm>
          <a:prstGeom prst="ellipse">
            <a:avLst/>
          </a:prstGeom>
          <a:solidFill>
            <a:srgbClr val="C5C000">
              <a:alpha val="9490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170" name="Rectangle 2">
            <a:extLst>
              <a:ext uri="{FF2B5EF4-FFF2-40B4-BE49-F238E27FC236}">
                <a16:creationId xmlns:a16="http://schemas.microsoft.com/office/drawing/2014/main" id="{324B5D93-2016-B801-6E33-3A2AFFDF79B5}"/>
              </a:ext>
            </a:extLst>
          </p:cNvPr>
          <p:cNvSpPr>
            <a:spLocks noGrp="1" noChangeArrowheads="1"/>
          </p:cNvSpPr>
          <p:nvPr>
            <p:ph type="title"/>
          </p:nvPr>
        </p:nvSpPr>
        <p:spPr/>
        <p:txBody>
          <a:bodyPr/>
          <a:lstStyle/>
          <a:p>
            <a:pPr eaLnBrk="1" hangingPunct="1"/>
            <a:r>
              <a:rPr lang="en-US" sz="4400" dirty="0">
                <a:solidFill>
                  <a:schemeClr val="tx1"/>
                </a:solidFill>
              </a:rPr>
              <a:t>BGP vs. DV</a:t>
            </a:r>
            <a:endParaRPr lang="en-US" dirty="0"/>
          </a:p>
        </p:txBody>
      </p:sp>
      <p:sp>
        <p:nvSpPr>
          <p:cNvPr id="7171" name="Rectangle 3">
            <a:extLst>
              <a:ext uri="{FF2B5EF4-FFF2-40B4-BE49-F238E27FC236}">
                <a16:creationId xmlns:a16="http://schemas.microsoft.com/office/drawing/2014/main" id="{778738BD-EF2E-5729-EE5F-D657631C3EA4}"/>
              </a:ext>
            </a:extLst>
          </p:cNvPr>
          <p:cNvSpPr>
            <a:spLocks noGrp="1" noChangeArrowheads="1"/>
          </p:cNvSpPr>
          <p:nvPr>
            <p:ph idx="1"/>
          </p:nvPr>
        </p:nvSpPr>
        <p:spPr>
          <a:xfrm>
            <a:off x="406398" y="1397002"/>
            <a:ext cx="11328402" cy="5308597"/>
          </a:xfrm>
        </p:spPr>
        <p:txBody>
          <a:bodyPr/>
          <a:lstStyle/>
          <a:p>
            <a:pPr marL="514350" indent="-514350">
              <a:lnSpc>
                <a:spcPct val="90000"/>
              </a:lnSpc>
              <a:buFont typeface="+mj-lt"/>
              <a:buAutoNum type="arabicPeriod" startAt="2"/>
            </a:pPr>
            <a:r>
              <a:rPr lang="en-US" dirty="0">
                <a:solidFill>
                  <a:srgbClr val="C00000"/>
                </a:solidFill>
              </a:rPr>
              <a:t>Path-vector Routing</a:t>
            </a:r>
          </a:p>
          <a:p>
            <a:pPr lvl="1">
              <a:lnSpc>
                <a:spcPct val="90000"/>
              </a:lnSpc>
            </a:pPr>
            <a:r>
              <a:rPr lang="en-US" dirty="0"/>
              <a:t>BGP advertises the entire path</a:t>
            </a:r>
          </a:p>
          <a:p>
            <a:pPr lvl="2">
              <a:lnSpc>
                <a:spcPct val="90000"/>
              </a:lnSpc>
            </a:pPr>
            <a:r>
              <a:rPr lang="en-US" dirty="0">
                <a:solidFill>
                  <a:srgbClr val="C00000"/>
                </a:solidFill>
              </a:rPr>
              <a:t>Distance</a:t>
            </a:r>
            <a:r>
              <a:rPr lang="en-US" dirty="0"/>
              <a:t> Vector: send </a:t>
            </a:r>
            <a:r>
              <a:rPr lang="en-US" dirty="0">
                <a:solidFill>
                  <a:srgbClr val="C00000"/>
                </a:solidFill>
              </a:rPr>
              <a:t>distance</a:t>
            </a:r>
            <a:r>
              <a:rPr lang="en-US" dirty="0"/>
              <a:t> metric per destination prefix d</a:t>
            </a:r>
          </a:p>
          <a:p>
            <a:pPr lvl="2">
              <a:lnSpc>
                <a:spcPct val="90000"/>
              </a:lnSpc>
            </a:pPr>
            <a:r>
              <a:rPr lang="en-US" dirty="0">
                <a:solidFill>
                  <a:schemeClr val="accent2"/>
                </a:solidFill>
              </a:rPr>
              <a:t>Path</a:t>
            </a:r>
            <a:r>
              <a:rPr lang="en-US" dirty="0"/>
              <a:t> Vector: send the </a:t>
            </a:r>
            <a:r>
              <a:rPr lang="en-US" dirty="0">
                <a:solidFill>
                  <a:schemeClr val="accent2"/>
                </a:solidFill>
              </a:rPr>
              <a:t>entire path </a:t>
            </a:r>
            <a:r>
              <a:rPr lang="en-US" dirty="0"/>
              <a:t>for each destination prefix d</a:t>
            </a:r>
          </a:p>
        </p:txBody>
      </p:sp>
      <p:sp>
        <p:nvSpPr>
          <p:cNvPr id="31" name="Line 6">
            <a:extLst>
              <a:ext uri="{FF2B5EF4-FFF2-40B4-BE49-F238E27FC236}">
                <a16:creationId xmlns:a16="http://schemas.microsoft.com/office/drawing/2014/main" id="{A911C1D5-F775-05F3-8568-D9186561DA7E}"/>
              </a:ext>
            </a:extLst>
          </p:cNvPr>
          <p:cNvSpPr>
            <a:spLocks noChangeShapeType="1"/>
          </p:cNvSpPr>
          <p:nvPr/>
        </p:nvSpPr>
        <p:spPr bwMode="auto">
          <a:xfrm flipH="1" flipV="1">
            <a:off x="7958665" y="4978400"/>
            <a:ext cx="2698749" cy="0"/>
          </a:xfrm>
          <a:prstGeom prst="line">
            <a:avLst/>
          </a:prstGeom>
          <a:noFill/>
          <a:ln w="57150">
            <a:solidFill>
              <a:srgbClr val="3366FF"/>
            </a:solidFill>
            <a:round/>
            <a:headEnd type="arrow" w="med" len="med"/>
            <a:tailEnd/>
          </a:ln>
          <a:extLst>
            <a:ext uri="{909E8E84-426E-40dd-AFC4-6F175D3DCCD1}">
              <a14:hiddenFill xmlns="" xmlns:a14="http://schemas.microsoft.com/office/drawing/2010/main">
                <a:noFill/>
              </a14:hiddenFill>
            </a:ext>
          </a:extLst>
        </p:spPr>
        <p:txBody>
          <a:bodyPr/>
          <a:lstStyle/>
          <a:p>
            <a:endParaRPr lang="en-US" sz="5067"/>
          </a:p>
        </p:txBody>
      </p:sp>
      <p:sp>
        <p:nvSpPr>
          <p:cNvPr id="35" name="Line 10">
            <a:extLst>
              <a:ext uri="{FF2B5EF4-FFF2-40B4-BE49-F238E27FC236}">
                <a16:creationId xmlns:a16="http://schemas.microsoft.com/office/drawing/2014/main" id="{B25E96A3-CB0B-E8C2-466B-BC8E19DC096B}"/>
              </a:ext>
            </a:extLst>
          </p:cNvPr>
          <p:cNvSpPr>
            <a:spLocks noChangeShapeType="1"/>
          </p:cNvSpPr>
          <p:nvPr/>
        </p:nvSpPr>
        <p:spPr bwMode="auto">
          <a:xfrm flipH="1">
            <a:off x="3649132" y="4950882"/>
            <a:ext cx="2876549" cy="0"/>
          </a:xfrm>
          <a:prstGeom prst="line">
            <a:avLst/>
          </a:prstGeom>
          <a:noFill/>
          <a:ln w="57150">
            <a:solidFill>
              <a:srgbClr val="3366FF"/>
            </a:solidFill>
            <a:round/>
            <a:headEnd type="arrow" w="med" len="med"/>
            <a:tailEnd/>
          </a:ln>
          <a:extLst>
            <a:ext uri="{909E8E84-426E-40dd-AFC4-6F175D3DCCD1}">
              <a14:hiddenFill xmlns="" xmlns:a14="http://schemas.microsoft.com/office/drawing/2010/main">
                <a:noFill/>
              </a14:hiddenFill>
            </a:ext>
          </a:extLst>
        </p:spPr>
        <p:txBody>
          <a:bodyPr/>
          <a:lstStyle/>
          <a:p>
            <a:endParaRPr lang="en-US" sz="5067"/>
          </a:p>
        </p:txBody>
      </p:sp>
      <p:sp>
        <p:nvSpPr>
          <p:cNvPr id="37" name="Line 12">
            <a:extLst>
              <a:ext uri="{FF2B5EF4-FFF2-40B4-BE49-F238E27FC236}">
                <a16:creationId xmlns:a16="http://schemas.microsoft.com/office/drawing/2014/main" id="{EA6BE521-C8E7-2EAD-3ED1-9126D32CA6AC}"/>
              </a:ext>
            </a:extLst>
          </p:cNvPr>
          <p:cNvSpPr>
            <a:spLocks noChangeShapeType="1"/>
          </p:cNvSpPr>
          <p:nvPr/>
        </p:nvSpPr>
        <p:spPr bwMode="auto">
          <a:xfrm flipH="1">
            <a:off x="11444578" y="4280870"/>
            <a:ext cx="459945" cy="493372"/>
          </a:xfrm>
          <a:prstGeom prst="line">
            <a:avLst/>
          </a:prstGeom>
          <a:noFill/>
          <a:ln w="57150">
            <a:solidFill>
              <a:srgbClr val="3366FF"/>
            </a:solidFill>
            <a:round/>
            <a:headEnd type="arrow" w="med" len="med"/>
            <a:tailEnd/>
          </a:ln>
          <a:extLst>
            <a:ext uri="{909E8E84-426E-40dd-AFC4-6F175D3DCCD1}">
              <a14:hiddenFill xmlns="" xmlns:a14="http://schemas.microsoft.com/office/drawing/2010/main">
                <a:noFill/>
              </a14:hiddenFill>
            </a:ext>
          </a:extLst>
        </p:spPr>
        <p:txBody>
          <a:bodyPr/>
          <a:lstStyle/>
          <a:p>
            <a:endParaRPr lang="en-US" sz="5067"/>
          </a:p>
        </p:txBody>
      </p:sp>
      <p:sp>
        <p:nvSpPr>
          <p:cNvPr id="40" name="Text Box 15">
            <a:extLst>
              <a:ext uri="{FF2B5EF4-FFF2-40B4-BE49-F238E27FC236}">
                <a16:creationId xmlns:a16="http://schemas.microsoft.com/office/drawing/2014/main" id="{B43B6247-199D-ACB4-E2E8-7A5BEA01E51F}"/>
              </a:ext>
            </a:extLst>
          </p:cNvPr>
          <p:cNvSpPr txBox="1">
            <a:spLocks noChangeArrowheads="1"/>
          </p:cNvSpPr>
          <p:nvPr/>
        </p:nvSpPr>
        <p:spPr bwMode="auto">
          <a:xfrm>
            <a:off x="4129614" y="3934882"/>
            <a:ext cx="2459328" cy="5027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37931725" indent="-37474525" eaLnBrk="0" hangingPunct="0">
              <a:defRPr sz="2000" b="1">
                <a:solidFill>
                  <a:schemeClr val="tx1"/>
                </a:solidFill>
                <a:latin typeface="Courier New" charset="0"/>
                <a:ea typeface="ＭＳ Ｐゴシック" charset="0"/>
              </a:defRPr>
            </a:lvl2pPr>
            <a:lvl3pPr eaLnBrk="0" hangingPunct="0">
              <a:defRPr sz="2000" b="1">
                <a:solidFill>
                  <a:schemeClr val="tx1"/>
                </a:solidFill>
                <a:latin typeface="Courier New" charset="0"/>
                <a:ea typeface="ＭＳ Ｐゴシック" charset="0"/>
              </a:defRPr>
            </a:lvl3pPr>
            <a:lvl4pPr eaLnBrk="0" hangingPunct="0">
              <a:defRPr sz="2000" b="1">
                <a:solidFill>
                  <a:schemeClr val="tx1"/>
                </a:solidFill>
                <a:latin typeface="Courier New" charset="0"/>
                <a:ea typeface="ＭＳ Ｐゴシック" charset="0"/>
              </a:defRPr>
            </a:lvl4pPr>
            <a:lvl5pPr eaLnBrk="0" hangingPunct="0">
              <a:defRPr sz="2000" b="1">
                <a:solidFill>
                  <a:schemeClr val="tx1"/>
                </a:solidFill>
                <a:latin typeface="Courier New" charset="0"/>
                <a:ea typeface="ＭＳ Ｐゴシック" charset="0"/>
              </a:defRPr>
            </a:lvl5pPr>
            <a:lvl6pPr marL="457200" eaLnBrk="0" fontAlgn="base" hangingPunct="0">
              <a:spcBef>
                <a:spcPct val="0"/>
              </a:spcBef>
              <a:spcAft>
                <a:spcPct val="0"/>
              </a:spcAft>
              <a:defRPr sz="2000" b="1">
                <a:solidFill>
                  <a:schemeClr val="tx1"/>
                </a:solidFill>
                <a:latin typeface="Courier New" charset="0"/>
                <a:ea typeface="ＭＳ Ｐゴシック" charset="0"/>
              </a:defRPr>
            </a:lvl6pPr>
            <a:lvl7pPr marL="914400" eaLnBrk="0" fontAlgn="base" hangingPunct="0">
              <a:spcBef>
                <a:spcPct val="0"/>
              </a:spcBef>
              <a:spcAft>
                <a:spcPct val="0"/>
              </a:spcAft>
              <a:defRPr sz="2000" b="1">
                <a:solidFill>
                  <a:schemeClr val="tx1"/>
                </a:solidFill>
                <a:latin typeface="Courier New" charset="0"/>
                <a:ea typeface="ＭＳ Ｐゴシック" charset="0"/>
              </a:defRPr>
            </a:lvl7pPr>
            <a:lvl8pPr marL="1371600" eaLnBrk="0" fontAlgn="base" hangingPunct="0">
              <a:spcBef>
                <a:spcPct val="0"/>
              </a:spcBef>
              <a:spcAft>
                <a:spcPct val="0"/>
              </a:spcAft>
              <a:defRPr sz="2000" b="1">
                <a:solidFill>
                  <a:schemeClr val="tx1"/>
                </a:solidFill>
                <a:latin typeface="Courier New" charset="0"/>
                <a:ea typeface="ＭＳ Ｐゴシック" charset="0"/>
              </a:defRPr>
            </a:lvl8pPr>
            <a:lvl9pPr marL="1828800"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ja-JP" altLang="en-US" sz="2667" dirty="0">
                <a:solidFill>
                  <a:srgbClr val="FF0000"/>
                </a:solidFill>
                <a:latin typeface="Times New Roman" charset="0"/>
              </a:rPr>
              <a:t>“</a:t>
            </a:r>
            <a:r>
              <a:rPr lang="en-US" sz="2667" dirty="0">
                <a:solidFill>
                  <a:srgbClr val="FF0000"/>
                </a:solidFill>
                <a:latin typeface="Times New Roman" charset="0"/>
              </a:rPr>
              <a:t>d: path (B,A)</a:t>
            </a:r>
            <a:r>
              <a:rPr lang="ja-JP" altLang="en-US" sz="2667" dirty="0">
                <a:solidFill>
                  <a:srgbClr val="FF0000"/>
                </a:solidFill>
                <a:latin typeface="Times New Roman" charset="0"/>
              </a:rPr>
              <a:t>”</a:t>
            </a:r>
            <a:endParaRPr lang="en-US" sz="2667" b="0" dirty="0">
              <a:solidFill>
                <a:srgbClr val="FF0000"/>
              </a:solidFill>
              <a:latin typeface="Times New Roman" charset="0"/>
            </a:endParaRPr>
          </a:p>
        </p:txBody>
      </p:sp>
      <p:sp>
        <p:nvSpPr>
          <p:cNvPr id="41" name="Line 16">
            <a:extLst>
              <a:ext uri="{FF2B5EF4-FFF2-40B4-BE49-F238E27FC236}">
                <a16:creationId xmlns:a16="http://schemas.microsoft.com/office/drawing/2014/main" id="{5EA42B76-95E9-C505-F972-DED99F8176AC}"/>
              </a:ext>
            </a:extLst>
          </p:cNvPr>
          <p:cNvSpPr>
            <a:spLocks noChangeShapeType="1"/>
          </p:cNvSpPr>
          <p:nvPr/>
        </p:nvSpPr>
        <p:spPr bwMode="auto">
          <a:xfrm flipH="1">
            <a:off x="3750733" y="4540249"/>
            <a:ext cx="2823633" cy="0"/>
          </a:xfrm>
          <a:prstGeom prst="line">
            <a:avLst/>
          </a:prstGeom>
          <a:noFill/>
          <a:ln w="38100">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5067"/>
          </a:p>
        </p:txBody>
      </p:sp>
      <p:sp>
        <p:nvSpPr>
          <p:cNvPr id="42" name="Text Box 17">
            <a:extLst>
              <a:ext uri="{FF2B5EF4-FFF2-40B4-BE49-F238E27FC236}">
                <a16:creationId xmlns:a16="http://schemas.microsoft.com/office/drawing/2014/main" id="{148A9BD8-BD46-F7C5-AEE3-A9BC4A4C740A}"/>
              </a:ext>
            </a:extLst>
          </p:cNvPr>
          <p:cNvSpPr txBox="1">
            <a:spLocks noChangeArrowheads="1"/>
          </p:cNvSpPr>
          <p:nvPr/>
        </p:nvSpPr>
        <p:spPr bwMode="auto">
          <a:xfrm>
            <a:off x="8207267" y="3937000"/>
            <a:ext cx="2146742" cy="5027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37931725" indent="-37474525" eaLnBrk="0" hangingPunct="0">
              <a:defRPr sz="2000" b="1">
                <a:solidFill>
                  <a:schemeClr val="tx1"/>
                </a:solidFill>
                <a:latin typeface="Courier New" charset="0"/>
                <a:ea typeface="ＭＳ Ｐゴシック" charset="0"/>
              </a:defRPr>
            </a:lvl2pPr>
            <a:lvl3pPr eaLnBrk="0" hangingPunct="0">
              <a:defRPr sz="2000" b="1">
                <a:solidFill>
                  <a:schemeClr val="tx1"/>
                </a:solidFill>
                <a:latin typeface="Courier New" charset="0"/>
                <a:ea typeface="ＭＳ Ｐゴシック" charset="0"/>
              </a:defRPr>
            </a:lvl3pPr>
            <a:lvl4pPr eaLnBrk="0" hangingPunct="0">
              <a:defRPr sz="2000" b="1">
                <a:solidFill>
                  <a:schemeClr val="tx1"/>
                </a:solidFill>
                <a:latin typeface="Courier New" charset="0"/>
                <a:ea typeface="ＭＳ Ｐゴシック" charset="0"/>
              </a:defRPr>
            </a:lvl4pPr>
            <a:lvl5pPr eaLnBrk="0" hangingPunct="0">
              <a:defRPr sz="2000" b="1">
                <a:solidFill>
                  <a:schemeClr val="tx1"/>
                </a:solidFill>
                <a:latin typeface="Courier New" charset="0"/>
                <a:ea typeface="ＭＳ Ｐゴシック" charset="0"/>
              </a:defRPr>
            </a:lvl5pPr>
            <a:lvl6pPr marL="457200" eaLnBrk="0" fontAlgn="base" hangingPunct="0">
              <a:spcBef>
                <a:spcPct val="0"/>
              </a:spcBef>
              <a:spcAft>
                <a:spcPct val="0"/>
              </a:spcAft>
              <a:defRPr sz="2000" b="1">
                <a:solidFill>
                  <a:schemeClr val="tx1"/>
                </a:solidFill>
                <a:latin typeface="Courier New" charset="0"/>
                <a:ea typeface="ＭＳ Ｐゴシック" charset="0"/>
              </a:defRPr>
            </a:lvl6pPr>
            <a:lvl7pPr marL="914400" eaLnBrk="0" fontAlgn="base" hangingPunct="0">
              <a:spcBef>
                <a:spcPct val="0"/>
              </a:spcBef>
              <a:spcAft>
                <a:spcPct val="0"/>
              </a:spcAft>
              <a:defRPr sz="2000" b="1">
                <a:solidFill>
                  <a:schemeClr val="tx1"/>
                </a:solidFill>
                <a:latin typeface="Courier New" charset="0"/>
                <a:ea typeface="ＭＳ Ｐゴシック" charset="0"/>
              </a:defRPr>
            </a:lvl7pPr>
            <a:lvl8pPr marL="1371600" eaLnBrk="0" fontAlgn="base" hangingPunct="0">
              <a:spcBef>
                <a:spcPct val="0"/>
              </a:spcBef>
              <a:spcAft>
                <a:spcPct val="0"/>
              </a:spcAft>
              <a:defRPr sz="2000" b="1">
                <a:solidFill>
                  <a:schemeClr val="tx1"/>
                </a:solidFill>
                <a:latin typeface="Courier New" charset="0"/>
                <a:ea typeface="ＭＳ Ｐゴシック" charset="0"/>
              </a:defRPr>
            </a:lvl8pPr>
            <a:lvl9pPr marL="1828800" eaLnBrk="0" fontAlgn="base" hangingPunct="0">
              <a:spcBef>
                <a:spcPct val="0"/>
              </a:spcBef>
              <a:spcAft>
                <a:spcPct val="0"/>
              </a:spcAft>
              <a:defRPr sz="2000" b="1">
                <a:solidFill>
                  <a:schemeClr val="tx1"/>
                </a:solidFill>
                <a:latin typeface="Courier New" charset="0"/>
                <a:ea typeface="ＭＳ Ｐゴシック" charset="0"/>
              </a:defRPr>
            </a:lvl9pPr>
          </a:lstStyle>
          <a:p>
            <a:r>
              <a:rPr lang="ja-JP" altLang="en-US" sz="2667" dirty="0">
                <a:solidFill>
                  <a:srgbClr val="FF0000"/>
                </a:solidFill>
                <a:latin typeface="Times New Roman" charset="0"/>
              </a:rPr>
              <a:t>“</a:t>
            </a:r>
            <a:r>
              <a:rPr lang="en-US" sz="2667" dirty="0">
                <a:solidFill>
                  <a:srgbClr val="FF0000"/>
                </a:solidFill>
                <a:latin typeface="Times New Roman" charset="0"/>
              </a:rPr>
              <a:t>d: path (A)</a:t>
            </a:r>
            <a:r>
              <a:rPr lang="ja-JP" altLang="en-US" sz="2667" dirty="0">
                <a:solidFill>
                  <a:srgbClr val="FF0000"/>
                </a:solidFill>
                <a:latin typeface="Times New Roman" charset="0"/>
              </a:rPr>
              <a:t>”</a:t>
            </a:r>
            <a:endParaRPr lang="en-US" sz="2667" dirty="0">
              <a:solidFill>
                <a:srgbClr val="FF0000"/>
              </a:solidFill>
              <a:latin typeface="Times New Roman" charset="0"/>
            </a:endParaRPr>
          </a:p>
        </p:txBody>
      </p:sp>
      <p:sp>
        <p:nvSpPr>
          <p:cNvPr id="43" name="Line 18">
            <a:extLst>
              <a:ext uri="{FF2B5EF4-FFF2-40B4-BE49-F238E27FC236}">
                <a16:creationId xmlns:a16="http://schemas.microsoft.com/office/drawing/2014/main" id="{62D1EDDD-A96A-C168-4624-EB9C5E0D457C}"/>
              </a:ext>
            </a:extLst>
          </p:cNvPr>
          <p:cNvSpPr>
            <a:spLocks noChangeShapeType="1"/>
          </p:cNvSpPr>
          <p:nvPr/>
        </p:nvSpPr>
        <p:spPr bwMode="auto">
          <a:xfrm flipH="1">
            <a:off x="7914215" y="4544483"/>
            <a:ext cx="2861733" cy="2117"/>
          </a:xfrm>
          <a:prstGeom prst="line">
            <a:avLst/>
          </a:prstGeom>
          <a:noFill/>
          <a:ln w="38100">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5067"/>
          </a:p>
        </p:txBody>
      </p:sp>
      <p:sp>
        <p:nvSpPr>
          <p:cNvPr id="44" name="Text Box 19">
            <a:extLst>
              <a:ext uri="{FF2B5EF4-FFF2-40B4-BE49-F238E27FC236}">
                <a16:creationId xmlns:a16="http://schemas.microsoft.com/office/drawing/2014/main" id="{0D1D749F-F51B-BB49-16C2-CD2771C028E1}"/>
              </a:ext>
            </a:extLst>
          </p:cNvPr>
          <p:cNvSpPr txBox="1">
            <a:spLocks noChangeArrowheads="1"/>
          </p:cNvSpPr>
          <p:nvPr/>
        </p:nvSpPr>
        <p:spPr bwMode="auto">
          <a:xfrm>
            <a:off x="4095749" y="5080000"/>
            <a:ext cx="1675459" cy="5027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37931725" indent="-37474525" eaLnBrk="0" hangingPunct="0">
              <a:defRPr sz="2000" b="1">
                <a:solidFill>
                  <a:schemeClr val="tx1"/>
                </a:solidFill>
                <a:latin typeface="Courier New" charset="0"/>
                <a:ea typeface="ＭＳ Ｐゴシック" charset="0"/>
              </a:defRPr>
            </a:lvl2pPr>
            <a:lvl3pPr eaLnBrk="0" hangingPunct="0">
              <a:defRPr sz="2000" b="1">
                <a:solidFill>
                  <a:schemeClr val="tx1"/>
                </a:solidFill>
                <a:latin typeface="Courier New" charset="0"/>
                <a:ea typeface="ＭＳ Ｐゴシック" charset="0"/>
              </a:defRPr>
            </a:lvl3pPr>
            <a:lvl4pPr eaLnBrk="0" hangingPunct="0">
              <a:defRPr sz="2000" b="1">
                <a:solidFill>
                  <a:schemeClr val="tx1"/>
                </a:solidFill>
                <a:latin typeface="Courier New" charset="0"/>
                <a:ea typeface="ＭＳ Ｐゴシック" charset="0"/>
              </a:defRPr>
            </a:lvl4pPr>
            <a:lvl5pPr eaLnBrk="0" hangingPunct="0">
              <a:defRPr sz="2000" b="1">
                <a:solidFill>
                  <a:schemeClr val="tx1"/>
                </a:solidFill>
                <a:latin typeface="Courier New" charset="0"/>
                <a:ea typeface="ＭＳ Ｐゴシック" charset="0"/>
              </a:defRPr>
            </a:lvl5pPr>
            <a:lvl6pPr marL="457200" eaLnBrk="0" fontAlgn="base" hangingPunct="0">
              <a:spcBef>
                <a:spcPct val="0"/>
              </a:spcBef>
              <a:spcAft>
                <a:spcPct val="0"/>
              </a:spcAft>
              <a:defRPr sz="2000" b="1">
                <a:solidFill>
                  <a:schemeClr val="tx1"/>
                </a:solidFill>
                <a:latin typeface="Courier New" charset="0"/>
                <a:ea typeface="ＭＳ Ｐゴシック" charset="0"/>
              </a:defRPr>
            </a:lvl6pPr>
            <a:lvl7pPr marL="914400" eaLnBrk="0" fontAlgn="base" hangingPunct="0">
              <a:spcBef>
                <a:spcPct val="0"/>
              </a:spcBef>
              <a:spcAft>
                <a:spcPct val="0"/>
              </a:spcAft>
              <a:defRPr sz="2000" b="1">
                <a:solidFill>
                  <a:schemeClr val="tx1"/>
                </a:solidFill>
                <a:latin typeface="Courier New" charset="0"/>
                <a:ea typeface="ＭＳ Ｐゴシック" charset="0"/>
              </a:defRPr>
            </a:lvl7pPr>
            <a:lvl8pPr marL="1371600" eaLnBrk="0" fontAlgn="base" hangingPunct="0">
              <a:spcBef>
                <a:spcPct val="0"/>
              </a:spcBef>
              <a:spcAft>
                <a:spcPct val="0"/>
              </a:spcAft>
              <a:defRPr sz="2000" b="1">
                <a:solidFill>
                  <a:schemeClr val="tx1"/>
                </a:solidFill>
                <a:latin typeface="Courier New" charset="0"/>
                <a:ea typeface="ＭＳ Ｐゴシック" charset="0"/>
              </a:defRPr>
            </a:lvl8pPr>
            <a:lvl9pPr marL="1828800"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2667" b="0" dirty="0">
                <a:solidFill>
                  <a:srgbClr val="3333FF"/>
                </a:solidFill>
                <a:latin typeface="Times New Roman" charset="0"/>
              </a:rPr>
              <a:t>data traffic</a:t>
            </a:r>
          </a:p>
        </p:txBody>
      </p:sp>
      <p:sp>
        <p:nvSpPr>
          <p:cNvPr id="45" name="Text Box 20">
            <a:extLst>
              <a:ext uri="{FF2B5EF4-FFF2-40B4-BE49-F238E27FC236}">
                <a16:creationId xmlns:a16="http://schemas.microsoft.com/office/drawing/2014/main" id="{520F9079-FE4C-6828-8C7B-30CE51A14359}"/>
              </a:ext>
            </a:extLst>
          </p:cNvPr>
          <p:cNvSpPr txBox="1">
            <a:spLocks noChangeArrowheads="1"/>
          </p:cNvSpPr>
          <p:nvPr/>
        </p:nvSpPr>
        <p:spPr bwMode="auto">
          <a:xfrm>
            <a:off x="8413749" y="5120216"/>
            <a:ext cx="1675459" cy="5027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37931725" indent="-37474525" eaLnBrk="0" hangingPunct="0">
              <a:defRPr sz="2000" b="1">
                <a:solidFill>
                  <a:schemeClr val="tx1"/>
                </a:solidFill>
                <a:latin typeface="Courier New" charset="0"/>
                <a:ea typeface="ＭＳ Ｐゴシック" charset="0"/>
              </a:defRPr>
            </a:lvl2pPr>
            <a:lvl3pPr eaLnBrk="0" hangingPunct="0">
              <a:defRPr sz="2000" b="1">
                <a:solidFill>
                  <a:schemeClr val="tx1"/>
                </a:solidFill>
                <a:latin typeface="Courier New" charset="0"/>
                <a:ea typeface="ＭＳ Ｐゴシック" charset="0"/>
              </a:defRPr>
            </a:lvl3pPr>
            <a:lvl4pPr eaLnBrk="0" hangingPunct="0">
              <a:defRPr sz="2000" b="1">
                <a:solidFill>
                  <a:schemeClr val="tx1"/>
                </a:solidFill>
                <a:latin typeface="Courier New" charset="0"/>
                <a:ea typeface="ＭＳ Ｐゴシック" charset="0"/>
              </a:defRPr>
            </a:lvl4pPr>
            <a:lvl5pPr eaLnBrk="0" hangingPunct="0">
              <a:defRPr sz="2000" b="1">
                <a:solidFill>
                  <a:schemeClr val="tx1"/>
                </a:solidFill>
                <a:latin typeface="Courier New" charset="0"/>
                <a:ea typeface="ＭＳ Ｐゴシック" charset="0"/>
              </a:defRPr>
            </a:lvl5pPr>
            <a:lvl6pPr marL="457200" eaLnBrk="0" fontAlgn="base" hangingPunct="0">
              <a:spcBef>
                <a:spcPct val="0"/>
              </a:spcBef>
              <a:spcAft>
                <a:spcPct val="0"/>
              </a:spcAft>
              <a:defRPr sz="2000" b="1">
                <a:solidFill>
                  <a:schemeClr val="tx1"/>
                </a:solidFill>
                <a:latin typeface="Courier New" charset="0"/>
                <a:ea typeface="ＭＳ Ｐゴシック" charset="0"/>
              </a:defRPr>
            </a:lvl6pPr>
            <a:lvl7pPr marL="914400" eaLnBrk="0" fontAlgn="base" hangingPunct="0">
              <a:spcBef>
                <a:spcPct val="0"/>
              </a:spcBef>
              <a:spcAft>
                <a:spcPct val="0"/>
              </a:spcAft>
              <a:defRPr sz="2000" b="1">
                <a:solidFill>
                  <a:schemeClr val="tx1"/>
                </a:solidFill>
                <a:latin typeface="Courier New" charset="0"/>
                <a:ea typeface="ＭＳ Ｐゴシック" charset="0"/>
              </a:defRPr>
            </a:lvl7pPr>
            <a:lvl8pPr marL="1371600" eaLnBrk="0" fontAlgn="base" hangingPunct="0">
              <a:spcBef>
                <a:spcPct val="0"/>
              </a:spcBef>
              <a:spcAft>
                <a:spcPct val="0"/>
              </a:spcAft>
              <a:defRPr sz="2000" b="1">
                <a:solidFill>
                  <a:schemeClr val="tx1"/>
                </a:solidFill>
                <a:latin typeface="Courier New" charset="0"/>
                <a:ea typeface="ＭＳ Ｐゴシック" charset="0"/>
              </a:defRPr>
            </a:lvl8pPr>
            <a:lvl9pPr marL="1828800"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2667" b="0" dirty="0">
                <a:solidFill>
                  <a:srgbClr val="3333FF"/>
                </a:solidFill>
                <a:latin typeface="Times New Roman" charset="0"/>
              </a:rPr>
              <a:t>data traffic</a:t>
            </a:r>
          </a:p>
        </p:txBody>
      </p:sp>
      <p:sp>
        <p:nvSpPr>
          <p:cNvPr id="2" name="Oval 1">
            <a:extLst>
              <a:ext uri="{FF2B5EF4-FFF2-40B4-BE49-F238E27FC236}">
                <a16:creationId xmlns:a16="http://schemas.microsoft.com/office/drawing/2014/main" id="{7D194A16-7C44-132F-4971-79DA7006854D}"/>
              </a:ext>
            </a:extLst>
          </p:cNvPr>
          <p:cNvSpPr/>
          <p:nvPr/>
        </p:nvSpPr>
        <p:spPr>
          <a:xfrm>
            <a:off x="2018270" y="4051300"/>
            <a:ext cx="1769533" cy="1221307"/>
          </a:xfrm>
          <a:prstGeom prst="ellipse">
            <a:avLst/>
          </a:prstGeom>
          <a:solidFill>
            <a:srgbClr val="C5C000">
              <a:alpha val="9490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 Box 5">
            <a:extLst>
              <a:ext uri="{FF2B5EF4-FFF2-40B4-BE49-F238E27FC236}">
                <a16:creationId xmlns:a16="http://schemas.microsoft.com/office/drawing/2014/main" id="{DB1465F6-BBCD-3977-3713-06B32A9FC00D}"/>
              </a:ext>
            </a:extLst>
          </p:cNvPr>
          <p:cNvSpPr txBox="1">
            <a:spLocks noChangeArrowheads="1"/>
          </p:cNvSpPr>
          <p:nvPr/>
        </p:nvSpPr>
        <p:spPr bwMode="auto">
          <a:xfrm>
            <a:off x="2706138" y="4461898"/>
            <a:ext cx="393796"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latin typeface="Times New Roman" charset="0"/>
              </a:rPr>
              <a:t>C</a:t>
            </a:r>
            <a:endParaRPr lang="en-US" sz="1600" b="0" dirty="0">
              <a:latin typeface="Times New Roman" charset="0"/>
            </a:endParaRPr>
          </a:p>
        </p:txBody>
      </p:sp>
      <p:sp>
        <p:nvSpPr>
          <p:cNvPr id="8" name="Text Box 5">
            <a:extLst>
              <a:ext uri="{FF2B5EF4-FFF2-40B4-BE49-F238E27FC236}">
                <a16:creationId xmlns:a16="http://schemas.microsoft.com/office/drawing/2014/main" id="{2C440B64-D24E-48E0-BFA5-997048DC7DD5}"/>
              </a:ext>
            </a:extLst>
          </p:cNvPr>
          <p:cNvSpPr txBox="1">
            <a:spLocks noChangeArrowheads="1"/>
          </p:cNvSpPr>
          <p:nvPr/>
        </p:nvSpPr>
        <p:spPr bwMode="auto">
          <a:xfrm>
            <a:off x="7019411" y="4550772"/>
            <a:ext cx="393796"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latin typeface="Times New Roman" charset="0"/>
              </a:rPr>
              <a:t>B</a:t>
            </a:r>
            <a:endParaRPr lang="en-US" sz="1600" b="0" dirty="0">
              <a:latin typeface="Times New Roman" charset="0"/>
            </a:endParaRPr>
          </a:p>
        </p:txBody>
      </p:sp>
      <p:sp>
        <p:nvSpPr>
          <p:cNvPr id="9" name="Text Box 5">
            <a:extLst>
              <a:ext uri="{FF2B5EF4-FFF2-40B4-BE49-F238E27FC236}">
                <a16:creationId xmlns:a16="http://schemas.microsoft.com/office/drawing/2014/main" id="{2087444B-D797-23BF-5E40-4176D6F7A5C9}"/>
              </a:ext>
            </a:extLst>
          </p:cNvPr>
          <p:cNvSpPr txBox="1">
            <a:spLocks noChangeArrowheads="1"/>
          </p:cNvSpPr>
          <p:nvPr/>
        </p:nvSpPr>
        <p:spPr bwMode="auto">
          <a:xfrm>
            <a:off x="10913986" y="4592688"/>
            <a:ext cx="393796"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latin typeface="Times New Roman" charset="0"/>
              </a:rPr>
              <a:t>A</a:t>
            </a:r>
            <a:endParaRPr lang="en-US" sz="1600" b="0" dirty="0">
              <a:latin typeface="Times New Roman" charset="0"/>
            </a:endParaRPr>
          </a:p>
        </p:txBody>
      </p:sp>
      <p:sp>
        <p:nvSpPr>
          <p:cNvPr id="10" name="Cloud 9">
            <a:extLst>
              <a:ext uri="{FF2B5EF4-FFF2-40B4-BE49-F238E27FC236}">
                <a16:creationId xmlns:a16="http://schemas.microsoft.com/office/drawing/2014/main" id="{37890036-B674-B482-D70F-96F3B1F5222A}"/>
              </a:ext>
            </a:extLst>
          </p:cNvPr>
          <p:cNvSpPr/>
          <p:nvPr/>
        </p:nvSpPr>
        <p:spPr>
          <a:xfrm>
            <a:off x="11466284" y="3854445"/>
            <a:ext cx="472414" cy="393709"/>
          </a:xfrm>
          <a:prstGeom prst="cloud">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d</a:t>
            </a:r>
          </a:p>
        </p:txBody>
      </p:sp>
      <p:cxnSp>
        <p:nvCxnSpPr>
          <p:cNvPr id="11" name="Straight Connector 10">
            <a:extLst>
              <a:ext uri="{FF2B5EF4-FFF2-40B4-BE49-F238E27FC236}">
                <a16:creationId xmlns:a16="http://schemas.microsoft.com/office/drawing/2014/main" id="{F81D5135-BF2B-58E0-EA38-86DE7C7B4986}"/>
              </a:ext>
            </a:extLst>
          </p:cNvPr>
          <p:cNvCxnSpPr>
            <a:stCxn id="10" idx="1"/>
          </p:cNvCxnSpPr>
          <p:nvPr/>
        </p:nvCxnSpPr>
        <p:spPr>
          <a:xfrm flipH="1">
            <a:off x="11397621" y="4247735"/>
            <a:ext cx="304870" cy="324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9D8E5E-1B64-B56A-E730-186BD2835352}"/>
              </a:ext>
            </a:extLst>
          </p:cNvPr>
          <p:cNvCxnSpPr>
            <a:cxnSpLocks/>
          </p:cNvCxnSpPr>
          <p:nvPr/>
        </p:nvCxnSpPr>
        <p:spPr>
          <a:xfrm flipV="1">
            <a:off x="3787802" y="4742274"/>
            <a:ext cx="280891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3CE6759-C192-9FD6-FF07-A1F2435CBC9E}"/>
              </a:ext>
            </a:extLst>
          </p:cNvPr>
          <p:cNvCxnSpPr>
            <a:cxnSpLocks/>
          </p:cNvCxnSpPr>
          <p:nvPr/>
        </p:nvCxnSpPr>
        <p:spPr>
          <a:xfrm>
            <a:off x="7848600" y="4737076"/>
            <a:ext cx="267847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2429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5" grpId="0" animBg="1"/>
      <p:bldP spid="37" grpId="0" animBg="1"/>
      <p:bldP spid="40" grpId="0"/>
      <p:bldP spid="41" grpId="0" animBg="1"/>
      <p:bldP spid="42" grpId="0"/>
      <p:bldP spid="43" grpId="0" animBg="1"/>
      <p:bldP spid="44" grpId="0"/>
      <p:bldP spid="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C8250EC-71CD-C8F8-AE9E-E4BBB6E2D38A}"/>
              </a:ext>
            </a:extLst>
          </p:cNvPr>
          <p:cNvSpPr/>
          <p:nvPr/>
        </p:nvSpPr>
        <p:spPr>
          <a:xfrm>
            <a:off x="7604180" y="5015643"/>
            <a:ext cx="988234" cy="697200"/>
          </a:xfrm>
          <a:prstGeom prst="ellipse">
            <a:avLst/>
          </a:prstGeom>
          <a:solidFill>
            <a:srgbClr val="C5C000">
              <a:alpha val="9490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Oval 4">
            <a:extLst>
              <a:ext uri="{FF2B5EF4-FFF2-40B4-BE49-F238E27FC236}">
                <a16:creationId xmlns:a16="http://schemas.microsoft.com/office/drawing/2014/main" id="{BE25A7B0-C96A-E84C-16BD-AFC329968836}"/>
              </a:ext>
            </a:extLst>
          </p:cNvPr>
          <p:cNvSpPr/>
          <p:nvPr/>
        </p:nvSpPr>
        <p:spPr>
          <a:xfrm>
            <a:off x="10558399" y="5088557"/>
            <a:ext cx="988234" cy="697200"/>
          </a:xfrm>
          <a:prstGeom prst="ellipse">
            <a:avLst/>
          </a:prstGeom>
          <a:solidFill>
            <a:srgbClr val="C5C000">
              <a:alpha val="9490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Oval 2">
            <a:extLst>
              <a:ext uri="{FF2B5EF4-FFF2-40B4-BE49-F238E27FC236}">
                <a16:creationId xmlns:a16="http://schemas.microsoft.com/office/drawing/2014/main" id="{AAD7E154-0BDC-87A2-6B25-B92A21E135B9}"/>
              </a:ext>
            </a:extLst>
          </p:cNvPr>
          <p:cNvSpPr/>
          <p:nvPr/>
        </p:nvSpPr>
        <p:spPr>
          <a:xfrm>
            <a:off x="4486046" y="5091201"/>
            <a:ext cx="988234" cy="697200"/>
          </a:xfrm>
          <a:prstGeom prst="ellipse">
            <a:avLst/>
          </a:prstGeom>
          <a:solidFill>
            <a:srgbClr val="C5C000">
              <a:alpha val="9490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170" name="Rectangle 2"/>
          <p:cNvSpPr>
            <a:spLocks noGrp="1" noChangeArrowheads="1"/>
          </p:cNvSpPr>
          <p:nvPr>
            <p:ph type="title"/>
          </p:nvPr>
        </p:nvSpPr>
        <p:spPr/>
        <p:txBody>
          <a:bodyPr/>
          <a:lstStyle/>
          <a:p>
            <a:pPr eaLnBrk="1" hangingPunct="1"/>
            <a:r>
              <a:rPr lang="en-US" dirty="0"/>
              <a:t>Loop Detection with Path-Vector</a:t>
            </a:r>
          </a:p>
        </p:txBody>
      </p:sp>
      <p:sp>
        <p:nvSpPr>
          <p:cNvPr id="7171" name="Rectangle 3"/>
          <p:cNvSpPr>
            <a:spLocks noGrp="1" noChangeArrowheads="1"/>
          </p:cNvSpPr>
          <p:nvPr>
            <p:ph idx="1"/>
          </p:nvPr>
        </p:nvSpPr>
        <p:spPr>
          <a:xfrm>
            <a:off x="76200" y="1117600"/>
            <a:ext cx="12039600" cy="3335397"/>
          </a:xfrm>
        </p:spPr>
        <p:txBody>
          <a:bodyPr/>
          <a:lstStyle/>
          <a:p>
            <a:r>
              <a:rPr lang="en-US" dirty="0"/>
              <a:t>Benefits of path-vector routing:</a:t>
            </a:r>
            <a:endParaRPr lang="en-US" dirty="0">
              <a:latin typeface="Calibri" panose="020F0502020204030204" pitchFamily="34" charset="0"/>
              <a:cs typeface="Calibri" panose="020F0502020204030204" pitchFamily="34" charset="0"/>
            </a:endParaRPr>
          </a:p>
          <a:p>
            <a:pPr lvl="1"/>
            <a:r>
              <a:rPr lang="en-US" dirty="0" err="1">
                <a:latin typeface="Calibri" panose="020F0502020204030204" pitchFamily="34" charset="0"/>
                <a:cs typeface="Calibri" panose="020F0502020204030204" pitchFamily="34" charset="0"/>
              </a:rPr>
              <a:t>ASes</a:t>
            </a:r>
            <a:r>
              <a:rPr lang="en-US" dirty="0">
                <a:latin typeface="Calibri" panose="020F0502020204030204" pitchFamily="34" charset="0"/>
                <a:cs typeface="Calibri" panose="020F0502020204030204" pitchFamily="34" charset="0"/>
              </a:rPr>
              <a:t> can simply discard paths with loops</a:t>
            </a:r>
          </a:p>
          <a:p>
            <a:pPr lvl="2"/>
            <a:r>
              <a:rPr lang="en-US" dirty="0">
                <a:ea typeface="Arial" charset="0"/>
                <a:cs typeface="Calibri" panose="020F0502020204030204" pitchFamily="34" charset="0"/>
              </a:rPr>
              <a:t>Look for its own node identifier in the path</a:t>
            </a:r>
            <a:endParaRPr lang="en-US" dirty="0">
              <a:latin typeface="Calibri" panose="020F0502020204030204" pitchFamily="34" charset="0"/>
              <a:cs typeface="Calibri" panose="020F0502020204030204" pitchFamily="34" charset="0"/>
            </a:endParaRPr>
          </a:p>
          <a:p>
            <a:pPr lvl="2"/>
            <a:r>
              <a:rPr lang="en-US" i="1" dirty="0">
                <a:latin typeface="Calibri" panose="020F0502020204030204" pitchFamily="34" charset="0"/>
                <a:ea typeface="Arial" charset="0"/>
                <a:cs typeface="Calibri" panose="020F0502020204030204" pitchFamily="34" charset="0"/>
              </a:rPr>
              <a:t>e.g.</a:t>
            </a:r>
            <a:r>
              <a:rPr lang="en-US" dirty="0">
                <a:latin typeface="Calibri" panose="020F0502020204030204" pitchFamily="34" charset="0"/>
                <a:ea typeface="Arial" charset="0"/>
                <a:cs typeface="Calibri" panose="020F0502020204030204" pitchFamily="34" charset="0"/>
              </a:rPr>
              <a:t>, node 1 sees itself in the path </a:t>
            </a:r>
            <a:r>
              <a:rPr lang="ja-JP" altLang="en-US" dirty="0">
                <a:latin typeface="Calibri" panose="020F0502020204030204" pitchFamily="34" charset="0"/>
                <a:ea typeface="Arial" charset="0"/>
                <a:cs typeface="Calibri" panose="020F0502020204030204" pitchFamily="34" charset="0"/>
              </a:rPr>
              <a:t>“</a:t>
            </a:r>
            <a:r>
              <a:rPr lang="en-CA" altLang="ja-JP" dirty="0">
                <a:latin typeface="Calibri" panose="020F0502020204030204" pitchFamily="34" charset="0"/>
                <a:ea typeface="Arial" charset="0"/>
                <a:cs typeface="Calibri" panose="020F0502020204030204" pitchFamily="34" charset="0"/>
              </a:rPr>
              <a:t>(</a:t>
            </a:r>
            <a:r>
              <a:rPr lang="en-US" dirty="0">
                <a:latin typeface="Calibri" panose="020F0502020204030204" pitchFamily="34" charset="0"/>
                <a:ea typeface="Arial" charset="0"/>
                <a:cs typeface="Calibri" panose="020F0502020204030204" pitchFamily="34" charset="0"/>
              </a:rPr>
              <a:t>3, 2, 1)</a:t>
            </a:r>
            <a:r>
              <a:rPr lang="ja-JP" altLang="en-US" dirty="0">
                <a:latin typeface="Calibri" panose="020F0502020204030204" pitchFamily="34" charset="0"/>
                <a:ea typeface="Arial" charset="0"/>
                <a:cs typeface="Calibri" panose="020F0502020204030204" pitchFamily="34" charset="0"/>
              </a:rPr>
              <a:t>” </a:t>
            </a:r>
            <a:r>
              <a:rPr lang="en-CA" altLang="ja-JP" dirty="0">
                <a:latin typeface="Calibri" panose="020F0502020204030204" pitchFamily="34" charset="0"/>
                <a:ea typeface="Arial" charset="0"/>
                <a:cs typeface="Calibri" panose="020F0502020204030204" pitchFamily="34" charset="0"/>
              </a:rPr>
              <a:t>and </a:t>
            </a:r>
            <a:r>
              <a:rPr lang="en-US" dirty="0">
                <a:latin typeface="Calibri" panose="020F0502020204030204" pitchFamily="34" charset="0"/>
                <a:ea typeface="Arial" charset="0"/>
                <a:cs typeface="Calibri" panose="020F0502020204030204" pitchFamily="34" charset="0"/>
              </a:rPr>
              <a:t>simply discards the advertisement</a:t>
            </a:r>
          </a:p>
          <a:p>
            <a:pPr lvl="1"/>
            <a:r>
              <a:rPr lang="en-US" dirty="0" err="1"/>
              <a:t>ASes</a:t>
            </a:r>
            <a:r>
              <a:rPr lang="en-US" dirty="0"/>
              <a:t> can accept/discard an advertisement based on their local policies.</a:t>
            </a:r>
          </a:p>
          <a:p>
            <a:pPr lvl="2"/>
            <a:r>
              <a:rPr lang="en-US" i="1" dirty="0"/>
              <a:t>e.g.</a:t>
            </a:r>
            <a:r>
              <a:rPr lang="en-US" dirty="0"/>
              <a:t>, AS K received the advertised path “(A, B, C, D)” for destination prefix d.</a:t>
            </a:r>
          </a:p>
          <a:p>
            <a:pPr lvl="2"/>
            <a:r>
              <a:rPr lang="en-US" dirty="0"/>
              <a:t>AS K really hates AS C and doesn’t want its traffic to be carried over C’s network.</a:t>
            </a:r>
          </a:p>
          <a:p>
            <a:pPr lvl="2"/>
            <a:r>
              <a:rPr lang="en-US" dirty="0"/>
              <a:t>So, AS K discard the advertisement.</a:t>
            </a:r>
          </a:p>
          <a:p>
            <a:pPr lvl="1"/>
            <a:endParaRPr lang="en-US" dirty="0">
              <a:latin typeface="Calibri" panose="020F0502020204030204" pitchFamily="34" charset="0"/>
              <a:ea typeface="Arial" charset="0"/>
              <a:cs typeface="Calibri" panose="020F0502020204030204" pitchFamily="34" charset="0"/>
            </a:endParaRPr>
          </a:p>
        </p:txBody>
      </p:sp>
      <p:sp>
        <p:nvSpPr>
          <p:cNvPr id="21" name="Text Box 5">
            <a:extLst>
              <a:ext uri="{FF2B5EF4-FFF2-40B4-BE49-F238E27FC236}">
                <a16:creationId xmlns:a16="http://schemas.microsoft.com/office/drawing/2014/main" id="{4234E7B5-81C9-1418-6194-1F1021940608}"/>
              </a:ext>
            </a:extLst>
          </p:cNvPr>
          <p:cNvSpPr txBox="1">
            <a:spLocks noChangeArrowheads="1"/>
          </p:cNvSpPr>
          <p:nvPr/>
        </p:nvSpPr>
        <p:spPr bwMode="auto">
          <a:xfrm>
            <a:off x="4823710" y="5250626"/>
            <a:ext cx="312906"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latin typeface="Times New Roman" charset="0"/>
              </a:rPr>
              <a:t>3</a:t>
            </a:r>
            <a:endParaRPr lang="en-US" sz="1600" b="0" dirty="0">
              <a:latin typeface="Times New Roman" charset="0"/>
            </a:endParaRPr>
          </a:p>
        </p:txBody>
      </p:sp>
      <p:sp>
        <p:nvSpPr>
          <p:cNvPr id="26" name="Text Box 10">
            <a:extLst>
              <a:ext uri="{FF2B5EF4-FFF2-40B4-BE49-F238E27FC236}">
                <a16:creationId xmlns:a16="http://schemas.microsoft.com/office/drawing/2014/main" id="{E6B0DFA3-A41E-6C31-00A2-D20F47258985}"/>
              </a:ext>
            </a:extLst>
          </p:cNvPr>
          <p:cNvSpPr txBox="1">
            <a:spLocks noChangeArrowheads="1"/>
          </p:cNvSpPr>
          <p:nvPr/>
        </p:nvSpPr>
        <p:spPr bwMode="auto">
          <a:xfrm>
            <a:off x="10896063" y="5195887"/>
            <a:ext cx="312906"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latin typeface="Times New Roman" charset="0"/>
              </a:rPr>
              <a:t>1</a:t>
            </a:r>
            <a:endParaRPr lang="en-US" sz="1600" b="0" dirty="0">
              <a:latin typeface="Times New Roman" charset="0"/>
            </a:endParaRPr>
          </a:p>
        </p:txBody>
      </p:sp>
      <p:sp>
        <p:nvSpPr>
          <p:cNvPr id="27" name="Text Box 11">
            <a:extLst>
              <a:ext uri="{FF2B5EF4-FFF2-40B4-BE49-F238E27FC236}">
                <a16:creationId xmlns:a16="http://schemas.microsoft.com/office/drawing/2014/main" id="{D1A6A9C8-FA00-E11F-2874-32B2E05656DA}"/>
              </a:ext>
            </a:extLst>
          </p:cNvPr>
          <p:cNvSpPr txBox="1">
            <a:spLocks noChangeArrowheads="1"/>
          </p:cNvSpPr>
          <p:nvPr/>
        </p:nvSpPr>
        <p:spPr bwMode="auto">
          <a:xfrm>
            <a:off x="5777363" y="4900597"/>
            <a:ext cx="178927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ja-JP" altLang="en-US" dirty="0">
                <a:solidFill>
                  <a:srgbClr val="FF0000"/>
                </a:solidFill>
                <a:latin typeface="Times New Roman" charset="0"/>
              </a:rPr>
              <a:t>“</a:t>
            </a:r>
            <a:r>
              <a:rPr lang="en-US" dirty="0">
                <a:solidFill>
                  <a:srgbClr val="FF0000"/>
                </a:solidFill>
                <a:latin typeface="Times New Roman" charset="0"/>
              </a:rPr>
              <a:t>d: path (2,1)</a:t>
            </a:r>
            <a:r>
              <a:rPr lang="ja-JP" altLang="en-US" dirty="0">
                <a:solidFill>
                  <a:srgbClr val="FF0000"/>
                </a:solidFill>
                <a:latin typeface="Times New Roman" charset="0"/>
              </a:rPr>
              <a:t>”</a:t>
            </a:r>
            <a:endParaRPr lang="en-US" b="0" dirty="0">
              <a:solidFill>
                <a:srgbClr val="FF0000"/>
              </a:solidFill>
              <a:latin typeface="Times New Roman" charset="0"/>
            </a:endParaRPr>
          </a:p>
        </p:txBody>
      </p:sp>
      <p:sp>
        <p:nvSpPr>
          <p:cNvPr id="28" name="Line 12">
            <a:extLst>
              <a:ext uri="{FF2B5EF4-FFF2-40B4-BE49-F238E27FC236}">
                <a16:creationId xmlns:a16="http://schemas.microsoft.com/office/drawing/2014/main" id="{76D10C15-F18D-EB52-7D9B-E61C047817E7}"/>
              </a:ext>
            </a:extLst>
          </p:cNvPr>
          <p:cNvSpPr>
            <a:spLocks noChangeShapeType="1"/>
          </p:cNvSpPr>
          <p:nvPr/>
        </p:nvSpPr>
        <p:spPr bwMode="auto">
          <a:xfrm flipH="1">
            <a:off x="5465386" y="5334000"/>
            <a:ext cx="2117725" cy="0"/>
          </a:xfrm>
          <a:prstGeom prst="line">
            <a:avLst/>
          </a:prstGeom>
          <a:noFill/>
          <a:ln w="38100">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3800"/>
          </a:p>
        </p:txBody>
      </p:sp>
      <p:sp>
        <p:nvSpPr>
          <p:cNvPr id="29" name="Text Box 13">
            <a:extLst>
              <a:ext uri="{FF2B5EF4-FFF2-40B4-BE49-F238E27FC236}">
                <a16:creationId xmlns:a16="http://schemas.microsoft.com/office/drawing/2014/main" id="{8D5D4DC4-D359-DB65-169D-A5883E3AA3B4}"/>
              </a:ext>
            </a:extLst>
          </p:cNvPr>
          <p:cNvSpPr txBox="1">
            <a:spLocks noChangeArrowheads="1"/>
          </p:cNvSpPr>
          <p:nvPr/>
        </p:nvSpPr>
        <p:spPr bwMode="auto">
          <a:xfrm>
            <a:off x="8917552" y="4813299"/>
            <a:ext cx="159691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r>
              <a:rPr lang="ja-JP" altLang="en-US" dirty="0">
                <a:solidFill>
                  <a:srgbClr val="FF0000"/>
                </a:solidFill>
                <a:latin typeface="Times New Roman" charset="0"/>
              </a:rPr>
              <a:t>“</a:t>
            </a:r>
            <a:r>
              <a:rPr lang="en-US" dirty="0">
                <a:solidFill>
                  <a:srgbClr val="FF0000"/>
                </a:solidFill>
                <a:latin typeface="Times New Roman" charset="0"/>
              </a:rPr>
              <a:t>d: path (1)</a:t>
            </a:r>
            <a:r>
              <a:rPr lang="ja-JP" altLang="en-US" dirty="0">
                <a:solidFill>
                  <a:srgbClr val="FF0000"/>
                </a:solidFill>
                <a:latin typeface="Times New Roman" charset="0"/>
              </a:rPr>
              <a:t>”</a:t>
            </a:r>
            <a:endParaRPr lang="en-US" dirty="0">
              <a:solidFill>
                <a:srgbClr val="FF0000"/>
              </a:solidFill>
              <a:latin typeface="Times New Roman" charset="0"/>
            </a:endParaRPr>
          </a:p>
        </p:txBody>
      </p:sp>
      <p:sp>
        <p:nvSpPr>
          <p:cNvPr id="30" name="Line 14">
            <a:extLst>
              <a:ext uri="{FF2B5EF4-FFF2-40B4-BE49-F238E27FC236}">
                <a16:creationId xmlns:a16="http://schemas.microsoft.com/office/drawing/2014/main" id="{8003CAF3-95A6-2973-839E-717ADEE181B2}"/>
              </a:ext>
            </a:extLst>
          </p:cNvPr>
          <p:cNvSpPr>
            <a:spLocks noChangeShapeType="1"/>
          </p:cNvSpPr>
          <p:nvPr/>
        </p:nvSpPr>
        <p:spPr bwMode="auto">
          <a:xfrm flipH="1">
            <a:off x="8632288" y="5268913"/>
            <a:ext cx="2146300" cy="1587"/>
          </a:xfrm>
          <a:prstGeom prst="line">
            <a:avLst/>
          </a:prstGeom>
          <a:noFill/>
          <a:ln w="38100">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3800"/>
          </a:p>
        </p:txBody>
      </p:sp>
      <p:sp>
        <p:nvSpPr>
          <p:cNvPr id="31" name="Freeform 15">
            <a:extLst>
              <a:ext uri="{FF2B5EF4-FFF2-40B4-BE49-F238E27FC236}">
                <a16:creationId xmlns:a16="http://schemas.microsoft.com/office/drawing/2014/main" id="{97022DDF-CE5A-ABEC-6D7D-B606F763BED4}"/>
              </a:ext>
            </a:extLst>
          </p:cNvPr>
          <p:cNvSpPr>
            <a:spLocks/>
          </p:cNvSpPr>
          <p:nvPr/>
        </p:nvSpPr>
        <p:spPr bwMode="auto">
          <a:xfrm>
            <a:off x="4038599" y="5557897"/>
            <a:ext cx="7587713" cy="1071504"/>
          </a:xfrm>
          <a:custGeom>
            <a:avLst/>
            <a:gdLst>
              <a:gd name="T0" fmla="*/ 922377188 w 5144"/>
              <a:gd name="T1" fmla="*/ 488910042 h 569"/>
              <a:gd name="T2" fmla="*/ 1716227200 w 5144"/>
              <a:gd name="T3" fmla="*/ 1280238666 h 569"/>
              <a:gd name="T4" fmla="*/ 2147483647 w 5144"/>
              <a:gd name="T5" fmla="*/ 1219754950 h 569"/>
              <a:gd name="T6" fmla="*/ 2147483647 w 5144"/>
              <a:gd name="T7" fmla="*/ 0 h 569"/>
              <a:gd name="T8" fmla="*/ 0 60000 65536"/>
              <a:gd name="T9" fmla="*/ 0 60000 65536"/>
              <a:gd name="T10" fmla="*/ 0 60000 65536"/>
              <a:gd name="T11" fmla="*/ 0 60000 65536"/>
              <a:gd name="T12" fmla="*/ 0 w 5144"/>
              <a:gd name="T13" fmla="*/ 0 h 569"/>
              <a:gd name="T14" fmla="*/ 5144 w 5144"/>
              <a:gd name="T15" fmla="*/ 569 h 569"/>
            </a:gdLst>
            <a:ahLst/>
            <a:cxnLst>
              <a:cxn ang="T8">
                <a:pos x="T0" y="T1"/>
              </a:cxn>
              <a:cxn ang="T9">
                <a:pos x="T2" y="T3"/>
              </a:cxn>
              <a:cxn ang="T10">
                <a:pos x="T4" y="T5"/>
              </a:cxn>
              <a:cxn ang="T11">
                <a:pos x="T6" y="T7"/>
              </a:cxn>
            </a:cxnLst>
            <a:rect l="T12" t="T13" r="T14" b="T15"/>
            <a:pathLst>
              <a:path w="5144" h="569">
                <a:moveTo>
                  <a:pt x="366" y="194"/>
                </a:moveTo>
                <a:cubicBezTo>
                  <a:pt x="183" y="327"/>
                  <a:pt x="0" y="460"/>
                  <a:pt x="681" y="508"/>
                </a:cubicBezTo>
                <a:cubicBezTo>
                  <a:pt x="1362" y="556"/>
                  <a:pt x="3766" y="569"/>
                  <a:pt x="4455" y="484"/>
                </a:cubicBezTo>
                <a:cubicBezTo>
                  <a:pt x="5144" y="399"/>
                  <a:pt x="4981" y="199"/>
                  <a:pt x="4818" y="0"/>
                </a:cubicBezTo>
              </a:path>
            </a:pathLst>
          </a:custGeom>
          <a:noFill/>
          <a:ln w="38100">
            <a:solidFill>
              <a:srgbClr val="FF33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sz="3800"/>
          </a:p>
        </p:txBody>
      </p:sp>
      <p:sp>
        <p:nvSpPr>
          <p:cNvPr id="32" name="Text Box 16">
            <a:extLst>
              <a:ext uri="{FF2B5EF4-FFF2-40B4-BE49-F238E27FC236}">
                <a16:creationId xmlns:a16="http://schemas.microsoft.com/office/drawing/2014/main" id="{0E4583F7-6CC4-5D6F-E682-0D5AC6F265E0}"/>
              </a:ext>
            </a:extLst>
          </p:cNvPr>
          <p:cNvSpPr txBox="1">
            <a:spLocks noChangeArrowheads="1"/>
          </p:cNvSpPr>
          <p:nvPr/>
        </p:nvSpPr>
        <p:spPr bwMode="auto">
          <a:xfrm>
            <a:off x="6614576" y="6186487"/>
            <a:ext cx="198163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ja-JP" altLang="en-US">
                <a:solidFill>
                  <a:srgbClr val="FF0000"/>
                </a:solidFill>
                <a:latin typeface="Times New Roman" charset="0"/>
              </a:rPr>
              <a:t>“</a:t>
            </a:r>
            <a:r>
              <a:rPr lang="en-US">
                <a:solidFill>
                  <a:srgbClr val="FF0000"/>
                </a:solidFill>
                <a:latin typeface="Times New Roman" charset="0"/>
              </a:rPr>
              <a:t>d: path (3,2,1)</a:t>
            </a:r>
            <a:r>
              <a:rPr lang="ja-JP" altLang="en-US">
                <a:solidFill>
                  <a:srgbClr val="FF0000"/>
                </a:solidFill>
                <a:latin typeface="Times New Roman" charset="0"/>
              </a:rPr>
              <a:t>”</a:t>
            </a:r>
            <a:endParaRPr lang="en-US" b="0">
              <a:solidFill>
                <a:srgbClr val="FF0000"/>
              </a:solidFill>
              <a:latin typeface="Times New Roman" charset="0"/>
            </a:endParaRPr>
          </a:p>
        </p:txBody>
      </p:sp>
      <p:sp>
        <p:nvSpPr>
          <p:cNvPr id="6" name="Text Box 5">
            <a:extLst>
              <a:ext uri="{FF2B5EF4-FFF2-40B4-BE49-F238E27FC236}">
                <a16:creationId xmlns:a16="http://schemas.microsoft.com/office/drawing/2014/main" id="{2779CC33-8641-6A2F-6208-0AC9D1A58F57}"/>
              </a:ext>
            </a:extLst>
          </p:cNvPr>
          <p:cNvSpPr txBox="1">
            <a:spLocks noChangeArrowheads="1"/>
          </p:cNvSpPr>
          <p:nvPr/>
        </p:nvSpPr>
        <p:spPr bwMode="auto">
          <a:xfrm>
            <a:off x="7960097" y="5164188"/>
            <a:ext cx="312906"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latin typeface="Times New Roman" charset="0"/>
              </a:rPr>
              <a:t>2</a:t>
            </a:r>
            <a:endParaRPr lang="en-US" sz="1600" b="0" dirty="0">
              <a:latin typeface="Times New Roman" charset="0"/>
            </a:endParaRPr>
          </a:p>
        </p:txBody>
      </p:sp>
      <p:sp>
        <p:nvSpPr>
          <p:cNvPr id="7" name="Cloud 6">
            <a:extLst>
              <a:ext uri="{FF2B5EF4-FFF2-40B4-BE49-F238E27FC236}">
                <a16:creationId xmlns:a16="http://schemas.microsoft.com/office/drawing/2014/main" id="{B7ECB9D4-F724-A5BD-F96A-FED0B96E9DD3}"/>
              </a:ext>
            </a:extLst>
          </p:cNvPr>
          <p:cNvSpPr/>
          <p:nvPr/>
        </p:nvSpPr>
        <p:spPr>
          <a:xfrm>
            <a:off x="11422463" y="4551149"/>
            <a:ext cx="472414" cy="393709"/>
          </a:xfrm>
          <a:prstGeom prst="cloud">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d</a:t>
            </a:r>
          </a:p>
        </p:txBody>
      </p:sp>
      <p:cxnSp>
        <p:nvCxnSpPr>
          <p:cNvPr id="9" name="Straight Connector 8">
            <a:extLst>
              <a:ext uri="{FF2B5EF4-FFF2-40B4-BE49-F238E27FC236}">
                <a16:creationId xmlns:a16="http://schemas.microsoft.com/office/drawing/2014/main" id="{56F6C0F0-FBF5-B8C5-7DAC-251C3A2639BD}"/>
              </a:ext>
            </a:extLst>
          </p:cNvPr>
          <p:cNvCxnSpPr>
            <a:stCxn id="7" idx="1"/>
          </p:cNvCxnSpPr>
          <p:nvPr/>
        </p:nvCxnSpPr>
        <p:spPr>
          <a:xfrm flipH="1">
            <a:off x="11353800" y="4944439"/>
            <a:ext cx="304870" cy="324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202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48E052-A250-DCA3-6E83-E9F1BD0C5F7A}"/>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D72259C6-B8A7-71BE-D512-C830D698F4D8}"/>
              </a:ext>
            </a:extLst>
          </p:cNvPr>
          <p:cNvSpPr>
            <a:spLocks noGrp="1" noChangeArrowheads="1"/>
          </p:cNvSpPr>
          <p:nvPr>
            <p:ph type="title"/>
          </p:nvPr>
        </p:nvSpPr>
        <p:spPr/>
        <p:txBody>
          <a:bodyPr/>
          <a:lstStyle/>
          <a:p>
            <a:pPr eaLnBrk="1" hangingPunct="1"/>
            <a:r>
              <a:rPr lang="en-US" sz="4400" dirty="0">
                <a:solidFill>
                  <a:schemeClr val="tx1"/>
                </a:solidFill>
              </a:rPr>
              <a:t>BGP vs. DV</a:t>
            </a:r>
            <a:endParaRPr lang="en-US" dirty="0"/>
          </a:p>
        </p:txBody>
      </p:sp>
      <p:sp>
        <p:nvSpPr>
          <p:cNvPr id="7171" name="Rectangle 3">
            <a:extLst>
              <a:ext uri="{FF2B5EF4-FFF2-40B4-BE49-F238E27FC236}">
                <a16:creationId xmlns:a16="http://schemas.microsoft.com/office/drawing/2014/main" id="{02AB8F2B-E6D3-785D-BCA0-EACE59A0EA1D}"/>
              </a:ext>
            </a:extLst>
          </p:cNvPr>
          <p:cNvSpPr>
            <a:spLocks noGrp="1" noChangeArrowheads="1"/>
          </p:cNvSpPr>
          <p:nvPr>
            <p:ph idx="1"/>
          </p:nvPr>
        </p:nvSpPr>
        <p:spPr>
          <a:xfrm>
            <a:off x="76200" y="1143000"/>
            <a:ext cx="12039600" cy="5308597"/>
          </a:xfrm>
        </p:spPr>
        <p:txBody>
          <a:bodyPr/>
          <a:lstStyle/>
          <a:p>
            <a:pPr marL="514350" indent="-514350">
              <a:lnSpc>
                <a:spcPct val="90000"/>
              </a:lnSpc>
              <a:buFont typeface="+mj-lt"/>
              <a:buAutoNum type="arabicPeriod" startAt="3"/>
            </a:pPr>
            <a:r>
              <a:rPr lang="en-US" dirty="0">
                <a:solidFill>
                  <a:srgbClr val="C00000"/>
                </a:solidFill>
              </a:rPr>
              <a:t>Selective Route Advertisement</a:t>
            </a:r>
          </a:p>
          <a:p>
            <a:pPr lvl="1">
              <a:lnSpc>
                <a:spcPct val="90000"/>
              </a:lnSpc>
            </a:pPr>
            <a:r>
              <a:rPr lang="en-US" dirty="0"/>
              <a:t>For policy reasons, an AS may choose not to advertise a route to a destination</a:t>
            </a:r>
          </a:p>
          <a:p>
            <a:pPr lvl="2">
              <a:lnSpc>
                <a:spcPct val="90000"/>
              </a:lnSpc>
            </a:pPr>
            <a:r>
              <a:rPr lang="en-US" dirty="0"/>
              <a:t>This is different from DV. In DV, a router will always advertise its routes to all neighbors.</a:t>
            </a:r>
          </a:p>
          <a:p>
            <a:pPr lvl="1">
              <a:lnSpc>
                <a:spcPct val="90000"/>
              </a:lnSpc>
            </a:pPr>
            <a:r>
              <a:rPr lang="en-US" dirty="0"/>
              <a:t>As a result, reachability is not guaranteed even if the graph is connected</a:t>
            </a:r>
          </a:p>
        </p:txBody>
      </p:sp>
      <p:sp>
        <p:nvSpPr>
          <p:cNvPr id="5" name="Oval 4">
            <a:extLst>
              <a:ext uri="{FF2B5EF4-FFF2-40B4-BE49-F238E27FC236}">
                <a16:creationId xmlns:a16="http://schemas.microsoft.com/office/drawing/2014/main" id="{4D926594-43D2-6601-6042-ED7FE4EE16F8}"/>
              </a:ext>
            </a:extLst>
          </p:cNvPr>
          <p:cNvSpPr>
            <a:spLocks noChangeArrowheads="1"/>
          </p:cNvSpPr>
          <p:nvPr/>
        </p:nvSpPr>
        <p:spPr bwMode="auto">
          <a:xfrm>
            <a:off x="1818860" y="5698208"/>
            <a:ext cx="611826" cy="626392"/>
          </a:xfrm>
          <a:prstGeom prst="ellipse">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5067"/>
          </a:p>
        </p:txBody>
      </p:sp>
      <p:sp>
        <p:nvSpPr>
          <p:cNvPr id="6" name="Rectangle 5">
            <a:extLst>
              <a:ext uri="{FF2B5EF4-FFF2-40B4-BE49-F238E27FC236}">
                <a16:creationId xmlns:a16="http://schemas.microsoft.com/office/drawing/2014/main" id="{71579E64-B6C1-868E-CDC3-CE96FF3390E8}"/>
              </a:ext>
            </a:extLst>
          </p:cNvPr>
          <p:cNvSpPr>
            <a:spLocks noChangeArrowheads="1"/>
          </p:cNvSpPr>
          <p:nvPr/>
        </p:nvSpPr>
        <p:spPr bwMode="auto">
          <a:xfrm>
            <a:off x="1789586" y="5805312"/>
            <a:ext cx="670376" cy="400110"/>
          </a:xfrm>
          <a:prstGeom prst="rect">
            <a:avLst/>
          </a:prstGeom>
          <a:noFill/>
          <a:ln w="38100">
            <a:noFill/>
            <a:miter lim="800000"/>
            <a:headEnd/>
            <a:tailEnd/>
          </a:ln>
        </p:spPr>
        <p:txBody>
          <a:bodyPr wrap="none" anchor="ctr">
            <a:spAutoFit/>
          </a:bodyPr>
          <a:lstStyle/>
          <a:p>
            <a:pPr algn="ctr">
              <a:defRPr/>
            </a:pPr>
            <a:r>
              <a:rPr lang="en-US" sz="2000" dirty="0"/>
              <a:t>AS2</a:t>
            </a:r>
            <a:endParaRPr lang="en-US" sz="3200" dirty="0"/>
          </a:p>
        </p:txBody>
      </p:sp>
      <p:sp>
        <p:nvSpPr>
          <p:cNvPr id="7" name="Oval 6">
            <a:extLst>
              <a:ext uri="{FF2B5EF4-FFF2-40B4-BE49-F238E27FC236}">
                <a16:creationId xmlns:a16="http://schemas.microsoft.com/office/drawing/2014/main" id="{5B1EABE4-4549-0C84-F22C-2AB0B972180E}"/>
              </a:ext>
            </a:extLst>
          </p:cNvPr>
          <p:cNvSpPr>
            <a:spLocks noChangeArrowheads="1"/>
          </p:cNvSpPr>
          <p:nvPr/>
        </p:nvSpPr>
        <p:spPr bwMode="auto">
          <a:xfrm>
            <a:off x="3124199" y="4364807"/>
            <a:ext cx="641624" cy="673000"/>
          </a:xfrm>
          <a:prstGeom prst="ellipse">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5067"/>
          </a:p>
        </p:txBody>
      </p:sp>
      <p:sp>
        <p:nvSpPr>
          <p:cNvPr id="8" name="Rectangle 7">
            <a:extLst>
              <a:ext uri="{FF2B5EF4-FFF2-40B4-BE49-F238E27FC236}">
                <a16:creationId xmlns:a16="http://schemas.microsoft.com/office/drawing/2014/main" id="{AF24B78F-2FAC-6000-E7E8-F8702F9080E7}"/>
              </a:ext>
            </a:extLst>
          </p:cNvPr>
          <p:cNvSpPr>
            <a:spLocks noChangeArrowheads="1"/>
          </p:cNvSpPr>
          <p:nvPr/>
        </p:nvSpPr>
        <p:spPr bwMode="auto">
          <a:xfrm>
            <a:off x="3131948" y="4500782"/>
            <a:ext cx="620683" cy="369332"/>
          </a:xfrm>
          <a:prstGeom prst="rect">
            <a:avLst/>
          </a:prstGeom>
          <a:noFill/>
          <a:ln w="38100">
            <a:noFill/>
            <a:miter lim="800000"/>
            <a:headEnd/>
            <a:tailEnd/>
          </a:ln>
        </p:spPr>
        <p:txBody>
          <a:bodyPr wrap="none" anchor="ctr">
            <a:spAutoFit/>
          </a:bodyPr>
          <a:lstStyle/>
          <a:p>
            <a:pPr algn="ctr">
              <a:defRPr/>
            </a:pPr>
            <a:r>
              <a:rPr lang="en-US" dirty="0"/>
              <a:t>AS3</a:t>
            </a:r>
          </a:p>
        </p:txBody>
      </p:sp>
      <p:sp>
        <p:nvSpPr>
          <p:cNvPr id="9" name="Oval 8">
            <a:extLst>
              <a:ext uri="{FF2B5EF4-FFF2-40B4-BE49-F238E27FC236}">
                <a16:creationId xmlns:a16="http://schemas.microsoft.com/office/drawing/2014/main" id="{6E917652-3A94-5696-FFE3-829536A71396}"/>
              </a:ext>
            </a:extLst>
          </p:cNvPr>
          <p:cNvSpPr>
            <a:spLocks noChangeArrowheads="1"/>
          </p:cNvSpPr>
          <p:nvPr/>
        </p:nvSpPr>
        <p:spPr bwMode="auto">
          <a:xfrm>
            <a:off x="558801" y="4364808"/>
            <a:ext cx="641624" cy="673000"/>
          </a:xfrm>
          <a:prstGeom prst="ellipse">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5067"/>
          </a:p>
        </p:txBody>
      </p:sp>
      <p:sp>
        <p:nvSpPr>
          <p:cNvPr id="10" name="Rectangle 9">
            <a:extLst>
              <a:ext uri="{FF2B5EF4-FFF2-40B4-BE49-F238E27FC236}">
                <a16:creationId xmlns:a16="http://schemas.microsoft.com/office/drawing/2014/main" id="{10D13FEC-E924-CDC8-8C37-BD3F3B09DD43}"/>
              </a:ext>
            </a:extLst>
          </p:cNvPr>
          <p:cNvSpPr>
            <a:spLocks noChangeArrowheads="1"/>
          </p:cNvSpPr>
          <p:nvPr/>
        </p:nvSpPr>
        <p:spPr bwMode="auto">
          <a:xfrm>
            <a:off x="558801" y="4485392"/>
            <a:ext cx="670376" cy="400110"/>
          </a:xfrm>
          <a:prstGeom prst="rect">
            <a:avLst/>
          </a:prstGeom>
          <a:noFill/>
          <a:ln w="38100">
            <a:noFill/>
            <a:miter lim="800000"/>
            <a:headEnd/>
            <a:tailEnd/>
          </a:ln>
        </p:spPr>
        <p:txBody>
          <a:bodyPr wrap="none" anchor="ctr">
            <a:spAutoFit/>
          </a:bodyPr>
          <a:lstStyle/>
          <a:p>
            <a:pPr algn="ctr">
              <a:defRPr/>
            </a:pPr>
            <a:r>
              <a:rPr lang="en-US" sz="2000" dirty="0"/>
              <a:t>AS1</a:t>
            </a:r>
            <a:endParaRPr lang="en-US" sz="3200" dirty="0"/>
          </a:p>
        </p:txBody>
      </p:sp>
      <p:sp>
        <p:nvSpPr>
          <p:cNvPr id="11" name="Line 10">
            <a:extLst>
              <a:ext uri="{FF2B5EF4-FFF2-40B4-BE49-F238E27FC236}">
                <a16:creationId xmlns:a16="http://schemas.microsoft.com/office/drawing/2014/main" id="{B6BE689A-64CB-D342-8D0A-F90BC3E0BA4C}"/>
              </a:ext>
            </a:extLst>
          </p:cNvPr>
          <p:cNvSpPr>
            <a:spLocks noChangeShapeType="1"/>
          </p:cNvSpPr>
          <p:nvPr/>
        </p:nvSpPr>
        <p:spPr bwMode="auto">
          <a:xfrm flipV="1">
            <a:off x="2397570" y="4910900"/>
            <a:ext cx="802830" cy="1032697"/>
          </a:xfrm>
          <a:prstGeom prst="line">
            <a:avLst/>
          </a:prstGeom>
          <a:noFill/>
          <a:ln w="38100">
            <a:solidFill>
              <a:srgbClr val="0000FF"/>
            </a:solidFill>
            <a:round/>
            <a:headEnd type="arrow" w="med" len="med"/>
            <a:tailEnd type="none" w="med" len="med"/>
          </a:ln>
          <a:extLst>
            <a:ext uri="{909E8E84-426E-40dd-AFC4-6F175D3DCCD1}">
              <a14:hiddenFill xmlns="" xmlns:a14="http://schemas.microsoft.com/office/drawing/2010/main">
                <a:noFill/>
              </a14:hiddenFill>
            </a:ext>
          </a:extLst>
        </p:spPr>
        <p:txBody>
          <a:bodyPr wrap="none" anchor="ctr"/>
          <a:lstStyle/>
          <a:p>
            <a:pPr algn="ctr"/>
            <a:endParaRPr lang="en-US" sz="5067"/>
          </a:p>
        </p:txBody>
      </p:sp>
      <p:sp>
        <p:nvSpPr>
          <p:cNvPr id="12" name="Line 12">
            <a:extLst>
              <a:ext uri="{FF2B5EF4-FFF2-40B4-BE49-F238E27FC236}">
                <a16:creationId xmlns:a16="http://schemas.microsoft.com/office/drawing/2014/main" id="{2637B9A0-D433-3E99-D43A-AF57B14E915E}"/>
              </a:ext>
            </a:extLst>
          </p:cNvPr>
          <p:cNvSpPr>
            <a:spLocks noChangeShapeType="1"/>
          </p:cNvSpPr>
          <p:nvPr/>
        </p:nvSpPr>
        <p:spPr bwMode="auto">
          <a:xfrm flipH="1" flipV="1">
            <a:off x="1142998" y="4910901"/>
            <a:ext cx="670375" cy="1032698"/>
          </a:xfrm>
          <a:prstGeom prst="line">
            <a:avLst/>
          </a:prstGeom>
          <a:noFill/>
          <a:ln w="38100">
            <a:solidFill>
              <a:srgbClr val="0000FF"/>
            </a:solidFill>
            <a:round/>
            <a:headEnd type="arrow" w="med" len="med"/>
            <a:tailEnd type="none" w="med" len="med"/>
          </a:ln>
          <a:extLst>
            <a:ext uri="{909E8E84-426E-40dd-AFC4-6F175D3DCCD1}">
              <a14:hiddenFill xmlns="" xmlns:a14="http://schemas.microsoft.com/office/drawing/2010/main">
                <a:noFill/>
              </a14:hiddenFill>
            </a:ext>
          </a:extLst>
        </p:spPr>
        <p:txBody>
          <a:bodyPr wrap="none" anchor="ctr"/>
          <a:lstStyle/>
          <a:p>
            <a:pPr algn="ctr"/>
            <a:endParaRPr lang="en-US" sz="5067" dirty="0"/>
          </a:p>
        </p:txBody>
      </p:sp>
      <p:sp>
        <p:nvSpPr>
          <p:cNvPr id="13" name="TextBox 12">
            <a:extLst>
              <a:ext uri="{FF2B5EF4-FFF2-40B4-BE49-F238E27FC236}">
                <a16:creationId xmlns:a16="http://schemas.microsoft.com/office/drawing/2014/main" id="{DC9A323C-8889-025D-1916-7B6BAA827B21}"/>
              </a:ext>
            </a:extLst>
          </p:cNvPr>
          <p:cNvSpPr txBox="1"/>
          <p:nvPr/>
        </p:nvSpPr>
        <p:spPr>
          <a:xfrm>
            <a:off x="3946978" y="4630013"/>
            <a:ext cx="8016422" cy="2234458"/>
          </a:xfrm>
          <a:prstGeom prst="rect">
            <a:avLst/>
          </a:prstGeom>
          <a:noFill/>
        </p:spPr>
        <p:txBody>
          <a:bodyPr wrap="square" rtlCol="0">
            <a:spAutoFit/>
          </a:bodyPr>
          <a:lstStyle/>
          <a:p>
            <a:pPr marL="457140" lvl="1">
              <a:lnSpc>
                <a:spcPct val="90000"/>
              </a:lnSpc>
              <a:spcBef>
                <a:spcPct val="20000"/>
              </a:spcBef>
              <a:buClr>
                <a:schemeClr val="tx1"/>
              </a:buClr>
            </a:pPr>
            <a:r>
              <a:rPr lang="en-US" sz="2400" i="1" dirty="0">
                <a:latin typeface="Calibri" pitchFamily="34" charset="0"/>
              </a:rPr>
              <a:t>e.g.</a:t>
            </a:r>
            <a:r>
              <a:rPr lang="en-US" sz="2400" dirty="0">
                <a:latin typeface="Calibri" pitchFamily="34" charset="0"/>
              </a:rPr>
              <a:t>, if AS2 does not want to carry traffic between AS1 and AS3, then it won’t advertise its routes to AS1 and AS3.</a:t>
            </a:r>
          </a:p>
          <a:p>
            <a:pPr marL="457140" lvl="1">
              <a:lnSpc>
                <a:spcPct val="90000"/>
              </a:lnSpc>
              <a:spcBef>
                <a:spcPct val="20000"/>
              </a:spcBef>
              <a:buClr>
                <a:schemeClr val="tx1"/>
              </a:buClr>
            </a:pPr>
            <a:endParaRPr lang="en-US" sz="2400" dirty="0">
              <a:latin typeface="Calibri" pitchFamily="34" charset="0"/>
            </a:endParaRPr>
          </a:p>
          <a:p>
            <a:pPr marL="457140" lvl="1">
              <a:lnSpc>
                <a:spcPct val="90000"/>
              </a:lnSpc>
              <a:spcBef>
                <a:spcPct val="20000"/>
              </a:spcBef>
              <a:buClr>
                <a:schemeClr val="tx1"/>
              </a:buClr>
            </a:pPr>
            <a:r>
              <a:rPr lang="en-US" sz="2400" dirty="0">
                <a:latin typeface="Calibri" pitchFamily="34" charset="0"/>
              </a:rPr>
              <a:t>Although there exists a physical path between AS1 and AS3, they will never be aware of it. Thus, AS1 and AS3 cannot reach each other. </a:t>
            </a:r>
          </a:p>
        </p:txBody>
      </p:sp>
    </p:spTree>
    <p:extLst>
      <p:ext uri="{BB962C8B-B14F-4D97-AF65-F5344CB8AC3E}">
        <p14:creationId xmlns:p14="http://schemas.microsoft.com/office/powerpoint/2010/main" val="1310548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C233E-6FE7-11C2-3027-9F6DF15A11B1}"/>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89C62546-3FA1-A989-BC69-B0B46A8E0175}"/>
              </a:ext>
            </a:extLst>
          </p:cNvPr>
          <p:cNvSpPr>
            <a:spLocks noGrp="1" noChangeArrowheads="1"/>
          </p:cNvSpPr>
          <p:nvPr>
            <p:ph type="title"/>
          </p:nvPr>
        </p:nvSpPr>
        <p:spPr/>
        <p:txBody>
          <a:bodyPr/>
          <a:lstStyle/>
          <a:p>
            <a:pPr eaLnBrk="1" hangingPunct="1"/>
            <a:r>
              <a:rPr lang="en-US" sz="4400" dirty="0">
                <a:solidFill>
                  <a:schemeClr val="tx1"/>
                </a:solidFill>
              </a:rPr>
              <a:t>BGP vs. DV</a:t>
            </a:r>
            <a:endParaRPr lang="en-US" dirty="0"/>
          </a:p>
        </p:txBody>
      </p:sp>
      <p:sp>
        <p:nvSpPr>
          <p:cNvPr id="7171" name="Rectangle 3">
            <a:extLst>
              <a:ext uri="{FF2B5EF4-FFF2-40B4-BE49-F238E27FC236}">
                <a16:creationId xmlns:a16="http://schemas.microsoft.com/office/drawing/2014/main" id="{EFAEB9AC-97CA-BC9A-A218-0C033A6FB161}"/>
              </a:ext>
            </a:extLst>
          </p:cNvPr>
          <p:cNvSpPr>
            <a:spLocks noGrp="1" noChangeArrowheads="1"/>
          </p:cNvSpPr>
          <p:nvPr>
            <p:ph idx="1"/>
          </p:nvPr>
        </p:nvSpPr>
        <p:spPr>
          <a:xfrm>
            <a:off x="76200" y="1143000"/>
            <a:ext cx="12039600" cy="5308597"/>
          </a:xfrm>
        </p:spPr>
        <p:txBody>
          <a:bodyPr/>
          <a:lstStyle/>
          <a:p>
            <a:pPr marL="514350" indent="-514350">
              <a:lnSpc>
                <a:spcPct val="90000"/>
              </a:lnSpc>
              <a:buFont typeface="+mj-lt"/>
              <a:buAutoNum type="arabicPeriod" startAt="4"/>
            </a:pPr>
            <a:r>
              <a:rPr lang="en-US" dirty="0">
                <a:solidFill>
                  <a:srgbClr val="C00000"/>
                </a:solidFill>
              </a:rPr>
              <a:t>BGP may aggregate path</a:t>
            </a:r>
          </a:p>
          <a:p>
            <a:pPr lvl="1">
              <a:lnSpc>
                <a:spcPct val="90000"/>
              </a:lnSpc>
            </a:pPr>
            <a:r>
              <a:rPr lang="en-US" dirty="0"/>
              <a:t>For scalability, BGP may aggregate path for different prefixes</a:t>
            </a:r>
          </a:p>
        </p:txBody>
      </p:sp>
      <p:pic>
        <p:nvPicPr>
          <p:cNvPr id="4" name="Picture 3">
            <a:extLst>
              <a:ext uri="{FF2B5EF4-FFF2-40B4-BE49-F238E27FC236}">
                <a16:creationId xmlns:a16="http://schemas.microsoft.com/office/drawing/2014/main" id="{D647A3BF-ACB0-5BC7-24E8-E96B8C672AED}"/>
              </a:ext>
            </a:extLst>
          </p:cNvPr>
          <p:cNvPicPr>
            <a:picLocks noChangeAspect="1"/>
          </p:cNvPicPr>
          <p:nvPr/>
        </p:nvPicPr>
        <p:blipFill rotWithShape="1">
          <a:blip r:embed="rId3"/>
          <a:srcRect b="3108"/>
          <a:stretch/>
        </p:blipFill>
        <p:spPr>
          <a:xfrm>
            <a:off x="2430664" y="3200400"/>
            <a:ext cx="7330671" cy="3505199"/>
          </a:xfrm>
          <a:prstGeom prst="rect">
            <a:avLst/>
          </a:prstGeom>
        </p:spPr>
      </p:pic>
    </p:spTree>
    <p:extLst>
      <p:ext uri="{BB962C8B-B14F-4D97-AF65-F5344CB8AC3E}">
        <p14:creationId xmlns:p14="http://schemas.microsoft.com/office/powerpoint/2010/main" val="35568959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48"/>
  <p:tag name="DEFAULTHEIGHT" val="200"/>
</p:tagLst>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FA12 cs188 lecture 1 -- introduction</Template>
  <TotalTime>50287</TotalTime>
  <Words>1645</Words>
  <Application>Microsoft Office PowerPoint</Application>
  <PresentationFormat>Widescreen</PresentationFormat>
  <Paragraphs>300</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ＭＳ Ｐゴシック</vt:lpstr>
      <vt:lpstr>Arial</vt:lpstr>
      <vt:lpstr>Calibri</vt:lpstr>
      <vt:lpstr>Courier New</vt:lpstr>
      <vt:lpstr>Roboto</vt:lpstr>
      <vt:lpstr>Times New Roman</vt:lpstr>
      <vt:lpstr>Wingdings</vt:lpstr>
      <vt:lpstr>dan-berkeley-nlp-v1</vt:lpstr>
      <vt:lpstr>CSC358: Principles of Computer Networks </vt:lpstr>
      <vt:lpstr>Today</vt:lpstr>
      <vt:lpstr>Inter-domain Routing: Setup</vt:lpstr>
      <vt:lpstr>BGP</vt:lpstr>
      <vt:lpstr>BGP vs. DV</vt:lpstr>
      <vt:lpstr>BGP vs. DV</vt:lpstr>
      <vt:lpstr>Loop Detection with Path-Vector</vt:lpstr>
      <vt:lpstr>BGP vs. DV</vt:lpstr>
      <vt:lpstr>BGP vs. DV</vt:lpstr>
      <vt:lpstr>In Summary</vt:lpstr>
      <vt:lpstr>Today</vt:lpstr>
      <vt:lpstr>Policy</vt:lpstr>
      <vt:lpstr>Gao-Rexford Rules</vt:lpstr>
      <vt:lpstr>Gao-Rexford Rules for Selecting Path</vt:lpstr>
      <vt:lpstr>Gao-Rexford Rules for Exporting Path</vt:lpstr>
      <vt:lpstr>Gao-Rexford Rules for Exporting: An Advertisement from A Customer will be Exported to Everyone</vt:lpstr>
      <vt:lpstr>Gao-Rexford Rules for Exporting: An Advertisement from A Peer will be Exported Only to Customers</vt:lpstr>
      <vt:lpstr>Gao-Rexford Rules for Exporting: An Advertisement from A Provider will be Exported Only to Customers</vt:lpstr>
      <vt:lpstr>What’s the Importance of Gao-Rexford Rules?</vt:lpstr>
      <vt:lpstr>Wrong Advertisements Have Serious Impacts!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188: Artificial Intelligence </dc:title>
  <cp:lastModifiedBy>Erfan Meskar</cp:lastModifiedBy>
  <cp:revision>2069</cp:revision>
  <cp:lastPrinted>2018-08-28T05:21:10Z</cp:lastPrinted>
  <dcterms:created xsi:type="dcterms:W3CDTF">2004-08-27T04:16:05Z</dcterms:created>
  <dcterms:modified xsi:type="dcterms:W3CDTF">2025-03-13T16:55:43Z</dcterms:modified>
</cp:coreProperties>
</file>