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0"/>
  </p:notesMasterIdLst>
  <p:handoutMasterIdLst>
    <p:handoutMasterId r:id="rId21"/>
  </p:handoutMasterIdLst>
  <p:sldIdLst>
    <p:sldId id="446" r:id="rId2"/>
    <p:sldId id="1447" r:id="rId3"/>
    <p:sldId id="1478" r:id="rId4"/>
    <p:sldId id="1533" r:id="rId5"/>
    <p:sldId id="1534" r:id="rId6"/>
    <p:sldId id="1480" r:id="rId7"/>
    <p:sldId id="1481" r:id="rId8"/>
    <p:sldId id="1482" r:id="rId9"/>
    <p:sldId id="1483" r:id="rId10"/>
    <p:sldId id="1505" r:id="rId11"/>
    <p:sldId id="1535" r:id="rId12"/>
    <p:sldId id="1504" r:id="rId13"/>
    <p:sldId id="1485" r:id="rId14"/>
    <p:sldId id="1487" r:id="rId15"/>
    <p:sldId id="1490" r:id="rId16"/>
    <p:sldId id="1489" r:id="rId17"/>
    <p:sldId id="1491" r:id="rId18"/>
    <p:sldId id="1493" r:id="rId19"/>
  </p:sldIdLst>
  <p:sldSz cx="12192000" cy="6858000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FF9966"/>
    <a:srgbClr val="FF6600"/>
    <a:srgbClr val="9ED3D7"/>
    <a:srgbClr val="C5C000"/>
    <a:srgbClr val="9292DB"/>
    <a:srgbClr val="7575D1"/>
    <a:srgbClr val="5F8EB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68793-03EC-48A1-AFB4-9914C8F5304C}" v="1133" dt="2025-03-13T15:00:01.270"/>
    <p1510:client id="{BE28E511-423A-47DB-86A4-0C857A61F050}" v="124" dt="2025-03-13T16:53:41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79764" autoAdjust="0"/>
  </p:normalViewPr>
  <p:slideViewPr>
    <p:cSldViewPr>
      <p:cViewPr>
        <p:scale>
          <a:sx n="75" d="100"/>
          <a:sy n="75" d="100"/>
        </p:scale>
        <p:origin x="408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A9A68793-03EC-48A1-AFB4-9914C8F5304C}"/>
    <pc:docChg chg="undo custSel addSld delSld modSld sldOrd">
      <pc:chgData name="Erfan Meskar" userId="ae30a713-38f5-4e56-b874-fd636adcf478" providerId="ADAL" clId="{A9A68793-03EC-48A1-AFB4-9914C8F5304C}" dt="2025-03-13T15:00:08.389" v="2251" actId="14100"/>
      <pc:docMkLst>
        <pc:docMk/>
      </pc:docMkLst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1235106489" sldId="1329"/>
        </pc:sldMkLst>
      </pc:sldChg>
      <pc:sldChg chg="addSp delSp modSp mod addAnim delAnim modAnim">
        <pc:chgData name="Erfan Meskar" userId="ae30a713-38f5-4e56-b874-fd636adcf478" providerId="ADAL" clId="{A9A68793-03EC-48A1-AFB4-9914C8F5304C}" dt="2025-03-13T03:21:38.457" v="750" actId="20577"/>
        <pc:sldMkLst>
          <pc:docMk/>
          <pc:sldMk cId="4260202966" sldId="1331"/>
        </pc:sldMkLst>
        <pc:spChg chg="add del">
          <ac:chgData name="Erfan Meskar" userId="ae30a713-38f5-4e56-b874-fd636adcf478" providerId="ADAL" clId="{A9A68793-03EC-48A1-AFB4-9914C8F5304C}" dt="2025-03-13T03:13:37.584" v="567" actId="478"/>
          <ac:spMkLst>
            <pc:docMk/>
            <pc:sldMk cId="4260202966" sldId="1331"/>
            <ac:spMk id="2" creationId="{AA426854-5916-C977-9776-B9F4FF7E09DC}"/>
          </ac:spMkLst>
        </pc:spChg>
        <pc:spChg chg="add mod ord">
          <ac:chgData name="Erfan Meskar" userId="ae30a713-38f5-4e56-b874-fd636adcf478" providerId="ADAL" clId="{A9A68793-03EC-48A1-AFB4-9914C8F5304C}" dt="2025-03-13T03:14:11.585" v="580" actId="1076"/>
          <ac:spMkLst>
            <pc:docMk/>
            <pc:sldMk cId="4260202966" sldId="1331"/>
            <ac:spMk id="3" creationId="{AAD7E154-0BDC-87A2-6B25-B92A21E135B9}"/>
          </ac:spMkLst>
        </pc:spChg>
        <pc:spChg chg="add mod ord">
          <ac:chgData name="Erfan Meskar" userId="ae30a713-38f5-4e56-b874-fd636adcf478" providerId="ADAL" clId="{A9A68793-03EC-48A1-AFB4-9914C8F5304C}" dt="2025-03-13T03:14:49.004" v="596" actId="167"/>
          <ac:spMkLst>
            <pc:docMk/>
            <pc:sldMk cId="4260202966" sldId="1331"/>
            <ac:spMk id="4" creationId="{EC8250EC-71CD-C8F8-AE9E-E4BBB6E2D38A}"/>
          </ac:spMkLst>
        </pc:spChg>
        <pc:spChg chg="add mod ord">
          <ac:chgData name="Erfan Meskar" userId="ae30a713-38f5-4e56-b874-fd636adcf478" providerId="ADAL" clId="{A9A68793-03EC-48A1-AFB4-9914C8F5304C}" dt="2025-03-13T03:14:46.332" v="595" actId="167"/>
          <ac:spMkLst>
            <pc:docMk/>
            <pc:sldMk cId="4260202966" sldId="1331"/>
            <ac:spMk id="5" creationId="{BE25A7B0-C96A-E84C-16BD-AFC329968836}"/>
          </ac:spMkLst>
        </pc:spChg>
        <pc:spChg chg="add mod">
          <ac:chgData name="Erfan Meskar" userId="ae30a713-38f5-4e56-b874-fd636adcf478" providerId="ADAL" clId="{A9A68793-03EC-48A1-AFB4-9914C8F5304C}" dt="2025-03-13T03:14:58.234" v="599" actId="20577"/>
          <ac:spMkLst>
            <pc:docMk/>
            <pc:sldMk cId="4260202966" sldId="1331"/>
            <ac:spMk id="6" creationId="{2779CC33-8641-6A2F-6208-0AC9D1A58F57}"/>
          </ac:spMkLst>
        </pc:spChg>
        <pc:spChg chg="add mod">
          <ac:chgData name="Erfan Meskar" userId="ae30a713-38f5-4e56-b874-fd636adcf478" providerId="ADAL" clId="{A9A68793-03EC-48A1-AFB4-9914C8F5304C}" dt="2025-03-13T03:15:41.626" v="610" actId="1076"/>
          <ac:spMkLst>
            <pc:docMk/>
            <pc:sldMk cId="4260202966" sldId="1331"/>
            <ac:spMk id="7" creationId="{B7ECB9D4-F724-A5BD-F96A-FED0B96E9DD3}"/>
          </ac:spMkLst>
        </pc:spChg>
        <pc:spChg chg="add mod">
          <ac:chgData name="Erfan Meskar" userId="ae30a713-38f5-4e56-b874-fd636adcf478" providerId="ADAL" clId="{A9A68793-03EC-48A1-AFB4-9914C8F5304C}" dt="2025-03-13T03:18:00.815" v="652"/>
          <ac:spMkLst>
            <pc:docMk/>
            <pc:sldMk cId="4260202966" sldId="1331"/>
            <ac:spMk id="10" creationId="{08398A40-B0E5-7160-9D67-217F476BDE7B}"/>
          </ac:spMkLst>
        </pc:spChg>
        <pc:spChg chg="mod">
          <ac:chgData name="Erfan Meskar" userId="ae30a713-38f5-4e56-b874-fd636adcf478" providerId="ADAL" clId="{A9A68793-03EC-48A1-AFB4-9914C8F5304C}" dt="2025-03-13T03:14:05.473" v="578" actId="1076"/>
          <ac:spMkLst>
            <pc:docMk/>
            <pc:sldMk cId="4260202966" sldId="1331"/>
            <ac:spMk id="21" creationId="{4234E7B5-81C9-1418-6194-1F1021940608}"/>
          </ac:spMkLst>
        </pc:spChg>
        <pc:spChg chg="add del mod">
          <ac:chgData name="Erfan Meskar" userId="ae30a713-38f5-4e56-b874-fd636adcf478" providerId="ADAL" clId="{A9A68793-03EC-48A1-AFB4-9914C8F5304C}" dt="2025-03-13T03:15:02.174" v="600" actId="1076"/>
          <ac:spMkLst>
            <pc:docMk/>
            <pc:sldMk cId="4260202966" sldId="1331"/>
            <ac:spMk id="26" creationId="{E6B0DFA3-A41E-6C31-00A2-D20F47258985}"/>
          </ac:spMkLst>
        </pc:spChg>
        <pc:spChg chg="mod">
          <ac:chgData name="Erfan Meskar" userId="ae30a713-38f5-4e56-b874-fd636adcf478" providerId="ADAL" clId="{A9A68793-03EC-48A1-AFB4-9914C8F5304C}" dt="2025-03-13T03:14:20.696" v="583" actId="1076"/>
          <ac:spMkLst>
            <pc:docMk/>
            <pc:sldMk cId="4260202966" sldId="1331"/>
            <ac:spMk id="27" creationId="{D1A6A9C8-FA00-E11F-2874-32B2E05656DA}"/>
          </ac:spMkLst>
        </pc:spChg>
        <pc:spChg chg="mod">
          <ac:chgData name="Erfan Meskar" userId="ae30a713-38f5-4e56-b874-fd636adcf478" providerId="ADAL" clId="{A9A68793-03EC-48A1-AFB4-9914C8F5304C}" dt="2025-03-13T03:14:18.362" v="582" actId="1076"/>
          <ac:spMkLst>
            <pc:docMk/>
            <pc:sldMk cId="4260202966" sldId="1331"/>
            <ac:spMk id="28" creationId="{76D10C15-F18D-EB52-7D9B-E61C047817E7}"/>
          </ac:spMkLst>
        </pc:spChg>
        <pc:spChg chg="mod">
          <ac:chgData name="Erfan Meskar" userId="ae30a713-38f5-4e56-b874-fd636adcf478" providerId="ADAL" clId="{A9A68793-03EC-48A1-AFB4-9914C8F5304C}" dt="2025-03-13T03:13:19.390" v="565" actId="1038"/>
          <ac:spMkLst>
            <pc:docMk/>
            <pc:sldMk cId="4260202966" sldId="1331"/>
            <ac:spMk id="29" creationId="{8D5D4DC4-D359-DB65-169D-A5883E3AA3B4}"/>
          </ac:spMkLst>
        </pc:spChg>
        <pc:spChg chg="mod">
          <ac:chgData name="Erfan Meskar" userId="ae30a713-38f5-4e56-b874-fd636adcf478" providerId="ADAL" clId="{A9A68793-03EC-48A1-AFB4-9914C8F5304C}" dt="2025-03-13T03:13:19.390" v="565" actId="1038"/>
          <ac:spMkLst>
            <pc:docMk/>
            <pc:sldMk cId="4260202966" sldId="1331"/>
            <ac:spMk id="30" creationId="{8003CAF3-95A6-2973-839E-717ADEE181B2}"/>
          </ac:spMkLst>
        </pc:spChg>
        <pc:spChg chg="mod">
          <ac:chgData name="Erfan Meskar" userId="ae30a713-38f5-4e56-b874-fd636adcf478" providerId="ADAL" clId="{A9A68793-03EC-48A1-AFB4-9914C8F5304C}" dt="2025-03-13T03:14:15.198" v="581" actId="14100"/>
          <ac:spMkLst>
            <pc:docMk/>
            <pc:sldMk cId="4260202966" sldId="1331"/>
            <ac:spMk id="31" creationId="{97022DDF-CE5A-ABEC-6D7D-B606F763BED4}"/>
          </ac:spMkLst>
        </pc:spChg>
        <pc:spChg chg="mod">
          <ac:chgData name="Erfan Meskar" userId="ae30a713-38f5-4e56-b874-fd636adcf478" providerId="ADAL" clId="{A9A68793-03EC-48A1-AFB4-9914C8F5304C}" dt="2025-03-13T03:13:19.390" v="565" actId="1038"/>
          <ac:spMkLst>
            <pc:docMk/>
            <pc:sldMk cId="4260202966" sldId="1331"/>
            <ac:spMk id="32" creationId="{0E4583F7-6CC4-5D6F-E682-0D5AC6F265E0}"/>
          </ac:spMkLst>
        </pc:spChg>
        <pc:spChg chg="del mod">
          <ac:chgData name="Erfan Meskar" userId="ae30a713-38f5-4e56-b874-fd636adcf478" providerId="ADAL" clId="{A9A68793-03EC-48A1-AFB4-9914C8F5304C}" dt="2025-03-13T03:15:40.032" v="609" actId="478"/>
          <ac:spMkLst>
            <pc:docMk/>
            <pc:sldMk cId="4260202966" sldId="1331"/>
            <ac:spMk id="33" creationId="{4C96D5AC-C735-8DDE-6969-B32DD9C72D16}"/>
          </ac:spMkLst>
        </pc:spChg>
        <pc:spChg chg="mod">
          <ac:chgData name="Erfan Meskar" userId="ae30a713-38f5-4e56-b874-fd636adcf478" providerId="ADAL" clId="{A9A68793-03EC-48A1-AFB4-9914C8F5304C}" dt="2025-03-13T03:21:38.457" v="750" actId="20577"/>
          <ac:spMkLst>
            <pc:docMk/>
            <pc:sldMk cId="4260202966" sldId="1331"/>
            <ac:spMk id="7171" creationId="{00000000-0000-0000-0000-000000000000}"/>
          </ac:spMkLst>
        </pc:spChg>
        <pc:grpChg chg="del">
          <ac:chgData name="Erfan Meskar" userId="ae30a713-38f5-4e56-b874-fd636adcf478" providerId="ADAL" clId="{A9A68793-03EC-48A1-AFB4-9914C8F5304C}" dt="2025-03-13T03:14:23.095" v="584" actId="478"/>
          <ac:grpSpMkLst>
            <pc:docMk/>
            <pc:sldMk cId="4260202966" sldId="1331"/>
            <ac:grpSpMk id="22" creationId="{6F1D3062-046F-A06C-A6FF-DAB0CE1E4463}"/>
          </ac:grpSpMkLst>
        </pc:grpChg>
        <pc:graphicFrameChg chg="del mod">
          <ac:chgData name="Erfan Meskar" userId="ae30a713-38f5-4e56-b874-fd636adcf478" providerId="ADAL" clId="{A9A68793-03EC-48A1-AFB4-9914C8F5304C}" dt="2025-03-13T03:13:48.712" v="572" actId="478"/>
          <ac:graphicFrameMkLst>
            <pc:docMk/>
            <pc:sldMk cId="4260202966" sldId="1331"/>
            <ac:graphicFrameMk id="20" creationId="{673D96EF-6787-4E67-7377-7C7009116455}"/>
          </ac:graphicFrameMkLst>
        </pc:graphicFrameChg>
        <pc:graphicFrameChg chg="del">
          <ac:chgData name="Erfan Meskar" userId="ae30a713-38f5-4e56-b874-fd636adcf478" providerId="ADAL" clId="{A9A68793-03EC-48A1-AFB4-9914C8F5304C}" dt="2025-03-13T03:14:26.323" v="587" actId="478"/>
          <ac:graphicFrameMkLst>
            <pc:docMk/>
            <pc:sldMk cId="4260202966" sldId="1331"/>
            <ac:graphicFrameMk id="25" creationId="{C77464C1-2C77-5702-B225-D367675E8CD4}"/>
          </ac:graphicFrameMkLst>
        </pc:graphicFrameChg>
        <pc:cxnChg chg="add mod">
          <ac:chgData name="Erfan Meskar" userId="ae30a713-38f5-4e56-b874-fd636adcf478" providerId="ADAL" clId="{A9A68793-03EC-48A1-AFB4-9914C8F5304C}" dt="2025-03-13T03:15:53.127" v="613" actId="1582"/>
          <ac:cxnSpMkLst>
            <pc:docMk/>
            <pc:sldMk cId="4260202966" sldId="1331"/>
            <ac:cxnSpMk id="9" creationId="{56F6C0F0-FBF5-B8C5-7DAC-251C3A2639BD}"/>
          </ac:cxnSpMkLst>
        </pc:cxnChg>
        <pc:cxnChg chg="del">
          <ac:chgData name="Erfan Meskar" userId="ae30a713-38f5-4e56-b874-fd636adcf478" providerId="ADAL" clId="{A9A68793-03EC-48A1-AFB4-9914C8F5304C}" dt="2025-03-13T03:14:41.512" v="593" actId="478"/>
          <ac:cxnSpMkLst>
            <pc:docMk/>
            <pc:sldMk cId="4260202966" sldId="1331"/>
            <ac:cxnSpMk id="34" creationId="{51E797C5-65A5-60A5-7FC7-ECAAC92164FC}"/>
          </ac:cxnSpMkLst>
        </pc:cxnChg>
      </pc:sldChg>
      <pc:sldChg chg="modSp mod modAnim">
        <pc:chgData name="Erfan Meskar" userId="ae30a713-38f5-4e56-b874-fd636adcf478" providerId="ADAL" clId="{A9A68793-03EC-48A1-AFB4-9914C8F5304C}" dt="2025-03-13T03:50:21.124" v="1112" actId="20577"/>
        <pc:sldMkLst>
          <pc:docMk/>
          <pc:sldMk cId="3318124592" sldId="1368"/>
        </pc:sldMkLst>
        <pc:spChg chg="mod">
          <ac:chgData name="Erfan Meskar" userId="ae30a713-38f5-4e56-b874-fd636adcf478" providerId="ADAL" clId="{A9A68793-03EC-48A1-AFB4-9914C8F5304C}" dt="2025-03-13T03:50:21.124" v="1112" actId="20577"/>
          <ac:spMkLst>
            <pc:docMk/>
            <pc:sldMk cId="3318124592" sldId="1368"/>
            <ac:spMk id="5" creationId="{F729AF6F-FDE4-D68C-659D-FBF9DE66D0EA}"/>
          </ac:spMkLst>
        </pc:spChg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26761941" sldId="1412"/>
        </pc:sldMkLst>
      </pc:sldChg>
      <pc:sldChg chg="addSp delSp modSp mod modAnim">
        <pc:chgData name="Erfan Meskar" userId="ae30a713-38f5-4e56-b874-fd636adcf478" providerId="ADAL" clId="{A9A68793-03EC-48A1-AFB4-9914C8F5304C}" dt="2025-03-13T15:00:08.389" v="2251" actId="14100"/>
        <pc:sldMkLst>
          <pc:docMk/>
          <pc:sldMk cId="1205747470" sldId="1448"/>
        </pc:sldMkLst>
        <pc:spChg chg="add mod ord">
          <ac:chgData name="Erfan Meskar" userId="ae30a713-38f5-4e56-b874-fd636adcf478" providerId="ADAL" clId="{A9A68793-03EC-48A1-AFB4-9914C8F5304C}" dt="2025-03-13T03:50:55.394" v="1121" actId="167"/>
          <ac:spMkLst>
            <pc:docMk/>
            <pc:sldMk cId="1205747470" sldId="1448"/>
            <ac:spMk id="2" creationId="{520D5BCF-C472-0AFE-E817-9E9F777DE8F5}"/>
          </ac:spMkLst>
        </pc:spChg>
        <pc:spChg chg="add mod ord">
          <ac:chgData name="Erfan Meskar" userId="ae30a713-38f5-4e56-b874-fd636adcf478" providerId="ADAL" clId="{A9A68793-03EC-48A1-AFB4-9914C8F5304C}" dt="2025-03-13T03:51:04.394" v="1124" actId="167"/>
          <ac:spMkLst>
            <pc:docMk/>
            <pc:sldMk cId="1205747470" sldId="1448"/>
            <ac:spMk id="3" creationId="{94D8D245-F4CA-1C25-784F-4447269CD163}"/>
          </ac:spMkLst>
        </pc:spChg>
        <pc:spChg chg="add mod ord">
          <ac:chgData name="Erfan Meskar" userId="ae30a713-38f5-4e56-b874-fd636adcf478" providerId="ADAL" clId="{A9A68793-03EC-48A1-AFB4-9914C8F5304C}" dt="2025-03-13T03:51:13.132" v="1127" actId="167"/>
          <ac:spMkLst>
            <pc:docMk/>
            <pc:sldMk cId="1205747470" sldId="1448"/>
            <ac:spMk id="4" creationId="{4091E287-0991-45C4-FB9C-04AA1C359956}"/>
          </ac:spMkLst>
        </pc:spChg>
        <pc:spChg chg="mod topLvl">
          <ac:chgData name="Erfan Meskar" userId="ae30a713-38f5-4e56-b874-fd636adcf478" providerId="ADAL" clId="{A9A68793-03EC-48A1-AFB4-9914C8F5304C}" dt="2025-03-13T15:00:08.389" v="2251" actId="14100"/>
          <ac:spMkLst>
            <pc:docMk/>
            <pc:sldMk cId="1205747470" sldId="1448"/>
            <ac:spMk id="46" creationId="{D1857ED1-9AB7-D774-C401-7D51D1BFC350}"/>
          </ac:spMkLst>
        </pc:spChg>
        <pc:spChg chg="mod topLvl">
          <ac:chgData name="Erfan Meskar" userId="ae30a713-38f5-4e56-b874-fd636adcf478" providerId="ADAL" clId="{A9A68793-03EC-48A1-AFB4-9914C8F5304C}" dt="2025-03-13T15:00:01.270" v="2249" actId="165"/>
          <ac:spMkLst>
            <pc:docMk/>
            <pc:sldMk cId="1205747470" sldId="1448"/>
            <ac:spMk id="47" creationId="{9729FA74-2F61-5A65-48B8-C5C8E145C7B6}"/>
          </ac:spMkLst>
        </pc:spChg>
        <pc:spChg chg="mod topLvl">
          <ac:chgData name="Erfan Meskar" userId="ae30a713-38f5-4e56-b874-fd636adcf478" providerId="ADAL" clId="{A9A68793-03EC-48A1-AFB4-9914C8F5304C}" dt="2025-03-13T15:00:01.270" v="2249" actId="165"/>
          <ac:spMkLst>
            <pc:docMk/>
            <pc:sldMk cId="1205747470" sldId="1448"/>
            <ac:spMk id="48" creationId="{45C57EB9-80DF-A093-8B2F-2CA2B82550AD}"/>
          </ac:spMkLst>
        </pc:spChg>
        <pc:spChg chg="mod topLvl">
          <ac:chgData name="Erfan Meskar" userId="ae30a713-38f5-4e56-b874-fd636adcf478" providerId="ADAL" clId="{A9A68793-03EC-48A1-AFB4-9914C8F5304C}" dt="2025-03-13T15:00:01.270" v="2249" actId="165"/>
          <ac:spMkLst>
            <pc:docMk/>
            <pc:sldMk cId="1205747470" sldId="1448"/>
            <ac:spMk id="50" creationId="{A7E6DB60-CD9B-80C5-B93D-D0CF4306A3C1}"/>
          </ac:spMkLst>
        </pc:spChg>
        <pc:spChg chg="mod topLvl">
          <ac:chgData name="Erfan Meskar" userId="ae30a713-38f5-4e56-b874-fd636adcf478" providerId="ADAL" clId="{A9A68793-03EC-48A1-AFB4-9914C8F5304C}" dt="2025-03-13T15:00:01.270" v="2249" actId="165"/>
          <ac:spMkLst>
            <pc:docMk/>
            <pc:sldMk cId="1205747470" sldId="1448"/>
            <ac:spMk id="52" creationId="{01BAF4EC-09B2-F970-D5CA-287C119C4F59}"/>
          </ac:spMkLst>
        </pc:spChg>
        <pc:spChg chg="mod topLvl">
          <ac:chgData name="Erfan Meskar" userId="ae30a713-38f5-4e56-b874-fd636adcf478" providerId="ADAL" clId="{A9A68793-03EC-48A1-AFB4-9914C8F5304C}" dt="2025-03-13T15:00:01.270" v="2249" actId="165"/>
          <ac:spMkLst>
            <pc:docMk/>
            <pc:sldMk cId="1205747470" sldId="1448"/>
            <ac:spMk id="54" creationId="{0F8982DB-3B75-7440-AA8D-E8F73A90283B}"/>
          </ac:spMkLst>
        </pc:spChg>
        <pc:spChg chg="mod">
          <ac:chgData name="Erfan Meskar" userId="ae30a713-38f5-4e56-b874-fd636adcf478" providerId="ADAL" clId="{A9A68793-03EC-48A1-AFB4-9914C8F5304C}" dt="2025-03-13T03:02:58.892" v="178" actId="1035"/>
          <ac:spMkLst>
            <pc:docMk/>
            <pc:sldMk cId="1205747470" sldId="1448"/>
            <ac:spMk id="55" creationId="{157AB00D-85F8-8D2D-EF20-D1ADFC586161}"/>
          </ac:spMkLst>
        </pc:spChg>
        <pc:spChg chg="mod">
          <ac:chgData name="Erfan Meskar" userId="ae30a713-38f5-4e56-b874-fd636adcf478" providerId="ADAL" clId="{A9A68793-03EC-48A1-AFB4-9914C8F5304C}" dt="2025-03-13T03:02:58.892" v="178" actId="1035"/>
          <ac:spMkLst>
            <pc:docMk/>
            <pc:sldMk cId="1205747470" sldId="1448"/>
            <ac:spMk id="56" creationId="{BF4D4E4E-AD81-33D1-0596-0207B92710B8}"/>
          </ac:spMkLst>
        </pc:spChg>
        <pc:spChg chg="mod">
          <ac:chgData name="Erfan Meskar" userId="ae30a713-38f5-4e56-b874-fd636adcf478" providerId="ADAL" clId="{A9A68793-03EC-48A1-AFB4-9914C8F5304C}" dt="2025-03-13T03:03:03.870" v="183" actId="1035"/>
          <ac:spMkLst>
            <pc:docMk/>
            <pc:sldMk cId="1205747470" sldId="1448"/>
            <ac:spMk id="57" creationId="{A73F6C3E-0A3C-F3B7-F8AE-F61F0D66B1E8}"/>
          </ac:spMkLst>
        </pc:spChg>
        <pc:spChg chg="mod">
          <ac:chgData name="Erfan Meskar" userId="ae30a713-38f5-4e56-b874-fd636adcf478" providerId="ADAL" clId="{A9A68793-03EC-48A1-AFB4-9914C8F5304C}" dt="2025-03-13T03:05:19.733" v="213" actId="20577"/>
          <ac:spMkLst>
            <pc:docMk/>
            <pc:sldMk cId="1205747470" sldId="1448"/>
            <ac:spMk id="7171" creationId="{D9A6CDA3-E1D0-E622-080F-763788DDE319}"/>
          </ac:spMkLst>
        </pc:spChg>
        <pc:grpChg chg="del mod">
          <ac:chgData name="Erfan Meskar" userId="ae30a713-38f5-4e56-b874-fd636adcf478" providerId="ADAL" clId="{A9A68793-03EC-48A1-AFB4-9914C8F5304C}" dt="2025-03-13T15:00:01.270" v="2249" actId="165"/>
          <ac:grpSpMkLst>
            <pc:docMk/>
            <pc:sldMk cId="1205747470" sldId="1448"/>
            <ac:grpSpMk id="42" creationId="{001C4B36-EE20-E53A-C440-3FBCA858F2A4}"/>
          </ac:grpSpMkLst>
        </pc:grpChg>
        <pc:grpChg chg="del">
          <ac:chgData name="Erfan Meskar" userId="ae30a713-38f5-4e56-b874-fd636adcf478" providerId="ADAL" clId="{A9A68793-03EC-48A1-AFB4-9914C8F5304C}" dt="2025-03-13T03:50:42.839" v="1116" actId="478"/>
          <ac:grpSpMkLst>
            <pc:docMk/>
            <pc:sldMk cId="1205747470" sldId="1448"/>
            <ac:grpSpMk id="43" creationId="{F976F663-137F-E10E-FD23-F52849A2D7FA}"/>
          </ac:grpSpMkLst>
        </pc:grpChg>
        <pc:grpChg chg="del">
          <ac:chgData name="Erfan Meskar" userId="ae30a713-38f5-4e56-b874-fd636adcf478" providerId="ADAL" clId="{A9A68793-03EC-48A1-AFB4-9914C8F5304C}" dt="2025-03-13T03:50:44.285" v="1117" actId="478"/>
          <ac:grpSpMkLst>
            <pc:docMk/>
            <pc:sldMk cId="1205747470" sldId="1448"/>
            <ac:grpSpMk id="44" creationId="{408DBAE1-9BD5-0C59-1748-6E86A3EA5FC9}"/>
          </ac:grpSpMkLst>
        </pc:grpChg>
        <pc:grpChg chg="del">
          <ac:chgData name="Erfan Meskar" userId="ae30a713-38f5-4e56-b874-fd636adcf478" providerId="ADAL" clId="{A9A68793-03EC-48A1-AFB4-9914C8F5304C}" dt="2025-03-13T03:50:40.904" v="1115" actId="478"/>
          <ac:grpSpMkLst>
            <pc:docMk/>
            <pc:sldMk cId="1205747470" sldId="1448"/>
            <ac:grpSpMk id="45" creationId="{1EE0748D-C570-3B65-8EA2-C75D4B927ECE}"/>
          </ac:grpSpMkLst>
        </pc:grpChg>
        <pc:graphicFrameChg chg="del">
          <ac:chgData name="Erfan Meskar" userId="ae30a713-38f5-4e56-b874-fd636adcf478" providerId="ADAL" clId="{A9A68793-03EC-48A1-AFB4-9914C8F5304C}" dt="2025-03-13T03:50:40.904" v="1115" actId="478"/>
          <ac:graphicFrameMkLst>
            <pc:docMk/>
            <pc:sldMk cId="1205747470" sldId="1448"/>
            <ac:graphicFrameMk id="49" creationId="{92EFF1C6-147C-BDF9-925D-44FFA04B3680}"/>
          </ac:graphicFrameMkLst>
        </pc:graphicFrameChg>
        <pc:graphicFrameChg chg="del">
          <ac:chgData name="Erfan Meskar" userId="ae30a713-38f5-4e56-b874-fd636adcf478" providerId="ADAL" clId="{A9A68793-03EC-48A1-AFB4-9914C8F5304C}" dt="2025-03-13T03:50:44.285" v="1117" actId="478"/>
          <ac:graphicFrameMkLst>
            <pc:docMk/>
            <pc:sldMk cId="1205747470" sldId="1448"/>
            <ac:graphicFrameMk id="51" creationId="{53A10058-9EEE-9AC9-9093-2213C346A6B6}"/>
          </ac:graphicFrameMkLst>
        </pc:graphicFrameChg>
        <pc:graphicFrameChg chg="del">
          <ac:chgData name="Erfan Meskar" userId="ae30a713-38f5-4e56-b874-fd636adcf478" providerId="ADAL" clId="{A9A68793-03EC-48A1-AFB4-9914C8F5304C}" dt="2025-03-13T03:50:42.839" v="1116" actId="478"/>
          <ac:graphicFrameMkLst>
            <pc:docMk/>
            <pc:sldMk cId="1205747470" sldId="1448"/>
            <ac:graphicFrameMk id="53" creationId="{AA960F61-2EB0-A87F-0BBE-CEC9F361D6A6}"/>
          </ac:graphicFrameMkLst>
        </pc:graphicFrameChg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4055904471" sldId="1463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1374463044" sldId="1464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486394541" sldId="1465"/>
        </pc:sldMkLst>
      </pc:sldChg>
      <pc:sldChg chg="addSp delSp modSp mod addAnim delAnim modAnim">
        <pc:chgData name="Erfan Meskar" userId="ae30a713-38f5-4e56-b874-fd636adcf478" providerId="ADAL" clId="{A9A68793-03EC-48A1-AFB4-9914C8F5304C}" dt="2025-03-13T03:20:00.543" v="689"/>
        <pc:sldMkLst>
          <pc:docMk/>
          <pc:sldMk cId="4222429689" sldId="1466"/>
        </pc:sldMkLst>
        <pc:spChg chg="add mod">
          <ac:chgData name="Erfan Meskar" userId="ae30a713-38f5-4e56-b874-fd636adcf478" providerId="ADAL" clId="{A9A68793-03EC-48A1-AFB4-9914C8F5304C}" dt="2025-03-13T03:17:12.963" v="640" actId="1076"/>
          <ac:spMkLst>
            <pc:docMk/>
            <pc:sldMk cId="4222429689" sldId="1466"/>
            <ac:spMk id="2" creationId="{7D194A16-7C44-132F-4971-79DA7006854D}"/>
          </ac:spMkLst>
        </pc:spChg>
        <pc:spChg chg="add mod">
          <ac:chgData name="Erfan Meskar" userId="ae30a713-38f5-4e56-b874-fd636adcf478" providerId="ADAL" clId="{A9A68793-03EC-48A1-AFB4-9914C8F5304C}" dt="2025-03-13T03:17:30.487" v="643" actId="1076"/>
          <ac:spMkLst>
            <pc:docMk/>
            <pc:sldMk cId="4222429689" sldId="1466"/>
            <ac:spMk id="3" creationId="{DB1465F6-BBCD-3977-3713-06B32A9FC00D}"/>
          </ac:spMkLst>
        </pc:spChg>
        <pc:spChg chg="add mod ord">
          <ac:chgData name="Erfan Meskar" userId="ae30a713-38f5-4e56-b874-fd636adcf478" providerId="ADAL" clId="{A9A68793-03EC-48A1-AFB4-9914C8F5304C}" dt="2025-03-13T03:16:49.407" v="632" actId="1076"/>
          <ac:spMkLst>
            <pc:docMk/>
            <pc:sldMk cId="4222429689" sldId="1466"/>
            <ac:spMk id="4" creationId="{A4685EBA-C495-DC51-C01A-2598AE761C59}"/>
          </ac:spMkLst>
        </pc:spChg>
        <pc:spChg chg="add del mod">
          <ac:chgData name="Erfan Meskar" userId="ae30a713-38f5-4e56-b874-fd636adcf478" providerId="ADAL" clId="{A9A68793-03EC-48A1-AFB4-9914C8F5304C}" dt="2025-03-13T03:16:38.602" v="627" actId="478"/>
          <ac:spMkLst>
            <pc:docMk/>
            <pc:sldMk cId="4222429689" sldId="1466"/>
            <ac:spMk id="5" creationId="{CAAFE22A-8901-8C9A-D178-BFC2C5586660}"/>
          </ac:spMkLst>
        </pc:spChg>
        <pc:spChg chg="add mod ord">
          <ac:chgData name="Erfan Meskar" userId="ae30a713-38f5-4e56-b874-fd636adcf478" providerId="ADAL" clId="{A9A68793-03EC-48A1-AFB4-9914C8F5304C}" dt="2025-03-13T03:17:06.979" v="638" actId="14100"/>
          <ac:spMkLst>
            <pc:docMk/>
            <pc:sldMk cId="4222429689" sldId="1466"/>
            <ac:spMk id="6" creationId="{595B9E20-C8F5-881A-6B51-8CA7C13A7E36}"/>
          </ac:spMkLst>
        </pc:spChg>
        <pc:spChg chg="add del mod">
          <ac:chgData name="Erfan Meskar" userId="ae30a713-38f5-4e56-b874-fd636adcf478" providerId="ADAL" clId="{A9A68793-03EC-48A1-AFB4-9914C8F5304C}" dt="2025-03-13T03:17:01.105" v="636" actId="478"/>
          <ac:spMkLst>
            <pc:docMk/>
            <pc:sldMk cId="4222429689" sldId="1466"/>
            <ac:spMk id="7" creationId="{1B924DF2-5D8E-2503-8222-4FA514D594D1}"/>
          </ac:spMkLst>
        </pc:spChg>
        <pc:spChg chg="add mod">
          <ac:chgData name="Erfan Meskar" userId="ae30a713-38f5-4e56-b874-fd636adcf478" providerId="ADAL" clId="{A9A68793-03EC-48A1-AFB4-9914C8F5304C}" dt="2025-03-13T03:17:45.206" v="648" actId="20577"/>
          <ac:spMkLst>
            <pc:docMk/>
            <pc:sldMk cId="4222429689" sldId="1466"/>
            <ac:spMk id="8" creationId="{2C440B64-D24E-48E0-BFA5-997048DC7DD5}"/>
          </ac:spMkLst>
        </pc:spChg>
        <pc:spChg chg="add mod">
          <ac:chgData name="Erfan Meskar" userId="ae30a713-38f5-4e56-b874-fd636adcf478" providerId="ADAL" clId="{A9A68793-03EC-48A1-AFB4-9914C8F5304C}" dt="2025-03-13T03:17:53.694" v="651" actId="20577"/>
          <ac:spMkLst>
            <pc:docMk/>
            <pc:sldMk cId="4222429689" sldId="1466"/>
            <ac:spMk id="9" creationId="{2087444B-D797-23BF-5E40-4176D6F7A5C9}"/>
          </ac:spMkLst>
        </pc:spChg>
        <pc:spChg chg="add mod">
          <ac:chgData name="Erfan Meskar" userId="ae30a713-38f5-4e56-b874-fd636adcf478" providerId="ADAL" clId="{A9A68793-03EC-48A1-AFB4-9914C8F5304C}" dt="2025-03-13T03:18:10.081" v="655" actId="1076"/>
          <ac:spMkLst>
            <pc:docMk/>
            <pc:sldMk cId="4222429689" sldId="1466"/>
            <ac:spMk id="10" creationId="{37890036-B674-B482-D70F-96F3B1F5222A}"/>
          </ac:spMkLst>
        </pc:spChg>
        <pc:spChg chg="del">
          <ac:chgData name="Erfan Meskar" userId="ae30a713-38f5-4e56-b874-fd636adcf478" providerId="ADAL" clId="{A9A68793-03EC-48A1-AFB4-9914C8F5304C}" dt="2025-03-13T03:16:11.174" v="615" actId="478"/>
          <ac:spMkLst>
            <pc:docMk/>
            <pc:sldMk cId="4222429689" sldId="1466"/>
            <ac:spMk id="30" creationId="{953AAAD1-914A-2E1E-2A30-94A403E232ED}"/>
          </ac:spMkLst>
        </pc:spChg>
        <pc:spChg chg="del topLvl">
          <ac:chgData name="Erfan Meskar" userId="ae30a713-38f5-4e56-b874-fd636adcf478" providerId="ADAL" clId="{A9A68793-03EC-48A1-AFB4-9914C8F5304C}" dt="2025-03-13T03:17:35.062" v="644" actId="478"/>
          <ac:spMkLst>
            <pc:docMk/>
            <pc:sldMk cId="4222429689" sldId="1466"/>
            <ac:spMk id="34" creationId="{A6009D68-823F-275B-816D-C20467CDED82}"/>
          </ac:spMkLst>
        </pc:spChg>
        <pc:spChg chg="add del mod">
          <ac:chgData name="Erfan Meskar" userId="ae30a713-38f5-4e56-b874-fd636adcf478" providerId="ADAL" clId="{A9A68793-03EC-48A1-AFB4-9914C8F5304C}" dt="2025-03-13T03:18:24.620" v="661" actId="1076"/>
          <ac:spMkLst>
            <pc:docMk/>
            <pc:sldMk cId="4222429689" sldId="1466"/>
            <ac:spMk id="37" creationId="{EA6BE521-C8E7-2EAD-3ED1-9126D32CA6AC}"/>
          </ac:spMkLst>
        </pc:spChg>
        <pc:spChg chg="del mod">
          <ac:chgData name="Erfan Meskar" userId="ae30a713-38f5-4e56-b874-fd636adcf478" providerId="ADAL" clId="{A9A68793-03EC-48A1-AFB4-9914C8F5304C}" dt="2025-03-13T03:17:36.861" v="645" actId="478"/>
          <ac:spMkLst>
            <pc:docMk/>
            <pc:sldMk cId="4222429689" sldId="1466"/>
            <ac:spMk id="38" creationId="{17C8895C-0A22-DA53-5CBF-5A933A77F143}"/>
          </ac:spMkLst>
        </pc:spChg>
        <pc:spChg chg="del">
          <ac:chgData name="Erfan Meskar" userId="ae30a713-38f5-4e56-b874-fd636adcf478" providerId="ADAL" clId="{A9A68793-03EC-48A1-AFB4-9914C8F5304C}" dt="2025-03-13T03:18:12.459" v="656" actId="478"/>
          <ac:spMkLst>
            <pc:docMk/>
            <pc:sldMk cId="4222429689" sldId="1466"/>
            <ac:spMk id="39" creationId="{4AA4789B-2429-A5BA-EE2F-62C1C58A344C}"/>
          </ac:spMkLst>
        </pc:spChg>
        <pc:spChg chg="mod">
          <ac:chgData name="Erfan Meskar" userId="ae30a713-38f5-4e56-b874-fd636adcf478" providerId="ADAL" clId="{A9A68793-03EC-48A1-AFB4-9914C8F5304C}" dt="2025-03-13T03:04:05.472" v="212" actId="20577"/>
          <ac:spMkLst>
            <pc:docMk/>
            <pc:sldMk cId="4222429689" sldId="1466"/>
            <ac:spMk id="7171" creationId="{778738BD-EF2E-5729-EE5F-D657631C3EA4}"/>
          </ac:spMkLst>
        </pc:spChg>
        <pc:grpChg chg="del">
          <ac:chgData name="Erfan Meskar" userId="ae30a713-38f5-4e56-b874-fd636adcf478" providerId="ADAL" clId="{A9A68793-03EC-48A1-AFB4-9914C8F5304C}" dt="2025-03-13T03:16:30.848" v="623" actId="478"/>
          <ac:grpSpMkLst>
            <pc:docMk/>
            <pc:sldMk cId="4222429689" sldId="1466"/>
            <ac:grpSpMk id="32" creationId="{BFE67087-33EA-E7EB-F6DB-E4F74E7D6829}"/>
          </ac:grpSpMkLst>
        </pc:grpChg>
        <pc:graphicFrameChg chg="del">
          <ac:chgData name="Erfan Meskar" userId="ae30a713-38f5-4e56-b874-fd636adcf478" providerId="ADAL" clId="{A9A68793-03EC-48A1-AFB4-9914C8F5304C}" dt="2025-03-13T03:16:07.652" v="614" actId="478"/>
          <ac:graphicFrameMkLst>
            <pc:docMk/>
            <pc:sldMk cId="4222429689" sldId="1466"/>
            <ac:graphicFrameMk id="29" creationId="{E01D5AF6-A67A-5462-96A4-47BFF04B5119}"/>
          </ac:graphicFrameMkLst>
        </pc:graphicFrameChg>
        <pc:graphicFrameChg chg="del topLvl">
          <ac:chgData name="Erfan Meskar" userId="ae30a713-38f5-4e56-b874-fd636adcf478" providerId="ADAL" clId="{A9A68793-03EC-48A1-AFB4-9914C8F5304C}" dt="2025-03-13T03:16:30.848" v="623" actId="478"/>
          <ac:graphicFrameMkLst>
            <pc:docMk/>
            <pc:sldMk cId="4222429689" sldId="1466"/>
            <ac:graphicFrameMk id="33" creationId="{797CFF45-B607-E1AF-F213-7E07A224B2A5}"/>
          </ac:graphicFrameMkLst>
        </pc:graphicFrameChg>
        <pc:graphicFrameChg chg="del">
          <ac:chgData name="Erfan Meskar" userId="ae30a713-38f5-4e56-b874-fd636adcf478" providerId="ADAL" clId="{A9A68793-03EC-48A1-AFB4-9914C8F5304C}" dt="2025-03-13T03:16:52.094" v="633" actId="478"/>
          <ac:graphicFrameMkLst>
            <pc:docMk/>
            <pc:sldMk cId="4222429689" sldId="1466"/>
            <ac:graphicFrameMk id="36" creationId="{7D1C9644-C19F-E19C-2FF8-361BCAADC235}"/>
          </ac:graphicFrameMkLst>
        </pc:graphicFrameChg>
        <pc:cxnChg chg="add mod">
          <ac:chgData name="Erfan Meskar" userId="ae30a713-38f5-4e56-b874-fd636adcf478" providerId="ADAL" clId="{A9A68793-03EC-48A1-AFB4-9914C8F5304C}" dt="2025-03-13T03:18:10.081" v="655" actId="1076"/>
          <ac:cxnSpMkLst>
            <pc:docMk/>
            <pc:sldMk cId="4222429689" sldId="1466"/>
            <ac:cxnSpMk id="11" creationId="{F81D5135-BF2B-58E0-EA38-86DE7C7B4986}"/>
          </ac:cxnSpMkLst>
        </pc:cxnChg>
        <pc:cxnChg chg="add mod">
          <ac:chgData name="Erfan Meskar" userId="ae30a713-38f5-4e56-b874-fd636adcf478" providerId="ADAL" clId="{A9A68793-03EC-48A1-AFB4-9914C8F5304C}" dt="2025-03-13T03:18:48.822" v="665" actId="1582"/>
          <ac:cxnSpMkLst>
            <pc:docMk/>
            <pc:sldMk cId="4222429689" sldId="1466"/>
            <ac:cxnSpMk id="13" creationId="{979D8E5E-1B64-B56A-E730-186BD2835352}"/>
          </ac:cxnSpMkLst>
        </pc:cxnChg>
        <pc:cxnChg chg="add mod">
          <ac:chgData name="Erfan Meskar" userId="ae30a713-38f5-4e56-b874-fd636adcf478" providerId="ADAL" clId="{A9A68793-03EC-48A1-AFB4-9914C8F5304C}" dt="2025-03-13T03:19:07.939" v="671" actId="1037"/>
          <ac:cxnSpMkLst>
            <pc:docMk/>
            <pc:sldMk cId="4222429689" sldId="1466"/>
            <ac:cxnSpMk id="14" creationId="{23CE6759-C192-9FD6-FF07-A1F2435CBC9E}"/>
          </ac:cxnSpMkLst>
        </pc:cxnChg>
      </pc:sldChg>
      <pc:sldChg chg="del">
        <pc:chgData name="Erfan Meskar" userId="ae30a713-38f5-4e56-b874-fd636adcf478" providerId="ADAL" clId="{A9A68793-03EC-48A1-AFB4-9914C8F5304C}" dt="2025-03-13T03:23:28.728" v="753" actId="47"/>
        <pc:sldMkLst>
          <pc:docMk/>
          <pc:sldMk cId="1587775437" sldId="1467"/>
        </pc:sldMkLst>
      </pc:sldChg>
      <pc:sldChg chg="delSp modSp mod modAnim">
        <pc:chgData name="Erfan Meskar" userId="ae30a713-38f5-4e56-b874-fd636adcf478" providerId="ADAL" clId="{A9A68793-03EC-48A1-AFB4-9914C8F5304C}" dt="2025-03-13T14:55:35.537" v="2237" actId="14100"/>
        <pc:sldMkLst>
          <pc:docMk/>
          <pc:sldMk cId="1310548306" sldId="1468"/>
        </pc:sldMkLst>
        <pc:spChg chg="mod topLvl">
          <ac:chgData name="Erfan Meskar" userId="ae30a713-38f5-4e56-b874-fd636adcf478" providerId="ADAL" clId="{A9A68793-03EC-48A1-AFB4-9914C8F5304C}" dt="2025-03-13T14:54:46.220" v="2229" actId="165"/>
          <ac:spMkLst>
            <pc:docMk/>
            <pc:sldMk cId="1310548306" sldId="1468"/>
            <ac:spMk id="5" creationId="{4D926594-43D2-6601-6042-ED7FE4EE16F8}"/>
          </ac:spMkLst>
        </pc:spChg>
        <pc:spChg chg="mod topLvl">
          <ac:chgData name="Erfan Meskar" userId="ae30a713-38f5-4e56-b874-fd636adcf478" providerId="ADAL" clId="{A9A68793-03EC-48A1-AFB4-9914C8F5304C}" dt="2025-03-13T14:54:46.220" v="2229" actId="165"/>
          <ac:spMkLst>
            <pc:docMk/>
            <pc:sldMk cId="1310548306" sldId="1468"/>
            <ac:spMk id="6" creationId="{71579E64-B6C1-868E-CDC3-CE96FF3390E8}"/>
          </ac:spMkLst>
        </pc:spChg>
        <pc:spChg chg="mod topLvl">
          <ac:chgData name="Erfan Meskar" userId="ae30a713-38f5-4e56-b874-fd636adcf478" providerId="ADAL" clId="{A9A68793-03EC-48A1-AFB4-9914C8F5304C}" dt="2025-03-13T14:54:46.220" v="2229" actId="165"/>
          <ac:spMkLst>
            <pc:docMk/>
            <pc:sldMk cId="1310548306" sldId="1468"/>
            <ac:spMk id="7" creationId="{5B1EABE4-4549-0C84-F22C-2AB0B972180E}"/>
          </ac:spMkLst>
        </pc:spChg>
        <pc:spChg chg="mod topLvl">
          <ac:chgData name="Erfan Meskar" userId="ae30a713-38f5-4e56-b874-fd636adcf478" providerId="ADAL" clId="{A9A68793-03EC-48A1-AFB4-9914C8F5304C}" dt="2025-03-13T14:54:46.220" v="2229" actId="165"/>
          <ac:spMkLst>
            <pc:docMk/>
            <pc:sldMk cId="1310548306" sldId="1468"/>
            <ac:spMk id="8" creationId="{AF24B78F-2FAC-6000-E7E8-F8702F9080E7}"/>
          </ac:spMkLst>
        </pc:spChg>
        <pc:spChg chg="mod topLvl">
          <ac:chgData name="Erfan Meskar" userId="ae30a713-38f5-4e56-b874-fd636adcf478" providerId="ADAL" clId="{A9A68793-03EC-48A1-AFB4-9914C8F5304C}" dt="2025-03-13T14:54:46.220" v="2229" actId="165"/>
          <ac:spMkLst>
            <pc:docMk/>
            <pc:sldMk cId="1310548306" sldId="1468"/>
            <ac:spMk id="9" creationId="{6E917652-3A94-5696-FFE3-829536A71396}"/>
          </ac:spMkLst>
        </pc:spChg>
        <pc:spChg chg="mod topLvl">
          <ac:chgData name="Erfan Meskar" userId="ae30a713-38f5-4e56-b874-fd636adcf478" providerId="ADAL" clId="{A9A68793-03EC-48A1-AFB4-9914C8F5304C}" dt="2025-03-13T14:54:46.220" v="2229" actId="165"/>
          <ac:spMkLst>
            <pc:docMk/>
            <pc:sldMk cId="1310548306" sldId="1468"/>
            <ac:spMk id="10" creationId="{10D13FEC-E924-CDC8-8C37-BD3F3B09DD43}"/>
          </ac:spMkLst>
        </pc:spChg>
        <pc:spChg chg="mod topLvl">
          <ac:chgData name="Erfan Meskar" userId="ae30a713-38f5-4e56-b874-fd636adcf478" providerId="ADAL" clId="{A9A68793-03EC-48A1-AFB4-9914C8F5304C}" dt="2025-03-13T14:55:35.537" v="2237" actId="14100"/>
          <ac:spMkLst>
            <pc:docMk/>
            <pc:sldMk cId="1310548306" sldId="1468"/>
            <ac:spMk id="11" creationId="{B6BE689A-64CB-D342-8D0A-F90BC3E0BA4C}"/>
          </ac:spMkLst>
        </pc:spChg>
        <pc:spChg chg="mod topLvl">
          <ac:chgData name="Erfan Meskar" userId="ae30a713-38f5-4e56-b874-fd636adcf478" providerId="ADAL" clId="{A9A68793-03EC-48A1-AFB4-9914C8F5304C}" dt="2025-03-13T14:55:25.017" v="2235" actId="14100"/>
          <ac:spMkLst>
            <pc:docMk/>
            <pc:sldMk cId="1310548306" sldId="1468"/>
            <ac:spMk id="12" creationId="{2637B9A0-D433-3E99-D43A-AF57B14E915E}"/>
          </ac:spMkLst>
        </pc:spChg>
        <pc:spChg chg="mod">
          <ac:chgData name="Erfan Meskar" userId="ae30a713-38f5-4e56-b874-fd636adcf478" providerId="ADAL" clId="{A9A68793-03EC-48A1-AFB4-9914C8F5304C}" dt="2025-03-13T03:28:15.452" v="1080" actId="20577"/>
          <ac:spMkLst>
            <pc:docMk/>
            <pc:sldMk cId="1310548306" sldId="1468"/>
            <ac:spMk id="13" creationId="{DC9A323C-8889-025D-1916-7B6BAA827B21}"/>
          </ac:spMkLst>
        </pc:spChg>
        <pc:spChg chg="mod">
          <ac:chgData name="Erfan Meskar" userId="ae30a713-38f5-4e56-b874-fd636adcf478" providerId="ADAL" clId="{A9A68793-03EC-48A1-AFB4-9914C8F5304C}" dt="2025-03-13T03:23:36.944" v="754" actId="20577"/>
          <ac:spMkLst>
            <pc:docMk/>
            <pc:sldMk cId="1310548306" sldId="1468"/>
            <ac:spMk id="7170" creationId="{D72259C6-B8A7-71BE-D512-C830D698F4D8}"/>
          </ac:spMkLst>
        </pc:spChg>
        <pc:spChg chg="mod">
          <ac:chgData name="Erfan Meskar" userId="ae30a713-38f5-4e56-b874-fd636adcf478" providerId="ADAL" clId="{A9A68793-03EC-48A1-AFB4-9914C8F5304C}" dt="2025-03-13T03:28:36.320" v="1087" actId="14100"/>
          <ac:spMkLst>
            <pc:docMk/>
            <pc:sldMk cId="1310548306" sldId="1468"/>
            <ac:spMk id="7171" creationId="{02AB8F2B-E6D3-785D-BCA0-EACE59A0EA1D}"/>
          </ac:spMkLst>
        </pc:spChg>
        <pc:grpChg chg="del">
          <ac:chgData name="Erfan Meskar" userId="ae30a713-38f5-4e56-b874-fd636adcf478" providerId="ADAL" clId="{A9A68793-03EC-48A1-AFB4-9914C8F5304C}" dt="2025-03-13T14:54:46.220" v="2229" actId="165"/>
          <ac:grpSpMkLst>
            <pc:docMk/>
            <pc:sldMk cId="1310548306" sldId="1468"/>
            <ac:grpSpMk id="4" creationId="{5F9D8D1F-AE54-68F1-2E2B-DA3EA7744370}"/>
          </ac:grpSpMkLst>
        </pc:grpChg>
      </pc:sldChg>
      <pc:sldChg chg="addSp delSp modSp mod">
        <pc:chgData name="Erfan Meskar" userId="ae30a713-38f5-4e56-b874-fd636adcf478" providerId="ADAL" clId="{A9A68793-03EC-48A1-AFB4-9914C8F5304C}" dt="2025-03-13T03:54:23.880" v="1147" actId="478"/>
        <pc:sldMkLst>
          <pc:docMk/>
          <pc:sldMk cId="3556895923" sldId="1469"/>
        </pc:sldMkLst>
        <pc:spChg chg="add del mod">
          <ac:chgData name="Erfan Meskar" userId="ae30a713-38f5-4e56-b874-fd636adcf478" providerId="ADAL" clId="{A9A68793-03EC-48A1-AFB4-9914C8F5304C}" dt="2025-03-13T03:54:23.880" v="1147" actId="478"/>
          <ac:spMkLst>
            <pc:docMk/>
            <pc:sldMk cId="3556895923" sldId="1469"/>
            <ac:spMk id="2" creationId="{9AAE9A9C-FA3E-CB4F-21E4-3455C8BFC55C}"/>
          </ac:spMkLst>
        </pc:spChg>
        <pc:spChg chg="mod">
          <ac:chgData name="Erfan Meskar" userId="ae30a713-38f5-4e56-b874-fd636adcf478" providerId="ADAL" clId="{A9A68793-03EC-48A1-AFB4-9914C8F5304C}" dt="2025-03-13T03:29:04.079" v="1097" actId="14100"/>
          <ac:spMkLst>
            <pc:docMk/>
            <pc:sldMk cId="3556895923" sldId="1469"/>
            <ac:spMk id="7171" creationId="{EFAEB9AC-97CA-BC9A-A218-0C033A6FB161}"/>
          </ac:spMkLst>
        </pc:spChg>
      </pc:sldChg>
      <pc:sldChg chg="addSp delSp modSp mod">
        <pc:chgData name="Erfan Meskar" userId="ae30a713-38f5-4e56-b874-fd636adcf478" providerId="ADAL" clId="{A9A68793-03EC-48A1-AFB4-9914C8F5304C}" dt="2025-03-13T14:21:14.749" v="1625" actId="478"/>
        <pc:sldMkLst>
          <pc:docMk/>
          <pc:sldMk cId="3849822080" sldId="1470"/>
        </pc:sldMkLst>
        <pc:spChg chg="add mod">
          <ac:chgData name="Erfan Meskar" userId="ae30a713-38f5-4e56-b874-fd636adcf478" providerId="ADAL" clId="{A9A68793-03EC-48A1-AFB4-9914C8F5304C}" dt="2025-03-13T14:20:26.838" v="1582" actId="1037"/>
          <ac:spMkLst>
            <pc:docMk/>
            <pc:sldMk cId="3849822080" sldId="1470"/>
            <ac:spMk id="4" creationId="{57828AB8-0FF7-91DE-6BCF-0DFDFB4E2349}"/>
          </ac:spMkLst>
        </pc:spChg>
        <pc:spChg chg="add mod">
          <ac:chgData name="Erfan Meskar" userId="ae30a713-38f5-4e56-b874-fd636adcf478" providerId="ADAL" clId="{A9A68793-03EC-48A1-AFB4-9914C8F5304C}" dt="2025-03-13T14:20:20.071" v="1564"/>
          <ac:spMkLst>
            <pc:docMk/>
            <pc:sldMk cId="3849822080" sldId="1470"/>
            <ac:spMk id="5" creationId="{12AE041E-8F7D-DDB1-769C-FF72CBD23E4D}"/>
          </ac:spMkLst>
        </pc:spChg>
        <pc:spChg chg="add del mod">
          <ac:chgData name="Erfan Meskar" userId="ae30a713-38f5-4e56-b874-fd636adcf478" providerId="ADAL" clId="{A9A68793-03EC-48A1-AFB4-9914C8F5304C}" dt="2025-03-13T14:21:14.749" v="1625" actId="478"/>
          <ac:spMkLst>
            <pc:docMk/>
            <pc:sldMk cId="3849822080" sldId="1470"/>
            <ac:spMk id="6" creationId="{AB0C18C3-1D28-4F06-C4CD-F61E4AF8EF49}"/>
          </ac:spMkLst>
        </pc:spChg>
        <pc:spChg chg="mod">
          <ac:chgData name="Erfan Meskar" userId="ae30a713-38f5-4e56-b874-fd636adcf478" providerId="ADAL" clId="{A9A68793-03EC-48A1-AFB4-9914C8F5304C}" dt="2025-03-13T04:03:38.168" v="1251"/>
          <ac:spMkLst>
            <pc:docMk/>
            <pc:sldMk cId="3849822080" sldId="1470"/>
            <ac:spMk id="7170" creationId="{C39DDA7B-6EDD-E204-7664-E3C42481251E}"/>
          </ac:spMkLst>
        </pc:spChg>
        <pc:spChg chg="mod">
          <ac:chgData name="Erfan Meskar" userId="ae30a713-38f5-4e56-b874-fd636adcf478" providerId="ADAL" clId="{A9A68793-03EC-48A1-AFB4-9914C8F5304C}" dt="2025-03-13T04:01:04.675" v="1222" actId="20577"/>
          <ac:spMkLst>
            <pc:docMk/>
            <pc:sldMk cId="3849822080" sldId="1470"/>
            <ac:spMk id="7171" creationId="{67580CA1-5254-ACE6-279F-F05613366D80}"/>
          </ac:spMkLst>
        </pc:spChg>
        <pc:picChg chg="add mod">
          <ac:chgData name="Erfan Meskar" userId="ae30a713-38f5-4e56-b874-fd636adcf478" providerId="ADAL" clId="{A9A68793-03EC-48A1-AFB4-9914C8F5304C}" dt="2025-03-13T14:20:33.479" v="1621" actId="1037"/>
          <ac:picMkLst>
            <pc:docMk/>
            <pc:sldMk cId="3849822080" sldId="1470"/>
            <ac:picMk id="2" creationId="{CD102374-DC35-B1DC-522A-9A4A59CE8440}"/>
          </ac:picMkLst>
        </pc:picChg>
        <pc:picChg chg="add mod">
          <ac:chgData name="Erfan Meskar" userId="ae30a713-38f5-4e56-b874-fd636adcf478" providerId="ADAL" clId="{A9A68793-03EC-48A1-AFB4-9914C8F5304C}" dt="2025-03-13T14:20:33.479" v="1621" actId="1037"/>
          <ac:picMkLst>
            <pc:docMk/>
            <pc:sldMk cId="3849822080" sldId="1470"/>
            <ac:picMk id="3" creationId="{03D6F94A-4054-2BA1-4094-1A1C7C25F814}"/>
          </ac:picMkLst>
        </pc:picChg>
      </pc:sldChg>
      <pc:sldChg chg="addSp delSp modSp mod delAnim modAnim">
        <pc:chgData name="Erfan Meskar" userId="ae30a713-38f5-4e56-b874-fd636adcf478" providerId="ADAL" clId="{A9A68793-03EC-48A1-AFB4-9914C8F5304C}" dt="2025-03-13T14:58:07.794" v="2240" actId="207"/>
        <pc:sldMkLst>
          <pc:docMk/>
          <pc:sldMk cId="1430851480" sldId="1471"/>
        </pc:sldMkLst>
        <pc:spChg chg="add 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2" creationId="{F30167D4-733E-5508-7AC4-DD638E8F7930}"/>
          </ac:spMkLst>
        </pc:spChg>
        <pc:spChg chg="add del">
          <ac:chgData name="Erfan Meskar" userId="ae30a713-38f5-4e56-b874-fd636adcf478" providerId="ADAL" clId="{A9A68793-03EC-48A1-AFB4-9914C8F5304C}" dt="2025-03-13T14:21:20.934" v="1626" actId="478"/>
          <ac:spMkLst>
            <pc:docMk/>
            <pc:sldMk cId="1430851480" sldId="1471"/>
            <ac:spMk id="5" creationId="{185ADEB0-D996-9BCF-82A6-3A5300502242}"/>
          </ac:spMkLst>
        </pc:spChg>
        <pc:spChg chg="add 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10" creationId="{1E23CF05-03D9-1F8C-6A05-A32CE2F1B163}"/>
          </ac:spMkLst>
        </pc:spChg>
        <pc:spChg chg="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11" creationId="{7059A767-48AB-3B3C-CD98-1DE59BC62FFE}"/>
          </ac:spMkLst>
        </pc:spChg>
        <pc:spChg chg="del">
          <ac:chgData name="Erfan Meskar" userId="ae30a713-38f5-4e56-b874-fd636adcf478" providerId="ADAL" clId="{A9A68793-03EC-48A1-AFB4-9914C8F5304C}" dt="2025-03-13T14:21:25.253" v="1627" actId="478"/>
          <ac:spMkLst>
            <pc:docMk/>
            <pc:sldMk cId="1430851480" sldId="1471"/>
            <ac:spMk id="12" creationId="{2D5DA511-1A66-FD33-871D-4959C642D6D3}"/>
          </ac:spMkLst>
        </pc:spChg>
        <pc:spChg chg="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13" creationId="{F129F2C6-0E55-08E1-D9FD-DFFB0DCF23B8}"/>
          </ac:spMkLst>
        </pc:spChg>
        <pc:spChg chg="add del mod">
          <ac:chgData name="Erfan Meskar" userId="ae30a713-38f5-4e56-b874-fd636adcf478" providerId="ADAL" clId="{A9A68793-03EC-48A1-AFB4-9914C8F5304C}" dt="2025-03-13T14:24:08.666" v="1693" actId="478"/>
          <ac:spMkLst>
            <pc:docMk/>
            <pc:sldMk cId="1430851480" sldId="1471"/>
            <ac:spMk id="14" creationId="{DF43796F-D36F-838E-B790-900AD5F895B8}"/>
          </ac:spMkLst>
        </pc:spChg>
        <pc:spChg chg="del mod">
          <ac:chgData name="Erfan Meskar" userId="ae30a713-38f5-4e56-b874-fd636adcf478" providerId="ADAL" clId="{A9A68793-03EC-48A1-AFB4-9914C8F5304C}" dt="2025-03-13T14:26:01.355" v="1717" actId="478"/>
          <ac:spMkLst>
            <pc:docMk/>
            <pc:sldMk cId="1430851480" sldId="1471"/>
            <ac:spMk id="17" creationId="{2DC4D297-671B-5F86-93D3-04006C2A7101}"/>
          </ac:spMkLst>
        </pc:spChg>
        <pc:spChg chg="add del mod">
          <ac:chgData name="Erfan Meskar" userId="ae30a713-38f5-4e56-b874-fd636adcf478" providerId="ADAL" clId="{A9A68793-03EC-48A1-AFB4-9914C8F5304C}" dt="2025-03-13T14:24:24.662" v="1698" actId="478"/>
          <ac:spMkLst>
            <pc:docMk/>
            <pc:sldMk cId="1430851480" sldId="1471"/>
            <ac:spMk id="18" creationId="{E7AD56FE-4956-0561-87D2-13C5A66D2EFD}"/>
          </ac:spMkLst>
        </pc:spChg>
        <pc:spChg chg="del mod">
          <ac:chgData name="Erfan Meskar" userId="ae30a713-38f5-4e56-b874-fd636adcf478" providerId="ADAL" clId="{A9A68793-03EC-48A1-AFB4-9914C8F5304C}" dt="2025-03-13T14:26:06.898" v="1721" actId="478"/>
          <ac:spMkLst>
            <pc:docMk/>
            <pc:sldMk cId="1430851480" sldId="1471"/>
            <ac:spMk id="20" creationId="{DF2AA2ED-EA1E-4BFB-E421-326E40753865}"/>
          </ac:spMkLst>
        </pc:spChg>
        <pc:spChg chg="del">
          <ac:chgData name="Erfan Meskar" userId="ae30a713-38f5-4e56-b874-fd636adcf478" providerId="ADAL" clId="{A9A68793-03EC-48A1-AFB4-9914C8F5304C}" dt="2025-03-13T14:23:25.024" v="1642" actId="478"/>
          <ac:spMkLst>
            <pc:docMk/>
            <pc:sldMk cId="1430851480" sldId="1471"/>
            <ac:spMk id="25" creationId="{F19F6BE8-85D2-D73B-E450-E533F2F908BE}"/>
          </ac:spMkLst>
        </pc:spChg>
        <pc:spChg chg="add del mod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28" creationId="{8D96986E-B2C0-5FAC-5DC3-AF905AF6E187}"/>
          </ac:spMkLst>
        </pc:spChg>
        <pc:spChg chg="add del mod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29" creationId="{D5B983F4-F360-AA5F-035D-319ECE6483DF}"/>
          </ac:spMkLst>
        </pc:spChg>
        <pc:spChg chg="del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30" creationId="{377FA779-53E6-3080-8A73-9821B27B3EE7}"/>
          </ac:spMkLst>
        </pc:spChg>
        <pc:spChg chg="add del mod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31" creationId="{3134F260-4541-DCEC-E3B4-9E9337AA562D}"/>
          </ac:spMkLst>
        </pc:spChg>
        <pc:spChg chg="del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33" creationId="{568CC62D-A601-2862-7DEE-01FF0DB9D3D6}"/>
          </ac:spMkLst>
        </pc:spChg>
        <pc:spChg chg="del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34" creationId="{CFF6DB74-8872-6B63-4AD0-67A85E4E22EE}"/>
          </ac:spMkLst>
        </pc:spChg>
        <pc:spChg chg="add del mod">
          <ac:chgData name="Erfan Meskar" userId="ae30a713-38f5-4e56-b874-fd636adcf478" providerId="ADAL" clId="{A9A68793-03EC-48A1-AFB4-9914C8F5304C}" dt="2025-03-13T14:23:20.871" v="1641" actId="478"/>
          <ac:spMkLst>
            <pc:docMk/>
            <pc:sldMk cId="1430851480" sldId="1471"/>
            <ac:spMk id="36" creationId="{10D8E4E7-94AF-7853-EC75-E1E23A19325B}"/>
          </ac:spMkLst>
        </pc:spChg>
        <pc:spChg chg="add del mod">
          <ac:chgData name="Erfan Meskar" userId="ae30a713-38f5-4e56-b874-fd636adcf478" providerId="ADAL" clId="{A9A68793-03EC-48A1-AFB4-9914C8F5304C}" dt="2025-03-13T14:26:11.752" v="1722" actId="478"/>
          <ac:spMkLst>
            <pc:docMk/>
            <pc:sldMk cId="1430851480" sldId="1471"/>
            <ac:spMk id="41" creationId="{DC12BDFF-F0C8-F41E-4C92-611632A17E45}"/>
          </ac:spMkLst>
        </pc:spChg>
        <pc:spChg chg="add del mod">
          <ac:chgData name="Erfan Meskar" userId="ae30a713-38f5-4e56-b874-fd636adcf478" providerId="ADAL" clId="{A9A68793-03EC-48A1-AFB4-9914C8F5304C}" dt="2025-03-13T14:23:25.997" v="1643" actId="478"/>
          <ac:spMkLst>
            <pc:docMk/>
            <pc:sldMk cId="1430851480" sldId="1471"/>
            <ac:spMk id="42" creationId="{34510080-2C77-A038-F852-1A2F2D5E5667}"/>
          </ac:spMkLst>
        </pc:spChg>
        <pc:spChg chg="add del mod">
          <ac:chgData name="Erfan Meskar" userId="ae30a713-38f5-4e56-b874-fd636adcf478" providerId="ADAL" clId="{A9A68793-03EC-48A1-AFB4-9914C8F5304C}" dt="2025-03-13T14:45:27.367" v="2164" actId="478"/>
          <ac:spMkLst>
            <pc:docMk/>
            <pc:sldMk cId="1430851480" sldId="1471"/>
            <ac:spMk id="50" creationId="{6303414C-B0D1-CAF3-B2C7-45979AE18502}"/>
          </ac:spMkLst>
        </pc:spChg>
        <pc:spChg chg="add 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51" creationId="{BAB5AD9F-3096-1A81-5742-4CC4B951AE54}"/>
          </ac:spMkLst>
        </pc:spChg>
        <pc:spChg chg="add 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52" creationId="{B30C4A65-70AD-5392-AF5F-3B20D7150869}"/>
          </ac:spMkLst>
        </pc:spChg>
        <pc:spChg chg="add del mod">
          <ac:chgData name="Erfan Meskar" userId="ae30a713-38f5-4e56-b874-fd636adcf478" providerId="ADAL" clId="{A9A68793-03EC-48A1-AFB4-9914C8F5304C}" dt="2025-03-13T14:45:23.982" v="2163" actId="478"/>
          <ac:spMkLst>
            <pc:docMk/>
            <pc:sldMk cId="1430851480" sldId="1471"/>
            <ac:spMk id="53" creationId="{B486FBCC-0B4B-79D3-9B79-F21E6FF99156}"/>
          </ac:spMkLst>
        </pc:spChg>
        <pc:spChg chg="mod">
          <ac:chgData name="Erfan Meskar" userId="ae30a713-38f5-4e56-b874-fd636adcf478" providerId="ADAL" clId="{A9A68793-03EC-48A1-AFB4-9914C8F5304C}" dt="2025-03-13T14:58:07.794" v="2240" actId="207"/>
          <ac:spMkLst>
            <pc:docMk/>
            <pc:sldMk cId="1430851480" sldId="1471"/>
            <ac:spMk id="7170" creationId="{3B2DF32A-E9EC-4EDF-666A-E9D15B836195}"/>
          </ac:spMkLst>
        </pc:spChg>
        <pc:graphicFrameChg chg="mod modGraphic">
          <ac:chgData name="Erfan Meskar" userId="ae30a713-38f5-4e56-b874-fd636adcf478" providerId="ADAL" clId="{A9A68793-03EC-48A1-AFB4-9914C8F5304C}" dt="2025-03-13T14:45:37.229" v="2166" actId="14734"/>
          <ac:graphicFrameMkLst>
            <pc:docMk/>
            <pc:sldMk cId="1430851480" sldId="1471"/>
            <ac:graphicFrameMk id="4" creationId="{F5B3E0C1-9793-5547-57CC-19291D4ADB6F}"/>
          </ac:graphicFrameMkLst>
        </pc:graphicFrameChg>
        <pc:picChg chg="add del">
          <ac:chgData name="Erfan Meskar" userId="ae30a713-38f5-4e56-b874-fd636adcf478" providerId="ADAL" clId="{A9A68793-03EC-48A1-AFB4-9914C8F5304C}" dt="2025-03-13T14:21:20.934" v="1626" actId="478"/>
          <ac:picMkLst>
            <pc:docMk/>
            <pc:sldMk cId="1430851480" sldId="1471"/>
            <ac:picMk id="1026" creationId="{64DE8951-4B6B-DED0-1232-EBE37379F7BA}"/>
          </ac:picMkLst>
        </pc:picChg>
        <pc:picChg chg="add del">
          <ac:chgData name="Erfan Meskar" userId="ae30a713-38f5-4e56-b874-fd636adcf478" providerId="ADAL" clId="{A9A68793-03EC-48A1-AFB4-9914C8F5304C}" dt="2025-03-13T14:21:25.253" v="1627" actId="478"/>
          <ac:picMkLst>
            <pc:docMk/>
            <pc:sldMk cId="1430851480" sldId="1471"/>
            <ac:picMk id="1028" creationId="{50468F14-64B0-DA24-9703-879CA70EB720}"/>
          </ac:picMkLst>
        </pc:picChg>
        <pc:cxnChg chg="del">
          <ac:chgData name="Erfan Meskar" userId="ae30a713-38f5-4e56-b874-fd636adcf478" providerId="ADAL" clId="{A9A68793-03EC-48A1-AFB4-9914C8F5304C}" dt="2025-03-13T14:21:20.934" v="1626" actId="478"/>
          <ac:cxnSpMkLst>
            <pc:docMk/>
            <pc:sldMk cId="1430851480" sldId="1471"/>
            <ac:cxnSpMk id="7" creationId="{4C5C2894-919E-F521-7812-C42A20A144A1}"/>
          </ac:cxnSpMkLst>
        </pc:cxnChg>
        <pc:cxnChg chg="del mod">
          <ac:chgData name="Erfan Meskar" userId="ae30a713-38f5-4e56-b874-fd636adcf478" providerId="ADAL" clId="{A9A68793-03EC-48A1-AFB4-9914C8F5304C}" dt="2025-03-13T14:45:23.982" v="2163" actId="478"/>
          <ac:cxnSpMkLst>
            <pc:docMk/>
            <pc:sldMk cId="1430851480" sldId="1471"/>
            <ac:cxnSpMk id="8" creationId="{0B938EBA-0F98-88D1-B106-79343DED3452}"/>
          </ac:cxnSpMkLst>
        </pc:cxnChg>
        <pc:cxnChg chg="del">
          <ac:chgData name="Erfan Meskar" userId="ae30a713-38f5-4e56-b874-fd636adcf478" providerId="ADAL" clId="{A9A68793-03EC-48A1-AFB4-9914C8F5304C}" dt="2025-03-13T14:21:25.253" v="1627" actId="478"/>
          <ac:cxnSpMkLst>
            <pc:docMk/>
            <pc:sldMk cId="1430851480" sldId="1471"/>
            <ac:cxnSpMk id="9" creationId="{2DC479CA-7F2F-7ECE-5EF9-917C318E0A5E}"/>
          </ac:cxnSpMkLst>
        </pc:cxnChg>
        <pc:cxnChg chg="del mod">
          <ac:chgData name="Erfan Meskar" userId="ae30a713-38f5-4e56-b874-fd636adcf478" providerId="ADAL" clId="{A9A68793-03EC-48A1-AFB4-9914C8F5304C}" dt="2025-03-13T14:45:23.982" v="2163" actId="478"/>
          <ac:cxnSpMkLst>
            <pc:docMk/>
            <pc:sldMk cId="1430851480" sldId="1471"/>
            <ac:cxnSpMk id="15" creationId="{324F9486-4180-CFE9-FA8E-FE8E65ACC449}"/>
          </ac:cxnSpMkLst>
        </pc:cxnChg>
        <pc:cxnChg chg="del">
          <ac:chgData name="Erfan Meskar" userId="ae30a713-38f5-4e56-b874-fd636adcf478" providerId="ADAL" clId="{A9A68793-03EC-48A1-AFB4-9914C8F5304C}" dt="2025-03-13T14:26:02.679" v="1718" actId="478"/>
          <ac:cxnSpMkLst>
            <pc:docMk/>
            <pc:sldMk cId="1430851480" sldId="1471"/>
            <ac:cxnSpMk id="16" creationId="{1BD3AF4B-F4D1-4F8B-6EA2-3F0439A58D61}"/>
          </ac:cxnSpMkLst>
        </pc:cxnChg>
        <pc:cxnChg chg="del mod">
          <ac:chgData name="Erfan Meskar" userId="ae30a713-38f5-4e56-b874-fd636adcf478" providerId="ADAL" clId="{A9A68793-03EC-48A1-AFB4-9914C8F5304C}" dt="2025-03-13T14:24:26.362" v="1699" actId="478"/>
          <ac:cxnSpMkLst>
            <pc:docMk/>
            <pc:sldMk cId="1430851480" sldId="1471"/>
            <ac:cxnSpMk id="19" creationId="{36568898-B224-3DF8-0AE9-2E77BA7843C1}"/>
          </ac:cxnSpMkLst>
        </pc:cxnChg>
        <pc:cxnChg chg="del">
          <ac:chgData name="Erfan Meskar" userId="ae30a713-38f5-4e56-b874-fd636adcf478" providerId="ADAL" clId="{A9A68793-03EC-48A1-AFB4-9914C8F5304C}" dt="2025-03-13T14:26:05.542" v="1720" actId="478"/>
          <ac:cxnSpMkLst>
            <pc:docMk/>
            <pc:sldMk cId="1430851480" sldId="1471"/>
            <ac:cxnSpMk id="21" creationId="{596F8C78-7C25-3BD6-D67F-C9CCD3CCB3B9}"/>
          </ac:cxnSpMkLst>
        </pc:cxnChg>
        <pc:cxnChg chg="del mod">
          <ac:chgData name="Erfan Meskar" userId="ae30a713-38f5-4e56-b874-fd636adcf478" providerId="ADAL" clId="{A9A68793-03EC-48A1-AFB4-9914C8F5304C}" dt="2025-03-13T14:24:11.274" v="1694" actId="478"/>
          <ac:cxnSpMkLst>
            <pc:docMk/>
            <pc:sldMk cId="1430851480" sldId="1471"/>
            <ac:cxnSpMk id="22" creationId="{AD52270F-3512-4443-50E3-04611A6EBD4F}"/>
          </ac:cxnSpMkLst>
        </pc:cxnChg>
        <pc:cxnChg chg="del mod">
          <ac:chgData name="Erfan Meskar" userId="ae30a713-38f5-4e56-b874-fd636adcf478" providerId="ADAL" clId="{A9A68793-03EC-48A1-AFB4-9914C8F5304C}" dt="2025-03-13T14:24:18.329" v="1695" actId="478"/>
          <ac:cxnSpMkLst>
            <pc:docMk/>
            <pc:sldMk cId="1430851480" sldId="1471"/>
            <ac:cxnSpMk id="23" creationId="{9C338916-FE8A-A71D-326B-05A3856B5847}"/>
          </ac:cxnSpMkLst>
        </pc:cxnChg>
        <pc:cxnChg chg="del mod">
          <ac:chgData name="Erfan Meskar" userId="ae30a713-38f5-4e56-b874-fd636adcf478" providerId="ADAL" clId="{A9A68793-03EC-48A1-AFB4-9914C8F5304C}" dt="2025-03-13T14:24:21.231" v="1696" actId="478"/>
          <ac:cxnSpMkLst>
            <pc:docMk/>
            <pc:sldMk cId="1430851480" sldId="1471"/>
            <ac:cxnSpMk id="24" creationId="{2151EDAD-C8CF-3F8A-E5C7-9C5869E22772}"/>
          </ac:cxnSpMkLst>
        </pc:cxnChg>
        <pc:cxnChg chg="del mod">
          <ac:chgData name="Erfan Meskar" userId="ae30a713-38f5-4e56-b874-fd636adcf478" providerId="ADAL" clId="{A9A68793-03EC-48A1-AFB4-9914C8F5304C}" dt="2025-03-13T14:23:20.871" v="1641" actId="478"/>
          <ac:cxnSpMkLst>
            <pc:docMk/>
            <pc:sldMk cId="1430851480" sldId="1471"/>
            <ac:cxnSpMk id="27" creationId="{92331495-6C31-22DC-D435-DD31DB728E3B}"/>
          </ac:cxnSpMkLst>
        </pc:cxnChg>
        <pc:cxnChg chg="del mod">
          <ac:chgData name="Erfan Meskar" userId="ae30a713-38f5-4e56-b874-fd636adcf478" providerId="ADAL" clId="{A9A68793-03EC-48A1-AFB4-9914C8F5304C}" dt="2025-03-13T14:23:20.871" v="1641" actId="478"/>
          <ac:cxnSpMkLst>
            <pc:docMk/>
            <pc:sldMk cId="1430851480" sldId="1471"/>
            <ac:cxnSpMk id="35" creationId="{F7191EA1-B8C9-8183-BED2-8AF042EADA9A}"/>
          </ac:cxnSpMkLst>
        </pc:cxnChg>
        <pc:cxnChg chg="del mod">
          <ac:chgData name="Erfan Meskar" userId="ae30a713-38f5-4e56-b874-fd636adcf478" providerId="ADAL" clId="{A9A68793-03EC-48A1-AFB4-9914C8F5304C}" dt="2025-03-13T14:23:20.871" v="1641" actId="478"/>
          <ac:cxnSpMkLst>
            <pc:docMk/>
            <pc:sldMk cId="1430851480" sldId="1471"/>
            <ac:cxnSpMk id="40" creationId="{236FEA2C-8074-A6C8-3F1A-1168D4C6F067}"/>
          </ac:cxnSpMkLst>
        </pc:cxnChg>
        <pc:cxnChg chg="add mod">
          <ac:chgData name="Erfan Meskar" userId="ae30a713-38f5-4e56-b874-fd636adcf478" providerId="ADAL" clId="{A9A68793-03EC-48A1-AFB4-9914C8F5304C}" dt="2025-03-13T14:25:15.522" v="1710" actId="14100"/>
          <ac:cxnSpMkLst>
            <pc:docMk/>
            <pc:sldMk cId="1430851480" sldId="1471"/>
            <ac:cxnSpMk id="43" creationId="{42C7FB10-3845-F4ED-2D33-AD203FD1E861}"/>
          </ac:cxnSpMkLst>
        </pc:cxnChg>
        <pc:cxnChg chg="add mod">
          <ac:chgData name="Erfan Meskar" userId="ae30a713-38f5-4e56-b874-fd636adcf478" providerId="ADAL" clId="{A9A68793-03EC-48A1-AFB4-9914C8F5304C}" dt="2025-03-13T14:25:27.982" v="1712" actId="1076"/>
          <ac:cxnSpMkLst>
            <pc:docMk/>
            <pc:sldMk cId="1430851480" sldId="1471"/>
            <ac:cxnSpMk id="48" creationId="{71FF48B4-4ED2-4A3C-21A9-69A572E04D57}"/>
          </ac:cxnSpMkLst>
        </pc:cxnChg>
        <pc:cxnChg chg="add mod">
          <ac:chgData name="Erfan Meskar" userId="ae30a713-38f5-4e56-b874-fd636adcf478" providerId="ADAL" clId="{A9A68793-03EC-48A1-AFB4-9914C8F5304C}" dt="2025-03-13T14:25:34.972" v="1714" actId="1076"/>
          <ac:cxnSpMkLst>
            <pc:docMk/>
            <pc:sldMk cId="1430851480" sldId="1471"/>
            <ac:cxnSpMk id="49" creationId="{64130C8A-1B9E-6A49-427A-7455DACF19AA}"/>
          </ac:cxnSpMkLst>
        </pc:cxnChg>
        <pc:cxnChg chg="add del mod">
          <ac:chgData name="Erfan Meskar" userId="ae30a713-38f5-4e56-b874-fd636adcf478" providerId="ADAL" clId="{A9A68793-03EC-48A1-AFB4-9914C8F5304C}" dt="2025-03-13T14:45:23.982" v="2163" actId="478"/>
          <ac:cxnSpMkLst>
            <pc:docMk/>
            <pc:sldMk cId="1430851480" sldId="1471"/>
            <ac:cxnSpMk id="54" creationId="{C82AA628-276D-8BB4-17AB-CC4E9CB9FA62}"/>
          </ac:cxnSpMkLst>
        </pc:cxnChg>
      </pc:sldChg>
      <pc:sldChg chg="modSp mod">
        <pc:chgData name="Erfan Meskar" userId="ae30a713-38f5-4e56-b874-fd636adcf478" providerId="ADAL" clId="{A9A68793-03EC-48A1-AFB4-9914C8F5304C}" dt="2025-03-13T03:47:45.439" v="1111" actId="20577"/>
        <pc:sldMkLst>
          <pc:docMk/>
          <pc:sldMk cId="413387592" sldId="1472"/>
        </pc:sldMkLst>
        <pc:spChg chg="mod">
          <ac:chgData name="Erfan Meskar" userId="ae30a713-38f5-4e56-b874-fd636adcf478" providerId="ADAL" clId="{A9A68793-03EC-48A1-AFB4-9914C8F5304C}" dt="2025-03-13T03:47:45.439" v="1111" actId="20577"/>
          <ac:spMkLst>
            <pc:docMk/>
            <pc:sldMk cId="413387592" sldId="1472"/>
            <ac:spMk id="7170" creationId="{62786585-9A3D-6E10-EC59-795208812EC8}"/>
          </ac:spMkLst>
        </pc:spChg>
        <pc:spChg chg="mod">
          <ac:chgData name="Erfan Meskar" userId="ae30a713-38f5-4e56-b874-fd636adcf478" providerId="ADAL" clId="{A9A68793-03EC-48A1-AFB4-9914C8F5304C}" dt="2025-03-13T03:47:24.227" v="1101" actId="14100"/>
          <ac:spMkLst>
            <pc:docMk/>
            <pc:sldMk cId="413387592" sldId="1472"/>
            <ac:spMk id="7171" creationId="{7F0C409E-47EE-DB60-9DA4-3DA58DD47A05}"/>
          </ac:spMkLst>
        </pc:spChg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3445081415" sldId="1473"/>
        </pc:sldMkLst>
      </pc:sldChg>
      <pc:sldChg chg="del">
        <pc:chgData name="Erfan Meskar" userId="ae30a713-38f5-4e56-b874-fd636adcf478" providerId="ADAL" clId="{A9A68793-03EC-48A1-AFB4-9914C8F5304C}" dt="2025-03-13T14:46:19.596" v="2167" actId="47"/>
        <pc:sldMkLst>
          <pc:docMk/>
          <pc:sldMk cId="520708603" sldId="1474"/>
        </pc:sldMkLst>
      </pc:sldChg>
      <pc:sldChg chg="del">
        <pc:chgData name="Erfan Meskar" userId="ae30a713-38f5-4e56-b874-fd636adcf478" providerId="ADAL" clId="{A9A68793-03EC-48A1-AFB4-9914C8F5304C}" dt="2025-03-13T14:46:21.476" v="2168" actId="47"/>
        <pc:sldMkLst>
          <pc:docMk/>
          <pc:sldMk cId="951475680" sldId="1475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1100228817" sldId="1496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728444484" sldId="1497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305116025" sldId="1498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1775126151" sldId="1499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652190828" sldId="1500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1551656348" sldId="1501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4168446681" sldId="1502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3111839806" sldId="1503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124153278" sldId="1510"/>
        </pc:sldMkLst>
      </pc:sldChg>
      <pc:sldChg chg="modSp mod">
        <pc:chgData name="Erfan Meskar" userId="ae30a713-38f5-4e56-b874-fd636adcf478" providerId="ADAL" clId="{A9A68793-03EC-48A1-AFB4-9914C8F5304C}" dt="2025-03-13T14:48:54.222" v="2226" actId="20577"/>
        <pc:sldMkLst>
          <pc:docMk/>
          <pc:sldMk cId="1902366794" sldId="1512"/>
        </pc:sldMkLst>
        <pc:spChg chg="mod">
          <ac:chgData name="Erfan Meskar" userId="ae30a713-38f5-4e56-b874-fd636adcf478" providerId="ADAL" clId="{A9A68793-03EC-48A1-AFB4-9914C8F5304C}" dt="2025-03-13T14:48:54.222" v="2226" actId="20577"/>
          <ac:spMkLst>
            <pc:docMk/>
            <pc:sldMk cId="1902366794" sldId="1512"/>
            <ac:spMk id="7171" creationId="{0F392C29-F1AB-6B05-CC2F-20EACDFDED14}"/>
          </ac:spMkLst>
        </pc:spChg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238497119" sldId="1513"/>
        </pc:sldMkLst>
      </pc:sldChg>
      <pc:sldChg chg="del">
        <pc:chgData name="Erfan Meskar" userId="ae30a713-38f5-4e56-b874-fd636adcf478" providerId="ADAL" clId="{A9A68793-03EC-48A1-AFB4-9914C8F5304C}" dt="2025-03-13T02:57:59.965" v="0" actId="47"/>
        <pc:sldMkLst>
          <pc:docMk/>
          <pc:sldMk cId="1024021692" sldId="1514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837560579" sldId="1515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34299236" sldId="1516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901487588" sldId="1517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161761197" sldId="1518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960723323" sldId="1519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267639052" sldId="1521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19730117" sldId="1522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700709649" sldId="1523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3113977032" sldId="1524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4238569475" sldId="1525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2286322717" sldId="1526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3068124783" sldId="1527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4245619610" sldId="1528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4109574340" sldId="1529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1806971276" sldId="1530"/>
        </pc:sldMkLst>
      </pc:sldChg>
      <pc:sldChg chg="del mod modShow">
        <pc:chgData name="Erfan Meskar" userId="ae30a713-38f5-4e56-b874-fd636adcf478" providerId="ADAL" clId="{A9A68793-03EC-48A1-AFB4-9914C8F5304C}" dt="2025-03-13T14:50:16.104" v="2228" actId="47"/>
        <pc:sldMkLst>
          <pc:docMk/>
          <pc:sldMk cId="1457256898" sldId="1531"/>
        </pc:sldMkLst>
      </pc:sldChg>
      <pc:sldChg chg="modSp add mod ord modShow">
        <pc:chgData name="Erfan Meskar" userId="ae30a713-38f5-4e56-b874-fd636adcf478" providerId="ADAL" clId="{A9A68793-03EC-48A1-AFB4-9914C8F5304C}" dt="2025-03-13T14:59:01.809" v="2248"/>
        <pc:sldMkLst>
          <pc:docMk/>
          <pc:sldMk cId="447135988" sldId="1532"/>
        </pc:sldMkLst>
        <pc:spChg chg="mod">
          <ac:chgData name="Erfan Meskar" userId="ae30a713-38f5-4e56-b874-fd636adcf478" providerId="ADAL" clId="{A9A68793-03EC-48A1-AFB4-9914C8F5304C}" dt="2025-03-13T14:13:02.142" v="1557" actId="20577"/>
          <ac:spMkLst>
            <pc:docMk/>
            <pc:sldMk cId="447135988" sldId="1532"/>
            <ac:spMk id="7171" creationId="{60C1FB99-68DC-2102-1806-275E8BB7F78D}"/>
          </ac:spMkLst>
        </pc:spChg>
      </pc:sldChg>
      <pc:sldChg chg="addSp delSp modSp add mod modAnim">
        <pc:chgData name="Erfan Meskar" userId="ae30a713-38f5-4e56-b874-fd636adcf478" providerId="ADAL" clId="{A9A68793-03EC-48A1-AFB4-9914C8F5304C}" dt="2025-03-13T14:57:58.539" v="2239" actId="207"/>
        <pc:sldMkLst>
          <pc:docMk/>
          <pc:sldMk cId="2034871438" sldId="1533"/>
        </pc:sldMkLst>
        <pc:spChg chg="del">
          <ac:chgData name="Erfan Meskar" userId="ae30a713-38f5-4e56-b874-fd636adcf478" providerId="ADAL" clId="{A9A68793-03EC-48A1-AFB4-9914C8F5304C}" dt="2025-03-13T04:04:07.307" v="1259" actId="478"/>
          <ac:spMkLst>
            <pc:docMk/>
            <pc:sldMk cId="2034871438" sldId="1533"/>
            <ac:spMk id="4" creationId="{B363F4EB-9860-2842-0D5B-0AA37E76E647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5" creationId="{56F8E942-D551-31DA-EDF3-B06807F534B9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9" creationId="{8B860683-9E9B-E3C9-CF7B-1B3C7DA70498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10" creationId="{8FE8823A-7348-274E-311F-B57FF6040548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11" creationId="{0593C1E5-9E0E-368E-A170-80554A7B9A05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12" creationId="{A75D24EC-01D4-7FA5-E735-B70005E27978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28" creationId="{B714508B-7DD5-1740-6F0E-7B0DD908DBD0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33" creationId="{AE763AF1-4CA3-0803-36C7-26F2CD6E3C65}"/>
          </ac:spMkLst>
        </pc:spChg>
        <pc:spChg chg="add mod">
          <ac:chgData name="Erfan Meskar" userId="ae30a713-38f5-4e56-b874-fd636adcf478" providerId="ADAL" clId="{A9A68793-03EC-48A1-AFB4-9914C8F5304C}" dt="2025-03-13T04:13:01.081" v="1360" actId="1037"/>
          <ac:spMkLst>
            <pc:docMk/>
            <pc:sldMk cId="2034871438" sldId="1533"/>
            <ac:spMk id="34" creationId="{4BF08E26-DB5B-2FB3-0506-AFE59CAB6EE0}"/>
          </ac:spMkLst>
        </pc:spChg>
        <pc:spChg chg="add mod">
          <ac:chgData name="Erfan Meskar" userId="ae30a713-38f5-4e56-b874-fd636adcf478" providerId="ADAL" clId="{A9A68793-03EC-48A1-AFB4-9914C8F5304C}" dt="2025-03-13T04:13:05.625" v="1361" actId="1076"/>
          <ac:spMkLst>
            <pc:docMk/>
            <pc:sldMk cId="2034871438" sldId="1533"/>
            <ac:spMk id="37" creationId="{4CA1B104-AF5B-F32C-1A19-D050CFCD5D51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41" creationId="{3E409BE5-2E5B-2ADC-C674-6E185E18D724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45" creationId="{38F935D1-4578-AFFA-5A06-C53F14A856D4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46" creationId="{89C77955-75B1-FB93-5904-AA2E6AD6C17D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47" creationId="{B06317A7-A1F0-F696-9A63-0FFCC55B0CCC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48" creationId="{23FB213D-114E-6043-0F7A-7658BD4469C3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54" creationId="{48C81341-9642-6C95-9ADE-7FD81F39A9A1}"/>
          </ac:spMkLst>
        </pc:spChg>
        <pc:spChg chg="add del mod">
          <ac:chgData name="Erfan Meskar" userId="ae30a713-38f5-4e56-b874-fd636adcf478" providerId="ADAL" clId="{A9A68793-03EC-48A1-AFB4-9914C8F5304C}" dt="2025-03-13T04:14:12.369" v="1378" actId="478"/>
          <ac:spMkLst>
            <pc:docMk/>
            <pc:sldMk cId="2034871438" sldId="1533"/>
            <ac:spMk id="55" creationId="{A481CB40-9A28-56C3-A8A6-EAA2BA911915}"/>
          </ac:spMkLst>
        </pc:spChg>
        <pc:spChg chg="add del mod">
          <ac:chgData name="Erfan Meskar" userId="ae30a713-38f5-4e56-b874-fd636adcf478" providerId="ADAL" clId="{A9A68793-03EC-48A1-AFB4-9914C8F5304C}" dt="2025-03-13T04:14:11.103" v="1377" actId="478"/>
          <ac:spMkLst>
            <pc:docMk/>
            <pc:sldMk cId="2034871438" sldId="1533"/>
            <ac:spMk id="57" creationId="{D23E0070-0319-8157-B24D-1B074CADEFD5}"/>
          </ac:spMkLst>
        </pc:spChg>
        <pc:spChg chg="mod">
          <ac:chgData name="Erfan Meskar" userId="ae30a713-38f5-4e56-b874-fd636adcf478" providerId="ADAL" clId="{A9A68793-03EC-48A1-AFB4-9914C8F5304C}" dt="2025-03-13T14:57:58.539" v="2239" actId="207"/>
          <ac:spMkLst>
            <pc:docMk/>
            <pc:sldMk cId="2034871438" sldId="1533"/>
            <ac:spMk id="7170" creationId="{EF22222F-8E71-6B4B-2969-93638C25B559}"/>
          </ac:spMkLst>
        </pc:spChg>
        <pc:spChg chg="mod">
          <ac:chgData name="Erfan Meskar" userId="ae30a713-38f5-4e56-b874-fd636adcf478" providerId="ADAL" clId="{A9A68793-03EC-48A1-AFB4-9914C8F5304C}" dt="2025-03-13T14:10:52.563" v="1525" actId="14100"/>
          <ac:spMkLst>
            <pc:docMk/>
            <pc:sldMk cId="2034871438" sldId="1533"/>
            <ac:spMk id="7171" creationId="{C1D26227-297F-D095-DC2C-73A948F99CF6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74" creationId="{220EDEA2-2CD5-6FA9-40A6-6140D823CA22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78" creationId="{6B14C9B4-8484-C0E5-3EA7-7307F0BDFD6E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79" creationId="{478611F7-7463-01A7-A918-8CFFFD9FEBE2}"/>
          </ac:spMkLst>
        </pc:spChg>
        <pc:spChg chg="add mod">
          <ac:chgData name="Erfan Meskar" userId="ae30a713-38f5-4e56-b874-fd636adcf478" providerId="ADAL" clId="{A9A68793-03EC-48A1-AFB4-9914C8F5304C}" dt="2025-03-13T04:14:40.902" v="1463" actId="20577"/>
          <ac:spMkLst>
            <pc:docMk/>
            <pc:sldMk cId="2034871438" sldId="1533"/>
            <ac:spMk id="7180" creationId="{FF0FA858-7793-BA84-BD0C-AEF2D3D962EE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81" creationId="{549B685A-AE8B-2B12-3E30-1E26A3303E16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84" creationId="{88B05B1F-E42B-C9CF-173D-37C2CF786044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85" creationId="{04B65BC9-958D-4312-65D2-D96F295E3E01}"/>
          </ac:spMkLst>
        </pc:spChg>
        <pc:spChg chg="add mod">
          <ac:chgData name="Erfan Meskar" userId="ae30a713-38f5-4e56-b874-fd636adcf478" providerId="ADAL" clId="{A9A68793-03EC-48A1-AFB4-9914C8F5304C}" dt="2025-03-13T04:14:29" v="1459" actId="1038"/>
          <ac:spMkLst>
            <pc:docMk/>
            <pc:sldMk cId="2034871438" sldId="1533"/>
            <ac:spMk id="7187" creationId="{BBE7CFA7-0CDD-295C-4202-8E82CD0F65FD}"/>
          </ac:spMkLst>
        </pc:spChg>
        <pc:spChg chg="add mod">
          <ac:chgData name="Erfan Meskar" userId="ae30a713-38f5-4e56-b874-fd636adcf478" providerId="ADAL" clId="{A9A68793-03EC-48A1-AFB4-9914C8F5304C}" dt="2025-03-13T04:17:23.359" v="1523" actId="20577"/>
          <ac:spMkLst>
            <pc:docMk/>
            <pc:sldMk cId="2034871438" sldId="1533"/>
            <ac:spMk id="7192" creationId="{6FC4F659-2AE8-B64E-8ECB-736BB6C9131D}"/>
          </ac:spMkLst>
        </pc:spChg>
        <pc:spChg chg="add mod">
          <ac:chgData name="Erfan Meskar" userId="ae30a713-38f5-4e56-b874-fd636adcf478" providerId="ADAL" clId="{A9A68793-03EC-48A1-AFB4-9914C8F5304C}" dt="2025-03-13T04:17:28.011" v="1524"/>
          <ac:spMkLst>
            <pc:docMk/>
            <pc:sldMk cId="2034871438" sldId="1533"/>
            <ac:spMk id="7193" creationId="{4586F9C3-F09D-5AB9-2A26-7832DCF3E124}"/>
          </ac:spMkLst>
        </pc:spChg>
        <pc:picChg chg="del">
          <ac:chgData name="Erfan Meskar" userId="ae30a713-38f5-4e56-b874-fd636adcf478" providerId="ADAL" clId="{A9A68793-03EC-48A1-AFB4-9914C8F5304C}" dt="2025-03-13T04:04:05.607" v="1257" actId="478"/>
          <ac:picMkLst>
            <pc:docMk/>
            <pc:sldMk cId="2034871438" sldId="1533"/>
            <ac:picMk id="2" creationId="{89555342-FA7A-3C90-DA53-D28890307121}"/>
          </ac:picMkLst>
        </pc:picChg>
        <pc:picChg chg="del">
          <ac:chgData name="Erfan Meskar" userId="ae30a713-38f5-4e56-b874-fd636adcf478" providerId="ADAL" clId="{A9A68793-03EC-48A1-AFB4-9914C8F5304C}" dt="2025-03-13T04:04:06.039" v="1258" actId="478"/>
          <ac:picMkLst>
            <pc:docMk/>
            <pc:sldMk cId="2034871438" sldId="1533"/>
            <ac:picMk id="3" creationId="{7AE6B2DF-BC21-475A-F185-08524235B6BB}"/>
          </ac:picMkLst>
        </pc:picChg>
        <pc:cxnChg chg="mod">
          <ac:chgData name="Erfan Meskar" userId="ae30a713-38f5-4e56-b874-fd636adcf478" providerId="ADAL" clId="{A9A68793-03EC-48A1-AFB4-9914C8F5304C}" dt="2025-03-13T04:09:00.313" v="1294" actId="1076"/>
          <ac:cxnSpMkLst>
            <pc:docMk/>
            <pc:sldMk cId="2034871438" sldId="1533"/>
            <ac:cxnSpMk id="6" creationId="{B1CCD53B-289E-191C-29E8-4598C584B42A}"/>
          </ac:cxnSpMkLst>
        </pc:cxnChg>
        <pc:cxnChg chg="add mod">
          <ac:chgData name="Erfan Meskar" userId="ae30a713-38f5-4e56-b874-fd636adcf478" providerId="ADAL" clId="{A9A68793-03EC-48A1-AFB4-9914C8F5304C}" dt="2025-03-13T04:09:00.313" v="1294" actId="1076"/>
          <ac:cxnSpMkLst>
            <pc:docMk/>
            <pc:sldMk cId="2034871438" sldId="1533"/>
            <ac:cxnSpMk id="7" creationId="{F58AF1AF-6F95-8224-D237-B28139ACB889}"/>
          </ac:cxnSpMkLst>
        </pc:cxnChg>
        <pc:cxnChg chg="add mod">
          <ac:chgData name="Erfan Meskar" userId="ae30a713-38f5-4e56-b874-fd636adcf478" providerId="ADAL" clId="{A9A68793-03EC-48A1-AFB4-9914C8F5304C}" dt="2025-03-13T04:09:00.313" v="1294" actId="1076"/>
          <ac:cxnSpMkLst>
            <pc:docMk/>
            <pc:sldMk cId="2034871438" sldId="1533"/>
            <ac:cxnSpMk id="8" creationId="{86F450A3-5E0B-5AEE-B99E-BE48DDF044E8}"/>
          </ac:cxnSpMkLst>
        </pc:cxnChg>
        <pc:cxnChg chg="add del mod">
          <ac:chgData name="Erfan Meskar" userId="ae30a713-38f5-4e56-b874-fd636adcf478" providerId="ADAL" clId="{A9A68793-03EC-48A1-AFB4-9914C8F5304C}" dt="2025-03-13T04:13:32.345" v="1364" actId="478"/>
          <ac:cxnSpMkLst>
            <pc:docMk/>
            <pc:sldMk cId="2034871438" sldId="1533"/>
            <ac:cxnSpMk id="13" creationId="{C7141D97-22C8-02FB-BF56-23A0DC38C369}"/>
          </ac:cxnSpMkLst>
        </pc:cxnChg>
        <pc:cxnChg chg="add del mod">
          <ac:chgData name="Erfan Meskar" userId="ae30a713-38f5-4e56-b874-fd636adcf478" providerId="ADAL" clId="{A9A68793-03EC-48A1-AFB4-9914C8F5304C}" dt="2025-03-13T04:13:33.584" v="1365" actId="478"/>
          <ac:cxnSpMkLst>
            <pc:docMk/>
            <pc:sldMk cId="2034871438" sldId="1533"/>
            <ac:cxnSpMk id="14" creationId="{F9197863-C8BD-7098-DD28-93C71A00DC24}"/>
          </ac:cxnSpMkLst>
        </pc:cxnChg>
        <pc:cxnChg chg="add del mod">
          <ac:chgData name="Erfan Meskar" userId="ae30a713-38f5-4e56-b874-fd636adcf478" providerId="ADAL" clId="{A9A68793-03EC-48A1-AFB4-9914C8F5304C}" dt="2025-03-13T04:13:34.254" v="1366" actId="478"/>
          <ac:cxnSpMkLst>
            <pc:docMk/>
            <pc:sldMk cId="2034871438" sldId="1533"/>
            <ac:cxnSpMk id="15" creationId="{57E50A3F-2848-CC80-6671-391917308C3B}"/>
          </ac:cxnSpMkLst>
        </pc:cxnChg>
        <pc:cxnChg chg="add mod">
          <ac:chgData name="Erfan Meskar" userId="ae30a713-38f5-4e56-b874-fd636adcf478" providerId="ADAL" clId="{A9A68793-03EC-48A1-AFB4-9914C8F5304C}" dt="2025-03-13T04:12:16.346" v="1340" actId="1076"/>
          <ac:cxnSpMkLst>
            <pc:docMk/>
            <pc:sldMk cId="2034871438" sldId="1533"/>
            <ac:cxnSpMk id="30" creationId="{105EC018-0219-1CF5-6EE1-31A568214F63}"/>
          </ac:cxnSpMkLst>
        </pc:cxnChg>
        <pc:cxnChg chg="add mod">
          <ac:chgData name="Erfan Meskar" userId="ae30a713-38f5-4e56-b874-fd636adcf478" providerId="ADAL" clId="{A9A68793-03EC-48A1-AFB4-9914C8F5304C}" dt="2025-03-13T04:10:47.112" v="1312" actId="14100"/>
          <ac:cxnSpMkLst>
            <pc:docMk/>
            <pc:sldMk cId="2034871438" sldId="1533"/>
            <ac:cxnSpMk id="31" creationId="{4F8824B7-172F-EC07-CD84-9A4BB923BD84}"/>
          </ac:cxnSpMkLst>
        </pc:cxnChg>
        <pc:cxnChg chg="add mod">
          <ac:chgData name="Erfan Meskar" userId="ae30a713-38f5-4e56-b874-fd636adcf478" providerId="ADAL" clId="{A9A68793-03EC-48A1-AFB4-9914C8F5304C}" dt="2025-03-13T04:11:34.721" v="1327" actId="1582"/>
          <ac:cxnSpMkLst>
            <pc:docMk/>
            <pc:sldMk cId="2034871438" sldId="1533"/>
            <ac:cxnSpMk id="36" creationId="{1A619504-25D3-D904-2F7C-1F25E7362EE4}"/>
          </ac:cxnSpMkLst>
        </pc:cxnChg>
        <pc:cxnChg chg="add mod">
          <ac:chgData name="Erfan Meskar" userId="ae30a713-38f5-4e56-b874-fd636adcf478" providerId="ADAL" clId="{A9A68793-03EC-48A1-AFB4-9914C8F5304C}" dt="2025-03-13T04:12:28.418" v="1343" actId="14100"/>
          <ac:cxnSpMkLst>
            <pc:docMk/>
            <pc:sldMk cId="2034871438" sldId="1533"/>
            <ac:cxnSpMk id="39" creationId="{4FBA5067-8DBD-2BCD-FD8D-B910F4739568}"/>
          </ac:cxnSpMkLst>
        </pc:cxnChg>
        <pc:cxnChg chg="add del mod">
          <ac:chgData name="Erfan Meskar" userId="ae30a713-38f5-4e56-b874-fd636adcf478" providerId="ADAL" clId="{A9A68793-03EC-48A1-AFB4-9914C8F5304C}" dt="2025-03-13T04:14:11.103" v="1377" actId="478"/>
          <ac:cxnSpMkLst>
            <pc:docMk/>
            <pc:sldMk cId="2034871438" sldId="1533"/>
            <ac:cxnSpMk id="49" creationId="{59BC981F-0B6A-0535-E2B9-0FA98934DF07}"/>
          </ac:cxnSpMkLst>
        </pc:cxnChg>
        <pc:cxnChg chg="del">
          <ac:chgData name="Erfan Meskar" userId="ae30a713-38f5-4e56-b874-fd636adcf478" providerId="ADAL" clId="{A9A68793-03EC-48A1-AFB4-9914C8F5304C}" dt="2025-03-13T04:14:11.103" v="1377" actId="478"/>
          <ac:cxnSpMkLst>
            <pc:docMk/>
            <pc:sldMk cId="2034871438" sldId="1533"/>
            <ac:cxnSpMk id="52" creationId="{38579132-8B1C-3B15-B232-EA7CE5B7B8DD}"/>
          </ac:cxnSpMkLst>
        </pc:cxnChg>
        <pc:cxnChg chg="add del mod">
          <ac:chgData name="Erfan Meskar" userId="ae30a713-38f5-4e56-b874-fd636adcf478" providerId="ADAL" clId="{A9A68793-03EC-48A1-AFB4-9914C8F5304C}" dt="2025-03-13T04:14:11.103" v="1377" actId="478"/>
          <ac:cxnSpMkLst>
            <pc:docMk/>
            <pc:sldMk cId="2034871438" sldId="1533"/>
            <ac:cxnSpMk id="53" creationId="{805B889A-E061-3468-AA40-4A1B802E647E}"/>
          </ac:cxnSpMkLst>
        </pc:cxnChg>
        <pc:cxnChg chg="add mod">
          <ac:chgData name="Erfan Meskar" userId="ae30a713-38f5-4e56-b874-fd636adcf478" providerId="ADAL" clId="{A9A68793-03EC-48A1-AFB4-9914C8F5304C}" dt="2025-03-13T04:13:52.019" v="1370" actId="14100"/>
          <ac:cxnSpMkLst>
            <pc:docMk/>
            <pc:sldMk cId="2034871438" sldId="1533"/>
            <ac:cxnSpMk id="59" creationId="{9AB72BF0-DC8C-2EF0-1D65-452CCAFF8459}"/>
          </ac:cxnSpMkLst>
        </pc:cxnChg>
        <pc:cxnChg chg="add mod">
          <ac:chgData name="Erfan Meskar" userId="ae30a713-38f5-4e56-b874-fd636adcf478" providerId="ADAL" clId="{A9A68793-03EC-48A1-AFB4-9914C8F5304C}" dt="2025-03-13T04:13:57.157" v="1373" actId="14100"/>
          <ac:cxnSpMkLst>
            <pc:docMk/>
            <pc:sldMk cId="2034871438" sldId="1533"/>
            <ac:cxnSpMk id="62" creationId="{8FF7EE8B-FEC7-4594-F239-E03DCD2A972F}"/>
          </ac:cxnSpMkLst>
        </pc:cxnChg>
        <pc:cxnChg chg="add mod">
          <ac:chgData name="Erfan Meskar" userId="ae30a713-38f5-4e56-b874-fd636adcf478" providerId="ADAL" clId="{A9A68793-03EC-48A1-AFB4-9914C8F5304C}" dt="2025-03-13T04:14:01.658" v="1376" actId="14100"/>
          <ac:cxnSpMkLst>
            <pc:docMk/>
            <pc:sldMk cId="2034871438" sldId="1533"/>
            <ac:cxnSpMk id="7169" creationId="{3162D0D2-C5EB-213D-C62B-41B229792975}"/>
          </ac:cxnSpMkLst>
        </pc:cxnChg>
        <pc:cxnChg chg="del mod">
          <ac:chgData name="Erfan Meskar" userId="ae30a713-38f5-4e56-b874-fd636adcf478" providerId="ADAL" clId="{A9A68793-03EC-48A1-AFB4-9914C8F5304C}" dt="2025-03-13T04:14:37.260" v="1460" actId="478"/>
          <ac:cxnSpMkLst>
            <pc:docMk/>
            <pc:sldMk cId="2034871438" sldId="1533"/>
            <ac:cxnSpMk id="7177" creationId="{A28BA48D-C7F6-823A-DA4E-1A6C0E060E1C}"/>
          </ac:cxnSpMkLst>
        </pc:cxnChg>
        <pc:cxnChg chg="add del mod">
          <ac:chgData name="Erfan Meskar" userId="ae30a713-38f5-4e56-b874-fd636adcf478" providerId="ADAL" clId="{A9A68793-03EC-48A1-AFB4-9914C8F5304C}" dt="2025-03-13T04:14:37.974" v="1461" actId="478"/>
          <ac:cxnSpMkLst>
            <pc:docMk/>
            <pc:sldMk cId="2034871438" sldId="1533"/>
            <ac:cxnSpMk id="7182" creationId="{F16FFBED-6EBF-07FB-1A34-6AC15C715453}"/>
          </ac:cxnSpMkLst>
        </pc:cxnChg>
        <pc:cxnChg chg="add mod">
          <ac:chgData name="Erfan Meskar" userId="ae30a713-38f5-4e56-b874-fd636adcf478" providerId="ADAL" clId="{A9A68793-03EC-48A1-AFB4-9914C8F5304C}" dt="2025-03-13T04:14:29" v="1459" actId="1038"/>
          <ac:cxnSpMkLst>
            <pc:docMk/>
            <pc:sldMk cId="2034871438" sldId="1533"/>
            <ac:cxnSpMk id="7183" creationId="{716AF395-9741-DC56-C622-11CC2FBE0070}"/>
          </ac:cxnSpMkLst>
        </pc:cxnChg>
      </pc:sldChg>
      <pc:sldChg chg="addSp delSp modSp add mod modAnim">
        <pc:chgData name="Erfan Meskar" userId="ae30a713-38f5-4e56-b874-fd636adcf478" providerId="ADAL" clId="{A9A68793-03EC-48A1-AFB4-9914C8F5304C}" dt="2025-03-13T14:58:39.950" v="2246" actId="207"/>
        <pc:sldMkLst>
          <pc:docMk/>
          <pc:sldMk cId="281369552" sldId="1534"/>
        </pc:sldMkLst>
        <pc:spChg chg="mod">
          <ac:chgData name="Erfan Meskar" userId="ae30a713-38f5-4e56-b874-fd636adcf478" providerId="ADAL" clId="{A9A68793-03EC-48A1-AFB4-9914C8F5304C}" dt="2025-03-13T14:33:05.481" v="1891" actId="20577"/>
          <ac:spMkLst>
            <pc:docMk/>
            <pc:sldMk cId="281369552" sldId="1534"/>
            <ac:spMk id="2" creationId="{3E2D100C-EBB1-1179-C672-4EA78F781649}"/>
          </ac:spMkLst>
        </pc:spChg>
        <pc:spChg chg="mod">
          <ac:chgData name="Erfan Meskar" userId="ae30a713-38f5-4e56-b874-fd636adcf478" providerId="ADAL" clId="{A9A68793-03EC-48A1-AFB4-9914C8F5304C}" dt="2025-03-13T14:33:08.396" v="1893" actId="20577"/>
          <ac:spMkLst>
            <pc:docMk/>
            <pc:sldMk cId="281369552" sldId="1534"/>
            <ac:spMk id="10" creationId="{A14E5D29-3B91-F29B-2456-0FF780B32562}"/>
          </ac:spMkLst>
        </pc:spChg>
        <pc:spChg chg="mod">
          <ac:chgData name="Erfan Meskar" userId="ae30a713-38f5-4e56-b874-fd636adcf478" providerId="ADAL" clId="{A9A68793-03EC-48A1-AFB4-9914C8F5304C}" dt="2025-03-13T14:33:11.885" v="1898" actId="20577"/>
          <ac:spMkLst>
            <pc:docMk/>
            <pc:sldMk cId="281369552" sldId="1534"/>
            <ac:spMk id="11" creationId="{D19A8C6B-F71F-2361-949B-35F4852307AC}"/>
          </ac:spMkLst>
        </pc:spChg>
        <pc:spChg chg="mod">
          <ac:chgData name="Erfan Meskar" userId="ae30a713-38f5-4e56-b874-fd636adcf478" providerId="ADAL" clId="{A9A68793-03EC-48A1-AFB4-9914C8F5304C}" dt="2025-03-13T14:33:15.905" v="1903" actId="20577"/>
          <ac:spMkLst>
            <pc:docMk/>
            <pc:sldMk cId="281369552" sldId="1534"/>
            <ac:spMk id="13" creationId="{439B096B-6A9F-1C98-2464-48BA897EF678}"/>
          </ac:spMkLst>
        </pc:spChg>
        <pc:spChg chg="add mod">
          <ac:chgData name="Erfan Meskar" userId="ae30a713-38f5-4e56-b874-fd636adcf478" providerId="ADAL" clId="{A9A68793-03EC-48A1-AFB4-9914C8F5304C}" dt="2025-03-13T14:37:00.204" v="2020" actId="1076"/>
          <ac:spMkLst>
            <pc:docMk/>
            <pc:sldMk cId="281369552" sldId="1534"/>
            <ac:spMk id="41" creationId="{604963C6-E992-7490-D71F-8F983959C24D}"/>
          </ac:spMkLst>
        </pc:spChg>
        <pc:spChg chg="add mod">
          <ac:chgData name="Erfan Meskar" userId="ae30a713-38f5-4e56-b874-fd636adcf478" providerId="ADAL" clId="{A9A68793-03EC-48A1-AFB4-9914C8F5304C}" dt="2025-03-13T14:36:53.550" v="2019" actId="1038"/>
          <ac:spMkLst>
            <pc:docMk/>
            <pc:sldMk cId="281369552" sldId="1534"/>
            <ac:spMk id="42" creationId="{2C131D4D-22FB-D975-94DF-00B05CAB732C}"/>
          </ac:spMkLst>
        </pc:spChg>
        <pc:spChg chg="mod">
          <ac:chgData name="Erfan Meskar" userId="ae30a713-38f5-4e56-b874-fd636adcf478" providerId="ADAL" clId="{A9A68793-03EC-48A1-AFB4-9914C8F5304C}" dt="2025-03-13T14:30:31.854" v="1852" actId="20577"/>
          <ac:spMkLst>
            <pc:docMk/>
            <pc:sldMk cId="281369552" sldId="1534"/>
            <ac:spMk id="50" creationId="{97086203-5390-3F47-A38C-CD66F81E0D96}"/>
          </ac:spMkLst>
        </pc:spChg>
        <pc:spChg chg="mod">
          <ac:chgData name="Erfan Meskar" userId="ae30a713-38f5-4e56-b874-fd636adcf478" providerId="ADAL" clId="{A9A68793-03EC-48A1-AFB4-9914C8F5304C}" dt="2025-03-13T14:33:22.171" v="1907" actId="20577"/>
          <ac:spMkLst>
            <pc:docMk/>
            <pc:sldMk cId="281369552" sldId="1534"/>
            <ac:spMk id="51" creationId="{19435E06-0D38-60CA-DD5C-ED24D7C08407}"/>
          </ac:spMkLst>
        </pc:spChg>
        <pc:spChg chg="mod">
          <ac:chgData name="Erfan Meskar" userId="ae30a713-38f5-4e56-b874-fd636adcf478" providerId="ADAL" clId="{A9A68793-03EC-48A1-AFB4-9914C8F5304C}" dt="2025-03-13T14:33:19.681" v="1905" actId="20577"/>
          <ac:spMkLst>
            <pc:docMk/>
            <pc:sldMk cId="281369552" sldId="1534"/>
            <ac:spMk id="52" creationId="{9548CAF9-E1BB-E4E1-57A2-BDA173987850}"/>
          </ac:spMkLst>
        </pc:spChg>
        <pc:spChg chg="mod">
          <ac:chgData name="Erfan Meskar" userId="ae30a713-38f5-4e56-b874-fd636adcf478" providerId="ADAL" clId="{A9A68793-03EC-48A1-AFB4-9914C8F5304C}" dt="2025-03-13T14:33:25.764" v="1912" actId="20577"/>
          <ac:spMkLst>
            <pc:docMk/>
            <pc:sldMk cId="281369552" sldId="1534"/>
            <ac:spMk id="53" creationId="{FFDF67B2-D04E-4551-B63B-E0F4ED0A7576}"/>
          </ac:spMkLst>
        </pc:spChg>
        <pc:spChg chg="add mod">
          <ac:chgData name="Erfan Meskar" userId="ae30a713-38f5-4e56-b874-fd636adcf478" providerId="ADAL" clId="{A9A68793-03EC-48A1-AFB4-9914C8F5304C}" dt="2025-03-13T14:37:09.411" v="2021" actId="571"/>
          <ac:spMkLst>
            <pc:docMk/>
            <pc:sldMk cId="281369552" sldId="1534"/>
            <ac:spMk id="55" creationId="{71929AD3-55CE-8485-C0A8-A8994D71388E}"/>
          </ac:spMkLst>
        </pc:spChg>
        <pc:spChg chg="add mod">
          <ac:chgData name="Erfan Meskar" userId="ae30a713-38f5-4e56-b874-fd636adcf478" providerId="ADAL" clId="{A9A68793-03EC-48A1-AFB4-9914C8F5304C}" dt="2025-03-13T14:38:10.350" v="2053" actId="688"/>
          <ac:spMkLst>
            <pc:docMk/>
            <pc:sldMk cId="281369552" sldId="1534"/>
            <ac:spMk id="62" creationId="{21A20DDC-8D18-7277-34AF-2BBBE703EAE4}"/>
          </ac:spMkLst>
        </pc:spChg>
        <pc:spChg chg="add mod">
          <ac:chgData name="Erfan Meskar" userId="ae30a713-38f5-4e56-b874-fd636adcf478" providerId="ADAL" clId="{A9A68793-03EC-48A1-AFB4-9914C8F5304C}" dt="2025-03-13T14:38:18.225" v="2055" actId="1076"/>
          <ac:spMkLst>
            <pc:docMk/>
            <pc:sldMk cId="281369552" sldId="1534"/>
            <ac:spMk id="63" creationId="{A3B4CBE7-6B32-FB28-9B05-159AF4174D38}"/>
          </ac:spMkLst>
        </pc:spChg>
        <pc:spChg chg="mod">
          <ac:chgData name="Erfan Meskar" userId="ae30a713-38f5-4e56-b874-fd636adcf478" providerId="ADAL" clId="{A9A68793-03EC-48A1-AFB4-9914C8F5304C}" dt="2025-03-13T14:58:39.950" v="2246" actId="207"/>
          <ac:spMkLst>
            <pc:docMk/>
            <pc:sldMk cId="281369552" sldId="1534"/>
            <ac:spMk id="7170" creationId="{586B1A87-CC31-5BB6-3619-39C877AF6F8D}"/>
          </ac:spMkLst>
        </pc:spChg>
        <pc:graphicFrameChg chg="del modGraphic">
          <ac:chgData name="Erfan Meskar" userId="ae30a713-38f5-4e56-b874-fd636adcf478" providerId="ADAL" clId="{A9A68793-03EC-48A1-AFB4-9914C8F5304C}" dt="2025-03-13T14:27:35.944" v="1812" actId="478"/>
          <ac:graphicFrameMkLst>
            <pc:docMk/>
            <pc:sldMk cId="281369552" sldId="1534"/>
            <ac:graphicFrameMk id="4" creationId="{C8939A90-A151-085B-9876-E86031B2B359}"/>
          </ac:graphicFrameMkLst>
        </pc:graphicFrameChg>
        <pc:cxnChg chg="mod">
          <ac:chgData name="Erfan Meskar" userId="ae30a713-38f5-4e56-b874-fd636adcf478" providerId="ADAL" clId="{A9A68793-03EC-48A1-AFB4-9914C8F5304C}" dt="2025-03-13T14:29:28.574" v="1830" actId="1582"/>
          <ac:cxnSpMkLst>
            <pc:docMk/>
            <pc:sldMk cId="281369552" sldId="1534"/>
            <ac:cxnSpMk id="3" creationId="{8B58A6F8-69A0-EDAA-CE01-431A5A18B706}"/>
          </ac:cxnSpMkLst>
        </pc:cxnChg>
        <pc:cxnChg chg="mod">
          <ac:chgData name="Erfan Meskar" userId="ae30a713-38f5-4e56-b874-fd636adcf478" providerId="ADAL" clId="{A9A68793-03EC-48A1-AFB4-9914C8F5304C}" dt="2025-03-13T14:29:34.540" v="1831" actId="1582"/>
          <ac:cxnSpMkLst>
            <pc:docMk/>
            <pc:sldMk cId="281369552" sldId="1534"/>
            <ac:cxnSpMk id="6" creationId="{3676C758-C069-215B-2521-432C369D4673}"/>
          </ac:cxnSpMkLst>
        </pc:cxnChg>
        <pc:cxnChg chg="mod">
          <ac:chgData name="Erfan Meskar" userId="ae30a713-38f5-4e56-b874-fd636adcf478" providerId="ADAL" clId="{A9A68793-03EC-48A1-AFB4-9914C8F5304C}" dt="2025-03-13T14:29:23.315" v="1829" actId="1582"/>
          <ac:cxnSpMkLst>
            <pc:docMk/>
            <pc:sldMk cId="281369552" sldId="1534"/>
            <ac:cxnSpMk id="8" creationId="{2CAFB141-7037-0421-2C42-A8C131DB89F8}"/>
          </ac:cxnSpMkLst>
        </pc:cxnChg>
        <pc:cxnChg chg="mod">
          <ac:chgData name="Erfan Meskar" userId="ae30a713-38f5-4e56-b874-fd636adcf478" providerId="ADAL" clId="{A9A68793-03EC-48A1-AFB4-9914C8F5304C}" dt="2025-03-13T14:29:51.627" v="1835" actId="1076"/>
          <ac:cxnSpMkLst>
            <pc:docMk/>
            <pc:sldMk cId="281369552" sldId="1534"/>
            <ac:cxnSpMk id="15" creationId="{995FB48F-40E2-1E27-9E7D-2B0361E258C4}"/>
          </ac:cxnSpMkLst>
        </pc:cxnChg>
        <pc:cxnChg chg="add mod">
          <ac:chgData name="Erfan Meskar" userId="ae30a713-38f5-4e56-b874-fd636adcf478" providerId="ADAL" clId="{A9A68793-03EC-48A1-AFB4-9914C8F5304C}" dt="2025-03-13T14:31:53.600" v="1864" actId="14100"/>
          <ac:cxnSpMkLst>
            <pc:docMk/>
            <pc:sldMk cId="281369552" sldId="1534"/>
            <ac:cxnSpMk id="34" creationId="{B310D9E1-4DB6-2D8C-7D55-3287FBB2AD44}"/>
          </ac:cxnSpMkLst>
        </pc:cxnChg>
        <pc:cxnChg chg="add mod">
          <ac:chgData name="Erfan Meskar" userId="ae30a713-38f5-4e56-b874-fd636adcf478" providerId="ADAL" clId="{A9A68793-03EC-48A1-AFB4-9914C8F5304C}" dt="2025-03-13T14:33:35.839" v="1915" actId="14100"/>
          <ac:cxnSpMkLst>
            <pc:docMk/>
            <pc:sldMk cId="281369552" sldId="1534"/>
            <ac:cxnSpMk id="37" creationId="{EE1A92E7-D255-3336-DEB3-F690B9C2A329}"/>
          </ac:cxnSpMkLst>
        </pc:cxnChg>
        <pc:cxnChg chg="add mod">
          <ac:chgData name="Erfan Meskar" userId="ae30a713-38f5-4e56-b874-fd636adcf478" providerId="ADAL" clId="{A9A68793-03EC-48A1-AFB4-9914C8F5304C}" dt="2025-03-13T14:37:27.793" v="2042" actId="1037"/>
          <ac:cxnSpMkLst>
            <pc:docMk/>
            <pc:sldMk cId="281369552" sldId="1534"/>
            <ac:cxnSpMk id="40" creationId="{25C7834B-9C1C-8828-FF54-1646DE4FC097}"/>
          </ac:cxnSpMkLst>
        </pc:cxnChg>
        <pc:cxnChg chg="mod">
          <ac:chgData name="Erfan Meskar" userId="ae30a713-38f5-4e56-b874-fd636adcf478" providerId="ADAL" clId="{A9A68793-03EC-48A1-AFB4-9914C8F5304C}" dt="2025-03-13T14:29:02.333" v="1826" actId="14100"/>
          <ac:cxnSpMkLst>
            <pc:docMk/>
            <pc:sldMk cId="281369552" sldId="1534"/>
            <ac:cxnSpMk id="43" creationId="{416E3751-0308-0350-5D5D-42F8BA624C05}"/>
          </ac:cxnSpMkLst>
        </pc:cxnChg>
        <pc:cxnChg chg="add mod">
          <ac:chgData name="Erfan Meskar" userId="ae30a713-38f5-4e56-b874-fd636adcf478" providerId="ADAL" clId="{A9A68793-03EC-48A1-AFB4-9914C8F5304C}" dt="2025-03-13T14:36:48.373" v="2016" actId="1035"/>
          <ac:cxnSpMkLst>
            <pc:docMk/>
            <pc:sldMk cId="281369552" sldId="1534"/>
            <ac:cxnSpMk id="44" creationId="{CEDD9427-2A53-FB1B-C43B-47BC91D97283}"/>
          </ac:cxnSpMkLst>
        </pc:cxnChg>
        <pc:cxnChg chg="mod">
          <ac:chgData name="Erfan Meskar" userId="ae30a713-38f5-4e56-b874-fd636adcf478" providerId="ADAL" clId="{A9A68793-03EC-48A1-AFB4-9914C8F5304C}" dt="2025-03-13T14:28:37.920" v="1822" actId="14100"/>
          <ac:cxnSpMkLst>
            <pc:docMk/>
            <pc:sldMk cId="281369552" sldId="1534"/>
            <ac:cxnSpMk id="48" creationId="{6F7E4F17-2A6B-C49A-D4F7-1490D1745AE0}"/>
          </ac:cxnSpMkLst>
        </pc:cxnChg>
        <pc:cxnChg chg="mod">
          <ac:chgData name="Erfan Meskar" userId="ae30a713-38f5-4e56-b874-fd636adcf478" providerId="ADAL" clId="{A9A68793-03EC-48A1-AFB4-9914C8F5304C}" dt="2025-03-13T14:29:11.572" v="1828" actId="14100"/>
          <ac:cxnSpMkLst>
            <pc:docMk/>
            <pc:sldMk cId="281369552" sldId="1534"/>
            <ac:cxnSpMk id="49" creationId="{F04FA1B0-3C3F-07F9-6133-CB143330A8FA}"/>
          </ac:cxnSpMkLst>
        </pc:cxnChg>
        <pc:cxnChg chg="mod">
          <ac:chgData name="Erfan Meskar" userId="ae30a713-38f5-4e56-b874-fd636adcf478" providerId="ADAL" clId="{A9A68793-03EC-48A1-AFB4-9914C8F5304C}" dt="2025-03-13T14:31:33.358" v="1861" actId="1582"/>
          <ac:cxnSpMkLst>
            <pc:docMk/>
            <pc:sldMk cId="281369552" sldId="1534"/>
            <ac:cxnSpMk id="54" creationId="{EC27737B-FDE3-51D3-3D42-8AEA1D712117}"/>
          </ac:cxnSpMkLst>
        </pc:cxnChg>
        <pc:cxnChg chg="add mod">
          <ac:chgData name="Erfan Meskar" userId="ae30a713-38f5-4e56-b874-fd636adcf478" providerId="ADAL" clId="{A9A68793-03EC-48A1-AFB4-9914C8F5304C}" dt="2025-03-13T14:37:22.550" v="2033" actId="1038"/>
          <ac:cxnSpMkLst>
            <pc:docMk/>
            <pc:sldMk cId="281369552" sldId="1534"/>
            <ac:cxnSpMk id="56" creationId="{7D498AB1-187C-9CA2-212E-2D04E348EDF2}"/>
          </ac:cxnSpMkLst>
        </pc:cxnChg>
        <pc:cxnChg chg="add mod">
          <ac:chgData name="Erfan Meskar" userId="ae30a713-38f5-4e56-b874-fd636adcf478" providerId="ADAL" clId="{A9A68793-03EC-48A1-AFB4-9914C8F5304C}" dt="2025-03-13T14:37:40.383" v="2045" actId="14100"/>
          <ac:cxnSpMkLst>
            <pc:docMk/>
            <pc:sldMk cId="281369552" sldId="1534"/>
            <ac:cxnSpMk id="58" creationId="{29389954-897A-A213-B904-B526BED5499F}"/>
          </ac:cxnSpMkLst>
        </pc:cxnChg>
        <pc:cxnChg chg="add mod">
          <ac:chgData name="Erfan Meskar" userId="ae30a713-38f5-4e56-b874-fd636adcf478" providerId="ADAL" clId="{A9A68793-03EC-48A1-AFB4-9914C8F5304C}" dt="2025-03-13T14:37:52.878" v="2048" actId="14100"/>
          <ac:cxnSpMkLst>
            <pc:docMk/>
            <pc:sldMk cId="281369552" sldId="1534"/>
            <ac:cxnSpMk id="60" creationId="{E71C7523-D5CE-EBBD-09A4-B7CD8F40183C}"/>
          </ac:cxnSpMkLst>
        </pc:cxnChg>
      </pc:sldChg>
      <pc:sldChg chg="addSp delSp modSp add mod delAnim modAnim">
        <pc:chgData name="Erfan Meskar" userId="ae30a713-38f5-4e56-b874-fd636adcf478" providerId="ADAL" clId="{A9A68793-03EC-48A1-AFB4-9914C8F5304C}" dt="2025-03-13T14:58:35.901" v="2245" actId="207"/>
        <pc:sldMkLst>
          <pc:docMk/>
          <pc:sldMk cId="3655190844" sldId="1535"/>
        </pc:sldMkLst>
        <pc:spChg chg="add mod">
          <ac:chgData name="Erfan Meskar" userId="ae30a713-38f5-4e56-b874-fd636adcf478" providerId="ADAL" clId="{A9A68793-03EC-48A1-AFB4-9914C8F5304C}" dt="2025-03-13T14:41:29.243" v="2081" actId="1076"/>
          <ac:spMkLst>
            <pc:docMk/>
            <pc:sldMk cId="3655190844" sldId="1535"/>
            <ac:spMk id="5" creationId="{CAAEECAB-CA63-7BA1-5021-1C1FF47B8EEA}"/>
          </ac:spMkLst>
        </pc:spChg>
        <pc:spChg chg="add del mod">
          <ac:chgData name="Erfan Meskar" userId="ae30a713-38f5-4e56-b874-fd636adcf478" providerId="ADAL" clId="{A9A68793-03EC-48A1-AFB4-9914C8F5304C}" dt="2025-03-13T14:41:33.152" v="2083" actId="478"/>
          <ac:spMkLst>
            <pc:docMk/>
            <pc:sldMk cId="3655190844" sldId="1535"/>
            <ac:spMk id="7" creationId="{18E6B952-C3C2-FDB9-1B00-E6D04DE95EFE}"/>
          </ac:spMkLst>
        </pc:spChg>
        <pc:spChg chg="del">
          <ac:chgData name="Erfan Meskar" userId="ae30a713-38f5-4e56-b874-fd636adcf478" providerId="ADAL" clId="{A9A68793-03EC-48A1-AFB4-9914C8F5304C}" dt="2025-03-13T14:40:43.724" v="2070" actId="478"/>
          <ac:spMkLst>
            <pc:docMk/>
            <pc:sldMk cId="3655190844" sldId="1535"/>
            <ac:spMk id="41" creationId="{71971E98-27EF-E0FD-F089-235EF9B321CF}"/>
          </ac:spMkLst>
        </pc:spChg>
        <pc:spChg chg="del">
          <ac:chgData name="Erfan Meskar" userId="ae30a713-38f5-4e56-b874-fd636adcf478" providerId="ADAL" clId="{A9A68793-03EC-48A1-AFB4-9914C8F5304C}" dt="2025-03-13T14:39:40.236" v="2060" actId="478"/>
          <ac:spMkLst>
            <pc:docMk/>
            <pc:sldMk cId="3655190844" sldId="1535"/>
            <ac:spMk id="42" creationId="{4BF6F963-EAB8-A1A1-8A62-5594EDFDB7BD}"/>
          </ac:spMkLst>
        </pc:spChg>
        <pc:spChg chg="mod">
          <ac:chgData name="Erfan Meskar" userId="ae30a713-38f5-4e56-b874-fd636adcf478" providerId="ADAL" clId="{A9A68793-03EC-48A1-AFB4-9914C8F5304C}" dt="2025-03-13T14:40:09.741" v="2068" actId="20577"/>
          <ac:spMkLst>
            <pc:docMk/>
            <pc:sldMk cId="3655190844" sldId="1535"/>
            <ac:spMk id="50" creationId="{A6B3E333-3BC7-22F4-21F9-4A6E7944DA03}"/>
          </ac:spMkLst>
        </pc:spChg>
        <pc:spChg chg="del">
          <ac:chgData name="Erfan Meskar" userId="ae30a713-38f5-4e56-b874-fd636adcf478" providerId="ADAL" clId="{A9A68793-03EC-48A1-AFB4-9914C8F5304C}" dt="2025-03-13T14:40:35.396" v="2069" actId="478"/>
          <ac:spMkLst>
            <pc:docMk/>
            <pc:sldMk cId="3655190844" sldId="1535"/>
            <ac:spMk id="55" creationId="{8CD8F1F7-766D-1843-9077-5E1FA8AA8E07}"/>
          </ac:spMkLst>
        </pc:spChg>
        <pc:spChg chg="del">
          <ac:chgData name="Erfan Meskar" userId="ae30a713-38f5-4e56-b874-fd636adcf478" providerId="ADAL" clId="{A9A68793-03EC-48A1-AFB4-9914C8F5304C}" dt="2025-03-13T14:40:50.543" v="2073" actId="478"/>
          <ac:spMkLst>
            <pc:docMk/>
            <pc:sldMk cId="3655190844" sldId="1535"/>
            <ac:spMk id="62" creationId="{F31A237C-A977-53D8-70D2-F0EB31DBAA92}"/>
          </ac:spMkLst>
        </pc:spChg>
        <pc:spChg chg="mod">
          <ac:chgData name="Erfan Meskar" userId="ae30a713-38f5-4e56-b874-fd636adcf478" providerId="ADAL" clId="{A9A68793-03EC-48A1-AFB4-9914C8F5304C}" dt="2025-03-13T14:42:00.953" v="2096" actId="688"/>
          <ac:spMkLst>
            <pc:docMk/>
            <pc:sldMk cId="3655190844" sldId="1535"/>
            <ac:spMk id="63" creationId="{2182A405-C6C1-4F2F-5A18-0C0824FFDB7D}"/>
          </ac:spMkLst>
        </pc:spChg>
        <pc:spChg chg="mod">
          <ac:chgData name="Erfan Meskar" userId="ae30a713-38f5-4e56-b874-fd636adcf478" providerId="ADAL" clId="{A9A68793-03EC-48A1-AFB4-9914C8F5304C}" dt="2025-03-13T14:58:35.901" v="2245" actId="207"/>
          <ac:spMkLst>
            <pc:docMk/>
            <pc:sldMk cId="3655190844" sldId="1535"/>
            <ac:spMk id="7170" creationId="{B6835BF2-9917-0391-8BE1-D46FD915634F}"/>
          </ac:spMkLst>
        </pc:spChg>
        <pc:cxnChg chg="add mod">
          <ac:chgData name="Erfan Meskar" userId="ae30a713-38f5-4e56-b874-fd636adcf478" providerId="ADAL" clId="{A9A68793-03EC-48A1-AFB4-9914C8F5304C}" dt="2025-03-13T14:41:52.996" v="2091" actId="14100"/>
          <ac:cxnSpMkLst>
            <pc:docMk/>
            <pc:sldMk cId="3655190844" sldId="1535"/>
            <ac:cxnSpMk id="9" creationId="{307B1349-2760-862C-E0FE-A782E00543FA}"/>
          </ac:cxnSpMkLst>
        </pc:cxnChg>
        <pc:cxnChg chg="mod">
          <ac:chgData name="Erfan Meskar" userId="ae30a713-38f5-4e56-b874-fd636adcf478" providerId="ADAL" clId="{A9A68793-03EC-48A1-AFB4-9914C8F5304C}" dt="2025-03-13T14:39:50.230" v="2063" actId="14100"/>
          <ac:cxnSpMkLst>
            <pc:docMk/>
            <pc:sldMk cId="3655190844" sldId="1535"/>
            <ac:cxnSpMk id="15" creationId="{838EDFAD-4C38-EF53-8B20-D1EEE46218B7}"/>
          </ac:cxnSpMkLst>
        </pc:cxnChg>
        <pc:cxnChg chg="del">
          <ac:chgData name="Erfan Meskar" userId="ae30a713-38f5-4e56-b874-fd636adcf478" providerId="ADAL" clId="{A9A68793-03EC-48A1-AFB4-9914C8F5304C}" dt="2025-03-13T14:40:45.793" v="2071" actId="478"/>
          <ac:cxnSpMkLst>
            <pc:docMk/>
            <pc:sldMk cId="3655190844" sldId="1535"/>
            <ac:cxnSpMk id="40" creationId="{14956067-86AB-8AF1-7AE7-A5C16DFF871E}"/>
          </ac:cxnSpMkLst>
        </pc:cxnChg>
        <pc:cxnChg chg="del">
          <ac:chgData name="Erfan Meskar" userId="ae30a713-38f5-4e56-b874-fd636adcf478" providerId="ADAL" clId="{A9A68793-03EC-48A1-AFB4-9914C8F5304C}" dt="2025-03-13T14:39:41.524" v="2061" actId="478"/>
          <ac:cxnSpMkLst>
            <pc:docMk/>
            <pc:sldMk cId="3655190844" sldId="1535"/>
            <ac:cxnSpMk id="44" creationId="{607090B2-28B0-260D-78ED-724EAFBB76E4}"/>
          </ac:cxnSpMkLst>
        </pc:cxnChg>
        <pc:cxnChg chg="del">
          <ac:chgData name="Erfan Meskar" userId="ae30a713-38f5-4e56-b874-fd636adcf478" providerId="ADAL" clId="{A9A68793-03EC-48A1-AFB4-9914C8F5304C}" dt="2025-03-13T14:40:35.396" v="2069" actId="478"/>
          <ac:cxnSpMkLst>
            <pc:docMk/>
            <pc:sldMk cId="3655190844" sldId="1535"/>
            <ac:cxnSpMk id="56" creationId="{94305F93-C789-8A33-1E1A-5CAE55A4DE89}"/>
          </ac:cxnSpMkLst>
        </pc:cxnChg>
        <pc:cxnChg chg="del">
          <ac:chgData name="Erfan Meskar" userId="ae30a713-38f5-4e56-b874-fd636adcf478" providerId="ADAL" clId="{A9A68793-03EC-48A1-AFB4-9914C8F5304C}" dt="2025-03-13T14:40:52.246" v="2074" actId="478"/>
          <ac:cxnSpMkLst>
            <pc:docMk/>
            <pc:sldMk cId="3655190844" sldId="1535"/>
            <ac:cxnSpMk id="58" creationId="{A663795D-0CBD-E315-E162-55871AB50876}"/>
          </ac:cxnSpMkLst>
        </pc:cxnChg>
      </pc:sldChg>
      <pc:sldChg chg="modSp add mod">
        <pc:chgData name="Erfan Meskar" userId="ae30a713-38f5-4e56-b874-fd636adcf478" providerId="ADAL" clId="{A9A68793-03EC-48A1-AFB4-9914C8F5304C}" dt="2025-03-13T14:58:31.723" v="2244" actId="207"/>
        <pc:sldMkLst>
          <pc:docMk/>
          <pc:sldMk cId="2957876134" sldId="1536"/>
        </pc:sldMkLst>
        <pc:spChg chg="mod">
          <ac:chgData name="Erfan Meskar" userId="ae30a713-38f5-4e56-b874-fd636adcf478" providerId="ADAL" clId="{A9A68793-03EC-48A1-AFB4-9914C8F5304C}" dt="2025-03-13T14:45:15.397" v="2162" actId="20577"/>
          <ac:spMkLst>
            <pc:docMk/>
            <pc:sldMk cId="2957876134" sldId="1536"/>
            <ac:spMk id="5" creationId="{6CAA5849-B0A6-CE54-8424-37295D284101}"/>
          </ac:spMkLst>
        </pc:spChg>
        <pc:spChg chg="mod">
          <ac:chgData name="Erfan Meskar" userId="ae30a713-38f5-4e56-b874-fd636adcf478" providerId="ADAL" clId="{A9A68793-03EC-48A1-AFB4-9914C8F5304C}" dt="2025-03-13T14:45:03.670" v="2159" actId="20577"/>
          <ac:spMkLst>
            <pc:docMk/>
            <pc:sldMk cId="2957876134" sldId="1536"/>
            <ac:spMk id="50" creationId="{7EA562BE-7B2E-8BDD-D120-76AA0A12E630}"/>
          </ac:spMkLst>
        </pc:spChg>
        <pc:spChg chg="mod">
          <ac:chgData name="Erfan Meskar" userId="ae30a713-38f5-4e56-b874-fd636adcf478" providerId="ADAL" clId="{A9A68793-03EC-48A1-AFB4-9914C8F5304C}" dt="2025-03-13T14:45:09.918" v="2161" actId="20577"/>
          <ac:spMkLst>
            <pc:docMk/>
            <pc:sldMk cId="2957876134" sldId="1536"/>
            <ac:spMk id="63" creationId="{CEE770D7-E435-F304-C0A6-87DE86514F3E}"/>
          </ac:spMkLst>
        </pc:spChg>
        <pc:spChg chg="mod">
          <ac:chgData name="Erfan Meskar" userId="ae30a713-38f5-4e56-b874-fd636adcf478" providerId="ADAL" clId="{A9A68793-03EC-48A1-AFB4-9914C8F5304C}" dt="2025-03-13T14:58:31.723" v="2244" actId="207"/>
          <ac:spMkLst>
            <pc:docMk/>
            <pc:sldMk cId="2957876134" sldId="1536"/>
            <ac:spMk id="7170" creationId="{661462CB-C9FE-9012-F99A-B4EB323CB618}"/>
          </ac:spMkLst>
        </pc:spChg>
        <pc:cxnChg chg="mod">
          <ac:chgData name="Erfan Meskar" userId="ae30a713-38f5-4e56-b874-fd636adcf478" providerId="ADAL" clId="{A9A68793-03EC-48A1-AFB4-9914C8F5304C}" dt="2025-03-13T14:44:50.174" v="2158" actId="1076"/>
          <ac:cxnSpMkLst>
            <pc:docMk/>
            <pc:sldMk cId="2957876134" sldId="1536"/>
            <ac:cxnSpMk id="15" creationId="{3DB1D636-7996-30D0-CFE0-38EE81863597}"/>
          </ac:cxnSpMkLst>
        </pc:cxnChg>
      </pc:sldChg>
    </pc:docChg>
  </pc:docChgLst>
  <pc:docChgLst>
    <pc:chgData name="Erfan Meskar" userId="ae30a713-38f5-4e56-b874-fd636adcf478" providerId="ADAL" clId="{B894065C-3E00-4CD5-8F7E-E25EB970545E}"/>
    <pc:docChg chg="modSld">
      <pc:chgData name="Erfan Meskar" userId="ae30a713-38f5-4e56-b874-fd636adcf478" providerId="ADAL" clId="{B894065C-3E00-4CD5-8F7E-E25EB970545E}" dt="2025-01-06T18:42:21.474" v="0" actId="20577"/>
      <pc:docMkLst>
        <pc:docMk/>
      </pc:docMkLst>
      <pc:sldChg chg="modSp mod">
        <pc:chgData name="Erfan Meskar" userId="ae30a713-38f5-4e56-b874-fd636adcf478" providerId="ADAL" clId="{B894065C-3E00-4CD5-8F7E-E25EB970545E}" dt="2025-01-06T18:42:21.474" v="0" actId="20577"/>
        <pc:sldMkLst>
          <pc:docMk/>
          <pc:sldMk cId="0" sldId="446"/>
        </pc:sldMkLst>
        <pc:spChg chg="mod">
          <ac:chgData name="Erfan Meskar" userId="ae30a713-38f5-4e56-b874-fd636adcf478" providerId="ADAL" clId="{B894065C-3E00-4CD5-8F7E-E25EB970545E}" dt="2025-01-06T18:42:21.47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810947CB-E92D-48F7-B986-1A41B36445FF}"/>
    <pc:docChg chg="undo custSel delSld modSld">
      <pc:chgData name="Erfan Meskar" userId="ae30a713-38f5-4e56-b874-fd636adcf478" providerId="ADAL" clId="{810947CB-E92D-48F7-B986-1A41B36445FF}" dt="2025-03-12T05:37:17.945" v="592" actId="20577"/>
      <pc:docMkLst>
        <pc:docMk/>
      </pc:docMkLst>
      <pc:sldChg chg="modSp modAnim">
        <pc:chgData name="Erfan Meskar" userId="ae30a713-38f5-4e56-b874-fd636adcf478" providerId="ADAL" clId="{810947CB-E92D-48F7-B986-1A41B36445FF}" dt="2025-03-11T02:30:30.532" v="170" actId="20577"/>
        <pc:sldMkLst>
          <pc:docMk/>
          <pc:sldMk cId="290692642" sldId="1328"/>
        </pc:sldMkLst>
      </pc:sldChg>
      <pc:sldChg chg="modSp mod">
        <pc:chgData name="Erfan Meskar" userId="ae30a713-38f5-4e56-b874-fd636adcf478" providerId="ADAL" clId="{810947CB-E92D-48F7-B986-1A41B36445FF}" dt="2025-03-11T02:12:06.503" v="27" actId="6549"/>
        <pc:sldMkLst>
          <pc:docMk/>
          <pc:sldMk cId="2901537697" sldId="1383"/>
        </pc:sldMkLst>
      </pc:sldChg>
      <pc:sldChg chg="modSp mod">
        <pc:chgData name="Erfan Meskar" userId="ae30a713-38f5-4e56-b874-fd636adcf478" providerId="ADAL" clId="{810947CB-E92D-48F7-B986-1A41B36445FF}" dt="2025-03-11T02:13:21.723" v="30" actId="207"/>
        <pc:sldMkLst>
          <pc:docMk/>
          <pc:sldMk cId="3816436875" sldId="1410"/>
        </pc:sldMkLst>
      </pc:sldChg>
      <pc:sldChg chg="modSp mod">
        <pc:chgData name="Erfan Meskar" userId="ae30a713-38f5-4e56-b874-fd636adcf478" providerId="ADAL" clId="{810947CB-E92D-48F7-B986-1A41B36445FF}" dt="2025-03-12T05:19:15.105" v="171" actId="6549"/>
        <pc:sldMkLst>
          <pc:docMk/>
          <pc:sldMk cId="1430851480" sldId="1471"/>
        </pc:sldMkLst>
        <pc:spChg chg="mod">
          <ac:chgData name="Erfan Meskar" userId="ae30a713-38f5-4e56-b874-fd636adcf478" providerId="ADAL" clId="{810947CB-E92D-48F7-B986-1A41B36445FF}" dt="2025-03-12T05:19:15.105" v="171" actId="6549"/>
          <ac:spMkLst>
            <pc:docMk/>
            <pc:sldMk cId="1430851480" sldId="1471"/>
            <ac:spMk id="7170" creationId="{3B2DF32A-E9EC-4EDF-666A-E9D15B836195}"/>
          </ac:spMkLst>
        </pc:spChg>
      </pc:sldChg>
      <pc:sldChg chg="modSp mod">
        <pc:chgData name="Erfan Meskar" userId="ae30a713-38f5-4e56-b874-fd636adcf478" providerId="ADAL" clId="{810947CB-E92D-48F7-B986-1A41B36445FF}" dt="2025-03-12T05:36:14.833" v="571" actId="20577"/>
        <pc:sldMkLst>
          <pc:docMk/>
          <pc:sldMk cId="2657410882" sldId="1485"/>
        </pc:sldMkLst>
        <pc:spChg chg="mod">
          <ac:chgData name="Erfan Meskar" userId="ae30a713-38f5-4e56-b874-fd636adcf478" providerId="ADAL" clId="{810947CB-E92D-48F7-B986-1A41B36445FF}" dt="2025-03-12T05:27:09.629" v="256" actId="6549"/>
          <ac:spMkLst>
            <pc:docMk/>
            <pc:sldMk cId="2657410882" sldId="1485"/>
            <ac:spMk id="7170" creationId="{DECDAA3F-2117-48AB-DF35-EE728EB70801}"/>
          </ac:spMkLst>
        </pc:spChg>
        <pc:spChg chg="mod">
          <ac:chgData name="Erfan Meskar" userId="ae30a713-38f5-4e56-b874-fd636adcf478" providerId="ADAL" clId="{810947CB-E92D-48F7-B986-1A41B36445FF}" dt="2025-03-12T05:36:14.833" v="571" actId="20577"/>
          <ac:spMkLst>
            <pc:docMk/>
            <pc:sldMk cId="2657410882" sldId="1485"/>
            <ac:spMk id="7171" creationId="{AC7027B7-5B8F-5169-DCBE-6FB5501D1340}"/>
          </ac:spMkLst>
        </pc:spChg>
      </pc:sldChg>
      <pc:sldChg chg="modSp del mod">
        <pc:chgData name="Erfan Meskar" userId="ae30a713-38f5-4e56-b874-fd636adcf478" providerId="ADAL" clId="{810947CB-E92D-48F7-B986-1A41B36445FF}" dt="2025-03-12T05:36:25.427" v="572" actId="47"/>
        <pc:sldMkLst>
          <pc:docMk/>
          <pc:sldMk cId="2042895477" sldId="1486"/>
        </pc:sldMkLst>
        <pc:spChg chg="mod">
          <ac:chgData name="Erfan Meskar" userId="ae30a713-38f5-4e56-b874-fd636adcf478" providerId="ADAL" clId="{810947CB-E92D-48F7-B986-1A41B36445FF}" dt="2025-03-12T05:28:14.208" v="310" actId="21"/>
          <ac:spMkLst>
            <pc:docMk/>
            <pc:sldMk cId="2042895477" sldId="1486"/>
            <ac:spMk id="7171" creationId="{A3238F05-8928-36A8-6DAE-91CA4583F1DD}"/>
          </ac:spMkLst>
        </pc:spChg>
      </pc:sldChg>
      <pc:sldChg chg="modSp mod">
        <pc:chgData name="Erfan Meskar" userId="ae30a713-38f5-4e56-b874-fd636adcf478" providerId="ADAL" clId="{810947CB-E92D-48F7-B986-1A41B36445FF}" dt="2025-03-12T05:37:17.945" v="592" actId="20577"/>
        <pc:sldMkLst>
          <pc:docMk/>
          <pc:sldMk cId="3160378020" sldId="1487"/>
        </pc:sldMkLst>
        <pc:spChg chg="mod">
          <ac:chgData name="Erfan Meskar" userId="ae30a713-38f5-4e56-b874-fd636adcf478" providerId="ADAL" clId="{810947CB-E92D-48F7-B986-1A41B36445FF}" dt="2025-03-12T05:37:17.945" v="592" actId="20577"/>
          <ac:spMkLst>
            <pc:docMk/>
            <pc:sldMk cId="3160378020" sldId="1487"/>
            <ac:spMk id="7171" creationId="{7AE10BFD-04F4-4480-5BF6-7B0792E625B3}"/>
          </ac:spMkLst>
        </pc:spChg>
      </pc:sldChg>
      <pc:sldChg chg="modSp mod">
        <pc:chgData name="Erfan Meskar" userId="ae30a713-38f5-4e56-b874-fd636adcf478" providerId="ADAL" clId="{810947CB-E92D-48F7-B986-1A41B36445FF}" dt="2025-03-12T05:36:37.611" v="577" actId="1035"/>
        <pc:sldMkLst>
          <pc:docMk/>
          <pc:sldMk cId="1441030370" sldId="1504"/>
        </pc:sldMkLst>
        <pc:spChg chg="mod">
          <ac:chgData name="Erfan Meskar" userId="ae30a713-38f5-4e56-b874-fd636adcf478" providerId="ADAL" clId="{810947CB-E92D-48F7-B986-1A41B36445FF}" dt="2025-03-12T05:36:37.611" v="577" actId="1035"/>
          <ac:spMkLst>
            <pc:docMk/>
            <pc:sldMk cId="1441030370" sldId="1504"/>
            <ac:spMk id="7171" creationId="{2B3AE215-7808-A03B-37DF-5061C54B205F}"/>
          </ac:spMkLst>
        </pc:spChg>
      </pc:sldChg>
    </pc:docChg>
  </pc:docChgLst>
  <pc:docChgLst>
    <pc:chgData name="Erfan Meskar" userId="ae30a713-38f5-4e56-b874-fd636adcf478" providerId="ADAL" clId="{F28590A2-00E5-476E-970A-304A9BFAA126}"/>
    <pc:docChg chg="undo redo custSel addSld delSld modSld sldOrd">
      <pc:chgData name="Erfan Meskar" userId="ae30a713-38f5-4e56-b874-fd636adcf478" providerId="ADAL" clId="{F28590A2-00E5-476E-970A-304A9BFAA126}" dt="2024-02-14T02:54:03.193" v="3532" actId="6549"/>
      <pc:docMkLst>
        <pc:docMk/>
      </pc:docMkLst>
      <pc:sldChg chg="addSp delSp modSp add del mod delAnim modAnim">
        <pc:chgData name="Erfan Meskar" userId="ae30a713-38f5-4e56-b874-fd636adcf478" providerId="ADAL" clId="{F28590A2-00E5-476E-970A-304A9BFAA126}" dt="2024-02-14T02:17:03.376" v="3161" actId="47"/>
        <pc:sldMkLst>
          <pc:docMk/>
          <pc:sldMk cId="0" sldId="294"/>
        </pc:sldMkLst>
      </pc:sldChg>
      <pc:sldChg chg="addSp delSp modSp add mod modTransition delAnim modAnim">
        <pc:chgData name="Erfan Meskar" userId="ae30a713-38f5-4e56-b874-fd636adcf478" providerId="ADAL" clId="{F28590A2-00E5-476E-970A-304A9BFAA126}" dt="2024-02-14T02:25:42.153" v="3245" actId="20577"/>
        <pc:sldMkLst>
          <pc:docMk/>
          <pc:sldMk cId="0" sldId="309"/>
        </pc:sldMkLst>
      </pc:sldChg>
      <pc:sldChg chg="addSp delSp modSp add mod modTransition modAnim">
        <pc:chgData name="Erfan Meskar" userId="ae30a713-38f5-4e56-b874-fd636adcf478" providerId="ADAL" clId="{F28590A2-00E5-476E-970A-304A9BFAA126}" dt="2024-02-14T02:35:00.315" v="3322"/>
        <pc:sldMkLst>
          <pc:docMk/>
          <pc:sldMk cId="0" sldId="310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44.130" v="3352" actId="122"/>
        <pc:sldMkLst>
          <pc:docMk/>
          <pc:sldMk cId="0" sldId="311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38.675" v="3349" actId="122"/>
        <pc:sldMkLst>
          <pc:docMk/>
          <pc:sldMk cId="0" sldId="312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5.838" v="3374"/>
        <pc:sldMkLst>
          <pc:docMk/>
          <pc:sldMk cId="0" sldId="313"/>
        </pc:sldMkLst>
      </pc:sldChg>
      <pc:sldChg chg="addSp modSp add mod modTransition">
        <pc:chgData name="Erfan Meskar" userId="ae30a713-38f5-4e56-b874-fd636adcf478" providerId="ADAL" clId="{F28590A2-00E5-476E-970A-304A9BFAA126}" dt="2024-02-14T02:40:06.733" v="3375"/>
        <pc:sldMkLst>
          <pc:docMk/>
          <pc:sldMk cId="0" sldId="314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7.708" v="3376"/>
        <pc:sldMkLst>
          <pc:docMk/>
          <pc:sldMk cId="0" sldId="315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8.682" v="3377"/>
        <pc:sldMkLst>
          <pc:docMk/>
          <pc:sldMk cId="0" sldId="316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0.157" v="3378"/>
        <pc:sldMkLst>
          <pc:docMk/>
          <pc:sldMk cId="0" sldId="317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1.524" v="3379"/>
        <pc:sldMkLst>
          <pc:docMk/>
          <pc:sldMk cId="0" sldId="318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2.293" v="3380"/>
        <pc:sldMkLst>
          <pc:docMk/>
          <pc:sldMk cId="0" sldId="319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3.455" v="3381"/>
        <pc:sldMkLst>
          <pc:docMk/>
          <pc:sldMk cId="0" sldId="320"/>
        </pc:sldMkLst>
      </pc:sldChg>
      <pc:sldChg chg="delSp modSp add del mod">
        <pc:chgData name="Erfan Meskar" userId="ae30a713-38f5-4e56-b874-fd636adcf478" providerId="ADAL" clId="{F28590A2-00E5-476E-970A-304A9BFAA126}" dt="2024-02-14T02:41:11.374" v="3393" actId="47"/>
        <pc:sldMkLst>
          <pc:docMk/>
          <pc:sldMk cId="0" sldId="322"/>
        </pc:sldMkLst>
      </pc:sldChg>
      <pc:sldChg chg="delSp modSp add del mod">
        <pc:chgData name="Erfan Meskar" userId="ae30a713-38f5-4e56-b874-fd636adcf478" providerId="ADAL" clId="{F28590A2-00E5-476E-970A-304A9BFAA126}" dt="2024-02-14T02:41:45.648" v="3412" actId="47"/>
        <pc:sldMkLst>
          <pc:docMk/>
          <pc:sldMk cId="0" sldId="323"/>
        </pc:sldMkLst>
      </pc:sldChg>
      <pc:sldChg chg="delSp modSp add del mod">
        <pc:chgData name="Erfan Meskar" userId="ae30a713-38f5-4e56-b874-fd636adcf478" providerId="ADAL" clId="{F28590A2-00E5-476E-970A-304A9BFAA126}" dt="2024-02-14T02:44:12.967" v="3458" actId="47"/>
        <pc:sldMkLst>
          <pc:docMk/>
          <pc:sldMk cId="0" sldId="324"/>
        </pc:sldMkLst>
      </pc:sldChg>
      <pc:sldChg chg="delSp modSp add del mod">
        <pc:chgData name="Erfan Meskar" userId="ae30a713-38f5-4e56-b874-fd636adcf478" providerId="ADAL" clId="{F28590A2-00E5-476E-970A-304A9BFAA126}" dt="2024-02-14T02:44:00.476" v="3455" actId="47"/>
        <pc:sldMkLst>
          <pc:docMk/>
          <pc:sldMk cId="0" sldId="325"/>
        </pc:sldMkLst>
      </pc:sldChg>
      <pc:sldChg chg="delSp modSp add del mod">
        <pc:chgData name="Erfan Meskar" userId="ae30a713-38f5-4e56-b874-fd636adcf478" providerId="ADAL" clId="{F28590A2-00E5-476E-970A-304A9BFAA126}" dt="2024-02-14T02:43:49.790" v="3452" actId="47"/>
        <pc:sldMkLst>
          <pc:docMk/>
          <pc:sldMk cId="0" sldId="326"/>
        </pc:sldMkLst>
      </pc:sldChg>
      <pc:sldChg chg="delSp modSp add del mod">
        <pc:chgData name="Erfan Meskar" userId="ae30a713-38f5-4e56-b874-fd636adcf478" providerId="ADAL" clId="{F28590A2-00E5-476E-970A-304A9BFAA126}" dt="2024-02-14T02:43:40.562" v="3449" actId="47"/>
        <pc:sldMkLst>
          <pc:docMk/>
          <pc:sldMk cId="0" sldId="327"/>
        </pc:sldMkLst>
      </pc:sldChg>
      <pc:sldChg chg="add del">
        <pc:chgData name="Erfan Meskar" userId="ae30a713-38f5-4e56-b874-fd636adcf478" providerId="ADAL" clId="{F28590A2-00E5-476E-970A-304A9BFAA126}" dt="2024-02-14T02:39:56.872" v="3373" actId="47"/>
        <pc:sldMkLst>
          <pc:docMk/>
          <pc:sldMk cId="898918817" sldId="367"/>
        </pc:sldMkLst>
      </pc:sldChg>
      <pc:sldChg chg="modSp mod">
        <pc:chgData name="Erfan Meskar" userId="ae30a713-38f5-4e56-b874-fd636adcf478" providerId="ADAL" clId="{F28590A2-00E5-476E-970A-304A9BFAA126}" dt="2024-02-13T20:10:45.025" v="2145"/>
        <pc:sldMkLst>
          <pc:docMk/>
          <pc:sldMk cId="0" sldId="446"/>
        </pc:sldMkLst>
      </pc:sldChg>
      <pc:sldChg chg="delSp add del modNotes">
        <pc:chgData name="Erfan Meskar" userId="ae30a713-38f5-4e56-b874-fd636adcf478" providerId="ADAL" clId="{F28590A2-00E5-476E-970A-304A9BFAA126}" dt="2024-02-14T01:23:44.450" v="2629" actId="47"/>
        <pc:sldMkLst>
          <pc:docMk/>
          <pc:sldMk cId="3017203873" sldId="54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957613388" sldId="1309"/>
        </pc:sldMkLst>
      </pc:sldChg>
      <pc:sldChg chg="modSp del mod">
        <pc:chgData name="Erfan Meskar" userId="ae30a713-38f5-4e56-b874-fd636adcf478" providerId="ADAL" clId="{F28590A2-00E5-476E-970A-304A9BFAA126}" dt="2024-02-13T17:27:24.089" v="116" actId="2696"/>
        <pc:sldMkLst>
          <pc:docMk/>
          <pc:sldMk cId="1376133071" sldId="1318"/>
        </pc:sldMkLst>
      </pc:sldChg>
      <pc:sldChg chg="addSp delSp modSp mod">
        <pc:chgData name="Erfan Meskar" userId="ae30a713-38f5-4e56-b874-fd636adcf478" providerId="ADAL" clId="{F28590A2-00E5-476E-970A-304A9BFAA126}" dt="2024-02-13T17:24:06.821" v="63" actId="13822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246416916" sldId="1322"/>
        </pc:sldMkLst>
      </pc:sldChg>
      <pc:sldChg chg="addSp delSp modSp mod ord">
        <pc:chgData name="Erfan Meskar" userId="ae30a713-38f5-4e56-b874-fd636adcf478" providerId="ADAL" clId="{F28590A2-00E5-476E-970A-304A9BFAA126}" dt="2024-02-14T02:39:23.429" v="3372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F28590A2-00E5-476E-970A-304A9BFAA126}" dt="2024-02-13T17:54:22.150" v="343" actId="2057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F28590A2-00E5-476E-970A-304A9BFAA126}" dt="2024-02-13T18:19:17.525" v="692" actId="20577"/>
        <pc:sldMkLst>
          <pc:docMk/>
          <pc:sldMk cId="3810293082" sldId="1327"/>
        </pc:sldMkLst>
      </pc:sldChg>
      <pc:sldChg chg="addSp modSp mod">
        <pc:chgData name="Erfan Meskar" userId="ae30a713-38f5-4e56-b874-fd636adcf478" providerId="ADAL" clId="{F28590A2-00E5-476E-970A-304A9BFAA126}" dt="2024-02-13T18:23:43.865" v="741" actId="14100"/>
        <pc:sldMkLst>
          <pc:docMk/>
          <pc:sldMk cId="290692642" sldId="1328"/>
        </pc:sldMkLst>
      </pc:sldChg>
      <pc:sldChg chg="modSp mod modAnim">
        <pc:chgData name="Erfan Meskar" userId="ae30a713-38f5-4e56-b874-fd636adcf478" providerId="ADAL" clId="{F28590A2-00E5-476E-970A-304A9BFAA126}" dt="2024-02-13T18:32:57.266" v="1062" actId="108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F28590A2-00E5-476E-970A-304A9BFAA126}" dt="2024-02-13T18:58:11.916" v="1608" actId="47"/>
        <pc:sldMkLst>
          <pc:docMk/>
          <pc:sldMk cId="723536329" sldId="1330"/>
        </pc:sldMkLst>
      </pc:sldChg>
      <pc:sldChg chg="modSp mod ord">
        <pc:chgData name="Erfan Meskar" userId="ae30a713-38f5-4e56-b874-fd636adcf478" providerId="ADAL" clId="{F28590A2-00E5-476E-970A-304A9BFAA126}" dt="2024-02-14T01:47:31.477" v="2875" actId="2057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28590A2-00E5-476E-970A-304A9BFAA126}" dt="2024-02-13T19:00:28.595" v="1636" actId="47"/>
        <pc:sldMkLst>
          <pc:docMk/>
          <pc:sldMk cId="968785519" sldId="1332"/>
        </pc:sldMkLst>
      </pc:sldChg>
      <pc:sldChg chg="addSp delSp modSp mod">
        <pc:chgData name="Erfan Meskar" userId="ae30a713-38f5-4e56-b874-fd636adcf478" providerId="ADAL" clId="{F28590A2-00E5-476E-970A-304A9BFAA126}" dt="2024-02-13T18:27:00.485" v="979" actId="20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133726131" sldId="1367"/>
        </pc:sldMkLst>
      </pc:sldChg>
      <pc:sldChg chg="addSp delSp modSp mod">
        <pc:chgData name="Erfan Meskar" userId="ae30a713-38f5-4e56-b874-fd636adcf478" providerId="ADAL" clId="{F28590A2-00E5-476E-970A-304A9BFAA126}" dt="2024-02-14T01:38:09.840" v="2856" actId="207"/>
        <pc:sldMkLst>
          <pc:docMk/>
          <pc:sldMk cId="3318124592" sldId="1368"/>
        </pc:sldMkLst>
      </pc:sldChg>
      <pc:sldChg chg="addSp delSp modSp mod delAnim modAnim">
        <pc:chgData name="Erfan Meskar" userId="ae30a713-38f5-4e56-b874-fd636adcf478" providerId="ADAL" clId="{F28590A2-00E5-476E-970A-304A9BFAA126}" dt="2024-02-13T19:38:14.766" v="1916"/>
        <pc:sldMkLst>
          <pc:docMk/>
          <pc:sldMk cId="1773025388" sldId="1369"/>
        </pc:sldMkLst>
      </pc:sldChg>
      <pc:sldChg chg="addSp delSp modSp mod">
        <pc:chgData name="Erfan Meskar" userId="ae30a713-38f5-4e56-b874-fd636adcf478" providerId="ADAL" clId="{F28590A2-00E5-476E-970A-304A9BFAA126}" dt="2024-02-13T19:41:55.553" v="1983" actId="103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0478051" sldId="1382"/>
        </pc:sldMkLst>
      </pc:sldChg>
      <pc:sldChg chg="addSp delSp modSp mod">
        <pc:chgData name="Erfan Meskar" userId="ae30a713-38f5-4e56-b874-fd636adcf478" providerId="ADAL" clId="{F28590A2-00E5-476E-970A-304A9BFAA126}" dt="2024-02-13T18:16:37.496" v="629" actId="20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3842914426" sldId="1390"/>
        </pc:sldMkLst>
      </pc:sldChg>
      <pc:sldChg chg="addSp delSp modSp mod addAnim delAnim modAnim">
        <pc:chgData name="Erfan Meskar" userId="ae30a713-38f5-4e56-b874-fd636adcf478" providerId="ADAL" clId="{F28590A2-00E5-476E-970A-304A9BFAA126}" dt="2024-02-14T02:05:33.620" v="3015" actId="6549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4261204556" sldId="1399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2430851485" sldId="1409"/>
        </pc:sldMkLst>
      </pc:sldChg>
      <pc:sldChg chg="modSp mod">
        <pc:chgData name="Erfan Meskar" userId="ae30a713-38f5-4e56-b874-fd636adcf478" providerId="ADAL" clId="{F28590A2-00E5-476E-970A-304A9BFAA126}" dt="2024-02-13T17:37:07.008" v="127" actId="15"/>
        <pc:sldMkLst>
          <pc:docMk/>
          <pc:sldMk cId="3816436875" sldId="1410"/>
        </pc:sldMkLst>
      </pc:sldChg>
      <pc:sldChg chg="addSp delSp modSp mod modAnim">
        <pc:chgData name="Erfan Meskar" userId="ae30a713-38f5-4e56-b874-fd636adcf478" providerId="ADAL" clId="{F28590A2-00E5-476E-970A-304A9BFAA126}" dt="2024-02-13T17:26:16.062" v="100" actId="478"/>
        <pc:sldMkLst>
          <pc:docMk/>
          <pc:sldMk cId="1654481666" sldId="1411"/>
        </pc:sldMkLst>
      </pc:sldChg>
      <pc:sldChg chg="addSp modSp mod">
        <pc:chgData name="Erfan Meskar" userId="ae30a713-38f5-4e56-b874-fd636adcf478" providerId="ADAL" clId="{F28590A2-00E5-476E-970A-304A9BFAA126}" dt="2024-02-13T17:27:05.951" v="112" actId="1076"/>
        <pc:sldMkLst>
          <pc:docMk/>
          <pc:sldMk cId="26761941" sldId="1412"/>
        </pc:sldMkLst>
      </pc:sldChg>
      <pc:sldChg chg="addSp delSp modSp mod modAnim modNotesTx">
        <pc:chgData name="Erfan Meskar" userId="ae30a713-38f5-4e56-b874-fd636adcf478" providerId="ADAL" clId="{F28590A2-00E5-476E-970A-304A9BFAA126}" dt="2024-02-13T17:47:08.783" v="232" actId="20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F28590A2-00E5-476E-970A-304A9BFAA126}" dt="2024-02-13T19:00:27.463" v="1635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203400141" sldId="1431"/>
        </pc:sldMkLst>
      </pc:sldChg>
      <pc:sldChg chg="del">
        <pc:chgData name="Erfan Meskar" userId="ae30a713-38f5-4e56-b874-fd636adcf478" providerId="ADAL" clId="{F28590A2-00E5-476E-970A-304A9BFAA126}" dt="2024-02-13T18:55:43.597" v="1582" actId="47"/>
        <pc:sldMkLst>
          <pc:docMk/>
          <pc:sldMk cId="2783764805" sldId="1432"/>
        </pc:sldMkLst>
      </pc:sldChg>
      <pc:sldChg chg="del">
        <pc:chgData name="Erfan Meskar" userId="ae30a713-38f5-4e56-b874-fd636adcf478" providerId="ADAL" clId="{F28590A2-00E5-476E-970A-304A9BFAA126}" dt="2024-02-13T17:42:59.652" v="175" actId="47"/>
        <pc:sldMkLst>
          <pc:docMk/>
          <pc:sldMk cId="2771155143" sldId="1433"/>
        </pc:sldMkLst>
      </pc:sldChg>
      <pc:sldChg chg="addSp delSp modSp mod delAnim modAnim">
        <pc:chgData name="Erfan Meskar" userId="ae30a713-38f5-4e56-b874-fd636adcf478" providerId="ADAL" clId="{F28590A2-00E5-476E-970A-304A9BFAA126}" dt="2024-02-13T20:33:12.784" v="2151" actId="478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00268511" sldId="1438"/>
        </pc:sldMkLst>
      </pc:sldChg>
      <pc:sldChg chg="addSp delSp modSp add mod delAnim modAnim">
        <pc:chgData name="Erfan Meskar" userId="ae30a713-38f5-4e56-b874-fd636adcf478" providerId="ADAL" clId="{F28590A2-00E5-476E-970A-304A9BFAA126}" dt="2024-02-13T17:40:57.191" v="160" actId="1035"/>
        <pc:sldMkLst>
          <pc:docMk/>
          <pc:sldMk cId="1060896350" sldId="1439"/>
        </pc:sldMkLst>
      </pc:sldChg>
      <pc:sldChg chg="addSp delSp modSp add mod">
        <pc:chgData name="Erfan Meskar" userId="ae30a713-38f5-4e56-b874-fd636adcf478" providerId="ADAL" clId="{F28590A2-00E5-476E-970A-304A9BFAA126}" dt="2024-02-14T02:54:03.193" v="3532" actId="6549"/>
        <pc:sldMkLst>
          <pc:docMk/>
          <pc:sldMk cId="1003224041" sldId="1440"/>
        </pc:sldMkLst>
      </pc:sldChg>
      <pc:sldChg chg="delSp modSp add mod delAnim">
        <pc:chgData name="Erfan Meskar" userId="ae30a713-38f5-4e56-b874-fd636adcf478" providerId="ADAL" clId="{F28590A2-00E5-476E-970A-304A9BFAA126}" dt="2024-02-13T17:43:06.466" v="177" actId="478"/>
        <pc:sldMkLst>
          <pc:docMk/>
          <pc:sldMk cId="1702084720" sldId="1441"/>
        </pc:sldMkLst>
      </pc:sldChg>
      <pc:sldChg chg="addSp delSp modSp add mod delAnim">
        <pc:chgData name="Erfan Meskar" userId="ae30a713-38f5-4e56-b874-fd636adcf478" providerId="ADAL" clId="{F28590A2-00E5-476E-970A-304A9BFAA126}" dt="2024-02-13T17:55:08.756" v="353" actId="14100"/>
        <pc:sldMkLst>
          <pc:docMk/>
          <pc:sldMk cId="3704364748" sldId="1442"/>
        </pc:sldMkLst>
      </pc:sldChg>
      <pc:sldChg chg="addSp delSp modSp add mod">
        <pc:chgData name="Erfan Meskar" userId="ae30a713-38f5-4e56-b874-fd636adcf478" providerId="ADAL" clId="{F28590A2-00E5-476E-970A-304A9BFAA126}" dt="2024-02-13T17:57:21.647" v="417" actId="14100"/>
        <pc:sldMkLst>
          <pc:docMk/>
          <pc:sldMk cId="1887611521" sldId="1443"/>
        </pc:sldMkLst>
      </pc:sldChg>
      <pc:sldChg chg="modSp add mod">
        <pc:chgData name="Erfan Meskar" userId="ae30a713-38f5-4e56-b874-fd636adcf478" providerId="ADAL" clId="{F28590A2-00E5-476E-970A-304A9BFAA126}" dt="2024-02-13T17:55:42.092" v="356" actId="207"/>
        <pc:sldMkLst>
          <pc:docMk/>
          <pc:sldMk cId="331130572" sldId="1444"/>
        </pc:sldMkLst>
      </pc:sldChg>
      <pc:sldChg chg="modSp add mod">
        <pc:chgData name="Erfan Meskar" userId="ae30a713-38f5-4e56-b874-fd636adcf478" providerId="ADAL" clId="{F28590A2-00E5-476E-970A-304A9BFAA126}" dt="2024-02-13T18:29:25.531" v="1021" actId="20577"/>
        <pc:sldMkLst>
          <pc:docMk/>
          <pc:sldMk cId="2357520155" sldId="1445"/>
        </pc:sldMkLst>
      </pc:sldChg>
      <pc:sldChg chg="modSp add mod">
        <pc:chgData name="Erfan Meskar" userId="ae30a713-38f5-4e56-b874-fd636adcf478" providerId="ADAL" clId="{F28590A2-00E5-476E-970A-304A9BFAA126}" dt="2024-02-13T18:31:01.379" v="1049" actId="207"/>
        <pc:sldMkLst>
          <pc:docMk/>
          <pc:sldMk cId="1933646142" sldId="1446"/>
        </pc:sldMkLst>
      </pc:sldChg>
      <pc:sldChg chg="modSp add mod">
        <pc:chgData name="Erfan Meskar" userId="ae30a713-38f5-4e56-b874-fd636adcf478" providerId="ADAL" clId="{F28590A2-00E5-476E-970A-304A9BFAA126}" dt="2024-02-13T18:57:59.831" v="1606" actId="207"/>
        <pc:sldMkLst>
          <pc:docMk/>
          <pc:sldMk cId="803905150" sldId="1447"/>
        </pc:sldMkLst>
      </pc:sldChg>
      <pc:sldChg chg="modSp add mod ord">
        <pc:chgData name="Erfan Meskar" userId="ae30a713-38f5-4e56-b874-fd636adcf478" providerId="ADAL" clId="{F28590A2-00E5-476E-970A-304A9BFAA126}" dt="2024-02-14T01:31:39.963" v="2658" actId="20577"/>
        <pc:sldMkLst>
          <pc:docMk/>
          <pc:sldMk cId="1205747470" sldId="1448"/>
        </pc:sldMkLst>
      </pc:sldChg>
      <pc:sldChg chg="addSp modSp add mod">
        <pc:chgData name="Erfan Meskar" userId="ae30a713-38f5-4e56-b874-fd636adcf478" providerId="ADAL" clId="{F28590A2-00E5-476E-970A-304A9BFAA126}" dt="2024-02-14T00:44:27.014" v="2392" actId="20577"/>
        <pc:sldMkLst>
          <pc:docMk/>
          <pc:sldMk cId="102091555" sldId="1449"/>
        </pc:sldMkLst>
      </pc:sldChg>
      <pc:sldChg chg="addSp delSp modSp add del mod delAnim modAnim modShow">
        <pc:chgData name="Erfan Meskar" userId="ae30a713-38f5-4e56-b874-fd636adcf478" providerId="ADAL" clId="{F28590A2-00E5-476E-970A-304A9BFAA126}" dt="2024-02-14T02:06:33.287" v="3021" actId="47"/>
        <pc:sldMkLst>
          <pc:docMk/>
          <pc:sldMk cId="3547220587" sldId="1450"/>
        </pc:sldMkLst>
      </pc:sldChg>
      <pc:sldChg chg="modSp add mod">
        <pc:chgData name="Erfan Meskar" userId="ae30a713-38f5-4e56-b874-fd636adcf478" providerId="ADAL" clId="{F28590A2-00E5-476E-970A-304A9BFAA126}" dt="2024-02-14T01:48:43.970" v="2885" actId="20577"/>
        <pc:sldMkLst>
          <pc:docMk/>
          <pc:sldMk cId="2451255072" sldId="1451"/>
        </pc:sldMkLst>
      </pc:sldChg>
      <pc:sldChg chg="modSp add mod">
        <pc:chgData name="Erfan Meskar" userId="ae30a713-38f5-4e56-b874-fd636adcf478" providerId="ADAL" clId="{F28590A2-00E5-476E-970A-304A9BFAA126}" dt="2024-02-14T01:51:08.128" v="2908" actId="57"/>
        <pc:sldMkLst>
          <pc:docMk/>
          <pc:sldMk cId="1580485334" sldId="1452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50:30.371" v="3509" actId="20577"/>
        <pc:sldMkLst>
          <pc:docMk/>
          <pc:sldMk cId="1738484118" sldId="1453"/>
        </pc:sldMkLst>
      </pc:sldChg>
      <pc:sldChg chg="add del">
        <pc:chgData name="Erfan Meskar" userId="ae30a713-38f5-4e56-b874-fd636adcf478" providerId="ADAL" clId="{F28590A2-00E5-476E-970A-304A9BFAA126}" dt="2024-02-14T02:27:45.601" v="3246" actId="47"/>
        <pc:sldMkLst>
          <pc:docMk/>
          <pc:sldMk cId="4192003187" sldId="1453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47:11.431" v="3464" actId="20577"/>
        <pc:sldMkLst>
          <pc:docMk/>
          <pc:sldMk cId="235082132" sldId="1454"/>
        </pc:sldMkLst>
      </pc:sldChg>
      <pc:sldChg chg="addSp delSp modSp add mod delAnim modNotesTx">
        <pc:chgData name="Erfan Meskar" userId="ae30a713-38f5-4e56-b874-fd636adcf478" providerId="ADAL" clId="{F28590A2-00E5-476E-970A-304A9BFAA126}" dt="2024-02-14T02:47:07.805" v="3463" actId="20577"/>
        <pc:sldMkLst>
          <pc:docMk/>
          <pc:sldMk cId="1911192117" sldId="1455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7:04.774" v="3462" actId="20577"/>
        <pc:sldMkLst>
          <pc:docMk/>
          <pc:sldMk cId="1683385823" sldId="1456"/>
        </pc:sldMkLst>
      </pc:sldChg>
      <pc:sldChg chg="addSp modSp add mod ord modNotesTx">
        <pc:chgData name="Erfan Meskar" userId="ae30a713-38f5-4e56-b874-fd636adcf478" providerId="ADAL" clId="{F28590A2-00E5-476E-970A-304A9BFAA126}" dt="2024-02-14T02:47:02.324" v="3461" actId="20577"/>
        <pc:sldMkLst>
          <pc:docMk/>
          <pc:sldMk cId="1044515931" sldId="1457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6:59.482" v="3460" actId="20577"/>
        <pc:sldMkLst>
          <pc:docMk/>
          <pc:sldMk cId="3209402299" sldId="1458"/>
        </pc:sldMkLst>
      </pc:sldChg>
      <pc:sldChg chg="modSp add mod">
        <pc:chgData name="Erfan Meskar" userId="ae30a713-38f5-4e56-b874-fd636adcf478" providerId="ADAL" clId="{F28590A2-00E5-476E-970A-304A9BFAA126}" dt="2024-02-14T02:51:03.435" v="3530" actId="15"/>
        <pc:sldMkLst>
          <pc:docMk/>
          <pc:sldMk cId="3458664754" sldId="1459"/>
        </pc:sldMkLst>
      </pc:sldChg>
      <pc:sldMasterChg chg="delSldLayout">
        <pc:chgData name="Erfan Meskar" userId="ae30a713-38f5-4e56-b874-fd636adcf478" providerId="ADAL" clId="{F28590A2-00E5-476E-970A-304A9BFAA126}" dt="2024-02-14T02:44:12.967" v="345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F28590A2-00E5-476E-970A-304A9BFAA126}" dt="2024-02-14T02:44:12.967" v="3458" actId="47"/>
          <pc:sldLayoutMkLst>
            <pc:docMk/>
            <pc:sldMasterMk cId="0" sldId="2147483740"/>
            <pc:sldLayoutMk cId="312131802" sldId="2147483752"/>
          </pc:sldLayoutMkLst>
        </pc:sldLayoutChg>
        <pc:sldLayoutChg chg="del">
          <pc:chgData name="Erfan Meskar" userId="ae30a713-38f5-4e56-b874-fd636adcf478" providerId="ADAL" clId="{F28590A2-00E5-476E-970A-304A9BFAA126}" dt="2024-02-14T01:23:44.450" v="2629" actId="47"/>
          <pc:sldLayoutMkLst>
            <pc:docMk/>
            <pc:sldMasterMk cId="0" sldId="2147483740"/>
            <pc:sldLayoutMk cId="2187673849" sldId="2147483752"/>
          </pc:sldLayoutMkLst>
        </pc:sldLayoutChg>
      </pc:sldMasterChg>
    </pc:docChg>
  </pc:docChgLst>
  <pc:docChgLst>
    <pc:chgData name="Erfan Meskar" userId="ae30a713-38f5-4e56-b874-fd636adcf478" providerId="ADAL" clId="{34EA2C4E-0012-4FE3-BC38-E06C7A8E5B98}"/>
    <pc:docChg chg="undo redo custSel addSld delSld modSld sldOrd">
      <pc:chgData name="Erfan Meskar" userId="ae30a713-38f5-4e56-b874-fd636adcf478" providerId="ADAL" clId="{34EA2C4E-0012-4FE3-BC38-E06C7A8E5B98}" dt="2024-04-19T20:38:41.676" v="4145" actId="478"/>
      <pc:docMkLst>
        <pc:docMk/>
      </pc:docMkLst>
      <pc:sldChg chg="delSp add del mod">
        <pc:chgData name="Erfan Meskar" userId="ae30a713-38f5-4e56-b874-fd636adcf478" providerId="ADAL" clId="{34EA2C4E-0012-4FE3-BC38-E06C7A8E5B98}" dt="2024-02-28T06:09:15.152" v="2497" actId="47"/>
        <pc:sldMkLst>
          <pc:docMk/>
          <pc:sldMk cId="0" sldId="309"/>
        </pc:sldMkLst>
      </pc:sldChg>
      <pc:sldChg chg="delSp add del mod">
        <pc:chgData name="Erfan Meskar" userId="ae30a713-38f5-4e56-b874-fd636adcf478" providerId="ADAL" clId="{34EA2C4E-0012-4FE3-BC38-E06C7A8E5B98}" dt="2024-02-28T06:09:43.381" v="2504" actId="47"/>
        <pc:sldMkLst>
          <pc:docMk/>
          <pc:sldMk cId="0" sldId="310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1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2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3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4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5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6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7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8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9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20"/>
        </pc:sldMkLst>
      </pc:sldChg>
      <pc:sldChg chg="modSp mod">
        <pc:chgData name="Erfan Meskar" userId="ae30a713-38f5-4e56-b874-fd636adcf478" providerId="ADAL" clId="{34EA2C4E-0012-4FE3-BC38-E06C7A8E5B98}" dt="2024-02-27T23:27:29.991" v="5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34EA2C4E-0012-4FE3-BC38-E06C7A8E5B98}" dt="2024-02-28T02:57:43.244" v="1680"/>
        <pc:sldMkLst>
          <pc:docMk/>
          <pc:sldMk cId="3799088749" sldId="1012"/>
        </pc:sldMkLst>
      </pc:sldChg>
      <pc:sldChg chg="delSp add del mod">
        <pc:chgData name="Erfan Meskar" userId="ae30a713-38f5-4e56-b874-fd636adcf478" providerId="ADAL" clId="{34EA2C4E-0012-4FE3-BC38-E06C7A8E5B98}" dt="2024-02-28T02:52:36.884" v="1645" actId="47"/>
        <pc:sldMkLst>
          <pc:docMk/>
          <pc:sldMk cId="1712223731" sldId="1023"/>
        </pc:sldMkLst>
      </pc:sldChg>
      <pc:sldChg chg="modSp add del mod">
        <pc:chgData name="Erfan Meskar" userId="ae30a713-38f5-4e56-b874-fd636adcf478" providerId="ADAL" clId="{34EA2C4E-0012-4FE3-BC38-E06C7A8E5B98}" dt="2024-02-28T03:03:14.690" v="1710" actId="47"/>
        <pc:sldMkLst>
          <pc:docMk/>
          <pc:sldMk cId="3790769407" sldId="1026"/>
        </pc:sldMkLst>
      </pc:sldChg>
      <pc:sldChg chg="add del">
        <pc:chgData name="Erfan Meskar" userId="ae30a713-38f5-4e56-b874-fd636adcf478" providerId="ADAL" clId="{34EA2C4E-0012-4FE3-BC38-E06C7A8E5B98}" dt="2024-02-28T02:57:43.244" v="1680"/>
        <pc:sldMkLst>
          <pc:docMk/>
          <pc:sldMk cId="434822173" sldId="1035"/>
        </pc:sldMkLst>
      </pc:sldChg>
      <pc:sldChg chg="delSp add del mod">
        <pc:chgData name="Erfan Meskar" userId="ae30a713-38f5-4e56-b874-fd636adcf478" providerId="ADAL" clId="{34EA2C4E-0012-4FE3-BC38-E06C7A8E5B98}" dt="2024-02-28T03:34:17.999" v="2013" actId="47"/>
        <pc:sldMkLst>
          <pc:docMk/>
          <pc:sldMk cId="61418665" sldId="1046"/>
        </pc:sldMkLst>
      </pc:sldChg>
      <pc:sldChg chg="add del">
        <pc:chgData name="Erfan Meskar" userId="ae30a713-38f5-4e56-b874-fd636adcf478" providerId="ADAL" clId="{34EA2C4E-0012-4FE3-BC38-E06C7A8E5B98}" dt="2024-02-28T03:17:25.403" v="1887" actId="47"/>
        <pc:sldMkLst>
          <pc:docMk/>
          <pc:sldMk cId="3431137889" sldId="1052"/>
        </pc:sldMkLst>
      </pc:sldChg>
      <pc:sldChg chg="delSp add del mod">
        <pc:chgData name="Erfan Meskar" userId="ae30a713-38f5-4e56-b874-fd636adcf478" providerId="ADAL" clId="{34EA2C4E-0012-4FE3-BC38-E06C7A8E5B98}" dt="2024-02-28T03:23:56.494" v="1949" actId="47"/>
        <pc:sldMkLst>
          <pc:docMk/>
          <pc:sldMk cId="3810144935" sldId="1054"/>
        </pc:sldMkLst>
      </pc:sldChg>
      <pc:sldChg chg="delSp add del mod">
        <pc:chgData name="Erfan Meskar" userId="ae30a713-38f5-4e56-b874-fd636adcf478" providerId="ADAL" clId="{34EA2C4E-0012-4FE3-BC38-E06C7A8E5B98}" dt="2024-02-28T03:24:41.077" v="1956" actId="47"/>
        <pc:sldMkLst>
          <pc:docMk/>
          <pc:sldMk cId="1395678931" sldId="1055"/>
        </pc:sldMkLst>
      </pc:sldChg>
      <pc:sldChg chg="delSp add del mod">
        <pc:chgData name="Erfan Meskar" userId="ae30a713-38f5-4e56-b874-fd636adcf478" providerId="ADAL" clId="{34EA2C4E-0012-4FE3-BC38-E06C7A8E5B98}" dt="2024-02-28T03:42:24.264" v="2078" actId="47"/>
        <pc:sldMkLst>
          <pc:docMk/>
          <pc:sldMk cId="2680595294" sldId="1059"/>
        </pc:sldMkLst>
      </pc:sldChg>
      <pc:sldChg chg="delSp add del mod">
        <pc:chgData name="Erfan Meskar" userId="ae30a713-38f5-4e56-b874-fd636adcf478" providerId="ADAL" clId="{34EA2C4E-0012-4FE3-BC38-E06C7A8E5B98}" dt="2024-02-28T04:02:11.431" v="2120" actId="47"/>
        <pc:sldMkLst>
          <pc:docMk/>
          <pc:sldMk cId="4294946445" sldId="1062"/>
        </pc:sldMkLst>
      </pc:sldChg>
      <pc:sldChg chg="add del">
        <pc:chgData name="Erfan Meskar" userId="ae30a713-38f5-4e56-b874-fd636adcf478" providerId="ADAL" clId="{34EA2C4E-0012-4FE3-BC38-E06C7A8E5B98}" dt="2024-02-28T04:04:08.168" v="2154" actId="47"/>
        <pc:sldMkLst>
          <pc:docMk/>
          <pc:sldMk cId="3620782179" sldId="1063"/>
        </pc:sldMkLst>
      </pc:sldChg>
      <pc:sldChg chg="delSp add del mod">
        <pc:chgData name="Erfan Meskar" userId="ae30a713-38f5-4e56-b874-fd636adcf478" providerId="ADAL" clId="{34EA2C4E-0012-4FE3-BC38-E06C7A8E5B98}" dt="2024-03-06T17:00:25.081" v="3414" actId="47"/>
        <pc:sldMkLst>
          <pc:docMk/>
          <pc:sldMk cId="1986752115" sldId="1067"/>
        </pc:sldMkLst>
      </pc:sldChg>
      <pc:sldChg chg="delSp add del mod">
        <pc:chgData name="Erfan Meskar" userId="ae30a713-38f5-4e56-b874-fd636adcf478" providerId="ADAL" clId="{34EA2C4E-0012-4FE3-BC38-E06C7A8E5B98}" dt="2024-03-06T17:02:08.166" v="3453" actId="47"/>
        <pc:sldMkLst>
          <pc:docMk/>
          <pc:sldMk cId="4205825112" sldId="1068"/>
        </pc:sldMkLst>
      </pc:sldChg>
      <pc:sldChg chg="delSp add del mod">
        <pc:chgData name="Erfan Meskar" userId="ae30a713-38f5-4e56-b874-fd636adcf478" providerId="ADAL" clId="{34EA2C4E-0012-4FE3-BC38-E06C7A8E5B98}" dt="2024-03-06T17:03:35.766" v="3486" actId="47"/>
        <pc:sldMkLst>
          <pc:docMk/>
          <pc:sldMk cId="500777266" sldId="1069"/>
        </pc:sldMkLst>
      </pc:sldChg>
      <pc:sldChg chg="delSp add del mod">
        <pc:chgData name="Erfan Meskar" userId="ae30a713-38f5-4e56-b874-fd636adcf478" providerId="ADAL" clId="{34EA2C4E-0012-4FE3-BC38-E06C7A8E5B98}" dt="2024-03-06T17:06:27.179" v="3570" actId="47"/>
        <pc:sldMkLst>
          <pc:docMk/>
          <pc:sldMk cId="2011832356" sldId="1070"/>
        </pc:sldMkLst>
      </pc:sldChg>
      <pc:sldChg chg="delSp add del mod">
        <pc:chgData name="Erfan Meskar" userId="ae30a713-38f5-4e56-b874-fd636adcf478" providerId="ADAL" clId="{34EA2C4E-0012-4FE3-BC38-E06C7A8E5B98}" dt="2024-03-06T17:07:41.577" v="3594" actId="47"/>
        <pc:sldMkLst>
          <pc:docMk/>
          <pc:sldMk cId="4205048118" sldId="1071"/>
        </pc:sldMkLst>
      </pc:sldChg>
      <pc:sldChg chg="delSp add del mod">
        <pc:chgData name="Erfan Meskar" userId="ae30a713-38f5-4e56-b874-fd636adcf478" providerId="ADAL" clId="{34EA2C4E-0012-4FE3-BC38-E06C7A8E5B98}" dt="2024-03-06T17:08:54.199" v="3617" actId="47"/>
        <pc:sldMkLst>
          <pc:docMk/>
          <pc:sldMk cId="676079804" sldId="1072"/>
        </pc:sldMkLst>
      </pc:sldChg>
      <pc:sldChg chg="delSp add del mod modTransition">
        <pc:chgData name="Erfan Meskar" userId="ae30a713-38f5-4e56-b874-fd636adcf478" providerId="ADAL" clId="{34EA2C4E-0012-4FE3-BC38-E06C7A8E5B98}" dt="2024-03-06T17:09:56.343" v="3640" actId="47"/>
        <pc:sldMkLst>
          <pc:docMk/>
          <pc:sldMk cId="3468114077" sldId="1073"/>
        </pc:sldMkLst>
      </pc:sldChg>
      <pc:sldChg chg="delSp add del mod">
        <pc:chgData name="Erfan Meskar" userId="ae30a713-38f5-4e56-b874-fd636adcf478" providerId="ADAL" clId="{34EA2C4E-0012-4FE3-BC38-E06C7A8E5B98}" dt="2024-03-06T17:12:08.615" v="3715" actId="47"/>
        <pc:sldMkLst>
          <pc:docMk/>
          <pc:sldMk cId="2104836670" sldId="1074"/>
        </pc:sldMkLst>
      </pc:sldChg>
      <pc:sldChg chg="delSp add del mod">
        <pc:chgData name="Erfan Meskar" userId="ae30a713-38f5-4e56-b874-fd636adcf478" providerId="ADAL" clId="{34EA2C4E-0012-4FE3-BC38-E06C7A8E5B98}" dt="2024-03-06T17:13:59.742" v="3745" actId="47"/>
        <pc:sldMkLst>
          <pc:docMk/>
          <pc:sldMk cId="1407128168" sldId="1075"/>
        </pc:sldMkLst>
      </pc:sldChg>
      <pc:sldChg chg="delSp add del mod modTransition">
        <pc:chgData name="Erfan Meskar" userId="ae30a713-38f5-4e56-b874-fd636adcf478" providerId="ADAL" clId="{34EA2C4E-0012-4FE3-BC38-E06C7A8E5B98}" dt="2024-03-06T17:15:40.855" v="3770" actId="47"/>
        <pc:sldMkLst>
          <pc:docMk/>
          <pc:sldMk cId="3424856159" sldId="1076"/>
        </pc:sldMkLst>
      </pc:sldChg>
      <pc:sldChg chg="delSp add del mod modTransition">
        <pc:chgData name="Erfan Meskar" userId="ae30a713-38f5-4e56-b874-fd636adcf478" providerId="ADAL" clId="{34EA2C4E-0012-4FE3-BC38-E06C7A8E5B98}" dt="2024-03-06T17:17:14.406" v="3787" actId="47"/>
        <pc:sldMkLst>
          <pc:docMk/>
          <pc:sldMk cId="3564368298" sldId="1077"/>
        </pc:sldMkLst>
      </pc:sldChg>
      <pc:sldChg chg="delSp add del mod modTransition">
        <pc:chgData name="Erfan Meskar" userId="ae30a713-38f5-4e56-b874-fd636adcf478" providerId="ADAL" clId="{34EA2C4E-0012-4FE3-BC38-E06C7A8E5B98}" dt="2024-03-06T17:18:20.409" v="3821" actId="47"/>
        <pc:sldMkLst>
          <pc:docMk/>
          <pc:sldMk cId="1766638525" sldId="1078"/>
        </pc:sldMkLst>
      </pc:sldChg>
      <pc:sldChg chg="delSp modSp add del mod modTransition">
        <pc:chgData name="Erfan Meskar" userId="ae30a713-38f5-4e56-b874-fd636adcf478" providerId="ADAL" clId="{34EA2C4E-0012-4FE3-BC38-E06C7A8E5B98}" dt="2024-03-06T17:27:10.743" v="3918" actId="47"/>
        <pc:sldMkLst>
          <pc:docMk/>
          <pc:sldMk cId="4117801506" sldId="1079"/>
        </pc:sldMkLst>
      </pc:sldChg>
      <pc:sldChg chg="delSp modSp add del mod">
        <pc:chgData name="Erfan Meskar" userId="ae30a713-38f5-4e56-b874-fd636adcf478" providerId="ADAL" clId="{34EA2C4E-0012-4FE3-BC38-E06C7A8E5B98}" dt="2024-03-06T17:27:31.292" v="3920" actId="47"/>
        <pc:sldMkLst>
          <pc:docMk/>
          <pc:sldMk cId="1047412011" sldId="1080"/>
        </pc:sldMkLst>
      </pc:sldChg>
      <pc:sldChg chg="delSp modSp add del mod modTransition">
        <pc:chgData name="Erfan Meskar" userId="ae30a713-38f5-4e56-b874-fd636adcf478" providerId="ADAL" clId="{34EA2C4E-0012-4FE3-BC38-E06C7A8E5B98}" dt="2024-03-06T17:28:27.278" v="3944" actId="47"/>
        <pc:sldMkLst>
          <pc:docMk/>
          <pc:sldMk cId="1690749286" sldId="1081"/>
        </pc:sldMkLst>
      </pc:sldChg>
      <pc:sldChg chg="delSp modSp add del mod modTransition">
        <pc:chgData name="Erfan Meskar" userId="ae30a713-38f5-4e56-b874-fd636adcf478" providerId="ADAL" clId="{34EA2C4E-0012-4FE3-BC38-E06C7A8E5B98}" dt="2024-03-06T17:29:14.713" v="3961" actId="47"/>
        <pc:sldMkLst>
          <pc:docMk/>
          <pc:sldMk cId="2270073544" sldId="1082"/>
        </pc:sldMkLst>
      </pc:sldChg>
      <pc:sldChg chg="add del">
        <pc:chgData name="Erfan Meskar" userId="ae30a713-38f5-4e56-b874-fd636adcf478" providerId="ADAL" clId="{34EA2C4E-0012-4FE3-BC38-E06C7A8E5B98}" dt="2024-02-28T05:32:43.968" v="2382" actId="47"/>
        <pc:sldMkLst>
          <pc:docMk/>
          <pc:sldMk cId="2499371956" sldId="1085"/>
        </pc:sldMkLst>
      </pc:sldChg>
      <pc:sldChg chg="delSp add del mod">
        <pc:chgData name="Erfan Meskar" userId="ae30a713-38f5-4e56-b874-fd636adcf478" providerId="ADAL" clId="{34EA2C4E-0012-4FE3-BC38-E06C7A8E5B98}" dt="2024-02-28T04:20:14.860" v="2209" actId="47"/>
        <pc:sldMkLst>
          <pc:docMk/>
          <pc:sldMk cId="507723271" sldId="1094"/>
        </pc:sldMkLst>
      </pc:sldChg>
      <pc:sldChg chg="delSp add del mod">
        <pc:chgData name="Erfan Meskar" userId="ae30a713-38f5-4e56-b874-fd636adcf478" providerId="ADAL" clId="{34EA2C4E-0012-4FE3-BC38-E06C7A8E5B98}" dt="2024-02-28T03:16:18.834" v="1857" actId="47"/>
        <pc:sldMkLst>
          <pc:docMk/>
          <pc:sldMk cId="602948381" sldId="1099"/>
        </pc:sldMkLst>
      </pc:sldChg>
      <pc:sldChg chg="addSp delSp modSp mod">
        <pc:chgData name="Erfan Meskar" userId="ae30a713-38f5-4e56-b874-fd636adcf478" providerId="ADAL" clId="{34EA2C4E-0012-4FE3-BC38-E06C7A8E5B98}" dt="2024-02-27T23:31:34.861" v="83" actId="1076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512385820" sldId="1324"/>
        </pc:sldMkLst>
      </pc:sldChg>
      <pc:sldChg chg="modSp mod">
        <pc:chgData name="Erfan Meskar" userId="ae30a713-38f5-4e56-b874-fd636adcf478" providerId="ADAL" clId="{34EA2C4E-0012-4FE3-BC38-E06C7A8E5B98}" dt="2024-03-06T03:31:13.689" v="2833" actId="20577"/>
        <pc:sldMkLst>
          <pc:docMk/>
          <pc:sldMk cId="3810293082" sldId="1327"/>
        </pc:sldMkLst>
      </pc:sldChg>
      <pc:sldChg chg="delSp modSp mod modAnim">
        <pc:chgData name="Erfan Meskar" userId="ae30a713-38f5-4e56-b874-fd636adcf478" providerId="ADAL" clId="{34EA2C4E-0012-4FE3-BC38-E06C7A8E5B98}" dt="2024-02-28T01:34:56.095" v="1339"/>
        <pc:sldMkLst>
          <pc:docMk/>
          <pc:sldMk cId="290692642" sldId="1328"/>
        </pc:sldMkLst>
      </pc:sldChg>
      <pc:sldChg chg="addSp delSp modSp mod">
        <pc:chgData name="Erfan Meskar" userId="ae30a713-38f5-4e56-b874-fd636adcf478" providerId="ADAL" clId="{34EA2C4E-0012-4FE3-BC38-E06C7A8E5B98}" dt="2024-02-28T00:07:17.527" v="508" actId="1076"/>
        <pc:sldMkLst>
          <pc:docMk/>
          <pc:sldMk cId="1235106489" sldId="1329"/>
        </pc:sldMkLst>
      </pc:sldChg>
      <pc:sldChg chg="addSp delSp modSp mod delAnim modAnim">
        <pc:chgData name="Erfan Meskar" userId="ae30a713-38f5-4e56-b874-fd636adcf478" providerId="ADAL" clId="{34EA2C4E-0012-4FE3-BC38-E06C7A8E5B98}" dt="2024-02-28T02:52:29.236" v="1644" actId="114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34EA2C4E-0012-4FE3-BC38-E06C7A8E5B98}" dt="2024-02-28T00:00:43.268" v="284" actId="47"/>
        <pc:sldMkLst>
          <pc:docMk/>
          <pc:sldMk cId="2653276517" sldId="1344"/>
        </pc:sldMkLst>
      </pc:sldChg>
      <pc:sldChg chg="addSp delSp modSp mod modAnim">
        <pc:chgData name="Erfan Meskar" userId="ae30a713-38f5-4e56-b874-fd636adcf478" providerId="ADAL" clId="{34EA2C4E-0012-4FE3-BC38-E06C7A8E5B98}" dt="2024-03-06T04:35:05.389" v="2882" actId="20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34EA2C4E-0012-4FE3-BC38-E06C7A8E5B98}" dt="2024-02-28T00:17:59.153" v="619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34EA2C4E-0012-4FE3-BC38-E06C7A8E5B98}" dt="2024-02-28T00:17:59.153" v="619" actId="47"/>
        <pc:sldMkLst>
          <pc:docMk/>
          <pc:sldMk cId="2980114125" sldId="1370"/>
        </pc:sldMkLst>
      </pc:sldChg>
      <pc:sldChg chg="delSp modSp mod">
        <pc:chgData name="Erfan Meskar" userId="ae30a713-38f5-4e56-b874-fd636adcf478" providerId="ADAL" clId="{34EA2C4E-0012-4FE3-BC38-E06C7A8E5B98}" dt="2024-02-28T01:08:02.154" v="1275" actId="403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1503854869" sldId="1391"/>
        </pc:sldMkLst>
      </pc:sldChg>
      <pc:sldChg chg="modSp mod">
        <pc:chgData name="Erfan Meskar" userId="ae30a713-38f5-4e56-b874-fd636adcf478" providerId="ADAL" clId="{34EA2C4E-0012-4FE3-BC38-E06C7A8E5B98}" dt="2024-03-06T05:59:40.888" v="2932" actId="2057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34EA2C4E-0012-4FE3-BC38-E06C7A8E5B98}" dt="2024-02-27T23:32:16.736" v="84" actId="47"/>
        <pc:sldMkLst>
          <pc:docMk/>
          <pc:sldMk cId="1654481666" sldId="1411"/>
        </pc:sldMkLst>
      </pc:sldChg>
      <pc:sldChg chg="addSp delSp modSp mod">
        <pc:chgData name="Erfan Meskar" userId="ae30a713-38f5-4e56-b874-fd636adcf478" providerId="ADAL" clId="{34EA2C4E-0012-4FE3-BC38-E06C7A8E5B98}" dt="2024-03-06T01:57:14.968" v="2571" actId="2057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34EA2C4E-0012-4FE3-BC38-E06C7A8E5B98}" dt="2024-02-28T06:11:35.896" v="2515" actId="47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060896350" sldId="1439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003224041" sldId="1440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702084720" sldId="1441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3704364748" sldId="1442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887611521" sldId="1443"/>
        </pc:sldMkLst>
      </pc:sldChg>
      <pc:sldChg chg="del">
        <pc:chgData name="Erfan Meskar" userId="ae30a713-38f5-4e56-b874-fd636adcf478" providerId="ADAL" clId="{34EA2C4E-0012-4FE3-BC38-E06C7A8E5B98}" dt="2024-02-27T23:38:40.557" v="139" actId="47"/>
        <pc:sldMkLst>
          <pc:docMk/>
          <pc:sldMk cId="331130572" sldId="1444"/>
        </pc:sldMkLst>
      </pc:sldChg>
      <pc:sldChg chg="del">
        <pc:chgData name="Erfan Meskar" userId="ae30a713-38f5-4e56-b874-fd636adcf478" providerId="ADAL" clId="{34EA2C4E-0012-4FE3-BC38-E06C7A8E5B98}" dt="2024-02-28T00:00:43.268" v="284" actId="47"/>
        <pc:sldMkLst>
          <pc:docMk/>
          <pc:sldMk cId="2357520155" sldId="1445"/>
        </pc:sldMkLst>
      </pc:sldChg>
      <pc:sldChg chg="del">
        <pc:chgData name="Erfan Meskar" userId="ae30a713-38f5-4e56-b874-fd636adcf478" providerId="ADAL" clId="{34EA2C4E-0012-4FE3-BC38-E06C7A8E5B98}" dt="2024-02-28T00:00:43.268" v="284" actId="47"/>
        <pc:sldMkLst>
          <pc:docMk/>
          <pc:sldMk cId="1933646142" sldId="1446"/>
        </pc:sldMkLst>
      </pc:sldChg>
      <pc:sldChg chg="del">
        <pc:chgData name="Erfan Meskar" userId="ae30a713-38f5-4e56-b874-fd636adcf478" providerId="ADAL" clId="{34EA2C4E-0012-4FE3-BC38-E06C7A8E5B98}" dt="2024-02-28T00:15:22.939" v="589" actId="47"/>
        <pc:sldMkLst>
          <pc:docMk/>
          <pc:sldMk cId="803905150" sldId="1447"/>
        </pc:sldMkLst>
      </pc:sldChg>
      <pc:sldChg chg="addSp delSp modSp mod modAnim">
        <pc:chgData name="Erfan Meskar" userId="ae30a713-38f5-4e56-b874-fd636adcf478" providerId="ADAL" clId="{34EA2C4E-0012-4FE3-BC38-E06C7A8E5B98}" dt="2024-02-28T02:41:45.800" v="1603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34EA2C4E-0012-4FE3-BC38-E06C7A8E5B98}" dt="2024-02-28T01:03:14.235" v="1241" actId="47"/>
        <pc:sldMkLst>
          <pc:docMk/>
          <pc:sldMk cId="102091555" sldId="1449"/>
        </pc:sldMkLst>
      </pc:sldChg>
      <pc:sldChg chg="modSp del mod modShow">
        <pc:chgData name="Erfan Meskar" userId="ae30a713-38f5-4e56-b874-fd636adcf478" providerId="ADAL" clId="{34EA2C4E-0012-4FE3-BC38-E06C7A8E5B98}" dt="2024-02-28T06:15:26.033" v="2541" actId="47"/>
        <pc:sldMkLst>
          <pc:docMk/>
          <pc:sldMk cId="2451255072" sldId="1451"/>
        </pc:sldMkLst>
      </pc:sldChg>
      <pc:sldChg chg="addSp delSp modSp mod modAnim">
        <pc:chgData name="Erfan Meskar" userId="ae30a713-38f5-4e56-b874-fd636adcf478" providerId="ADAL" clId="{34EA2C4E-0012-4FE3-BC38-E06C7A8E5B98}" dt="2024-02-28T03:01:20.937" v="1709"/>
        <pc:sldMkLst>
          <pc:docMk/>
          <pc:sldMk cId="1580485334" sldId="1452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738484118" sldId="1453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235082132" sldId="1454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911192117" sldId="1455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683385823" sldId="1456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044515931" sldId="1457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3209402299" sldId="1458"/>
        </pc:sldMkLst>
      </pc:sldChg>
      <pc:sldChg chg="modSp mod">
        <pc:chgData name="Erfan Meskar" userId="ae30a713-38f5-4e56-b874-fd636adcf478" providerId="ADAL" clId="{34EA2C4E-0012-4FE3-BC38-E06C7A8E5B98}" dt="2024-03-06T04:30:48.104" v="2857" actId="113"/>
        <pc:sldMkLst>
          <pc:docMk/>
          <pc:sldMk cId="3458664754" sldId="1459"/>
        </pc:sldMkLst>
      </pc:sldChg>
      <pc:sldChg chg="addSp delSp modSp add del mod">
        <pc:chgData name="Erfan Meskar" userId="ae30a713-38f5-4e56-b874-fd636adcf478" providerId="ADAL" clId="{34EA2C4E-0012-4FE3-BC38-E06C7A8E5B98}" dt="2024-02-28T05:41:08.953" v="2427" actId="47"/>
        <pc:sldMkLst>
          <pc:docMk/>
          <pc:sldMk cId="2625709042" sldId="1460"/>
        </pc:sldMkLst>
      </pc:sldChg>
      <pc:sldChg chg="addSp delSp modSp add del mod">
        <pc:chgData name="Erfan Meskar" userId="ae30a713-38f5-4e56-b874-fd636adcf478" providerId="ADAL" clId="{34EA2C4E-0012-4FE3-BC38-E06C7A8E5B98}" dt="2024-02-28T05:41:08.953" v="2427" actId="47"/>
        <pc:sldMkLst>
          <pc:docMk/>
          <pc:sldMk cId="2015471145" sldId="1461"/>
        </pc:sldMkLst>
      </pc:sldChg>
      <pc:sldChg chg="addSp delSp modSp add del mod">
        <pc:chgData name="Erfan Meskar" userId="ae30a713-38f5-4e56-b874-fd636adcf478" providerId="ADAL" clId="{34EA2C4E-0012-4FE3-BC38-E06C7A8E5B98}" dt="2024-02-28T05:41:08.953" v="2427" actId="47"/>
        <pc:sldMkLst>
          <pc:docMk/>
          <pc:sldMk cId="1019445943" sldId="1462"/>
        </pc:sldMkLst>
      </pc:sldChg>
      <pc:sldChg chg="addSp delSp modSp add mod modAnim">
        <pc:chgData name="Erfan Meskar" userId="ae30a713-38f5-4e56-b874-fd636adcf478" providerId="ADAL" clId="{34EA2C4E-0012-4FE3-BC38-E06C7A8E5B98}" dt="2024-03-06T03:37:26.146" v="2847" actId="1076"/>
        <pc:sldMkLst>
          <pc:docMk/>
          <pc:sldMk cId="4055904471" sldId="1463"/>
        </pc:sldMkLst>
      </pc:sldChg>
      <pc:sldChg chg="addSp delSp modSp add mod modAnim">
        <pc:chgData name="Erfan Meskar" userId="ae30a713-38f5-4e56-b874-fd636adcf478" providerId="ADAL" clId="{34EA2C4E-0012-4FE3-BC38-E06C7A8E5B98}" dt="2024-02-28T01:39:08.935" v="1486" actId="1076"/>
        <pc:sldMkLst>
          <pc:docMk/>
          <pc:sldMk cId="1374463044" sldId="1464"/>
        </pc:sldMkLst>
      </pc:sldChg>
      <pc:sldChg chg="addSp delSp modSp add mod modAnim">
        <pc:chgData name="Erfan Meskar" userId="ae30a713-38f5-4e56-b874-fd636adcf478" providerId="ADAL" clId="{34EA2C4E-0012-4FE3-BC38-E06C7A8E5B98}" dt="2024-03-06T04:14:45.388" v="2852"/>
        <pc:sldMkLst>
          <pc:docMk/>
          <pc:sldMk cId="486394541" sldId="1465"/>
        </pc:sldMkLst>
      </pc:sldChg>
      <pc:sldChg chg="addSp delSp modSp add mod modAnim">
        <pc:chgData name="Erfan Meskar" userId="ae30a713-38f5-4e56-b874-fd636adcf478" providerId="ADAL" clId="{34EA2C4E-0012-4FE3-BC38-E06C7A8E5B98}" dt="2024-03-06T04:59:57.058" v="2908"/>
        <pc:sldMkLst>
          <pc:docMk/>
          <pc:sldMk cId="4222429689" sldId="1466"/>
        </pc:sldMkLst>
      </pc:sldChg>
      <pc:sldChg chg="delSp modSp add mod ord">
        <pc:chgData name="Erfan Meskar" userId="ae30a713-38f5-4e56-b874-fd636adcf478" providerId="ADAL" clId="{34EA2C4E-0012-4FE3-BC38-E06C7A8E5B98}" dt="2024-02-28T01:14:50.589" v="1336" actId="20577"/>
        <pc:sldMkLst>
          <pc:docMk/>
          <pc:sldMk cId="1587775437" sldId="1467"/>
        </pc:sldMkLst>
      </pc:sldChg>
      <pc:sldChg chg="addSp delSp modSp add mod modAnim">
        <pc:chgData name="Erfan Meskar" userId="ae30a713-38f5-4e56-b874-fd636adcf478" providerId="ADAL" clId="{34EA2C4E-0012-4FE3-BC38-E06C7A8E5B98}" dt="2024-03-07T20:02:46.081" v="3987" actId="207"/>
        <pc:sldMkLst>
          <pc:docMk/>
          <pc:sldMk cId="1310548306" sldId="1468"/>
        </pc:sldMkLst>
      </pc:sldChg>
      <pc:sldChg chg="addSp delSp modSp add mod">
        <pc:chgData name="Erfan Meskar" userId="ae30a713-38f5-4e56-b874-fd636adcf478" providerId="ADAL" clId="{34EA2C4E-0012-4FE3-BC38-E06C7A8E5B98}" dt="2024-03-06T06:48:19.421" v="2942" actId="20577"/>
        <pc:sldMkLst>
          <pc:docMk/>
          <pc:sldMk cId="3556895923" sldId="1469"/>
        </pc:sldMkLst>
      </pc:sldChg>
      <pc:sldChg chg="modSp add mod">
        <pc:chgData name="Erfan Meskar" userId="ae30a713-38f5-4e56-b874-fd636adcf478" providerId="ADAL" clId="{34EA2C4E-0012-4FE3-BC38-E06C7A8E5B98}" dt="2024-02-28T03:03:58.895" v="1796" actId="20577"/>
        <pc:sldMkLst>
          <pc:docMk/>
          <pc:sldMk cId="3849822080" sldId="1470"/>
        </pc:sldMkLst>
      </pc:sldChg>
      <pc:sldChg chg="addSp delSp modSp add mod">
        <pc:chgData name="Erfan Meskar" userId="ae30a713-38f5-4e56-b874-fd636adcf478" providerId="ADAL" clId="{34EA2C4E-0012-4FE3-BC38-E06C7A8E5B98}" dt="2024-03-06T20:00:38.062" v="3974" actId="207"/>
        <pc:sldMkLst>
          <pc:docMk/>
          <pc:sldMk cId="1430851480" sldId="1471"/>
        </pc:sldMkLst>
      </pc:sldChg>
      <pc:sldChg chg="modSp add mod">
        <pc:chgData name="Erfan Meskar" userId="ae30a713-38f5-4e56-b874-fd636adcf478" providerId="ADAL" clId="{34EA2C4E-0012-4FE3-BC38-E06C7A8E5B98}" dt="2024-02-28T01:14:08.919" v="1320" actId="20577"/>
        <pc:sldMkLst>
          <pc:docMk/>
          <pc:sldMk cId="413387592" sldId="1472"/>
        </pc:sldMkLst>
      </pc:sldChg>
      <pc:sldChg chg="addSp delSp modSp add mod delAnim modAnim">
        <pc:chgData name="Erfan Meskar" userId="ae30a713-38f5-4e56-b874-fd636adcf478" providerId="ADAL" clId="{34EA2C4E-0012-4FE3-BC38-E06C7A8E5B98}" dt="2024-02-28T02:34:37.966" v="1516"/>
        <pc:sldMkLst>
          <pc:docMk/>
          <pc:sldMk cId="3445081415" sldId="1473"/>
        </pc:sldMkLst>
      </pc:sldChg>
      <pc:sldChg chg="addSp modSp add mod modAnim">
        <pc:chgData name="Erfan Meskar" userId="ae30a713-38f5-4e56-b874-fd636adcf478" providerId="ADAL" clId="{34EA2C4E-0012-4FE3-BC38-E06C7A8E5B98}" dt="2024-02-28T03:11:06.232" v="1816" actId="207"/>
        <pc:sldMkLst>
          <pc:docMk/>
          <pc:sldMk cId="520708603" sldId="1474"/>
        </pc:sldMkLst>
      </pc:sldChg>
      <pc:sldChg chg="addSp delSp modSp add mod delAnim modAnim">
        <pc:chgData name="Erfan Meskar" userId="ae30a713-38f5-4e56-b874-fd636adcf478" providerId="ADAL" clId="{34EA2C4E-0012-4FE3-BC38-E06C7A8E5B98}" dt="2024-03-06T15:39:58.998" v="2953" actId="1076"/>
        <pc:sldMkLst>
          <pc:docMk/>
          <pc:sldMk cId="951475680" sldId="1475"/>
        </pc:sldMkLst>
      </pc:sldChg>
      <pc:sldChg chg="add del">
        <pc:chgData name="Erfan Meskar" userId="ae30a713-38f5-4e56-b874-fd636adcf478" providerId="ADAL" clId="{34EA2C4E-0012-4FE3-BC38-E06C7A8E5B98}" dt="2024-02-28T06:13:34.194" v="2520" actId="47"/>
        <pc:sldMkLst>
          <pc:docMk/>
          <pc:sldMk cId="2946681981" sldId="1476"/>
        </pc:sldMkLst>
      </pc:sldChg>
      <pc:sldChg chg="addSp delSp modSp add mod delAnim modAnim">
        <pc:chgData name="Erfan Meskar" userId="ae30a713-38f5-4e56-b874-fd636adcf478" providerId="ADAL" clId="{34EA2C4E-0012-4FE3-BC38-E06C7A8E5B98}" dt="2024-02-28T03:16:05.772" v="1856"/>
        <pc:sldMkLst>
          <pc:docMk/>
          <pc:sldMk cId="1360519924" sldId="1477"/>
        </pc:sldMkLst>
      </pc:sldChg>
      <pc:sldChg chg="addSp delSp modSp add mod delAnim modAnim">
        <pc:chgData name="Erfan Meskar" userId="ae30a713-38f5-4e56-b874-fd636adcf478" providerId="ADAL" clId="{34EA2C4E-0012-4FE3-BC38-E06C7A8E5B98}" dt="2024-03-06T15:41:08.205" v="2966" actId="207"/>
        <pc:sldMkLst>
          <pc:docMk/>
          <pc:sldMk cId="626091319" sldId="1478"/>
        </pc:sldMkLst>
      </pc:sldChg>
      <pc:sldChg chg="modSp add mod">
        <pc:chgData name="Erfan Meskar" userId="ae30a713-38f5-4e56-b874-fd636adcf478" providerId="ADAL" clId="{34EA2C4E-0012-4FE3-BC38-E06C7A8E5B98}" dt="2024-03-06T07:30:58.727" v="2948" actId="114"/>
        <pc:sldMkLst>
          <pc:docMk/>
          <pc:sldMk cId="1015399469" sldId="1479"/>
        </pc:sldMkLst>
      </pc:sldChg>
      <pc:sldChg chg="addSp delSp modSp add mod modAnim">
        <pc:chgData name="Erfan Meskar" userId="ae30a713-38f5-4e56-b874-fd636adcf478" providerId="ADAL" clId="{34EA2C4E-0012-4FE3-BC38-E06C7A8E5B98}" dt="2024-03-06T15:45:48.880" v="2999" actId="113"/>
        <pc:sldMkLst>
          <pc:docMk/>
          <pc:sldMk cId="2234124456" sldId="1480"/>
        </pc:sldMkLst>
      </pc:sldChg>
      <pc:sldChg chg="addSp delSp modSp add mod delAnim modAnim">
        <pc:chgData name="Erfan Meskar" userId="ae30a713-38f5-4e56-b874-fd636adcf478" providerId="ADAL" clId="{34EA2C4E-0012-4FE3-BC38-E06C7A8E5B98}" dt="2024-03-13T16:13:20.814" v="3995" actId="14100"/>
        <pc:sldMkLst>
          <pc:docMk/>
          <pc:sldMk cId="676283862" sldId="1481"/>
        </pc:sldMkLst>
      </pc:sldChg>
      <pc:sldChg chg="modSp add mod">
        <pc:chgData name="Erfan Meskar" userId="ae30a713-38f5-4e56-b874-fd636adcf478" providerId="ADAL" clId="{34EA2C4E-0012-4FE3-BC38-E06C7A8E5B98}" dt="2024-03-06T15:46:52.313" v="3006" actId="20577"/>
        <pc:sldMkLst>
          <pc:docMk/>
          <pc:sldMk cId="1935318695" sldId="1482"/>
        </pc:sldMkLst>
      </pc:sldChg>
      <pc:sldChg chg="addSp delSp modSp add mod delAnim modAnim">
        <pc:chgData name="Erfan Meskar" userId="ae30a713-38f5-4e56-b874-fd636adcf478" providerId="ADAL" clId="{34EA2C4E-0012-4FE3-BC38-E06C7A8E5B98}" dt="2024-02-28T03:34:08.588" v="2012"/>
        <pc:sldMkLst>
          <pc:docMk/>
          <pc:sldMk cId="1443929636" sldId="1483"/>
        </pc:sldMkLst>
      </pc:sldChg>
      <pc:sldChg chg="addSp modSp add mod ord">
        <pc:chgData name="Erfan Meskar" userId="ae30a713-38f5-4e56-b874-fd636adcf478" providerId="ADAL" clId="{34EA2C4E-0012-4FE3-BC38-E06C7A8E5B98}" dt="2024-02-28T06:11:14.312" v="2514" actId="1076"/>
        <pc:sldMkLst>
          <pc:docMk/>
          <pc:sldMk cId="1177968915" sldId="1484"/>
        </pc:sldMkLst>
      </pc:sldChg>
      <pc:sldChg chg="modSp add mod">
        <pc:chgData name="Erfan Meskar" userId="ae30a713-38f5-4e56-b874-fd636adcf478" providerId="ADAL" clId="{34EA2C4E-0012-4FE3-BC38-E06C7A8E5B98}" dt="2024-02-28T03:38:25.689" v="2049"/>
        <pc:sldMkLst>
          <pc:docMk/>
          <pc:sldMk cId="2657410882" sldId="1485"/>
        </pc:sldMkLst>
      </pc:sldChg>
      <pc:sldChg chg="modSp add mod">
        <pc:chgData name="Erfan Meskar" userId="ae30a713-38f5-4e56-b874-fd636adcf478" providerId="ADAL" clId="{34EA2C4E-0012-4FE3-BC38-E06C7A8E5B98}" dt="2024-02-28T03:39:39.207" v="2066" actId="14100"/>
        <pc:sldMkLst>
          <pc:docMk/>
          <pc:sldMk cId="2042895477" sldId="1486"/>
        </pc:sldMkLst>
      </pc:sldChg>
      <pc:sldChg chg="addSp modSp add mod modAnim">
        <pc:chgData name="Erfan Meskar" userId="ae30a713-38f5-4e56-b874-fd636adcf478" providerId="ADAL" clId="{34EA2C4E-0012-4FE3-BC38-E06C7A8E5B98}" dt="2024-03-06T16:24:19.414" v="3011"/>
        <pc:sldMkLst>
          <pc:docMk/>
          <pc:sldMk cId="3160378020" sldId="1487"/>
        </pc:sldMkLst>
      </pc:sldChg>
      <pc:sldChg chg="addSp delSp modSp add mod delAnim">
        <pc:chgData name="Erfan Meskar" userId="ae30a713-38f5-4e56-b874-fd636adcf478" providerId="ADAL" clId="{34EA2C4E-0012-4FE3-BC38-E06C7A8E5B98}" dt="2024-03-06T16:20:18.030" v="3009" actId="1076"/>
        <pc:sldMkLst>
          <pc:docMk/>
          <pc:sldMk cId="2785988576" sldId="1488"/>
        </pc:sldMkLst>
      </pc:sldChg>
      <pc:sldChg chg="addSp delSp modSp add mod modAnim">
        <pc:chgData name="Erfan Meskar" userId="ae30a713-38f5-4e56-b874-fd636adcf478" providerId="ADAL" clId="{34EA2C4E-0012-4FE3-BC38-E06C7A8E5B98}" dt="2024-02-28T04:01:46.016" v="2118" actId="15"/>
        <pc:sldMkLst>
          <pc:docMk/>
          <pc:sldMk cId="2252582972" sldId="1489"/>
        </pc:sldMkLst>
      </pc:sldChg>
      <pc:sldChg chg="addSp delSp modSp add mod delAnim modAnim">
        <pc:chgData name="Erfan Meskar" userId="ae30a713-38f5-4e56-b874-fd636adcf478" providerId="ADAL" clId="{34EA2C4E-0012-4FE3-BC38-E06C7A8E5B98}" dt="2024-03-06T16:23:42.862" v="3010" actId="14100"/>
        <pc:sldMkLst>
          <pc:docMk/>
          <pc:sldMk cId="810867077" sldId="1490"/>
        </pc:sldMkLst>
      </pc:sldChg>
      <pc:sldChg chg="modSp add mod">
        <pc:chgData name="Erfan Meskar" userId="ae30a713-38f5-4e56-b874-fd636adcf478" providerId="ADAL" clId="{34EA2C4E-0012-4FE3-BC38-E06C7A8E5B98}" dt="2024-03-06T16:37:38.942" v="3122" actId="20577"/>
        <pc:sldMkLst>
          <pc:docMk/>
          <pc:sldMk cId="143539535" sldId="1491"/>
        </pc:sldMkLst>
      </pc:sldChg>
      <pc:sldChg chg="addSp modSp add mod">
        <pc:chgData name="Erfan Meskar" userId="ae30a713-38f5-4e56-b874-fd636adcf478" providerId="ADAL" clId="{34EA2C4E-0012-4FE3-BC38-E06C7A8E5B98}" dt="2024-03-06T16:39:21.440" v="3147" actId="1036"/>
        <pc:sldMkLst>
          <pc:docMk/>
          <pc:sldMk cId="1073362678" sldId="1492"/>
        </pc:sldMkLst>
      </pc:sldChg>
      <pc:sldChg chg="addSp delSp modSp add mod ord modAnim">
        <pc:chgData name="Erfan Meskar" userId="ae30a713-38f5-4e56-b874-fd636adcf478" providerId="ADAL" clId="{34EA2C4E-0012-4FE3-BC38-E06C7A8E5B98}" dt="2024-02-28T04:11:41.137" v="2208" actId="1035"/>
        <pc:sldMkLst>
          <pc:docMk/>
          <pc:sldMk cId="2944287065" sldId="1493"/>
        </pc:sldMkLst>
      </pc:sldChg>
      <pc:sldChg chg="add del mod modShow">
        <pc:chgData name="Erfan Meskar" userId="ae30a713-38f5-4e56-b874-fd636adcf478" providerId="ADAL" clId="{34EA2C4E-0012-4FE3-BC38-E06C7A8E5B98}" dt="2024-02-28T06:14:34.494" v="2534" actId="47"/>
        <pc:sldMkLst>
          <pc:docMk/>
          <pc:sldMk cId="1940776654" sldId="1494"/>
        </pc:sldMkLst>
      </pc:sldChg>
      <pc:sldChg chg="addSp modSp add del mod modShow">
        <pc:chgData name="Erfan Meskar" userId="ae30a713-38f5-4e56-b874-fd636adcf478" providerId="ADAL" clId="{34EA2C4E-0012-4FE3-BC38-E06C7A8E5B98}" dt="2024-02-28T06:16:12.286" v="2550" actId="47"/>
        <pc:sldMkLst>
          <pc:docMk/>
          <pc:sldMk cId="1486128753" sldId="1495"/>
        </pc:sldMkLst>
      </pc:sldChg>
      <pc:sldChg chg="addSp delSp modSp add mod">
        <pc:chgData name="Erfan Meskar" userId="ae30a713-38f5-4e56-b874-fd636adcf478" providerId="ADAL" clId="{34EA2C4E-0012-4FE3-BC38-E06C7A8E5B98}" dt="2024-02-28T04:28:02.519" v="2232" actId="1076"/>
        <pc:sldMkLst>
          <pc:docMk/>
          <pc:sldMk cId="1100228817" sldId="1496"/>
        </pc:sldMkLst>
      </pc:sldChg>
      <pc:sldChg chg="modSp add mod modShow">
        <pc:chgData name="Erfan Meskar" userId="ae30a713-38f5-4e56-b874-fd636adcf478" providerId="ADAL" clId="{34EA2C4E-0012-4FE3-BC38-E06C7A8E5B98}" dt="2024-02-28T05:35:35.880" v="2403" actId="20577"/>
        <pc:sldMkLst>
          <pc:docMk/>
          <pc:sldMk cId="728444484" sldId="1497"/>
        </pc:sldMkLst>
      </pc:sldChg>
      <pc:sldChg chg="addSp delSp modSp add mod delAnim modAnim">
        <pc:chgData name="Erfan Meskar" userId="ae30a713-38f5-4e56-b874-fd636adcf478" providerId="ADAL" clId="{34EA2C4E-0012-4FE3-BC38-E06C7A8E5B98}" dt="2024-03-06T16:42:35.825" v="3148"/>
        <pc:sldMkLst>
          <pc:docMk/>
          <pc:sldMk cId="2305116025" sldId="1498"/>
        </pc:sldMkLst>
      </pc:sldChg>
      <pc:sldChg chg="addSp delSp modSp add mod">
        <pc:chgData name="Erfan Meskar" userId="ae30a713-38f5-4e56-b874-fd636adcf478" providerId="ADAL" clId="{34EA2C4E-0012-4FE3-BC38-E06C7A8E5B98}" dt="2024-03-06T16:43:44.190" v="3150" actId="20577"/>
        <pc:sldMkLst>
          <pc:docMk/>
          <pc:sldMk cId="1775126151" sldId="1499"/>
        </pc:sldMkLst>
      </pc:sldChg>
      <pc:sldChg chg="modSp add mod ord modAnim">
        <pc:chgData name="Erfan Meskar" userId="ae30a713-38f5-4e56-b874-fd636adcf478" providerId="ADAL" clId="{34EA2C4E-0012-4FE3-BC38-E06C7A8E5B98}" dt="2024-03-06T16:58:09.098" v="3334"/>
        <pc:sldMkLst>
          <pc:docMk/>
          <pc:sldMk cId="2652190828" sldId="1500"/>
        </pc:sldMkLst>
      </pc:sldChg>
      <pc:sldChg chg="addSp modSp add mod modAnim">
        <pc:chgData name="Erfan Meskar" userId="ae30a713-38f5-4e56-b874-fd636adcf478" providerId="ADAL" clId="{34EA2C4E-0012-4FE3-BC38-E06C7A8E5B98}" dt="2024-03-06T17:21:24.457" v="3870"/>
        <pc:sldMkLst>
          <pc:docMk/>
          <pc:sldMk cId="1551656348" sldId="1501"/>
        </pc:sldMkLst>
      </pc:sldChg>
      <pc:sldChg chg="addSp delSp modSp add mod delAnim modAnim">
        <pc:chgData name="Erfan Meskar" userId="ae30a713-38f5-4e56-b874-fd636adcf478" providerId="ADAL" clId="{34EA2C4E-0012-4FE3-BC38-E06C7A8E5B98}" dt="2024-03-06T17:23:11.476" v="3877"/>
        <pc:sldMkLst>
          <pc:docMk/>
          <pc:sldMk cId="4168446681" sldId="1502"/>
        </pc:sldMkLst>
      </pc:sldChg>
      <pc:sldChg chg="addSp delSp modSp add mod delAnim modAnim">
        <pc:chgData name="Erfan Meskar" userId="ae30a713-38f5-4e56-b874-fd636adcf478" providerId="ADAL" clId="{34EA2C4E-0012-4FE3-BC38-E06C7A8E5B98}" dt="2024-03-06T17:22:45.549" v="3876" actId="313"/>
        <pc:sldMkLst>
          <pc:docMk/>
          <pc:sldMk cId="3111839806" sldId="1503"/>
        </pc:sldMkLst>
      </pc:sldChg>
      <pc:sldChg chg="add">
        <pc:chgData name="Erfan Meskar" userId="ae30a713-38f5-4e56-b874-fd636adcf478" providerId="ADAL" clId="{34EA2C4E-0012-4FE3-BC38-E06C7A8E5B98}" dt="2024-02-28T06:08:23.825" v="2475"/>
        <pc:sldMkLst>
          <pc:docMk/>
          <pc:sldMk cId="1441030370" sldId="1504"/>
        </pc:sldMkLst>
      </pc:sldChg>
      <pc:sldChg chg="addSp delSp modSp add mod">
        <pc:chgData name="Erfan Meskar" userId="ae30a713-38f5-4e56-b874-fd636adcf478" providerId="ADAL" clId="{34EA2C4E-0012-4FE3-BC38-E06C7A8E5B98}" dt="2024-02-28T06:09:38.026" v="2503"/>
        <pc:sldMkLst>
          <pc:docMk/>
          <pc:sldMk cId="676318079" sldId="1505"/>
        </pc:sldMkLst>
      </pc:sldChg>
      <pc:sldChg chg="add del">
        <pc:chgData name="Erfan Meskar" userId="ae30a713-38f5-4e56-b874-fd636adcf478" providerId="ADAL" clId="{34EA2C4E-0012-4FE3-BC38-E06C7A8E5B98}" dt="2024-02-28T06:15:49.602" v="2545" actId="47"/>
        <pc:sldMkLst>
          <pc:docMk/>
          <pc:sldMk cId="3014616708" sldId="1506"/>
        </pc:sldMkLst>
      </pc:sldChg>
      <pc:sldChg chg="add del">
        <pc:chgData name="Erfan Meskar" userId="ae30a713-38f5-4e56-b874-fd636adcf478" providerId="ADAL" clId="{34EA2C4E-0012-4FE3-BC38-E06C7A8E5B98}" dt="2024-02-28T06:15:23.041" v="2540" actId="47"/>
        <pc:sldMkLst>
          <pc:docMk/>
          <pc:sldMk cId="578897124" sldId="1507"/>
        </pc:sldMkLst>
      </pc:sldChg>
      <pc:sldChg chg="modSp add mod">
        <pc:chgData name="Erfan Meskar" userId="ae30a713-38f5-4e56-b874-fd636adcf478" providerId="ADAL" clId="{34EA2C4E-0012-4FE3-BC38-E06C7A8E5B98}" dt="2024-02-28T06:16:45.397" v="2556" actId="20577"/>
        <pc:sldMkLst>
          <pc:docMk/>
          <pc:sldMk cId="3331970170" sldId="1508"/>
        </pc:sldMkLst>
      </pc:sldChg>
      <pc:sldChg chg="modSp add mod">
        <pc:chgData name="Erfan Meskar" userId="ae30a713-38f5-4e56-b874-fd636adcf478" providerId="ADAL" clId="{34EA2C4E-0012-4FE3-BC38-E06C7A8E5B98}" dt="2024-02-28T06:16:50.375" v="2557" actId="20577"/>
        <pc:sldMkLst>
          <pc:docMk/>
          <pc:sldMk cId="2700925637" sldId="1509"/>
        </pc:sldMkLst>
      </pc:sldChg>
      <pc:sldChg chg="modSp add mod">
        <pc:chgData name="Erfan Meskar" userId="ae30a713-38f5-4e56-b874-fd636adcf478" providerId="ADAL" clId="{34EA2C4E-0012-4FE3-BC38-E06C7A8E5B98}" dt="2024-02-28T06:16:55.608" v="2558" actId="20577"/>
        <pc:sldMkLst>
          <pc:docMk/>
          <pc:sldMk cId="2124153278" sldId="1510"/>
        </pc:sldMkLst>
      </pc:sldChg>
      <pc:sldChg chg="modSp add mod">
        <pc:chgData name="Erfan Meskar" userId="ae30a713-38f5-4e56-b874-fd636adcf478" providerId="ADAL" clId="{34EA2C4E-0012-4FE3-BC38-E06C7A8E5B98}" dt="2024-02-28T06:16:40.727" v="2555" actId="20577"/>
        <pc:sldMkLst>
          <pc:docMk/>
          <pc:sldMk cId="2065508903" sldId="1511"/>
        </pc:sldMkLst>
      </pc:sldChg>
      <pc:sldChg chg="modSp add mod">
        <pc:chgData name="Erfan Meskar" userId="ae30a713-38f5-4e56-b874-fd636adcf478" providerId="ADAL" clId="{34EA2C4E-0012-4FE3-BC38-E06C7A8E5B98}" dt="2024-02-28T06:16:36.112" v="2554" actId="20577"/>
        <pc:sldMkLst>
          <pc:docMk/>
          <pc:sldMk cId="1902366794" sldId="1512"/>
        </pc:sldMkLst>
      </pc:sldChg>
      <pc:sldChg chg="modSp add mod">
        <pc:chgData name="Erfan Meskar" userId="ae30a713-38f5-4e56-b874-fd636adcf478" providerId="ADAL" clId="{34EA2C4E-0012-4FE3-BC38-E06C7A8E5B98}" dt="2024-03-06T01:53:27.198" v="2562" actId="20577"/>
        <pc:sldMkLst>
          <pc:docMk/>
          <pc:sldMk cId="238497119" sldId="1513"/>
        </pc:sldMkLst>
      </pc:sldChg>
      <pc:sldChg chg="add">
        <pc:chgData name="Erfan Meskar" userId="ae30a713-38f5-4e56-b874-fd636adcf478" providerId="ADAL" clId="{34EA2C4E-0012-4FE3-BC38-E06C7A8E5B98}" dt="2024-03-06T01:56:38.367" v="2563" actId="2890"/>
        <pc:sldMkLst>
          <pc:docMk/>
          <pc:sldMk cId="1024021692" sldId="1514"/>
        </pc:sldMkLst>
      </pc:sldChg>
      <pc:sldChg chg="addSp delSp modSp add mod delAnim modAnim">
        <pc:chgData name="Erfan Meskar" userId="ae30a713-38f5-4e56-b874-fd636adcf478" providerId="ADAL" clId="{34EA2C4E-0012-4FE3-BC38-E06C7A8E5B98}" dt="2024-03-06T17:00:19.938" v="3413" actId="20577"/>
        <pc:sldMkLst>
          <pc:docMk/>
          <pc:sldMk cId="2837560579" sldId="1515"/>
        </pc:sldMkLst>
      </pc:sldChg>
      <pc:sldChg chg="addSp delSp modSp add mod">
        <pc:chgData name="Erfan Meskar" userId="ae30a713-38f5-4e56-b874-fd636adcf478" providerId="ADAL" clId="{34EA2C4E-0012-4FE3-BC38-E06C7A8E5B98}" dt="2024-03-06T17:02:43.722" v="3464" actId="20577"/>
        <pc:sldMkLst>
          <pc:docMk/>
          <pc:sldMk cId="34299236" sldId="1516"/>
        </pc:sldMkLst>
      </pc:sldChg>
      <pc:sldChg chg="addSp delSp modSp add mod">
        <pc:chgData name="Erfan Meskar" userId="ae30a713-38f5-4e56-b874-fd636adcf478" providerId="ADAL" clId="{34EA2C4E-0012-4FE3-BC38-E06C7A8E5B98}" dt="2024-03-06T17:04:36.635" v="3488" actId="20577"/>
        <pc:sldMkLst>
          <pc:docMk/>
          <pc:sldMk cId="2901487588" sldId="1517"/>
        </pc:sldMkLst>
      </pc:sldChg>
      <pc:sldChg chg="addSp delSp modSp add mod">
        <pc:chgData name="Erfan Meskar" userId="ae30a713-38f5-4e56-b874-fd636adcf478" providerId="ADAL" clId="{34EA2C4E-0012-4FE3-BC38-E06C7A8E5B98}" dt="2024-03-06T17:06:05.641" v="3569" actId="20577"/>
        <pc:sldMkLst>
          <pc:docMk/>
          <pc:sldMk cId="2161761197" sldId="1518"/>
        </pc:sldMkLst>
      </pc:sldChg>
      <pc:sldChg chg="addSp delSp modSp add mod">
        <pc:chgData name="Erfan Meskar" userId="ae30a713-38f5-4e56-b874-fd636adcf478" providerId="ADAL" clId="{34EA2C4E-0012-4FE3-BC38-E06C7A8E5B98}" dt="2024-03-06T17:07:26.522" v="3592" actId="20577"/>
        <pc:sldMkLst>
          <pc:docMk/>
          <pc:sldMk cId="960723323" sldId="1519"/>
        </pc:sldMkLst>
      </pc:sldChg>
      <pc:sldChg chg="add del">
        <pc:chgData name="Erfan Meskar" userId="ae30a713-38f5-4e56-b874-fd636adcf478" providerId="ADAL" clId="{34EA2C4E-0012-4FE3-BC38-E06C7A8E5B98}" dt="2024-03-06T17:08:00.594" v="3596" actId="47"/>
        <pc:sldMkLst>
          <pc:docMk/>
          <pc:sldMk cId="1657520603" sldId="1520"/>
        </pc:sldMkLst>
      </pc:sldChg>
      <pc:sldChg chg="addSp delSp modSp add mod">
        <pc:chgData name="Erfan Meskar" userId="ae30a713-38f5-4e56-b874-fd636adcf478" providerId="ADAL" clId="{34EA2C4E-0012-4FE3-BC38-E06C7A8E5B98}" dt="2024-03-06T17:11:47.370" v="3712" actId="20577"/>
        <pc:sldMkLst>
          <pc:docMk/>
          <pc:sldMk cId="2267639052" sldId="1521"/>
        </pc:sldMkLst>
      </pc:sldChg>
      <pc:sldChg chg="addSp delSp modSp add mod">
        <pc:chgData name="Erfan Meskar" userId="ae30a713-38f5-4e56-b874-fd636adcf478" providerId="ADAL" clId="{34EA2C4E-0012-4FE3-BC38-E06C7A8E5B98}" dt="2024-03-06T17:11:52.313" v="3713" actId="20577"/>
        <pc:sldMkLst>
          <pc:docMk/>
          <pc:sldMk cId="219730117" sldId="1522"/>
        </pc:sldMkLst>
      </pc:sldChg>
      <pc:sldChg chg="addSp delSp modSp add mod">
        <pc:chgData name="Erfan Meskar" userId="ae30a713-38f5-4e56-b874-fd636adcf478" providerId="ADAL" clId="{34EA2C4E-0012-4FE3-BC38-E06C7A8E5B98}" dt="2024-03-06T17:11:59.358" v="3714" actId="20577"/>
        <pc:sldMkLst>
          <pc:docMk/>
          <pc:sldMk cId="2700709649" sldId="1523"/>
        </pc:sldMkLst>
      </pc:sldChg>
      <pc:sldChg chg="addSp delSp modSp add mod">
        <pc:chgData name="Erfan Meskar" userId="ae30a713-38f5-4e56-b874-fd636adcf478" providerId="ADAL" clId="{34EA2C4E-0012-4FE3-BC38-E06C7A8E5B98}" dt="2024-03-06T17:13:45.417" v="3744" actId="20577"/>
        <pc:sldMkLst>
          <pc:docMk/>
          <pc:sldMk cId="3113977032" sldId="1524"/>
        </pc:sldMkLst>
      </pc:sldChg>
      <pc:sldChg chg="addSp delSp modSp add mod">
        <pc:chgData name="Erfan Meskar" userId="ae30a713-38f5-4e56-b874-fd636adcf478" providerId="ADAL" clId="{34EA2C4E-0012-4FE3-BC38-E06C7A8E5B98}" dt="2024-03-06T17:15:31.581" v="3769" actId="20577"/>
        <pc:sldMkLst>
          <pc:docMk/>
          <pc:sldMk cId="4238569475" sldId="1525"/>
        </pc:sldMkLst>
      </pc:sldChg>
      <pc:sldChg chg="addSp delSp modSp add mod">
        <pc:chgData name="Erfan Meskar" userId="ae30a713-38f5-4e56-b874-fd636adcf478" providerId="ADAL" clId="{34EA2C4E-0012-4FE3-BC38-E06C7A8E5B98}" dt="2024-03-06T17:16:59.599" v="3786"/>
        <pc:sldMkLst>
          <pc:docMk/>
          <pc:sldMk cId="2286322717" sldId="1526"/>
        </pc:sldMkLst>
      </pc:sldChg>
      <pc:sldChg chg="addSp delSp modSp add mod">
        <pc:chgData name="Erfan Meskar" userId="ae30a713-38f5-4e56-b874-fd636adcf478" providerId="ADAL" clId="{34EA2C4E-0012-4FE3-BC38-E06C7A8E5B98}" dt="2024-03-06T17:18:15.884" v="3820" actId="20577"/>
        <pc:sldMkLst>
          <pc:docMk/>
          <pc:sldMk cId="3068124783" sldId="1527"/>
        </pc:sldMkLst>
      </pc:sldChg>
      <pc:sldChg chg="addSp delSp modSp add mod">
        <pc:chgData name="Erfan Meskar" userId="ae30a713-38f5-4e56-b874-fd636adcf478" providerId="ADAL" clId="{34EA2C4E-0012-4FE3-BC38-E06C7A8E5B98}" dt="2024-03-06T17:24:22.819" v="3904"/>
        <pc:sldMkLst>
          <pc:docMk/>
          <pc:sldMk cId="4245619610" sldId="1528"/>
        </pc:sldMkLst>
      </pc:sldChg>
      <pc:sldChg chg="addSp delSp modSp add mod">
        <pc:chgData name="Erfan Meskar" userId="ae30a713-38f5-4e56-b874-fd636adcf478" providerId="ADAL" clId="{34EA2C4E-0012-4FE3-BC38-E06C7A8E5B98}" dt="2024-04-19T20:38:41.676" v="4145" actId="478"/>
        <pc:sldMkLst>
          <pc:docMk/>
          <pc:sldMk cId="4109574340" sldId="1529"/>
        </pc:sldMkLst>
      </pc:sldChg>
      <pc:sldChg chg="addSp delSp modSp add mod">
        <pc:chgData name="Erfan Meskar" userId="ae30a713-38f5-4e56-b874-fd636adcf478" providerId="ADAL" clId="{34EA2C4E-0012-4FE3-BC38-E06C7A8E5B98}" dt="2024-03-06T17:28:17.560" v="3943"/>
        <pc:sldMkLst>
          <pc:docMk/>
          <pc:sldMk cId="1806971276" sldId="1530"/>
        </pc:sldMkLst>
      </pc:sldChg>
      <pc:sldChg chg="addSp delSp modSp add mod">
        <pc:chgData name="Erfan Meskar" userId="ae30a713-38f5-4e56-b874-fd636adcf478" providerId="ADAL" clId="{34EA2C4E-0012-4FE3-BC38-E06C7A8E5B98}" dt="2024-03-06T17:29:08.551" v="3960"/>
        <pc:sldMkLst>
          <pc:docMk/>
          <pc:sldMk cId="1457256898" sldId="1531"/>
        </pc:sldMkLst>
      </pc:sldChg>
      <pc:sldChg chg="addSp delSp modSp add del mod">
        <pc:chgData name="Erfan Meskar" userId="ae30a713-38f5-4e56-b874-fd636adcf478" providerId="ADAL" clId="{34EA2C4E-0012-4FE3-BC38-E06C7A8E5B98}" dt="2024-04-08T02:56:59.298" v="4144" actId="47"/>
        <pc:sldMkLst>
          <pc:docMk/>
          <pc:sldMk cId="669079829" sldId="1532"/>
        </pc:sldMkLst>
      </pc:sldChg>
      <pc:sldChg chg="new del">
        <pc:chgData name="Erfan Meskar" userId="ae30a713-38f5-4e56-b874-fd636adcf478" providerId="ADAL" clId="{34EA2C4E-0012-4FE3-BC38-E06C7A8E5B98}" dt="2024-04-08T01:09:54.298" v="3997" actId="47"/>
        <pc:sldMkLst>
          <pc:docMk/>
          <pc:sldMk cId="2304691008" sldId="1532"/>
        </pc:sldMkLst>
      </pc:sldChg>
      <pc:sldMasterChg chg="delSldLayout">
        <pc:chgData name="Erfan Meskar" userId="ae30a713-38f5-4e56-b874-fd636adcf478" providerId="ADAL" clId="{34EA2C4E-0012-4FE3-BC38-E06C7A8E5B98}" dt="2024-03-06T17:27:31.292" v="392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34EA2C4E-0012-4FE3-BC38-E06C7A8E5B98}" dt="2024-03-06T17:27:31.292" v="3920" actId="47"/>
          <pc:sldLayoutMkLst>
            <pc:docMk/>
            <pc:sldMasterMk cId="0" sldId="2147483740"/>
            <pc:sldLayoutMk cId="256724875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4:04:08.168" v="2154" actId="47"/>
          <pc:sldLayoutMkLst>
            <pc:docMk/>
            <pc:sldMasterMk cId="0" sldId="2147483740"/>
            <pc:sldLayoutMk cId="544909724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4:20:14.860" v="2209" actId="47"/>
          <pc:sldLayoutMkLst>
            <pc:docMk/>
            <pc:sldMasterMk cId="0" sldId="2147483740"/>
            <pc:sldLayoutMk cId="862609241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03:14.690" v="1710" actId="47"/>
          <pc:sldLayoutMkLst>
            <pc:docMk/>
            <pc:sldMasterMk cId="0" sldId="2147483740"/>
            <pc:sldLayoutMk cId="1965337950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17:25.403" v="1887" actId="47"/>
          <pc:sldLayoutMkLst>
            <pc:docMk/>
            <pc:sldMasterMk cId="0" sldId="2147483740"/>
            <pc:sldLayoutMk cId="2222524757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24:41.077" v="1956" actId="47"/>
          <pc:sldLayoutMkLst>
            <pc:docMk/>
            <pc:sldMasterMk cId="0" sldId="2147483740"/>
            <pc:sldLayoutMk cId="2578886199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2:52:36.884" v="1645" actId="47"/>
          <pc:sldLayoutMkLst>
            <pc:docMk/>
            <pc:sldMasterMk cId="0" sldId="2147483740"/>
            <pc:sldLayoutMk cId="3002560016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42:24.264" v="2078" actId="47"/>
          <pc:sldLayoutMkLst>
            <pc:docMk/>
            <pc:sldMasterMk cId="0" sldId="2147483740"/>
            <pc:sldLayoutMk cId="3044898976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34:17.999" v="2013" actId="47"/>
          <pc:sldLayoutMkLst>
            <pc:docMk/>
            <pc:sldMasterMk cId="0" sldId="2147483740"/>
            <pc:sldLayoutMk cId="3662866962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16:18.834" v="1857" actId="47"/>
          <pc:sldLayoutMkLst>
            <pc:docMk/>
            <pc:sldMasterMk cId="0" sldId="2147483740"/>
            <pc:sldLayoutMk cId="3687337020" sldId="2147483752"/>
          </pc:sldLayoutMkLst>
        </pc:sldLayoutChg>
      </pc:sldMasterChg>
    </pc:docChg>
  </pc:docChgLst>
  <pc:docChgLst>
    <pc:chgData name="Erfan Meskar" userId="ae30a713-38f5-4e56-b874-fd636adcf478" providerId="ADAL" clId="{BE28E511-423A-47DB-86A4-0C857A61F050}"/>
    <pc:docChg chg="undo redo custSel addSld delSld modSld sldOrd">
      <pc:chgData name="Erfan Meskar" userId="ae30a713-38f5-4e56-b874-fd636adcf478" providerId="ADAL" clId="{BE28E511-423A-47DB-86A4-0C857A61F050}" dt="2025-03-13T16:54:50.341" v="1771" actId="20577"/>
      <pc:docMkLst>
        <pc:docMk/>
      </pc:docMkLst>
      <pc:sldChg chg="modSp mod">
        <pc:chgData name="Erfan Meskar" userId="ae30a713-38f5-4e56-b874-fd636adcf478" providerId="ADAL" clId="{BE28E511-423A-47DB-86A4-0C857A61F050}" dt="2025-03-13T16:54:50.341" v="1771" actId="20577"/>
        <pc:sldMkLst>
          <pc:docMk/>
          <pc:sldMk cId="0" sldId="446"/>
        </pc:sldMkLst>
        <pc:spChg chg="mod">
          <ac:chgData name="Erfan Meskar" userId="ae30a713-38f5-4e56-b874-fd636adcf478" providerId="ADAL" clId="{BE28E511-423A-47DB-86A4-0C857A61F050}" dt="2025-03-13T16:54:50.341" v="1771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BE28E511-423A-47DB-86A4-0C857A61F050}" dt="2025-03-13T16:54:02.803" v="1732" actId="207"/>
        <pc:sldMkLst>
          <pc:docMk/>
          <pc:sldMk cId="803905150" sldId="1447"/>
        </pc:sldMkLst>
        <pc:spChg chg="mod">
          <ac:chgData name="Erfan Meskar" userId="ae30a713-38f5-4e56-b874-fd636adcf478" providerId="ADAL" clId="{BE28E511-423A-47DB-86A4-0C857A61F050}" dt="2025-03-13T16:54:02.803" v="1732" actId="207"/>
          <ac:spMkLst>
            <pc:docMk/>
            <pc:sldMk cId="803905150" sldId="1447"/>
            <ac:spMk id="7171" creationId="{8A1ADBEA-E4FE-87BE-A1F8-C5AEBD02E885}"/>
          </ac:spMkLst>
        </pc:spChg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1580485334" sldId="1452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3458664754" sldId="1459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4222429689" sldId="1466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1310548306" sldId="1468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3556895923" sldId="1469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3849822080" sldId="1470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1430851480" sldId="1471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1360519924" sldId="1477"/>
        </pc:sldMkLst>
      </pc:sldChg>
      <pc:sldChg chg="addSp delSp modSp mod delAnim">
        <pc:chgData name="Erfan Meskar" userId="ae30a713-38f5-4e56-b874-fd636adcf478" providerId="ADAL" clId="{BE28E511-423A-47DB-86A4-0C857A61F050}" dt="2025-03-13T15:19:03.628" v="205" actId="20577"/>
        <pc:sldMkLst>
          <pc:docMk/>
          <pc:sldMk cId="626091319" sldId="1478"/>
        </pc:sldMkLst>
        <pc:spChg chg="mod topLvl">
          <ac:chgData name="Erfan Meskar" userId="ae30a713-38f5-4e56-b874-fd636adcf478" providerId="ADAL" clId="{BE28E511-423A-47DB-86A4-0C857A61F050}" dt="2025-03-13T15:15:36.999" v="93" actId="20577"/>
          <ac:spMkLst>
            <pc:docMk/>
            <pc:sldMk cId="626091319" sldId="1478"/>
            <ac:spMk id="3" creationId="{0B072F5A-6584-7AD4-9509-971E64D35835}"/>
          </ac:spMkLst>
        </pc:spChg>
        <pc:spChg chg="mod topLvl">
          <ac:chgData name="Erfan Meskar" userId="ae30a713-38f5-4e56-b874-fd636adcf478" providerId="ADAL" clId="{BE28E511-423A-47DB-86A4-0C857A61F050}" dt="2025-03-13T15:14:19.512" v="67" actId="165"/>
          <ac:spMkLst>
            <pc:docMk/>
            <pc:sldMk cId="626091319" sldId="1478"/>
            <ac:spMk id="4" creationId="{A10FF55B-9174-4F39-3744-37D7D380D260}"/>
          </ac:spMkLst>
        </pc:spChg>
        <pc:spChg chg="mod topLvl">
          <ac:chgData name="Erfan Meskar" userId="ae30a713-38f5-4e56-b874-fd636adcf478" providerId="ADAL" clId="{BE28E511-423A-47DB-86A4-0C857A61F050}" dt="2025-03-13T15:16:07.613" v="102" actId="404"/>
          <ac:spMkLst>
            <pc:docMk/>
            <pc:sldMk cId="626091319" sldId="1478"/>
            <ac:spMk id="5" creationId="{43C29D7C-2D7A-FFE3-A18C-A10EBC355E91}"/>
          </ac:spMkLst>
        </pc:spChg>
        <pc:spChg chg="mod">
          <ac:chgData name="Erfan Meskar" userId="ae30a713-38f5-4e56-b874-fd636adcf478" providerId="ADAL" clId="{BE28E511-423A-47DB-86A4-0C857A61F050}" dt="2025-03-13T15:13:17.874" v="53" actId="1037"/>
          <ac:spMkLst>
            <pc:docMk/>
            <pc:sldMk cId="626091319" sldId="1478"/>
            <ac:spMk id="6" creationId="{A81AA955-B697-16BD-59E4-47E1E6E71D06}"/>
          </ac:spMkLst>
        </pc:spChg>
        <pc:spChg chg="mod">
          <ac:chgData name="Erfan Meskar" userId="ae30a713-38f5-4e56-b874-fd636adcf478" providerId="ADAL" clId="{BE28E511-423A-47DB-86A4-0C857A61F050}" dt="2025-03-13T15:14:49.051" v="76" actId="14100"/>
          <ac:spMkLst>
            <pc:docMk/>
            <pc:sldMk cId="626091319" sldId="1478"/>
            <ac:spMk id="7" creationId="{CA938467-B3C6-E7F8-01F0-87C0F71C0606}"/>
          </ac:spMkLst>
        </pc:spChg>
        <pc:spChg chg="mod">
          <ac:chgData name="Erfan Meskar" userId="ae30a713-38f5-4e56-b874-fd636adcf478" providerId="ADAL" clId="{BE28E511-423A-47DB-86A4-0C857A61F050}" dt="2025-03-13T15:16:04.654" v="101" actId="404"/>
          <ac:spMkLst>
            <pc:docMk/>
            <pc:sldMk cId="626091319" sldId="1478"/>
            <ac:spMk id="11" creationId="{A9957A8A-3016-F6B1-E899-F1AC88F2F4A7}"/>
          </ac:spMkLst>
        </pc:spChg>
        <pc:spChg chg="mod">
          <ac:chgData name="Erfan Meskar" userId="ae30a713-38f5-4e56-b874-fd636adcf478" providerId="ADAL" clId="{BE28E511-423A-47DB-86A4-0C857A61F050}" dt="2025-03-13T15:16:17.371" v="105" actId="404"/>
          <ac:spMkLst>
            <pc:docMk/>
            <pc:sldMk cId="626091319" sldId="1478"/>
            <ac:spMk id="15" creationId="{1C88747B-7F87-73D5-4036-70508F22D939}"/>
          </ac:spMkLst>
        </pc:spChg>
        <pc:spChg chg="mod">
          <ac:chgData name="Erfan Meskar" userId="ae30a713-38f5-4e56-b874-fd636adcf478" providerId="ADAL" clId="{BE28E511-423A-47DB-86A4-0C857A61F050}" dt="2025-03-13T15:16:14.068" v="104" actId="404"/>
          <ac:spMkLst>
            <pc:docMk/>
            <pc:sldMk cId="626091319" sldId="1478"/>
            <ac:spMk id="19" creationId="{6051324A-2A47-DECE-4393-C0CA71425CAD}"/>
          </ac:spMkLst>
        </pc:spChg>
        <pc:spChg chg="mod">
          <ac:chgData name="Erfan Meskar" userId="ae30a713-38f5-4e56-b874-fd636adcf478" providerId="ADAL" clId="{BE28E511-423A-47DB-86A4-0C857A61F050}" dt="2025-03-13T15:16:10.784" v="103" actId="404"/>
          <ac:spMkLst>
            <pc:docMk/>
            <pc:sldMk cId="626091319" sldId="1478"/>
            <ac:spMk id="23" creationId="{74BDD835-33EB-F981-4F5C-2A72E042312E}"/>
          </ac:spMkLst>
        </pc:spChg>
        <pc:spChg chg="mod">
          <ac:chgData name="Erfan Meskar" userId="ae30a713-38f5-4e56-b874-fd636adcf478" providerId="ADAL" clId="{BE28E511-423A-47DB-86A4-0C857A61F050}" dt="2025-03-13T15:16:35.172" v="109" actId="14100"/>
          <ac:spMkLst>
            <pc:docMk/>
            <pc:sldMk cId="626091319" sldId="1478"/>
            <ac:spMk id="24" creationId="{C546316E-303E-ED9B-4C4F-4BE52196E725}"/>
          </ac:spMkLst>
        </pc:spChg>
        <pc:spChg chg="mod">
          <ac:chgData name="Erfan Meskar" userId="ae30a713-38f5-4e56-b874-fd636adcf478" providerId="ADAL" clId="{BE28E511-423A-47DB-86A4-0C857A61F050}" dt="2025-03-13T15:13:17.874" v="53" actId="1037"/>
          <ac:spMkLst>
            <pc:docMk/>
            <pc:sldMk cId="626091319" sldId="1478"/>
            <ac:spMk id="25" creationId="{D23C9AEE-E588-4B96-0C66-5E8FFAAE6F39}"/>
          </ac:spMkLst>
        </pc:spChg>
        <pc:spChg chg="add mod">
          <ac:chgData name="Erfan Meskar" userId="ae30a713-38f5-4e56-b874-fd636adcf478" providerId="ADAL" clId="{BE28E511-423A-47DB-86A4-0C857A61F050}" dt="2025-03-13T15:14:04.524" v="64"/>
          <ac:spMkLst>
            <pc:docMk/>
            <pc:sldMk cId="626091319" sldId="1478"/>
            <ac:spMk id="26" creationId="{202C7886-1302-96CD-20C6-2DE4E91EC86B}"/>
          </ac:spMkLst>
        </pc:spChg>
        <pc:spChg chg="mod">
          <ac:chgData name="Erfan Meskar" userId="ae30a713-38f5-4e56-b874-fd636adcf478" providerId="ADAL" clId="{BE28E511-423A-47DB-86A4-0C857A61F050}" dt="2025-03-13T15:16:23.105" v="106" actId="14100"/>
          <ac:spMkLst>
            <pc:docMk/>
            <pc:sldMk cId="626091319" sldId="1478"/>
            <ac:spMk id="30" creationId="{42B28CE4-E665-3F6D-C400-0644C1CED3C9}"/>
          </ac:spMkLst>
        </pc:spChg>
        <pc:spChg chg="del topLvl">
          <ac:chgData name="Erfan Meskar" userId="ae30a713-38f5-4e56-b874-fd636adcf478" providerId="ADAL" clId="{BE28E511-423A-47DB-86A4-0C857A61F050}" dt="2025-03-13T15:14:41.141" v="74" actId="478"/>
          <ac:spMkLst>
            <pc:docMk/>
            <pc:sldMk cId="626091319" sldId="1478"/>
            <ac:spMk id="32" creationId="{DF876401-391E-4114-C8F7-3A733ABC5F4C}"/>
          </ac:spMkLst>
        </pc:spChg>
        <pc:spChg chg="del topLvl">
          <ac:chgData name="Erfan Meskar" userId="ae30a713-38f5-4e56-b874-fd636adcf478" providerId="ADAL" clId="{BE28E511-423A-47DB-86A4-0C857A61F050}" dt="2025-03-13T15:14:44.693" v="75" actId="478"/>
          <ac:spMkLst>
            <pc:docMk/>
            <pc:sldMk cId="626091319" sldId="1478"/>
            <ac:spMk id="33" creationId="{216D7249-7AEB-E40E-4A01-6B21F760E585}"/>
          </ac:spMkLst>
        </pc:spChg>
        <pc:spChg chg="del mod">
          <ac:chgData name="Erfan Meskar" userId="ae30a713-38f5-4e56-b874-fd636adcf478" providerId="ADAL" clId="{BE28E511-423A-47DB-86A4-0C857A61F050}" dt="2025-03-13T15:14:23.828" v="68" actId="478"/>
          <ac:spMkLst>
            <pc:docMk/>
            <pc:sldMk cId="626091319" sldId="1478"/>
            <ac:spMk id="56" creationId="{0CE08510-A990-BC58-CAED-6558FC011721}"/>
          </ac:spMkLst>
        </pc:spChg>
        <pc:spChg chg="del mod">
          <ac:chgData name="Erfan Meskar" userId="ae30a713-38f5-4e56-b874-fd636adcf478" providerId="ADAL" clId="{BE28E511-423A-47DB-86A4-0C857A61F050}" dt="2025-03-13T15:14:28.912" v="70" actId="478"/>
          <ac:spMkLst>
            <pc:docMk/>
            <pc:sldMk cId="626091319" sldId="1478"/>
            <ac:spMk id="57" creationId="{FC473CF0-7F63-A5FB-C0B1-2A35C84A593B}"/>
          </ac:spMkLst>
        </pc:spChg>
        <pc:spChg chg="del mod">
          <ac:chgData name="Erfan Meskar" userId="ae30a713-38f5-4e56-b874-fd636adcf478" providerId="ADAL" clId="{BE28E511-423A-47DB-86A4-0C857A61F050}" dt="2025-03-13T15:14:33.290" v="72" actId="478"/>
          <ac:spMkLst>
            <pc:docMk/>
            <pc:sldMk cId="626091319" sldId="1478"/>
            <ac:spMk id="58" creationId="{2C1865C3-EEB4-7645-9586-E99E1194435E}"/>
          </ac:spMkLst>
        </pc:spChg>
        <pc:spChg chg="mod">
          <ac:chgData name="Erfan Meskar" userId="ae30a713-38f5-4e56-b874-fd636adcf478" providerId="ADAL" clId="{BE28E511-423A-47DB-86A4-0C857A61F050}" dt="2025-03-13T15:19:03.628" v="205" actId="20577"/>
          <ac:spMkLst>
            <pc:docMk/>
            <pc:sldMk cId="626091319" sldId="1478"/>
            <ac:spMk id="7170" creationId="{7529228B-F6C2-71D1-920B-844B872836EB}"/>
          </ac:spMkLst>
        </pc:spChg>
        <pc:grpChg chg="del">
          <ac:chgData name="Erfan Meskar" userId="ae30a713-38f5-4e56-b874-fd636adcf478" providerId="ADAL" clId="{BE28E511-423A-47DB-86A4-0C857A61F050}" dt="2025-03-13T15:14:19.512" v="67" actId="165"/>
          <ac:grpSpMkLst>
            <pc:docMk/>
            <pc:sldMk cId="626091319" sldId="1478"/>
            <ac:grpSpMk id="2" creationId="{24CF7B97-D733-4CE3-3D77-787CB4564EA9}"/>
          </ac:grpSpMkLst>
        </pc:grpChg>
        <pc:grpChg chg="mod">
          <ac:chgData name="Erfan Meskar" userId="ae30a713-38f5-4e56-b874-fd636adcf478" providerId="ADAL" clId="{BE28E511-423A-47DB-86A4-0C857A61F050}" dt="2025-03-13T15:16:29.257" v="107" actId="1076"/>
          <ac:grpSpMkLst>
            <pc:docMk/>
            <pc:sldMk cId="626091319" sldId="1478"/>
            <ac:grpSpMk id="8" creationId="{910F6161-39DC-380E-D7CD-DB59A646E99F}"/>
          </ac:grpSpMkLst>
        </pc:grpChg>
        <pc:grpChg chg="mod">
          <ac:chgData name="Erfan Meskar" userId="ae30a713-38f5-4e56-b874-fd636adcf478" providerId="ADAL" clId="{BE28E511-423A-47DB-86A4-0C857A61F050}" dt="2025-03-13T15:15:20.215" v="78" actId="11530"/>
          <ac:grpSpMkLst>
            <pc:docMk/>
            <pc:sldMk cId="626091319" sldId="1478"/>
            <ac:grpSpMk id="12" creationId="{AA0A287F-AF93-19C9-07D4-6C7672F15744}"/>
          </ac:grpSpMkLst>
        </pc:grpChg>
        <pc:grpChg chg="mod">
          <ac:chgData name="Erfan Meskar" userId="ae30a713-38f5-4e56-b874-fd636adcf478" providerId="ADAL" clId="{BE28E511-423A-47DB-86A4-0C857A61F050}" dt="2025-03-13T15:15:20.215" v="78" actId="11530"/>
          <ac:grpSpMkLst>
            <pc:docMk/>
            <pc:sldMk cId="626091319" sldId="1478"/>
            <ac:grpSpMk id="16" creationId="{06AB5631-8B15-DAE0-B78C-D60698B3B0E2}"/>
          </ac:grpSpMkLst>
        </pc:grpChg>
        <pc:grpChg chg="mod">
          <ac:chgData name="Erfan Meskar" userId="ae30a713-38f5-4e56-b874-fd636adcf478" providerId="ADAL" clId="{BE28E511-423A-47DB-86A4-0C857A61F050}" dt="2025-03-13T15:15:20.215" v="78" actId="11530"/>
          <ac:grpSpMkLst>
            <pc:docMk/>
            <pc:sldMk cId="626091319" sldId="1478"/>
            <ac:grpSpMk id="20" creationId="{15529DA0-F470-D29D-FD9F-DCFE06FECA8B}"/>
          </ac:grpSpMkLst>
        </pc:grpChg>
        <pc:grpChg chg="del">
          <ac:chgData name="Erfan Meskar" userId="ae30a713-38f5-4e56-b874-fd636adcf478" providerId="ADAL" clId="{BE28E511-423A-47DB-86A4-0C857A61F050}" dt="2025-03-13T15:14:41.141" v="74" actId="478"/>
          <ac:grpSpMkLst>
            <pc:docMk/>
            <pc:sldMk cId="626091319" sldId="1478"/>
            <ac:grpSpMk id="31" creationId="{C5E8F91B-7967-E9ED-426D-75F80470D38A}"/>
          </ac:grpSpMkLst>
        </pc:grpChg>
        <pc:grpChg chg="del mod">
          <ac:chgData name="Erfan Meskar" userId="ae30a713-38f5-4e56-b874-fd636adcf478" providerId="ADAL" clId="{BE28E511-423A-47DB-86A4-0C857A61F050}" dt="2025-03-13T15:14:30.751" v="71" actId="478"/>
          <ac:grpSpMkLst>
            <pc:docMk/>
            <pc:sldMk cId="626091319" sldId="1478"/>
            <ac:grpSpMk id="34" creationId="{7185FC0E-EE54-FD74-B5E1-B24C9A53B64E}"/>
          </ac:grpSpMkLst>
        </pc:grpChg>
        <pc:grpChg chg="del">
          <ac:chgData name="Erfan Meskar" userId="ae30a713-38f5-4e56-b874-fd636adcf478" providerId="ADAL" clId="{BE28E511-423A-47DB-86A4-0C857A61F050}" dt="2025-03-13T15:14:37.125" v="73" actId="478"/>
          <ac:grpSpMkLst>
            <pc:docMk/>
            <pc:sldMk cId="626091319" sldId="1478"/>
            <ac:grpSpMk id="39" creationId="{EC21F773-1989-384D-8D70-4B531DC7B04A}"/>
          </ac:grpSpMkLst>
        </pc:grpChg>
        <pc:grpChg chg="del">
          <ac:chgData name="Erfan Meskar" userId="ae30a713-38f5-4e56-b874-fd636adcf478" providerId="ADAL" clId="{BE28E511-423A-47DB-86A4-0C857A61F050}" dt="2025-03-13T15:14:26.716" v="69" actId="478"/>
          <ac:grpSpMkLst>
            <pc:docMk/>
            <pc:sldMk cId="626091319" sldId="1478"/>
            <ac:grpSpMk id="46" creationId="{41E38946-7745-7E12-CDD7-CF945337B64E}"/>
          </ac:grpSpMkLst>
        </pc:grpChg>
        <pc:graphicFrameChg chg="del">
          <ac:chgData name="Erfan Meskar" userId="ae30a713-38f5-4e56-b874-fd636adcf478" providerId="ADAL" clId="{BE28E511-423A-47DB-86A4-0C857A61F050}" dt="2025-03-13T15:14:14.020" v="66" actId="478"/>
          <ac:graphicFrameMkLst>
            <pc:docMk/>
            <pc:sldMk cId="626091319" sldId="1478"/>
            <ac:graphicFrameMk id="35" creationId="{CB55FCCF-EE82-0B0B-3759-3F8F85906025}"/>
          </ac:graphicFrameMkLst>
        </pc:graphicFrameChg>
      </pc:sldChg>
      <pc:sldChg chg="addSp modSp del mod modShow">
        <pc:chgData name="Erfan Meskar" userId="ae30a713-38f5-4e56-b874-fd636adcf478" providerId="ADAL" clId="{BE28E511-423A-47DB-86A4-0C857A61F050}" dt="2025-03-13T16:16:37.985" v="976" actId="47"/>
        <pc:sldMkLst>
          <pc:docMk/>
          <pc:sldMk cId="1015399469" sldId="1479"/>
        </pc:sldMkLst>
        <pc:spChg chg="add mod">
          <ac:chgData name="Erfan Meskar" userId="ae30a713-38f5-4e56-b874-fd636adcf478" providerId="ADAL" clId="{BE28E511-423A-47DB-86A4-0C857A61F050}" dt="2025-03-13T15:13:25.568" v="55"/>
          <ac:spMkLst>
            <pc:docMk/>
            <pc:sldMk cId="1015399469" sldId="1479"/>
            <ac:spMk id="2" creationId="{0D7690DB-24C7-1597-7BD3-00CCBFBA2896}"/>
          </ac:spMkLst>
        </pc:spChg>
      </pc:sldChg>
      <pc:sldChg chg="addSp modSp mod modAnim">
        <pc:chgData name="Erfan Meskar" userId="ae30a713-38f5-4e56-b874-fd636adcf478" providerId="ADAL" clId="{BE28E511-423A-47DB-86A4-0C857A61F050}" dt="2025-03-13T15:50:52.800" v="563" actId="11530"/>
        <pc:sldMkLst>
          <pc:docMk/>
          <pc:sldMk cId="2234124456" sldId="1480"/>
        </pc:sldMkLst>
        <pc:spChg chg="add mod">
          <ac:chgData name="Erfan Meskar" userId="ae30a713-38f5-4e56-b874-fd636adcf478" providerId="ADAL" clId="{BE28E511-423A-47DB-86A4-0C857A61F050}" dt="2025-03-13T15:37:30.758" v="407" actId="1076"/>
          <ac:spMkLst>
            <pc:docMk/>
            <pc:sldMk cId="2234124456" sldId="1480"/>
            <ac:spMk id="2" creationId="{8702311F-90DA-6423-06AC-5F56AC95C938}"/>
          </ac:spMkLst>
        </pc:spChg>
        <pc:spChg chg="mod">
          <ac:chgData name="Erfan Meskar" userId="ae30a713-38f5-4e56-b874-fd636adcf478" providerId="ADAL" clId="{BE28E511-423A-47DB-86A4-0C857A61F050}" dt="2025-03-13T15:32:46.467" v="361" actId="207"/>
          <ac:spMkLst>
            <pc:docMk/>
            <pc:sldMk cId="2234124456" sldId="1480"/>
            <ac:spMk id="48" creationId="{AE023C29-44F3-C1BC-75BE-DCC10DEE02D4}"/>
          </ac:spMkLst>
        </pc:spChg>
        <pc:grpChg chg="mod">
          <ac:chgData name="Erfan Meskar" userId="ae30a713-38f5-4e56-b874-fd636adcf478" providerId="ADAL" clId="{BE28E511-423A-47DB-86A4-0C857A61F050}" dt="2025-03-13T15:50:52.800" v="563" actId="11530"/>
          <ac:grpSpMkLst>
            <pc:docMk/>
            <pc:sldMk cId="2234124456" sldId="1480"/>
            <ac:grpSpMk id="4" creationId="{EA3F55CD-8CB9-2483-673E-DCDE363953BC}"/>
          </ac:grpSpMkLst>
        </pc:grpChg>
        <pc:grpChg chg="mod">
          <ac:chgData name="Erfan Meskar" userId="ae30a713-38f5-4e56-b874-fd636adcf478" providerId="ADAL" clId="{BE28E511-423A-47DB-86A4-0C857A61F050}" dt="2025-03-13T15:50:52.800" v="563" actId="11530"/>
          <ac:grpSpMkLst>
            <pc:docMk/>
            <pc:sldMk cId="2234124456" sldId="1480"/>
            <ac:grpSpMk id="10" creationId="{C41A684B-2CBF-F80B-CF64-F8906CFFC98A}"/>
          </ac:grpSpMkLst>
        </pc:grpChg>
        <pc:grpChg chg="mod">
          <ac:chgData name="Erfan Meskar" userId="ae30a713-38f5-4e56-b874-fd636adcf478" providerId="ADAL" clId="{BE28E511-423A-47DB-86A4-0C857A61F050}" dt="2025-03-13T15:50:52.800" v="563" actId="11530"/>
          <ac:grpSpMkLst>
            <pc:docMk/>
            <pc:sldMk cId="2234124456" sldId="1480"/>
            <ac:grpSpMk id="14" creationId="{36D61C71-E0BF-8AEC-A1FE-DAD9CE8C4338}"/>
          </ac:grpSpMkLst>
        </pc:grpChg>
        <pc:grpChg chg="mod">
          <ac:chgData name="Erfan Meskar" userId="ae30a713-38f5-4e56-b874-fd636adcf478" providerId="ADAL" clId="{BE28E511-423A-47DB-86A4-0C857A61F050}" dt="2025-03-13T15:50:52.800" v="563" actId="11530"/>
          <ac:grpSpMkLst>
            <pc:docMk/>
            <pc:sldMk cId="2234124456" sldId="1480"/>
            <ac:grpSpMk id="18" creationId="{EC7E2A74-3790-4BD5-5308-27BCCE8F2ECF}"/>
          </ac:grpSpMkLst>
        </pc:grpChg>
        <pc:grpChg chg="mod">
          <ac:chgData name="Erfan Meskar" userId="ae30a713-38f5-4e56-b874-fd636adcf478" providerId="ADAL" clId="{BE28E511-423A-47DB-86A4-0C857A61F050}" dt="2025-03-13T15:50:52.800" v="563" actId="11530"/>
          <ac:grpSpMkLst>
            <pc:docMk/>
            <pc:sldMk cId="2234124456" sldId="1480"/>
            <ac:grpSpMk id="22" creationId="{4DFD577F-EB02-7333-A57C-AB42F989EF25}"/>
          </ac:grpSpMkLst>
        </pc:grpChg>
      </pc:sldChg>
      <pc:sldChg chg="addSp delSp modSp mod modAnim">
        <pc:chgData name="Erfan Meskar" userId="ae30a713-38f5-4e56-b874-fd636adcf478" providerId="ADAL" clId="{BE28E511-423A-47DB-86A4-0C857A61F050}" dt="2025-03-13T15:51:04.632" v="564" actId="11530"/>
        <pc:sldMkLst>
          <pc:docMk/>
          <pc:sldMk cId="676283862" sldId="1481"/>
        </pc:sldMkLst>
        <pc:spChg chg="add mod">
          <ac:chgData name="Erfan Meskar" userId="ae30a713-38f5-4e56-b874-fd636adcf478" providerId="ADAL" clId="{BE28E511-423A-47DB-86A4-0C857A61F050}" dt="2025-03-13T15:38:00.721" v="430" actId="14100"/>
          <ac:spMkLst>
            <pc:docMk/>
            <pc:sldMk cId="676283862" sldId="1481"/>
            <ac:spMk id="6" creationId="{C2953D5C-BF89-4880-4554-AF537928D165}"/>
          </ac:spMkLst>
        </pc:spChg>
        <pc:spChg chg="mod topLvl">
          <ac:chgData name="Erfan Meskar" userId="ae30a713-38f5-4e56-b874-fd636adcf478" providerId="ADAL" clId="{BE28E511-423A-47DB-86A4-0C857A61F050}" dt="2025-03-13T15:51:04.632" v="564" actId="11530"/>
          <ac:spMkLst>
            <pc:docMk/>
            <pc:sldMk cId="676283862" sldId="1481"/>
            <ac:spMk id="7172" creationId="{EECED87E-200E-80A2-0732-4EBA02ED0C29}"/>
          </ac:spMkLst>
        </pc:spChg>
        <pc:spChg chg="mod topLvl">
          <ac:chgData name="Erfan Meskar" userId="ae30a713-38f5-4e56-b874-fd636adcf478" providerId="ADAL" clId="{BE28E511-423A-47DB-86A4-0C857A61F050}" dt="2025-03-13T15:39:09.671" v="432" actId="165"/>
          <ac:spMkLst>
            <pc:docMk/>
            <pc:sldMk cId="676283862" sldId="1481"/>
            <ac:spMk id="7173" creationId="{EF3F1EB8-8169-1212-61B9-899FA2068D97}"/>
          </ac:spMkLst>
        </pc:spChg>
        <pc:spChg chg="mod topLvl">
          <ac:chgData name="Erfan Meskar" userId="ae30a713-38f5-4e56-b874-fd636adcf478" providerId="ADAL" clId="{BE28E511-423A-47DB-86A4-0C857A61F050}" dt="2025-03-13T15:39:09.671" v="432" actId="165"/>
          <ac:spMkLst>
            <pc:docMk/>
            <pc:sldMk cId="676283862" sldId="1481"/>
            <ac:spMk id="7174" creationId="{DBBCE565-DB6E-3ED1-9FEB-7EA4BEF178F8}"/>
          </ac:spMkLst>
        </pc:spChg>
        <pc:spChg chg="mod">
          <ac:chgData name="Erfan Meskar" userId="ae30a713-38f5-4e56-b874-fd636adcf478" providerId="ADAL" clId="{BE28E511-423A-47DB-86A4-0C857A61F050}" dt="2025-03-13T15:35:14.996" v="396" actId="114"/>
          <ac:spMkLst>
            <pc:docMk/>
            <pc:sldMk cId="676283862" sldId="1481"/>
            <ac:spMk id="7207" creationId="{0C5664B9-78BF-5EFE-28C9-9730BC4C0EB1}"/>
          </ac:spMkLst>
        </pc:spChg>
        <pc:spChg chg="mod topLvl">
          <ac:chgData name="Erfan Meskar" userId="ae30a713-38f5-4e56-b874-fd636adcf478" providerId="ADAL" clId="{BE28E511-423A-47DB-86A4-0C857A61F050}" dt="2025-03-13T15:39:15.350" v="433" actId="165"/>
          <ac:spMkLst>
            <pc:docMk/>
            <pc:sldMk cId="676283862" sldId="1481"/>
            <ac:spMk id="7216" creationId="{E862ED18-E865-C503-59B5-2DA4887DD974}"/>
          </ac:spMkLst>
        </pc:spChg>
        <pc:spChg chg="mod topLvl">
          <ac:chgData name="Erfan Meskar" userId="ae30a713-38f5-4e56-b874-fd636adcf478" providerId="ADAL" clId="{BE28E511-423A-47DB-86A4-0C857A61F050}" dt="2025-03-13T15:39:15.350" v="433" actId="165"/>
          <ac:spMkLst>
            <pc:docMk/>
            <pc:sldMk cId="676283862" sldId="1481"/>
            <ac:spMk id="7217" creationId="{E8E6CF60-4B80-6E7F-FCE4-6929AD9F2567}"/>
          </ac:spMkLst>
        </pc:spChg>
        <pc:spChg chg="mod topLvl">
          <ac:chgData name="Erfan Meskar" userId="ae30a713-38f5-4e56-b874-fd636adcf478" providerId="ADAL" clId="{BE28E511-423A-47DB-86A4-0C857A61F050}" dt="2025-03-13T15:39:15.350" v="433" actId="165"/>
          <ac:spMkLst>
            <pc:docMk/>
            <pc:sldMk cId="676283862" sldId="1481"/>
            <ac:spMk id="7219" creationId="{C28C1009-27D7-EE10-606E-C6AC883F3F79}"/>
          </ac:spMkLst>
        </pc:spChg>
        <pc:spChg chg="mod topLvl">
          <ac:chgData name="Erfan Meskar" userId="ae30a713-38f5-4e56-b874-fd636adcf478" providerId="ADAL" clId="{BE28E511-423A-47DB-86A4-0C857A61F050}" dt="2025-03-13T15:39:15.350" v="433" actId="165"/>
          <ac:spMkLst>
            <pc:docMk/>
            <pc:sldMk cId="676283862" sldId="1481"/>
            <ac:spMk id="7221" creationId="{5EF3874A-B742-3827-4926-5F4453E395F7}"/>
          </ac:spMkLst>
        </pc:spChg>
        <pc:grpChg chg="mod">
          <ac:chgData name="Erfan Meskar" userId="ae30a713-38f5-4e56-b874-fd636adcf478" providerId="ADAL" clId="{BE28E511-423A-47DB-86A4-0C857A61F050}" dt="2025-03-13T15:51:04.632" v="564" actId="11530"/>
          <ac:grpSpMkLst>
            <pc:docMk/>
            <pc:sldMk cId="676283862" sldId="1481"/>
            <ac:grpSpMk id="2" creationId="{EA8DD638-AAFE-558F-A23C-E2515C02C2C7}"/>
          </ac:grpSpMkLst>
        </pc:grpChg>
        <pc:grpChg chg="mod">
          <ac:chgData name="Erfan Meskar" userId="ae30a713-38f5-4e56-b874-fd636adcf478" providerId="ADAL" clId="{BE28E511-423A-47DB-86A4-0C857A61F050}" dt="2025-03-13T15:51:04.632" v="564" actId="11530"/>
          <ac:grpSpMkLst>
            <pc:docMk/>
            <pc:sldMk cId="676283862" sldId="1481"/>
            <ac:grpSpMk id="62" creationId="{9D2FF5F5-AE4D-2175-905A-EF4872B36563}"/>
          </ac:grpSpMkLst>
        </pc:grpChg>
        <pc:grpChg chg="del">
          <ac:chgData name="Erfan Meskar" userId="ae30a713-38f5-4e56-b874-fd636adcf478" providerId="ADAL" clId="{BE28E511-423A-47DB-86A4-0C857A61F050}" dt="2025-03-13T15:39:09.671" v="432" actId="165"/>
          <ac:grpSpMkLst>
            <pc:docMk/>
            <pc:sldMk cId="676283862" sldId="1481"/>
            <ac:grpSpMk id="7171" creationId="{2A92A637-A48A-091E-D77E-76A2365E5A48}"/>
          </ac:grpSpMkLst>
        </pc:grpChg>
        <pc:grpChg chg="mod">
          <ac:chgData name="Erfan Meskar" userId="ae30a713-38f5-4e56-b874-fd636adcf478" providerId="ADAL" clId="{BE28E511-423A-47DB-86A4-0C857A61F050}" dt="2025-03-13T15:51:04.632" v="564" actId="11530"/>
          <ac:grpSpMkLst>
            <pc:docMk/>
            <pc:sldMk cId="676283862" sldId="1481"/>
            <ac:grpSpMk id="7177" creationId="{8B1F2826-D551-0FAD-E938-C656B2552BBD}"/>
          </ac:grpSpMkLst>
        </pc:grpChg>
        <pc:grpChg chg="mod">
          <ac:chgData name="Erfan Meskar" userId="ae30a713-38f5-4e56-b874-fd636adcf478" providerId="ADAL" clId="{BE28E511-423A-47DB-86A4-0C857A61F050}" dt="2025-03-13T15:51:04.632" v="564" actId="11530"/>
          <ac:grpSpMkLst>
            <pc:docMk/>
            <pc:sldMk cId="676283862" sldId="1481"/>
            <ac:grpSpMk id="7181" creationId="{A54481B5-4429-3314-3FDC-4412E48A40BB}"/>
          </ac:grpSpMkLst>
        </pc:grpChg>
        <pc:grpChg chg="del">
          <ac:chgData name="Erfan Meskar" userId="ae30a713-38f5-4e56-b874-fd636adcf478" providerId="ADAL" clId="{BE28E511-423A-47DB-86A4-0C857A61F050}" dt="2025-03-13T15:39:15.350" v="433" actId="165"/>
          <ac:grpSpMkLst>
            <pc:docMk/>
            <pc:sldMk cId="676283862" sldId="1481"/>
            <ac:grpSpMk id="7215" creationId="{9D2D7DF2-9584-F859-E58B-2C04A4D17C93}"/>
          </ac:grpSpMkLst>
        </pc:grpChg>
      </pc:sldChg>
      <pc:sldChg chg="modSp mod">
        <pc:chgData name="Erfan Meskar" userId="ae30a713-38f5-4e56-b874-fd636adcf478" providerId="ADAL" clId="{BE28E511-423A-47DB-86A4-0C857A61F050}" dt="2025-03-13T15:55:19.086" v="631" actId="14100"/>
        <pc:sldMkLst>
          <pc:docMk/>
          <pc:sldMk cId="1935318695" sldId="1482"/>
        </pc:sldMkLst>
        <pc:spChg chg="mod">
          <ac:chgData name="Erfan Meskar" userId="ae30a713-38f5-4e56-b874-fd636adcf478" providerId="ADAL" clId="{BE28E511-423A-47DB-86A4-0C857A61F050}" dt="2025-03-13T15:55:19.086" v="631" actId="14100"/>
          <ac:spMkLst>
            <pc:docMk/>
            <pc:sldMk cId="1935318695" sldId="1482"/>
            <ac:spMk id="7171" creationId="{D58FCB0E-B6AC-9A34-4E6C-30FA9E503FB3}"/>
          </ac:spMkLst>
        </pc:spChg>
      </pc:sldChg>
      <pc:sldChg chg="addSp modSp mod modAnim">
        <pc:chgData name="Erfan Meskar" userId="ae30a713-38f5-4e56-b874-fd636adcf478" providerId="ADAL" clId="{BE28E511-423A-47DB-86A4-0C857A61F050}" dt="2025-03-13T15:53:38.887" v="614" actId="1036"/>
        <pc:sldMkLst>
          <pc:docMk/>
          <pc:sldMk cId="1443929636" sldId="1483"/>
        </pc:sldMkLst>
        <pc:spChg chg="add mod">
          <ac:chgData name="Erfan Meskar" userId="ae30a713-38f5-4e56-b874-fd636adcf478" providerId="ADAL" clId="{BE28E511-423A-47DB-86A4-0C857A61F050}" dt="2025-03-13T15:53:20.036" v="606" actId="14100"/>
          <ac:spMkLst>
            <pc:docMk/>
            <pc:sldMk cId="1443929636" sldId="1483"/>
            <ac:spMk id="2" creationId="{EFFC3492-A7E4-1A4E-EEB8-6E961597E36A}"/>
          </ac:spMkLst>
        </pc:spChg>
        <pc:spChg chg="mod">
          <ac:chgData name="Erfan Meskar" userId="ae30a713-38f5-4e56-b874-fd636adcf478" providerId="ADAL" clId="{BE28E511-423A-47DB-86A4-0C857A61F050}" dt="2025-03-13T15:53:38.887" v="614" actId="1036"/>
          <ac:spMkLst>
            <pc:docMk/>
            <pc:sldMk cId="1443929636" sldId="1483"/>
            <ac:spMk id="7259" creationId="{DF9A0EE1-8A7C-B2D1-5B6F-90EEF05E23F5}"/>
          </ac:spMkLst>
        </pc:spChg>
        <pc:spChg chg="mod">
          <ac:chgData name="Erfan Meskar" userId="ae30a713-38f5-4e56-b874-fd636adcf478" providerId="ADAL" clId="{BE28E511-423A-47DB-86A4-0C857A61F050}" dt="2025-03-13T15:52:21.549" v="600" actId="14100"/>
          <ac:spMkLst>
            <pc:docMk/>
            <pc:sldMk cId="1443929636" sldId="1483"/>
            <ac:spMk id="7260" creationId="{632910AF-864B-72C7-9042-FFBA9FA13BE4}"/>
          </ac:spMkLst>
        </pc:spChg>
        <pc:spChg chg="mod">
          <ac:chgData name="Erfan Meskar" userId="ae30a713-38f5-4e56-b874-fd636adcf478" providerId="ADAL" clId="{BE28E511-423A-47DB-86A4-0C857A61F050}" dt="2025-03-13T15:52:21.549" v="600" actId="14100"/>
          <ac:spMkLst>
            <pc:docMk/>
            <pc:sldMk cId="1443929636" sldId="1483"/>
            <ac:spMk id="7261" creationId="{5C46EE49-D715-0FEF-093E-53379C4DD795}"/>
          </ac:spMkLst>
        </pc:spChg>
        <pc:spChg chg="mod">
          <ac:chgData name="Erfan Meskar" userId="ae30a713-38f5-4e56-b874-fd636adcf478" providerId="ADAL" clId="{BE28E511-423A-47DB-86A4-0C857A61F050}" dt="2025-03-13T15:52:21.549" v="600" actId="14100"/>
          <ac:spMkLst>
            <pc:docMk/>
            <pc:sldMk cId="1443929636" sldId="1483"/>
            <ac:spMk id="7262" creationId="{7805147F-1F02-4CAE-A938-D01803C4B040}"/>
          </ac:spMkLst>
        </pc:spChg>
        <pc:grpChg chg="mod">
          <ac:chgData name="Erfan Meskar" userId="ae30a713-38f5-4e56-b874-fd636adcf478" providerId="ADAL" clId="{BE28E511-423A-47DB-86A4-0C857A61F050}" dt="2025-03-13T15:51:30.477" v="565" actId="11530"/>
          <ac:grpSpMkLst>
            <pc:docMk/>
            <pc:sldMk cId="1443929636" sldId="1483"/>
            <ac:grpSpMk id="7197" creationId="{9219CFD0-E843-7EFA-D8AD-218E9167A716}"/>
          </ac:grpSpMkLst>
        </pc:grpChg>
        <pc:grpChg chg="mod">
          <ac:chgData name="Erfan Meskar" userId="ae30a713-38f5-4e56-b874-fd636adcf478" providerId="ADAL" clId="{BE28E511-423A-47DB-86A4-0C857A61F050}" dt="2025-03-13T15:51:30.477" v="565" actId="11530"/>
          <ac:grpSpMkLst>
            <pc:docMk/>
            <pc:sldMk cId="1443929636" sldId="1483"/>
            <ac:grpSpMk id="7203" creationId="{016AD006-21E3-FD51-2645-CCA30E65FE88}"/>
          </ac:grpSpMkLst>
        </pc:grpChg>
        <pc:grpChg chg="mod">
          <ac:chgData name="Erfan Meskar" userId="ae30a713-38f5-4e56-b874-fd636adcf478" providerId="ADAL" clId="{BE28E511-423A-47DB-86A4-0C857A61F050}" dt="2025-03-13T15:51:30.477" v="565" actId="11530"/>
          <ac:grpSpMkLst>
            <pc:docMk/>
            <pc:sldMk cId="1443929636" sldId="1483"/>
            <ac:grpSpMk id="7207" creationId="{67C06E3D-A630-CAAC-7284-828F78C62539}"/>
          </ac:grpSpMkLst>
        </pc:grpChg>
        <pc:grpChg chg="mod">
          <ac:chgData name="Erfan Meskar" userId="ae30a713-38f5-4e56-b874-fd636adcf478" providerId="ADAL" clId="{BE28E511-423A-47DB-86A4-0C857A61F050}" dt="2025-03-13T15:51:30.477" v="565" actId="11530"/>
          <ac:grpSpMkLst>
            <pc:docMk/>
            <pc:sldMk cId="1443929636" sldId="1483"/>
            <ac:grpSpMk id="7211" creationId="{400B50FB-E537-B9F6-8279-C3F17E3F848D}"/>
          </ac:grpSpMkLst>
        </pc:grpChg>
        <pc:grpChg chg="mod">
          <ac:chgData name="Erfan Meskar" userId="ae30a713-38f5-4e56-b874-fd636adcf478" providerId="ADAL" clId="{BE28E511-423A-47DB-86A4-0C857A61F050}" dt="2025-03-13T15:51:42.560" v="567" actId="11530"/>
          <ac:grpSpMkLst>
            <pc:docMk/>
            <pc:sldMk cId="1443929636" sldId="1483"/>
            <ac:grpSpMk id="7215" creationId="{37DC2ED2-8D14-85A5-32E2-86BCB9079346}"/>
          </ac:grpSpMkLst>
        </pc:grpChg>
      </pc:sldChg>
      <pc:sldChg chg="addSp delSp modSp del mod modShow">
        <pc:chgData name="Erfan Meskar" userId="ae30a713-38f5-4e56-b874-fd636adcf478" providerId="ADAL" clId="{BE28E511-423A-47DB-86A4-0C857A61F050}" dt="2025-03-13T16:16:36.021" v="975" actId="47"/>
        <pc:sldMkLst>
          <pc:docMk/>
          <pc:sldMk cId="1177968915" sldId="1484"/>
        </pc:sldMkLst>
        <pc:spChg chg="add mod">
          <ac:chgData name="Erfan Meskar" userId="ae30a713-38f5-4e56-b874-fd636adcf478" providerId="ADAL" clId="{BE28E511-423A-47DB-86A4-0C857A61F050}" dt="2025-03-13T16:15:41.430" v="973" actId="1036"/>
          <ac:spMkLst>
            <pc:docMk/>
            <pc:sldMk cId="1177968915" sldId="1484"/>
            <ac:spMk id="7246" creationId="{34837549-68AA-FBA5-42E1-1F5A83686897}"/>
          </ac:spMkLst>
        </pc:spChg>
        <pc:picChg chg="del">
          <ac:chgData name="Erfan Meskar" userId="ae30a713-38f5-4e56-b874-fd636adcf478" providerId="ADAL" clId="{BE28E511-423A-47DB-86A4-0C857A61F050}" dt="2025-03-13T16:15:10.021" v="967" actId="478"/>
          <ac:picMkLst>
            <pc:docMk/>
            <pc:sldMk cId="1177968915" sldId="1484"/>
            <ac:picMk id="2" creationId="{CDDC39EA-9FE4-0236-8F2B-B269591D5C07}"/>
          </ac:picMkLst>
        </pc:picChg>
      </pc:sldChg>
      <pc:sldChg chg="modSp mod">
        <pc:chgData name="Erfan Meskar" userId="ae30a713-38f5-4e56-b874-fd636adcf478" providerId="ADAL" clId="{BE28E511-423A-47DB-86A4-0C857A61F050}" dt="2025-03-13T16:45:59.839" v="1685" actId="20577"/>
        <pc:sldMkLst>
          <pc:docMk/>
          <pc:sldMk cId="2657410882" sldId="1485"/>
        </pc:sldMkLst>
        <pc:spChg chg="mod">
          <ac:chgData name="Erfan Meskar" userId="ae30a713-38f5-4e56-b874-fd636adcf478" providerId="ADAL" clId="{BE28E511-423A-47DB-86A4-0C857A61F050}" dt="2025-03-13T16:45:59.839" v="1685" actId="20577"/>
          <ac:spMkLst>
            <pc:docMk/>
            <pc:sldMk cId="2657410882" sldId="1485"/>
            <ac:spMk id="7171" creationId="{AC7027B7-5B8F-5169-DCBE-6FB5501D1340}"/>
          </ac:spMkLst>
        </pc:spChg>
      </pc:sldChg>
      <pc:sldChg chg="modSp mod">
        <pc:chgData name="Erfan Meskar" userId="ae30a713-38f5-4e56-b874-fd636adcf478" providerId="ADAL" clId="{BE28E511-423A-47DB-86A4-0C857A61F050}" dt="2025-03-13T16:19:12.377" v="997" actId="20577"/>
        <pc:sldMkLst>
          <pc:docMk/>
          <pc:sldMk cId="3160378020" sldId="1487"/>
        </pc:sldMkLst>
        <pc:spChg chg="mod">
          <ac:chgData name="Erfan Meskar" userId="ae30a713-38f5-4e56-b874-fd636adcf478" providerId="ADAL" clId="{BE28E511-423A-47DB-86A4-0C857A61F050}" dt="2025-03-13T16:19:12.377" v="997" actId="20577"/>
          <ac:spMkLst>
            <pc:docMk/>
            <pc:sldMk cId="3160378020" sldId="1487"/>
            <ac:spMk id="61" creationId="{B180AEA7-5ABB-166F-3AF0-E51FF722AACE}"/>
          </ac:spMkLst>
        </pc:spChg>
        <pc:spChg chg="mod">
          <ac:chgData name="Erfan Meskar" userId="ae30a713-38f5-4e56-b874-fd636adcf478" providerId="ADAL" clId="{BE28E511-423A-47DB-86A4-0C857A61F050}" dt="2025-03-13T16:19:05.279" v="994" actId="20577"/>
          <ac:spMkLst>
            <pc:docMk/>
            <pc:sldMk cId="3160378020" sldId="1487"/>
            <ac:spMk id="7173" creationId="{1DA4271D-3B9B-69C4-870C-A61D99FF854B}"/>
          </ac:spMkLst>
        </pc:spChg>
      </pc:sldChg>
      <pc:sldChg chg="del mod modShow">
        <pc:chgData name="Erfan Meskar" userId="ae30a713-38f5-4e56-b874-fd636adcf478" providerId="ADAL" clId="{BE28E511-423A-47DB-86A4-0C857A61F050}" dt="2025-03-13T16:53:50.209" v="1731" actId="47"/>
        <pc:sldMkLst>
          <pc:docMk/>
          <pc:sldMk cId="2785988576" sldId="1488"/>
        </pc:sldMkLst>
      </pc:sldChg>
      <pc:sldChg chg="addSp delSp modSp mod ord delAnim">
        <pc:chgData name="Erfan Meskar" userId="ae30a713-38f5-4e56-b874-fd636adcf478" providerId="ADAL" clId="{BE28E511-423A-47DB-86A4-0C857A61F050}" dt="2025-03-13T16:45:47.127" v="1672" actId="20577"/>
        <pc:sldMkLst>
          <pc:docMk/>
          <pc:sldMk cId="2252582972" sldId="1489"/>
        </pc:sldMkLst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3" creationId="{02ACB3E3-A8E2-99EE-6BA8-5EA74A6E8B80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4" creationId="{E384AC9F-6D76-2FDB-128B-1EB2AEF77103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7" creationId="{3A707A76-5838-536D-35EC-34FAE1C35B95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9" creationId="{D0C73456-A727-C095-E7E3-D76C12943A48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10" creationId="{949FCAC4-E2AE-ACB5-CF0F-D4813465D005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11" creationId="{6F5355C2-BEF5-2E19-480A-0C6004938001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12" creationId="{4B8D7004-F60C-D5F9-F8E3-8CD6FA87BA29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18" creationId="{F3550393-5918-49EC-86A2-166C9AF11EA7}"/>
          </ac:spMkLst>
        </pc:spChg>
        <pc:spChg chg="del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20" creationId="{BA081007-CB49-C17E-6D12-3FE2696C11C7}"/>
          </ac:spMkLst>
        </pc:spChg>
        <pc:spChg chg="del mod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22" creationId="{0F816440-3889-8BB1-DCA0-56B3EB204B92}"/>
          </ac:spMkLst>
        </pc:spChg>
        <pc:spChg chg="del mod">
          <ac:chgData name="Erfan Meskar" userId="ae30a713-38f5-4e56-b874-fd636adcf478" providerId="ADAL" clId="{BE28E511-423A-47DB-86A4-0C857A61F050}" dt="2025-03-13T16:38:05.648" v="1462" actId="478"/>
          <ac:spMkLst>
            <pc:docMk/>
            <pc:sldMk cId="2252582972" sldId="1489"/>
            <ac:spMk id="23" creationId="{DEF15897-CD6D-3C30-B560-E0D0DE9628FD}"/>
          </ac:spMkLst>
        </pc:spChg>
        <pc:spChg chg="del">
          <ac:chgData name="Erfan Meskar" userId="ae30a713-38f5-4e56-b874-fd636adcf478" providerId="ADAL" clId="{BE28E511-423A-47DB-86A4-0C857A61F050}" dt="2025-03-13T16:38:09.061" v="1463" actId="478"/>
          <ac:spMkLst>
            <pc:docMk/>
            <pc:sldMk cId="2252582972" sldId="1489"/>
            <ac:spMk id="25" creationId="{BB5F73FB-933C-2FCD-CE6C-C9B00A5E87E3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26" creationId="{209DB952-B82A-FE1E-8B92-C37CF769D67A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28" creationId="{0C9E2911-BA8C-30F5-0743-4B7835CA105D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35" creationId="{7B03B070-9970-EDCF-87DB-5C54BD18D243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39" creationId="{C9572D8D-C832-B6D2-3855-6F98712DCBF4}"/>
          </ac:spMkLst>
        </pc:spChg>
        <pc:spChg chg="mod">
          <ac:chgData name="Erfan Meskar" userId="ae30a713-38f5-4e56-b874-fd636adcf478" providerId="ADAL" clId="{BE28E511-423A-47DB-86A4-0C857A61F050}" dt="2025-03-13T16:40:30.891" v="1568" actId="11530"/>
          <ac:spMkLst>
            <pc:docMk/>
            <pc:sldMk cId="2252582972" sldId="1489"/>
            <ac:spMk id="47" creationId="{E2FF8148-963B-0B51-6C63-1FA3B9380C4F}"/>
          </ac:spMkLst>
        </pc:spChg>
        <pc:spChg chg="add mod">
          <ac:chgData name="Erfan Meskar" userId="ae30a713-38f5-4e56-b874-fd636adcf478" providerId="ADAL" clId="{BE28E511-423A-47DB-86A4-0C857A61F050}" dt="2025-03-13T16:39:29.826" v="1561" actId="14100"/>
          <ac:spMkLst>
            <pc:docMk/>
            <pc:sldMk cId="2252582972" sldId="1489"/>
            <ac:spMk id="52" creationId="{0ECB4FB7-2986-D962-D682-9202D5DA7F25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53" creationId="{4CE528B3-5246-4F41-3AA0-BB9E978369D7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54" creationId="{531E5DC9-2E43-9271-6A0C-4CBB128DD26F}"/>
          </ac:spMkLst>
        </pc:spChg>
        <pc:spChg chg="add mod">
          <ac:chgData name="Erfan Meskar" userId="ae30a713-38f5-4e56-b874-fd636adcf478" providerId="ADAL" clId="{BE28E511-423A-47DB-86A4-0C857A61F050}" dt="2025-03-13T16:38:27.995" v="1501" actId="1038"/>
          <ac:spMkLst>
            <pc:docMk/>
            <pc:sldMk cId="2252582972" sldId="1489"/>
            <ac:spMk id="55" creationId="{95FDAEB6-8065-CC4D-63D2-B3F44DB0D982}"/>
          </ac:spMkLst>
        </pc:spChg>
        <pc:spChg chg="add mod">
          <ac:chgData name="Erfan Meskar" userId="ae30a713-38f5-4e56-b874-fd636adcf478" providerId="ADAL" clId="{BE28E511-423A-47DB-86A4-0C857A61F050}" dt="2025-03-13T16:40:14.086" v="1567" actId="14100"/>
          <ac:spMkLst>
            <pc:docMk/>
            <pc:sldMk cId="2252582972" sldId="1489"/>
            <ac:spMk id="57" creationId="{D02C782C-9448-1B4E-DC04-60ECAD67D283}"/>
          </ac:spMkLst>
        </pc:spChg>
        <pc:spChg chg="mod">
          <ac:chgData name="Erfan Meskar" userId="ae30a713-38f5-4e56-b874-fd636adcf478" providerId="ADAL" clId="{BE28E511-423A-47DB-86A4-0C857A61F050}" dt="2025-03-13T16:38:57.956" v="1506" actId="14100"/>
          <ac:spMkLst>
            <pc:docMk/>
            <pc:sldMk cId="2252582972" sldId="1489"/>
            <ac:spMk id="58" creationId="{C6E325E9-1C7C-DB86-406D-9354CE40C9CB}"/>
          </ac:spMkLst>
        </pc:spChg>
        <pc:spChg chg="mod">
          <ac:chgData name="Erfan Meskar" userId="ae30a713-38f5-4e56-b874-fd636adcf478" providerId="ADAL" clId="{BE28E511-423A-47DB-86A4-0C857A61F050}" dt="2025-03-13T16:45:47.127" v="1672" actId="20577"/>
          <ac:spMkLst>
            <pc:docMk/>
            <pc:sldMk cId="2252582972" sldId="1489"/>
            <ac:spMk id="7170" creationId="{7FA0C730-8195-1794-04D8-B6B1EDB9599F}"/>
          </ac:spMkLst>
        </pc:spChg>
        <pc:spChg chg="mod">
          <ac:chgData name="Erfan Meskar" userId="ae30a713-38f5-4e56-b874-fd636adcf478" providerId="ADAL" clId="{BE28E511-423A-47DB-86A4-0C857A61F050}" dt="2025-03-13T16:41:02.808" v="1593" actId="20577"/>
          <ac:spMkLst>
            <pc:docMk/>
            <pc:sldMk cId="2252582972" sldId="1489"/>
            <ac:spMk id="7171" creationId="{158AE080-259B-63AD-8240-10FE5359F0D8}"/>
          </ac:spMkLst>
        </pc:spChg>
      </pc:sldChg>
      <pc:sldChg chg="addSp delSp modSp mod delAnim">
        <pc:chgData name="Erfan Meskar" userId="ae30a713-38f5-4e56-b874-fd636adcf478" providerId="ADAL" clId="{BE28E511-423A-47DB-86A4-0C857A61F050}" dt="2025-03-13T16:45:43.211" v="1670" actId="20577"/>
        <pc:sldMkLst>
          <pc:docMk/>
          <pc:sldMk cId="810867077" sldId="1490"/>
        </pc:sldMkLst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4" creationId="{7906B286-D92D-4F83-4B91-C481B9B9B9A8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6" creationId="{23AE5261-24C2-3065-1567-68BE2F6A7F03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10" creationId="{404566AE-A855-16A1-E088-95BAA85731EF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11" creationId="{27DAE056-E593-9E8F-8E1D-70EC341CDFE4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14" creationId="{744480D0-C981-1F54-4E43-5CCBB86075C6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24" creationId="{6D3326DB-B15D-C676-DC61-173BF7C1C0A0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26" creationId="{7B5917AE-5449-9454-D9A4-03A0BEFE9C31}"/>
          </ac:spMkLst>
        </pc:spChg>
        <pc:spChg chg="mod">
          <ac:chgData name="Erfan Meskar" userId="ae30a713-38f5-4e56-b874-fd636adcf478" providerId="ADAL" clId="{BE28E511-423A-47DB-86A4-0C857A61F050}" dt="2025-03-13T16:30:35.312" v="1220" actId="14100"/>
          <ac:spMkLst>
            <pc:docMk/>
            <pc:sldMk cId="810867077" sldId="1490"/>
            <ac:spMk id="30" creationId="{61939245-05C4-6F1C-B7C4-41C0C0CD0E8B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31" creationId="{1718CF1E-B300-11DD-B50E-29C9C217813F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32" creationId="{EA02720D-7A3C-963F-D29B-8F9FDAC245A0}"/>
          </ac:spMkLst>
        </pc:spChg>
        <pc:spChg chg="add mod">
          <ac:chgData name="Erfan Meskar" userId="ae30a713-38f5-4e56-b874-fd636adcf478" providerId="ADAL" clId="{BE28E511-423A-47DB-86A4-0C857A61F050}" dt="2025-03-13T16:30:08.253" v="1215" actId="1038"/>
          <ac:spMkLst>
            <pc:docMk/>
            <pc:sldMk cId="810867077" sldId="1490"/>
            <ac:spMk id="33" creationId="{3D064FF9-34BF-9F5A-3F7D-EFE9AFC6F107}"/>
          </ac:spMkLst>
        </pc:spChg>
        <pc:spChg chg="mod">
          <ac:chgData name="Erfan Meskar" userId="ae30a713-38f5-4e56-b874-fd636adcf478" providerId="ADAL" clId="{BE28E511-423A-47DB-86A4-0C857A61F050}" dt="2025-03-13T16:45:43.211" v="1670" actId="20577"/>
          <ac:spMkLst>
            <pc:docMk/>
            <pc:sldMk cId="810867077" sldId="1490"/>
            <ac:spMk id="7170" creationId="{F1B89E55-F36F-2CD9-B4BF-141D929CE2D3}"/>
          </ac:spMkLst>
        </pc:spChg>
        <pc:spChg chg="mod">
          <ac:chgData name="Erfan Meskar" userId="ae30a713-38f5-4e56-b874-fd636adcf478" providerId="ADAL" clId="{BE28E511-423A-47DB-86A4-0C857A61F050}" dt="2025-03-13T16:30:42.496" v="1221" actId="14100"/>
          <ac:spMkLst>
            <pc:docMk/>
            <pc:sldMk cId="810867077" sldId="1490"/>
            <ac:spMk id="7171" creationId="{CD63CFA9-7903-33AE-8544-4B45BB3E2C25}"/>
          </ac:spMkLst>
        </pc:spChg>
        <pc:spChg chg="del">
          <ac:chgData name="Erfan Meskar" userId="ae30a713-38f5-4e56-b874-fd636adcf478" providerId="ADAL" clId="{BE28E511-423A-47DB-86A4-0C857A61F050}" dt="2025-03-13T16:29:48.655" v="1186" actId="478"/>
          <ac:spMkLst>
            <pc:docMk/>
            <pc:sldMk cId="810867077" sldId="1490"/>
            <ac:spMk id="7235" creationId="{014EE85B-CD2B-EBE4-B68E-06FC5DE43838}"/>
          </ac:spMkLst>
        </pc:spChg>
        <pc:spChg chg="del">
          <ac:chgData name="Erfan Meskar" userId="ae30a713-38f5-4e56-b874-fd636adcf478" providerId="ADAL" clId="{BE28E511-423A-47DB-86A4-0C857A61F050}" dt="2025-03-13T16:29:46.547" v="1185" actId="478"/>
          <ac:spMkLst>
            <pc:docMk/>
            <pc:sldMk cId="810867077" sldId="1490"/>
            <ac:spMk id="7236" creationId="{9B28F744-11EF-5419-2C5A-48F09E43543E}"/>
          </ac:spMkLst>
        </pc:spChg>
        <pc:grpChg chg="del">
          <ac:chgData name="Erfan Meskar" userId="ae30a713-38f5-4e56-b874-fd636adcf478" providerId="ADAL" clId="{BE28E511-423A-47DB-86A4-0C857A61F050}" dt="2025-03-13T16:29:44.764" v="1184" actId="478"/>
          <ac:grpSpMkLst>
            <pc:docMk/>
            <pc:sldMk cId="810867077" sldId="1490"/>
            <ac:grpSpMk id="7203" creationId="{02080BB7-5299-842F-128E-3D9F460B7F47}"/>
          </ac:grpSpMkLst>
        </pc:grpChg>
      </pc:sldChg>
      <pc:sldChg chg="modSp mod">
        <pc:chgData name="Erfan Meskar" userId="ae30a713-38f5-4e56-b874-fd636adcf478" providerId="ADAL" clId="{BE28E511-423A-47DB-86A4-0C857A61F050}" dt="2025-03-13T16:47:11.726" v="1722" actId="20577"/>
        <pc:sldMkLst>
          <pc:docMk/>
          <pc:sldMk cId="143539535" sldId="1491"/>
        </pc:sldMkLst>
        <pc:spChg chg="mod">
          <ac:chgData name="Erfan Meskar" userId="ae30a713-38f5-4e56-b874-fd636adcf478" providerId="ADAL" clId="{BE28E511-423A-47DB-86A4-0C857A61F050}" dt="2025-03-13T16:47:11.726" v="1722" actId="20577"/>
          <ac:spMkLst>
            <pc:docMk/>
            <pc:sldMk cId="143539535" sldId="1491"/>
            <ac:spMk id="7171" creationId="{3A39EE08-E8B7-4D2C-7AF9-8456AEBBF46E}"/>
          </ac:spMkLst>
        </pc:spChg>
      </pc:sldChg>
      <pc:sldChg chg="del">
        <pc:chgData name="Erfan Meskar" userId="ae30a713-38f5-4e56-b874-fd636adcf478" providerId="ADAL" clId="{BE28E511-423A-47DB-86A4-0C857A61F050}" dt="2025-03-13T16:47:26.115" v="1723" actId="47"/>
        <pc:sldMkLst>
          <pc:docMk/>
          <pc:sldMk cId="1073362678" sldId="1492"/>
        </pc:sldMkLst>
      </pc:sldChg>
      <pc:sldChg chg="modSp mod">
        <pc:chgData name="Erfan Meskar" userId="ae30a713-38f5-4e56-b874-fd636adcf478" providerId="ADAL" clId="{BE28E511-423A-47DB-86A4-0C857A61F050}" dt="2025-03-13T16:17:28.122" v="992" actId="20577"/>
        <pc:sldMkLst>
          <pc:docMk/>
          <pc:sldMk cId="1441030370" sldId="1504"/>
        </pc:sldMkLst>
        <pc:spChg chg="mod">
          <ac:chgData name="Erfan Meskar" userId="ae30a713-38f5-4e56-b874-fd636adcf478" providerId="ADAL" clId="{BE28E511-423A-47DB-86A4-0C857A61F050}" dt="2025-03-13T16:17:28.122" v="992" actId="20577"/>
          <ac:spMkLst>
            <pc:docMk/>
            <pc:sldMk cId="1441030370" sldId="1504"/>
            <ac:spMk id="7171" creationId="{2B3AE215-7808-A03B-37DF-5061C54B205F}"/>
          </ac:spMkLst>
        </pc:spChg>
      </pc:sldChg>
      <pc:sldChg chg="addSp delSp modSp mod">
        <pc:chgData name="Erfan Meskar" userId="ae30a713-38f5-4e56-b874-fd636adcf478" providerId="ADAL" clId="{BE28E511-423A-47DB-86A4-0C857A61F050}" dt="2025-03-13T16:14:40.595" v="966" actId="1076"/>
        <pc:sldMkLst>
          <pc:docMk/>
          <pc:sldMk cId="676318079" sldId="1505"/>
        </pc:sldMkLst>
        <pc:spChg chg="add mod">
          <ac:chgData name="Erfan Meskar" userId="ae30a713-38f5-4e56-b874-fd636adcf478" providerId="ADAL" clId="{BE28E511-423A-47DB-86A4-0C857A61F050}" dt="2025-03-13T16:11:12.436" v="867" actId="1076"/>
          <ac:spMkLst>
            <pc:docMk/>
            <pc:sldMk cId="676318079" sldId="1505"/>
            <ac:spMk id="2" creationId="{112E567B-A004-CE01-0553-88AA97DEA5D1}"/>
          </ac:spMkLst>
        </pc:spChg>
        <pc:spChg chg="add mod">
          <ac:chgData name="Erfan Meskar" userId="ae30a713-38f5-4e56-b874-fd636adcf478" providerId="ADAL" clId="{BE28E511-423A-47DB-86A4-0C857A61F050}" dt="2025-03-13T16:05:20.955" v="656" actId="20577"/>
          <ac:spMkLst>
            <pc:docMk/>
            <pc:sldMk cId="676318079" sldId="1505"/>
            <ac:spMk id="3" creationId="{0374653E-D820-D4EA-3AD3-2A2524CB4C92}"/>
          </ac:spMkLst>
        </pc:spChg>
        <pc:spChg chg="add mod">
          <ac:chgData name="Erfan Meskar" userId="ae30a713-38f5-4e56-b874-fd636adcf478" providerId="ADAL" clId="{BE28E511-423A-47DB-86A4-0C857A61F050}" dt="2025-03-13T16:05:32.414" v="660" actId="20577"/>
          <ac:spMkLst>
            <pc:docMk/>
            <pc:sldMk cId="676318079" sldId="1505"/>
            <ac:spMk id="4" creationId="{37286248-8F83-DC24-8C94-C0B84317B5F1}"/>
          </ac:spMkLst>
        </pc:spChg>
        <pc:spChg chg="add mod">
          <ac:chgData name="Erfan Meskar" userId="ae30a713-38f5-4e56-b874-fd636adcf478" providerId="ADAL" clId="{BE28E511-423A-47DB-86A4-0C857A61F050}" dt="2025-03-13T16:09:34.359" v="814" actId="1076"/>
          <ac:spMkLst>
            <pc:docMk/>
            <pc:sldMk cId="676318079" sldId="1505"/>
            <ac:spMk id="5" creationId="{3142BC0F-9057-7DBA-75C3-F05828EF3383}"/>
          </ac:spMkLst>
        </pc:spChg>
        <pc:spChg chg="add mod">
          <ac:chgData name="Erfan Meskar" userId="ae30a713-38f5-4e56-b874-fd636adcf478" providerId="ADAL" clId="{BE28E511-423A-47DB-86A4-0C857A61F050}" dt="2025-03-13T16:13:34.239" v="957" actId="1035"/>
          <ac:spMkLst>
            <pc:docMk/>
            <pc:sldMk cId="676318079" sldId="1505"/>
            <ac:spMk id="6" creationId="{3474EC69-5254-0B50-36AE-4D695930C5B4}"/>
          </ac:spMkLst>
        </pc:spChg>
        <pc:spChg chg="add mod">
          <ac:chgData name="Erfan Meskar" userId="ae30a713-38f5-4e56-b874-fd636adcf478" providerId="ADAL" clId="{BE28E511-423A-47DB-86A4-0C857A61F050}" dt="2025-03-13T16:13:31.439" v="953" actId="14100"/>
          <ac:spMkLst>
            <pc:docMk/>
            <pc:sldMk cId="676318079" sldId="1505"/>
            <ac:spMk id="7" creationId="{DDBA73C6-2A6F-34D5-F297-47D783FC813D}"/>
          </ac:spMkLst>
        </pc:spChg>
        <pc:spChg chg="add mod">
          <ac:chgData name="Erfan Meskar" userId="ae30a713-38f5-4e56-b874-fd636adcf478" providerId="ADAL" clId="{BE28E511-423A-47DB-86A4-0C857A61F050}" dt="2025-03-13T16:14:24.828" v="961" actId="20577"/>
          <ac:spMkLst>
            <pc:docMk/>
            <pc:sldMk cId="676318079" sldId="1505"/>
            <ac:spMk id="8" creationId="{3B27FAA6-3A2B-46BD-8319-52FF2C17147A}"/>
          </ac:spMkLst>
        </pc:spChg>
        <pc:spChg chg="add mod">
          <ac:chgData name="Erfan Meskar" userId="ae30a713-38f5-4e56-b874-fd636adcf478" providerId="ADAL" clId="{BE28E511-423A-47DB-86A4-0C857A61F050}" dt="2025-03-13T16:14:40.595" v="966" actId="1076"/>
          <ac:spMkLst>
            <pc:docMk/>
            <pc:sldMk cId="676318079" sldId="1505"/>
            <ac:spMk id="9" creationId="{5049A4F5-FAD2-CC4C-040D-7884DB545DEB}"/>
          </ac:spMkLst>
        </pc:spChg>
        <pc:spChg chg="mod">
          <ac:chgData name="Erfan Meskar" userId="ae30a713-38f5-4e56-b874-fd636adcf478" providerId="ADAL" clId="{BE28E511-423A-47DB-86A4-0C857A61F050}" dt="2025-03-13T16:12:37.500" v="928" actId="14100"/>
          <ac:spMkLst>
            <pc:docMk/>
            <pc:sldMk cId="676318079" sldId="1505"/>
            <ac:spMk id="7220" creationId="{9DB37BB5-7A8F-8FD1-5E5F-71102405B79B}"/>
          </ac:spMkLst>
        </pc:spChg>
        <pc:spChg chg="mod">
          <ac:chgData name="Erfan Meskar" userId="ae30a713-38f5-4e56-b874-fd636adcf478" providerId="ADAL" clId="{BE28E511-423A-47DB-86A4-0C857A61F050}" dt="2025-03-13T16:12:10.894" v="897" actId="14100"/>
          <ac:spMkLst>
            <pc:docMk/>
            <pc:sldMk cId="676318079" sldId="1505"/>
            <ac:spMk id="7221" creationId="{7D6632A1-417D-67E9-E88F-808905F25419}"/>
          </ac:spMkLst>
        </pc:spChg>
        <pc:spChg chg="mod">
          <ac:chgData name="Erfan Meskar" userId="ae30a713-38f5-4e56-b874-fd636adcf478" providerId="ADAL" clId="{BE28E511-423A-47DB-86A4-0C857A61F050}" dt="2025-03-13T16:10:34.443" v="836" actId="14100"/>
          <ac:spMkLst>
            <pc:docMk/>
            <pc:sldMk cId="676318079" sldId="1505"/>
            <ac:spMk id="7222" creationId="{1FE2D0A0-4CE6-816D-FDF4-ADBC6F80AA03}"/>
          </ac:spMkLst>
        </pc:spChg>
        <pc:spChg chg="mod">
          <ac:chgData name="Erfan Meskar" userId="ae30a713-38f5-4e56-b874-fd636adcf478" providerId="ADAL" clId="{BE28E511-423A-47DB-86A4-0C857A61F050}" dt="2025-03-13T16:10:29.262" v="835" actId="1037"/>
          <ac:spMkLst>
            <pc:docMk/>
            <pc:sldMk cId="676318079" sldId="1505"/>
            <ac:spMk id="7223" creationId="{B9D4ECC0-4863-ED09-95A0-A3B2C84C7CE8}"/>
          </ac:spMkLst>
        </pc:spChg>
        <pc:spChg chg="mod">
          <ac:chgData name="Erfan Meskar" userId="ae30a713-38f5-4e56-b874-fd636adcf478" providerId="ADAL" clId="{BE28E511-423A-47DB-86A4-0C857A61F050}" dt="2025-03-13T16:11:07.671" v="866" actId="14100"/>
          <ac:spMkLst>
            <pc:docMk/>
            <pc:sldMk cId="676318079" sldId="1505"/>
            <ac:spMk id="7224" creationId="{4218F9BD-214E-142E-F065-725B159BFDE0}"/>
          </ac:spMkLst>
        </pc:spChg>
        <pc:spChg chg="mod">
          <ac:chgData name="Erfan Meskar" userId="ae30a713-38f5-4e56-b874-fd636adcf478" providerId="ADAL" clId="{BE28E511-423A-47DB-86A4-0C857A61F050}" dt="2025-03-13T16:10:56.040" v="859" actId="1037"/>
          <ac:spMkLst>
            <pc:docMk/>
            <pc:sldMk cId="676318079" sldId="1505"/>
            <ac:spMk id="7225" creationId="{6CCD119A-1D6F-C729-D1BC-684F43DA6D83}"/>
          </ac:spMkLst>
        </pc:spChg>
        <pc:spChg chg="mod">
          <ac:chgData name="Erfan Meskar" userId="ae30a713-38f5-4e56-b874-fd636adcf478" providerId="ADAL" clId="{BE28E511-423A-47DB-86A4-0C857A61F050}" dt="2025-03-13T16:09:02.884" v="778" actId="14100"/>
          <ac:spMkLst>
            <pc:docMk/>
            <pc:sldMk cId="676318079" sldId="1505"/>
            <ac:spMk id="7226" creationId="{467FB8BF-B4A5-BE74-E062-F312402EE2BD}"/>
          </ac:spMkLst>
        </pc:spChg>
        <pc:spChg chg="mod">
          <ac:chgData name="Erfan Meskar" userId="ae30a713-38f5-4e56-b874-fd636adcf478" providerId="ADAL" clId="{BE28E511-423A-47DB-86A4-0C857A61F050}" dt="2025-03-13T16:09:28.006" v="812" actId="1038"/>
          <ac:spMkLst>
            <pc:docMk/>
            <pc:sldMk cId="676318079" sldId="1505"/>
            <ac:spMk id="7229" creationId="{AC3ADC3E-0C5E-1B63-FFAF-3397BE0B501E}"/>
          </ac:spMkLst>
        </pc:spChg>
        <pc:spChg chg="mod">
          <ac:chgData name="Erfan Meskar" userId="ae30a713-38f5-4e56-b874-fd636adcf478" providerId="ADAL" clId="{BE28E511-423A-47DB-86A4-0C857A61F050}" dt="2025-03-13T16:09:28.006" v="812" actId="1038"/>
          <ac:spMkLst>
            <pc:docMk/>
            <pc:sldMk cId="676318079" sldId="1505"/>
            <ac:spMk id="7230" creationId="{6B9275B4-0A18-30CA-FE42-01D6DE886646}"/>
          </ac:spMkLst>
        </pc:spChg>
        <pc:spChg chg="del mod">
          <ac:chgData name="Erfan Meskar" userId="ae30a713-38f5-4e56-b874-fd636adcf478" providerId="ADAL" clId="{BE28E511-423A-47DB-86A4-0C857A61F050}" dt="2025-03-13T16:12:59.262" v="945" actId="478"/>
          <ac:spMkLst>
            <pc:docMk/>
            <pc:sldMk cId="676318079" sldId="1505"/>
            <ac:spMk id="7231" creationId="{E6F4B0E3-77AD-EFAC-58A7-0330EB41DE51}"/>
          </ac:spMkLst>
        </pc:spChg>
        <pc:spChg chg="mod">
          <ac:chgData name="Erfan Meskar" userId="ae30a713-38f5-4e56-b874-fd636adcf478" providerId="ADAL" clId="{BE28E511-423A-47DB-86A4-0C857A61F050}" dt="2025-03-13T16:09:47.419" v="819" actId="1035"/>
          <ac:spMkLst>
            <pc:docMk/>
            <pc:sldMk cId="676318079" sldId="1505"/>
            <ac:spMk id="7235" creationId="{5C5853BE-F5A9-37D0-1304-5355A970BB55}"/>
          </ac:spMkLst>
        </pc:spChg>
        <pc:spChg chg="mod">
          <ac:chgData name="Erfan Meskar" userId="ae30a713-38f5-4e56-b874-fd636adcf478" providerId="ADAL" clId="{BE28E511-423A-47DB-86A4-0C857A61F050}" dt="2025-03-13T16:12:18.312" v="906" actId="1037"/>
          <ac:spMkLst>
            <pc:docMk/>
            <pc:sldMk cId="676318079" sldId="1505"/>
            <ac:spMk id="7238" creationId="{ADF6FB1D-4EBF-35BB-B653-60F6383C8F51}"/>
          </ac:spMkLst>
        </pc:spChg>
        <pc:spChg chg="mod">
          <ac:chgData name="Erfan Meskar" userId="ae30a713-38f5-4e56-b874-fd636adcf478" providerId="ADAL" clId="{BE28E511-423A-47DB-86A4-0C857A61F050}" dt="2025-03-13T16:07:05.044" v="688" actId="20577"/>
          <ac:spMkLst>
            <pc:docMk/>
            <pc:sldMk cId="676318079" sldId="1505"/>
            <ac:spMk id="7240" creationId="{C8D7DF8E-B70E-5366-D4D3-9D17E07C86E4}"/>
          </ac:spMkLst>
        </pc:spChg>
        <pc:spChg chg="mod">
          <ac:chgData name="Erfan Meskar" userId="ae30a713-38f5-4e56-b874-fd636adcf478" providerId="ADAL" clId="{BE28E511-423A-47DB-86A4-0C857A61F050}" dt="2025-03-13T16:10:29.262" v="835" actId="1037"/>
          <ac:spMkLst>
            <pc:docMk/>
            <pc:sldMk cId="676318079" sldId="1505"/>
            <ac:spMk id="7241" creationId="{FD73D67C-F44C-6ABB-5CB8-4A10947E79AC}"/>
          </ac:spMkLst>
        </pc:spChg>
        <pc:spChg chg="mod">
          <ac:chgData name="Erfan Meskar" userId="ae30a713-38f5-4e56-b874-fd636adcf478" providerId="ADAL" clId="{BE28E511-423A-47DB-86A4-0C857A61F050}" dt="2025-03-13T16:10:29.262" v="835" actId="1037"/>
          <ac:spMkLst>
            <pc:docMk/>
            <pc:sldMk cId="676318079" sldId="1505"/>
            <ac:spMk id="7242" creationId="{B77D43A4-E391-2F7B-A40C-FD5D8E3D0D83}"/>
          </ac:spMkLst>
        </pc:spChg>
        <pc:spChg chg="mod">
          <ac:chgData name="Erfan Meskar" userId="ae30a713-38f5-4e56-b874-fd636adcf478" providerId="ADAL" clId="{BE28E511-423A-47DB-86A4-0C857A61F050}" dt="2025-03-13T16:10:29.262" v="835" actId="1037"/>
          <ac:spMkLst>
            <pc:docMk/>
            <pc:sldMk cId="676318079" sldId="1505"/>
            <ac:spMk id="7244" creationId="{B82513C2-92DA-4327-05F8-D2204AB6864B}"/>
          </ac:spMkLst>
        </pc:spChg>
        <pc:spChg chg="mod">
          <ac:chgData name="Erfan Meskar" userId="ae30a713-38f5-4e56-b874-fd636adcf478" providerId="ADAL" clId="{BE28E511-423A-47DB-86A4-0C857A61F050}" dt="2025-03-13T16:07:07.192" v="691" actId="20577"/>
          <ac:spMkLst>
            <pc:docMk/>
            <pc:sldMk cId="676318079" sldId="1505"/>
            <ac:spMk id="7248" creationId="{639936F0-258C-134B-5A48-F8CF8F6DC06F}"/>
          </ac:spMkLst>
        </pc:spChg>
        <pc:spChg chg="mod">
          <ac:chgData name="Erfan Meskar" userId="ae30a713-38f5-4e56-b874-fd636adcf478" providerId="ADAL" clId="{BE28E511-423A-47DB-86A4-0C857A61F050}" dt="2025-03-13T16:10:29.262" v="835" actId="1037"/>
          <ac:spMkLst>
            <pc:docMk/>
            <pc:sldMk cId="676318079" sldId="1505"/>
            <ac:spMk id="7250" creationId="{999E36E2-8131-1030-8392-0F0B49739DB0}"/>
          </ac:spMkLst>
        </pc:spChg>
        <pc:spChg chg="mod">
          <ac:chgData name="Erfan Meskar" userId="ae30a713-38f5-4e56-b874-fd636adcf478" providerId="ADAL" clId="{BE28E511-423A-47DB-86A4-0C857A61F050}" dt="2025-03-13T16:11:43.757" v="884" actId="1037"/>
          <ac:spMkLst>
            <pc:docMk/>
            <pc:sldMk cId="676318079" sldId="1505"/>
            <ac:spMk id="7253" creationId="{343624FC-FED6-16E3-2357-9CCB0A7AC1D4}"/>
          </ac:spMkLst>
        </pc:spChg>
        <pc:spChg chg="mod">
          <ac:chgData name="Erfan Meskar" userId="ae30a713-38f5-4e56-b874-fd636adcf478" providerId="ADAL" clId="{BE28E511-423A-47DB-86A4-0C857A61F050}" dt="2025-03-13T16:11:51.061" v="891" actId="1035"/>
          <ac:spMkLst>
            <pc:docMk/>
            <pc:sldMk cId="676318079" sldId="1505"/>
            <ac:spMk id="7254" creationId="{D18A78E1-8155-E875-CDA5-2378654C81DD}"/>
          </ac:spMkLst>
        </pc:spChg>
        <pc:spChg chg="mod">
          <ac:chgData name="Erfan Meskar" userId="ae30a713-38f5-4e56-b874-fd636adcf478" providerId="ADAL" clId="{BE28E511-423A-47DB-86A4-0C857A61F050}" dt="2025-03-13T16:10:29.262" v="835" actId="1037"/>
          <ac:spMkLst>
            <pc:docMk/>
            <pc:sldMk cId="676318079" sldId="1505"/>
            <ac:spMk id="7266" creationId="{0A6F288D-85CE-5DCD-6703-DD87629721D0}"/>
          </ac:spMkLst>
        </pc:spChg>
        <pc:picChg chg="mod">
          <ac:chgData name="Erfan Meskar" userId="ae30a713-38f5-4e56-b874-fd636adcf478" providerId="ADAL" clId="{BE28E511-423A-47DB-86A4-0C857A61F050}" dt="2025-03-13T16:08:58.141" v="777" actId="1038"/>
          <ac:picMkLst>
            <pc:docMk/>
            <pc:sldMk cId="676318079" sldId="1505"/>
            <ac:picMk id="7227" creationId="{24A7991C-6D81-1817-B919-03D31DA6EFAD}"/>
          </ac:picMkLst>
        </pc:picChg>
        <pc:picChg chg="mod">
          <ac:chgData name="Erfan Meskar" userId="ae30a713-38f5-4e56-b874-fd636adcf478" providerId="ADAL" clId="{BE28E511-423A-47DB-86A4-0C857A61F050}" dt="2025-03-13T16:08:34.516" v="756" actId="1038"/>
          <ac:picMkLst>
            <pc:docMk/>
            <pc:sldMk cId="676318079" sldId="1505"/>
            <ac:picMk id="7228" creationId="{30DACC5E-ACC0-35E4-A02A-1DF0EDA4631D}"/>
          </ac:picMkLst>
        </pc:picChg>
      </pc:sldChg>
      <pc:sldChg chg="modSp del mod">
        <pc:chgData name="Erfan Meskar" userId="ae30a713-38f5-4e56-b874-fd636adcf478" providerId="ADAL" clId="{BE28E511-423A-47DB-86A4-0C857A61F050}" dt="2025-03-13T16:53:37.337" v="1728" actId="47"/>
        <pc:sldMkLst>
          <pc:docMk/>
          <pc:sldMk cId="3331970170" sldId="1508"/>
        </pc:sldMkLst>
        <pc:spChg chg="mod">
          <ac:chgData name="Erfan Meskar" userId="ae30a713-38f5-4e56-b874-fd636adcf478" providerId="ADAL" clId="{BE28E511-423A-47DB-86A4-0C857A61F050}" dt="2025-03-13T16:48:24.438" v="1725" actId="20577"/>
          <ac:spMkLst>
            <pc:docMk/>
            <pc:sldMk cId="3331970170" sldId="1508"/>
            <ac:spMk id="7171" creationId="{A2B6ACC8-477D-43AF-506D-B3FB20122D27}"/>
          </ac:spMkLst>
        </pc:spChg>
      </pc:sldChg>
      <pc:sldChg chg="modSp del mod">
        <pc:chgData name="Erfan Meskar" userId="ae30a713-38f5-4e56-b874-fd636adcf478" providerId="ADAL" clId="{BE28E511-423A-47DB-86A4-0C857A61F050}" dt="2025-03-13T16:53:43.448" v="1730" actId="47"/>
        <pc:sldMkLst>
          <pc:docMk/>
          <pc:sldMk cId="2700925637" sldId="1509"/>
        </pc:sldMkLst>
        <pc:spChg chg="mod">
          <ac:chgData name="Erfan Meskar" userId="ae30a713-38f5-4e56-b874-fd636adcf478" providerId="ADAL" clId="{BE28E511-423A-47DB-86A4-0C857A61F050}" dt="2025-03-13T16:48:33.178" v="1726" actId="20577"/>
          <ac:spMkLst>
            <pc:docMk/>
            <pc:sldMk cId="2700925637" sldId="1509"/>
            <ac:spMk id="7171" creationId="{EEC0BC2E-7E8A-FB6C-5632-9948A7E07D67}"/>
          </ac:spMkLst>
        </pc:spChg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1902366794" sldId="1512"/>
        </pc:sldMkLst>
      </pc:sldChg>
      <pc:sldChg chg="del">
        <pc:chgData name="Erfan Meskar" userId="ae30a713-38f5-4e56-b874-fd636adcf478" providerId="ADAL" clId="{BE28E511-423A-47DB-86A4-0C857A61F050}" dt="2025-03-13T16:47:28.623" v="1724" actId="47"/>
        <pc:sldMkLst>
          <pc:docMk/>
          <pc:sldMk cId="447135988" sldId="1532"/>
        </pc:sldMkLst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2034871438" sldId="1533"/>
        </pc:sldMkLst>
      </pc:sldChg>
      <pc:sldChg chg="addSp delSp modSp add mod delAnim modAnim">
        <pc:chgData name="Erfan Meskar" userId="ae30a713-38f5-4e56-b874-fd636adcf478" providerId="ADAL" clId="{BE28E511-423A-47DB-86A4-0C857A61F050}" dt="2025-03-13T15:24:41.612" v="275" actId="207"/>
        <pc:sldMkLst>
          <pc:docMk/>
          <pc:sldMk cId="4220543777" sldId="1533"/>
        </pc:sldMkLst>
        <pc:spChg chg="mod">
          <ac:chgData name="Erfan Meskar" userId="ae30a713-38f5-4e56-b874-fd636adcf478" providerId="ADAL" clId="{BE28E511-423A-47DB-86A4-0C857A61F050}" dt="2025-03-13T15:17:17.059" v="117" actId="404"/>
          <ac:spMkLst>
            <pc:docMk/>
            <pc:sldMk cId="4220543777" sldId="1533"/>
            <ac:spMk id="11" creationId="{22704E06-755F-B27F-2413-003E22FBCEC0}"/>
          </ac:spMkLst>
        </pc:spChg>
        <pc:spChg chg="mod">
          <ac:chgData name="Erfan Meskar" userId="ae30a713-38f5-4e56-b874-fd636adcf478" providerId="ADAL" clId="{BE28E511-423A-47DB-86A4-0C857A61F050}" dt="2025-03-13T15:17:40.604" v="135" actId="20577"/>
          <ac:spMkLst>
            <pc:docMk/>
            <pc:sldMk cId="4220543777" sldId="1533"/>
            <ac:spMk id="15" creationId="{43355852-95B2-4A1E-8771-9DB4AE0EB94A}"/>
          </ac:spMkLst>
        </pc:spChg>
        <pc:spChg chg="mod">
          <ac:chgData name="Erfan Meskar" userId="ae30a713-38f5-4e56-b874-fd636adcf478" providerId="ADAL" clId="{BE28E511-423A-47DB-86A4-0C857A61F050}" dt="2025-03-13T15:17:43.127" v="136" actId="20577"/>
          <ac:spMkLst>
            <pc:docMk/>
            <pc:sldMk cId="4220543777" sldId="1533"/>
            <ac:spMk id="19" creationId="{E056A301-9A6D-E41A-EF0E-49790594EF0B}"/>
          </ac:spMkLst>
        </pc:spChg>
        <pc:spChg chg="mod">
          <ac:chgData name="Erfan Meskar" userId="ae30a713-38f5-4e56-b874-fd636adcf478" providerId="ADAL" clId="{BE28E511-423A-47DB-86A4-0C857A61F050}" dt="2025-03-13T15:17:45.979" v="137" actId="20577"/>
          <ac:spMkLst>
            <pc:docMk/>
            <pc:sldMk cId="4220543777" sldId="1533"/>
            <ac:spMk id="23" creationId="{47BA1A7B-710E-8128-AD88-A83C93C4A83F}"/>
          </ac:spMkLst>
        </pc:spChg>
        <pc:spChg chg="mod">
          <ac:chgData name="Erfan Meskar" userId="ae30a713-38f5-4e56-b874-fd636adcf478" providerId="ADAL" clId="{BE28E511-423A-47DB-86A4-0C857A61F050}" dt="2025-03-13T15:21:40.489" v="263" actId="404"/>
          <ac:spMkLst>
            <pc:docMk/>
            <pc:sldMk cId="4220543777" sldId="1533"/>
            <ac:spMk id="26" creationId="{B2BD31F3-ABCB-7988-2680-096A305E297C}"/>
          </ac:spMkLst>
        </pc:spChg>
        <pc:spChg chg="add del">
          <ac:chgData name="Erfan Meskar" userId="ae30a713-38f5-4e56-b874-fd636adcf478" providerId="ADAL" clId="{BE28E511-423A-47DB-86A4-0C857A61F050}" dt="2025-03-13T15:17:22.371" v="119" actId="22"/>
          <ac:spMkLst>
            <pc:docMk/>
            <pc:sldMk cId="4220543777" sldId="1533"/>
            <ac:spMk id="28" creationId="{2D2E292A-A4BD-F64A-1F7E-68A923BB37E2}"/>
          </ac:spMkLst>
        </pc:spChg>
        <pc:spChg chg="del">
          <ac:chgData name="Erfan Meskar" userId="ae30a713-38f5-4e56-b874-fd636adcf478" providerId="ADAL" clId="{BE28E511-423A-47DB-86A4-0C857A61F050}" dt="2025-03-13T15:24:12.306" v="269" actId="478"/>
          <ac:spMkLst>
            <pc:docMk/>
            <pc:sldMk cId="4220543777" sldId="1533"/>
            <ac:spMk id="56" creationId="{383E1E5F-86B5-2FA5-9A16-BD049349B299}"/>
          </ac:spMkLst>
        </pc:spChg>
        <pc:spChg chg="del">
          <ac:chgData name="Erfan Meskar" userId="ae30a713-38f5-4e56-b874-fd636adcf478" providerId="ADAL" clId="{BE28E511-423A-47DB-86A4-0C857A61F050}" dt="2025-03-13T15:24:14.724" v="270" actId="478"/>
          <ac:spMkLst>
            <pc:docMk/>
            <pc:sldMk cId="4220543777" sldId="1533"/>
            <ac:spMk id="57" creationId="{691912CC-B2F7-604C-8DB3-1AA32B009B72}"/>
          </ac:spMkLst>
        </pc:spChg>
        <pc:spChg chg="del">
          <ac:chgData name="Erfan Meskar" userId="ae30a713-38f5-4e56-b874-fd636adcf478" providerId="ADAL" clId="{BE28E511-423A-47DB-86A4-0C857A61F050}" dt="2025-03-13T15:24:17.206" v="271" actId="478"/>
          <ac:spMkLst>
            <pc:docMk/>
            <pc:sldMk cId="4220543777" sldId="1533"/>
            <ac:spMk id="58" creationId="{19333893-FF20-7A69-3143-F0918A68896C}"/>
          </ac:spMkLst>
        </pc:spChg>
        <pc:spChg chg="mod">
          <ac:chgData name="Erfan Meskar" userId="ae30a713-38f5-4e56-b874-fd636adcf478" providerId="ADAL" clId="{BE28E511-423A-47DB-86A4-0C857A61F050}" dt="2025-03-13T15:19:22.106" v="207"/>
          <ac:spMkLst>
            <pc:docMk/>
            <pc:sldMk cId="4220543777" sldId="1533"/>
            <ac:spMk id="7170" creationId="{7D64F11C-95A4-7AC3-5F43-A22205E6E40A}"/>
          </ac:spMkLst>
        </pc:spChg>
        <pc:grpChg chg="mod">
          <ac:chgData name="Erfan Meskar" userId="ae30a713-38f5-4e56-b874-fd636adcf478" providerId="ADAL" clId="{BE28E511-423A-47DB-86A4-0C857A61F050}" dt="2025-03-13T15:16:50.394" v="110" actId="11530"/>
          <ac:grpSpMkLst>
            <pc:docMk/>
            <pc:sldMk cId="4220543777" sldId="1533"/>
            <ac:grpSpMk id="2" creationId="{F2E334B7-80B7-2B28-2B4E-6F901BA3FC9B}"/>
          </ac:grpSpMkLst>
        </pc:grpChg>
        <pc:grpChg chg="mod">
          <ac:chgData name="Erfan Meskar" userId="ae30a713-38f5-4e56-b874-fd636adcf478" providerId="ADAL" clId="{BE28E511-423A-47DB-86A4-0C857A61F050}" dt="2025-03-13T15:16:59.840" v="111" actId="11530"/>
          <ac:grpSpMkLst>
            <pc:docMk/>
            <pc:sldMk cId="4220543777" sldId="1533"/>
            <ac:grpSpMk id="8" creationId="{924E52EA-0AC2-A67E-6577-C79054E0471D}"/>
          </ac:grpSpMkLst>
        </pc:grpChg>
        <pc:grpChg chg="mod">
          <ac:chgData name="Erfan Meskar" userId="ae30a713-38f5-4e56-b874-fd636adcf478" providerId="ADAL" clId="{BE28E511-423A-47DB-86A4-0C857A61F050}" dt="2025-03-13T15:16:59.840" v="111" actId="11530"/>
          <ac:grpSpMkLst>
            <pc:docMk/>
            <pc:sldMk cId="4220543777" sldId="1533"/>
            <ac:grpSpMk id="12" creationId="{937F9E1B-5643-5CEF-3DB3-ABA5788BAB03}"/>
          </ac:grpSpMkLst>
        </pc:grpChg>
        <pc:grpChg chg="mod">
          <ac:chgData name="Erfan Meskar" userId="ae30a713-38f5-4e56-b874-fd636adcf478" providerId="ADAL" clId="{BE28E511-423A-47DB-86A4-0C857A61F050}" dt="2025-03-13T15:16:59.840" v="111" actId="11530"/>
          <ac:grpSpMkLst>
            <pc:docMk/>
            <pc:sldMk cId="4220543777" sldId="1533"/>
            <ac:grpSpMk id="16" creationId="{FB14CD42-6855-B8E8-FDB2-1CDBB77A629F}"/>
          </ac:grpSpMkLst>
        </pc:grpChg>
        <pc:grpChg chg="mod">
          <ac:chgData name="Erfan Meskar" userId="ae30a713-38f5-4e56-b874-fd636adcf478" providerId="ADAL" clId="{BE28E511-423A-47DB-86A4-0C857A61F050}" dt="2025-03-13T15:16:59.840" v="111" actId="11530"/>
          <ac:grpSpMkLst>
            <pc:docMk/>
            <pc:sldMk cId="4220543777" sldId="1533"/>
            <ac:grpSpMk id="20" creationId="{89A710E0-3DF1-2A7E-8142-978180480E37}"/>
          </ac:grpSpMkLst>
        </pc:grpChg>
        <pc:grpChg chg="del">
          <ac:chgData name="Erfan Meskar" userId="ae30a713-38f5-4e56-b874-fd636adcf478" providerId="ADAL" clId="{BE28E511-423A-47DB-86A4-0C857A61F050}" dt="2025-03-13T15:24:23.331" v="272" actId="165"/>
          <ac:grpSpMkLst>
            <pc:docMk/>
            <pc:sldMk cId="4220543777" sldId="1533"/>
            <ac:grpSpMk id="34" creationId="{A033EF06-1D12-30E1-4460-779CA5995902}"/>
          </ac:grpSpMkLst>
        </pc:grpChg>
        <pc:graphicFrameChg chg="mod topLvl">
          <ac:chgData name="Erfan Meskar" userId="ae30a713-38f5-4e56-b874-fd636adcf478" providerId="ADAL" clId="{BE28E511-423A-47DB-86A4-0C857A61F050}" dt="2025-03-13T15:24:35.735" v="273" actId="207"/>
          <ac:graphicFrameMkLst>
            <pc:docMk/>
            <pc:sldMk cId="4220543777" sldId="1533"/>
            <ac:graphicFrameMk id="35" creationId="{C9756EBE-1E11-6547-3553-C155FB2FC81F}"/>
          </ac:graphicFrameMkLst>
        </pc:graphicFrameChg>
        <pc:graphicFrameChg chg="mod topLvl">
          <ac:chgData name="Erfan Meskar" userId="ae30a713-38f5-4e56-b874-fd636adcf478" providerId="ADAL" clId="{BE28E511-423A-47DB-86A4-0C857A61F050}" dt="2025-03-13T15:24:23.331" v="272" actId="165"/>
          <ac:graphicFrameMkLst>
            <pc:docMk/>
            <pc:sldMk cId="4220543777" sldId="1533"/>
            <ac:graphicFrameMk id="36" creationId="{85D51AED-0674-B36A-6006-1186D853A22C}"/>
          </ac:graphicFrameMkLst>
        </pc:graphicFrameChg>
        <pc:graphicFrameChg chg="mod topLvl">
          <ac:chgData name="Erfan Meskar" userId="ae30a713-38f5-4e56-b874-fd636adcf478" providerId="ADAL" clId="{BE28E511-423A-47DB-86A4-0C857A61F050}" dt="2025-03-13T15:24:38.319" v="274" actId="207"/>
          <ac:graphicFrameMkLst>
            <pc:docMk/>
            <pc:sldMk cId="4220543777" sldId="1533"/>
            <ac:graphicFrameMk id="37" creationId="{AAF7CD1C-CD1D-A48F-56DF-578834CAA71B}"/>
          </ac:graphicFrameMkLst>
        </pc:graphicFrameChg>
        <pc:graphicFrameChg chg="mod topLvl">
          <ac:chgData name="Erfan Meskar" userId="ae30a713-38f5-4e56-b874-fd636adcf478" providerId="ADAL" clId="{BE28E511-423A-47DB-86A4-0C857A61F050}" dt="2025-03-13T15:24:41.612" v="275" actId="207"/>
          <ac:graphicFrameMkLst>
            <pc:docMk/>
            <pc:sldMk cId="4220543777" sldId="1533"/>
            <ac:graphicFrameMk id="38" creationId="{90994C57-03F6-8CC4-4174-EB0BF91B3C9B}"/>
          </ac:graphicFrameMkLst>
        </pc:graphicFrameChg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281369552" sldId="1534"/>
        </pc:sldMkLst>
      </pc:sldChg>
      <pc:sldChg chg="delSp modSp add mod delAnim modAnim">
        <pc:chgData name="Erfan Meskar" userId="ae30a713-38f5-4e56-b874-fd636adcf478" providerId="ADAL" clId="{BE28E511-423A-47DB-86A4-0C857A61F050}" dt="2025-03-13T15:22:23.194" v="268" actId="165"/>
        <pc:sldMkLst>
          <pc:docMk/>
          <pc:sldMk cId="1809252657" sldId="1534"/>
        </pc:sldMkLst>
        <pc:spChg chg="mod">
          <ac:chgData name="Erfan Meskar" userId="ae30a713-38f5-4e56-b874-fd636adcf478" providerId="ADAL" clId="{BE28E511-423A-47DB-86A4-0C857A61F050}" dt="2025-03-13T15:21:02.025" v="223" actId="20577"/>
          <ac:spMkLst>
            <pc:docMk/>
            <pc:sldMk cId="1809252657" sldId="1534"/>
            <ac:spMk id="26" creationId="{AFD9028B-5FF1-C9A4-2126-534E9BCDD3E5}"/>
          </ac:spMkLst>
        </pc:spChg>
        <pc:spChg chg="del mod topLvl">
          <ac:chgData name="Erfan Meskar" userId="ae30a713-38f5-4e56-b874-fd636adcf478" providerId="ADAL" clId="{BE28E511-423A-47DB-86A4-0C857A61F050}" dt="2025-03-13T15:22:06.597" v="265" actId="478"/>
          <ac:spMkLst>
            <pc:docMk/>
            <pc:sldMk cId="1809252657" sldId="1534"/>
            <ac:spMk id="41" creationId="{103D38D4-C949-2210-4329-B5FE9517F883}"/>
          </ac:spMkLst>
        </pc:spChg>
        <pc:spChg chg="del mod topLvl">
          <ac:chgData name="Erfan Meskar" userId="ae30a713-38f5-4e56-b874-fd636adcf478" providerId="ADAL" clId="{BE28E511-423A-47DB-86A4-0C857A61F050}" dt="2025-03-13T15:22:09.147" v="266" actId="478"/>
          <ac:spMkLst>
            <pc:docMk/>
            <pc:sldMk cId="1809252657" sldId="1534"/>
            <ac:spMk id="42" creationId="{C3E62C95-0261-1A45-E5B9-FBF0039D7F1B}"/>
          </ac:spMkLst>
        </pc:spChg>
        <pc:grpChg chg="del">
          <ac:chgData name="Erfan Meskar" userId="ae30a713-38f5-4e56-b874-fd636adcf478" providerId="ADAL" clId="{BE28E511-423A-47DB-86A4-0C857A61F050}" dt="2025-03-13T15:22:15.773" v="267" actId="478"/>
          <ac:grpSpMkLst>
            <pc:docMk/>
            <pc:sldMk cId="1809252657" sldId="1534"/>
            <ac:grpSpMk id="31" creationId="{13938C32-6C73-9854-A302-53827841630B}"/>
          </ac:grpSpMkLst>
        </pc:grpChg>
        <pc:grpChg chg="del">
          <ac:chgData name="Erfan Meskar" userId="ae30a713-38f5-4e56-b874-fd636adcf478" providerId="ADAL" clId="{BE28E511-423A-47DB-86A4-0C857A61F050}" dt="2025-03-13T15:22:23.194" v="268" actId="165"/>
          <ac:grpSpMkLst>
            <pc:docMk/>
            <pc:sldMk cId="1809252657" sldId="1534"/>
            <ac:grpSpMk id="34" creationId="{73E541E7-DB6C-28E8-3B48-97120776B96E}"/>
          </ac:grpSpMkLst>
        </pc:grpChg>
        <pc:grpChg chg="del">
          <ac:chgData name="Erfan Meskar" userId="ae30a713-38f5-4e56-b874-fd636adcf478" providerId="ADAL" clId="{BE28E511-423A-47DB-86A4-0C857A61F050}" dt="2025-03-13T15:22:03.920" v="264" actId="165"/>
          <ac:grpSpMkLst>
            <pc:docMk/>
            <pc:sldMk cId="1809252657" sldId="1534"/>
            <ac:grpSpMk id="39" creationId="{C7C519D1-5209-696C-360C-1339F43A428B}"/>
          </ac:grpSpMkLst>
        </pc:grpChg>
        <pc:grpChg chg="mod topLvl">
          <ac:chgData name="Erfan Meskar" userId="ae30a713-38f5-4e56-b874-fd636adcf478" providerId="ADAL" clId="{BE28E511-423A-47DB-86A4-0C857A61F050}" dt="2025-03-13T15:22:03.920" v="264" actId="165"/>
          <ac:grpSpMkLst>
            <pc:docMk/>
            <pc:sldMk cId="1809252657" sldId="1534"/>
            <ac:grpSpMk id="40" creationId="{8DDBA995-1402-B4D5-5C1A-85855B349E7C}"/>
          </ac:grpSpMkLst>
        </pc:grpChg>
        <pc:graphicFrameChg chg="mod topLvl">
          <ac:chgData name="Erfan Meskar" userId="ae30a713-38f5-4e56-b874-fd636adcf478" providerId="ADAL" clId="{BE28E511-423A-47DB-86A4-0C857A61F050}" dt="2025-03-13T15:22:23.194" v="268" actId="165"/>
          <ac:graphicFrameMkLst>
            <pc:docMk/>
            <pc:sldMk cId="1809252657" sldId="1534"/>
            <ac:graphicFrameMk id="35" creationId="{A9E9B475-4474-1C57-411E-A37B10A5B6FC}"/>
          </ac:graphicFrameMkLst>
        </pc:graphicFrameChg>
        <pc:graphicFrameChg chg="mod topLvl">
          <ac:chgData name="Erfan Meskar" userId="ae30a713-38f5-4e56-b874-fd636adcf478" providerId="ADAL" clId="{BE28E511-423A-47DB-86A4-0C857A61F050}" dt="2025-03-13T15:22:23.194" v="268" actId="165"/>
          <ac:graphicFrameMkLst>
            <pc:docMk/>
            <pc:sldMk cId="1809252657" sldId="1534"/>
            <ac:graphicFrameMk id="36" creationId="{6A59A8FF-487E-F294-DC4E-842D0A5CA954}"/>
          </ac:graphicFrameMkLst>
        </pc:graphicFrameChg>
        <pc:graphicFrameChg chg="mod topLvl">
          <ac:chgData name="Erfan Meskar" userId="ae30a713-38f5-4e56-b874-fd636adcf478" providerId="ADAL" clId="{BE28E511-423A-47DB-86A4-0C857A61F050}" dt="2025-03-13T15:22:23.194" v="268" actId="165"/>
          <ac:graphicFrameMkLst>
            <pc:docMk/>
            <pc:sldMk cId="1809252657" sldId="1534"/>
            <ac:graphicFrameMk id="37" creationId="{688D87C8-271A-CE6A-2524-775DB7ED46F2}"/>
          </ac:graphicFrameMkLst>
        </pc:graphicFrameChg>
        <pc:graphicFrameChg chg="mod topLvl">
          <ac:chgData name="Erfan Meskar" userId="ae30a713-38f5-4e56-b874-fd636adcf478" providerId="ADAL" clId="{BE28E511-423A-47DB-86A4-0C857A61F050}" dt="2025-03-13T15:22:23.194" v="268" actId="165"/>
          <ac:graphicFrameMkLst>
            <pc:docMk/>
            <pc:sldMk cId="1809252657" sldId="1534"/>
            <ac:graphicFrameMk id="38" creationId="{29CF8486-5E56-E69C-B626-9321961CA2D1}"/>
          </ac:graphicFrameMkLst>
        </pc:graphicFrameChg>
        <pc:graphicFrameChg chg="mod">
          <ac:chgData name="Erfan Meskar" userId="ae30a713-38f5-4e56-b874-fd636adcf478" providerId="ADAL" clId="{BE28E511-423A-47DB-86A4-0C857A61F050}" dt="2025-03-13T15:22:03.920" v="264" actId="165"/>
          <ac:graphicFrameMkLst>
            <pc:docMk/>
            <pc:sldMk cId="1809252657" sldId="1534"/>
            <ac:graphicFrameMk id="43" creationId="{42269602-FE17-DAD7-31E1-EBF116228723}"/>
          </ac:graphicFrameMkLst>
        </pc:graphicFrameChg>
        <pc:graphicFrameChg chg="mod">
          <ac:chgData name="Erfan Meskar" userId="ae30a713-38f5-4e56-b874-fd636adcf478" providerId="ADAL" clId="{BE28E511-423A-47DB-86A4-0C857A61F050}" dt="2025-03-13T15:22:03.920" v="264" actId="165"/>
          <ac:graphicFrameMkLst>
            <pc:docMk/>
            <pc:sldMk cId="1809252657" sldId="1534"/>
            <ac:graphicFrameMk id="44" creationId="{5B28D4E1-A847-4F21-0E12-A2D9BA627BB3}"/>
          </ac:graphicFrameMkLst>
        </pc:graphicFrameChg>
        <pc:graphicFrameChg chg="mod">
          <ac:chgData name="Erfan Meskar" userId="ae30a713-38f5-4e56-b874-fd636adcf478" providerId="ADAL" clId="{BE28E511-423A-47DB-86A4-0C857A61F050}" dt="2025-03-13T15:22:03.920" v="264" actId="165"/>
          <ac:graphicFrameMkLst>
            <pc:docMk/>
            <pc:sldMk cId="1809252657" sldId="1534"/>
            <ac:graphicFrameMk id="45" creationId="{B3126C8A-B1A5-8A45-8B26-BB9A15927B56}"/>
          </ac:graphicFrameMkLst>
        </pc:graphicFrameChg>
      </pc:sldChg>
      <pc:sldChg chg="modSp add del mod">
        <pc:chgData name="Erfan Meskar" userId="ae30a713-38f5-4e56-b874-fd636adcf478" providerId="ADAL" clId="{BE28E511-423A-47DB-86A4-0C857A61F050}" dt="2025-03-13T15:55:22.157" v="632" actId="47"/>
        <pc:sldMkLst>
          <pc:docMk/>
          <pc:sldMk cId="691132214" sldId="1535"/>
        </pc:sldMkLst>
        <pc:spChg chg="mod">
          <ac:chgData name="Erfan Meskar" userId="ae30a713-38f5-4e56-b874-fd636adcf478" providerId="ADAL" clId="{BE28E511-423A-47DB-86A4-0C857A61F050}" dt="2025-03-13T15:45:55.138" v="538" actId="207"/>
          <ac:spMkLst>
            <pc:docMk/>
            <pc:sldMk cId="691132214" sldId="1535"/>
            <ac:spMk id="7171" creationId="{749F35FF-EB48-4417-7F57-243F7A9C5866}"/>
          </ac:spMkLst>
        </pc:spChg>
      </pc:sldChg>
      <pc:sldChg chg="addSp delSp modSp new del mod">
        <pc:chgData name="Erfan Meskar" userId="ae30a713-38f5-4e56-b874-fd636adcf478" providerId="ADAL" clId="{BE28E511-423A-47DB-86A4-0C857A61F050}" dt="2025-03-13T16:30:46.783" v="1222" actId="47"/>
        <pc:sldMkLst>
          <pc:docMk/>
          <pc:sldMk cId="927866467" sldId="1535"/>
        </pc:sldMkLst>
        <pc:spChg chg="mod">
          <ac:chgData name="Erfan Meskar" userId="ae30a713-38f5-4e56-b874-fd636adcf478" providerId="ADAL" clId="{BE28E511-423A-47DB-86A4-0C857A61F050}" dt="2025-03-13T16:29:25.694" v="1181" actId="20577"/>
          <ac:spMkLst>
            <pc:docMk/>
            <pc:sldMk cId="927866467" sldId="1535"/>
            <ac:spMk id="2" creationId="{D69A32E7-5EF8-98DE-7EA9-C831EE869D6F}"/>
          </ac:spMkLst>
        </pc:spChg>
        <pc:spChg chg="del">
          <ac:chgData name="Erfan Meskar" userId="ae30a713-38f5-4e56-b874-fd636adcf478" providerId="ADAL" clId="{BE28E511-423A-47DB-86A4-0C857A61F050}" dt="2025-03-13T16:25:17.328" v="1002" actId="478"/>
          <ac:spMkLst>
            <pc:docMk/>
            <pc:sldMk cId="927866467" sldId="1535"/>
            <ac:spMk id="3" creationId="{46F53D1D-834F-3E37-1F13-A0D19C48DF7A}"/>
          </ac:spMkLst>
        </pc:spChg>
        <pc:spChg chg="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4" creationId="{22302678-76AA-0121-7C6C-782D1E78F055}"/>
          </ac:spMkLst>
        </pc:spChg>
        <pc:spChg chg="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5" creationId="{D2450E4F-1D70-C7D4-1323-1FB29424C68B}"/>
          </ac:spMkLst>
        </pc:spChg>
        <pc:spChg chg="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6" creationId="{0BFA4A58-F369-0729-1C6E-290CCD5CA159}"/>
          </ac:spMkLst>
        </pc:spChg>
        <pc:spChg chg="add 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7" creationId="{DC3F4EB6-FB0A-D685-C538-961E48C90D3D}"/>
          </ac:spMkLst>
        </pc:spChg>
        <pc:spChg chg="add 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8" creationId="{8025C86F-9CB5-5531-5DB5-F09102937ACE}"/>
          </ac:spMkLst>
        </pc:spChg>
        <pc:spChg chg="add 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10" creationId="{331A661F-E989-3216-CA84-4DE34B33E931}"/>
          </ac:spMkLst>
        </pc:spChg>
        <pc:spChg chg="add 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12" creationId="{3586B809-E52C-8E3A-DFE4-F4A30AFA032A}"/>
          </ac:spMkLst>
        </pc:spChg>
        <pc:spChg chg="add 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13" creationId="{EB22EEE6-0542-2493-7546-B6ED099134E5}"/>
          </ac:spMkLst>
        </pc:spChg>
        <pc:spChg chg="add 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15" creationId="{25F21021-96EF-87C2-16B5-241E304C22D6}"/>
          </ac:spMkLst>
        </pc:spChg>
        <pc:spChg chg="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16" creationId="{FE8DFF66-DBBA-CB5F-5875-818EC977DE31}"/>
          </ac:spMkLst>
        </pc:spChg>
        <pc:spChg chg="add 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20" creationId="{8D6C1612-63F4-08B6-64D0-D4048DBC2F1B}"/>
          </ac:spMkLst>
        </pc:spChg>
        <pc:spChg chg="add 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21" creationId="{B968B87F-D62B-F949-A6ED-F0F7F997DD3A}"/>
          </ac:spMkLst>
        </pc:spChg>
        <pc:spChg chg="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24" creationId="{CA7A3558-CF37-5F1B-002C-CAC5176F13DA}"/>
          </ac:spMkLst>
        </pc:spChg>
        <pc:spChg chg="mod">
          <ac:chgData name="Erfan Meskar" userId="ae30a713-38f5-4e56-b874-fd636adcf478" providerId="ADAL" clId="{BE28E511-423A-47DB-86A4-0C857A61F050}" dt="2025-03-13T16:25:32.234" v="1022" actId="1036"/>
          <ac:spMkLst>
            <pc:docMk/>
            <pc:sldMk cId="927866467" sldId="1535"/>
            <ac:spMk id="26" creationId="{484B96D8-19F3-DBD8-B072-DBB9360DA05E}"/>
          </ac:spMkLst>
        </pc:spChg>
        <pc:spChg chg="add mod">
          <ac:chgData name="Erfan Meskar" userId="ae30a713-38f5-4e56-b874-fd636adcf478" providerId="ADAL" clId="{BE28E511-423A-47DB-86A4-0C857A61F050}" dt="2025-03-13T16:25:39.258" v="1032" actId="1035"/>
          <ac:spMkLst>
            <pc:docMk/>
            <pc:sldMk cId="927866467" sldId="1535"/>
            <ac:spMk id="28" creationId="{D90E170B-F5A6-8244-DEB4-68AAEE04E826}"/>
          </ac:spMkLst>
        </pc:spChg>
        <pc:spChg chg="mod">
          <ac:chgData name="Erfan Meskar" userId="ae30a713-38f5-4e56-b874-fd636adcf478" providerId="ADAL" clId="{BE28E511-423A-47DB-86A4-0C857A61F050}" dt="2025-03-13T16:27:01.279" v="1077" actId="14100"/>
          <ac:spMkLst>
            <pc:docMk/>
            <pc:sldMk cId="927866467" sldId="1535"/>
            <ac:spMk id="30" creationId="{5B15B07A-AE55-DB35-75E7-90C9CB31D985}"/>
          </ac:spMkLst>
        </pc:spChg>
        <pc:spChg chg="add mod">
          <ac:chgData name="Erfan Meskar" userId="ae30a713-38f5-4e56-b874-fd636adcf478" providerId="ADAL" clId="{BE28E511-423A-47DB-86A4-0C857A61F050}" dt="2025-03-13T16:26:55.940" v="1076" actId="14100"/>
          <ac:spMkLst>
            <pc:docMk/>
            <pc:sldMk cId="927866467" sldId="1535"/>
            <ac:spMk id="31" creationId="{705A697D-E4D3-8AC2-6470-4F7023C3B54E}"/>
          </ac:spMkLst>
        </pc:spChg>
        <pc:spChg chg="add mod">
          <ac:chgData name="Erfan Meskar" userId="ae30a713-38f5-4e56-b874-fd636adcf478" providerId="ADAL" clId="{BE28E511-423A-47DB-86A4-0C857A61F050}" dt="2025-03-13T16:26:42.978" v="1075" actId="1035"/>
          <ac:spMkLst>
            <pc:docMk/>
            <pc:sldMk cId="927866467" sldId="1535"/>
            <ac:spMk id="32" creationId="{A666980D-8DD6-DC80-F6D2-FB69683789B1}"/>
          </ac:spMkLst>
        </pc:spChg>
        <pc:spChg chg="add mod">
          <ac:chgData name="Erfan Meskar" userId="ae30a713-38f5-4e56-b874-fd636adcf478" providerId="ADAL" clId="{BE28E511-423A-47DB-86A4-0C857A61F050}" dt="2025-03-13T16:26:42.978" v="1075" actId="1035"/>
          <ac:spMkLst>
            <pc:docMk/>
            <pc:sldMk cId="927866467" sldId="1535"/>
            <ac:spMk id="33" creationId="{6E6F6189-8C5C-33BC-6690-80970FA9BE2A}"/>
          </ac:spMkLst>
        </pc:spChg>
        <pc:spChg chg="add mod">
          <ac:chgData name="Erfan Meskar" userId="ae30a713-38f5-4e56-b874-fd636adcf478" providerId="ADAL" clId="{BE28E511-423A-47DB-86A4-0C857A61F050}" dt="2025-03-13T16:27:31.578" v="1137" actId="14100"/>
          <ac:spMkLst>
            <pc:docMk/>
            <pc:sldMk cId="927866467" sldId="1535"/>
            <ac:spMk id="34" creationId="{B1BF5251-D1A7-7C78-1E25-A048B52275AA}"/>
          </ac:spMkLst>
        </pc:spChg>
        <pc:spChg chg="add mod">
          <ac:chgData name="Erfan Meskar" userId="ae30a713-38f5-4e56-b874-fd636adcf478" providerId="ADAL" clId="{BE28E511-423A-47DB-86A4-0C857A61F050}" dt="2025-03-13T16:27:20.610" v="1117" actId="1038"/>
          <ac:spMkLst>
            <pc:docMk/>
            <pc:sldMk cId="927866467" sldId="1535"/>
            <ac:spMk id="35" creationId="{5E331235-97A2-7D77-3BBA-16EA03A82034}"/>
          </ac:spMkLst>
        </pc:spChg>
        <pc:spChg chg="add mod ord">
          <ac:chgData name="Erfan Meskar" userId="ae30a713-38f5-4e56-b874-fd636adcf478" providerId="ADAL" clId="{BE28E511-423A-47DB-86A4-0C857A61F050}" dt="2025-03-13T16:28:19.589" v="1174" actId="14100"/>
          <ac:spMkLst>
            <pc:docMk/>
            <pc:sldMk cId="927866467" sldId="1535"/>
            <ac:spMk id="36" creationId="{21DFF95F-08CE-7969-21EC-A63D398FF452}"/>
          </ac:spMkLst>
        </pc:spChg>
        <pc:cxnChg chg="mod">
          <ac:chgData name="Erfan Meskar" userId="ae30a713-38f5-4e56-b874-fd636adcf478" providerId="ADAL" clId="{BE28E511-423A-47DB-86A4-0C857A61F050}" dt="2025-03-13T16:25:39.258" v="1032" actId="1035"/>
          <ac:cxnSpMkLst>
            <pc:docMk/>
            <pc:sldMk cId="927866467" sldId="1535"/>
            <ac:cxnSpMk id="9" creationId="{0D9A116B-CD8C-0215-A02A-6728C8D5F018}"/>
          </ac:cxnSpMkLst>
        </pc:cxnChg>
        <pc:cxnChg chg="mod">
          <ac:chgData name="Erfan Meskar" userId="ae30a713-38f5-4e56-b874-fd636adcf478" providerId="ADAL" clId="{BE28E511-423A-47DB-86A4-0C857A61F050}" dt="2025-03-13T16:25:32.234" v="1022" actId="1036"/>
          <ac:cxnSpMkLst>
            <pc:docMk/>
            <pc:sldMk cId="927866467" sldId="1535"/>
            <ac:cxnSpMk id="18" creationId="{31C1932B-C13E-E64A-21D8-13F338087B18}"/>
          </ac:cxnSpMkLst>
        </pc:cxnChg>
        <pc:cxnChg chg="mod">
          <ac:chgData name="Erfan Meskar" userId="ae30a713-38f5-4e56-b874-fd636adcf478" providerId="ADAL" clId="{BE28E511-423A-47DB-86A4-0C857A61F050}" dt="2025-03-13T16:25:39.258" v="1032" actId="1035"/>
          <ac:cxnSpMkLst>
            <pc:docMk/>
            <pc:sldMk cId="927866467" sldId="1535"/>
            <ac:cxnSpMk id="19" creationId="{3EFEEAC5-2969-D122-173B-FA9C888AE758}"/>
          </ac:cxnSpMkLst>
        </pc:cxnChg>
        <pc:cxnChg chg="mod">
          <ac:chgData name="Erfan Meskar" userId="ae30a713-38f5-4e56-b874-fd636adcf478" providerId="ADAL" clId="{BE28E511-423A-47DB-86A4-0C857A61F050}" dt="2025-03-13T16:25:39.258" v="1032" actId="1035"/>
          <ac:cxnSpMkLst>
            <pc:docMk/>
            <pc:sldMk cId="927866467" sldId="1535"/>
            <ac:cxnSpMk id="25" creationId="{F39420AF-F7F1-81D2-5C8A-6CF75F0675D8}"/>
          </ac:cxnSpMkLst>
        </pc:cxnChg>
      </pc:sldChg>
      <pc:sldChg chg="addSp delSp modSp new del mod">
        <pc:chgData name="Erfan Meskar" userId="ae30a713-38f5-4e56-b874-fd636adcf478" providerId="ADAL" clId="{BE28E511-423A-47DB-86A4-0C857A61F050}" dt="2025-03-13T16:41:08.494" v="1594" actId="47"/>
        <pc:sldMkLst>
          <pc:docMk/>
          <pc:sldMk cId="2829698048" sldId="1535"/>
        </pc:sldMkLst>
        <pc:spChg chg="del">
          <ac:chgData name="Erfan Meskar" userId="ae30a713-38f5-4e56-b874-fd636adcf478" providerId="ADAL" clId="{BE28E511-423A-47DB-86A4-0C857A61F050}" dt="2025-03-13T16:33:43.931" v="1230" actId="478"/>
          <ac:spMkLst>
            <pc:docMk/>
            <pc:sldMk cId="2829698048" sldId="1535"/>
            <ac:spMk id="3" creationId="{35EDDEBA-745A-67FA-2D89-85E8A1A5BC26}"/>
          </ac:spMkLst>
        </pc:spChg>
        <pc:spChg chg="add 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4" creationId="{7C09F9CF-3CAD-338C-D147-0381F80FC46C}"/>
          </ac:spMkLst>
        </pc:spChg>
        <pc:spChg chg="add 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5" creationId="{12E08908-0009-E68B-E963-49AD9BB0B3E7}"/>
          </ac:spMkLst>
        </pc:spChg>
        <pc:spChg chg="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6" creationId="{70F4D4FD-BD33-A385-3494-E9A267D67383}"/>
          </ac:spMkLst>
        </pc:spChg>
        <pc:spChg chg="add 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7" creationId="{ADC81862-E1ED-8C00-949A-C5D61580AD18}"/>
          </ac:spMkLst>
        </pc:spChg>
        <pc:spChg chg="add 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8" creationId="{BF1211B1-D65F-B49C-3F66-35A8E9FB8C78}"/>
          </ac:spMkLst>
        </pc:spChg>
        <pc:spChg chg="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10" creationId="{69FCE22B-B28A-1E34-74C5-7E4CEED27DFD}"/>
          </ac:spMkLst>
        </pc:spChg>
        <pc:spChg chg="add 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12" creationId="{AE545477-5737-D41C-2B85-1C325C915495}"/>
          </ac:spMkLst>
        </pc:spChg>
        <pc:spChg chg="add 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13" creationId="{26113B8A-6117-B806-2F9F-E09D1C1B846C}"/>
          </ac:spMkLst>
        </pc:spChg>
        <pc:spChg chg="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15" creationId="{CE6ACC76-D1FE-0E4A-7585-71A573360ED2}"/>
          </ac:spMkLst>
        </pc:spChg>
        <pc:spChg chg="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16" creationId="{83BCD0A5-E462-539E-FBFA-CB014F768C83}"/>
          </ac:spMkLst>
        </pc:spChg>
        <pc:spChg chg="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19" creationId="{866E8BB2-11D7-461A-AFEA-FAE9BF49D786}"/>
          </ac:spMkLst>
        </pc:spChg>
        <pc:spChg chg="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20" creationId="{479D249E-61D7-C4EF-1738-1A40039BAA6C}"/>
          </ac:spMkLst>
        </pc:spChg>
        <pc:spChg chg="add mod">
          <ac:chgData name="Erfan Meskar" userId="ae30a713-38f5-4e56-b874-fd636adcf478" providerId="ADAL" clId="{BE28E511-423A-47DB-86A4-0C857A61F050}" dt="2025-03-13T16:34:04.070" v="1263" actId="1036"/>
          <ac:spMkLst>
            <pc:docMk/>
            <pc:sldMk cId="2829698048" sldId="1535"/>
            <ac:spMk id="23" creationId="{297524AA-7E24-825F-8AF0-1575EEB9E22E}"/>
          </ac:spMkLst>
        </pc:spChg>
        <pc:spChg chg="mod">
          <ac:chgData name="Erfan Meskar" userId="ae30a713-38f5-4e56-b874-fd636adcf478" providerId="ADAL" clId="{BE28E511-423A-47DB-86A4-0C857A61F050}" dt="2025-03-13T16:37:28.358" v="1457" actId="11530"/>
          <ac:spMkLst>
            <pc:docMk/>
            <pc:sldMk cId="2829698048" sldId="1535"/>
            <ac:spMk id="25" creationId="{49A87058-0F55-D04E-5211-5DD9C29B92E2}"/>
          </ac:spMkLst>
        </pc:spChg>
        <pc:spChg chg="add 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27" creationId="{DF8916C7-95F8-AFC0-68A4-B2C904048EC8}"/>
          </ac:spMkLst>
        </pc:spChg>
        <pc:spChg chg="add mod">
          <ac:chgData name="Erfan Meskar" userId="ae30a713-38f5-4e56-b874-fd636adcf478" providerId="ADAL" clId="{BE28E511-423A-47DB-86A4-0C857A61F050}" dt="2025-03-13T16:33:59.334" v="1254" actId="1035"/>
          <ac:spMkLst>
            <pc:docMk/>
            <pc:sldMk cId="2829698048" sldId="1535"/>
            <ac:spMk id="29" creationId="{58DE5618-CB5D-7E28-257C-24DC8AAF3FC0}"/>
          </ac:spMkLst>
        </pc:spChg>
        <pc:spChg chg="add mod">
          <ac:chgData name="Erfan Meskar" userId="ae30a713-38f5-4e56-b874-fd636adcf478" providerId="ADAL" clId="{BE28E511-423A-47DB-86A4-0C857A61F050}" dt="2025-03-13T16:37:12.853" v="1456" actId="14100"/>
          <ac:spMkLst>
            <pc:docMk/>
            <pc:sldMk cId="2829698048" sldId="1535"/>
            <ac:spMk id="32" creationId="{7E4D9208-5653-194D-1F32-32D4D3DA329C}"/>
          </ac:spMkLst>
        </pc:spChg>
        <pc:spChg chg="mod">
          <ac:chgData name="Erfan Meskar" userId="ae30a713-38f5-4e56-b874-fd636adcf478" providerId="ADAL" clId="{BE28E511-423A-47DB-86A4-0C857A61F050}" dt="2025-03-13T16:34:16.087" v="1265" actId="14100"/>
          <ac:spMkLst>
            <pc:docMk/>
            <pc:sldMk cId="2829698048" sldId="1535"/>
            <ac:spMk id="33" creationId="{1B57B08C-DF6D-F70B-AC75-EC63D0AA4992}"/>
          </ac:spMkLst>
        </pc:spChg>
        <pc:spChg chg="add mod">
          <ac:chgData name="Erfan Meskar" userId="ae30a713-38f5-4e56-b874-fd636adcf478" providerId="ADAL" clId="{BE28E511-423A-47DB-86A4-0C857A61F050}" dt="2025-03-13T16:34:52.980" v="1296" actId="208"/>
          <ac:spMkLst>
            <pc:docMk/>
            <pc:sldMk cId="2829698048" sldId="1535"/>
            <ac:spMk id="34" creationId="{B038410C-4CA0-52AD-3604-4DB2BD88A38C}"/>
          </ac:spMkLst>
        </pc:spChg>
        <pc:spChg chg="add mod">
          <ac:chgData name="Erfan Meskar" userId="ae30a713-38f5-4e56-b874-fd636adcf478" providerId="ADAL" clId="{BE28E511-423A-47DB-86A4-0C857A61F050}" dt="2025-03-13T16:35:46.269" v="1411" actId="1038"/>
          <ac:spMkLst>
            <pc:docMk/>
            <pc:sldMk cId="2829698048" sldId="1535"/>
            <ac:spMk id="35" creationId="{B81C8133-9D0C-1E59-E442-4830323DD281}"/>
          </ac:spMkLst>
        </pc:spChg>
        <pc:spChg chg="add mod">
          <ac:chgData name="Erfan Meskar" userId="ae30a713-38f5-4e56-b874-fd636adcf478" providerId="ADAL" clId="{BE28E511-423A-47DB-86A4-0C857A61F050}" dt="2025-03-13T16:35:56.802" v="1413" actId="14100"/>
          <ac:spMkLst>
            <pc:docMk/>
            <pc:sldMk cId="2829698048" sldId="1535"/>
            <ac:spMk id="36" creationId="{A0A5E13D-4430-B618-BA4F-D6FB5D3C06EF}"/>
          </ac:spMkLst>
        </pc:spChg>
        <pc:spChg chg="add mod">
          <ac:chgData name="Erfan Meskar" userId="ae30a713-38f5-4e56-b874-fd636adcf478" providerId="ADAL" clId="{BE28E511-423A-47DB-86A4-0C857A61F050}" dt="2025-03-13T16:36:36.636" v="1451" actId="14100"/>
          <ac:spMkLst>
            <pc:docMk/>
            <pc:sldMk cId="2829698048" sldId="1535"/>
            <ac:spMk id="37" creationId="{F7D88108-6014-158C-5B97-46A21BE395B1}"/>
          </ac:spMkLst>
        </pc:spChg>
        <pc:spChg chg="add mod">
          <ac:chgData name="Erfan Meskar" userId="ae30a713-38f5-4e56-b874-fd636adcf478" providerId="ADAL" clId="{BE28E511-423A-47DB-86A4-0C857A61F050}" dt="2025-03-13T16:36:42.201" v="1453" actId="14100"/>
          <ac:spMkLst>
            <pc:docMk/>
            <pc:sldMk cId="2829698048" sldId="1535"/>
            <ac:spMk id="38" creationId="{C415AF0F-F92D-16AF-51CD-D79AE47D3237}"/>
          </ac:spMkLst>
        </pc:spChg>
        <pc:cxnChg chg="mod">
          <ac:chgData name="Erfan Meskar" userId="ae30a713-38f5-4e56-b874-fd636adcf478" providerId="ADAL" clId="{BE28E511-423A-47DB-86A4-0C857A61F050}" dt="2025-03-13T16:34:04.070" v="1263" actId="1036"/>
          <ac:cxnSpMkLst>
            <pc:docMk/>
            <pc:sldMk cId="2829698048" sldId="1535"/>
            <ac:cxnSpMk id="14" creationId="{38999F71-D13F-6406-CF02-0389AE4E8ABC}"/>
          </ac:cxnSpMkLst>
        </pc:cxnChg>
        <pc:cxnChg chg="mod">
          <ac:chgData name="Erfan Meskar" userId="ae30a713-38f5-4e56-b874-fd636adcf478" providerId="ADAL" clId="{BE28E511-423A-47DB-86A4-0C857A61F050}" dt="2025-03-13T16:33:59.334" v="1254" actId="1035"/>
          <ac:cxnSpMkLst>
            <pc:docMk/>
            <pc:sldMk cId="2829698048" sldId="1535"/>
            <ac:cxnSpMk id="17" creationId="{382C6057-3F84-CA35-5161-09B9887968BB}"/>
          </ac:cxnSpMkLst>
        </pc:cxnChg>
        <pc:cxnChg chg="mod">
          <ac:chgData name="Erfan Meskar" userId="ae30a713-38f5-4e56-b874-fd636adcf478" providerId="ADAL" clId="{BE28E511-423A-47DB-86A4-0C857A61F050}" dt="2025-03-13T16:33:59.334" v="1254" actId="1035"/>
          <ac:cxnSpMkLst>
            <pc:docMk/>
            <pc:sldMk cId="2829698048" sldId="1535"/>
            <ac:cxnSpMk id="28" creationId="{0B685812-0368-1E78-11B3-EFF2F9979457}"/>
          </ac:cxnSpMkLst>
        </pc:cxnChg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3655190844" sldId="1535"/>
        </pc:sldMkLst>
      </pc:sldChg>
      <pc:sldChg chg="modSp add mod">
        <pc:chgData name="Erfan Meskar" userId="ae30a713-38f5-4e56-b874-fd636adcf478" providerId="ADAL" clId="{BE28E511-423A-47DB-86A4-0C857A61F050}" dt="2025-03-13T16:54:08.703" v="1733" actId="207"/>
        <pc:sldMkLst>
          <pc:docMk/>
          <pc:sldMk cId="4076771001" sldId="1535"/>
        </pc:sldMkLst>
        <pc:spChg chg="mod">
          <ac:chgData name="Erfan Meskar" userId="ae30a713-38f5-4e56-b874-fd636adcf478" providerId="ADAL" clId="{BE28E511-423A-47DB-86A4-0C857A61F050}" dt="2025-03-13T16:54:08.703" v="1733" actId="207"/>
          <ac:spMkLst>
            <pc:docMk/>
            <pc:sldMk cId="4076771001" sldId="1535"/>
            <ac:spMk id="7171" creationId="{8A1ADBEA-E4FE-87BE-A1F8-C5AEBD02E885}"/>
          </ac:spMkLst>
        </pc:spChg>
      </pc:sldChg>
      <pc:sldChg chg="del">
        <pc:chgData name="Erfan Meskar" userId="ae30a713-38f5-4e56-b874-fd636adcf478" providerId="ADAL" clId="{BE28E511-423A-47DB-86A4-0C857A61F050}" dt="2025-03-13T15:01:37.118" v="0" actId="47"/>
        <pc:sldMkLst>
          <pc:docMk/>
          <pc:sldMk cId="2957876134" sldId="1536"/>
        </pc:sldMkLst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07T16:03:08.434" v="8445" actId="478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mod">
        <pc:chgData name="Erfan Meskar" userId="ae30a713-38f5-4e56-b874-fd636adcf478" providerId="ADAL" clId="{C1C86E43-F200-41E9-9C7A-E88222472E67}" dt="2024-02-07T10:00:45.950" v="7554" actId="20577"/>
        <pc:sldMkLst>
          <pc:docMk/>
          <pc:sldMk cId="723536329" sldId="1330"/>
        </pc:sldMkLst>
      </pc:sldChg>
      <pc:sldChg chg="delSp modSp mod">
        <pc:chgData name="Erfan Meskar" userId="ae30a713-38f5-4e56-b874-fd636adcf478" providerId="ADAL" clId="{C1C86E43-F200-41E9-9C7A-E88222472E67}" dt="2024-02-07T10:00:49.791" v="7555" actId="20577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07T06:15:17.995" v="3922" actId="115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07T09:35:08.054" v="7191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07T09:16:58.784" v="5697" actId="1076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07T09:24:26.083" v="6279" actId="207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07T09:50:10.540" v="7518" actId="20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C1C86E43-F200-41E9-9C7A-E88222472E67}" dt="2024-02-07T10:02:12.320" v="7559" actId="207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CAAD2-702B-B647-CDEE-53FCAD6A8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669F6-DC37-24FE-B864-CAFE2E541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930C1-C2E0-51CB-24A9-EB24DA01C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20E42-F21C-70FF-3FFC-97DD9F6F9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76CA9-0A9A-BF3F-6BD0-E05845808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20533-6F59-0FB7-76D6-74E9EFCAD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489E5-4F87-ED79-9F87-3E6E779B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F1D1-0DA0-115E-7837-19500A87F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51D1-9D70-EB06-5421-DEB962F3B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0977B-AA4C-8C48-D99D-058F1D662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DC5AC-3643-36A5-1241-502394A0F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81570-B817-1C57-6456-911FCA24A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98ECE-9783-E333-5BD4-0EE5CBEB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190D06-DA9B-0C31-0E42-5179CDC01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3FC09-FC3A-1324-FDD7-D23A34BB5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4EE25-4F75-C3A1-1450-1CF05D084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CF6EA-AC02-174D-40C4-5ADE4BC3D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D3329-69DF-3841-9AB9-76C5E9865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0B460-BD60-412E-594C-1D7166293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9061E-8044-CE82-5C7D-32405F41D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FF800-BD7A-9ACB-F801-05021D49E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C30A0-059C-0F74-CB92-3E5665DB0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633D0-4E22-1564-1E72-F9EC4CE47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6A3DA-890F-395D-F0BD-53E8F03B7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7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DC268-D773-B8BC-2A8B-4DE073A1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54361-1B91-BBA5-2D05-6D5154DA6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6F5C4-2F6C-710C-76AF-FB1BC06E3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9B9E-0968-8F3C-8256-C98AF02AD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4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D402-FBC9-0E69-02E5-6F894687E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F2EB6E-9290-A81A-A05B-098C2A6F1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12935-608C-54BF-B88C-D0B37CCC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88E0-B18A-6EDF-6BE7-E88363582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2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9873C-4696-9BED-5148-36A1FA4E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FC152-946D-2151-8698-3FE77F085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EDE7C-C517-E5F4-34FF-94094F85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D2CB-0096-E211-0402-32F4FEA10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76CA9-0A9A-BF3F-6BD0-E05845808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20533-6F59-0FB7-76D6-74E9EFCAD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489E5-4F87-ED79-9F87-3E6E779B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F1D1-0DA0-115E-7837-19500A87F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D28D1-7F0B-94D1-1AC0-FB529D44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1629C-3428-3890-CCD3-278F9F127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8654F-E80F-E719-8B4C-B8FAE9526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4BFF5-D055-EA48-9F19-6C70551E4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9FBA-B135-DDE3-8DF4-868AE609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B7BEB-4772-E170-DAC4-2F189784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1CD0E-3FEA-5A6C-8E0C-E7358EC87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CC5E5-F489-F82F-131B-4A38E3348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4B29-9824-9B62-4192-88749D58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8C1DE-42C6-B359-A315-A2A2C4D45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8893B-5EC3-3387-AE20-79CEFEB1A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1A83F-7179-0360-F7B9-AA3694636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D280-A3F6-E0A9-B573-7776ED74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ACA9C-8434-6670-0E4E-679781AD7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D840F-1CA6-5E53-0C32-031CEFA38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36020-0B72-67E3-AB11-5D62B0CF3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CEC91-CD72-4078-2809-D0714467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3170A-FF66-EF40-C720-7030E62FA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35704-35CA-DD39-E389-8F4168371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11C59-37D6-D849-18E8-D851D54ED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C086-B736-F6CF-E3DF-2A5F0A83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8F62C5-8FBD-2B5F-FADB-947A59EBF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65281-773F-E853-6580-96BCED9CC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14B9-2899-9FAA-3872-81C777268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3E40B-8D09-3B67-B35F-49EF90A0B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ABD446-8BD8-A51D-0375-9C9113CE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E7EAC-7B55-9258-92C2-59759B02D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0156-36A7-55F7-6059-8CBEA1723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8 – Part 4: Joining BGP and IGP; </a:t>
            </a:r>
            <a:r>
              <a:rPr lang="en-US" sz="4300"/>
              <a:t>BGP details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DD01-9969-6FBE-8F56-8BF9F85F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1A2F31-234C-6BF8-78A1-B4BE2C005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Joining BGP and IGP Information</a:t>
            </a:r>
          </a:p>
        </p:txBody>
      </p:sp>
      <p:sp>
        <p:nvSpPr>
          <p:cNvPr id="7220" name="CustomShape 5">
            <a:extLst>
              <a:ext uri="{FF2B5EF4-FFF2-40B4-BE49-F238E27FC236}">
                <a16:creationId xmlns:a16="http://schemas.microsoft.com/office/drawing/2014/main" id="{9DB37BB5-7A8F-8FD1-5E5F-71102405B79B}"/>
              </a:ext>
            </a:extLst>
          </p:cNvPr>
          <p:cNvSpPr/>
          <p:nvPr/>
        </p:nvSpPr>
        <p:spPr>
          <a:xfrm>
            <a:off x="5181600" y="4724280"/>
            <a:ext cx="2284800" cy="394200"/>
          </a:xfrm>
          <a:prstGeom prst="rect">
            <a:avLst/>
          </a:prstGeom>
          <a:solidFill>
            <a:srgbClr val="CC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1001"/>
              </a:spcBef>
            </a:pPr>
            <a:r>
              <a:rPr lang="en-CA" sz="2000" spc="-1" dirty="0">
                <a:solidFill>
                  <a:srgbClr val="FFFFFF"/>
                </a:solidFill>
                <a:latin typeface="Calibri"/>
                <a:ea typeface="DejaVu Sans"/>
              </a:rPr>
              <a:t>A’s Combined Table</a:t>
            </a:r>
            <a:endParaRPr lang="en-CA" sz="2000" spc="-1" dirty="0">
              <a:latin typeface="Arial"/>
            </a:endParaRPr>
          </a:p>
        </p:txBody>
      </p:sp>
      <p:sp>
        <p:nvSpPr>
          <p:cNvPr id="7221" name="CustomShape 6">
            <a:extLst>
              <a:ext uri="{FF2B5EF4-FFF2-40B4-BE49-F238E27FC236}">
                <a16:creationId xmlns:a16="http://schemas.microsoft.com/office/drawing/2014/main" id="{7D6632A1-417D-67E9-E88F-808905F25419}"/>
              </a:ext>
            </a:extLst>
          </p:cNvPr>
          <p:cNvSpPr/>
          <p:nvPr/>
        </p:nvSpPr>
        <p:spPr>
          <a:xfrm>
            <a:off x="1371480" y="3581280"/>
            <a:ext cx="1521720" cy="394200"/>
          </a:xfrm>
          <a:prstGeom prst="rect">
            <a:avLst/>
          </a:prstGeom>
          <a:solidFill>
            <a:srgbClr val="CC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1001"/>
              </a:spcBef>
            </a:pPr>
            <a:r>
              <a:rPr lang="en-CA" sz="2000" spc="-1" dirty="0">
                <a:solidFill>
                  <a:srgbClr val="FFFFFF"/>
                </a:solidFill>
                <a:latin typeface="Calibri"/>
                <a:ea typeface="DejaVu Sans"/>
              </a:rPr>
              <a:t>A’s IGP Table</a:t>
            </a:r>
            <a:endParaRPr lang="en-CA" sz="2000" spc="-1" dirty="0">
              <a:latin typeface="Arial"/>
            </a:endParaRPr>
          </a:p>
        </p:txBody>
      </p:sp>
      <p:sp>
        <p:nvSpPr>
          <p:cNvPr id="7222" name="CustomShape 7">
            <a:extLst>
              <a:ext uri="{FF2B5EF4-FFF2-40B4-BE49-F238E27FC236}">
                <a16:creationId xmlns:a16="http://schemas.microsoft.com/office/drawing/2014/main" id="{1FE2D0A0-4CE6-816D-FDF4-ADBC6F80AA03}"/>
              </a:ext>
            </a:extLst>
          </p:cNvPr>
          <p:cNvSpPr/>
          <p:nvPr/>
        </p:nvSpPr>
        <p:spPr>
          <a:xfrm>
            <a:off x="7986480" y="1905120"/>
            <a:ext cx="3976920" cy="152244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360">
            <a:solidFill>
              <a:srgbClr val="ACC0D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23" name="CustomShape 8">
            <a:extLst>
              <a:ext uri="{FF2B5EF4-FFF2-40B4-BE49-F238E27FC236}">
                <a16:creationId xmlns:a16="http://schemas.microsoft.com/office/drawing/2014/main" id="{B9D4ECC0-4863-ED09-95A0-A3B2C84C7CE8}"/>
              </a:ext>
            </a:extLst>
          </p:cNvPr>
          <p:cNvSpPr/>
          <p:nvPr/>
        </p:nvSpPr>
        <p:spPr>
          <a:xfrm>
            <a:off x="761880" y="1905120"/>
            <a:ext cx="6907800" cy="137016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360">
            <a:solidFill>
              <a:srgbClr val="ACC0D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24" name="CustomShape 9">
            <a:extLst>
              <a:ext uri="{FF2B5EF4-FFF2-40B4-BE49-F238E27FC236}">
                <a16:creationId xmlns:a16="http://schemas.microsoft.com/office/drawing/2014/main" id="{4218F9BD-214E-142E-F065-725B159BFDE0}"/>
              </a:ext>
            </a:extLst>
          </p:cNvPr>
          <p:cNvSpPr/>
          <p:nvPr/>
        </p:nvSpPr>
        <p:spPr>
          <a:xfrm>
            <a:off x="6896040" y="2743200"/>
            <a:ext cx="708675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400" spc="-1" dirty="0">
                <a:solidFill>
                  <a:srgbClr val="FFFFFF"/>
                </a:solidFill>
                <a:latin typeface="Calibri"/>
                <a:ea typeface="DejaVu Sans"/>
              </a:rPr>
              <a:t>AS 7</a:t>
            </a:r>
            <a:endParaRPr lang="en-CA" sz="2400" spc="-1" dirty="0">
              <a:latin typeface="Arial"/>
            </a:endParaRPr>
          </a:p>
        </p:txBody>
      </p:sp>
      <p:sp>
        <p:nvSpPr>
          <p:cNvPr id="7225" name="CustomShape 10">
            <a:extLst>
              <a:ext uri="{FF2B5EF4-FFF2-40B4-BE49-F238E27FC236}">
                <a16:creationId xmlns:a16="http://schemas.microsoft.com/office/drawing/2014/main" id="{6CCD119A-1D6F-C729-D1BC-684F43DA6D83}"/>
              </a:ext>
            </a:extLst>
          </p:cNvPr>
          <p:cNvSpPr/>
          <p:nvPr/>
        </p:nvSpPr>
        <p:spPr>
          <a:xfrm>
            <a:off x="8229600" y="2973960"/>
            <a:ext cx="8733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400" spc="-1" dirty="0">
                <a:solidFill>
                  <a:srgbClr val="FFFFFF"/>
                </a:solidFill>
                <a:latin typeface="Calibri"/>
                <a:ea typeface="DejaVu Sans"/>
              </a:rPr>
              <a:t>AS 88</a:t>
            </a:r>
            <a:endParaRPr lang="en-CA" sz="2400" spc="-1" dirty="0">
              <a:latin typeface="Arial"/>
            </a:endParaRPr>
          </a:p>
        </p:txBody>
      </p:sp>
      <p:sp>
        <p:nvSpPr>
          <p:cNvPr id="7226" name="Line 11">
            <a:extLst>
              <a:ext uri="{FF2B5EF4-FFF2-40B4-BE49-F238E27FC236}">
                <a16:creationId xmlns:a16="http://schemas.microsoft.com/office/drawing/2014/main" id="{467FB8BF-B4A5-BE74-E062-F312402EE2BD}"/>
              </a:ext>
            </a:extLst>
          </p:cNvPr>
          <p:cNvSpPr/>
          <p:nvPr/>
        </p:nvSpPr>
        <p:spPr>
          <a:xfrm>
            <a:off x="7391280" y="2545260"/>
            <a:ext cx="1066680" cy="18659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7227" name="Picture 10">
            <a:extLst>
              <a:ext uri="{FF2B5EF4-FFF2-40B4-BE49-F238E27FC236}">
                <a16:creationId xmlns:a16="http://schemas.microsoft.com/office/drawing/2014/main" id="{24A7991C-6D81-1817-B919-03D31DA6EFA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17880" y="2133720"/>
            <a:ext cx="849600" cy="708120"/>
          </a:xfrm>
          <a:prstGeom prst="rect">
            <a:avLst/>
          </a:prstGeom>
          <a:ln w="9360">
            <a:noFill/>
          </a:ln>
        </p:spPr>
      </p:pic>
      <p:pic>
        <p:nvPicPr>
          <p:cNvPr id="7228" name="Picture 11">
            <a:extLst>
              <a:ext uri="{FF2B5EF4-FFF2-40B4-BE49-F238E27FC236}">
                <a16:creationId xmlns:a16="http://schemas.microsoft.com/office/drawing/2014/main" id="{30DACC5E-ACC0-35E4-A02A-1DF0EDA4631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43680" y="2209680"/>
            <a:ext cx="849600" cy="708120"/>
          </a:xfrm>
          <a:prstGeom prst="rect">
            <a:avLst/>
          </a:prstGeom>
          <a:ln w="9360">
            <a:noFill/>
          </a:ln>
        </p:spPr>
      </p:pic>
      <p:sp>
        <p:nvSpPr>
          <p:cNvPr id="7229" name="CustomShape 12">
            <a:extLst>
              <a:ext uri="{FF2B5EF4-FFF2-40B4-BE49-F238E27FC236}">
                <a16:creationId xmlns:a16="http://schemas.microsoft.com/office/drawing/2014/main" id="{AC3ADC3E-0C5E-1B63-FFAF-3397BE0B501E}"/>
              </a:ext>
            </a:extLst>
          </p:cNvPr>
          <p:cNvSpPr/>
          <p:nvPr/>
        </p:nvSpPr>
        <p:spPr>
          <a:xfrm>
            <a:off x="5821200" y="3263400"/>
            <a:ext cx="1189080" cy="39420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 dirty="0">
                <a:solidFill>
                  <a:srgbClr val="FFFFFF"/>
                </a:solidFill>
                <a:latin typeface="Calibri"/>
                <a:ea typeface="DejaVu Sans"/>
              </a:rPr>
              <a:t>192.0.2.1</a:t>
            </a:r>
            <a:endParaRPr lang="en-CA" sz="2000" spc="-1" dirty="0">
              <a:latin typeface="Arial"/>
            </a:endParaRPr>
          </a:p>
        </p:txBody>
      </p:sp>
      <p:sp>
        <p:nvSpPr>
          <p:cNvPr id="7230" name="CustomShape 13">
            <a:extLst>
              <a:ext uri="{FF2B5EF4-FFF2-40B4-BE49-F238E27FC236}">
                <a16:creationId xmlns:a16="http://schemas.microsoft.com/office/drawing/2014/main" id="{6B9275B4-0A18-30CA-FE42-01D6DE886646}"/>
              </a:ext>
            </a:extLst>
          </p:cNvPr>
          <p:cNvSpPr/>
          <p:nvPr/>
        </p:nvSpPr>
        <p:spPr>
          <a:xfrm>
            <a:off x="6418080" y="2590920"/>
            <a:ext cx="393840" cy="70812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32" name="CustomShape 15">
            <a:extLst>
              <a:ext uri="{FF2B5EF4-FFF2-40B4-BE49-F238E27FC236}">
                <a16:creationId xmlns:a16="http://schemas.microsoft.com/office/drawing/2014/main" id="{A344F144-FC39-8EBA-9C1D-5A095079F55A}"/>
              </a:ext>
            </a:extLst>
          </p:cNvPr>
          <p:cNvSpPr/>
          <p:nvPr/>
        </p:nvSpPr>
        <p:spPr>
          <a:xfrm>
            <a:off x="2514360" y="2743200"/>
            <a:ext cx="1462320" cy="39420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FFFFFF"/>
                </a:solidFill>
                <a:latin typeface="Calibri"/>
                <a:ea typeface="DejaVu Sans"/>
              </a:rPr>
              <a:t>10.10.10.10</a:t>
            </a:r>
            <a:endParaRPr lang="en-CA" sz="2000" spc="-1">
              <a:latin typeface="Arial"/>
            </a:endParaRPr>
          </a:p>
        </p:txBody>
      </p:sp>
      <p:sp>
        <p:nvSpPr>
          <p:cNvPr id="7233" name="Line 16">
            <a:extLst>
              <a:ext uri="{FF2B5EF4-FFF2-40B4-BE49-F238E27FC236}">
                <a16:creationId xmlns:a16="http://schemas.microsoft.com/office/drawing/2014/main" id="{6DBC8551-FBF5-5F64-6241-AD1CE83D9D39}"/>
              </a:ext>
            </a:extLst>
          </p:cNvPr>
          <p:cNvSpPr/>
          <p:nvPr/>
        </p:nvSpPr>
        <p:spPr>
          <a:xfrm>
            <a:off x="1828560" y="2514600"/>
            <a:ext cx="1828800" cy="360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7234" name="Picture 17">
            <a:extLst>
              <a:ext uri="{FF2B5EF4-FFF2-40B4-BE49-F238E27FC236}">
                <a16:creationId xmlns:a16="http://schemas.microsoft.com/office/drawing/2014/main" id="{668558B2-44CE-993B-586B-2E12E7F2329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95400" y="2133720"/>
            <a:ext cx="849600" cy="708120"/>
          </a:xfrm>
          <a:prstGeom prst="rect">
            <a:avLst/>
          </a:prstGeom>
          <a:ln w="9360">
            <a:noFill/>
          </a:ln>
        </p:spPr>
      </p:pic>
      <p:sp>
        <p:nvSpPr>
          <p:cNvPr id="7235" name="CustomShape 17">
            <a:extLst>
              <a:ext uri="{FF2B5EF4-FFF2-40B4-BE49-F238E27FC236}">
                <a16:creationId xmlns:a16="http://schemas.microsoft.com/office/drawing/2014/main" id="{5C5853BE-F5A9-37D0-1304-5355A970BB55}"/>
              </a:ext>
            </a:extLst>
          </p:cNvPr>
          <p:cNvSpPr/>
          <p:nvPr/>
        </p:nvSpPr>
        <p:spPr>
          <a:xfrm>
            <a:off x="3885960" y="2133600"/>
            <a:ext cx="1607040" cy="719015"/>
          </a:xfrm>
          <a:custGeom>
            <a:avLst/>
            <a:gdLst/>
            <a:ahLst/>
            <a:cxnLst/>
            <a:rect l="l" t="t" r="r" b="b"/>
            <a:pathLst>
              <a:path w="864" h="672">
                <a:moveTo>
                  <a:pt x="0" y="256"/>
                </a:moveTo>
                <a:cubicBezTo>
                  <a:pt x="76" y="248"/>
                  <a:pt x="152" y="240"/>
                  <a:pt x="192" y="208"/>
                </a:cubicBezTo>
                <a:cubicBezTo>
                  <a:pt x="232" y="176"/>
                  <a:pt x="184" y="0"/>
                  <a:pt x="240" y="64"/>
                </a:cubicBezTo>
                <a:cubicBezTo>
                  <a:pt x="296" y="128"/>
                  <a:pt x="480" y="512"/>
                  <a:pt x="528" y="592"/>
                </a:cubicBezTo>
                <a:cubicBezTo>
                  <a:pt x="576" y="672"/>
                  <a:pt x="472" y="592"/>
                  <a:pt x="528" y="544"/>
                </a:cubicBezTo>
                <a:cubicBezTo>
                  <a:pt x="584" y="496"/>
                  <a:pt x="808" y="344"/>
                  <a:pt x="864" y="304"/>
                </a:cubicBezTo>
              </a:path>
            </a:pathLst>
          </a:custGeom>
          <a:noFill/>
          <a:ln w="76320" cap="rnd">
            <a:solidFill>
              <a:srgbClr val="FF33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7236" name="Picture 19">
            <a:extLst>
              <a:ext uri="{FF2B5EF4-FFF2-40B4-BE49-F238E27FC236}">
                <a16:creationId xmlns:a16="http://schemas.microsoft.com/office/drawing/2014/main" id="{391C331B-1D01-EB10-9CCF-B33EB299AD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00160" y="2057400"/>
            <a:ext cx="849600" cy="708120"/>
          </a:xfrm>
          <a:prstGeom prst="rect">
            <a:avLst/>
          </a:prstGeom>
          <a:ln w="9360">
            <a:noFill/>
          </a:ln>
        </p:spPr>
      </p:pic>
      <p:sp>
        <p:nvSpPr>
          <p:cNvPr id="7237" name="CustomShape 18">
            <a:extLst>
              <a:ext uri="{FF2B5EF4-FFF2-40B4-BE49-F238E27FC236}">
                <a16:creationId xmlns:a16="http://schemas.microsoft.com/office/drawing/2014/main" id="{C6F61754-F820-3FA6-ED51-17E1882FB004}"/>
              </a:ext>
            </a:extLst>
          </p:cNvPr>
          <p:cNvSpPr/>
          <p:nvPr/>
        </p:nvSpPr>
        <p:spPr>
          <a:xfrm>
            <a:off x="3124200" y="2438280"/>
            <a:ext cx="303480" cy="3794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38" name="CustomShape 19">
            <a:extLst>
              <a:ext uri="{FF2B5EF4-FFF2-40B4-BE49-F238E27FC236}">
                <a16:creationId xmlns:a16="http://schemas.microsoft.com/office/drawing/2014/main" id="{ADF6FB1D-4EBF-35BB-B653-60F6383C8F51}"/>
              </a:ext>
            </a:extLst>
          </p:cNvPr>
          <p:cNvSpPr/>
          <p:nvPr/>
        </p:nvSpPr>
        <p:spPr>
          <a:xfrm>
            <a:off x="1143000" y="5334120"/>
            <a:ext cx="2055600" cy="455040"/>
          </a:xfrm>
          <a:prstGeom prst="rect">
            <a:avLst/>
          </a:prstGeom>
          <a:solidFill>
            <a:srgbClr val="CC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1199"/>
              </a:spcBef>
            </a:pPr>
            <a:r>
              <a:rPr lang="en-CA" sz="2400" spc="-1" dirty="0">
                <a:solidFill>
                  <a:srgbClr val="FFFFFF"/>
                </a:solidFill>
                <a:latin typeface="Calibri"/>
                <a:ea typeface="DejaVu Sans"/>
              </a:rPr>
              <a:t>A’s BGP Table</a:t>
            </a:r>
            <a:endParaRPr lang="en-CA" sz="2400" spc="-1" dirty="0">
              <a:latin typeface="Arial"/>
            </a:endParaRPr>
          </a:p>
        </p:txBody>
      </p:sp>
      <p:sp>
        <p:nvSpPr>
          <p:cNvPr id="7239" name="CustomShape 20">
            <a:extLst>
              <a:ext uri="{FF2B5EF4-FFF2-40B4-BE49-F238E27FC236}">
                <a16:creationId xmlns:a16="http://schemas.microsoft.com/office/drawing/2014/main" id="{0F3DBA61-5E1A-D3EE-6F83-DAACCCFBA912}"/>
              </a:ext>
            </a:extLst>
          </p:cNvPr>
          <p:cNvSpPr/>
          <p:nvPr/>
        </p:nvSpPr>
        <p:spPr>
          <a:xfrm>
            <a:off x="609600" y="5715000"/>
            <a:ext cx="3046680" cy="912960"/>
          </a:xfrm>
          <a:prstGeom prst="rect">
            <a:avLst/>
          </a:prstGeom>
          <a:solidFill>
            <a:srgbClr val="66CCFF"/>
          </a:solidFill>
          <a:ln w="9360">
            <a:solidFill>
              <a:srgbClr val="ACC0D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40" name="CustomShape 21">
            <a:extLst>
              <a:ext uri="{FF2B5EF4-FFF2-40B4-BE49-F238E27FC236}">
                <a16:creationId xmlns:a16="http://schemas.microsoft.com/office/drawing/2014/main" id="{C8D7DF8E-B70E-5366-D4D3-9D17E07C86E4}"/>
              </a:ext>
            </a:extLst>
          </p:cNvPr>
          <p:cNvSpPr/>
          <p:nvPr/>
        </p:nvSpPr>
        <p:spPr>
          <a:xfrm>
            <a:off x="2438400" y="6095880"/>
            <a:ext cx="146232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 dirty="0">
                <a:solidFill>
                  <a:srgbClr val="000000"/>
                </a:solidFill>
                <a:latin typeface="Calibri"/>
                <a:ea typeface="DejaVu Sans"/>
              </a:rPr>
              <a:t>192.0.2.1</a:t>
            </a:r>
            <a:endParaRPr lang="en-CA" sz="2000" spc="-1" dirty="0">
              <a:latin typeface="Arial"/>
            </a:endParaRPr>
          </a:p>
        </p:txBody>
      </p:sp>
      <p:sp>
        <p:nvSpPr>
          <p:cNvPr id="7241" name="CustomShape 22">
            <a:extLst>
              <a:ext uri="{FF2B5EF4-FFF2-40B4-BE49-F238E27FC236}">
                <a16:creationId xmlns:a16="http://schemas.microsoft.com/office/drawing/2014/main" id="{FD73D67C-F44C-6ABB-5CB8-4A10947E79AC}"/>
              </a:ext>
            </a:extLst>
          </p:cNvPr>
          <p:cNvSpPr/>
          <p:nvPr/>
        </p:nvSpPr>
        <p:spPr>
          <a:xfrm>
            <a:off x="533280" y="6095880"/>
            <a:ext cx="205596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128.112.0.0/16</a:t>
            </a:r>
            <a:endParaRPr lang="en-CA" sz="2000" spc="-1">
              <a:latin typeface="Arial"/>
            </a:endParaRPr>
          </a:p>
        </p:txBody>
      </p:sp>
      <p:sp>
        <p:nvSpPr>
          <p:cNvPr id="7242" name="Line 23">
            <a:extLst>
              <a:ext uri="{FF2B5EF4-FFF2-40B4-BE49-F238E27FC236}">
                <a16:creationId xmlns:a16="http://schemas.microsoft.com/office/drawing/2014/main" id="{B77D43A4-E391-2F7B-A40C-FD5D8E3D0D83}"/>
              </a:ext>
            </a:extLst>
          </p:cNvPr>
          <p:cNvSpPr/>
          <p:nvPr/>
        </p:nvSpPr>
        <p:spPr>
          <a:xfrm>
            <a:off x="761880" y="6095880"/>
            <a:ext cx="27432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43" name="Line 24">
            <a:extLst>
              <a:ext uri="{FF2B5EF4-FFF2-40B4-BE49-F238E27FC236}">
                <a16:creationId xmlns:a16="http://schemas.microsoft.com/office/drawing/2014/main" id="{93760916-8766-9BD8-B5FC-2A737549C6DB}"/>
              </a:ext>
            </a:extLst>
          </p:cNvPr>
          <p:cNvSpPr/>
          <p:nvPr/>
        </p:nvSpPr>
        <p:spPr>
          <a:xfrm>
            <a:off x="2362080" y="5867280"/>
            <a:ext cx="360" cy="762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44" name="CustomShape 25">
            <a:extLst>
              <a:ext uri="{FF2B5EF4-FFF2-40B4-BE49-F238E27FC236}">
                <a16:creationId xmlns:a16="http://schemas.microsoft.com/office/drawing/2014/main" id="{B82513C2-92DA-4327-05F8-D2204AB6864B}"/>
              </a:ext>
            </a:extLst>
          </p:cNvPr>
          <p:cNvSpPr/>
          <p:nvPr/>
        </p:nvSpPr>
        <p:spPr>
          <a:xfrm>
            <a:off x="685560" y="5638680"/>
            <a:ext cx="15224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destination</a:t>
            </a:r>
            <a:endParaRPr lang="en-CA" sz="2000" spc="-1">
              <a:latin typeface="Arial"/>
            </a:endParaRPr>
          </a:p>
        </p:txBody>
      </p:sp>
      <p:sp>
        <p:nvSpPr>
          <p:cNvPr id="7245" name="CustomShape 26">
            <a:extLst>
              <a:ext uri="{FF2B5EF4-FFF2-40B4-BE49-F238E27FC236}">
                <a16:creationId xmlns:a16="http://schemas.microsoft.com/office/drawing/2014/main" id="{B4BD6DF6-0253-77E1-137A-FB80209459C3}"/>
              </a:ext>
            </a:extLst>
          </p:cNvPr>
          <p:cNvSpPr/>
          <p:nvPr/>
        </p:nvSpPr>
        <p:spPr>
          <a:xfrm>
            <a:off x="2514360" y="5638680"/>
            <a:ext cx="15224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next hop</a:t>
            </a:r>
            <a:endParaRPr lang="en-CA" sz="2000" spc="-1">
              <a:latin typeface="Arial"/>
            </a:endParaRPr>
          </a:p>
        </p:txBody>
      </p:sp>
      <p:sp>
        <p:nvSpPr>
          <p:cNvPr id="7246" name="CustomShape 27">
            <a:extLst>
              <a:ext uri="{FF2B5EF4-FFF2-40B4-BE49-F238E27FC236}">
                <a16:creationId xmlns:a16="http://schemas.microsoft.com/office/drawing/2014/main" id="{04269AFC-64BE-B957-27E4-6DD3D54F4C30}"/>
              </a:ext>
            </a:extLst>
          </p:cNvPr>
          <p:cNvSpPr/>
          <p:nvPr/>
        </p:nvSpPr>
        <p:spPr>
          <a:xfrm>
            <a:off x="533280" y="3962520"/>
            <a:ext cx="2970360" cy="912960"/>
          </a:xfrm>
          <a:prstGeom prst="rect">
            <a:avLst/>
          </a:prstGeom>
          <a:solidFill>
            <a:srgbClr val="66CCFF"/>
          </a:solidFill>
          <a:ln w="9360">
            <a:solidFill>
              <a:srgbClr val="ACC0D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47" name="CustomShape 28">
            <a:extLst>
              <a:ext uri="{FF2B5EF4-FFF2-40B4-BE49-F238E27FC236}">
                <a16:creationId xmlns:a16="http://schemas.microsoft.com/office/drawing/2014/main" id="{FEFEC9FC-516D-1A70-8AD1-A7E9C8C1E6FB}"/>
              </a:ext>
            </a:extLst>
          </p:cNvPr>
          <p:cNvSpPr/>
          <p:nvPr/>
        </p:nvSpPr>
        <p:spPr>
          <a:xfrm>
            <a:off x="2133480" y="4343400"/>
            <a:ext cx="146232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 dirty="0">
                <a:solidFill>
                  <a:srgbClr val="000000"/>
                </a:solidFill>
                <a:latin typeface="Calibri"/>
                <a:ea typeface="DejaVu Sans"/>
              </a:rPr>
              <a:t>10.10.10.10</a:t>
            </a:r>
            <a:endParaRPr lang="en-CA" sz="2000" spc="-1" dirty="0">
              <a:latin typeface="Arial"/>
            </a:endParaRPr>
          </a:p>
        </p:txBody>
      </p:sp>
      <p:sp>
        <p:nvSpPr>
          <p:cNvPr id="7248" name="CustomShape 29">
            <a:extLst>
              <a:ext uri="{FF2B5EF4-FFF2-40B4-BE49-F238E27FC236}">
                <a16:creationId xmlns:a16="http://schemas.microsoft.com/office/drawing/2014/main" id="{639936F0-258C-134B-5A48-F8CF8F6DC06F}"/>
              </a:ext>
            </a:extLst>
          </p:cNvPr>
          <p:cNvSpPr/>
          <p:nvPr/>
        </p:nvSpPr>
        <p:spPr>
          <a:xfrm>
            <a:off x="533280" y="4343400"/>
            <a:ext cx="165420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 dirty="0">
                <a:solidFill>
                  <a:srgbClr val="000000"/>
                </a:solidFill>
                <a:latin typeface="Calibri"/>
                <a:ea typeface="DejaVu Sans"/>
              </a:rPr>
              <a:t>192.0.2.0/30</a:t>
            </a:r>
            <a:endParaRPr lang="en-CA" sz="2000" spc="-1" dirty="0">
              <a:latin typeface="Arial"/>
            </a:endParaRPr>
          </a:p>
        </p:txBody>
      </p:sp>
      <p:sp>
        <p:nvSpPr>
          <p:cNvPr id="7249" name="Line 30">
            <a:extLst>
              <a:ext uri="{FF2B5EF4-FFF2-40B4-BE49-F238E27FC236}">
                <a16:creationId xmlns:a16="http://schemas.microsoft.com/office/drawing/2014/main" id="{D87CCB75-A64C-469E-2C7F-18B150405582}"/>
              </a:ext>
            </a:extLst>
          </p:cNvPr>
          <p:cNvSpPr/>
          <p:nvPr/>
        </p:nvSpPr>
        <p:spPr>
          <a:xfrm>
            <a:off x="685560" y="4343400"/>
            <a:ext cx="27432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50" name="Line 31">
            <a:extLst>
              <a:ext uri="{FF2B5EF4-FFF2-40B4-BE49-F238E27FC236}">
                <a16:creationId xmlns:a16="http://schemas.microsoft.com/office/drawing/2014/main" id="{999E36E2-8131-1030-8392-0F0B49739DB0}"/>
              </a:ext>
            </a:extLst>
          </p:cNvPr>
          <p:cNvSpPr/>
          <p:nvPr/>
        </p:nvSpPr>
        <p:spPr>
          <a:xfrm>
            <a:off x="2133480" y="4114800"/>
            <a:ext cx="360" cy="7617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51" name="CustomShape 32">
            <a:extLst>
              <a:ext uri="{FF2B5EF4-FFF2-40B4-BE49-F238E27FC236}">
                <a16:creationId xmlns:a16="http://schemas.microsoft.com/office/drawing/2014/main" id="{8F5DFE57-106E-7592-EAB9-348D67592B95}"/>
              </a:ext>
            </a:extLst>
          </p:cNvPr>
          <p:cNvSpPr/>
          <p:nvPr/>
        </p:nvSpPr>
        <p:spPr>
          <a:xfrm>
            <a:off x="609600" y="3886200"/>
            <a:ext cx="15224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destination</a:t>
            </a:r>
            <a:endParaRPr lang="en-CA" sz="2000" spc="-1">
              <a:latin typeface="Arial"/>
            </a:endParaRPr>
          </a:p>
        </p:txBody>
      </p:sp>
      <p:sp>
        <p:nvSpPr>
          <p:cNvPr id="7252" name="CustomShape 33">
            <a:extLst>
              <a:ext uri="{FF2B5EF4-FFF2-40B4-BE49-F238E27FC236}">
                <a16:creationId xmlns:a16="http://schemas.microsoft.com/office/drawing/2014/main" id="{920D9F2F-EB1B-A6F0-0A7E-9B5A31AF9BAB}"/>
              </a:ext>
            </a:extLst>
          </p:cNvPr>
          <p:cNvSpPr/>
          <p:nvPr/>
        </p:nvSpPr>
        <p:spPr>
          <a:xfrm>
            <a:off x="2209800" y="3886200"/>
            <a:ext cx="15224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next hop</a:t>
            </a:r>
            <a:endParaRPr lang="en-CA" sz="2000" spc="-1">
              <a:latin typeface="Arial"/>
            </a:endParaRPr>
          </a:p>
        </p:txBody>
      </p:sp>
      <p:sp>
        <p:nvSpPr>
          <p:cNvPr id="7253" name="CustomShape 34">
            <a:extLst>
              <a:ext uri="{FF2B5EF4-FFF2-40B4-BE49-F238E27FC236}">
                <a16:creationId xmlns:a16="http://schemas.microsoft.com/office/drawing/2014/main" id="{343624FC-FED6-16E3-2357-9CCB0A7AC1D4}"/>
              </a:ext>
            </a:extLst>
          </p:cNvPr>
          <p:cNvSpPr/>
          <p:nvPr/>
        </p:nvSpPr>
        <p:spPr>
          <a:xfrm>
            <a:off x="3276600" y="1136846"/>
            <a:ext cx="2045520" cy="57816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600" b="1" spc="-1" dirty="0">
                <a:solidFill>
                  <a:srgbClr val="FFFFFF"/>
                </a:solidFill>
                <a:latin typeface="Calibri"/>
                <a:ea typeface="DejaVu Sans"/>
              </a:rPr>
              <a:t>Reach 128.112.0.0/16</a:t>
            </a:r>
            <a:endParaRPr lang="en-CA" sz="16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CA" sz="1600" b="1" spc="-1" dirty="0">
                <a:solidFill>
                  <a:srgbClr val="FFFFFF"/>
                </a:solidFill>
                <a:latin typeface="Calibri"/>
                <a:ea typeface="DejaVu Sans"/>
              </a:rPr>
              <a:t>via 192.0.2.1</a:t>
            </a:r>
            <a:endParaRPr lang="en-CA" sz="1600" spc="-1" dirty="0">
              <a:latin typeface="Arial"/>
            </a:endParaRPr>
          </a:p>
        </p:txBody>
      </p:sp>
      <p:sp>
        <p:nvSpPr>
          <p:cNvPr id="7254" name="CustomShape 35">
            <a:extLst>
              <a:ext uri="{FF2B5EF4-FFF2-40B4-BE49-F238E27FC236}">
                <a16:creationId xmlns:a16="http://schemas.microsoft.com/office/drawing/2014/main" id="{D18A78E1-8155-E875-CDA5-2378654C81DD}"/>
              </a:ext>
            </a:extLst>
          </p:cNvPr>
          <p:cNvSpPr/>
          <p:nvPr/>
        </p:nvSpPr>
        <p:spPr>
          <a:xfrm rot="1760931">
            <a:off x="5215652" y="1574977"/>
            <a:ext cx="1244339" cy="395257"/>
          </a:xfrm>
          <a:prstGeom prst="leftArrow">
            <a:avLst>
              <a:gd name="adj1" fmla="val 50000"/>
              <a:gd name="adj2" fmla="val 78571"/>
            </a:avLst>
          </a:prstGeom>
          <a:solidFill>
            <a:schemeClr val="bg1"/>
          </a:solidFill>
          <a:ln w="76320">
            <a:solidFill>
              <a:srgbClr val="FF66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55" name="CustomShape 36">
            <a:extLst>
              <a:ext uri="{FF2B5EF4-FFF2-40B4-BE49-F238E27FC236}">
                <a16:creationId xmlns:a16="http://schemas.microsoft.com/office/drawing/2014/main" id="{91EB1CCB-830C-14B7-78F8-CEE859D407BC}"/>
              </a:ext>
            </a:extLst>
          </p:cNvPr>
          <p:cNvSpPr/>
          <p:nvPr/>
        </p:nvSpPr>
        <p:spPr>
          <a:xfrm rot="20383200">
            <a:off x="1675920" y="1523520"/>
            <a:ext cx="1522440" cy="532080"/>
          </a:xfrm>
          <a:prstGeom prst="leftArrow">
            <a:avLst>
              <a:gd name="adj1" fmla="val 50000"/>
              <a:gd name="adj2" fmla="val 71429"/>
            </a:avLst>
          </a:prstGeom>
          <a:solidFill>
            <a:schemeClr val="bg1"/>
          </a:solidFill>
          <a:ln w="76320">
            <a:solidFill>
              <a:srgbClr val="FF66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56" name="CustomShape 37">
            <a:extLst>
              <a:ext uri="{FF2B5EF4-FFF2-40B4-BE49-F238E27FC236}">
                <a16:creationId xmlns:a16="http://schemas.microsoft.com/office/drawing/2014/main" id="{CA8876DD-4E5F-3B54-DD31-9FEA33C044C9}"/>
              </a:ext>
            </a:extLst>
          </p:cNvPr>
          <p:cNvSpPr/>
          <p:nvPr/>
        </p:nvSpPr>
        <p:spPr>
          <a:xfrm>
            <a:off x="4648080" y="5105520"/>
            <a:ext cx="3579840" cy="1217880"/>
          </a:xfrm>
          <a:prstGeom prst="rect">
            <a:avLst/>
          </a:prstGeom>
          <a:solidFill>
            <a:srgbClr val="66CCFF"/>
          </a:solidFill>
          <a:ln w="9360">
            <a:solidFill>
              <a:srgbClr val="ACC0D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57" name="CustomShape 38">
            <a:extLst>
              <a:ext uri="{FF2B5EF4-FFF2-40B4-BE49-F238E27FC236}">
                <a16:creationId xmlns:a16="http://schemas.microsoft.com/office/drawing/2014/main" id="{65343207-D2DC-650F-C342-5737E179CAEC}"/>
              </a:ext>
            </a:extLst>
          </p:cNvPr>
          <p:cNvSpPr/>
          <p:nvPr/>
        </p:nvSpPr>
        <p:spPr>
          <a:xfrm>
            <a:off x="4571760" y="5486400"/>
            <a:ext cx="190368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128.112.0.0/16</a:t>
            </a:r>
            <a:endParaRPr lang="en-CA" sz="2000" spc="-1">
              <a:latin typeface="Arial"/>
            </a:endParaRPr>
          </a:p>
        </p:txBody>
      </p:sp>
      <p:sp>
        <p:nvSpPr>
          <p:cNvPr id="7258" name="Line 39">
            <a:extLst>
              <a:ext uri="{FF2B5EF4-FFF2-40B4-BE49-F238E27FC236}">
                <a16:creationId xmlns:a16="http://schemas.microsoft.com/office/drawing/2014/main" id="{8DBAF820-3ADD-32E3-C735-229EC828FD57}"/>
              </a:ext>
            </a:extLst>
          </p:cNvPr>
          <p:cNvSpPr/>
          <p:nvPr/>
        </p:nvSpPr>
        <p:spPr>
          <a:xfrm>
            <a:off x="4876680" y="5486400"/>
            <a:ext cx="32004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59" name="Line 40">
            <a:extLst>
              <a:ext uri="{FF2B5EF4-FFF2-40B4-BE49-F238E27FC236}">
                <a16:creationId xmlns:a16="http://schemas.microsoft.com/office/drawing/2014/main" id="{B9B60CA9-0430-831A-99D2-6D8B782A52C3}"/>
              </a:ext>
            </a:extLst>
          </p:cNvPr>
          <p:cNvSpPr/>
          <p:nvPr/>
        </p:nvSpPr>
        <p:spPr>
          <a:xfrm>
            <a:off x="6476880" y="5257800"/>
            <a:ext cx="360" cy="91440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60" name="CustomShape 41">
            <a:extLst>
              <a:ext uri="{FF2B5EF4-FFF2-40B4-BE49-F238E27FC236}">
                <a16:creationId xmlns:a16="http://schemas.microsoft.com/office/drawing/2014/main" id="{762807CA-B18C-F05A-B9F4-C3828DA5D4D6}"/>
              </a:ext>
            </a:extLst>
          </p:cNvPr>
          <p:cNvSpPr/>
          <p:nvPr/>
        </p:nvSpPr>
        <p:spPr>
          <a:xfrm>
            <a:off x="4800360" y="5029200"/>
            <a:ext cx="15224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destination</a:t>
            </a:r>
            <a:endParaRPr lang="en-CA" sz="2000" spc="-1">
              <a:latin typeface="Arial"/>
            </a:endParaRPr>
          </a:p>
        </p:txBody>
      </p:sp>
      <p:sp>
        <p:nvSpPr>
          <p:cNvPr id="7261" name="CustomShape 42">
            <a:extLst>
              <a:ext uri="{FF2B5EF4-FFF2-40B4-BE49-F238E27FC236}">
                <a16:creationId xmlns:a16="http://schemas.microsoft.com/office/drawing/2014/main" id="{57AF5717-6C65-A8D9-BA03-AA112DAE6C1E}"/>
              </a:ext>
            </a:extLst>
          </p:cNvPr>
          <p:cNvSpPr/>
          <p:nvPr/>
        </p:nvSpPr>
        <p:spPr>
          <a:xfrm>
            <a:off x="6629160" y="5029200"/>
            <a:ext cx="15224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next hop</a:t>
            </a:r>
            <a:endParaRPr lang="en-CA" sz="2000" spc="-1">
              <a:latin typeface="Arial"/>
            </a:endParaRPr>
          </a:p>
        </p:txBody>
      </p:sp>
      <p:sp>
        <p:nvSpPr>
          <p:cNvPr id="7262" name="CustomShape 43">
            <a:extLst>
              <a:ext uri="{FF2B5EF4-FFF2-40B4-BE49-F238E27FC236}">
                <a16:creationId xmlns:a16="http://schemas.microsoft.com/office/drawing/2014/main" id="{AC640EC4-C533-0B05-A246-3A29AF033567}"/>
              </a:ext>
            </a:extLst>
          </p:cNvPr>
          <p:cNvSpPr/>
          <p:nvPr/>
        </p:nvSpPr>
        <p:spPr>
          <a:xfrm>
            <a:off x="6553200" y="5486400"/>
            <a:ext cx="146232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10.10.10.10</a:t>
            </a:r>
            <a:endParaRPr lang="en-CA" sz="2000" spc="-1">
              <a:latin typeface="Arial"/>
            </a:endParaRPr>
          </a:p>
        </p:txBody>
      </p:sp>
      <p:sp>
        <p:nvSpPr>
          <p:cNvPr id="7263" name="CustomShape 44">
            <a:extLst>
              <a:ext uri="{FF2B5EF4-FFF2-40B4-BE49-F238E27FC236}">
                <a16:creationId xmlns:a16="http://schemas.microsoft.com/office/drawing/2014/main" id="{1E003375-F325-3D4D-55D3-21EC861FB819}"/>
              </a:ext>
            </a:extLst>
          </p:cNvPr>
          <p:cNvSpPr/>
          <p:nvPr/>
        </p:nvSpPr>
        <p:spPr>
          <a:xfrm>
            <a:off x="1830000" y="4802040"/>
            <a:ext cx="382680" cy="576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3200" spc="-1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lang="en-CA" sz="3200" spc="-1">
              <a:latin typeface="Arial"/>
            </a:endParaRPr>
          </a:p>
        </p:txBody>
      </p:sp>
      <p:sp>
        <p:nvSpPr>
          <p:cNvPr id="7264" name="CustomShape 45">
            <a:extLst>
              <a:ext uri="{FF2B5EF4-FFF2-40B4-BE49-F238E27FC236}">
                <a16:creationId xmlns:a16="http://schemas.microsoft.com/office/drawing/2014/main" id="{D72B25C9-C881-CEC8-64FD-2A75B8BE2163}"/>
              </a:ext>
            </a:extLst>
          </p:cNvPr>
          <p:cNvSpPr/>
          <p:nvPr/>
        </p:nvSpPr>
        <p:spPr>
          <a:xfrm>
            <a:off x="3657360" y="4952880"/>
            <a:ext cx="760680" cy="60804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CC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65" name="CustomShape 46">
            <a:extLst>
              <a:ext uri="{FF2B5EF4-FFF2-40B4-BE49-F238E27FC236}">
                <a16:creationId xmlns:a16="http://schemas.microsoft.com/office/drawing/2014/main" id="{BE64CCBE-DA59-7759-CD70-B75F3165024B}"/>
              </a:ext>
            </a:extLst>
          </p:cNvPr>
          <p:cNvSpPr/>
          <p:nvPr/>
        </p:nvSpPr>
        <p:spPr>
          <a:xfrm>
            <a:off x="4724400" y="5867280"/>
            <a:ext cx="175104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192.0.2.0/30</a:t>
            </a:r>
            <a:endParaRPr lang="en-CA" sz="2000" spc="-1">
              <a:latin typeface="Arial"/>
            </a:endParaRPr>
          </a:p>
        </p:txBody>
      </p:sp>
      <p:sp>
        <p:nvSpPr>
          <p:cNvPr id="7266" name="CustomShape 47">
            <a:extLst>
              <a:ext uri="{FF2B5EF4-FFF2-40B4-BE49-F238E27FC236}">
                <a16:creationId xmlns:a16="http://schemas.microsoft.com/office/drawing/2014/main" id="{0A6F288D-85CE-5DCD-6703-DD87629721D0}"/>
              </a:ext>
            </a:extLst>
          </p:cNvPr>
          <p:cNvSpPr/>
          <p:nvPr/>
        </p:nvSpPr>
        <p:spPr>
          <a:xfrm>
            <a:off x="6553200" y="5867280"/>
            <a:ext cx="1462320" cy="3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pc="-1">
                <a:solidFill>
                  <a:srgbClr val="000000"/>
                </a:solidFill>
                <a:latin typeface="Calibri"/>
                <a:ea typeface="DejaVu Sans"/>
              </a:rPr>
              <a:t>10.10.10.10</a:t>
            </a:r>
            <a:endParaRPr lang="en-CA" sz="2000" spc="-1">
              <a:latin typeface="Arial"/>
            </a:endParaRPr>
          </a:p>
        </p:txBody>
      </p:sp>
      <p:sp>
        <p:nvSpPr>
          <p:cNvPr id="7267" name="CustomShape 48">
            <a:extLst>
              <a:ext uri="{FF2B5EF4-FFF2-40B4-BE49-F238E27FC236}">
                <a16:creationId xmlns:a16="http://schemas.microsoft.com/office/drawing/2014/main" id="{084C8E05-CFDA-0BA1-0FC9-EF66DE0C710F}"/>
              </a:ext>
            </a:extLst>
          </p:cNvPr>
          <p:cNvSpPr/>
          <p:nvPr/>
        </p:nvSpPr>
        <p:spPr>
          <a:xfrm>
            <a:off x="381000" y="1981080"/>
            <a:ext cx="8304480" cy="4824720"/>
          </a:xfrm>
          <a:custGeom>
            <a:avLst/>
            <a:gdLst/>
            <a:ahLst/>
            <a:cxnLst/>
            <a:rect l="l" t="t" r="r" b="b"/>
            <a:pathLst>
              <a:path w="5232" h="3040">
                <a:moveTo>
                  <a:pt x="672" y="48"/>
                </a:moveTo>
                <a:cubicBezTo>
                  <a:pt x="608" y="96"/>
                  <a:pt x="536" y="256"/>
                  <a:pt x="480" y="336"/>
                </a:cubicBezTo>
                <a:cubicBezTo>
                  <a:pt x="424" y="416"/>
                  <a:pt x="392" y="448"/>
                  <a:pt x="336" y="528"/>
                </a:cubicBezTo>
                <a:cubicBezTo>
                  <a:pt x="280" y="608"/>
                  <a:pt x="192" y="736"/>
                  <a:pt x="144" y="816"/>
                </a:cubicBezTo>
                <a:cubicBezTo>
                  <a:pt x="96" y="896"/>
                  <a:pt x="64" y="912"/>
                  <a:pt x="48" y="1008"/>
                </a:cubicBezTo>
                <a:cubicBezTo>
                  <a:pt x="32" y="1104"/>
                  <a:pt x="56" y="1288"/>
                  <a:pt x="48" y="1392"/>
                </a:cubicBezTo>
                <a:cubicBezTo>
                  <a:pt x="40" y="1496"/>
                  <a:pt x="0" y="1544"/>
                  <a:pt x="0" y="1632"/>
                </a:cubicBezTo>
                <a:cubicBezTo>
                  <a:pt x="0" y="1720"/>
                  <a:pt x="32" y="1824"/>
                  <a:pt x="48" y="1920"/>
                </a:cubicBezTo>
                <a:cubicBezTo>
                  <a:pt x="64" y="2016"/>
                  <a:pt x="96" y="2120"/>
                  <a:pt x="96" y="2208"/>
                </a:cubicBezTo>
                <a:cubicBezTo>
                  <a:pt x="96" y="2296"/>
                  <a:pt x="56" y="2368"/>
                  <a:pt x="48" y="2448"/>
                </a:cubicBezTo>
                <a:cubicBezTo>
                  <a:pt x="40" y="2528"/>
                  <a:pt x="40" y="2608"/>
                  <a:pt x="48" y="2688"/>
                </a:cubicBezTo>
                <a:cubicBezTo>
                  <a:pt x="56" y="2768"/>
                  <a:pt x="48" y="2872"/>
                  <a:pt x="96" y="2928"/>
                </a:cubicBezTo>
                <a:cubicBezTo>
                  <a:pt x="144" y="2984"/>
                  <a:pt x="232" y="3008"/>
                  <a:pt x="336" y="3024"/>
                </a:cubicBezTo>
                <a:cubicBezTo>
                  <a:pt x="440" y="3040"/>
                  <a:pt x="584" y="3024"/>
                  <a:pt x="720" y="3024"/>
                </a:cubicBezTo>
                <a:cubicBezTo>
                  <a:pt x="856" y="3024"/>
                  <a:pt x="1000" y="3032"/>
                  <a:pt x="1152" y="3024"/>
                </a:cubicBezTo>
                <a:cubicBezTo>
                  <a:pt x="1304" y="3016"/>
                  <a:pt x="1496" y="2976"/>
                  <a:pt x="1632" y="2976"/>
                </a:cubicBezTo>
                <a:cubicBezTo>
                  <a:pt x="1768" y="2976"/>
                  <a:pt x="1848" y="3032"/>
                  <a:pt x="1968" y="3024"/>
                </a:cubicBezTo>
                <a:cubicBezTo>
                  <a:pt x="2088" y="3016"/>
                  <a:pt x="2240" y="2960"/>
                  <a:pt x="2352" y="2928"/>
                </a:cubicBezTo>
                <a:cubicBezTo>
                  <a:pt x="2464" y="2896"/>
                  <a:pt x="2488" y="2840"/>
                  <a:pt x="2640" y="2832"/>
                </a:cubicBezTo>
                <a:cubicBezTo>
                  <a:pt x="2792" y="2824"/>
                  <a:pt x="3048" y="2872"/>
                  <a:pt x="3264" y="2880"/>
                </a:cubicBezTo>
                <a:cubicBezTo>
                  <a:pt x="3480" y="2888"/>
                  <a:pt x="3744" y="2880"/>
                  <a:pt x="3936" y="2880"/>
                </a:cubicBezTo>
                <a:cubicBezTo>
                  <a:pt x="4128" y="2880"/>
                  <a:pt x="4232" y="2888"/>
                  <a:pt x="4416" y="2880"/>
                </a:cubicBezTo>
                <a:cubicBezTo>
                  <a:pt x="4600" y="2872"/>
                  <a:pt x="4912" y="2856"/>
                  <a:pt x="5040" y="2832"/>
                </a:cubicBezTo>
                <a:cubicBezTo>
                  <a:pt x="5168" y="2808"/>
                  <a:pt x="5152" y="2800"/>
                  <a:pt x="5184" y="2736"/>
                </a:cubicBezTo>
                <a:cubicBezTo>
                  <a:pt x="5216" y="2672"/>
                  <a:pt x="5232" y="2560"/>
                  <a:pt x="5232" y="2448"/>
                </a:cubicBezTo>
                <a:cubicBezTo>
                  <a:pt x="5232" y="2336"/>
                  <a:pt x="5200" y="2176"/>
                  <a:pt x="5184" y="2064"/>
                </a:cubicBezTo>
                <a:cubicBezTo>
                  <a:pt x="5168" y="1952"/>
                  <a:pt x="5208" y="1864"/>
                  <a:pt x="5136" y="1776"/>
                </a:cubicBezTo>
                <a:cubicBezTo>
                  <a:pt x="5064" y="1688"/>
                  <a:pt x="4928" y="1584"/>
                  <a:pt x="4752" y="1536"/>
                </a:cubicBezTo>
                <a:cubicBezTo>
                  <a:pt x="4576" y="1488"/>
                  <a:pt x="4264" y="1496"/>
                  <a:pt x="4080" y="1488"/>
                </a:cubicBezTo>
                <a:cubicBezTo>
                  <a:pt x="3896" y="1480"/>
                  <a:pt x="3800" y="1480"/>
                  <a:pt x="3648" y="1488"/>
                </a:cubicBezTo>
                <a:cubicBezTo>
                  <a:pt x="3496" y="1496"/>
                  <a:pt x="3320" y="1528"/>
                  <a:pt x="3168" y="1536"/>
                </a:cubicBezTo>
                <a:cubicBezTo>
                  <a:pt x="3016" y="1544"/>
                  <a:pt x="2888" y="1536"/>
                  <a:pt x="2736" y="1536"/>
                </a:cubicBezTo>
                <a:cubicBezTo>
                  <a:pt x="2584" y="1536"/>
                  <a:pt x="2360" y="1560"/>
                  <a:pt x="2256" y="1536"/>
                </a:cubicBezTo>
                <a:cubicBezTo>
                  <a:pt x="2152" y="1512"/>
                  <a:pt x="2144" y="1440"/>
                  <a:pt x="2112" y="1392"/>
                </a:cubicBezTo>
                <a:cubicBezTo>
                  <a:pt x="2080" y="1344"/>
                  <a:pt x="2088" y="1312"/>
                  <a:pt x="2064" y="1248"/>
                </a:cubicBezTo>
                <a:cubicBezTo>
                  <a:pt x="2040" y="1184"/>
                  <a:pt x="2040" y="1080"/>
                  <a:pt x="1968" y="1008"/>
                </a:cubicBezTo>
                <a:cubicBezTo>
                  <a:pt x="1896" y="936"/>
                  <a:pt x="1760" y="848"/>
                  <a:pt x="1632" y="816"/>
                </a:cubicBezTo>
                <a:cubicBezTo>
                  <a:pt x="1504" y="784"/>
                  <a:pt x="1288" y="848"/>
                  <a:pt x="1200" y="816"/>
                </a:cubicBezTo>
                <a:cubicBezTo>
                  <a:pt x="1112" y="784"/>
                  <a:pt x="1120" y="704"/>
                  <a:pt x="1104" y="624"/>
                </a:cubicBezTo>
                <a:cubicBezTo>
                  <a:pt x="1088" y="544"/>
                  <a:pt x="1112" y="424"/>
                  <a:pt x="1104" y="336"/>
                </a:cubicBezTo>
                <a:cubicBezTo>
                  <a:pt x="1096" y="248"/>
                  <a:pt x="1096" y="144"/>
                  <a:pt x="1056" y="96"/>
                </a:cubicBezTo>
                <a:cubicBezTo>
                  <a:pt x="1016" y="48"/>
                  <a:pt x="928" y="56"/>
                  <a:pt x="864" y="48"/>
                </a:cubicBezTo>
                <a:cubicBezTo>
                  <a:pt x="800" y="40"/>
                  <a:pt x="736" y="0"/>
                  <a:pt x="672" y="48"/>
                </a:cubicBezTo>
                <a:close/>
              </a:path>
            </a:pathLst>
          </a:custGeom>
          <a:noFill/>
          <a:ln w="76320" cap="rnd">
            <a:solidFill>
              <a:srgbClr val="1B582B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E567B-A004-CE01-0553-88AA97DEA5D1}"/>
              </a:ext>
            </a:extLst>
          </p:cNvPr>
          <p:cNvSpPr txBox="1"/>
          <p:nvPr/>
        </p:nvSpPr>
        <p:spPr>
          <a:xfrm>
            <a:off x="6438000" y="1929988"/>
            <a:ext cx="3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4653E-D820-D4EA-3AD3-2A2524CB4C92}"/>
              </a:ext>
            </a:extLst>
          </p:cNvPr>
          <p:cNvSpPr txBox="1"/>
          <p:nvPr/>
        </p:nvSpPr>
        <p:spPr>
          <a:xfrm>
            <a:off x="3441000" y="1756154"/>
            <a:ext cx="3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86248-8F83-DC24-8C94-C0B84317B5F1}"/>
              </a:ext>
            </a:extLst>
          </p:cNvPr>
          <p:cNvSpPr txBox="1"/>
          <p:nvPr/>
        </p:nvSpPr>
        <p:spPr>
          <a:xfrm>
            <a:off x="1518060" y="2791862"/>
            <a:ext cx="3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</a:t>
            </a: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3142BC0F-9057-7DBA-75C3-F05828EF3383}"/>
              </a:ext>
            </a:extLst>
          </p:cNvPr>
          <p:cNvSpPr/>
          <p:nvPr/>
        </p:nvSpPr>
        <p:spPr>
          <a:xfrm>
            <a:off x="5549160" y="2475148"/>
            <a:ext cx="1066680" cy="18659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474EC69-5254-0B50-36AE-4D695930C5B4}"/>
              </a:ext>
            </a:extLst>
          </p:cNvPr>
          <p:cNvSpPr/>
          <p:nvPr/>
        </p:nvSpPr>
        <p:spPr>
          <a:xfrm>
            <a:off x="9810360" y="2057400"/>
            <a:ext cx="2183640" cy="8382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128.112.0.0/16</a:t>
            </a:r>
          </a:p>
        </p:txBody>
      </p:sp>
      <p:sp>
        <p:nvSpPr>
          <p:cNvPr id="7" name="CustomShape 17">
            <a:extLst>
              <a:ext uri="{FF2B5EF4-FFF2-40B4-BE49-F238E27FC236}">
                <a16:creationId xmlns:a16="http://schemas.microsoft.com/office/drawing/2014/main" id="{DDBA73C6-2A6F-34D5-F297-47D783FC813D}"/>
              </a:ext>
            </a:extLst>
          </p:cNvPr>
          <p:cNvSpPr/>
          <p:nvPr/>
        </p:nvSpPr>
        <p:spPr>
          <a:xfrm>
            <a:off x="9253560" y="2222909"/>
            <a:ext cx="580803" cy="336131"/>
          </a:xfrm>
          <a:custGeom>
            <a:avLst/>
            <a:gdLst/>
            <a:ahLst/>
            <a:cxnLst/>
            <a:rect l="l" t="t" r="r" b="b"/>
            <a:pathLst>
              <a:path w="864" h="672">
                <a:moveTo>
                  <a:pt x="0" y="256"/>
                </a:moveTo>
                <a:cubicBezTo>
                  <a:pt x="76" y="248"/>
                  <a:pt x="152" y="240"/>
                  <a:pt x="192" y="208"/>
                </a:cubicBezTo>
                <a:cubicBezTo>
                  <a:pt x="232" y="176"/>
                  <a:pt x="184" y="0"/>
                  <a:pt x="240" y="64"/>
                </a:cubicBezTo>
                <a:cubicBezTo>
                  <a:pt x="296" y="128"/>
                  <a:pt x="480" y="512"/>
                  <a:pt x="528" y="592"/>
                </a:cubicBezTo>
                <a:cubicBezTo>
                  <a:pt x="576" y="672"/>
                  <a:pt x="472" y="592"/>
                  <a:pt x="528" y="544"/>
                </a:cubicBezTo>
                <a:cubicBezTo>
                  <a:pt x="584" y="496"/>
                  <a:pt x="808" y="344"/>
                  <a:pt x="864" y="304"/>
                </a:cubicBezTo>
              </a:path>
            </a:pathLst>
          </a:custGeom>
          <a:noFill/>
          <a:ln w="76320" cap="rnd">
            <a:solidFill>
              <a:srgbClr val="FF33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" name="CustomShape 34">
            <a:extLst>
              <a:ext uri="{FF2B5EF4-FFF2-40B4-BE49-F238E27FC236}">
                <a16:creationId xmlns:a16="http://schemas.microsoft.com/office/drawing/2014/main" id="{3B27FAA6-3A2B-46BD-8319-52FF2C17147A}"/>
              </a:ext>
            </a:extLst>
          </p:cNvPr>
          <p:cNvSpPr/>
          <p:nvPr/>
        </p:nvSpPr>
        <p:spPr>
          <a:xfrm>
            <a:off x="7271280" y="1432080"/>
            <a:ext cx="2045520" cy="578160"/>
          </a:xfrm>
          <a:prstGeom prst="rect">
            <a:avLst/>
          </a:prstGeom>
          <a:solidFill>
            <a:srgbClr val="0000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600" b="1" spc="-1" dirty="0">
                <a:solidFill>
                  <a:srgbClr val="FFFFFF"/>
                </a:solidFill>
                <a:latin typeface="Calibri"/>
                <a:ea typeface="DejaVu Sans"/>
              </a:rPr>
              <a:t>Reach 128.112.0.0/16</a:t>
            </a:r>
            <a:endParaRPr lang="en-CA" sz="16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CA" sz="1600" b="1" spc="-1" dirty="0">
                <a:solidFill>
                  <a:srgbClr val="FFFFFF"/>
                </a:solidFill>
                <a:latin typeface="Calibri"/>
                <a:ea typeface="DejaVu Sans"/>
              </a:rPr>
              <a:t>via me.</a:t>
            </a:r>
            <a:endParaRPr lang="en-CA" sz="1600" spc="-1" dirty="0">
              <a:latin typeface="Arial"/>
            </a:endParaRPr>
          </a:p>
        </p:txBody>
      </p:sp>
      <p:sp>
        <p:nvSpPr>
          <p:cNvPr id="9" name="CustomShape 35">
            <a:extLst>
              <a:ext uri="{FF2B5EF4-FFF2-40B4-BE49-F238E27FC236}">
                <a16:creationId xmlns:a16="http://schemas.microsoft.com/office/drawing/2014/main" id="{5049A4F5-FAD2-CC4C-040D-7884DB545DEB}"/>
              </a:ext>
            </a:extLst>
          </p:cNvPr>
          <p:cNvSpPr/>
          <p:nvPr/>
        </p:nvSpPr>
        <p:spPr>
          <a:xfrm>
            <a:off x="7576875" y="2115374"/>
            <a:ext cx="778605" cy="247319"/>
          </a:xfrm>
          <a:prstGeom prst="leftArrow">
            <a:avLst>
              <a:gd name="adj1" fmla="val 50000"/>
              <a:gd name="adj2" fmla="val 78571"/>
            </a:avLst>
          </a:prstGeom>
          <a:solidFill>
            <a:schemeClr val="bg1"/>
          </a:solidFill>
          <a:ln w="76320">
            <a:solidFill>
              <a:srgbClr val="FF66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3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4D9C-5F71-9700-3409-0E32C31A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B80F2C-A3A8-30F3-D1D5-3EBAE9808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1ADBEA-E4FE-87BE-A1F8-C5AEBD02E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Routing Techniques, cont’d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state routing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Intra-domain vs. Inter-domain Routing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Business relationship among </a:t>
            </a:r>
            <a:r>
              <a:rPr lang="en-US" dirty="0" err="1"/>
              <a:t>ASes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Part 3: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vs. DV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Gao-Rexford Rules for Selecting and Exporting Path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Joining BGP and IGP Information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BGP protocol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EBA9B-DC2B-823A-57AF-B36133A4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730" y="2246444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B5CBD63-303F-B85E-9220-C80D078B20E5}"/>
              </a:ext>
            </a:extLst>
          </p:cNvPr>
          <p:cNvSpPr/>
          <p:nvPr/>
        </p:nvSpPr>
        <p:spPr>
          <a:xfrm rot="10800000">
            <a:off x="11190512" y="38862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77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CB25C-413C-8F93-7916-F4082D23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B8DD3B-E619-4283-307C-5B53B6836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Messages in BGP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B3AE215-7808-A03B-37DF-5061C54B2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0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Establishes BGP session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uses TCP [will talk about TCP in 1-2 weeks]</a:t>
            </a:r>
          </a:p>
          <a:p>
            <a:pPr>
              <a:lnSpc>
                <a:spcPct val="90000"/>
              </a:lnSpc>
            </a:pPr>
            <a:r>
              <a:rPr lang="en-US" dirty="0"/>
              <a:t>Notification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Report unusual conditions</a:t>
            </a:r>
          </a:p>
          <a:p>
            <a:pPr>
              <a:lnSpc>
                <a:spcPct val="90000"/>
              </a:lnSpc>
            </a:pPr>
            <a:r>
              <a:rPr lang="en-US" dirty="0"/>
              <a:t>Update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 neighbor of new routes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 neighbor of old routes that become inactive</a:t>
            </a:r>
          </a:p>
          <a:p>
            <a:pPr>
              <a:lnSpc>
                <a:spcPct val="90000"/>
              </a:lnSpc>
            </a:pPr>
            <a:r>
              <a:rPr lang="en-US" dirty="0"/>
              <a:t>Keepalive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 neighbor that connection is still viable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B1E5D-7B81-CB4E-7B6B-76FA69869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ECDAA3F-2117-48AB-DF35-EE728EB70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Update Messages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7027B7-5B8F-5169-DCBE-6FB5501D1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2115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kinds of updates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Announcements:</a:t>
            </a:r>
            <a:r>
              <a:rPr lang="en-US" dirty="0"/>
              <a:t> new routes or changes to existing routes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Withdrawal:</a:t>
            </a:r>
            <a:r>
              <a:rPr lang="en-US" dirty="0"/>
              <a:t> remove routes that no longer exist</a:t>
            </a:r>
          </a:p>
          <a:p>
            <a:pPr>
              <a:lnSpc>
                <a:spcPct val="90000"/>
              </a:lnSpc>
            </a:pPr>
            <a:r>
              <a:rPr lang="en-US" dirty="0"/>
              <a:t>Format of Announcement messages: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IP prefix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route attributes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 describe properties of the route and are used in route selection and export decisions.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attributes are public, </a:t>
            </a:r>
            <a:r>
              <a:rPr lang="en-US" i="1" dirty="0"/>
              <a:t>i.e.</a:t>
            </a:r>
            <a:r>
              <a:rPr lang="en-US" dirty="0"/>
              <a:t>, included in eBGP route announcements.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some are local, </a:t>
            </a:r>
            <a:r>
              <a:rPr lang="en-US" i="1" dirty="0"/>
              <a:t>i.e.</a:t>
            </a:r>
            <a:r>
              <a:rPr lang="en-US" dirty="0"/>
              <a:t>, private within an AS, not included in eBGP route announcements.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many standardized attributes in BGP. We will discuss three of them: </a:t>
            </a:r>
            <a:r>
              <a:rPr lang="en-US" dirty="0">
                <a:solidFill>
                  <a:srgbClr val="008000"/>
                </a:solidFill>
              </a:rPr>
              <a:t>ASPATH, MED, and IGP COST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1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1B02-4FCF-EC79-E9AC-B90C9F70B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E166BA-BF29-9290-832D-A07BE3C23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Attributes (1): ASPATH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E10BFD-04F4-4480-5BF6-7B0792E62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114046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Carried in eBGP route announcements</a:t>
            </a:r>
          </a:p>
          <a:p>
            <a:pPr>
              <a:lnSpc>
                <a:spcPct val="90000"/>
              </a:lnSpc>
            </a:pPr>
            <a:r>
              <a:rPr lang="en-US" dirty="0"/>
              <a:t>It’s a vector that lists all the </a:t>
            </a:r>
            <a:r>
              <a:rPr lang="en-US" dirty="0" err="1"/>
              <a:t>ASes</a:t>
            </a:r>
            <a:r>
              <a:rPr lang="en-US" dirty="0"/>
              <a:t> a route advertisement has traversed (in reverse order)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B095C901-C0E9-AC96-0D38-C95DD61CD2DE}"/>
              </a:ext>
            </a:extLst>
          </p:cNvPr>
          <p:cNvGrpSpPr>
            <a:grpSpLocks/>
          </p:cNvGrpSpPr>
          <p:nvPr/>
        </p:nvGrpSpPr>
        <p:grpSpPr bwMode="auto">
          <a:xfrm>
            <a:off x="4841875" y="3365500"/>
            <a:ext cx="2578100" cy="2349500"/>
            <a:chOff x="2116" y="820"/>
            <a:chExt cx="1624" cy="1480"/>
          </a:xfrm>
        </p:grpSpPr>
        <p:grpSp>
          <p:nvGrpSpPr>
            <p:cNvPr id="3" name="Group 33">
              <a:extLst>
                <a:ext uri="{FF2B5EF4-FFF2-40B4-BE49-F238E27FC236}">
                  <a16:creationId xmlns:a16="http://schemas.microsoft.com/office/drawing/2014/main" id="{0AE5BA6E-2188-C020-E441-B43C3A659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6" name="Oval 34">
                <a:extLst>
                  <a:ext uri="{FF2B5EF4-FFF2-40B4-BE49-F238E27FC236}">
                    <a16:creationId xmlns:a16="http://schemas.microsoft.com/office/drawing/2014/main" id="{BF2E6CF4-3A45-78BE-4502-5FEEAF176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7" name="Oval 35">
                <a:extLst>
                  <a:ext uri="{FF2B5EF4-FFF2-40B4-BE49-F238E27FC236}">
                    <a16:creationId xmlns:a16="http://schemas.microsoft.com/office/drawing/2014/main" id="{24493170-8274-8CC1-B7CA-BC2375D59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8" name="Oval 36">
                <a:extLst>
                  <a:ext uri="{FF2B5EF4-FFF2-40B4-BE49-F238E27FC236}">
                    <a16:creationId xmlns:a16="http://schemas.microsoft.com/office/drawing/2014/main" id="{E93548DE-2E01-9A25-6872-53C86AD97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9" name="Oval 37">
                <a:extLst>
                  <a:ext uri="{FF2B5EF4-FFF2-40B4-BE49-F238E27FC236}">
                    <a16:creationId xmlns:a16="http://schemas.microsoft.com/office/drawing/2014/main" id="{0719230A-B0A5-E65F-D114-535FF923E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0" name="Oval 38">
                <a:extLst>
                  <a:ext uri="{FF2B5EF4-FFF2-40B4-BE49-F238E27FC236}">
                    <a16:creationId xmlns:a16="http://schemas.microsoft.com/office/drawing/2014/main" id="{A3124692-CC30-70F2-9624-A4A75F03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1" name="Oval 39">
                <a:extLst>
                  <a:ext uri="{FF2B5EF4-FFF2-40B4-BE49-F238E27FC236}">
                    <a16:creationId xmlns:a16="http://schemas.microsoft.com/office/drawing/2014/main" id="{497476E4-C239-98B8-5272-812004494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2" name="Oval 40">
                <a:extLst>
                  <a:ext uri="{FF2B5EF4-FFF2-40B4-BE49-F238E27FC236}">
                    <a16:creationId xmlns:a16="http://schemas.microsoft.com/office/drawing/2014/main" id="{99CADE1B-9BB0-8D4D-B2D9-8FD0FFD9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3" name="Oval 41">
                <a:extLst>
                  <a:ext uri="{FF2B5EF4-FFF2-40B4-BE49-F238E27FC236}">
                    <a16:creationId xmlns:a16="http://schemas.microsoft.com/office/drawing/2014/main" id="{C284A15A-8782-2124-094E-866E2D58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4" name="Oval 42">
                <a:extLst>
                  <a:ext uri="{FF2B5EF4-FFF2-40B4-BE49-F238E27FC236}">
                    <a16:creationId xmlns:a16="http://schemas.microsoft.com/office/drawing/2014/main" id="{22C8F465-C144-CDA6-0E98-B3ABE1170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5" name="Oval 43">
                <a:extLst>
                  <a:ext uri="{FF2B5EF4-FFF2-40B4-BE49-F238E27FC236}">
                    <a16:creationId xmlns:a16="http://schemas.microsoft.com/office/drawing/2014/main" id="{83ACEC56-6FEA-0264-E05F-689915237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26" name="Oval 44">
                <a:extLst>
                  <a:ext uri="{FF2B5EF4-FFF2-40B4-BE49-F238E27FC236}">
                    <a16:creationId xmlns:a16="http://schemas.microsoft.com/office/drawing/2014/main" id="{B644AE73-C59C-3D8D-3F45-2282BB4C1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</p:grpSp>
        <p:grpSp>
          <p:nvGrpSpPr>
            <p:cNvPr id="4" name="Group 45">
              <a:extLst>
                <a:ext uri="{FF2B5EF4-FFF2-40B4-BE49-F238E27FC236}">
                  <a16:creationId xmlns:a16="http://schemas.microsoft.com/office/drawing/2014/main" id="{E0A9FBF4-580E-D2F5-88AC-ABC662971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5" name="Oval 46">
                <a:extLst>
                  <a:ext uri="{FF2B5EF4-FFF2-40B4-BE49-F238E27FC236}">
                    <a16:creationId xmlns:a16="http://schemas.microsoft.com/office/drawing/2014/main" id="{612ECDB6-2F61-F1F9-4FB6-5515D8E2B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6" name="Oval 47">
                <a:extLst>
                  <a:ext uri="{FF2B5EF4-FFF2-40B4-BE49-F238E27FC236}">
                    <a16:creationId xmlns:a16="http://schemas.microsoft.com/office/drawing/2014/main" id="{37016296-45F1-602E-D63E-0396BE7CB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7" name="Oval 48">
                <a:extLst>
                  <a:ext uri="{FF2B5EF4-FFF2-40B4-BE49-F238E27FC236}">
                    <a16:creationId xmlns:a16="http://schemas.microsoft.com/office/drawing/2014/main" id="{0B21F287-DC30-1FB9-1252-6B2FB2A12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8" name="Oval 49">
                <a:extLst>
                  <a:ext uri="{FF2B5EF4-FFF2-40B4-BE49-F238E27FC236}">
                    <a16:creationId xmlns:a16="http://schemas.microsoft.com/office/drawing/2014/main" id="{9638616D-EEE0-0AFE-CFC3-B0C464599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9" name="Oval 50">
                <a:extLst>
                  <a:ext uri="{FF2B5EF4-FFF2-40B4-BE49-F238E27FC236}">
                    <a16:creationId xmlns:a16="http://schemas.microsoft.com/office/drawing/2014/main" id="{BB4D7E66-4EDE-EFBA-1068-3BA45A7BF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0" name="Oval 51">
                <a:extLst>
                  <a:ext uri="{FF2B5EF4-FFF2-40B4-BE49-F238E27FC236}">
                    <a16:creationId xmlns:a16="http://schemas.microsoft.com/office/drawing/2014/main" id="{9172246F-6F4A-F16D-F873-291C6951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1" name="Oval 52">
                <a:extLst>
                  <a:ext uri="{FF2B5EF4-FFF2-40B4-BE49-F238E27FC236}">
                    <a16:creationId xmlns:a16="http://schemas.microsoft.com/office/drawing/2014/main" id="{30437770-EA49-6C25-9E40-978B71BE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2" name="Oval 53">
                <a:extLst>
                  <a:ext uri="{FF2B5EF4-FFF2-40B4-BE49-F238E27FC236}">
                    <a16:creationId xmlns:a16="http://schemas.microsoft.com/office/drawing/2014/main" id="{2CDEB162-AAB1-0147-A7F3-6D37248E7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3" name="Oval 54">
                <a:extLst>
                  <a:ext uri="{FF2B5EF4-FFF2-40B4-BE49-F238E27FC236}">
                    <a16:creationId xmlns:a16="http://schemas.microsoft.com/office/drawing/2014/main" id="{C7474416-73BF-7F02-8C68-867272D8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4" name="Oval 55">
                <a:extLst>
                  <a:ext uri="{FF2B5EF4-FFF2-40B4-BE49-F238E27FC236}">
                    <a16:creationId xmlns:a16="http://schemas.microsoft.com/office/drawing/2014/main" id="{550A25A4-720C-ACED-C1BA-69915F3B4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15" name="Oval 56">
                <a:extLst>
                  <a:ext uri="{FF2B5EF4-FFF2-40B4-BE49-F238E27FC236}">
                    <a16:creationId xmlns:a16="http://schemas.microsoft.com/office/drawing/2014/main" id="{DF88AE9B-41EE-99D3-03CD-AAE3DD208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</p:grpSp>
      </p:grpSp>
      <p:sp>
        <p:nvSpPr>
          <p:cNvPr id="27" name="Rectangle 57">
            <a:extLst>
              <a:ext uri="{FF2B5EF4-FFF2-40B4-BE49-F238E27FC236}">
                <a16:creationId xmlns:a16="http://schemas.microsoft.com/office/drawing/2014/main" id="{6E4619F0-385D-AFF4-192F-AC003034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498" y="3748711"/>
            <a:ext cx="10403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577</a:t>
            </a: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6F754C3C-889D-174E-286C-8B15BCD2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214" y="4154488"/>
            <a:ext cx="144270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/>
              <a:t>Bell Canada</a:t>
            </a:r>
          </a:p>
        </p:txBody>
      </p:sp>
      <p:sp>
        <p:nvSpPr>
          <p:cNvPr id="29" name="Line 59">
            <a:extLst>
              <a:ext uri="{FF2B5EF4-FFF2-40B4-BE49-F238E27FC236}">
                <a16:creationId xmlns:a16="http://schemas.microsoft.com/office/drawing/2014/main" id="{F91EE24C-1070-4563-B0B2-74FA49F44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30" name="Line 60">
            <a:extLst>
              <a:ext uri="{FF2B5EF4-FFF2-40B4-BE49-F238E27FC236}">
                <a16:creationId xmlns:a16="http://schemas.microsoft.com/office/drawing/2014/main" id="{8044C608-312F-35F5-D728-F45DCF302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4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/>
          </a:p>
        </p:txBody>
      </p:sp>
      <p:grpSp>
        <p:nvGrpSpPr>
          <p:cNvPr id="31" name="Group 61">
            <a:extLst>
              <a:ext uri="{FF2B5EF4-FFF2-40B4-BE49-F238E27FC236}">
                <a16:creationId xmlns:a16="http://schemas.microsoft.com/office/drawing/2014/main" id="{14D495C5-E6DB-604F-3211-F8B5995B7105}"/>
              </a:ext>
            </a:extLst>
          </p:cNvPr>
          <p:cNvGrpSpPr>
            <a:grpSpLocks/>
          </p:cNvGrpSpPr>
          <p:nvPr/>
        </p:nvGrpSpPr>
        <p:grpSpPr bwMode="auto">
          <a:xfrm>
            <a:off x="8040688" y="4541839"/>
            <a:ext cx="2578100" cy="1282700"/>
            <a:chOff x="4131" y="1588"/>
            <a:chExt cx="1624" cy="808"/>
          </a:xfrm>
        </p:grpSpPr>
        <p:grpSp>
          <p:nvGrpSpPr>
            <p:cNvPr id="32" name="Group 62">
              <a:extLst>
                <a:ext uri="{FF2B5EF4-FFF2-40B4-BE49-F238E27FC236}">
                  <a16:creationId xmlns:a16="http://schemas.microsoft.com/office/drawing/2014/main" id="{DE389483-E6A7-A005-E787-9EB160477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45" name="Oval 63">
                <a:extLst>
                  <a:ext uri="{FF2B5EF4-FFF2-40B4-BE49-F238E27FC236}">
                    <a16:creationId xmlns:a16="http://schemas.microsoft.com/office/drawing/2014/main" id="{3D1D8520-65CB-DE25-B679-A8F95BA7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6" name="Oval 64">
                <a:extLst>
                  <a:ext uri="{FF2B5EF4-FFF2-40B4-BE49-F238E27FC236}">
                    <a16:creationId xmlns:a16="http://schemas.microsoft.com/office/drawing/2014/main" id="{0352297E-7529-5178-F3CD-8B2484313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7" name="Oval 65">
                <a:extLst>
                  <a:ext uri="{FF2B5EF4-FFF2-40B4-BE49-F238E27FC236}">
                    <a16:creationId xmlns:a16="http://schemas.microsoft.com/office/drawing/2014/main" id="{6A428208-7598-3F2C-0090-CBFADDFEE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8" name="Oval 66">
                <a:extLst>
                  <a:ext uri="{FF2B5EF4-FFF2-40B4-BE49-F238E27FC236}">
                    <a16:creationId xmlns:a16="http://schemas.microsoft.com/office/drawing/2014/main" id="{49549BCF-0058-1F81-F827-B1D732BA5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9" name="Oval 67">
                <a:extLst>
                  <a:ext uri="{FF2B5EF4-FFF2-40B4-BE49-F238E27FC236}">
                    <a16:creationId xmlns:a16="http://schemas.microsoft.com/office/drawing/2014/main" id="{9F1E45A8-0FF9-E9DE-4640-32203AE4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50" name="Oval 68">
                <a:extLst>
                  <a:ext uri="{FF2B5EF4-FFF2-40B4-BE49-F238E27FC236}">
                    <a16:creationId xmlns:a16="http://schemas.microsoft.com/office/drawing/2014/main" id="{81E44BD2-C36A-273B-6A2F-18D5F40C5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51" name="Oval 69">
                <a:extLst>
                  <a:ext uri="{FF2B5EF4-FFF2-40B4-BE49-F238E27FC236}">
                    <a16:creationId xmlns:a16="http://schemas.microsoft.com/office/drawing/2014/main" id="{0E8BEAD2-4803-F1A4-C567-EFF8D0339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52" name="Oval 70">
                <a:extLst>
                  <a:ext uri="{FF2B5EF4-FFF2-40B4-BE49-F238E27FC236}">
                    <a16:creationId xmlns:a16="http://schemas.microsoft.com/office/drawing/2014/main" id="{B4071C2D-35CE-B65D-2C24-8BDD9CBA0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80EBE7FC-D227-86D3-F22D-10AB1604D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54" name="Oval 72">
                <a:extLst>
                  <a:ext uri="{FF2B5EF4-FFF2-40B4-BE49-F238E27FC236}">
                    <a16:creationId xmlns:a16="http://schemas.microsoft.com/office/drawing/2014/main" id="{1AA4225F-00F1-9C66-BE45-D186BEC38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55" name="Oval 73">
                <a:extLst>
                  <a:ext uri="{FF2B5EF4-FFF2-40B4-BE49-F238E27FC236}">
                    <a16:creationId xmlns:a16="http://schemas.microsoft.com/office/drawing/2014/main" id="{4720D414-804F-2CFF-7D60-F0140ADB9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</p:grpSp>
        <p:grpSp>
          <p:nvGrpSpPr>
            <p:cNvPr id="33" name="Group 74">
              <a:extLst>
                <a:ext uri="{FF2B5EF4-FFF2-40B4-BE49-F238E27FC236}">
                  <a16:creationId xmlns:a16="http://schemas.microsoft.com/office/drawing/2014/main" id="{64AADF4C-567E-B986-EB81-2DF044BDD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34" name="Oval 75">
                <a:extLst>
                  <a:ext uri="{FF2B5EF4-FFF2-40B4-BE49-F238E27FC236}">
                    <a16:creationId xmlns:a16="http://schemas.microsoft.com/office/drawing/2014/main" id="{7D331637-B6D8-7AFF-4122-5A767D3E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35" name="Oval 76">
                <a:extLst>
                  <a:ext uri="{FF2B5EF4-FFF2-40B4-BE49-F238E27FC236}">
                    <a16:creationId xmlns:a16="http://schemas.microsoft.com/office/drawing/2014/main" id="{AD66FA98-E94D-1C89-74EE-1D24ABB6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36" name="Oval 77">
                <a:extLst>
                  <a:ext uri="{FF2B5EF4-FFF2-40B4-BE49-F238E27FC236}">
                    <a16:creationId xmlns:a16="http://schemas.microsoft.com/office/drawing/2014/main" id="{E3FFC323-5EF1-A18A-4723-B5D63EB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37" name="Oval 78">
                <a:extLst>
                  <a:ext uri="{FF2B5EF4-FFF2-40B4-BE49-F238E27FC236}">
                    <a16:creationId xmlns:a16="http://schemas.microsoft.com/office/drawing/2014/main" id="{7BD97047-25E5-5174-52FD-DD8DAED33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38" name="Oval 79">
                <a:extLst>
                  <a:ext uri="{FF2B5EF4-FFF2-40B4-BE49-F238E27FC236}">
                    <a16:creationId xmlns:a16="http://schemas.microsoft.com/office/drawing/2014/main" id="{598DE729-59EB-3CAA-A7E8-DBAAFD277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39" name="Oval 80">
                <a:extLst>
                  <a:ext uri="{FF2B5EF4-FFF2-40B4-BE49-F238E27FC236}">
                    <a16:creationId xmlns:a16="http://schemas.microsoft.com/office/drawing/2014/main" id="{07E8594A-17BB-C4BE-AFED-9FD16D558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0" name="Oval 81">
                <a:extLst>
                  <a:ext uri="{FF2B5EF4-FFF2-40B4-BE49-F238E27FC236}">
                    <a16:creationId xmlns:a16="http://schemas.microsoft.com/office/drawing/2014/main" id="{B3BA6347-F9EC-792A-3C9C-FB37E5A48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1" name="Oval 82">
                <a:extLst>
                  <a:ext uri="{FF2B5EF4-FFF2-40B4-BE49-F238E27FC236}">
                    <a16:creationId xmlns:a16="http://schemas.microsoft.com/office/drawing/2014/main" id="{EE48F444-C296-4C8E-E2A0-EAF5B62B4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2" name="Oval 83">
                <a:extLst>
                  <a:ext uri="{FF2B5EF4-FFF2-40B4-BE49-F238E27FC236}">
                    <a16:creationId xmlns:a16="http://schemas.microsoft.com/office/drawing/2014/main" id="{F01DF7A7-40E8-7414-1989-7C974F551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3" name="Oval 84">
                <a:extLst>
                  <a:ext uri="{FF2B5EF4-FFF2-40B4-BE49-F238E27FC236}">
                    <a16:creationId xmlns:a16="http://schemas.microsoft.com/office/drawing/2014/main" id="{01B962CC-93B0-FCFC-04AD-AED633BF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  <p:sp>
            <p:nvSpPr>
              <p:cNvPr id="44" name="Oval 85">
                <a:extLst>
                  <a:ext uri="{FF2B5EF4-FFF2-40B4-BE49-F238E27FC236}">
                    <a16:creationId xmlns:a16="http://schemas.microsoft.com/office/drawing/2014/main" id="{97375145-C103-575A-C594-B91C99F4F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800"/>
              </a:p>
            </p:txBody>
          </p:sp>
        </p:grpSp>
      </p:grpSp>
      <p:sp>
        <p:nvSpPr>
          <p:cNvPr id="56" name="Rectangle 86">
            <a:extLst>
              <a:ext uri="{FF2B5EF4-FFF2-40B4-BE49-F238E27FC236}">
                <a16:creationId xmlns:a16="http://schemas.microsoft.com/office/drawing/2014/main" id="{C20B8C24-07BA-965A-9565-15572F42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138" y="4719294"/>
            <a:ext cx="135133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12654</a:t>
            </a:r>
          </a:p>
        </p:txBody>
      </p:sp>
      <p:pic>
        <p:nvPicPr>
          <p:cNvPr id="57" name="Picture 89">
            <a:extLst>
              <a:ext uri="{FF2B5EF4-FFF2-40B4-BE49-F238E27FC236}">
                <a16:creationId xmlns:a16="http://schemas.microsoft.com/office/drawing/2014/main" id="{9BC98C72-A8EC-95FF-6D96-BB16AC6C4BE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4" y="51085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0">
            <a:extLst>
              <a:ext uri="{FF2B5EF4-FFF2-40B4-BE49-F238E27FC236}">
                <a16:creationId xmlns:a16="http://schemas.microsoft.com/office/drawing/2014/main" id="{090AA28C-E2DD-9649-82E7-D0C6D46BE4E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4" y="45751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1">
            <a:extLst>
              <a:ext uri="{FF2B5EF4-FFF2-40B4-BE49-F238E27FC236}">
                <a16:creationId xmlns:a16="http://schemas.microsoft.com/office/drawing/2014/main" id="{00C77060-E93A-D8F6-20AB-726CBACB288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4" y="45751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ine 92">
            <a:extLst>
              <a:ext uri="{FF2B5EF4-FFF2-40B4-BE49-F238E27FC236}">
                <a16:creationId xmlns:a16="http://schemas.microsoft.com/office/drawing/2014/main" id="{62E858CD-C693-7F93-C4F6-3B27702FB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61" name="Rectangle 95">
            <a:extLst>
              <a:ext uri="{FF2B5EF4-FFF2-40B4-BE49-F238E27FC236}">
                <a16:creationId xmlns:a16="http://schemas.microsoft.com/office/drawing/2014/main" id="{B180AEA7-5ABB-166F-3AF0-E51FF722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1"/>
            <a:ext cx="2334293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prefix = 128.100.0.0/16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path = (577, 239)</a:t>
            </a:r>
          </a:p>
        </p:txBody>
      </p:sp>
      <p:sp>
        <p:nvSpPr>
          <p:cNvPr id="62" name="Line 99">
            <a:extLst>
              <a:ext uri="{FF2B5EF4-FFF2-40B4-BE49-F238E27FC236}">
                <a16:creationId xmlns:a16="http://schemas.microsoft.com/office/drawing/2014/main" id="{287CA973-C88B-2365-8567-0BEC20439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4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D0C7A9-830A-B978-A39B-59A0736B3D78}"/>
              </a:ext>
            </a:extLst>
          </p:cNvPr>
          <p:cNvGrpSpPr/>
          <p:nvPr/>
        </p:nvGrpSpPr>
        <p:grpSpPr>
          <a:xfrm>
            <a:off x="1917701" y="4389439"/>
            <a:ext cx="4413918" cy="1987180"/>
            <a:chOff x="393700" y="4389438"/>
            <a:chExt cx="4413918" cy="1987180"/>
          </a:xfrm>
        </p:grpSpPr>
        <p:grpSp>
          <p:nvGrpSpPr>
            <p:cNvPr id="7168" name="Group 4">
              <a:extLst>
                <a:ext uri="{FF2B5EF4-FFF2-40B4-BE49-F238E27FC236}">
                  <a16:creationId xmlns:a16="http://schemas.microsoft.com/office/drawing/2014/main" id="{34E57B50-8C85-FB46-5173-20AB9C16D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7177" name="Group 5">
                <a:extLst>
                  <a:ext uri="{FF2B5EF4-FFF2-40B4-BE49-F238E27FC236}">
                    <a16:creationId xmlns:a16="http://schemas.microsoft.com/office/drawing/2014/main" id="{DC7560D7-80EC-C78D-4F07-798DDB386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7190" name="Oval 6">
                  <a:extLst>
                    <a:ext uri="{FF2B5EF4-FFF2-40B4-BE49-F238E27FC236}">
                      <a16:creationId xmlns:a16="http://schemas.microsoft.com/office/drawing/2014/main" id="{081BCA1B-48B8-5837-C748-D7A7C1C66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1" name="Oval 7">
                  <a:extLst>
                    <a:ext uri="{FF2B5EF4-FFF2-40B4-BE49-F238E27FC236}">
                      <a16:creationId xmlns:a16="http://schemas.microsoft.com/office/drawing/2014/main" id="{E0E68C00-53CC-103C-59D7-1040C550C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2" name="Oval 8">
                  <a:extLst>
                    <a:ext uri="{FF2B5EF4-FFF2-40B4-BE49-F238E27FC236}">
                      <a16:creationId xmlns:a16="http://schemas.microsoft.com/office/drawing/2014/main" id="{85F96A5C-BB11-F7AA-D18A-90A23706C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3" name="Oval 9">
                  <a:extLst>
                    <a:ext uri="{FF2B5EF4-FFF2-40B4-BE49-F238E27FC236}">
                      <a16:creationId xmlns:a16="http://schemas.microsoft.com/office/drawing/2014/main" id="{10F807FB-4512-6702-301F-F6E336F1E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4" name="Oval 10">
                  <a:extLst>
                    <a:ext uri="{FF2B5EF4-FFF2-40B4-BE49-F238E27FC236}">
                      <a16:creationId xmlns:a16="http://schemas.microsoft.com/office/drawing/2014/main" id="{4AFF0BDD-D2FF-8C25-0D81-5C48B939D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5" name="Oval 11">
                  <a:extLst>
                    <a:ext uri="{FF2B5EF4-FFF2-40B4-BE49-F238E27FC236}">
                      <a16:creationId xmlns:a16="http://schemas.microsoft.com/office/drawing/2014/main" id="{E3F81E67-C550-1236-3936-7303C63CB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6" name="Oval 12">
                  <a:extLst>
                    <a:ext uri="{FF2B5EF4-FFF2-40B4-BE49-F238E27FC236}">
                      <a16:creationId xmlns:a16="http://schemas.microsoft.com/office/drawing/2014/main" id="{D7605028-3784-4E33-48B5-D30C28266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7" name="Oval 13">
                  <a:extLst>
                    <a:ext uri="{FF2B5EF4-FFF2-40B4-BE49-F238E27FC236}">
                      <a16:creationId xmlns:a16="http://schemas.microsoft.com/office/drawing/2014/main" id="{498E6C75-1810-1F6A-F701-A405ED035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8" name="Oval 14">
                  <a:extLst>
                    <a:ext uri="{FF2B5EF4-FFF2-40B4-BE49-F238E27FC236}">
                      <a16:creationId xmlns:a16="http://schemas.microsoft.com/office/drawing/2014/main" id="{7F53E5CB-14EB-6269-2C34-496D82988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99" name="Oval 15">
                  <a:extLst>
                    <a:ext uri="{FF2B5EF4-FFF2-40B4-BE49-F238E27FC236}">
                      <a16:creationId xmlns:a16="http://schemas.microsoft.com/office/drawing/2014/main" id="{154FAFA8-2E11-F728-9057-9A8F5386E4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200" name="Oval 16">
                  <a:extLst>
                    <a:ext uri="{FF2B5EF4-FFF2-40B4-BE49-F238E27FC236}">
                      <a16:creationId xmlns:a16="http://schemas.microsoft.com/office/drawing/2014/main" id="{1B70FA6B-C9E8-4759-9198-D0FD00CE7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</p:grpSp>
          <p:grpSp>
            <p:nvGrpSpPr>
              <p:cNvPr id="7178" name="Group 17">
                <a:extLst>
                  <a:ext uri="{FF2B5EF4-FFF2-40B4-BE49-F238E27FC236}">
                    <a16:creationId xmlns:a16="http://schemas.microsoft.com/office/drawing/2014/main" id="{FACD5D3A-9DA0-8493-CEF9-6388A3678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7179" name="Oval 18">
                  <a:extLst>
                    <a:ext uri="{FF2B5EF4-FFF2-40B4-BE49-F238E27FC236}">
                      <a16:creationId xmlns:a16="http://schemas.microsoft.com/office/drawing/2014/main" id="{21FD2AC2-4E47-BD29-BC37-9593AB359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0" name="Oval 19">
                  <a:extLst>
                    <a:ext uri="{FF2B5EF4-FFF2-40B4-BE49-F238E27FC236}">
                      <a16:creationId xmlns:a16="http://schemas.microsoft.com/office/drawing/2014/main" id="{29E9BDAC-CB6F-4058-E6D7-58732F45CE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1" name="Oval 20">
                  <a:extLst>
                    <a:ext uri="{FF2B5EF4-FFF2-40B4-BE49-F238E27FC236}">
                      <a16:creationId xmlns:a16="http://schemas.microsoft.com/office/drawing/2014/main" id="{83ECAC35-0152-3B44-1117-3D754C210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2" name="Oval 21">
                  <a:extLst>
                    <a:ext uri="{FF2B5EF4-FFF2-40B4-BE49-F238E27FC236}">
                      <a16:creationId xmlns:a16="http://schemas.microsoft.com/office/drawing/2014/main" id="{180CD5BA-B193-A296-F744-8BCE716AB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 dirty="0"/>
                </a:p>
              </p:txBody>
            </p:sp>
            <p:sp>
              <p:nvSpPr>
                <p:cNvPr id="7183" name="Oval 22">
                  <a:extLst>
                    <a:ext uri="{FF2B5EF4-FFF2-40B4-BE49-F238E27FC236}">
                      <a16:creationId xmlns:a16="http://schemas.microsoft.com/office/drawing/2014/main" id="{9631A4A2-CFAC-E330-E9D9-6B863EF05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4" name="Oval 23">
                  <a:extLst>
                    <a:ext uri="{FF2B5EF4-FFF2-40B4-BE49-F238E27FC236}">
                      <a16:creationId xmlns:a16="http://schemas.microsoft.com/office/drawing/2014/main" id="{044D4610-EB6F-309C-88B5-88EC683FF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5" name="Oval 24">
                  <a:extLst>
                    <a:ext uri="{FF2B5EF4-FFF2-40B4-BE49-F238E27FC236}">
                      <a16:creationId xmlns:a16="http://schemas.microsoft.com/office/drawing/2014/main" id="{9C2ADB6A-135C-20FC-4811-F7835D8D6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6" name="Oval 25">
                  <a:extLst>
                    <a:ext uri="{FF2B5EF4-FFF2-40B4-BE49-F238E27FC236}">
                      <a16:creationId xmlns:a16="http://schemas.microsoft.com/office/drawing/2014/main" id="{26BA65B5-A30A-9EEF-E457-BD42F4672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7" name="Oval 26">
                  <a:extLst>
                    <a:ext uri="{FF2B5EF4-FFF2-40B4-BE49-F238E27FC236}">
                      <a16:creationId xmlns:a16="http://schemas.microsoft.com/office/drawing/2014/main" id="{9CA10958-E29C-E1C9-8C0E-F60149ABC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8" name="Oval 27">
                  <a:extLst>
                    <a:ext uri="{FF2B5EF4-FFF2-40B4-BE49-F238E27FC236}">
                      <a16:creationId xmlns:a16="http://schemas.microsoft.com/office/drawing/2014/main" id="{0795FBED-1A06-5ED4-7B19-272D7C120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  <p:sp>
              <p:nvSpPr>
                <p:cNvPr id="7189" name="Oval 28">
                  <a:extLst>
                    <a:ext uri="{FF2B5EF4-FFF2-40B4-BE49-F238E27FC236}">
                      <a16:creationId xmlns:a16="http://schemas.microsoft.com/office/drawing/2014/main" id="{0105F578-6DE4-806D-B8FC-EFA0CD9711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3800"/>
                </a:p>
              </p:txBody>
            </p:sp>
          </p:grpSp>
        </p:grpSp>
        <p:sp>
          <p:nvSpPr>
            <p:cNvPr id="7169" name="Rectangle 29">
              <a:extLst>
                <a:ext uri="{FF2B5EF4-FFF2-40B4-BE49-F238E27FC236}">
                  <a16:creationId xmlns:a16="http://schemas.microsoft.com/office/drawing/2014/main" id="{5A5C0646-0C6A-E354-AE6F-7E4582616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49" y="4643093"/>
              <a:ext cx="98264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AS </a:t>
              </a:r>
              <a:r>
                <a:rPr lang="en-US" sz="210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239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2" name="Rectangle 30">
              <a:extLst>
                <a:ext uri="{FF2B5EF4-FFF2-40B4-BE49-F238E27FC236}">
                  <a16:creationId xmlns:a16="http://schemas.microsoft.com/office/drawing/2014/main" id="{804DE98D-3DC2-8D62-C86B-9F9C8102C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814" y="5108016"/>
              <a:ext cx="1669592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UofT, 128.100/16</a:t>
              </a:r>
            </a:p>
          </p:txBody>
        </p:sp>
        <p:sp>
          <p:nvSpPr>
            <p:cNvPr id="7173" name="Rectangle 31">
              <a:extLst>
                <a:ext uri="{FF2B5EF4-FFF2-40B4-BE49-F238E27FC236}">
                  <a16:creationId xmlns:a16="http://schemas.microsoft.com/office/drawing/2014/main" id="{1DA4271D-3B9B-69C4-870C-A61D99FF8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325" y="5791200"/>
              <a:ext cx="2334293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IP prefix = 128.100.0.0/16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 path = (239)</a:t>
              </a:r>
            </a:p>
          </p:txBody>
        </p:sp>
        <p:pic>
          <p:nvPicPr>
            <p:cNvPr id="7174" name="Picture 88">
              <a:extLst>
                <a:ext uri="{FF2B5EF4-FFF2-40B4-BE49-F238E27FC236}">
                  <a16:creationId xmlns:a16="http://schemas.microsoft.com/office/drawing/2014/main" id="{BB0E5037-C227-01A1-999E-97C322C07A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Line 98">
              <a:extLst>
                <a:ext uri="{FF2B5EF4-FFF2-40B4-BE49-F238E27FC236}">
                  <a16:creationId xmlns:a16="http://schemas.microsoft.com/office/drawing/2014/main" id="{0E22EFFB-AEA4-5ACE-8E14-F3B706D1A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176" name="AutoShape 101">
              <a:extLst>
                <a:ext uri="{FF2B5EF4-FFF2-40B4-BE49-F238E27FC236}">
                  <a16:creationId xmlns:a16="http://schemas.microsoft.com/office/drawing/2014/main" id="{0AB56A6D-ECFC-B157-4792-C1D34E8877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7201" name="AutoShape 102">
            <a:extLst>
              <a:ext uri="{FF2B5EF4-FFF2-40B4-BE49-F238E27FC236}">
                <a16:creationId xmlns:a16="http://schemas.microsoft.com/office/drawing/2014/main" id="{3818327F-503D-0A1B-3864-EBF2781F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7202" name="AutoShape 103">
            <a:extLst>
              <a:ext uri="{FF2B5EF4-FFF2-40B4-BE49-F238E27FC236}">
                <a16:creationId xmlns:a16="http://schemas.microsoft.com/office/drawing/2014/main" id="{30A401DF-1882-E32C-1840-2C23301C3927}"/>
              </a:ext>
            </a:extLst>
          </p:cNvPr>
          <p:cNvSpPr>
            <a:spLocks noChangeArrowheads="1"/>
          </p:cNvSpPr>
          <p:nvPr/>
        </p:nvSpPr>
        <p:spPr bwMode="auto">
          <a:xfrm rot="1635718">
            <a:off x="7426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  <p:bldP spid="56" grpId="0"/>
      <p:bldP spid="60" grpId="0" animBg="1"/>
      <p:bldP spid="61" grpId="0" animBg="1"/>
      <p:bldP spid="62" grpId="0" animBg="1"/>
      <p:bldP spid="7201" grpId="0" animBg="1"/>
      <p:bldP spid="72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354D5-87B7-3A73-4A58-B50C2986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B89E55-F36F-2CD9-B4BF-141D929CE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Attributes (2): IGP cost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D63CFA9-7903-33AE-8544-4B45BB3E2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199" y="1141000"/>
            <a:ext cx="6405527" cy="5386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for hot-potato routing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router selects the closest egress point based on the path cost in intra-domain protocol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" name="Google Shape;1066;p48">
            <a:extLst>
              <a:ext uri="{FF2B5EF4-FFF2-40B4-BE49-F238E27FC236}">
                <a16:creationId xmlns:a16="http://schemas.microsoft.com/office/drawing/2014/main" id="{5F89A191-7179-8028-1861-4DCE52188496}"/>
              </a:ext>
            </a:extLst>
          </p:cNvPr>
          <p:cNvSpPr/>
          <p:nvPr/>
        </p:nvSpPr>
        <p:spPr>
          <a:xfrm>
            <a:off x="6750850" y="1447800"/>
            <a:ext cx="4645200" cy="1103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067;p48">
            <a:extLst>
              <a:ext uri="{FF2B5EF4-FFF2-40B4-BE49-F238E27FC236}">
                <a16:creationId xmlns:a16="http://schemas.microsoft.com/office/drawing/2014/main" id="{FC4E9B72-5145-3256-B8EF-57B6E157C379}"/>
              </a:ext>
            </a:extLst>
          </p:cNvPr>
          <p:cNvSpPr txBox="1"/>
          <p:nvPr/>
        </p:nvSpPr>
        <p:spPr>
          <a:xfrm>
            <a:off x="6750850" y="1479000"/>
            <a:ext cx="4715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69;p48">
            <a:extLst>
              <a:ext uri="{FF2B5EF4-FFF2-40B4-BE49-F238E27FC236}">
                <a16:creationId xmlns:a16="http://schemas.microsoft.com/office/drawing/2014/main" id="{7906B286-D92D-4F83-4B91-C481B9B9B9A8}"/>
              </a:ext>
            </a:extLst>
          </p:cNvPr>
          <p:cNvSpPr/>
          <p:nvPr/>
        </p:nvSpPr>
        <p:spPr>
          <a:xfrm>
            <a:off x="5105400" y="4916100"/>
            <a:ext cx="5740500" cy="1103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71;p48">
            <a:extLst>
              <a:ext uri="{FF2B5EF4-FFF2-40B4-BE49-F238E27FC236}">
                <a16:creationId xmlns:a16="http://schemas.microsoft.com/office/drawing/2014/main" id="{7737EE6E-0035-3788-053F-B61910D2B080}"/>
              </a:ext>
            </a:extLst>
          </p:cNvPr>
          <p:cNvSpPr/>
          <p:nvPr/>
        </p:nvSpPr>
        <p:spPr>
          <a:xfrm>
            <a:off x="7163353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2;p48">
            <a:extLst>
              <a:ext uri="{FF2B5EF4-FFF2-40B4-BE49-F238E27FC236}">
                <a16:creationId xmlns:a16="http://schemas.microsoft.com/office/drawing/2014/main" id="{23AE5261-24C2-3065-1567-68BE2F6A7F03}"/>
              </a:ext>
            </a:extLst>
          </p:cNvPr>
          <p:cNvSpPr/>
          <p:nvPr/>
        </p:nvSpPr>
        <p:spPr>
          <a:xfrm>
            <a:off x="8101103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1073;p48">
            <a:extLst>
              <a:ext uri="{FF2B5EF4-FFF2-40B4-BE49-F238E27FC236}">
                <a16:creationId xmlns:a16="http://schemas.microsoft.com/office/drawing/2014/main" id="{C7459B61-C4D9-949B-D73F-F5F4B2833A4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48353" y="20655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074;p48">
            <a:extLst>
              <a:ext uri="{FF2B5EF4-FFF2-40B4-BE49-F238E27FC236}">
                <a16:creationId xmlns:a16="http://schemas.microsoft.com/office/drawing/2014/main" id="{522500E2-BE45-A96C-8B08-E5F4CC50582D}"/>
              </a:ext>
            </a:extLst>
          </p:cNvPr>
          <p:cNvSpPr/>
          <p:nvPr/>
        </p:nvSpPr>
        <p:spPr>
          <a:xfrm>
            <a:off x="6225603" y="52389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1075;p48">
            <a:extLst>
              <a:ext uri="{FF2B5EF4-FFF2-40B4-BE49-F238E27FC236}">
                <a16:creationId xmlns:a16="http://schemas.microsoft.com/office/drawing/2014/main" id="{0A59DE90-413C-3C8F-6E1D-5E6567A6A85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10603" y="53814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76;p48">
            <a:extLst>
              <a:ext uri="{FF2B5EF4-FFF2-40B4-BE49-F238E27FC236}">
                <a16:creationId xmlns:a16="http://schemas.microsoft.com/office/drawing/2014/main" id="{404566AE-A855-16A1-E088-95BAA85731EF}"/>
              </a:ext>
            </a:extLst>
          </p:cNvPr>
          <p:cNvSpPr/>
          <p:nvPr/>
        </p:nvSpPr>
        <p:spPr>
          <a:xfrm>
            <a:off x="7163353" y="5238925"/>
            <a:ext cx="285000" cy="2850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077;p48">
            <a:extLst>
              <a:ext uri="{FF2B5EF4-FFF2-40B4-BE49-F238E27FC236}">
                <a16:creationId xmlns:a16="http://schemas.microsoft.com/office/drawing/2014/main" id="{27DAE056-E593-9E8F-8E1D-70EC341CDFE4}"/>
              </a:ext>
            </a:extLst>
          </p:cNvPr>
          <p:cNvSpPr/>
          <p:nvPr/>
        </p:nvSpPr>
        <p:spPr>
          <a:xfrm>
            <a:off x="8101103" y="52389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" name="Google Shape;1078;p48">
            <a:extLst>
              <a:ext uri="{FF2B5EF4-FFF2-40B4-BE49-F238E27FC236}">
                <a16:creationId xmlns:a16="http://schemas.microsoft.com/office/drawing/2014/main" id="{BF276B05-A1ED-9A3B-0DB3-630156DD815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448353" y="53814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079;p48">
            <a:extLst>
              <a:ext uri="{FF2B5EF4-FFF2-40B4-BE49-F238E27FC236}">
                <a16:creationId xmlns:a16="http://schemas.microsoft.com/office/drawing/2014/main" id="{2E601139-E0EF-B458-9F2A-C453D43BF6C6}"/>
              </a:ext>
            </a:extLst>
          </p:cNvPr>
          <p:cNvSpPr/>
          <p:nvPr/>
        </p:nvSpPr>
        <p:spPr>
          <a:xfrm>
            <a:off x="9038853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080;p48">
            <a:extLst>
              <a:ext uri="{FF2B5EF4-FFF2-40B4-BE49-F238E27FC236}">
                <a16:creationId xmlns:a16="http://schemas.microsoft.com/office/drawing/2014/main" id="{744480D0-C981-1F54-4E43-5CCBB86075C6}"/>
              </a:ext>
            </a:extLst>
          </p:cNvPr>
          <p:cNvSpPr/>
          <p:nvPr/>
        </p:nvSpPr>
        <p:spPr>
          <a:xfrm>
            <a:off x="9038853" y="52389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1081;p48">
            <a:extLst>
              <a:ext uri="{FF2B5EF4-FFF2-40B4-BE49-F238E27FC236}">
                <a16:creationId xmlns:a16="http://schemas.microsoft.com/office/drawing/2014/main" id="{B8E4A49C-0FCA-E3B6-B675-5D3496BA79B8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8386103" y="20655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82;p48">
            <a:extLst>
              <a:ext uri="{FF2B5EF4-FFF2-40B4-BE49-F238E27FC236}">
                <a16:creationId xmlns:a16="http://schemas.microsoft.com/office/drawing/2014/main" id="{AACF040D-258A-294B-2B72-445DDADEB7DA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8386103" y="53814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83;p48">
            <a:extLst>
              <a:ext uri="{FF2B5EF4-FFF2-40B4-BE49-F238E27FC236}">
                <a16:creationId xmlns:a16="http://schemas.microsoft.com/office/drawing/2014/main" id="{33D11E9B-1441-0190-5BC3-DBEAFD872BE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7305853" y="2208025"/>
            <a:ext cx="0" cy="30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084;p48">
            <a:extLst>
              <a:ext uri="{FF2B5EF4-FFF2-40B4-BE49-F238E27FC236}">
                <a16:creationId xmlns:a16="http://schemas.microsoft.com/office/drawing/2014/main" id="{CB081842-B967-EAD2-01F2-D05F4C708FB2}"/>
              </a:ext>
            </a:extLst>
          </p:cNvPr>
          <p:cNvSpPr/>
          <p:nvPr/>
        </p:nvSpPr>
        <p:spPr>
          <a:xfrm>
            <a:off x="9976603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085;p48">
            <a:extLst>
              <a:ext uri="{FF2B5EF4-FFF2-40B4-BE49-F238E27FC236}">
                <a16:creationId xmlns:a16="http://schemas.microsoft.com/office/drawing/2014/main" id="{841F437E-B048-B8C9-AA52-65372285AC86}"/>
              </a:ext>
            </a:extLst>
          </p:cNvPr>
          <p:cNvSpPr/>
          <p:nvPr/>
        </p:nvSpPr>
        <p:spPr>
          <a:xfrm>
            <a:off x="9976603" y="5238925"/>
            <a:ext cx="285000" cy="2850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1086;p48">
            <a:extLst>
              <a:ext uri="{FF2B5EF4-FFF2-40B4-BE49-F238E27FC236}">
                <a16:creationId xmlns:a16="http://schemas.microsoft.com/office/drawing/2014/main" id="{8458FA8F-3144-2730-B702-D4507266227C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9323853" y="20655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087;p48">
            <a:extLst>
              <a:ext uri="{FF2B5EF4-FFF2-40B4-BE49-F238E27FC236}">
                <a16:creationId xmlns:a16="http://schemas.microsoft.com/office/drawing/2014/main" id="{08942EFC-0C73-B508-0218-3538AEB416E1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9323853" y="53814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088;p48">
            <a:extLst>
              <a:ext uri="{FF2B5EF4-FFF2-40B4-BE49-F238E27FC236}">
                <a16:creationId xmlns:a16="http://schemas.microsoft.com/office/drawing/2014/main" id="{FC9653BD-A9F9-2A3F-5178-266857BA3849}"/>
              </a:ext>
            </a:extLst>
          </p:cNvPr>
          <p:cNvSpPr txBox="1"/>
          <p:nvPr/>
        </p:nvSpPr>
        <p:spPr>
          <a:xfrm>
            <a:off x="5105400" y="494730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1089;p48">
            <a:extLst>
              <a:ext uri="{FF2B5EF4-FFF2-40B4-BE49-F238E27FC236}">
                <a16:creationId xmlns:a16="http://schemas.microsoft.com/office/drawing/2014/main" id="{EA2481F9-B1B0-085C-07D0-8FC578CE01C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119103" y="2208025"/>
            <a:ext cx="0" cy="30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090;p48">
            <a:extLst>
              <a:ext uri="{FF2B5EF4-FFF2-40B4-BE49-F238E27FC236}">
                <a16:creationId xmlns:a16="http://schemas.microsoft.com/office/drawing/2014/main" id="{6D3326DB-B15D-C676-DC61-173BF7C1C0A0}"/>
              </a:ext>
            </a:extLst>
          </p:cNvPr>
          <p:cNvSpPr/>
          <p:nvPr/>
        </p:nvSpPr>
        <p:spPr>
          <a:xfrm>
            <a:off x="5553988" y="5238925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091;p48">
            <a:extLst>
              <a:ext uri="{FF2B5EF4-FFF2-40B4-BE49-F238E27FC236}">
                <a16:creationId xmlns:a16="http://schemas.microsoft.com/office/drawing/2014/main" id="{076078A4-58ED-39B3-2030-D6367A4F283C}"/>
              </a:ext>
            </a:extLst>
          </p:cNvPr>
          <p:cNvCxnSpPr>
            <a:stCxn id="24" idx="6"/>
            <a:endCxn id="8" idx="1"/>
          </p:cNvCxnSpPr>
          <p:nvPr/>
        </p:nvCxnSpPr>
        <p:spPr>
          <a:xfrm>
            <a:off x="5838988" y="5381425"/>
            <a:ext cx="38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092;p48">
            <a:extLst>
              <a:ext uri="{FF2B5EF4-FFF2-40B4-BE49-F238E27FC236}">
                <a16:creationId xmlns:a16="http://schemas.microsoft.com/office/drawing/2014/main" id="{7B5917AE-5449-9454-D9A4-03A0BEFE9C31}"/>
              </a:ext>
            </a:extLst>
          </p:cNvPr>
          <p:cNvSpPr/>
          <p:nvPr/>
        </p:nvSpPr>
        <p:spPr>
          <a:xfrm>
            <a:off x="10648288" y="1923025"/>
            <a:ext cx="285000" cy="285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1093;p48">
            <a:extLst>
              <a:ext uri="{FF2B5EF4-FFF2-40B4-BE49-F238E27FC236}">
                <a16:creationId xmlns:a16="http://schemas.microsoft.com/office/drawing/2014/main" id="{589EE58F-655E-63D1-20FC-D3284BF22ADC}"/>
              </a:ext>
            </a:extLst>
          </p:cNvPr>
          <p:cNvCxnSpPr>
            <a:stCxn id="18" idx="3"/>
            <a:endCxn id="26" idx="2"/>
          </p:cNvCxnSpPr>
          <p:nvPr/>
        </p:nvCxnSpPr>
        <p:spPr>
          <a:xfrm>
            <a:off x="10261603" y="2065525"/>
            <a:ext cx="38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094;p48">
            <a:extLst>
              <a:ext uri="{FF2B5EF4-FFF2-40B4-BE49-F238E27FC236}">
                <a16:creationId xmlns:a16="http://schemas.microsoft.com/office/drawing/2014/main" id="{FD605679-F0ED-530A-19D5-08A2090761D4}"/>
              </a:ext>
            </a:extLst>
          </p:cNvPr>
          <p:cNvSpPr/>
          <p:nvPr/>
        </p:nvSpPr>
        <p:spPr>
          <a:xfrm>
            <a:off x="5699750" y="1892400"/>
            <a:ext cx="4942350" cy="3204026"/>
          </a:xfrm>
          <a:custGeom>
            <a:avLst/>
            <a:gdLst/>
            <a:ahLst/>
            <a:cxnLst/>
            <a:rect l="l" t="t" r="r" b="b"/>
            <a:pathLst>
              <a:path w="197694" h="49056" extrusionOk="0">
                <a:moveTo>
                  <a:pt x="0" y="49056"/>
                </a:moveTo>
                <a:lnTo>
                  <a:pt x="180525" y="49056"/>
                </a:lnTo>
                <a:lnTo>
                  <a:pt x="180525" y="0"/>
                </a:lnTo>
                <a:lnTo>
                  <a:pt x="197694" y="0"/>
                </a:ln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9" name="Google Shape;1095;p48">
            <a:extLst>
              <a:ext uri="{FF2B5EF4-FFF2-40B4-BE49-F238E27FC236}">
                <a16:creationId xmlns:a16="http://schemas.microsoft.com/office/drawing/2014/main" id="{44CE1CCB-2B3A-372D-0631-166E7BB759AC}"/>
              </a:ext>
            </a:extLst>
          </p:cNvPr>
          <p:cNvSpPr/>
          <p:nvPr/>
        </p:nvSpPr>
        <p:spPr>
          <a:xfrm>
            <a:off x="5704700" y="1781100"/>
            <a:ext cx="4913775" cy="3172825"/>
          </a:xfrm>
          <a:custGeom>
            <a:avLst/>
            <a:gdLst/>
            <a:ahLst/>
            <a:cxnLst/>
            <a:rect l="l" t="t" r="r" b="b"/>
            <a:pathLst>
              <a:path w="196551" h="48893" extrusionOk="0">
                <a:moveTo>
                  <a:pt x="0" y="48893"/>
                </a:moveTo>
                <a:lnTo>
                  <a:pt x="61157" y="48893"/>
                </a:lnTo>
                <a:lnTo>
                  <a:pt x="61157" y="0"/>
                </a:lnTo>
                <a:lnTo>
                  <a:pt x="196551" y="0"/>
                </a:lnTo>
              </a:path>
            </a:pathLst>
          </a:cu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0" name="Google Shape;1162;p50">
            <a:extLst>
              <a:ext uri="{FF2B5EF4-FFF2-40B4-BE49-F238E27FC236}">
                <a16:creationId xmlns:a16="http://schemas.microsoft.com/office/drawing/2014/main" id="{61939245-05C4-6F1C-B7C4-41C0C0CD0E8B}"/>
              </a:ext>
            </a:extLst>
          </p:cNvPr>
          <p:cNvSpPr/>
          <p:nvPr/>
        </p:nvSpPr>
        <p:spPr>
          <a:xfrm>
            <a:off x="7494465" y="2442025"/>
            <a:ext cx="1611900" cy="333600"/>
          </a:xfrm>
          <a:prstGeom prst="wedgeRoundRectCallout">
            <a:avLst>
              <a:gd name="adj1" fmla="val -56768"/>
              <a:gd name="adj2" fmla="val -119896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163;p50">
            <a:extLst>
              <a:ext uri="{FF2B5EF4-FFF2-40B4-BE49-F238E27FC236}">
                <a16:creationId xmlns:a16="http://schemas.microsoft.com/office/drawing/2014/main" id="{1718CF1E-B300-11DD-B50E-29C9C217813F}"/>
              </a:ext>
            </a:extLst>
          </p:cNvPr>
          <p:cNvSpPr/>
          <p:nvPr/>
        </p:nvSpPr>
        <p:spPr>
          <a:xfrm>
            <a:off x="10503900" y="2260362"/>
            <a:ext cx="1611900" cy="333600"/>
          </a:xfrm>
          <a:prstGeom prst="wedgeRoundRectCallout">
            <a:avLst>
              <a:gd name="adj1" fmla="val -63054"/>
              <a:gd name="adj2" fmla="val -59255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196;p51">
            <a:extLst>
              <a:ext uri="{FF2B5EF4-FFF2-40B4-BE49-F238E27FC236}">
                <a16:creationId xmlns:a16="http://schemas.microsoft.com/office/drawing/2014/main" id="{EA02720D-7A3C-963F-D29B-8F9FDAC245A0}"/>
              </a:ext>
            </a:extLst>
          </p:cNvPr>
          <p:cNvSpPr/>
          <p:nvPr/>
        </p:nvSpPr>
        <p:spPr>
          <a:xfrm>
            <a:off x="7227300" y="5738700"/>
            <a:ext cx="1611900" cy="433500"/>
          </a:xfrm>
          <a:prstGeom prst="wedgeRoundRectCallout">
            <a:avLst>
              <a:gd name="adj1" fmla="val -47345"/>
              <a:gd name="adj2" fmla="val -92046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197;p51">
            <a:extLst>
              <a:ext uri="{FF2B5EF4-FFF2-40B4-BE49-F238E27FC236}">
                <a16:creationId xmlns:a16="http://schemas.microsoft.com/office/drawing/2014/main" id="{3D064FF9-34BF-9F5A-3F7D-EFE9AFC6F107}"/>
              </a:ext>
            </a:extLst>
          </p:cNvPr>
          <p:cNvSpPr/>
          <p:nvPr/>
        </p:nvSpPr>
        <p:spPr>
          <a:xfrm>
            <a:off x="10046700" y="5738700"/>
            <a:ext cx="1611900" cy="433500"/>
          </a:xfrm>
          <a:prstGeom prst="wedgeRoundRectCallout">
            <a:avLst>
              <a:gd name="adj1" fmla="val -47072"/>
              <a:gd name="adj2" fmla="val -76897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230;p52">
            <a:extLst>
              <a:ext uri="{FF2B5EF4-FFF2-40B4-BE49-F238E27FC236}">
                <a16:creationId xmlns:a16="http://schemas.microsoft.com/office/drawing/2014/main" id="{3DC152FC-EE57-70B5-C970-A367FE612327}"/>
              </a:ext>
            </a:extLst>
          </p:cNvPr>
          <p:cNvSpPr/>
          <p:nvPr/>
        </p:nvSpPr>
        <p:spPr>
          <a:xfrm>
            <a:off x="4180200" y="6043200"/>
            <a:ext cx="2449199" cy="662400"/>
          </a:xfrm>
          <a:prstGeom prst="wedgeRoundRectCallout">
            <a:avLst>
              <a:gd name="adj1" fmla="val 39069"/>
              <a:gd name="adj2" fmla="val -125123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 and F can both reach Y using the same AS path.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I'll use F to exit since it's closer.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086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047B-47D2-50E4-3690-E4D2337B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A0C730-8195-1794-04D8-B6B1EDB95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Attributes (3): MED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58AE080-259B-63AD-8240-10FE5359F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7" y="1219200"/>
            <a:ext cx="5715213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“Multi-Exit Discriminator”</a:t>
            </a:r>
          </a:p>
          <a:p>
            <a:pPr>
              <a:lnSpc>
                <a:spcPct val="90000"/>
              </a:lnSpc>
            </a:pPr>
            <a:r>
              <a:rPr lang="en-US" dirty="0"/>
              <a:t>Used when </a:t>
            </a:r>
            <a:r>
              <a:rPr lang="en-US" dirty="0" err="1"/>
              <a:t>ASes</a:t>
            </a:r>
            <a:r>
              <a:rPr lang="en-US" dirty="0"/>
              <a:t> are interconnected </a:t>
            </a:r>
            <a:br>
              <a:rPr lang="en-US" dirty="0"/>
            </a:br>
            <a:r>
              <a:rPr lang="en-US" dirty="0"/>
              <a:t>via 2 or more links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specify how close a prefix is to the link it is announced on</a:t>
            </a:r>
          </a:p>
          <a:p>
            <a:pPr>
              <a:lnSpc>
                <a:spcPct val="90000"/>
              </a:lnSpc>
            </a:pPr>
            <a:r>
              <a:rPr lang="en-US" dirty="0"/>
              <a:t>AS announcing prefix sets MED</a:t>
            </a:r>
          </a:p>
          <a:p>
            <a:pPr>
              <a:lnSpc>
                <a:spcPct val="90000"/>
              </a:lnSpc>
            </a:pPr>
            <a:r>
              <a:rPr lang="en-US" dirty="0"/>
              <a:t>AS receiving prefix (optionally!) uses MED to select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Smaller MED is better</a:t>
            </a:r>
          </a:p>
        </p:txBody>
      </p:sp>
      <p:sp>
        <p:nvSpPr>
          <p:cNvPr id="2" name="Google Shape;1380;p57">
            <a:extLst>
              <a:ext uri="{FF2B5EF4-FFF2-40B4-BE49-F238E27FC236}">
                <a16:creationId xmlns:a16="http://schemas.microsoft.com/office/drawing/2014/main" id="{DC467DFB-4636-6D68-4083-C3C2C0723280}"/>
              </a:ext>
            </a:extLst>
          </p:cNvPr>
          <p:cNvSpPr/>
          <p:nvPr/>
        </p:nvSpPr>
        <p:spPr>
          <a:xfrm>
            <a:off x="6274013" y="1524000"/>
            <a:ext cx="5740500" cy="1103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381;p57">
            <a:extLst>
              <a:ext uri="{FF2B5EF4-FFF2-40B4-BE49-F238E27FC236}">
                <a16:creationId xmlns:a16="http://schemas.microsoft.com/office/drawing/2014/main" id="{02ACB3E3-A8E2-99EE-6BA8-5EA74A6E8B80}"/>
              </a:ext>
            </a:extLst>
          </p:cNvPr>
          <p:cNvSpPr txBox="1"/>
          <p:nvPr/>
        </p:nvSpPr>
        <p:spPr>
          <a:xfrm>
            <a:off x="6274013" y="155520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Verizon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383;p57">
            <a:extLst>
              <a:ext uri="{FF2B5EF4-FFF2-40B4-BE49-F238E27FC236}">
                <a16:creationId xmlns:a16="http://schemas.microsoft.com/office/drawing/2014/main" id="{209DB952-B82A-FE1E-8B92-C37CF769D67A}"/>
              </a:ext>
            </a:extLst>
          </p:cNvPr>
          <p:cNvSpPr/>
          <p:nvPr/>
        </p:nvSpPr>
        <p:spPr>
          <a:xfrm>
            <a:off x="5969213" y="4874450"/>
            <a:ext cx="5740500" cy="1103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385;p57">
            <a:extLst>
              <a:ext uri="{FF2B5EF4-FFF2-40B4-BE49-F238E27FC236}">
                <a16:creationId xmlns:a16="http://schemas.microsoft.com/office/drawing/2014/main" id="{0F31A287-7705-2540-D263-6E5E30AB29AB}"/>
              </a:ext>
            </a:extLst>
          </p:cNvPr>
          <p:cNvSpPr/>
          <p:nvPr/>
        </p:nvSpPr>
        <p:spPr>
          <a:xfrm>
            <a:off x="7798566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386;p57">
            <a:extLst>
              <a:ext uri="{FF2B5EF4-FFF2-40B4-BE49-F238E27FC236}">
                <a16:creationId xmlns:a16="http://schemas.microsoft.com/office/drawing/2014/main" id="{0C9E2911-BA8C-30F5-0743-4B7835CA105D}"/>
              </a:ext>
            </a:extLst>
          </p:cNvPr>
          <p:cNvSpPr/>
          <p:nvPr/>
        </p:nvSpPr>
        <p:spPr>
          <a:xfrm>
            <a:off x="8736316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1387;p57">
            <a:extLst>
              <a:ext uri="{FF2B5EF4-FFF2-40B4-BE49-F238E27FC236}">
                <a16:creationId xmlns:a16="http://schemas.microsoft.com/office/drawing/2014/main" id="{CDC63F82-C1B2-98E2-BDE7-B6CFE420560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8083566" y="20655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388;p57">
            <a:extLst>
              <a:ext uri="{FF2B5EF4-FFF2-40B4-BE49-F238E27FC236}">
                <a16:creationId xmlns:a16="http://schemas.microsoft.com/office/drawing/2014/main" id="{A99AD452-F864-FE25-F5A8-1D91F712F710}"/>
              </a:ext>
            </a:extLst>
          </p:cNvPr>
          <p:cNvSpPr/>
          <p:nvPr/>
        </p:nvSpPr>
        <p:spPr>
          <a:xfrm>
            <a:off x="6860816" y="519727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1389;p57">
            <a:extLst>
              <a:ext uri="{FF2B5EF4-FFF2-40B4-BE49-F238E27FC236}">
                <a16:creationId xmlns:a16="http://schemas.microsoft.com/office/drawing/2014/main" id="{DEDECC9E-9247-0EAE-FE88-6FA1B13B93AD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145816" y="533977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390;p57">
            <a:extLst>
              <a:ext uri="{FF2B5EF4-FFF2-40B4-BE49-F238E27FC236}">
                <a16:creationId xmlns:a16="http://schemas.microsoft.com/office/drawing/2014/main" id="{7AD5053D-ED4C-9CFE-6F38-DAF39B3C4538}"/>
              </a:ext>
            </a:extLst>
          </p:cNvPr>
          <p:cNvSpPr/>
          <p:nvPr/>
        </p:nvSpPr>
        <p:spPr>
          <a:xfrm>
            <a:off x="7798566" y="519727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391;p57">
            <a:extLst>
              <a:ext uri="{FF2B5EF4-FFF2-40B4-BE49-F238E27FC236}">
                <a16:creationId xmlns:a16="http://schemas.microsoft.com/office/drawing/2014/main" id="{5B670929-994F-D1A3-8B68-E0F2FA55A923}"/>
              </a:ext>
            </a:extLst>
          </p:cNvPr>
          <p:cNvSpPr/>
          <p:nvPr/>
        </p:nvSpPr>
        <p:spPr>
          <a:xfrm>
            <a:off x="8736316" y="519727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392;p57">
            <a:extLst>
              <a:ext uri="{FF2B5EF4-FFF2-40B4-BE49-F238E27FC236}">
                <a16:creationId xmlns:a16="http://schemas.microsoft.com/office/drawing/2014/main" id="{957BD36A-F711-5B26-02ED-F545718ED51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8083566" y="533977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393;p57">
            <a:extLst>
              <a:ext uri="{FF2B5EF4-FFF2-40B4-BE49-F238E27FC236}">
                <a16:creationId xmlns:a16="http://schemas.microsoft.com/office/drawing/2014/main" id="{7B03B070-9970-EDCF-87DB-5C54BD18D243}"/>
              </a:ext>
            </a:extLst>
          </p:cNvPr>
          <p:cNvSpPr/>
          <p:nvPr/>
        </p:nvSpPr>
        <p:spPr>
          <a:xfrm>
            <a:off x="9674066" y="19230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394;p57">
            <a:extLst>
              <a:ext uri="{FF2B5EF4-FFF2-40B4-BE49-F238E27FC236}">
                <a16:creationId xmlns:a16="http://schemas.microsoft.com/office/drawing/2014/main" id="{E9494E53-6B67-BE27-42E0-3E1C0F5F9857}"/>
              </a:ext>
            </a:extLst>
          </p:cNvPr>
          <p:cNvSpPr/>
          <p:nvPr/>
        </p:nvSpPr>
        <p:spPr>
          <a:xfrm>
            <a:off x="9674066" y="519727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395;p57">
            <a:extLst>
              <a:ext uri="{FF2B5EF4-FFF2-40B4-BE49-F238E27FC236}">
                <a16:creationId xmlns:a16="http://schemas.microsoft.com/office/drawing/2014/main" id="{44D74279-2FC7-6AEB-BC05-FDB8AFBA57CC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9021316" y="20655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396;p57">
            <a:extLst>
              <a:ext uri="{FF2B5EF4-FFF2-40B4-BE49-F238E27FC236}">
                <a16:creationId xmlns:a16="http://schemas.microsoft.com/office/drawing/2014/main" id="{854E835E-A2BA-AF0A-89BE-B548180C177D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9021316" y="533977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1397;p57">
            <a:extLst>
              <a:ext uri="{FF2B5EF4-FFF2-40B4-BE49-F238E27FC236}">
                <a16:creationId xmlns:a16="http://schemas.microsoft.com/office/drawing/2014/main" id="{C9572D8D-C832-B6D2-3855-6F98712DCBF4}"/>
              </a:ext>
            </a:extLst>
          </p:cNvPr>
          <p:cNvSpPr/>
          <p:nvPr/>
        </p:nvSpPr>
        <p:spPr>
          <a:xfrm>
            <a:off x="10611816" y="1923025"/>
            <a:ext cx="285000" cy="2850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398;p57">
            <a:extLst>
              <a:ext uri="{FF2B5EF4-FFF2-40B4-BE49-F238E27FC236}">
                <a16:creationId xmlns:a16="http://schemas.microsoft.com/office/drawing/2014/main" id="{BC819D2A-20E3-BFC4-984E-60764E18C83D}"/>
              </a:ext>
            </a:extLst>
          </p:cNvPr>
          <p:cNvSpPr/>
          <p:nvPr/>
        </p:nvSpPr>
        <p:spPr>
          <a:xfrm>
            <a:off x="10611816" y="519727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1399;p57">
            <a:extLst>
              <a:ext uri="{FF2B5EF4-FFF2-40B4-BE49-F238E27FC236}">
                <a16:creationId xmlns:a16="http://schemas.microsoft.com/office/drawing/2014/main" id="{C3B8D6A7-F6FA-796E-0D64-CD3A311FD116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9959066" y="206552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1400;p57">
            <a:extLst>
              <a:ext uri="{FF2B5EF4-FFF2-40B4-BE49-F238E27FC236}">
                <a16:creationId xmlns:a16="http://schemas.microsoft.com/office/drawing/2014/main" id="{7BCF8C7A-4D3C-7359-31F5-A422A5379FF5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9959066" y="5339775"/>
            <a:ext cx="65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401;p57">
            <a:extLst>
              <a:ext uri="{FF2B5EF4-FFF2-40B4-BE49-F238E27FC236}">
                <a16:creationId xmlns:a16="http://schemas.microsoft.com/office/drawing/2014/main" id="{43CB8AFF-0A2B-FCFF-21FC-1B822B57D5AA}"/>
              </a:ext>
            </a:extLst>
          </p:cNvPr>
          <p:cNvSpPr txBox="1"/>
          <p:nvPr/>
        </p:nvSpPr>
        <p:spPr>
          <a:xfrm>
            <a:off x="5969213" y="4905650"/>
            <a:ext cx="5827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AT&amp;T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" name="Google Shape;1402;p57">
            <a:extLst>
              <a:ext uri="{FF2B5EF4-FFF2-40B4-BE49-F238E27FC236}">
                <a16:creationId xmlns:a16="http://schemas.microsoft.com/office/drawing/2014/main" id="{257EF5C2-75D6-8FD8-0D38-E972F6933D9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0754316" y="2208025"/>
            <a:ext cx="0" cy="29892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1403;p57">
            <a:extLst>
              <a:ext uri="{FF2B5EF4-FFF2-40B4-BE49-F238E27FC236}">
                <a16:creationId xmlns:a16="http://schemas.microsoft.com/office/drawing/2014/main" id="{4ED15CF2-7B61-B705-FE91-3356B6BD0A40}"/>
              </a:ext>
            </a:extLst>
          </p:cNvPr>
          <p:cNvSpPr/>
          <p:nvPr/>
        </p:nvSpPr>
        <p:spPr>
          <a:xfrm>
            <a:off x="8736301" y="5662500"/>
            <a:ext cx="285000" cy="2850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" name="Google Shape;1404;p57">
            <a:extLst>
              <a:ext uri="{FF2B5EF4-FFF2-40B4-BE49-F238E27FC236}">
                <a16:creationId xmlns:a16="http://schemas.microsoft.com/office/drawing/2014/main" id="{B9D6B9DD-E1FD-DDDB-BB53-991C309E2C9E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8878801" y="5482200"/>
            <a:ext cx="0" cy="18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1405;p57">
            <a:extLst>
              <a:ext uri="{FF2B5EF4-FFF2-40B4-BE49-F238E27FC236}">
                <a16:creationId xmlns:a16="http://schemas.microsoft.com/office/drawing/2014/main" id="{E2FF8148-963B-0B51-6C63-1FA3B9380C4F}"/>
              </a:ext>
            </a:extLst>
          </p:cNvPr>
          <p:cNvSpPr/>
          <p:nvPr/>
        </p:nvSpPr>
        <p:spPr>
          <a:xfrm>
            <a:off x="11283501" y="1923025"/>
            <a:ext cx="285000" cy="2850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" name="Google Shape;1406;p57">
            <a:extLst>
              <a:ext uri="{FF2B5EF4-FFF2-40B4-BE49-F238E27FC236}">
                <a16:creationId xmlns:a16="http://schemas.microsoft.com/office/drawing/2014/main" id="{CAFF7146-C3F4-B508-F281-396CFD653A01}"/>
              </a:ext>
            </a:extLst>
          </p:cNvPr>
          <p:cNvCxnSpPr>
            <a:stCxn id="39" idx="3"/>
          </p:cNvCxnSpPr>
          <p:nvPr/>
        </p:nvCxnSpPr>
        <p:spPr>
          <a:xfrm>
            <a:off x="10896816" y="2065525"/>
            <a:ext cx="38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1407;p57">
            <a:extLst>
              <a:ext uri="{FF2B5EF4-FFF2-40B4-BE49-F238E27FC236}">
                <a16:creationId xmlns:a16="http://schemas.microsoft.com/office/drawing/2014/main" id="{4C4846E0-6AE2-FC7B-2756-ACA8958BFF12}"/>
              </a:ext>
            </a:extLst>
          </p:cNvPr>
          <p:cNvSpPr/>
          <p:nvPr/>
        </p:nvSpPr>
        <p:spPr>
          <a:xfrm>
            <a:off x="6860816" y="1920125"/>
            <a:ext cx="285000" cy="2850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408;p57">
            <a:extLst>
              <a:ext uri="{FF2B5EF4-FFF2-40B4-BE49-F238E27FC236}">
                <a16:creationId xmlns:a16="http://schemas.microsoft.com/office/drawing/2014/main" id="{530E3AAA-154C-65F9-DD4F-0F58D7860AC5}"/>
              </a:ext>
            </a:extLst>
          </p:cNvPr>
          <p:cNvCxnSpPr>
            <a:stCxn id="49" idx="3"/>
            <a:endCxn id="27" idx="1"/>
          </p:cNvCxnSpPr>
          <p:nvPr/>
        </p:nvCxnSpPr>
        <p:spPr>
          <a:xfrm>
            <a:off x="7145816" y="2062625"/>
            <a:ext cx="6528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409;p57">
            <a:extLst>
              <a:ext uri="{FF2B5EF4-FFF2-40B4-BE49-F238E27FC236}">
                <a16:creationId xmlns:a16="http://schemas.microsoft.com/office/drawing/2014/main" id="{DEF680E4-6BCF-785A-327E-A77276D0C957}"/>
              </a:ext>
            </a:extLst>
          </p:cNvPr>
          <p:cNvCxnSpPr>
            <a:stCxn id="49" idx="2"/>
            <a:endCxn id="30" idx="0"/>
          </p:cNvCxnSpPr>
          <p:nvPr/>
        </p:nvCxnSpPr>
        <p:spPr>
          <a:xfrm>
            <a:off x="7003316" y="2205125"/>
            <a:ext cx="0" cy="2992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10;p57">
            <a:extLst>
              <a:ext uri="{FF2B5EF4-FFF2-40B4-BE49-F238E27FC236}">
                <a16:creationId xmlns:a16="http://schemas.microsoft.com/office/drawing/2014/main" id="{0ECB4FB7-2986-D962-D682-9202D5DA7F25}"/>
              </a:ext>
            </a:extLst>
          </p:cNvPr>
          <p:cNvSpPr/>
          <p:nvPr/>
        </p:nvSpPr>
        <p:spPr>
          <a:xfrm>
            <a:off x="9472800" y="6048922"/>
            <a:ext cx="2643000" cy="433500"/>
          </a:xfrm>
          <a:prstGeom prst="wedgeRoundRectCallout">
            <a:avLst>
              <a:gd name="adj1" fmla="val -66395"/>
              <a:gd name="adj2" fmla="val -194955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 and J are equally far away.</a:t>
            </a:r>
            <a:endParaRPr sz="12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I'll use J, since it's got a lower MED.</a:t>
            </a:r>
            <a:endParaRPr sz="12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1411;p57">
            <a:extLst>
              <a:ext uri="{FF2B5EF4-FFF2-40B4-BE49-F238E27FC236}">
                <a16:creationId xmlns:a16="http://schemas.microsoft.com/office/drawing/2014/main" id="{4CE528B3-5246-4F41-3AA0-BB9E978369D7}"/>
              </a:ext>
            </a:extLst>
          </p:cNvPr>
          <p:cNvSpPr/>
          <p:nvPr/>
        </p:nvSpPr>
        <p:spPr>
          <a:xfrm>
            <a:off x="8967213" y="2304950"/>
            <a:ext cx="2268825" cy="3239697"/>
          </a:xfrm>
          <a:custGeom>
            <a:avLst/>
            <a:gdLst/>
            <a:ahLst/>
            <a:cxnLst/>
            <a:rect l="l" t="t" r="r" b="b"/>
            <a:pathLst>
              <a:path w="90753" h="48729" extrusionOk="0">
                <a:moveTo>
                  <a:pt x="0" y="48729"/>
                </a:moveTo>
                <a:lnTo>
                  <a:pt x="75546" y="48729"/>
                </a:lnTo>
                <a:lnTo>
                  <a:pt x="75546" y="0"/>
                </a:lnTo>
                <a:lnTo>
                  <a:pt x="90753" y="0"/>
                </a:ln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4" name="Google Shape;1302;p54">
            <a:extLst>
              <a:ext uri="{FF2B5EF4-FFF2-40B4-BE49-F238E27FC236}">
                <a16:creationId xmlns:a16="http://schemas.microsoft.com/office/drawing/2014/main" id="{531E5DC9-2E43-9271-6A0C-4CBB128DD26F}"/>
              </a:ext>
            </a:extLst>
          </p:cNvPr>
          <p:cNvSpPr/>
          <p:nvPr/>
        </p:nvSpPr>
        <p:spPr>
          <a:xfrm>
            <a:off x="6784838" y="1894501"/>
            <a:ext cx="4365975" cy="3272124"/>
          </a:xfrm>
          <a:custGeom>
            <a:avLst/>
            <a:gdLst/>
            <a:ahLst/>
            <a:cxnLst/>
            <a:rect l="l" t="t" r="r" b="b"/>
            <a:pathLst>
              <a:path w="174639" h="56087" extrusionOk="0">
                <a:moveTo>
                  <a:pt x="75873" y="56087"/>
                </a:moveTo>
                <a:lnTo>
                  <a:pt x="0" y="56087"/>
                </a:lnTo>
                <a:lnTo>
                  <a:pt x="0" y="0"/>
                </a:lnTo>
                <a:lnTo>
                  <a:pt x="174639" y="0"/>
                </a:lnTo>
              </a:path>
            </a:pathLst>
          </a:cu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5" name="Google Shape;1338;p55">
            <a:extLst>
              <a:ext uri="{FF2B5EF4-FFF2-40B4-BE49-F238E27FC236}">
                <a16:creationId xmlns:a16="http://schemas.microsoft.com/office/drawing/2014/main" id="{95FDAEB6-8065-CC4D-63D2-B3F44DB0D982}"/>
              </a:ext>
            </a:extLst>
          </p:cNvPr>
          <p:cNvSpPr/>
          <p:nvPr/>
        </p:nvSpPr>
        <p:spPr>
          <a:xfrm>
            <a:off x="7033711" y="2427300"/>
            <a:ext cx="1602502" cy="468300"/>
          </a:xfrm>
          <a:prstGeom prst="wedgeRoundRectCallout">
            <a:avLst>
              <a:gd name="adj1" fmla="val -48498"/>
              <a:gd name="adj2" fmla="val -82850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 It's 5 away from me.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339;p55">
            <a:extLst>
              <a:ext uri="{FF2B5EF4-FFF2-40B4-BE49-F238E27FC236}">
                <a16:creationId xmlns:a16="http://schemas.microsoft.com/office/drawing/2014/main" id="{3769DEBE-978E-9562-1DA8-EFD70208A66D}"/>
              </a:ext>
            </a:extLst>
          </p:cNvPr>
          <p:cNvSpPr/>
          <p:nvPr/>
        </p:nvSpPr>
        <p:spPr>
          <a:xfrm>
            <a:off x="8788613" y="2427300"/>
            <a:ext cx="1668000" cy="468300"/>
          </a:xfrm>
          <a:prstGeom prst="wedgeRoundRectCallout">
            <a:avLst>
              <a:gd name="adj1" fmla="val 55865"/>
              <a:gd name="adj2" fmla="val -92682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[eBGP] I can reach Y. It's 1 away from me.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1374;p56">
            <a:extLst>
              <a:ext uri="{FF2B5EF4-FFF2-40B4-BE49-F238E27FC236}">
                <a16:creationId xmlns:a16="http://schemas.microsoft.com/office/drawing/2014/main" id="{D02C782C-9448-1B4E-DC04-60ECAD67D283}"/>
              </a:ext>
            </a:extLst>
          </p:cNvPr>
          <p:cNvSpPr/>
          <p:nvPr/>
        </p:nvSpPr>
        <p:spPr>
          <a:xfrm>
            <a:off x="6096001" y="5951411"/>
            <a:ext cx="2432274" cy="779292"/>
          </a:xfrm>
          <a:prstGeom prst="wedgeRoundRectCallout">
            <a:avLst>
              <a:gd name="adj1" fmla="val -21177"/>
              <a:gd name="adj2" fmla="val -105797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The other AS said this path has MED=5.</a:t>
            </a:r>
            <a:endParaRPr sz="12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375;p56">
            <a:extLst>
              <a:ext uri="{FF2B5EF4-FFF2-40B4-BE49-F238E27FC236}">
                <a16:creationId xmlns:a16="http://schemas.microsoft.com/office/drawing/2014/main" id="{C6E325E9-1C7C-DB86-406D-9354CE40C9CB}"/>
              </a:ext>
            </a:extLst>
          </p:cNvPr>
          <p:cNvSpPr/>
          <p:nvPr/>
        </p:nvSpPr>
        <p:spPr>
          <a:xfrm>
            <a:off x="8188737" y="3804950"/>
            <a:ext cx="2392245" cy="792392"/>
          </a:xfrm>
          <a:prstGeom prst="wedgeRoundRectCallout">
            <a:avLst>
              <a:gd name="adj1" fmla="val 51409"/>
              <a:gd name="adj2" fmla="val 121956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[iBGP] Hi everyone, I have a path to Y.</a:t>
            </a:r>
            <a:endParaRPr sz="12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The other AS said this path has MED=1.</a:t>
            </a:r>
            <a:endParaRPr sz="12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25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3EAA4-8777-C46A-D11B-49500C1AA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5A985D6-4C09-2BA9-2B53-6B4816D87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Attributes to Implement Typical Selection Policy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39EE08-E8B7-4D2C-7AF9-8456AEBBF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114046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Selecting rules: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Use Gao-Rexford Rules: Make/save money (send to customer &gt; peer &gt; provider)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If 1 tied, maximize performance (smallest AS path length)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If 1-2 tied, minimize use of my network bandwidth (“hot potato”)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If 1-3 tied, </a:t>
            </a:r>
            <a:r>
              <a:rPr lang="en-US" sz="2800" dirty="0"/>
              <a:t>Lowest MED preferred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Exporting rules: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Gao-Rexford rules to decide which </a:t>
            </a:r>
            <a:r>
              <a:rPr lang="en-US" dirty="0" err="1"/>
              <a:t>ASes</a:t>
            </a:r>
            <a:r>
              <a:rPr lang="en-US" dirty="0"/>
              <a:t> hear about this route.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announcement, include the MED (distance from router to destination).</a:t>
            </a:r>
            <a:br>
              <a:rPr lang="en-US" dirty="0"/>
            </a:br>
            <a:r>
              <a:rPr lang="en-US" dirty="0"/>
              <a:t>Lower MED = Prefer to use this router.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56C68-1C8E-D9FB-0C03-1ACAEF3D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6682101-E924-CD30-826D-61C67DDBB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BGP UPDATE Processing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4A70BD-2CD0-51B9-EC64-013C187C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73387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</p:spPr>
        <p:txBody>
          <a:bodyPr wrap="none" anchor="ctr"/>
          <a:lstStyle/>
          <a:p>
            <a:endParaRPr lang="en-US" sz="3800" dirty="0">
              <a:latin typeface="Calibri"/>
              <a:cs typeface="Calibri"/>
            </a:endParaRPr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DDC20DD2-8C06-2456-24C5-127971B64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844987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6DFF37-055F-4C9C-9A21-0349B26F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87387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18DA8D-AF93-0EDC-A363-BA0D73AE11BB}"/>
              </a:ext>
            </a:extLst>
          </p:cNvPr>
          <p:cNvGrpSpPr/>
          <p:nvPr/>
        </p:nvGrpSpPr>
        <p:grpSpPr>
          <a:xfrm>
            <a:off x="4356101" y="3111316"/>
            <a:ext cx="1422400" cy="646973"/>
            <a:chOff x="2832100" y="3438525"/>
            <a:chExt cx="1422400" cy="64697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4E2E337-99D1-EF67-14DA-0ED76B4B3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3800">
                <a:latin typeface="Calibri"/>
                <a:cs typeface="Calibri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1EEC46A-1BF1-FCF4-2B84-CE7876DA6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6C2981-17B5-A826-2125-5916D6017EA6}"/>
              </a:ext>
            </a:extLst>
          </p:cNvPr>
          <p:cNvGrpSpPr/>
          <p:nvPr/>
        </p:nvGrpSpPr>
        <p:grpSpPr>
          <a:xfrm>
            <a:off x="2584752" y="3101791"/>
            <a:ext cx="1441150" cy="646973"/>
            <a:chOff x="1060750" y="3429000"/>
            <a:chExt cx="1441150" cy="646972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9E8C20F5-7527-0E83-3BEA-2EB5B76C3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3800">
                <a:latin typeface="Calibri"/>
                <a:cs typeface="Calibri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F7A2B78-236E-FCF2-2217-1681714E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50" y="3429000"/>
              <a:ext cx="1415452" cy="64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E8C239-0282-0DCB-ED3D-1297911BD643}"/>
              </a:ext>
            </a:extLst>
          </p:cNvPr>
          <p:cNvGrpSpPr/>
          <p:nvPr/>
        </p:nvGrpSpPr>
        <p:grpSpPr>
          <a:xfrm>
            <a:off x="6108701" y="3119254"/>
            <a:ext cx="1422401" cy="646973"/>
            <a:chOff x="4584700" y="3446463"/>
            <a:chExt cx="1422400" cy="646972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873087A-6153-0EB4-2DAB-9F6B60CE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3800">
                <a:latin typeface="Calibri"/>
                <a:cs typeface="Calibri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08BD3D60-3A98-10E6-A5B5-6E31B0E4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3446463"/>
              <a:ext cx="1250149" cy="64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B88BA2-1A77-CF41-1984-91CBA1EDD4C0}"/>
              </a:ext>
            </a:extLst>
          </p:cNvPr>
          <p:cNvGrpSpPr/>
          <p:nvPr/>
        </p:nvGrpSpPr>
        <p:grpSpPr>
          <a:xfrm>
            <a:off x="7832726" y="3119253"/>
            <a:ext cx="1450975" cy="646973"/>
            <a:chOff x="6308725" y="3446463"/>
            <a:chExt cx="1450975" cy="646972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1B062B0-5D4A-C555-C3BE-9ABD508F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3800">
                <a:latin typeface="Calibri"/>
                <a:cs typeface="Calibri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D660776B-E880-FA5F-230B-A3397D5C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976C521A-3E4C-ADEE-583A-3A9DCD34B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39925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84DAD04D-B8A0-5F01-E8B6-DA387CD3E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439925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65CFFDFC-22B9-4024-2F0C-905C57D48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39925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F651DCF1-A82F-9528-46D3-02400AD46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439925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F7796095-5B8D-8EF6-9707-950667526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439925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437FAD09-5BA8-3D37-7021-E311093F6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744725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800">
              <a:latin typeface="Calibri"/>
              <a:cs typeface="Calibri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439BA64-509B-544C-7E65-B5E6FFD0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755" y="4817015"/>
            <a:ext cx="121052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alibri"/>
                <a:cs typeface="Calibri"/>
              </a:rPr>
              <a:t>forwarding</a:t>
            </a:r>
          </a:p>
          <a:p>
            <a:pPr algn="ctr" eaLnBrk="0" hangingPunct="0"/>
            <a:r>
              <a:rPr lang="en-US" dirty="0">
                <a:latin typeface="Calibri"/>
                <a:cs typeface="Calibri"/>
              </a:rPr>
              <a:t>Entries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3AE8769-D8A3-DD6D-E3A4-00084E6E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15" y="2759615"/>
            <a:ext cx="965201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alibri"/>
                <a:cs typeface="Calibri"/>
              </a:rPr>
              <a:t>BGP</a:t>
            </a:r>
          </a:p>
          <a:p>
            <a:pPr algn="ctr" eaLnBrk="0" hangingPunct="0"/>
            <a:r>
              <a:rPr lang="en-US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EAE49781-E16E-C294-CA8A-00643994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864" y="2414401"/>
            <a:ext cx="96520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alibri"/>
                <a:cs typeface="Calibri"/>
              </a:rPr>
              <a:t>BGP </a:t>
            </a:r>
          </a:p>
          <a:p>
            <a:pPr algn="ctr" eaLnBrk="0" hangingPunct="0"/>
            <a:r>
              <a:rPr lang="en-US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E3B404-DF1D-DABD-BFE8-9AF48245C0E5}"/>
              </a:ext>
            </a:extLst>
          </p:cNvPr>
          <p:cNvGrpSpPr/>
          <p:nvPr/>
        </p:nvGrpSpPr>
        <p:grpSpPr>
          <a:xfrm>
            <a:off x="5765800" y="5514790"/>
            <a:ext cx="2463800" cy="558800"/>
            <a:chOff x="4241800" y="5842000"/>
            <a:chExt cx="2463800" cy="558800"/>
          </a:xfrm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1A9C8158-A62F-33C8-4270-BC09AC64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3800">
                <a:latin typeface="Calibri"/>
                <a:cs typeface="Calibri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C346A50E-ED65-761D-E912-9DBC586C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5953125"/>
              <a:ext cx="202459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31" name="Text Box 29">
            <a:extLst>
              <a:ext uri="{FF2B5EF4-FFF2-40B4-BE49-F238E27FC236}">
                <a16:creationId xmlns:a16="http://schemas.microsoft.com/office/drawing/2014/main" id="{2F3394C7-DDCB-C492-A1C9-428527CF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1143000"/>
            <a:ext cx="4960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A2F982-F517-ADBE-CE45-B3006D6DAF8D}"/>
              </a:ext>
            </a:extLst>
          </p:cNvPr>
          <p:cNvCxnSpPr/>
          <p:nvPr/>
        </p:nvCxnSpPr>
        <p:spPr bwMode="auto">
          <a:xfrm flipH="1">
            <a:off x="3429000" y="1730187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19384-95EB-E522-E419-9F1C04AC1DA6}"/>
              </a:ext>
            </a:extLst>
          </p:cNvPr>
          <p:cNvCxnSpPr/>
          <p:nvPr/>
        </p:nvCxnSpPr>
        <p:spPr bwMode="auto">
          <a:xfrm>
            <a:off x="4953000" y="1730187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B455B-4A30-3C9A-BE7F-52577A53D139}"/>
              </a:ext>
            </a:extLst>
          </p:cNvPr>
          <p:cNvCxnSpPr/>
          <p:nvPr/>
        </p:nvCxnSpPr>
        <p:spPr bwMode="auto">
          <a:xfrm>
            <a:off x="7975600" y="1730187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6D0764-0454-9ED1-7D4E-562F9E55FC2A}"/>
              </a:ext>
            </a:extLst>
          </p:cNvPr>
          <p:cNvSpPr txBox="1"/>
          <p:nvPr/>
        </p:nvSpPr>
        <p:spPr>
          <a:xfrm>
            <a:off x="4944475" y="4397188"/>
            <a:ext cx="152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1E4BFC-1CD0-FDB3-EF82-F982EC0398A4}"/>
              </a:ext>
            </a:extLst>
          </p:cNvPr>
          <p:cNvSpPr txBox="1"/>
          <p:nvPr/>
        </p:nvSpPr>
        <p:spPr>
          <a:xfrm>
            <a:off x="5132902" y="2259123"/>
            <a:ext cx="1871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F3352D40-5CE6-9DBE-317A-FC8A0C19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47" y="5159188"/>
            <a:ext cx="893834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alibri"/>
                <a:cs typeface="Calibri"/>
              </a:rPr>
              <a:t>Data 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packets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C8C94110-14F3-779C-9CAB-729C36141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2" y="5159188"/>
            <a:ext cx="893834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alibri"/>
                <a:cs typeface="Calibri"/>
              </a:rPr>
              <a:t>Data 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29442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31" grpId="0"/>
      <p:bldP spid="31" grpId="1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4D9C-5F71-9700-3409-0E32C31A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B80F2C-A3A8-30F3-D1D5-3EBAE9808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1ADBEA-E4FE-87BE-A1F8-C5AEBD02E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Routing Techniques, cont’d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state routing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Intra-domain vs. Inter-domain Routing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Business relationship among </a:t>
            </a:r>
            <a:r>
              <a:rPr lang="en-US" dirty="0" err="1"/>
              <a:t>ASes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Part 3: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vs. DV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Gao-Rexford Rules for Selecting and Exporting Path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Joining BGP and IGP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protocol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EBA9B-DC2B-823A-57AF-B36133A4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730" y="2246444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B5CBD63-303F-B85E-9220-C80D078B20E5}"/>
              </a:ext>
            </a:extLst>
          </p:cNvPr>
          <p:cNvSpPr/>
          <p:nvPr/>
        </p:nvSpPr>
        <p:spPr>
          <a:xfrm rot="10800000">
            <a:off x="11190512" y="38862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9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0A62-712F-2891-9BD2-96F4EB660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29228B-F6C2-71D1-920B-844B87283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Intra-Domain and Inter-Domain Routing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B072F5A-6584-7AD4-9509-971E64D3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232" y="4038600"/>
            <a:ext cx="61722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en-US" sz="2400" dirty="0">
              <a:latin typeface="Times New Roman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A10FF55B-9174-4F39-3744-37D7D380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308" y="4546600"/>
            <a:ext cx="1800225" cy="8466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3C29D7C-2D7A-FFE3-A18C-A10EBC35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629" y="4377267"/>
            <a:ext cx="1800225" cy="8466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dirty="0"/>
              <a:t>AS4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81AA955-B697-16BD-59E4-47E1E6E71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799" y="30480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A938467-B3C6-E7F8-01F0-87C0F71C06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10600" y="4944532"/>
            <a:ext cx="533399" cy="84666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10F6161-39DC-380E-D7CD-DB59A646E99F}"/>
              </a:ext>
            </a:extLst>
          </p:cNvPr>
          <p:cNvGrpSpPr>
            <a:grpSpLocks/>
          </p:cNvGrpSpPr>
          <p:nvPr/>
        </p:nvGrpSpPr>
        <p:grpSpPr bwMode="auto">
          <a:xfrm>
            <a:off x="928687" y="2631133"/>
            <a:ext cx="2057400" cy="1371600"/>
            <a:chOff x="-384" y="1008"/>
            <a:chExt cx="1584" cy="864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D9AB87D1-6034-6374-9E64-A147C014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452CAB0-5CBE-90E0-D4B6-552DB24F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9957A8A-3016-F6B1-E899-F1AC88F2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 dirty="0"/>
                <a:t>AS1</a:t>
              </a:r>
              <a:endParaRPr lang="en-US" sz="3800" dirty="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A0A287F-AF93-19C9-07D4-6C7672F15744}"/>
              </a:ext>
            </a:extLst>
          </p:cNvPr>
          <p:cNvGrpSpPr>
            <a:grpSpLocks/>
          </p:cNvGrpSpPr>
          <p:nvPr/>
        </p:nvGrpSpPr>
        <p:grpSpPr bwMode="auto">
          <a:xfrm>
            <a:off x="3581399" y="2362200"/>
            <a:ext cx="2514600" cy="1371600"/>
            <a:chOff x="-384" y="1008"/>
            <a:chExt cx="1584" cy="864"/>
          </a:xfrm>
        </p:grpSpPr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D9820D43-11DE-400E-1397-B354C4CE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D96E382E-A19A-5F7A-49F0-1D482034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1C88747B-7F87-73D5-4036-70508F22D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 dirty="0"/>
                <a:t>AS2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06AB5631-8B15-DAE0-B78C-D60698B3B0E2}"/>
              </a:ext>
            </a:extLst>
          </p:cNvPr>
          <p:cNvGrpSpPr>
            <a:grpSpLocks/>
          </p:cNvGrpSpPr>
          <p:nvPr/>
        </p:nvGrpSpPr>
        <p:grpSpPr bwMode="auto">
          <a:xfrm>
            <a:off x="7391399" y="2590800"/>
            <a:ext cx="2514600" cy="1371600"/>
            <a:chOff x="-384" y="1008"/>
            <a:chExt cx="1584" cy="864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6F9CA644-F5C7-10E8-97DE-3A2404C16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2B8E3C01-16A4-8008-40EF-F67B203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6051324A-2A47-DECE-4393-C0CA71425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 dirty="0"/>
                <a:t>AS3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15529DA0-F470-D29D-FD9F-DCFE06FECA8B}"/>
              </a:ext>
            </a:extLst>
          </p:cNvPr>
          <p:cNvGrpSpPr>
            <a:grpSpLocks/>
          </p:cNvGrpSpPr>
          <p:nvPr/>
        </p:nvGrpSpPr>
        <p:grpSpPr bwMode="auto">
          <a:xfrm>
            <a:off x="7467599" y="5410200"/>
            <a:ext cx="2514600" cy="1371600"/>
            <a:chOff x="-384" y="1008"/>
            <a:chExt cx="1584" cy="864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D8AF5048-D85F-5004-4F63-359B92CAF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B9627A84-DDC1-166A-3231-7641A6EA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74BDD835-33EB-F981-4F5C-2A72E042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600" dirty="0"/>
                <a:t>AS5</a:t>
              </a: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C546316E-303E-ED9B-4C4F-4BE52196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708" y="3962400"/>
            <a:ext cx="990600" cy="3451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23C9AEE-E588-4B96-0C66-5E8FFAAE6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999" y="36576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42B28CE4-E665-3F6D-C400-0644C1CED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3424" y="3970868"/>
            <a:ext cx="257176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02C7886-1302-96CD-20C6-2DE4E91EC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7392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 far, we've shown BGP in terms of </a:t>
            </a:r>
            <a:r>
              <a:rPr lang="en-US" dirty="0" err="1"/>
              <a:t>ASes</a:t>
            </a:r>
            <a:r>
              <a:rPr lang="en-US" dirty="0"/>
              <a:t> talking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6260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7A351-EADE-197F-3035-F6610169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D64F11C-95A4-7AC3-5F43-A22205E6E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Intra-Domain and Inter-Domain Routing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2E334B7-80B7-2B28-2B4E-6F901BA3FC9B}"/>
              </a:ext>
            </a:extLst>
          </p:cNvPr>
          <p:cNvGrpSpPr>
            <a:grpSpLocks/>
          </p:cNvGrpSpPr>
          <p:nvPr/>
        </p:nvGrpSpPr>
        <p:grpSpPr bwMode="auto">
          <a:xfrm>
            <a:off x="2591232" y="4038600"/>
            <a:ext cx="6172200" cy="1524000"/>
            <a:chOff x="-423" y="1008"/>
            <a:chExt cx="1584" cy="864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446977B8-9177-F216-EA03-86420E49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36352E8A-4A27-800F-EB30-E2965EF0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A200CD21-D11D-D6F0-BE17-38B211CC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6" name="Line 6">
            <a:extLst>
              <a:ext uri="{FF2B5EF4-FFF2-40B4-BE49-F238E27FC236}">
                <a16:creationId xmlns:a16="http://schemas.microsoft.com/office/drawing/2014/main" id="{42D4CA50-76A9-298B-AC49-88CF572D4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799" y="30480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689199F0-D829-8378-3A88-3B21EFB53B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199" y="48006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24E52EA-0AC2-A67E-6577-C79054E0471D}"/>
              </a:ext>
            </a:extLst>
          </p:cNvPr>
          <p:cNvGrpSpPr>
            <a:grpSpLocks/>
          </p:cNvGrpSpPr>
          <p:nvPr/>
        </p:nvGrpSpPr>
        <p:grpSpPr bwMode="auto">
          <a:xfrm>
            <a:off x="1600199" y="2895600"/>
            <a:ext cx="2057400" cy="1371600"/>
            <a:chOff x="-384" y="1008"/>
            <a:chExt cx="1584" cy="864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BC269561-53F6-78E0-FBCD-73876292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1927841-7D7A-B500-3187-27AE8E6F7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22704E06-755F-B27F-2413-003E22FB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800" dirty="0"/>
                <a:t>AS1</a:t>
              </a:r>
              <a:endParaRPr lang="en-US" sz="3800" dirty="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37F9E1B-5643-5CEF-3DB3-ABA5788BAB03}"/>
              </a:ext>
            </a:extLst>
          </p:cNvPr>
          <p:cNvGrpSpPr>
            <a:grpSpLocks/>
          </p:cNvGrpSpPr>
          <p:nvPr/>
        </p:nvGrpSpPr>
        <p:grpSpPr bwMode="auto">
          <a:xfrm>
            <a:off x="3581399" y="2362200"/>
            <a:ext cx="2514600" cy="1371600"/>
            <a:chOff x="-384" y="1008"/>
            <a:chExt cx="1584" cy="864"/>
          </a:xfrm>
        </p:grpSpPr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062D60F2-AC3C-0B8E-4B94-D7BB7A7D8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85CF4536-972D-EF43-9D94-8B60FF36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43355852-95B2-4A1E-8771-9DB4AE0EB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AS2</a:t>
              </a:r>
              <a:endParaRPr lang="en-US" sz="3800" dirty="0"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B14CD42-6855-B8E8-FDB2-1CDBB77A629F}"/>
              </a:ext>
            </a:extLst>
          </p:cNvPr>
          <p:cNvGrpSpPr>
            <a:grpSpLocks/>
          </p:cNvGrpSpPr>
          <p:nvPr/>
        </p:nvGrpSpPr>
        <p:grpSpPr bwMode="auto">
          <a:xfrm>
            <a:off x="7391399" y="2590800"/>
            <a:ext cx="2514600" cy="1371600"/>
            <a:chOff x="-384" y="1008"/>
            <a:chExt cx="1584" cy="864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EF04C582-F34E-F3AB-94B2-6C40BC1E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261E17E3-6C75-FA64-5378-90D789B12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056A301-9A6D-E41A-EF0E-49790594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AS3</a:t>
              </a:r>
              <a:endParaRPr lang="en-US" sz="3800"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9A710E0-3DF1-2A7E-8142-978180480E37}"/>
              </a:ext>
            </a:extLst>
          </p:cNvPr>
          <p:cNvGrpSpPr>
            <a:grpSpLocks/>
          </p:cNvGrpSpPr>
          <p:nvPr/>
        </p:nvGrpSpPr>
        <p:grpSpPr bwMode="auto">
          <a:xfrm>
            <a:off x="7467599" y="5410200"/>
            <a:ext cx="2514600" cy="1371600"/>
            <a:chOff x="-384" y="1008"/>
            <a:chExt cx="1584" cy="864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D333099D-5206-AE0F-2832-BB7FDF2D1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DFCCA7EC-2747-C048-326D-30E5D042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47BA1A7B-710E-8128-AD88-A83C93C4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AS5</a:t>
              </a:r>
              <a:endParaRPr lang="en-US" sz="3800" dirty="0"/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6D8DAEE8-0F01-843F-B841-2D32BE590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799" y="42672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F4C4F936-AF3A-1B0C-CAEC-359A6522B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999" y="36576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3F46997B-60A5-5E0D-39E2-BC9BBE8A5E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2999" y="38100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31" name="Group 35">
            <a:extLst>
              <a:ext uri="{FF2B5EF4-FFF2-40B4-BE49-F238E27FC236}">
                <a16:creationId xmlns:a16="http://schemas.microsoft.com/office/drawing/2014/main" id="{127C800A-37CB-70FE-B7C7-EF43A773C74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953003"/>
            <a:ext cx="1849438" cy="766763"/>
            <a:chOff x="192" y="2496"/>
            <a:chExt cx="1165" cy="483"/>
          </a:xfrm>
        </p:grpSpPr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E3C0FDC6-0C09-AF64-61F1-2992384A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88"/>
              <a:ext cx="11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Times New Roman" charset="0"/>
                </a:rPr>
                <a:t>Border router</a:t>
              </a:r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9CFFFF14-06F9-F1E4-2D89-580B5034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C9756EBE-1E11-6547-3553-C155FB2FC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40295"/>
              </p:ext>
            </p:extLst>
          </p:nvPr>
        </p:nvGraphicFramePr>
        <p:xfrm>
          <a:off x="2666999" y="4570414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95022" imgH="666045" progId="Visio.Drawing.11">
                  <p:embed/>
                </p:oleObj>
              </mc:Choice>
              <mc:Fallback>
                <p:oleObj name="Visio" r:id="rId3" imgW="1095022" imgH="666045" progId="Visio.Drawing.11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C9756EBE-1E11-6547-3553-C155FB2FC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4570414"/>
                        <a:ext cx="685800" cy="4143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85D51AED-0674-B36A-6006-1186D853A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4999" y="5257802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95022" imgH="666045" progId="Visio.Drawing.11">
                  <p:embed/>
                </p:oleObj>
              </mc:Choice>
              <mc:Fallback>
                <p:oleObj name="Visio" r:id="rId5" imgW="1095022" imgH="666045" progId="Visio.Drawing.11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85D51AED-0674-B36A-6006-1186D853A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9" y="5257802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AAF7CD1C-CD1D-A48F-56DF-578834CAA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16300"/>
              </p:ext>
            </p:extLst>
          </p:nvPr>
        </p:nvGraphicFramePr>
        <p:xfrm>
          <a:off x="4648199" y="3960814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95022" imgH="666045" progId="Visio.Drawing.11">
                  <p:embed/>
                </p:oleObj>
              </mc:Choice>
              <mc:Fallback>
                <p:oleObj name="Visio" r:id="rId6" imgW="1095022" imgH="666045" progId="Visio.Drawing.11">
                  <p:embed/>
                  <p:pic>
                    <p:nvPicPr>
                      <p:cNvPr id="37" name="Object 7">
                        <a:extLst>
                          <a:ext uri="{FF2B5EF4-FFF2-40B4-BE49-F238E27FC236}">
                            <a16:creationId xmlns:a16="http://schemas.microsoft.com/office/drawing/2014/main" id="{AAF7CD1C-CD1D-A48F-56DF-578834CAA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199" y="3960814"/>
                        <a:ext cx="685800" cy="4143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90994C57-03F6-8CC4-4174-EB0BF91B3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5575"/>
              </p:ext>
            </p:extLst>
          </p:nvPr>
        </p:nvGraphicFramePr>
        <p:xfrm>
          <a:off x="8458199" y="4419602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095022" imgH="666045" progId="Visio.Drawing.11">
                  <p:embed/>
                </p:oleObj>
              </mc:Choice>
              <mc:Fallback>
                <p:oleObj name="Visio" r:id="rId7" imgW="1095022" imgH="666045" progId="Visio.Drawing.11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90994C57-03F6-8CC4-4174-EB0BF91B3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99" y="4419602"/>
                        <a:ext cx="685800" cy="4143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43">
            <a:extLst>
              <a:ext uri="{FF2B5EF4-FFF2-40B4-BE49-F238E27FC236}">
                <a16:creationId xmlns:a16="http://schemas.microsoft.com/office/drawing/2014/main" id="{415459B2-B25C-8BA6-C6E1-6B62A41DC56E}"/>
              </a:ext>
            </a:extLst>
          </p:cNvPr>
          <p:cNvGrpSpPr>
            <a:grpSpLocks/>
          </p:cNvGrpSpPr>
          <p:nvPr/>
        </p:nvGrpSpPr>
        <p:grpSpPr bwMode="auto">
          <a:xfrm>
            <a:off x="2971799" y="4570413"/>
            <a:ext cx="4876800" cy="1454149"/>
            <a:chOff x="1200" y="2255"/>
            <a:chExt cx="3072" cy="916"/>
          </a:xfrm>
        </p:grpSpPr>
        <p:grpSp>
          <p:nvGrpSpPr>
            <p:cNvPr id="40" name="Group 44">
              <a:extLst>
                <a:ext uri="{FF2B5EF4-FFF2-40B4-BE49-F238E27FC236}">
                  <a16:creationId xmlns:a16="http://schemas.microsoft.com/office/drawing/2014/main" id="{B9770E1A-56D7-5C72-33ED-F5E64ED17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255"/>
              <a:ext cx="2160" cy="319"/>
              <a:chOff x="1824" y="2303"/>
              <a:chExt cx="2160" cy="319"/>
            </a:xfrm>
          </p:grpSpPr>
          <p:graphicFrame>
            <p:nvGraphicFramePr>
              <p:cNvPr id="43" name="Object 2">
                <a:extLst>
                  <a:ext uri="{FF2B5EF4-FFF2-40B4-BE49-F238E27FC236}">
                    <a16:creationId xmlns:a16="http://schemas.microsoft.com/office/drawing/2014/main" id="{0AB66FAB-14D0-F447-20D1-B68D3952B4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0" y="2303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3" imgW="1095022" imgH="666045" progId="Visio.Drawing.11">
                      <p:embed/>
                    </p:oleObj>
                  </mc:Choice>
                  <mc:Fallback>
                    <p:oleObj name="Visio" r:id="rId3" imgW="1095022" imgH="666045" progId="Visio.Drawing.11">
                      <p:embed/>
                      <p:pic>
                        <p:nvPicPr>
                          <p:cNvPr id="43" name="Object 2">
                            <a:extLst>
                              <a:ext uri="{FF2B5EF4-FFF2-40B4-BE49-F238E27FC236}">
                                <a16:creationId xmlns:a16="http://schemas.microsoft.com/office/drawing/2014/main" id="{0AB66FAB-14D0-F447-20D1-B68D3952B4E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303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3">
                <a:extLst>
                  <a:ext uri="{FF2B5EF4-FFF2-40B4-BE49-F238E27FC236}">
                    <a16:creationId xmlns:a16="http://schemas.microsoft.com/office/drawing/2014/main" id="{68DD16D7-2A37-8F00-FE06-6824670C86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2448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8" imgW="1095022" imgH="666045" progId="Visio.Drawing.11">
                      <p:embed/>
                    </p:oleObj>
                  </mc:Choice>
                  <mc:Fallback>
                    <p:oleObj name="Visio" r:id="rId8" imgW="1095022" imgH="666045" progId="Visio.Drawing.11">
                      <p:embed/>
                      <p:pic>
                        <p:nvPicPr>
                          <p:cNvPr id="44" name="Object 3">
                            <a:extLst>
                              <a:ext uri="{FF2B5EF4-FFF2-40B4-BE49-F238E27FC236}">
                                <a16:creationId xmlns:a16="http://schemas.microsoft.com/office/drawing/2014/main" id="{68DD16D7-2A37-8F00-FE06-6824670C86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4">
                <a:extLst>
                  <a:ext uri="{FF2B5EF4-FFF2-40B4-BE49-F238E27FC236}">
                    <a16:creationId xmlns:a16="http://schemas.microsoft.com/office/drawing/2014/main" id="{7C47D77F-FE1C-1CBD-71CA-CA40BAC189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2400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9" imgW="1095022" imgH="666045" progId="Visio.Drawing.11">
                      <p:embed/>
                    </p:oleObj>
                  </mc:Choice>
                  <mc:Fallback>
                    <p:oleObj name="Visio" r:id="rId9" imgW="1095022" imgH="666045" progId="Visio.Drawing.11">
                      <p:embed/>
                      <p:pic>
                        <p:nvPicPr>
                          <p:cNvPr id="45" name="Object 4">
                            <a:extLst>
                              <a:ext uri="{FF2B5EF4-FFF2-40B4-BE49-F238E27FC236}">
                                <a16:creationId xmlns:a16="http://schemas.microsoft.com/office/drawing/2014/main" id="{7C47D77F-FE1C-1CBD-71CA-CA40BAC189C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00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" name="Text Box 48">
              <a:extLst>
                <a:ext uri="{FF2B5EF4-FFF2-40B4-BE49-F238E27FC236}">
                  <a16:creationId xmlns:a16="http://schemas.microsoft.com/office/drawing/2014/main" id="{9ACDFC5B-6B2C-435B-C9EF-1B0348CCC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0"/>
              <a:ext cx="1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>
                  <a:latin typeface="Times New Roman" charset="0"/>
                </a:rPr>
                <a:t>Internal router</a:t>
              </a:r>
            </a:p>
          </p:txBody>
        </p:sp>
        <p:sp>
          <p:nvSpPr>
            <p:cNvPr id="42" name="Line 49">
              <a:extLst>
                <a:ext uri="{FF2B5EF4-FFF2-40B4-BE49-F238E27FC236}">
                  <a16:creationId xmlns:a16="http://schemas.microsoft.com/office/drawing/2014/main" id="{A2AB71CB-FBEB-8634-1172-176A21293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59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grpSp>
        <p:nvGrpSpPr>
          <p:cNvPr id="46" name="Group 76">
            <a:extLst>
              <a:ext uri="{FF2B5EF4-FFF2-40B4-BE49-F238E27FC236}">
                <a16:creationId xmlns:a16="http://schemas.microsoft.com/office/drawing/2014/main" id="{8E58E24E-0935-9EA3-C80E-564BA45FBC9E}"/>
              </a:ext>
            </a:extLst>
          </p:cNvPr>
          <p:cNvGrpSpPr>
            <a:grpSpLocks/>
          </p:cNvGrpSpPr>
          <p:nvPr/>
        </p:nvGrpSpPr>
        <p:grpSpPr bwMode="auto">
          <a:xfrm>
            <a:off x="3352799" y="4319588"/>
            <a:ext cx="5105400" cy="1090613"/>
            <a:chOff x="1440" y="2112"/>
            <a:chExt cx="3216" cy="687"/>
          </a:xfrm>
        </p:grpSpPr>
        <p:grpSp>
          <p:nvGrpSpPr>
            <p:cNvPr id="47" name="Group 77">
              <a:extLst>
                <a:ext uri="{FF2B5EF4-FFF2-40B4-BE49-F238E27FC236}">
                  <a16:creationId xmlns:a16="http://schemas.microsoft.com/office/drawing/2014/main" id="{6678C9B6-F1DE-9E50-B48C-5F6844502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49" name="AutoShape 78">
                <a:extLst>
                  <a:ext uri="{FF2B5EF4-FFF2-40B4-BE49-F238E27FC236}">
                    <a16:creationId xmlns:a16="http://schemas.microsoft.com/office/drawing/2014/main" id="{8D41C0DF-D2C1-B912-487A-57ADE2E97D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AutoShape 79">
                <a:extLst>
                  <a:ext uri="{FF2B5EF4-FFF2-40B4-BE49-F238E27FC236}">
                    <a16:creationId xmlns:a16="http://schemas.microsoft.com/office/drawing/2014/main" id="{9316764C-87F8-023B-1CF7-0D22897053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80">
                <a:extLst>
                  <a:ext uri="{FF2B5EF4-FFF2-40B4-BE49-F238E27FC236}">
                    <a16:creationId xmlns:a16="http://schemas.microsoft.com/office/drawing/2014/main" id="{20A73E03-86AE-8B69-3FB8-61A97FA0C4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Line 81">
                <a:extLst>
                  <a:ext uri="{FF2B5EF4-FFF2-40B4-BE49-F238E27FC236}">
                    <a16:creationId xmlns:a16="http://schemas.microsoft.com/office/drawing/2014/main" id="{E6FDF341-C12C-011B-6294-E128BFF45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53" name="Line 82">
                <a:extLst>
                  <a:ext uri="{FF2B5EF4-FFF2-40B4-BE49-F238E27FC236}">
                    <a16:creationId xmlns:a16="http://schemas.microsoft.com/office/drawing/2014/main" id="{95AFB61B-F350-C056-08AE-8B38285DC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54" name="Line 83">
                <a:extLst>
                  <a:ext uri="{FF2B5EF4-FFF2-40B4-BE49-F238E27FC236}">
                    <a16:creationId xmlns:a16="http://schemas.microsoft.com/office/drawing/2014/main" id="{D866445B-7B83-5C90-242A-99717195F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cxnSp>
            <p:nvCxnSpPr>
              <p:cNvPr id="55" name="AutoShape 91">
                <a:extLst>
                  <a:ext uri="{FF2B5EF4-FFF2-40B4-BE49-F238E27FC236}">
                    <a16:creationId xmlns:a16="http://schemas.microsoft.com/office/drawing/2014/main" id="{1C75655D-98D4-EF6F-42AC-4F5B50DF70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" name="Line 92">
              <a:extLst>
                <a:ext uri="{FF2B5EF4-FFF2-40B4-BE49-F238E27FC236}">
                  <a16:creationId xmlns:a16="http://schemas.microsoft.com/office/drawing/2014/main" id="{34527765-96E9-AF4F-17D1-AB29B8055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B2BD31F3-ABCB-7988-2680-096A305E2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1328402" cy="1127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reality, an AS is made up of a bunch of routers.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Border routers and Internal Routers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have to ensure the routers "act as one."</a:t>
            </a:r>
          </a:p>
        </p:txBody>
      </p:sp>
    </p:spTree>
    <p:extLst>
      <p:ext uri="{BB962C8B-B14F-4D97-AF65-F5344CB8AC3E}">
        <p14:creationId xmlns:p14="http://schemas.microsoft.com/office/powerpoint/2010/main" val="4220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274A-97D9-E1A7-BC78-F255938E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635E60-2F31-95C0-D6D6-78821BFDE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Speaks BGP? </a:t>
            </a:r>
            <a:r>
              <a:rPr lang="en-US" sz="4400" dirty="0">
                <a:solidFill>
                  <a:srgbClr val="C00000"/>
                </a:solidFill>
              </a:rPr>
              <a:t>Border routers at an AS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AC330C27-115D-1FD0-A72E-CA1818D1DBFC}"/>
              </a:ext>
            </a:extLst>
          </p:cNvPr>
          <p:cNvGrpSpPr>
            <a:grpSpLocks/>
          </p:cNvGrpSpPr>
          <p:nvPr/>
        </p:nvGrpSpPr>
        <p:grpSpPr bwMode="auto">
          <a:xfrm>
            <a:off x="2591232" y="4038600"/>
            <a:ext cx="6172200" cy="1524000"/>
            <a:chOff x="-423" y="1008"/>
            <a:chExt cx="1584" cy="864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42803EA8-027E-CBE5-7D0F-45703E13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19178BEB-E1C1-F44C-6562-8C6B299DE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FBAE1849-907E-9367-4360-58E7E4FED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6" name="Line 6">
            <a:extLst>
              <a:ext uri="{FF2B5EF4-FFF2-40B4-BE49-F238E27FC236}">
                <a16:creationId xmlns:a16="http://schemas.microsoft.com/office/drawing/2014/main" id="{4698DD97-C326-7AB3-67CB-0A5BE3845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799" y="30480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3C870DC-F593-6C4A-47BA-0EAD6C1E8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199" y="48006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B28DA6B-56A2-0E8A-CB2E-263124C2F38E}"/>
              </a:ext>
            </a:extLst>
          </p:cNvPr>
          <p:cNvGrpSpPr>
            <a:grpSpLocks/>
          </p:cNvGrpSpPr>
          <p:nvPr/>
        </p:nvGrpSpPr>
        <p:grpSpPr bwMode="auto">
          <a:xfrm>
            <a:off x="1600199" y="2895600"/>
            <a:ext cx="2057400" cy="1371600"/>
            <a:chOff x="-384" y="1008"/>
            <a:chExt cx="1584" cy="864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D233FBAB-3FA6-6418-FB09-17BA2BC77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806E78A4-F398-BDF6-11BF-963CB6AFC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6355B47-5ACA-7039-3EB3-F7EA32B9C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800" dirty="0"/>
                <a:t>AS1</a:t>
              </a:r>
              <a:endParaRPr lang="en-US" sz="3800" dirty="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6D46C0E-78F3-DEC8-593B-AE40C83C949B}"/>
              </a:ext>
            </a:extLst>
          </p:cNvPr>
          <p:cNvGrpSpPr>
            <a:grpSpLocks/>
          </p:cNvGrpSpPr>
          <p:nvPr/>
        </p:nvGrpSpPr>
        <p:grpSpPr bwMode="auto">
          <a:xfrm>
            <a:off x="3581399" y="2362200"/>
            <a:ext cx="2514600" cy="1371600"/>
            <a:chOff x="-384" y="1008"/>
            <a:chExt cx="1584" cy="864"/>
          </a:xfrm>
        </p:grpSpPr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91C72EA0-6508-18AB-12D6-7B7285D3B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26234E27-4832-F7AD-FAC6-6FD28167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0E4ADBDB-41A5-5813-C7AC-D7FA5B36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AS2</a:t>
              </a:r>
              <a:endParaRPr lang="en-US" sz="3800" dirty="0"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F4F854A-9AFD-E254-856C-A02FEBFFDE87}"/>
              </a:ext>
            </a:extLst>
          </p:cNvPr>
          <p:cNvGrpSpPr>
            <a:grpSpLocks/>
          </p:cNvGrpSpPr>
          <p:nvPr/>
        </p:nvGrpSpPr>
        <p:grpSpPr bwMode="auto">
          <a:xfrm>
            <a:off x="7391399" y="2590800"/>
            <a:ext cx="2514600" cy="1371600"/>
            <a:chOff x="-384" y="1008"/>
            <a:chExt cx="1584" cy="864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A7E4E1B1-4FD9-99CA-D51E-2BC855179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4E2A7BCC-BBA2-2474-4ED7-20F7E6BB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76C5F519-4273-1CFD-74C6-E81F0435A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AS3</a:t>
              </a:r>
              <a:endParaRPr lang="en-US" sz="3800"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332BD83D-B928-5DFE-893A-D809883113AC}"/>
              </a:ext>
            </a:extLst>
          </p:cNvPr>
          <p:cNvGrpSpPr>
            <a:grpSpLocks/>
          </p:cNvGrpSpPr>
          <p:nvPr/>
        </p:nvGrpSpPr>
        <p:grpSpPr bwMode="auto">
          <a:xfrm>
            <a:off x="7467599" y="5410200"/>
            <a:ext cx="2514600" cy="1371600"/>
            <a:chOff x="-384" y="1008"/>
            <a:chExt cx="1584" cy="864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AF9A5494-A163-6B52-FECC-F174DBE4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B8B88411-7863-6ACB-91E4-357704E6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C3B68C6D-32B6-5A4B-B21F-0CE8A911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AS5</a:t>
              </a:r>
              <a:endParaRPr lang="en-US" sz="3800" dirty="0"/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8D2A4D7C-E54F-D39F-C6AA-384FBED03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799" y="42672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5F51C94D-3F56-793C-78FF-330C654FC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999" y="36576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33D47D6E-46F1-205D-20A1-47333F943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2999" y="38100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A9E9B475-4474-1C57-411E-A37B10A5B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6999" y="4570414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95022" imgH="666045" progId="Visio.Drawing.11">
                  <p:embed/>
                </p:oleObj>
              </mc:Choice>
              <mc:Fallback>
                <p:oleObj name="Visio" r:id="rId3" imgW="1095022" imgH="666045" progId="Visio.Drawing.11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A9E9B475-4474-1C57-411E-A37B10A5B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4570414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6A59A8FF-487E-F294-DC4E-842D0A5CA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4999" y="5257802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95022" imgH="666045" progId="Visio.Drawing.11">
                  <p:embed/>
                </p:oleObj>
              </mc:Choice>
              <mc:Fallback>
                <p:oleObj name="Visio" r:id="rId5" imgW="1095022" imgH="666045" progId="Visio.Drawing.11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6A59A8FF-487E-F294-DC4E-842D0A5CA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9" y="5257802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688D87C8-271A-CE6A-2524-775DB7ED4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199" y="3960814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95022" imgH="666045" progId="Visio.Drawing.11">
                  <p:embed/>
                </p:oleObj>
              </mc:Choice>
              <mc:Fallback>
                <p:oleObj name="Visio" r:id="rId6" imgW="1095022" imgH="666045" progId="Visio.Drawing.11">
                  <p:embed/>
                  <p:pic>
                    <p:nvPicPr>
                      <p:cNvPr id="37" name="Object 7">
                        <a:extLst>
                          <a:ext uri="{FF2B5EF4-FFF2-40B4-BE49-F238E27FC236}">
                            <a16:creationId xmlns:a16="http://schemas.microsoft.com/office/drawing/2014/main" id="{688D87C8-271A-CE6A-2524-775DB7ED4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199" y="3960814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29CF8486-5E56-E69C-B626-9321961CA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199" y="4419602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095022" imgH="666045" progId="Visio.Drawing.11">
                  <p:embed/>
                </p:oleObj>
              </mc:Choice>
              <mc:Fallback>
                <p:oleObj name="Visio" r:id="rId7" imgW="1095022" imgH="666045" progId="Visio.Drawing.11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29CF8486-5E56-E69C-B626-9321961CA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99" y="4419602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4">
            <a:extLst>
              <a:ext uri="{FF2B5EF4-FFF2-40B4-BE49-F238E27FC236}">
                <a16:creationId xmlns:a16="http://schemas.microsoft.com/office/drawing/2014/main" id="{8DDBA995-1402-B4D5-5C1A-85855B349E7C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4570413"/>
            <a:ext cx="3429000" cy="506412"/>
            <a:chOff x="1824" y="2303"/>
            <a:chExt cx="2160" cy="319"/>
          </a:xfrm>
        </p:grpSpPr>
        <p:graphicFrame>
          <p:nvGraphicFramePr>
            <p:cNvPr id="43" name="Object 2">
              <a:extLst>
                <a:ext uri="{FF2B5EF4-FFF2-40B4-BE49-F238E27FC236}">
                  <a16:creationId xmlns:a16="http://schemas.microsoft.com/office/drawing/2014/main" id="{42269602-FE17-DAD7-31E1-EBF1162287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43" name="Object 2">
                          <a:extLst>
                            <a:ext uri="{FF2B5EF4-FFF2-40B4-BE49-F238E27FC236}">
                              <a16:creationId xmlns:a16="http://schemas.microsoft.com/office/drawing/2014/main" id="{42269602-FE17-DAD7-31E1-EBF1162287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>
              <a:extLst>
                <a:ext uri="{FF2B5EF4-FFF2-40B4-BE49-F238E27FC236}">
                  <a16:creationId xmlns:a16="http://schemas.microsoft.com/office/drawing/2014/main" id="{5B28D4E1-A847-4F21-0E12-A2D9BA627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44" name="Object 3">
                          <a:extLst>
                            <a:ext uri="{FF2B5EF4-FFF2-40B4-BE49-F238E27FC236}">
                              <a16:creationId xmlns:a16="http://schemas.microsoft.com/office/drawing/2014/main" id="{5B28D4E1-A847-4F21-0E12-A2D9BA627B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">
              <a:extLst>
                <a:ext uri="{FF2B5EF4-FFF2-40B4-BE49-F238E27FC236}">
                  <a16:creationId xmlns:a16="http://schemas.microsoft.com/office/drawing/2014/main" id="{B3126C8A-B1A5-8A45-8B26-BB9A15927B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45" name="Object 4">
                          <a:extLst>
                            <a:ext uri="{FF2B5EF4-FFF2-40B4-BE49-F238E27FC236}">
                              <a16:creationId xmlns:a16="http://schemas.microsoft.com/office/drawing/2014/main" id="{B3126C8A-B1A5-8A45-8B26-BB9A15927B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76">
            <a:extLst>
              <a:ext uri="{FF2B5EF4-FFF2-40B4-BE49-F238E27FC236}">
                <a16:creationId xmlns:a16="http://schemas.microsoft.com/office/drawing/2014/main" id="{CE980664-B995-73FD-E9DA-80A50ABC6367}"/>
              </a:ext>
            </a:extLst>
          </p:cNvPr>
          <p:cNvGrpSpPr>
            <a:grpSpLocks/>
          </p:cNvGrpSpPr>
          <p:nvPr/>
        </p:nvGrpSpPr>
        <p:grpSpPr bwMode="auto">
          <a:xfrm>
            <a:off x="3352799" y="4319588"/>
            <a:ext cx="5105400" cy="1090613"/>
            <a:chOff x="1440" y="2112"/>
            <a:chExt cx="3216" cy="687"/>
          </a:xfrm>
        </p:grpSpPr>
        <p:grpSp>
          <p:nvGrpSpPr>
            <p:cNvPr id="47" name="Group 77">
              <a:extLst>
                <a:ext uri="{FF2B5EF4-FFF2-40B4-BE49-F238E27FC236}">
                  <a16:creationId xmlns:a16="http://schemas.microsoft.com/office/drawing/2014/main" id="{A3E3A361-6B8D-8C06-1D46-3288F57B0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49" name="AutoShape 78">
                <a:extLst>
                  <a:ext uri="{FF2B5EF4-FFF2-40B4-BE49-F238E27FC236}">
                    <a16:creationId xmlns:a16="http://schemas.microsoft.com/office/drawing/2014/main" id="{4B2DB8FE-AE12-9434-CA00-1EEAD0555E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AutoShape 79">
                <a:extLst>
                  <a:ext uri="{FF2B5EF4-FFF2-40B4-BE49-F238E27FC236}">
                    <a16:creationId xmlns:a16="http://schemas.microsoft.com/office/drawing/2014/main" id="{446B1974-A3AD-0245-C27E-772C1D2758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80">
                <a:extLst>
                  <a:ext uri="{FF2B5EF4-FFF2-40B4-BE49-F238E27FC236}">
                    <a16:creationId xmlns:a16="http://schemas.microsoft.com/office/drawing/2014/main" id="{C13736FF-666C-9DD4-D585-AE00B82927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Line 81">
                <a:extLst>
                  <a:ext uri="{FF2B5EF4-FFF2-40B4-BE49-F238E27FC236}">
                    <a16:creationId xmlns:a16="http://schemas.microsoft.com/office/drawing/2014/main" id="{44EE5ABD-FCA1-4454-5391-2A54B5E8A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53" name="Line 82">
                <a:extLst>
                  <a:ext uri="{FF2B5EF4-FFF2-40B4-BE49-F238E27FC236}">
                    <a16:creationId xmlns:a16="http://schemas.microsoft.com/office/drawing/2014/main" id="{0044370A-9A51-8200-A779-4674FCA9C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54" name="Line 83">
                <a:extLst>
                  <a:ext uri="{FF2B5EF4-FFF2-40B4-BE49-F238E27FC236}">
                    <a16:creationId xmlns:a16="http://schemas.microsoft.com/office/drawing/2014/main" id="{7DC21902-A91C-B318-1A5B-A5A7AAC7D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cxnSp>
            <p:nvCxnSpPr>
              <p:cNvPr id="55" name="AutoShape 91">
                <a:extLst>
                  <a:ext uri="{FF2B5EF4-FFF2-40B4-BE49-F238E27FC236}">
                    <a16:creationId xmlns:a16="http://schemas.microsoft.com/office/drawing/2014/main" id="{020B7845-F5C2-4548-4187-72DBA9EBA7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" name="Line 92">
              <a:extLst>
                <a:ext uri="{FF2B5EF4-FFF2-40B4-BE49-F238E27FC236}">
                  <a16:creationId xmlns:a16="http://schemas.microsoft.com/office/drawing/2014/main" id="{8B1E8A89-C892-D515-A580-253B8DDD6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B5AC781-0743-A5E6-E186-9B00E4E1CED0}"/>
              </a:ext>
            </a:extLst>
          </p:cNvPr>
          <p:cNvSpPr/>
          <p:nvPr/>
        </p:nvSpPr>
        <p:spPr bwMode="auto">
          <a:xfrm>
            <a:off x="2362199" y="4419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defTabSz="914378"/>
            <a:endParaRPr lang="en-US" sz="2000" b="1">
              <a:latin typeface="Courier New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45832B-7EF3-F9B0-6171-A554E888DF4D}"/>
              </a:ext>
            </a:extLst>
          </p:cNvPr>
          <p:cNvSpPr/>
          <p:nvPr/>
        </p:nvSpPr>
        <p:spPr bwMode="auto">
          <a:xfrm>
            <a:off x="4343399" y="3810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defTabSz="914378"/>
            <a:endParaRPr lang="en-US" sz="2000" b="1">
              <a:latin typeface="Courier New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218A70-6AF1-87E8-AFE3-65D3B575A659}"/>
              </a:ext>
            </a:extLst>
          </p:cNvPr>
          <p:cNvSpPr/>
          <p:nvPr/>
        </p:nvSpPr>
        <p:spPr bwMode="auto">
          <a:xfrm>
            <a:off x="8153399" y="42672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defTabSz="914378"/>
            <a:endParaRPr lang="en-US" sz="2000" b="1">
              <a:latin typeface="Courier New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AFD9028B-5FF1-C9A4-2126-534E9BCDD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2039600" cy="1403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BGP speakers: </a:t>
            </a:r>
            <a:r>
              <a:rPr lang="en-US" sz="2800" dirty="0"/>
              <a:t>The routers that advertise BGP paths to other </a:t>
            </a:r>
            <a:r>
              <a:rPr lang="en-US" sz="2800" dirty="0" err="1"/>
              <a:t>ASes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Speakers must understand BGP syntax and semantics.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Who speaks BGP? </a:t>
            </a:r>
            <a:r>
              <a:rPr lang="en-US" sz="2800" dirty="0"/>
              <a:t>All the border routers inside each AS.</a:t>
            </a:r>
          </a:p>
        </p:txBody>
      </p:sp>
    </p:spTree>
    <p:extLst>
      <p:ext uri="{BB962C8B-B14F-4D97-AF65-F5344CB8AC3E}">
        <p14:creationId xmlns:p14="http://schemas.microsoft.com/office/powerpoint/2010/main" val="18092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77B69-F6CE-65BB-2F2A-D943EB7D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FD18C6-AEF3-C84A-8186-FF216EA30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BGP “sessions”, </a:t>
            </a:r>
            <a:r>
              <a:rPr lang="en-US" sz="4400" dirty="0">
                <a:solidFill>
                  <a:srgbClr val="0070C0"/>
                </a:solidFill>
              </a:rPr>
              <a:t>eBGP session </a:t>
            </a:r>
            <a:r>
              <a:rPr lang="en-US" sz="4400" dirty="0">
                <a:solidFill>
                  <a:schemeClr val="tx1"/>
                </a:solidFill>
              </a:rPr>
              <a:t>and iBGP session</a:t>
            </a:r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A3F55CD-8CB9-2483-673E-DCDE363953BC}"/>
              </a:ext>
            </a:extLst>
          </p:cNvPr>
          <p:cNvGrpSpPr>
            <a:grpSpLocks/>
          </p:cNvGrpSpPr>
          <p:nvPr/>
        </p:nvGrpSpPr>
        <p:grpSpPr bwMode="auto">
          <a:xfrm>
            <a:off x="3048433" y="3505200"/>
            <a:ext cx="6172200" cy="1524000"/>
            <a:chOff x="-423" y="1008"/>
            <a:chExt cx="1584" cy="86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89BC061-5BBF-41CC-EA98-DA7A7369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83E9153-338C-3D81-13EE-F458C4665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23D7E2CE-6594-C374-3EEA-55689744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8" name="Line 6">
            <a:extLst>
              <a:ext uri="{FF2B5EF4-FFF2-40B4-BE49-F238E27FC236}">
                <a16:creationId xmlns:a16="http://schemas.microsoft.com/office/drawing/2014/main" id="{753EF16E-F28A-3EA6-E40E-B31C5DE9D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FA7D6491-9FC3-7D51-4CF7-F72148DCA8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96400" y="42672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C41A684B-2CBF-F80B-CF64-F8906CFFC98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438400"/>
            <a:ext cx="2057400" cy="1371600"/>
            <a:chOff x="-384" y="1008"/>
            <a:chExt cx="1584" cy="864"/>
          </a:xfrm>
        </p:grpSpPr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CA4B1BA2-584B-3759-C578-669E189CE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D1F21735-5F0C-2B6D-1FA3-E9BBD171C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7D2C052-3723-39B7-B9D6-666E5B5D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6D61C71-E0BF-8AEC-A1FE-DAD9CE8C433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828800"/>
            <a:ext cx="2514600" cy="1371600"/>
            <a:chOff x="-384" y="1008"/>
            <a:chExt cx="1584" cy="864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76C24D0E-5648-12A1-B318-06EC2C049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E0313E6-E539-66AA-1400-2747E9B4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C20AFD6-D35B-CA4D-65C6-A1DC03BF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EC7E2A74-3790-4BD5-5308-27BCCE8F2EC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057400"/>
            <a:ext cx="2514600" cy="1371600"/>
            <a:chOff x="-384" y="1008"/>
            <a:chExt cx="1584" cy="864"/>
          </a:xfrm>
        </p:grpSpPr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B0FF217A-0414-9D58-9D75-54AB173E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DE9C2696-AE18-A258-2352-8CF634AD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7A6F86AD-D9A1-9C0B-F233-82485579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4DFD577F-EB02-7333-A57C-AB42F989EF25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876800"/>
            <a:ext cx="2514600" cy="1371600"/>
            <a:chOff x="-384" y="1008"/>
            <a:chExt cx="1584" cy="864"/>
          </a:xfrm>
        </p:grpSpPr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D5788991-A3FB-D5B3-F15B-0C2559E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9A06839C-B8D7-63A3-706D-8D1BCB172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EB14379B-49A8-71B9-5F77-C9CCC8993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26" name="Line 25">
            <a:extLst>
              <a:ext uri="{FF2B5EF4-FFF2-40B4-BE49-F238E27FC236}">
                <a16:creationId xmlns:a16="http://schemas.microsoft.com/office/drawing/2014/main" id="{BAF74634-0782-CA0A-312C-C4B92BA5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9457EC20-BB1F-AF6C-D594-6C8852879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64EBD3E4-0C47-EF65-D656-615A19787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0200" y="32766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29" name="Group 38">
            <a:extLst>
              <a:ext uri="{FF2B5EF4-FFF2-40B4-BE49-F238E27FC236}">
                <a16:creationId xmlns:a16="http://schemas.microsoft.com/office/drawing/2014/main" id="{2E85D6FE-5F4A-ACF1-AE8A-D6B46BBE4C1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427414"/>
            <a:ext cx="6477000" cy="1711325"/>
            <a:chOff x="1008" y="1871"/>
            <a:chExt cx="4080" cy="1078"/>
          </a:xfrm>
        </p:grpSpPr>
        <p:graphicFrame>
          <p:nvGraphicFramePr>
            <p:cNvPr id="30" name="Object 5">
              <a:extLst>
                <a:ext uri="{FF2B5EF4-FFF2-40B4-BE49-F238E27FC236}">
                  <a16:creationId xmlns:a16="http://schemas.microsoft.com/office/drawing/2014/main" id="{11BCF549-E107-2A6F-7F64-8D6CE77460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30" name="Object 5">
                          <a:extLst>
                            <a:ext uri="{FF2B5EF4-FFF2-40B4-BE49-F238E27FC236}">
                              <a16:creationId xmlns:a16="http://schemas.microsoft.com/office/drawing/2014/main" id="{11BCF549-E107-2A6F-7F64-8D6CE77460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">
              <a:extLst>
                <a:ext uri="{FF2B5EF4-FFF2-40B4-BE49-F238E27FC236}">
                  <a16:creationId xmlns:a16="http://schemas.microsoft.com/office/drawing/2014/main" id="{F541EDBE-5C6D-1CCB-260D-B3AB5270D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1095022" imgH="666045" progId="Visio.Drawing.11">
                    <p:embed/>
                  </p:oleObj>
                </mc:Choice>
                <mc:Fallback>
                  <p:oleObj name="Visio" r:id="rId5" imgW="1095022" imgH="666045" progId="Visio.Drawing.11">
                    <p:embed/>
                    <p:pic>
                      <p:nvPicPr>
                        <p:cNvPr id="31" name="Object 6">
                          <a:extLst>
                            <a:ext uri="{FF2B5EF4-FFF2-40B4-BE49-F238E27FC236}">
                              <a16:creationId xmlns:a16="http://schemas.microsoft.com/office/drawing/2014/main" id="{F541EDBE-5C6D-1CCB-260D-B3AB5270D5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7">
              <a:extLst>
                <a:ext uri="{FF2B5EF4-FFF2-40B4-BE49-F238E27FC236}">
                  <a16:creationId xmlns:a16="http://schemas.microsoft.com/office/drawing/2014/main" id="{183778B3-0350-F931-0E4E-8CD91E981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32" name="Object 7">
                          <a:extLst>
                            <a:ext uri="{FF2B5EF4-FFF2-40B4-BE49-F238E27FC236}">
                              <a16:creationId xmlns:a16="http://schemas.microsoft.com/office/drawing/2014/main" id="{183778B3-0350-F931-0E4E-8CD91E9810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">
              <a:extLst>
                <a:ext uri="{FF2B5EF4-FFF2-40B4-BE49-F238E27FC236}">
                  <a16:creationId xmlns:a16="http://schemas.microsoft.com/office/drawing/2014/main" id="{562DB910-5CF6-5F05-0A3C-09836C862E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33" name="Object 8">
                          <a:extLst>
                            <a:ext uri="{FF2B5EF4-FFF2-40B4-BE49-F238E27FC236}">
                              <a16:creationId xmlns:a16="http://schemas.microsoft.com/office/drawing/2014/main" id="{562DB910-5CF6-5F05-0A3C-09836C862E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44">
            <a:extLst>
              <a:ext uri="{FF2B5EF4-FFF2-40B4-BE49-F238E27FC236}">
                <a16:creationId xmlns:a16="http://schemas.microsoft.com/office/drawing/2014/main" id="{4C7290FC-5C29-80C6-B9BD-04B0A6A8FA2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037011"/>
            <a:ext cx="3429000" cy="506412"/>
            <a:chOff x="1824" y="2303"/>
            <a:chExt cx="2160" cy="319"/>
          </a:xfrm>
        </p:grpSpPr>
        <p:graphicFrame>
          <p:nvGraphicFramePr>
            <p:cNvPr id="35" name="Object 2">
              <a:extLst>
                <a:ext uri="{FF2B5EF4-FFF2-40B4-BE49-F238E27FC236}">
                  <a16:creationId xmlns:a16="http://schemas.microsoft.com/office/drawing/2014/main" id="{E085F874-5476-C991-E09C-ECD0FEBC29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35" name="Object 2">
                          <a:extLst>
                            <a:ext uri="{FF2B5EF4-FFF2-40B4-BE49-F238E27FC236}">
                              <a16:creationId xmlns:a16="http://schemas.microsoft.com/office/drawing/2014/main" id="{E085F874-5476-C991-E09C-ECD0FEBC29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">
              <a:extLst>
                <a:ext uri="{FF2B5EF4-FFF2-40B4-BE49-F238E27FC236}">
                  <a16:creationId xmlns:a16="http://schemas.microsoft.com/office/drawing/2014/main" id="{F793DF1E-26E2-5EDB-9B2F-539B83121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36" name="Object 3">
                          <a:extLst>
                            <a:ext uri="{FF2B5EF4-FFF2-40B4-BE49-F238E27FC236}">
                              <a16:creationId xmlns:a16="http://schemas.microsoft.com/office/drawing/2014/main" id="{F793DF1E-26E2-5EDB-9B2F-539B83121E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>
              <a:extLst>
                <a:ext uri="{FF2B5EF4-FFF2-40B4-BE49-F238E27FC236}">
                  <a16:creationId xmlns:a16="http://schemas.microsoft.com/office/drawing/2014/main" id="{43F2514D-A23A-9D14-E52D-A824A3EFF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37" name="Object 4">
                          <a:extLst>
                            <a:ext uri="{FF2B5EF4-FFF2-40B4-BE49-F238E27FC236}">
                              <a16:creationId xmlns:a16="http://schemas.microsoft.com/office/drawing/2014/main" id="{43F2514D-A23A-9D14-E52D-A824A3EFFC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76">
            <a:extLst>
              <a:ext uri="{FF2B5EF4-FFF2-40B4-BE49-F238E27FC236}">
                <a16:creationId xmlns:a16="http://schemas.microsoft.com/office/drawing/2014/main" id="{A635A817-28CC-E01D-9467-0A3271C8EB1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10001"/>
            <a:ext cx="5105400" cy="1090613"/>
            <a:chOff x="1440" y="2112"/>
            <a:chExt cx="3216" cy="687"/>
          </a:xfrm>
        </p:grpSpPr>
        <p:grpSp>
          <p:nvGrpSpPr>
            <p:cNvPr id="39" name="Group 77">
              <a:extLst>
                <a:ext uri="{FF2B5EF4-FFF2-40B4-BE49-F238E27FC236}">
                  <a16:creationId xmlns:a16="http://schemas.microsoft.com/office/drawing/2014/main" id="{669097A6-B1AF-9221-08CC-090520367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41" name="AutoShape 78">
                <a:extLst>
                  <a:ext uri="{FF2B5EF4-FFF2-40B4-BE49-F238E27FC236}">
                    <a16:creationId xmlns:a16="http://schemas.microsoft.com/office/drawing/2014/main" id="{E0FE3A4B-9EA7-B389-4354-4F934400A7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79">
                <a:extLst>
                  <a:ext uri="{FF2B5EF4-FFF2-40B4-BE49-F238E27FC236}">
                    <a16:creationId xmlns:a16="http://schemas.microsoft.com/office/drawing/2014/main" id="{F8342246-07D6-BC20-CE61-1D6BC25878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80">
                <a:extLst>
                  <a:ext uri="{FF2B5EF4-FFF2-40B4-BE49-F238E27FC236}">
                    <a16:creationId xmlns:a16="http://schemas.microsoft.com/office/drawing/2014/main" id="{CADE9C2B-9367-95DE-0480-5B364CDB13A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81">
                <a:extLst>
                  <a:ext uri="{FF2B5EF4-FFF2-40B4-BE49-F238E27FC236}">
                    <a16:creationId xmlns:a16="http://schemas.microsoft.com/office/drawing/2014/main" id="{25153E9E-58D2-4FA3-8D0F-3D40E4E39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45" name="Line 82">
                <a:extLst>
                  <a:ext uri="{FF2B5EF4-FFF2-40B4-BE49-F238E27FC236}">
                    <a16:creationId xmlns:a16="http://schemas.microsoft.com/office/drawing/2014/main" id="{9EFD4885-4B38-1749-43EA-95894D571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46" name="Line 83">
                <a:extLst>
                  <a:ext uri="{FF2B5EF4-FFF2-40B4-BE49-F238E27FC236}">
                    <a16:creationId xmlns:a16="http://schemas.microsoft.com/office/drawing/2014/main" id="{8A00A9F2-8CFF-04B3-031D-189166C6F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cxnSp>
            <p:nvCxnSpPr>
              <p:cNvPr id="47" name="AutoShape 91">
                <a:extLst>
                  <a:ext uri="{FF2B5EF4-FFF2-40B4-BE49-F238E27FC236}">
                    <a16:creationId xmlns:a16="http://schemas.microsoft.com/office/drawing/2014/main" id="{04A9D5F9-69B0-BCA4-FED5-FCA1C483B5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" name="Line 92">
              <a:extLst>
                <a:ext uri="{FF2B5EF4-FFF2-40B4-BE49-F238E27FC236}">
                  <a16:creationId xmlns:a16="http://schemas.microsoft.com/office/drawing/2014/main" id="{6CA1A223-BDD6-612F-B6DD-46554AB6E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sp>
        <p:nvSpPr>
          <p:cNvPr id="48" name="Rounded Rectangle 102">
            <a:extLst>
              <a:ext uri="{FF2B5EF4-FFF2-40B4-BE49-F238E27FC236}">
                <a16:creationId xmlns:a16="http://schemas.microsoft.com/office/drawing/2014/main" id="{AE023C29-44F3-C1BC-75BE-DCC10DEE02D4}"/>
              </a:ext>
            </a:extLst>
          </p:cNvPr>
          <p:cNvSpPr/>
          <p:nvPr/>
        </p:nvSpPr>
        <p:spPr bwMode="auto">
          <a:xfrm>
            <a:off x="152400" y="5638800"/>
            <a:ext cx="119634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/>
            <a:r>
              <a:rPr lang="en-US" sz="2800" dirty="0">
                <a:solidFill>
                  <a:schemeClr val="tx1"/>
                </a:solidFill>
              </a:rPr>
              <a:t>A border router </a:t>
            </a:r>
            <a:r>
              <a:rPr lang="en-US" sz="2800" dirty="0">
                <a:solidFill>
                  <a:srgbClr val="FFFFFF"/>
                </a:solidFill>
              </a:rPr>
              <a:t>uses eBGP session to exchange inter-domain routes</a:t>
            </a:r>
            <a:endParaRPr lang="en-CA" sz="2800" dirty="0">
              <a:solidFill>
                <a:srgbClr val="FFFFFF"/>
              </a:solidFill>
            </a:endParaRPr>
          </a:p>
          <a:p>
            <a:pPr defTabSz="914378"/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chemeClr val="tx1"/>
                </a:solidFill>
              </a:rPr>
              <a:t>border routers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in other </a:t>
            </a:r>
            <a:r>
              <a:rPr lang="en-US" sz="2800" b="1" dirty="0" err="1">
                <a:solidFill>
                  <a:schemeClr val="accent6"/>
                </a:solidFill>
              </a:rPr>
              <a:t>ASes</a:t>
            </a:r>
            <a:r>
              <a:rPr lang="en-US" sz="2800" b="1" dirty="0">
                <a:solidFill>
                  <a:schemeClr val="accent6"/>
                </a:solidFill>
              </a:rPr>
              <a:t> through  </a:t>
            </a:r>
          </a:p>
        </p:txBody>
      </p:sp>
      <p:graphicFrame>
        <p:nvGraphicFramePr>
          <p:cNvPr id="49" name="Object 8">
            <a:extLst>
              <a:ext uri="{FF2B5EF4-FFF2-40B4-BE49-F238E27FC236}">
                <a16:creationId xmlns:a16="http://schemas.microsoft.com/office/drawing/2014/main" id="{4238AF7F-C8F3-A817-26D4-9B711C470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70059"/>
              </p:ext>
            </p:extLst>
          </p:nvPr>
        </p:nvGraphicFramePr>
        <p:xfrm>
          <a:off x="9144000" y="28956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95022" imgH="666045" progId="Visio.Drawing.11">
                  <p:embed/>
                </p:oleObj>
              </mc:Choice>
              <mc:Fallback>
                <p:oleObj name="Visio" r:id="rId10" imgW="1095022" imgH="666045" progId="Visio.Drawing.11">
                  <p:embed/>
                  <p:pic>
                    <p:nvPicPr>
                      <p:cNvPr id="49" name="Object 8">
                        <a:extLst>
                          <a:ext uri="{FF2B5EF4-FFF2-40B4-BE49-F238E27FC236}">
                            <a16:creationId xmlns:a16="http://schemas.microsoft.com/office/drawing/2014/main" id="{4238AF7F-C8F3-A817-26D4-9B711C470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28956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>
            <a:extLst>
              <a:ext uri="{FF2B5EF4-FFF2-40B4-BE49-F238E27FC236}">
                <a16:creationId xmlns:a16="http://schemas.microsoft.com/office/drawing/2014/main" id="{E3619706-201C-5FCE-C86B-524B6C7A1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08486"/>
              </p:ext>
            </p:extLst>
          </p:nvPr>
        </p:nvGraphicFramePr>
        <p:xfrm>
          <a:off x="9220200" y="48006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095022" imgH="666045" progId="Visio.Drawing.11">
                  <p:embed/>
                </p:oleObj>
              </mc:Choice>
              <mc:Fallback>
                <p:oleObj name="Visio" r:id="rId11" imgW="1095022" imgH="666045" progId="Visio.Drawing.11">
                  <p:embed/>
                  <p:pic>
                    <p:nvPicPr>
                      <p:cNvPr id="50" name="Object 8">
                        <a:extLst>
                          <a:ext uri="{FF2B5EF4-FFF2-40B4-BE49-F238E27FC236}">
                            <a16:creationId xmlns:a16="http://schemas.microsoft.com/office/drawing/2014/main" id="{E3619706-201C-5FCE-C86B-524B6C7A1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48006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D127E8-AC0E-A42E-4B13-AC8527AFC2EE}"/>
              </a:ext>
            </a:extLst>
          </p:cNvPr>
          <p:cNvCxnSpPr/>
          <p:nvPr/>
        </p:nvCxnSpPr>
        <p:spPr bwMode="auto">
          <a:xfrm flipH="1">
            <a:off x="9372600" y="32766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4577DB-FE3F-3B32-F02C-59D65E896352}"/>
              </a:ext>
            </a:extLst>
          </p:cNvPr>
          <p:cNvCxnSpPr/>
          <p:nvPr/>
        </p:nvCxnSpPr>
        <p:spPr bwMode="auto">
          <a:xfrm>
            <a:off x="9372600" y="41910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3" name="Text Box 36">
            <a:extLst>
              <a:ext uri="{FF2B5EF4-FFF2-40B4-BE49-F238E27FC236}">
                <a16:creationId xmlns:a16="http://schemas.microsoft.com/office/drawing/2014/main" id="{20A21390-A647-13ED-946C-83C18AFB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1143001"/>
            <a:ext cx="2079159" cy="461665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eBGP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session”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DE5165-DDF6-692B-67E4-97A0861ABD7C}"/>
              </a:ext>
            </a:extLst>
          </p:cNvPr>
          <p:cNvCxnSpPr>
            <a:stCxn id="53" idx="2"/>
          </p:cNvCxnSpPr>
          <p:nvPr/>
        </p:nvCxnSpPr>
        <p:spPr bwMode="auto">
          <a:xfrm>
            <a:off x="8278581" y="1604666"/>
            <a:ext cx="1170220" cy="2052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B4ED27-7F43-609E-23A7-7886DC225D11}"/>
              </a:ext>
            </a:extLst>
          </p:cNvPr>
          <p:cNvCxnSpPr>
            <a:endCxn id="15" idx="1"/>
          </p:cNvCxnSpPr>
          <p:nvPr/>
        </p:nvCxnSpPr>
        <p:spPr bwMode="auto">
          <a:xfrm flipH="1">
            <a:off x="5295900" y="1600200"/>
            <a:ext cx="2476500" cy="1598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A8CD20E0-41F9-BB1F-8FB1-5100CB5A2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56299"/>
              </p:ext>
            </p:extLst>
          </p:nvPr>
        </p:nvGraphicFramePr>
        <p:xfrm>
          <a:off x="5029200" y="26670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A8CD20E0-41F9-BB1F-8FB1-5100CB5A2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8">
            <a:extLst>
              <a:ext uri="{FF2B5EF4-FFF2-40B4-BE49-F238E27FC236}">
                <a16:creationId xmlns:a16="http://schemas.microsoft.com/office/drawing/2014/main" id="{CAFCE1F6-DA37-6CF8-BCB9-0B13804E2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647063"/>
              </p:ext>
            </p:extLst>
          </p:nvPr>
        </p:nvGraphicFramePr>
        <p:xfrm>
          <a:off x="2667000" y="32004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57" name="Object 8">
                        <a:extLst>
                          <a:ext uri="{FF2B5EF4-FFF2-40B4-BE49-F238E27FC236}">
                            <a16:creationId xmlns:a16="http://schemas.microsoft.com/office/drawing/2014/main" id="{CAFCE1F6-DA37-6CF8-BCB9-0B13804E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2F3DA-3BB0-CC31-9CA9-C932D1B7714C}"/>
              </a:ext>
            </a:extLst>
          </p:cNvPr>
          <p:cNvCxnSpPr/>
          <p:nvPr/>
        </p:nvCxnSpPr>
        <p:spPr bwMode="auto">
          <a:xfrm>
            <a:off x="3048000" y="35052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F746A8-103C-283E-138F-EF1907E12F1D}"/>
              </a:ext>
            </a:extLst>
          </p:cNvPr>
          <p:cNvCxnSpPr/>
          <p:nvPr/>
        </p:nvCxnSpPr>
        <p:spPr bwMode="auto">
          <a:xfrm>
            <a:off x="5105400" y="28956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702311F-90DA-6423-06AC-5F56AC95C938}"/>
              </a:ext>
            </a:extLst>
          </p:cNvPr>
          <p:cNvSpPr/>
          <p:nvPr/>
        </p:nvSpPr>
        <p:spPr>
          <a:xfrm>
            <a:off x="2709430" y="1667934"/>
            <a:ext cx="2057400" cy="533400"/>
          </a:xfrm>
          <a:prstGeom prst="wedgeRoundRectCallout">
            <a:avLst>
              <a:gd name="adj1" fmla="val 61268"/>
              <a:gd name="adj2" fmla="val 1545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None/>
            </a:pPr>
            <a:r>
              <a:rPr lang="en-US" sz="1600" dirty="0">
                <a:solidFill>
                  <a:srgbClr val="0000FF"/>
                </a:solidFill>
                <a:latin typeface="Roboto" panose="02000000000000000000" pitchFamily="2" charset="0"/>
              </a:rPr>
              <a:t>Hi neighbor. Y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ou can reach Z via me.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341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33D7C-F97B-3431-9BA8-FFDAA264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DFB1B2-10D8-4909-506C-BCFD703E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BGP “sessions”, eBGP session and </a:t>
            </a:r>
            <a:r>
              <a:rPr lang="en-US" sz="4400" dirty="0">
                <a:solidFill>
                  <a:srgbClr val="C00000"/>
                </a:solidFill>
              </a:rPr>
              <a:t>iBGP session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A8DD638-AAFE-558F-A23C-E2515C02C2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133600"/>
            <a:ext cx="2057400" cy="1371600"/>
            <a:chOff x="-384" y="1008"/>
            <a:chExt cx="1584" cy="864"/>
          </a:xfrm>
        </p:grpSpPr>
        <p:sp>
          <p:nvSpPr>
            <p:cNvPr id="3" name="AutoShape 9">
              <a:extLst>
                <a:ext uri="{FF2B5EF4-FFF2-40B4-BE49-F238E27FC236}">
                  <a16:creationId xmlns:a16="http://schemas.microsoft.com/office/drawing/2014/main" id="{8BF9EB40-B18C-BAF4-1639-9485E192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178AA812-B4C6-C6EB-6966-36167035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3BBA9F21-9A2B-6334-6360-2D62D8570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9D2FF5F5-AE4D-2175-905A-EF4872B3656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524000"/>
            <a:ext cx="2514600" cy="1371600"/>
            <a:chOff x="-384" y="1008"/>
            <a:chExt cx="1584" cy="864"/>
          </a:xfrm>
        </p:grpSpPr>
        <p:sp>
          <p:nvSpPr>
            <p:cNvPr id="63" name="AutoShape 13">
              <a:extLst>
                <a:ext uri="{FF2B5EF4-FFF2-40B4-BE49-F238E27FC236}">
                  <a16:creationId xmlns:a16="http://schemas.microsoft.com/office/drawing/2014/main" id="{796100C7-391C-61C6-B1E5-ED884D43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168" name="Oval 14">
              <a:extLst>
                <a:ext uri="{FF2B5EF4-FFF2-40B4-BE49-F238E27FC236}">
                  <a16:creationId xmlns:a16="http://schemas.microsoft.com/office/drawing/2014/main" id="{1B3D234D-5D1B-0102-E173-BB74490E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169" name="Oval 15">
              <a:extLst>
                <a:ext uri="{FF2B5EF4-FFF2-40B4-BE49-F238E27FC236}">
                  <a16:creationId xmlns:a16="http://schemas.microsoft.com/office/drawing/2014/main" id="{7D496F91-20EF-3A5D-05FE-481402E51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7172" name="AutoShape 3">
            <a:extLst>
              <a:ext uri="{FF2B5EF4-FFF2-40B4-BE49-F238E27FC236}">
                <a16:creationId xmlns:a16="http://schemas.microsoft.com/office/drawing/2014/main" id="{EECED87E-200E-80A2-0732-4EBA02ED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433" y="3200400"/>
            <a:ext cx="61722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66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7173" name="Oval 4">
            <a:extLst>
              <a:ext uri="{FF2B5EF4-FFF2-40B4-BE49-F238E27FC236}">
                <a16:creationId xmlns:a16="http://schemas.microsoft.com/office/drawing/2014/main" id="{EF3F1EB8-8169-1212-61B9-899FA2068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509" y="3708400"/>
            <a:ext cx="1800225" cy="8466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7174" name="Oval 5">
            <a:extLst>
              <a:ext uri="{FF2B5EF4-FFF2-40B4-BE49-F238E27FC236}">
                <a16:creationId xmlns:a16="http://schemas.microsoft.com/office/drawing/2014/main" id="{DBBCE565-DB6E-3ED1-9FEB-7EA4BEF1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830" y="3539067"/>
            <a:ext cx="1800225" cy="8466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id="{A609D92E-5441-4843-A879-6EA7DC10A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098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176" name="Line 7">
            <a:extLst>
              <a:ext uri="{FF2B5EF4-FFF2-40B4-BE49-F238E27FC236}">
                <a16:creationId xmlns:a16="http://schemas.microsoft.com/office/drawing/2014/main" id="{A981278C-3D6D-6F52-938A-936B7203C5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96400" y="39624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7177" name="Group 16">
            <a:extLst>
              <a:ext uri="{FF2B5EF4-FFF2-40B4-BE49-F238E27FC236}">
                <a16:creationId xmlns:a16="http://schemas.microsoft.com/office/drawing/2014/main" id="{8B1F2826-D551-0FAD-E938-C656B2552BB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752600"/>
            <a:ext cx="2514600" cy="1371600"/>
            <a:chOff x="-384" y="1008"/>
            <a:chExt cx="1584" cy="864"/>
          </a:xfrm>
        </p:grpSpPr>
        <p:sp>
          <p:nvSpPr>
            <p:cNvPr id="7178" name="AutoShape 17">
              <a:extLst>
                <a:ext uri="{FF2B5EF4-FFF2-40B4-BE49-F238E27FC236}">
                  <a16:creationId xmlns:a16="http://schemas.microsoft.com/office/drawing/2014/main" id="{3214E086-E8E3-9F74-3508-0BD718D82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179" name="Oval 18">
              <a:extLst>
                <a:ext uri="{FF2B5EF4-FFF2-40B4-BE49-F238E27FC236}">
                  <a16:creationId xmlns:a16="http://schemas.microsoft.com/office/drawing/2014/main" id="{250A02E0-62C4-4807-B849-8FE409823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180" name="Oval 19">
              <a:extLst>
                <a:ext uri="{FF2B5EF4-FFF2-40B4-BE49-F238E27FC236}">
                  <a16:creationId xmlns:a16="http://schemas.microsoft.com/office/drawing/2014/main" id="{4EC54B67-A26A-F4BB-EDBF-6AA91F64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7181" name="Group 20">
            <a:extLst>
              <a:ext uri="{FF2B5EF4-FFF2-40B4-BE49-F238E27FC236}">
                <a16:creationId xmlns:a16="http://schemas.microsoft.com/office/drawing/2014/main" id="{A54481B5-4429-3314-3FDC-4412E48A40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572000"/>
            <a:ext cx="2514600" cy="1371600"/>
            <a:chOff x="-384" y="1008"/>
            <a:chExt cx="1584" cy="864"/>
          </a:xfrm>
        </p:grpSpPr>
        <p:sp>
          <p:nvSpPr>
            <p:cNvPr id="7182" name="AutoShape 21">
              <a:extLst>
                <a:ext uri="{FF2B5EF4-FFF2-40B4-BE49-F238E27FC236}">
                  <a16:creationId xmlns:a16="http://schemas.microsoft.com/office/drawing/2014/main" id="{632BD39C-56A9-F490-8577-725BA0F1C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183" name="Oval 22">
              <a:extLst>
                <a:ext uri="{FF2B5EF4-FFF2-40B4-BE49-F238E27FC236}">
                  <a16:creationId xmlns:a16="http://schemas.microsoft.com/office/drawing/2014/main" id="{BBA806A9-095E-0B8B-DB2A-896A610F5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184" name="Oval 23">
              <a:extLst>
                <a:ext uri="{FF2B5EF4-FFF2-40B4-BE49-F238E27FC236}">
                  <a16:creationId xmlns:a16="http://schemas.microsoft.com/office/drawing/2014/main" id="{D1F29ABA-FCC2-FA9C-7ABC-9693EAF1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7185" name="Line 25">
            <a:extLst>
              <a:ext uri="{FF2B5EF4-FFF2-40B4-BE49-F238E27FC236}">
                <a16:creationId xmlns:a16="http://schemas.microsoft.com/office/drawing/2014/main" id="{AC09FA35-A887-9B88-9EE6-D4E5CA137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186" name="Line 26">
            <a:extLst>
              <a:ext uri="{FF2B5EF4-FFF2-40B4-BE49-F238E27FC236}">
                <a16:creationId xmlns:a16="http://schemas.microsoft.com/office/drawing/2014/main" id="{B663EFAE-8D00-93BB-40A6-FEAA10C9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187" name="Line 27">
            <a:extLst>
              <a:ext uri="{FF2B5EF4-FFF2-40B4-BE49-F238E27FC236}">
                <a16:creationId xmlns:a16="http://schemas.microsoft.com/office/drawing/2014/main" id="{09885F01-3BD1-CB27-1E75-4C3422E3E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0200" y="29718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7188" name="Group 38">
            <a:extLst>
              <a:ext uri="{FF2B5EF4-FFF2-40B4-BE49-F238E27FC236}">
                <a16:creationId xmlns:a16="http://schemas.microsoft.com/office/drawing/2014/main" id="{CCA005CD-6E2C-9065-411E-97E69D21E94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122614"/>
            <a:ext cx="6477000" cy="1711325"/>
            <a:chOff x="1008" y="1871"/>
            <a:chExt cx="4080" cy="1078"/>
          </a:xfrm>
        </p:grpSpPr>
        <p:graphicFrame>
          <p:nvGraphicFramePr>
            <p:cNvPr id="7189" name="Object 5">
              <a:extLst>
                <a:ext uri="{FF2B5EF4-FFF2-40B4-BE49-F238E27FC236}">
                  <a16:creationId xmlns:a16="http://schemas.microsoft.com/office/drawing/2014/main" id="{9EE11801-D13D-2F69-8613-CD18D16FF2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7189" name="Object 5">
                          <a:extLst>
                            <a:ext uri="{FF2B5EF4-FFF2-40B4-BE49-F238E27FC236}">
                              <a16:creationId xmlns:a16="http://schemas.microsoft.com/office/drawing/2014/main" id="{9EE11801-D13D-2F69-8613-CD18D16FF2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6">
              <a:extLst>
                <a:ext uri="{FF2B5EF4-FFF2-40B4-BE49-F238E27FC236}">
                  <a16:creationId xmlns:a16="http://schemas.microsoft.com/office/drawing/2014/main" id="{3A95F3E3-39B8-4534-89ED-A7E5E7E4F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1095022" imgH="666045" progId="Visio.Drawing.11">
                    <p:embed/>
                  </p:oleObj>
                </mc:Choice>
                <mc:Fallback>
                  <p:oleObj name="Visio" r:id="rId5" imgW="1095022" imgH="666045" progId="Visio.Drawing.11">
                    <p:embed/>
                    <p:pic>
                      <p:nvPicPr>
                        <p:cNvPr id="7190" name="Object 6">
                          <a:extLst>
                            <a:ext uri="{FF2B5EF4-FFF2-40B4-BE49-F238E27FC236}">
                              <a16:creationId xmlns:a16="http://schemas.microsoft.com/office/drawing/2014/main" id="{3A95F3E3-39B8-4534-89ED-A7E5E7E4F2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7">
              <a:extLst>
                <a:ext uri="{FF2B5EF4-FFF2-40B4-BE49-F238E27FC236}">
                  <a16:creationId xmlns:a16="http://schemas.microsoft.com/office/drawing/2014/main" id="{652EEF35-D812-9F72-13BA-8D1D47076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7191" name="Object 7">
                          <a:extLst>
                            <a:ext uri="{FF2B5EF4-FFF2-40B4-BE49-F238E27FC236}">
                              <a16:creationId xmlns:a16="http://schemas.microsoft.com/office/drawing/2014/main" id="{652EEF35-D812-9F72-13BA-8D1D47076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8">
              <a:extLst>
                <a:ext uri="{FF2B5EF4-FFF2-40B4-BE49-F238E27FC236}">
                  <a16:creationId xmlns:a16="http://schemas.microsoft.com/office/drawing/2014/main" id="{B248DFA0-96C7-FEE7-FCC7-2C8877659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7192" name="Object 8">
                          <a:extLst>
                            <a:ext uri="{FF2B5EF4-FFF2-40B4-BE49-F238E27FC236}">
                              <a16:creationId xmlns:a16="http://schemas.microsoft.com/office/drawing/2014/main" id="{B248DFA0-96C7-FEE7-FCC7-2C88776592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3" name="Group 44">
            <a:extLst>
              <a:ext uri="{FF2B5EF4-FFF2-40B4-BE49-F238E27FC236}">
                <a16:creationId xmlns:a16="http://schemas.microsoft.com/office/drawing/2014/main" id="{8D3E5CBB-9D57-B034-C06A-52F5B7D3536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733800"/>
            <a:ext cx="3429000" cy="506412"/>
            <a:chOff x="1824" y="2303"/>
            <a:chExt cx="2160" cy="319"/>
          </a:xfrm>
        </p:grpSpPr>
        <p:graphicFrame>
          <p:nvGraphicFramePr>
            <p:cNvPr id="7194" name="Object 2">
              <a:extLst>
                <a:ext uri="{FF2B5EF4-FFF2-40B4-BE49-F238E27FC236}">
                  <a16:creationId xmlns:a16="http://schemas.microsoft.com/office/drawing/2014/main" id="{C6DD8679-572E-8B23-2C5E-59ABBF1D97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7194" name="Object 2">
                          <a:extLst>
                            <a:ext uri="{FF2B5EF4-FFF2-40B4-BE49-F238E27FC236}">
                              <a16:creationId xmlns:a16="http://schemas.microsoft.com/office/drawing/2014/main" id="{C6DD8679-572E-8B23-2C5E-59ABBF1D97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3">
              <a:extLst>
                <a:ext uri="{FF2B5EF4-FFF2-40B4-BE49-F238E27FC236}">
                  <a16:creationId xmlns:a16="http://schemas.microsoft.com/office/drawing/2014/main" id="{B0201CF0-392C-66C1-C967-519EE4443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7195" name="Object 3">
                          <a:extLst>
                            <a:ext uri="{FF2B5EF4-FFF2-40B4-BE49-F238E27FC236}">
                              <a16:creationId xmlns:a16="http://schemas.microsoft.com/office/drawing/2014/main" id="{B0201CF0-392C-66C1-C967-519EE44438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4">
              <a:extLst>
                <a:ext uri="{FF2B5EF4-FFF2-40B4-BE49-F238E27FC236}">
                  <a16:creationId xmlns:a16="http://schemas.microsoft.com/office/drawing/2014/main" id="{C4416E9F-C9D1-FB65-C528-A8EBD5A683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7196" name="Object 4">
                          <a:extLst>
                            <a:ext uri="{FF2B5EF4-FFF2-40B4-BE49-F238E27FC236}">
                              <a16:creationId xmlns:a16="http://schemas.microsoft.com/office/drawing/2014/main" id="{C4416E9F-C9D1-FB65-C528-A8EBD5A683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7" name="Group 76">
            <a:extLst>
              <a:ext uri="{FF2B5EF4-FFF2-40B4-BE49-F238E27FC236}">
                <a16:creationId xmlns:a16="http://schemas.microsoft.com/office/drawing/2014/main" id="{D3A5028E-E639-3570-DFAE-297229EADB3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05201"/>
            <a:ext cx="5105400" cy="1090613"/>
            <a:chOff x="1440" y="2112"/>
            <a:chExt cx="3216" cy="687"/>
          </a:xfrm>
        </p:grpSpPr>
        <p:grpSp>
          <p:nvGrpSpPr>
            <p:cNvPr id="7198" name="Group 77">
              <a:extLst>
                <a:ext uri="{FF2B5EF4-FFF2-40B4-BE49-F238E27FC236}">
                  <a16:creationId xmlns:a16="http://schemas.microsoft.com/office/drawing/2014/main" id="{87B0A478-07E1-54BD-E0BC-46E0846A5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7200" name="AutoShape 78">
                <a:extLst>
                  <a:ext uri="{FF2B5EF4-FFF2-40B4-BE49-F238E27FC236}">
                    <a16:creationId xmlns:a16="http://schemas.microsoft.com/office/drawing/2014/main" id="{3E9FCB2A-CEE1-7B54-CEB0-8ADBB2DBC9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1" name="AutoShape 79">
                <a:extLst>
                  <a:ext uri="{FF2B5EF4-FFF2-40B4-BE49-F238E27FC236}">
                    <a16:creationId xmlns:a16="http://schemas.microsoft.com/office/drawing/2014/main" id="{DC70E67C-F76C-AAF4-891E-36DAB25FB5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2" name="AutoShape 80">
                <a:extLst>
                  <a:ext uri="{FF2B5EF4-FFF2-40B4-BE49-F238E27FC236}">
                    <a16:creationId xmlns:a16="http://schemas.microsoft.com/office/drawing/2014/main" id="{73B9C144-B271-9675-88BD-4F6BAD1CD4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03" name="Line 81">
                <a:extLst>
                  <a:ext uri="{FF2B5EF4-FFF2-40B4-BE49-F238E27FC236}">
                    <a16:creationId xmlns:a16="http://schemas.microsoft.com/office/drawing/2014/main" id="{22652EDB-A5C2-3F78-B8E2-CC08519C7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04" name="Line 82">
                <a:extLst>
                  <a:ext uri="{FF2B5EF4-FFF2-40B4-BE49-F238E27FC236}">
                    <a16:creationId xmlns:a16="http://schemas.microsoft.com/office/drawing/2014/main" id="{AA509F29-31B7-84AC-B774-1415B4A07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05" name="Line 83">
                <a:extLst>
                  <a:ext uri="{FF2B5EF4-FFF2-40B4-BE49-F238E27FC236}">
                    <a16:creationId xmlns:a16="http://schemas.microsoft.com/office/drawing/2014/main" id="{3425C33D-1F7F-5488-EEFB-F830DC365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cxnSp>
            <p:nvCxnSpPr>
              <p:cNvPr id="7206" name="AutoShape 91">
                <a:extLst>
                  <a:ext uri="{FF2B5EF4-FFF2-40B4-BE49-F238E27FC236}">
                    <a16:creationId xmlns:a16="http://schemas.microsoft.com/office/drawing/2014/main" id="{2AB594D7-6B0E-12AF-0FF7-DAB14235CE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199" name="Line 92">
              <a:extLst>
                <a:ext uri="{FF2B5EF4-FFF2-40B4-BE49-F238E27FC236}">
                  <a16:creationId xmlns:a16="http://schemas.microsoft.com/office/drawing/2014/main" id="{3988F5E8-094D-A473-19A5-C508D7DAD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sp>
        <p:nvSpPr>
          <p:cNvPr id="7207" name="Rounded Rectangle 102">
            <a:extLst>
              <a:ext uri="{FF2B5EF4-FFF2-40B4-BE49-F238E27FC236}">
                <a16:creationId xmlns:a16="http://schemas.microsoft.com/office/drawing/2014/main" id="{0C5664B9-78BF-5EFE-28C9-9730BC4C0EB1}"/>
              </a:ext>
            </a:extLst>
          </p:cNvPr>
          <p:cNvSpPr/>
          <p:nvPr/>
        </p:nvSpPr>
        <p:spPr bwMode="auto">
          <a:xfrm>
            <a:off x="76200" y="5638800"/>
            <a:ext cx="1203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8"/>
            <a:r>
              <a:rPr lang="en-US" sz="2800" dirty="0">
                <a:solidFill>
                  <a:schemeClr val="tx1"/>
                </a:solidFill>
              </a:rPr>
              <a:t>A border router </a:t>
            </a:r>
            <a:r>
              <a:rPr lang="en-US" sz="2800" dirty="0">
                <a:solidFill>
                  <a:srgbClr val="FFFFFF"/>
                </a:solidFill>
              </a:rPr>
              <a:t>uses iBGP to distribute the routes it discovers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to everyone </a:t>
            </a:r>
          </a:p>
          <a:p>
            <a:pPr defTabSz="914378"/>
            <a:r>
              <a:rPr lang="en-US" sz="2800" b="1" dirty="0">
                <a:solidFill>
                  <a:schemeClr val="tx1"/>
                </a:solidFill>
              </a:rPr>
              <a:t>else in the 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i.e.</a:t>
            </a:r>
            <a:r>
              <a:rPr lang="en-US" sz="2800" dirty="0">
                <a:solidFill>
                  <a:srgbClr val="C00000"/>
                </a:solidFill>
              </a:rPr>
              <a:t>, interior and border routers </a:t>
            </a:r>
            <a:r>
              <a:rPr lang="en-US" sz="2800" b="1" dirty="0">
                <a:solidFill>
                  <a:srgbClr val="C00000"/>
                </a:solidFill>
              </a:rPr>
              <a:t>in its own AS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</p:txBody>
      </p:sp>
      <p:graphicFrame>
        <p:nvGraphicFramePr>
          <p:cNvPr id="7208" name="Object 8">
            <a:extLst>
              <a:ext uri="{FF2B5EF4-FFF2-40B4-BE49-F238E27FC236}">
                <a16:creationId xmlns:a16="http://schemas.microsoft.com/office/drawing/2014/main" id="{4A5FD962-A6BE-E7BD-240B-302E2C016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64765"/>
              </p:ext>
            </p:extLst>
          </p:nvPr>
        </p:nvGraphicFramePr>
        <p:xfrm>
          <a:off x="9144000" y="25908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95022" imgH="666045" progId="Visio.Drawing.11">
                  <p:embed/>
                </p:oleObj>
              </mc:Choice>
              <mc:Fallback>
                <p:oleObj name="Visio" r:id="rId10" imgW="1095022" imgH="666045" progId="Visio.Drawing.11">
                  <p:embed/>
                  <p:pic>
                    <p:nvPicPr>
                      <p:cNvPr id="7208" name="Object 8">
                        <a:extLst>
                          <a:ext uri="{FF2B5EF4-FFF2-40B4-BE49-F238E27FC236}">
                            <a16:creationId xmlns:a16="http://schemas.microsoft.com/office/drawing/2014/main" id="{4A5FD962-A6BE-E7BD-240B-302E2C016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25908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8">
            <a:extLst>
              <a:ext uri="{FF2B5EF4-FFF2-40B4-BE49-F238E27FC236}">
                <a16:creationId xmlns:a16="http://schemas.microsoft.com/office/drawing/2014/main" id="{67A2161A-C0E9-D99E-A5E8-5B22C0302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235434"/>
              </p:ext>
            </p:extLst>
          </p:nvPr>
        </p:nvGraphicFramePr>
        <p:xfrm>
          <a:off x="9220200" y="44958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095022" imgH="666045" progId="Visio.Drawing.11">
                  <p:embed/>
                </p:oleObj>
              </mc:Choice>
              <mc:Fallback>
                <p:oleObj name="Visio" r:id="rId11" imgW="1095022" imgH="666045" progId="Visio.Drawing.11">
                  <p:embed/>
                  <p:pic>
                    <p:nvPicPr>
                      <p:cNvPr id="7209" name="Object 8">
                        <a:extLst>
                          <a:ext uri="{FF2B5EF4-FFF2-40B4-BE49-F238E27FC236}">
                            <a16:creationId xmlns:a16="http://schemas.microsoft.com/office/drawing/2014/main" id="{67A2161A-C0E9-D99E-A5E8-5B22C0302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44958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10" name="Straight Arrow Connector 7209">
            <a:extLst>
              <a:ext uri="{FF2B5EF4-FFF2-40B4-BE49-F238E27FC236}">
                <a16:creationId xmlns:a16="http://schemas.microsoft.com/office/drawing/2014/main" id="{AD1CEE47-CCC3-D88E-0FF2-12AA91AED7CE}"/>
              </a:ext>
            </a:extLst>
          </p:cNvPr>
          <p:cNvCxnSpPr/>
          <p:nvPr/>
        </p:nvCxnSpPr>
        <p:spPr bwMode="auto">
          <a:xfrm flipH="1">
            <a:off x="9372600" y="2971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BD117A4B-D761-CDF5-CF5C-29E1762BD0E4}"/>
              </a:ext>
            </a:extLst>
          </p:cNvPr>
          <p:cNvCxnSpPr/>
          <p:nvPr/>
        </p:nvCxnSpPr>
        <p:spPr bwMode="auto">
          <a:xfrm>
            <a:off x="9372600" y="38862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12" name="Text Box 36">
            <a:extLst>
              <a:ext uri="{FF2B5EF4-FFF2-40B4-BE49-F238E27FC236}">
                <a16:creationId xmlns:a16="http://schemas.microsoft.com/office/drawing/2014/main" id="{CFF8314E-8494-646C-BD28-46B759D8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323" y="1214736"/>
            <a:ext cx="2008883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iBGP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session”</a:t>
            </a:r>
          </a:p>
        </p:txBody>
      </p: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338059F1-BC86-C880-D3F3-B3779CD0A04C}"/>
              </a:ext>
            </a:extLst>
          </p:cNvPr>
          <p:cNvCxnSpPr>
            <a:stCxn id="7212" idx="2"/>
          </p:cNvCxnSpPr>
          <p:nvPr/>
        </p:nvCxnSpPr>
        <p:spPr bwMode="auto">
          <a:xfrm flipH="1">
            <a:off x="7543801" y="1676401"/>
            <a:ext cx="594964" cy="18287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14" name="Straight Arrow Connector 7213">
            <a:extLst>
              <a:ext uri="{FF2B5EF4-FFF2-40B4-BE49-F238E27FC236}">
                <a16:creationId xmlns:a16="http://schemas.microsoft.com/office/drawing/2014/main" id="{F2DFE932-D743-3119-55DD-A380C268BA73}"/>
              </a:ext>
            </a:extLst>
          </p:cNvPr>
          <p:cNvCxnSpPr/>
          <p:nvPr/>
        </p:nvCxnSpPr>
        <p:spPr bwMode="auto">
          <a:xfrm flipH="1">
            <a:off x="5943600" y="1676400"/>
            <a:ext cx="175260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16" name="Freeform 29">
            <a:extLst>
              <a:ext uri="{FF2B5EF4-FFF2-40B4-BE49-F238E27FC236}">
                <a16:creationId xmlns:a16="http://schemas.microsoft.com/office/drawing/2014/main" id="{E862ED18-E865-C503-59B5-2DA4887DD974}"/>
              </a:ext>
            </a:extLst>
          </p:cNvPr>
          <p:cNvSpPr>
            <a:spLocks/>
          </p:cNvSpPr>
          <p:nvPr/>
        </p:nvSpPr>
        <p:spPr bwMode="auto">
          <a:xfrm>
            <a:off x="3657600" y="3352799"/>
            <a:ext cx="1482725" cy="381000"/>
          </a:xfrm>
          <a:custGeom>
            <a:avLst/>
            <a:gdLst>
              <a:gd name="T0" fmla="*/ 909 w 960"/>
              <a:gd name="T1" fmla="*/ 0 h 240"/>
              <a:gd name="T2" fmla="*/ 364 w 960"/>
              <a:gd name="T3" fmla="*/ 48 h 240"/>
              <a:gd name="T4" fmla="*/ 0 w 960"/>
              <a:gd name="T5" fmla="*/ 240 h 240"/>
              <a:gd name="T6" fmla="*/ 0 60000 65536"/>
              <a:gd name="T7" fmla="*/ 0 60000 65536"/>
              <a:gd name="T8" fmla="*/ 0 60000 65536"/>
              <a:gd name="T9" fmla="*/ 0 w 960"/>
              <a:gd name="T10" fmla="*/ 0 h 240"/>
              <a:gd name="T11" fmla="*/ 960 w 96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40">
                <a:moveTo>
                  <a:pt x="960" y="0"/>
                </a:moveTo>
                <a:cubicBezTo>
                  <a:pt x="752" y="4"/>
                  <a:pt x="544" y="8"/>
                  <a:pt x="384" y="48"/>
                </a:cubicBezTo>
                <a:cubicBezTo>
                  <a:pt x="224" y="88"/>
                  <a:pt x="112" y="164"/>
                  <a:pt x="0" y="24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17" name="Freeform 30">
            <a:extLst>
              <a:ext uri="{FF2B5EF4-FFF2-40B4-BE49-F238E27FC236}">
                <a16:creationId xmlns:a16="http://schemas.microsoft.com/office/drawing/2014/main" id="{E8E6CF60-4B80-6E7F-FCE4-6929AD9F2567}"/>
              </a:ext>
            </a:extLst>
          </p:cNvPr>
          <p:cNvSpPr>
            <a:spLocks/>
          </p:cNvSpPr>
          <p:nvPr/>
        </p:nvSpPr>
        <p:spPr bwMode="auto">
          <a:xfrm>
            <a:off x="5362575" y="3505199"/>
            <a:ext cx="173038" cy="533400"/>
          </a:xfrm>
          <a:custGeom>
            <a:avLst/>
            <a:gdLst>
              <a:gd name="T0" fmla="*/ 91 w 112"/>
              <a:gd name="T1" fmla="*/ 0 h 336"/>
              <a:gd name="T2" fmla="*/ 91 w 112"/>
              <a:gd name="T3" fmla="*/ 240 h 336"/>
              <a:gd name="T4" fmla="*/ 0 w 112"/>
              <a:gd name="T5" fmla="*/ 336 h 336"/>
              <a:gd name="T6" fmla="*/ 0 60000 65536"/>
              <a:gd name="T7" fmla="*/ 0 60000 65536"/>
              <a:gd name="T8" fmla="*/ 0 60000 65536"/>
              <a:gd name="T9" fmla="*/ 0 w 112"/>
              <a:gd name="T10" fmla="*/ 0 h 336"/>
              <a:gd name="T11" fmla="*/ 112 w 11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336">
                <a:moveTo>
                  <a:pt x="96" y="0"/>
                </a:moveTo>
                <a:cubicBezTo>
                  <a:pt x="104" y="92"/>
                  <a:pt x="112" y="184"/>
                  <a:pt x="96" y="240"/>
                </a:cubicBezTo>
                <a:cubicBezTo>
                  <a:pt x="80" y="296"/>
                  <a:pt x="40" y="316"/>
                  <a:pt x="0" y="33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19" name="Freeform 32">
            <a:extLst>
              <a:ext uri="{FF2B5EF4-FFF2-40B4-BE49-F238E27FC236}">
                <a16:creationId xmlns:a16="http://schemas.microsoft.com/office/drawing/2014/main" id="{C28C1009-27D7-EE10-606E-C6AC883F3F79}"/>
              </a:ext>
            </a:extLst>
          </p:cNvPr>
          <p:cNvSpPr>
            <a:spLocks/>
          </p:cNvSpPr>
          <p:nvPr/>
        </p:nvSpPr>
        <p:spPr bwMode="auto">
          <a:xfrm>
            <a:off x="5657850" y="3505199"/>
            <a:ext cx="890588" cy="304800"/>
          </a:xfrm>
          <a:custGeom>
            <a:avLst/>
            <a:gdLst>
              <a:gd name="T0" fmla="*/ 0 w 576"/>
              <a:gd name="T1" fmla="*/ 0 h 192"/>
              <a:gd name="T2" fmla="*/ 318 w 576"/>
              <a:gd name="T3" fmla="*/ 144 h 192"/>
              <a:gd name="T4" fmla="*/ 546 w 576"/>
              <a:gd name="T5" fmla="*/ 192 h 192"/>
              <a:gd name="T6" fmla="*/ 0 60000 65536"/>
              <a:gd name="T7" fmla="*/ 0 60000 65536"/>
              <a:gd name="T8" fmla="*/ 0 60000 65536"/>
              <a:gd name="T9" fmla="*/ 0 w 576"/>
              <a:gd name="T10" fmla="*/ 0 h 192"/>
              <a:gd name="T11" fmla="*/ 576 w 57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92">
                <a:moveTo>
                  <a:pt x="0" y="0"/>
                </a:moveTo>
                <a:cubicBezTo>
                  <a:pt x="120" y="56"/>
                  <a:pt x="240" y="112"/>
                  <a:pt x="336" y="144"/>
                </a:cubicBezTo>
                <a:cubicBezTo>
                  <a:pt x="432" y="176"/>
                  <a:pt x="504" y="184"/>
                  <a:pt x="576" y="19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21" name="Freeform 34">
            <a:extLst>
              <a:ext uri="{FF2B5EF4-FFF2-40B4-BE49-F238E27FC236}">
                <a16:creationId xmlns:a16="http://schemas.microsoft.com/office/drawing/2014/main" id="{5EF3874A-B742-3827-4926-5F4453E395F7}"/>
              </a:ext>
            </a:extLst>
          </p:cNvPr>
          <p:cNvSpPr>
            <a:spLocks/>
          </p:cNvSpPr>
          <p:nvPr/>
        </p:nvSpPr>
        <p:spPr bwMode="auto">
          <a:xfrm rot="21438973">
            <a:off x="5807075" y="3278187"/>
            <a:ext cx="3184525" cy="609600"/>
          </a:xfrm>
          <a:custGeom>
            <a:avLst/>
            <a:gdLst>
              <a:gd name="T0" fmla="*/ 0 w 2112"/>
              <a:gd name="T1" fmla="*/ 0 h 384"/>
              <a:gd name="T2" fmla="*/ 1342 w 2112"/>
              <a:gd name="T3" fmla="*/ 192 h 384"/>
              <a:gd name="T4" fmla="*/ 1905 w 2112"/>
              <a:gd name="T5" fmla="*/ 384 h 384"/>
              <a:gd name="T6" fmla="*/ 0 60000 65536"/>
              <a:gd name="T7" fmla="*/ 0 60000 65536"/>
              <a:gd name="T8" fmla="*/ 0 60000 65536"/>
              <a:gd name="T9" fmla="*/ 0 w 2112"/>
              <a:gd name="T10" fmla="*/ 0 h 384"/>
              <a:gd name="T11" fmla="*/ 2112 w 21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384">
                <a:moveTo>
                  <a:pt x="0" y="0"/>
                </a:moveTo>
                <a:cubicBezTo>
                  <a:pt x="568" y="64"/>
                  <a:pt x="1136" y="128"/>
                  <a:pt x="1488" y="192"/>
                </a:cubicBezTo>
                <a:cubicBezTo>
                  <a:pt x="1840" y="256"/>
                  <a:pt x="1976" y="320"/>
                  <a:pt x="2112" y="38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aphicFrame>
        <p:nvGraphicFramePr>
          <p:cNvPr id="7222" name="Object 8">
            <a:extLst>
              <a:ext uri="{FF2B5EF4-FFF2-40B4-BE49-F238E27FC236}">
                <a16:creationId xmlns:a16="http://schemas.microsoft.com/office/drawing/2014/main" id="{2C09161B-1BC4-1402-9C03-C7B99D640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31083"/>
              </p:ext>
            </p:extLst>
          </p:nvPr>
        </p:nvGraphicFramePr>
        <p:xfrm>
          <a:off x="5029200" y="23622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7222" name="Object 8">
                        <a:extLst>
                          <a:ext uri="{FF2B5EF4-FFF2-40B4-BE49-F238E27FC236}">
                            <a16:creationId xmlns:a16="http://schemas.microsoft.com/office/drawing/2014/main" id="{2C09161B-1BC4-1402-9C03-C7B99D640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622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3" name="Object 8">
            <a:extLst>
              <a:ext uri="{FF2B5EF4-FFF2-40B4-BE49-F238E27FC236}">
                <a16:creationId xmlns:a16="http://schemas.microsoft.com/office/drawing/2014/main" id="{BE96E23A-57BD-65AF-C352-F5710604A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63090"/>
              </p:ext>
            </p:extLst>
          </p:nvPr>
        </p:nvGraphicFramePr>
        <p:xfrm>
          <a:off x="2667000" y="2895601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7223" name="Object 8">
                        <a:extLst>
                          <a:ext uri="{FF2B5EF4-FFF2-40B4-BE49-F238E27FC236}">
                            <a16:creationId xmlns:a16="http://schemas.microsoft.com/office/drawing/2014/main" id="{BE96E23A-57BD-65AF-C352-F5710604A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1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9A1C450D-16E2-BC7C-C90B-4583D744E416}"/>
              </a:ext>
            </a:extLst>
          </p:cNvPr>
          <p:cNvCxnSpPr/>
          <p:nvPr/>
        </p:nvCxnSpPr>
        <p:spPr bwMode="auto">
          <a:xfrm>
            <a:off x="5105400" y="2590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1F31F59D-6DAC-91F3-DF5B-F7C5428CDD0F}"/>
              </a:ext>
            </a:extLst>
          </p:cNvPr>
          <p:cNvCxnSpPr/>
          <p:nvPr/>
        </p:nvCxnSpPr>
        <p:spPr bwMode="auto">
          <a:xfrm>
            <a:off x="3048000" y="32004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" name="Freeform 32">
            <a:extLst>
              <a:ext uri="{FF2B5EF4-FFF2-40B4-BE49-F238E27FC236}">
                <a16:creationId xmlns:a16="http://schemas.microsoft.com/office/drawing/2014/main" id="{462CB752-AEBC-5574-ECCA-C63D18FC89A5}"/>
              </a:ext>
            </a:extLst>
          </p:cNvPr>
          <p:cNvSpPr>
            <a:spLocks/>
          </p:cNvSpPr>
          <p:nvPr/>
        </p:nvSpPr>
        <p:spPr bwMode="auto">
          <a:xfrm>
            <a:off x="5594263" y="3539995"/>
            <a:ext cx="765262" cy="879604"/>
          </a:xfrm>
          <a:custGeom>
            <a:avLst/>
            <a:gdLst>
              <a:gd name="T0" fmla="*/ 0 w 576"/>
              <a:gd name="T1" fmla="*/ 0 h 192"/>
              <a:gd name="T2" fmla="*/ 318 w 576"/>
              <a:gd name="T3" fmla="*/ 144 h 192"/>
              <a:gd name="T4" fmla="*/ 546 w 576"/>
              <a:gd name="T5" fmla="*/ 192 h 192"/>
              <a:gd name="T6" fmla="*/ 0 60000 65536"/>
              <a:gd name="T7" fmla="*/ 0 60000 65536"/>
              <a:gd name="T8" fmla="*/ 0 60000 65536"/>
              <a:gd name="T9" fmla="*/ 0 w 576"/>
              <a:gd name="T10" fmla="*/ 0 h 192"/>
              <a:gd name="T11" fmla="*/ 576 w 57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92">
                <a:moveTo>
                  <a:pt x="0" y="0"/>
                </a:moveTo>
                <a:cubicBezTo>
                  <a:pt x="120" y="56"/>
                  <a:pt x="240" y="112"/>
                  <a:pt x="336" y="144"/>
                </a:cubicBezTo>
                <a:cubicBezTo>
                  <a:pt x="432" y="176"/>
                  <a:pt x="504" y="184"/>
                  <a:pt x="576" y="19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D37134BD-7364-116E-BECF-C9C6ABD47374}"/>
              </a:ext>
            </a:extLst>
          </p:cNvPr>
          <p:cNvSpPr>
            <a:spLocks/>
          </p:cNvSpPr>
          <p:nvPr/>
        </p:nvSpPr>
        <p:spPr bwMode="auto">
          <a:xfrm>
            <a:off x="5767705" y="3376611"/>
            <a:ext cx="2142373" cy="542927"/>
          </a:xfrm>
          <a:custGeom>
            <a:avLst/>
            <a:gdLst>
              <a:gd name="T0" fmla="*/ 0 w 576"/>
              <a:gd name="T1" fmla="*/ 0 h 192"/>
              <a:gd name="T2" fmla="*/ 318 w 576"/>
              <a:gd name="T3" fmla="*/ 144 h 192"/>
              <a:gd name="T4" fmla="*/ 546 w 576"/>
              <a:gd name="T5" fmla="*/ 192 h 192"/>
              <a:gd name="T6" fmla="*/ 0 60000 65536"/>
              <a:gd name="T7" fmla="*/ 0 60000 65536"/>
              <a:gd name="T8" fmla="*/ 0 60000 65536"/>
              <a:gd name="T9" fmla="*/ 0 w 576"/>
              <a:gd name="T10" fmla="*/ 0 h 192"/>
              <a:gd name="T11" fmla="*/ 576 w 57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92">
                <a:moveTo>
                  <a:pt x="0" y="0"/>
                </a:moveTo>
                <a:cubicBezTo>
                  <a:pt x="120" y="56"/>
                  <a:pt x="240" y="112"/>
                  <a:pt x="336" y="144"/>
                </a:cubicBezTo>
                <a:cubicBezTo>
                  <a:pt x="432" y="176"/>
                  <a:pt x="504" y="184"/>
                  <a:pt x="576" y="19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2953D5C-BF89-4880-4554-AF537928D165}"/>
              </a:ext>
            </a:extLst>
          </p:cNvPr>
          <p:cNvSpPr/>
          <p:nvPr/>
        </p:nvSpPr>
        <p:spPr>
          <a:xfrm>
            <a:off x="2317663" y="4387950"/>
            <a:ext cx="2057400" cy="895778"/>
          </a:xfrm>
          <a:prstGeom prst="wedgeRoundRectCallout">
            <a:avLst>
              <a:gd name="adj1" fmla="val 89955"/>
              <a:gd name="adj2" fmla="val -15184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None/>
            </a:pPr>
            <a:r>
              <a:rPr lang="en-US" sz="1600" dirty="0">
                <a:solidFill>
                  <a:srgbClr val="0000FF"/>
                </a:solidFill>
                <a:latin typeface="Roboto" panose="02000000000000000000" pitchFamily="2" charset="0"/>
              </a:rPr>
              <a:t>Hi routers in my AS. Y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ou can reach Z via me.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67628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2" grpId="0" animBg="1"/>
      <p:bldP spid="7216" grpId="0" animBg="1"/>
      <p:bldP spid="7217" grpId="0" animBg="1"/>
      <p:bldP spid="7219" grpId="0" animBg="1"/>
      <p:bldP spid="7221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764B-371D-54DE-71FA-C5457B63B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DE463DD-1051-7334-AF00-C1D0F3704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eBGP, iBGP, and IGP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58FCB0E-B6AC-9A34-4E6C-30FA9E503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12039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eBGP:</a:t>
            </a:r>
            <a:r>
              <a:rPr lang="en-US" dirty="0"/>
              <a:t> BGP sessions between border routers in different </a:t>
            </a:r>
            <a:r>
              <a:rPr lang="en-US" dirty="0" err="1"/>
              <a:t>ASes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Learn routes to external destinations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iBGP:</a:t>
            </a:r>
            <a:r>
              <a:rPr lang="en-US" dirty="0"/>
              <a:t> BGP sessions between border routers and other routers within the same 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Distribute externally learned routes internally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IGP:</a:t>
            </a:r>
            <a:r>
              <a:rPr lang="en-US" dirty="0"/>
              <a:t> “Interior Gateway Protocol” = Intra-domain routing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internal reachability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</a:t>
            </a:r>
            <a:r>
              <a:rPr lang="en-US" dirty="0"/>
              <a:t>, Link State Protocols like OSPF and IS-IS, and Distance Vector Protocols like RIP</a:t>
            </a:r>
          </a:p>
          <a:p>
            <a:pPr>
              <a:lnSpc>
                <a:spcPct val="90000"/>
              </a:lnSpc>
            </a:pPr>
            <a:r>
              <a:rPr lang="en-US" dirty="0"/>
              <a:t>Be careful not to confuse iBGP and IGP.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are between interior routers.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iBGP is for external routes, and IGP is for internal routes.</a:t>
            </a:r>
          </a:p>
        </p:txBody>
      </p:sp>
    </p:spTree>
    <p:extLst>
      <p:ext uri="{BB962C8B-B14F-4D97-AF65-F5344CB8AC3E}">
        <p14:creationId xmlns:p14="http://schemas.microsoft.com/office/powerpoint/2010/main" val="193531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4E62-EFAF-0A9D-DB4B-6AA33221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938470-8221-7A05-D77C-B678A1282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Putting the Pieces Together</a:t>
            </a:r>
            <a:endParaRPr lang="en-US" dirty="0"/>
          </a:p>
        </p:txBody>
      </p:sp>
      <p:grpSp>
        <p:nvGrpSpPr>
          <p:cNvPr id="7197" name="Group 2">
            <a:extLst>
              <a:ext uri="{FF2B5EF4-FFF2-40B4-BE49-F238E27FC236}">
                <a16:creationId xmlns:a16="http://schemas.microsoft.com/office/drawing/2014/main" id="{9219CFD0-E843-7EFA-D8AD-218E9167A71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048000"/>
            <a:ext cx="6172200" cy="1524000"/>
            <a:chOff x="-384" y="1008"/>
            <a:chExt cx="1584" cy="864"/>
          </a:xfrm>
        </p:grpSpPr>
        <p:sp>
          <p:nvSpPr>
            <p:cNvPr id="7198" name="AutoShape 3">
              <a:extLst>
                <a:ext uri="{FF2B5EF4-FFF2-40B4-BE49-F238E27FC236}">
                  <a16:creationId xmlns:a16="http://schemas.microsoft.com/office/drawing/2014/main" id="{5F90BAF4-C06F-1FD6-8FEF-C1CB9A6F3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199" name="Oval 4">
              <a:extLst>
                <a:ext uri="{FF2B5EF4-FFF2-40B4-BE49-F238E27FC236}">
                  <a16:creationId xmlns:a16="http://schemas.microsoft.com/office/drawing/2014/main" id="{E33F2FD0-12F0-3362-5DBF-8F7CF780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00" name="Oval 5">
              <a:extLst>
                <a:ext uri="{FF2B5EF4-FFF2-40B4-BE49-F238E27FC236}">
                  <a16:creationId xmlns:a16="http://schemas.microsoft.com/office/drawing/2014/main" id="{3577DA7F-C126-6C55-28B9-61264729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7201" name="Line 6">
            <a:extLst>
              <a:ext uri="{FF2B5EF4-FFF2-40B4-BE49-F238E27FC236}">
                <a16:creationId xmlns:a16="http://schemas.microsoft.com/office/drawing/2014/main" id="{4B0528D0-3400-2F5F-7FDB-03E142A3C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02" name="Line 7">
            <a:extLst>
              <a:ext uri="{FF2B5EF4-FFF2-40B4-BE49-F238E27FC236}">
                <a16:creationId xmlns:a16="http://schemas.microsoft.com/office/drawing/2014/main" id="{A57919D0-802F-9286-0509-66FFE5AD1D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96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7203" name="Group 8">
            <a:extLst>
              <a:ext uri="{FF2B5EF4-FFF2-40B4-BE49-F238E27FC236}">
                <a16:creationId xmlns:a16="http://schemas.microsoft.com/office/drawing/2014/main" id="{016AD006-21E3-FD51-2645-CCA30E65FE8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2057400" cy="1371600"/>
            <a:chOff x="-384" y="1008"/>
            <a:chExt cx="1584" cy="864"/>
          </a:xfrm>
        </p:grpSpPr>
        <p:sp>
          <p:nvSpPr>
            <p:cNvPr id="7204" name="AutoShape 9">
              <a:extLst>
                <a:ext uri="{FF2B5EF4-FFF2-40B4-BE49-F238E27FC236}">
                  <a16:creationId xmlns:a16="http://schemas.microsoft.com/office/drawing/2014/main" id="{A660F5F7-E911-9136-0890-48CA3341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205" name="Oval 10">
              <a:extLst>
                <a:ext uri="{FF2B5EF4-FFF2-40B4-BE49-F238E27FC236}">
                  <a16:creationId xmlns:a16="http://schemas.microsoft.com/office/drawing/2014/main" id="{4D689082-54F9-04A3-3DE9-FE62388A3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06" name="Oval 11">
              <a:extLst>
                <a:ext uri="{FF2B5EF4-FFF2-40B4-BE49-F238E27FC236}">
                  <a16:creationId xmlns:a16="http://schemas.microsoft.com/office/drawing/2014/main" id="{DBB2F4D4-78A9-7E97-76C5-00D6D663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7207" name="Group 12">
            <a:extLst>
              <a:ext uri="{FF2B5EF4-FFF2-40B4-BE49-F238E27FC236}">
                <a16:creationId xmlns:a16="http://schemas.microsoft.com/office/drawing/2014/main" id="{67C06E3D-A630-CAAC-7284-828F78C6253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371600"/>
            <a:ext cx="2514600" cy="1371600"/>
            <a:chOff x="-384" y="1008"/>
            <a:chExt cx="1584" cy="864"/>
          </a:xfrm>
        </p:grpSpPr>
        <p:sp>
          <p:nvSpPr>
            <p:cNvPr id="7208" name="AutoShape 13">
              <a:extLst>
                <a:ext uri="{FF2B5EF4-FFF2-40B4-BE49-F238E27FC236}">
                  <a16:creationId xmlns:a16="http://schemas.microsoft.com/office/drawing/2014/main" id="{F9868507-EDC5-8DD4-FB78-9D001877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209" name="Oval 14">
              <a:extLst>
                <a:ext uri="{FF2B5EF4-FFF2-40B4-BE49-F238E27FC236}">
                  <a16:creationId xmlns:a16="http://schemas.microsoft.com/office/drawing/2014/main" id="{7E35142A-3BCF-2280-A903-872C356E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10" name="Oval 15">
              <a:extLst>
                <a:ext uri="{FF2B5EF4-FFF2-40B4-BE49-F238E27FC236}">
                  <a16:creationId xmlns:a16="http://schemas.microsoft.com/office/drawing/2014/main" id="{02985AB7-9D89-41F1-3ABA-E7E31EB7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7211" name="Group 16">
            <a:extLst>
              <a:ext uri="{FF2B5EF4-FFF2-40B4-BE49-F238E27FC236}">
                <a16:creationId xmlns:a16="http://schemas.microsoft.com/office/drawing/2014/main" id="{400B50FB-E537-B9F6-8279-C3F17E3F848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600200"/>
            <a:ext cx="2514600" cy="1371600"/>
            <a:chOff x="-384" y="1008"/>
            <a:chExt cx="1584" cy="864"/>
          </a:xfrm>
        </p:grpSpPr>
        <p:sp>
          <p:nvSpPr>
            <p:cNvPr id="7212" name="AutoShape 17">
              <a:extLst>
                <a:ext uri="{FF2B5EF4-FFF2-40B4-BE49-F238E27FC236}">
                  <a16:creationId xmlns:a16="http://schemas.microsoft.com/office/drawing/2014/main" id="{7469A754-92A7-710E-4A4C-ABD0DED9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213" name="Oval 18">
              <a:extLst>
                <a:ext uri="{FF2B5EF4-FFF2-40B4-BE49-F238E27FC236}">
                  <a16:creationId xmlns:a16="http://schemas.microsoft.com/office/drawing/2014/main" id="{2D914C8A-822F-B23A-D762-CDAA11A29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14" name="Oval 19">
              <a:extLst>
                <a:ext uri="{FF2B5EF4-FFF2-40B4-BE49-F238E27FC236}">
                  <a16:creationId xmlns:a16="http://schemas.microsoft.com/office/drawing/2014/main" id="{CE89BCD5-52AB-4133-7823-E7BD545A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7215" name="Group 20">
            <a:extLst>
              <a:ext uri="{FF2B5EF4-FFF2-40B4-BE49-F238E27FC236}">
                <a16:creationId xmlns:a16="http://schemas.microsoft.com/office/drawing/2014/main" id="{37DC2ED2-8D14-85A5-32E2-86BCB907934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419600"/>
            <a:ext cx="2514600" cy="1371600"/>
            <a:chOff x="-384" y="1008"/>
            <a:chExt cx="1584" cy="864"/>
          </a:xfrm>
        </p:grpSpPr>
        <p:sp>
          <p:nvSpPr>
            <p:cNvPr id="7216" name="AutoShape 21">
              <a:extLst>
                <a:ext uri="{FF2B5EF4-FFF2-40B4-BE49-F238E27FC236}">
                  <a16:creationId xmlns:a16="http://schemas.microsoft.com/office/drawing/2014/main" id="{44E18B44-8477-5BCE-03A4-65C2610C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217" name="Oval 22">
              <a:extLst>
                <a:ext uri="{FF2B5EF4-FFF2-40B4-BE49-F238E27FC236}">
                  <a16:creationId xmlns:a16="http://schemas.microsoft.com/office/drawing/2014/main" id="{F9222245-4664-4A56-65F3-4835B816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18" name="Oval 23">
              <a:extLst>
                <a:ext uri="{FF2B5EF4-FFF2-40B4-BE49-F238E27FC236}">
                  <a16:creationId xmlns:a16="http://schemas.microsoft.com/office/drawing/2014/main" id="{4E922DFE-B37F-C55A-A397-F0931ACE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sp>
        <p:nvSpPr>
          <p:cNvPr id="7219" name="Line 25">
            <a:extLst>
              <a:ext uri="{FF2B5EF4-FFF2-40B4-BE49-F238E27FC236}">
                <a16:creationId xmlns:a16="http://schemas.microsoft.com/office/drawing/2014/main" id="{0277FE9B-1746-03B6-4C6A-1F550EC29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20" name="Line 26">
            <a:extLst>
              <a:ext uri="{FF2B5EF4-FFF2-40B4-BE49-F238E27FC236}">
                <a16:creationId xmlns:a16="http://schemas.microsoft.com/office/drawing/2014/main" id="{C0C36EAF-502B-7F6B-D00A-7E054DE06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21" name="Line 27">
            <a:extLst>
              <a:ext uri="{FF2B5EF4-FFF2-40B4-BE49-F238E27FC236}">
                <a16:creationId xmlns:a16="http://schemas.microsoft.com/office/drawing/2014/main" id="{2A917D76-A725-AFF1-465D-412941241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0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7222" name="Group 28">
            <a:extLst>
              <a:ext uri="{FF2B5EF4-FFF2-40B4-BE49-F238E27FC236}">
                <a16:creationId xmlns:a16="http://schemas.microsoft.com/office/drawing/2014/main" id="{A54E90FB-BF7E-5796-B52E-B19BD803755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125788"/>
            <a:ext cx="5334000" cy="1141412"/>
            <a:chOff x="1296" y="1969"/>
            <a:chExt cx="3360" cy="719"/>
          </a:xfrm>
        </p:grpSpPr>
        <p:sp>
          <p:nvSpPr>
            <p:cNvPr id="7223" name="Freeform 29">
              <a:extLst>
                <a:ext uri="{FF2B5EF4-FFF2-40B4-BE49-F238E27FC236}">
                  <a16:creationId xmlns:a16="http://schemas.microsoft.com/office/drawing/2014/main" id="{EE07C365-A767-2049-7761-4B1C1B41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24" name="Freeform 30">
              <a:extLst>
                <a:ext uri="{FF2B5EF4-FFF2-40B4-BE49-F238E27FC236}">
                  <a16:creationId xmlns:a16="http://schemas.microsoft.com/office/drawing/2014/main" id="{EFA986B0-3FC4-F409-A7E0-38844AB0A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25" name="Freeform 31">
              <a:extLst>
                <a:ext uri="{FF2B5EF4-FFF2-40B4-BE49-F238E27FC236}">
                  <a16:creationId xmlns:a16="http://schemas.microsoft.com/office/drawing/2014/main" id="{354DFBB1-AD25-246A-1FA7-2958339B5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26" name="Freeform 32">
              <a:extLst>
                <a:ext uri="{FF2B5EF4-FFF2-40B4-BE49-F238E27FC236}">
                  <a16:creationId xmlns:a16="http://schemas.microsoft.com/office/drawing/2014/main" id="{A724A162-8D99-8AEA-6D31-F9656123B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27" name="Freeform 33">
              <a:extLst>
                <a:ext uri="{FF2B5EF4-FFF2-40B4-BE49-F238E27FC236}">
                  <a16:creationId xmlns:a16="http://schemas.microsoft.com/office/drawing/2014/main" id="{934C461D-0D01-ECC8-EE76-06429ECF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28" name="Freeform 34">
              <a:extLst>
                <a:ext uri="{FF2B5EF4-FFF2-40B4-BE49-F238E27FC236}">
                  <a16:creationId xmlns:a16="http://schemas.microsoft.com/office/drawing/2014/main" id="{E3FC093D-0CA4-FBB4-A3A2-80FD261B999A}"/>
                </a:ext>
              </a:extLst>
            </p:cNvPr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grpSp>
        <p:nvGrpSpPr>
          <p:cNvPr id="7229" name="Group 38">
            <a:extLst>
              <a:ext uri="{FF2B5EF4-FFF2-40B4-BE49-F238E27FC236}">
                <a16:creationId xmlns:a16="http://schemas.microsoft.com/office/drawing/2014/main" id="{CE909B5E-E9BD-2680-268D-8F28318B57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70214"/>
            <a:ext cx="6477000" cy="1711325"/>
            <a:chOff x="1008" y="1871"/>
            <a:chExt cx="4080" cy="1078"/>
          </a:xfrm>
        </p:grpSpPr>
        <p:graphicFrame>
          <p:nvGraphicFramePr>
            <p:cNvPr id="7230" name="Object 5">
              <a:extLst>
                <a:ext uri="{FF2B5EF4-FFF2-40B4-BE49-F238E27FC236}">
                  <a16:creationId xmlns:a16="http://schemas.microsoft.com/office/drawing/2014/main" id="{7754599E-0D7A-9444-EA71-0C05BA150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7230" name="Object 5">
                          <a:extLst>
                            <a:ext uri="{FF2B5EF4-FFF2-40B4-BE49-F238E27FC236}">
                              <a16:creationId xmlns:a16="http://schemas.microsoft.com/office/drawing/2014/main" id="{7754599E-0D7A-9444-EA71-0C05BA1501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1" name="Object 6">
              <a:extLst>
                <a:ext uri="{FF2B5EF4-FFF2-40B4-BE49-F238E27FC236}">
                  <a16:creationId xmlns:a16="http://schemas.microsoft.com/office/drawing/2014/main" id="{C0D36D63-555E-9D4B-D864-BE6ED874A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1095022" imgH="666045" progId="Visio.Drawing.11">
                    <p:embed/>
                  </p:oleObj>
                </mc:Choice>
                <mc:Fallback>
                  <p:oleObj name="Visio" r:id="rId5" imgW="1095022" imgH="666045" progId="Visio.Drawing.11">
                    <p:embed/>
                    <p:pic>
                      <p:nvPicPr>
                        <p:cNvPr id="7231" name="Object 6">
                          <a:extLst>
                            <a:ext uri="{FF2B5EF4-FFF2-40B4-BE49-F238E27FC236}">
                              <a16:creationId xmlns:a16="http://schemas.microsoft.com/office/drawing/2014/main" id="{C0D36D63-555E-9D4B-D864-BE6ED874AF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2" name="Object 7">
              <a:extLst>
                <a:ext uri="{FF2B5EF4-FFF2-40B4-BE49-F238E27FC236}">
                  <a16:creationId xmlns:a16="http://schemas.microsoft.com/office/drawing/2014/main" id="{0ECCBEC4-29CF-AB3F-B1C7-4FF4D0A539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7232" name="Object 7">
                          <a:extLst>
                            <a:ext uri="{FF2B5EF4-FFF2-40B4-BE49-F238E27FC236}">
                              <a16:creationId xmlns:a16="http://schemas.microsoft.com/office/drawing/2014/main" id="{0ECCBEC4-29CF-AB3F-B1C7-4FF4D0A539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3" name="Object 8">
              <a:extLst>
                <a:ext uri="{FF2B5EF4-FFF2-40B4-BE49-F238E27FC236}">
                  <a16:creationId xmlns:a16="http://schemas.microsoft.com/office/drawing/2014/main" id="{723A9CB5-7BC2-0E4E-F569-9B5646CFE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7233" name="Object 8">
                          <a:extLst>
                            <a:ext uri="{FF2B5EF4-FFF2-40B4-BE49-F238E27FC236}">
                              <a16:creationId xmlns:a16="http://schemas.microsoft.com/office/drawing/2014/main" id="{723A9CB5-7BC2-0E4E-F569-9B5646CFE4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4" name="Group 44">
            <a:extLst>
              <a:ext uri="{FF2B5EF4-FFF2-40B4-BE49-F238E27FC236}">
                <a16:creationId xmlns:a16="http://schemas.microsoft.com/office/drawing/2014/main" id="{9CBB221E-22B0-E766-AE0A-26719A5C639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579811"/>
            <a:ext cx="3429000" cy="506412"/>
            <a:chOff x="1824" y="2303"/>
            <a:chExt cx="2160" cy="319"/>
          </a:xfrm>
        </p:grpSpPr>
        <p:graphicFrame>
          <p:nvGraphicFramePr>
            <p:cNvPr id="7235" name="Object 2">
              <a:extLst>
                <a:ext uri="{FF2B5EF4-FFF2-40B4-BE49-F238E27FC236}">
                  <a16:creationId xmlns:a16="http://schemas.microsoft.com/office/drawing/2014/main" id="{E1C9E8AC-0FC4-477B-1356-7DD135C65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95022" imgH="666045" progId="Visio.Drawing.11">
                    <p:embed/>
                  </p:oleObj>
                </mc:Choice>
                <mc:Fallback>
                  <p:oleObj name="Visio" r:id="rId3" imgW="1095022" imgH="666045" progId="Visio.Drawing.11">
                    <p:embed/>
                    <p:pic>
                      <p:nvPicPr>
                        <p:cNvPr id="7235" name="Object 2">
                          <a:extLst>
                            <a:ext uri="{FF2B5EF4-FFF2-40B4-BE49-F238E27FC236}">
                              <a16:creationId xmlns:a16="http://schemas.microsoft.com/office/drawing/2014/main" id="{E1C9E8AC-0FC4-477B-1356-7DD135C65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6" name="Object 3">
              <a:extLst>
                <a:ext uri="{FF2B5EF4-FFF2-40B4-BE49-F238E27FC236}">
                  <a16:creationId xmlns:a16="http://schemas.microsoft.com/office/drawing/2014/main" id="{A10C74FF-9A93-E0D0-6F5D-89EEB47E53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7236" name="Object 3">
                          <a:extLst>
                            <a:ext uri="{FF2B5EF4-FFF2-40B4-BE49-F238E27FC236}">
                              <a16:creationId xmlns:a16="http://schemas.microsoft.com/office/drawing/2014/main" id="{A10C74FF-9A93-E0D0-6F5D-89EEB47E53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7" name="Object 4">
              <a:extLst>
                <a:ext uri="{FF2B5EF4-FFF2-40B4-BE49-F238E27FC236}">
                  <a16:creationId xmlns:a16="http://schemas.microsoft.com/office/drawing/2014/main" id="{6E112198-310D-74D6-3BDE-818B0DBCC3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7237" name="Object 4">
                          <a:extLst>
                            <a:ext uri="{FF2B5EF4-FFF2-40B4-BE49-F238E27FC236}">
                              <a16:creationId xmlns:a16="http://schemas.microsoft.com/office/drawing/2014/main" id="{6E112198-310D-74D6-3BDE-818B0DBCC3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8" name="Group 50">
            <a:extLst>
              <a:ext uri="{FF2B5EF4-FFF2-40B4-BE49-F238E27FC236}">
                <a16:creationId xmlns:a16="http://schemas.microsoft.com/office/drawing/2014/main" id="{04C2489C-27B8-892F-F057-C8482627247D}"/>
              </a:ext>
            </a:extLst>
          </p:cNvPr>
          <p:cNvGrpSpPr>
            <a:grpSpLocks/>
          </p:cNvGrpSpPr>
          <p:nvPr/>
        </p:nvGrpSpPr>
        <p:grpSpPr bwMode="auto">
          <a:xfrm>
            <a:off x="3808414" y="3209926"/>
            <a:ext cx="5183187" cy="1362075"/>
            <a:chOff x="1439" y="2016"/>
            <a:chExt cx="3265" cy="858"/>
          </a:xfrm>
        </p:grpSpPr>
        <p:grpSp>
          <p:nvGrpSpPr>
            <p:cNvPr id="7239" name="Group 51">
              <a:extLst>
                <a:ext uri="{FF2B5EF4-FFF2-40B4-BE49-F238E27FC236}">
                  <a16:creationId xmlns:a16="http://schemas.microsoft.com/office/drawing/2014/main" id="{458DE676-C754-AD9A-F52F-A75F361A8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2016"/>
              <a:ext cx="3265" cy="858"/>
              <a:chOff x="1439" y="2030"/>
              <a:chExt cx="3265" cy="858"/>
            </a:xfrm>
          </p:grpSpPr>
          <p:sp>
            <p:nvSpPr>
              <p:cNvPr id="7241" name="Freeform 52">
                <a:extLst>
                  <a:ext uri="{FF2B5EF4-FFF2-40B4-BE49-F238E27FC236}">
                    <a16:creationId xmlns:a16="http://schemas.microsoft.com/office/drawing/2014/main" id="{AC5510A6-1554-FDAA-EB90-79B2C312D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3" y="2322"/>
                <a:ext cx="1197" cy="51"/>
              </a:xfrm>
              <a:custGeom>
                <a:avLst/>
                <a:gdLst>
                  <a:gd name="T0" fmla="*/ 1197 w 1197"/>
                  <a:gd name="T1" fmla="*/ 0 h 51"/>
                  <a:gd name="T2" fmla="*/ 204 w 1197"/>
                  <a:gd name="T3" fmla="*/ 45 h 51"/>
                  <a:gd name="T4" fmla="*/ 0 w 1197"/>
                  <a:gd name="T5" fmla="*/ 38 h 51"/>
                  <a:gd name="T6" fmla="*/ 0 60000 65536"/>
                  <a:gd name="T7" fmla="*/ 0 60000 65536"/>
                  <a:gd name="T8" fmla="*/ 0 60000 65536"/>
                  <a:gd name="T9" fmla="*/ 0 w 1197"/>
                  <a:gd name="T10" fmla="*/ 0 h 51"/>
                  <a:gd name="T11" fmla="*/ 1197 w 11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7" h="51">
                    <a:moveTo>
                      <a:pt x="1197" y="0"/>
                    </a:moveTo>
                    <a:cubicBezTo>
                      <a:pt x="1032" y="7"/>
                      <a:pt x="403" y="39"/>
                      <a:pt x="204" y="45"/>
                    </a:cubicBezTo>
                    <a:cubicBezTo>
                      <a:pt x="5" y="51"/>
                      <a:pt x="42" y="39"/>
                      <a:pt x="0" y="3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42" name="Freeform 53">
                <a:extLst>
                  <a:ext uri="{FF2B5EF4-FFF2-40B4-BE49-F238E27FC236}">
                    <a16:creationId xmlns:a16="http://schemas.microsoft.com/office/drawing/2014/main" id="{FA528B40-2256-BB09-E089-FB2BE837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2030"/>
                <a:ext cx="1959" cy="234"/>
              </a:xfrm>
              <a:custGeom>
                <a:avLst/>
                <a:gdLst>
                  <a:gd name="T0" fmla="*/ 1959 w 1959"/>
                  <a:gd name="T1" fmla="*/ 234 h 234"/>
                  <a:gd name="T2" fmla="*/ 373 w 1959"/>
                  <a:gd name="T3" fmla="*/ 42 h 234"/>
                  <a:gd name="T4" fmla="*/ 0 w 195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959"/>
                  <a:gd name="T10" fmla="*/ 0 h 234"/>
                  <a:gd name="T11" fmla="*/ 1959 w 195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9" h="234">
                    <a:moveTo>
                      <a:pt x="1959" y="234"/>
                    </a:moveTo>
                    <a:cubicBezTo>
                      <a:pt x="1695" y="202"/>
                      <a:pt x="699" y="81"/>
                      <a:pt x="373" y="42"/>
                    </a:cubicBezTo>
                    <a:cubicBezTo>
                      <a:pt x="47" y="3"/>
                      <a:pt x="78" y="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43" name="Freeform 54">
                <a:extLst>
                  <a:ext uri="{FF2B5EF4-FFF2-40B4-BE49-F238E27FC236}">
                    <a16:creationId xmlns:a16="http://schemas.microsoft.com/office/drawing/2014/main" id="{4108CA4E-EFA8-3F97-902D-9A37385A339E}"/>
                  </a:ext>
                </a:extLst>
              </p:cNvPr>
              <p:cNvSpPr>
                <a:spLocks/>
              </p:cNvSpPr>
              <p:nvPr/>
            </p:nvSpPr>
            <p:spPr bwMode="auto">
              <a:xfrm rot="366366">
                <a:off x="1439" y="2112"/>
                <a:ext cx="3216" cy="432"/>
              </a:xfrm>
              <a:custGeom>
                <a:avLst/>
                <a:gdLst>
                  <a:gd name="T0" fmla="*/ 3475 w 2976"/>
                  <a:gd name="T1" fmla="*/ 0 h 192"/>
                  <a:gd name="T2" fmla="*/ 1233 w 2976"/>
                  <a:gd name="T3" fmla="*/ 243 h 192"/>
                  <a:gd name="T4" fmla="*/ 0 w 2976"/>
                  <a:gd name="T5" fmla="*/ 972 h 192"/>
                  <a:gd name="T6" fmla="*/ 0 60000 65536"/>
                  <a:gd name="T7" fmla="*/ 0 60000 65536"/>
                  <a:gd name="T8" fmla="*/ 0 60000 65536"/>
                  <a:gd name="T9" fmla="*/ 0 w 2976"/>
                  <a:gd name="T10" fmla="*/ 0 h 192"/>
                  <a:gd name="T11" fmla="*/ 2976 w 297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76" h="192">
                    <a:moveTo>
                      <a:pt x="2976" y="0"/>
                    </a:moveTo>
                    <a:cubicBezTo>
                      <a:pt x="2264" y="8"/>
                      <a:pt x="1552" y="16"/>
                      <a:pt x="1056" y="48"/>
                    </a:cubicBezTo>
                    <a:cubicBezTo>
                      <a:pt x="560" y="80"/>
                      <a:pt x="280" y="136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44" name="Freeform 55">
                <a:extLst>
                  <a:ext uri="{FF2B5EF4-FFF2-40B4-BE49-F238E27FC236}">
                    <a16:creationId xmlns:a16="http://schemas.microsoft.com/office/drawing/2014/main" id="{8D83E035-F502-98D3-0F50-08A77BEAAC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38716">
                <a:off x="2352" y="2208"/>
                <a:ext cx="2304" cy="288"/>
              </a:xfrm>
              <a:custGeom>
                <a:avLst/>
                <a:gdLst>
                  <a:gd name="T0" fmla="*/ 2353 w 2256"/>
                  <a:gd name="T1" fmla="*/ 0 h 288"/>
                  <a:gd name="T2" fmla="*/ 400 w 2256"/>
                  <a:gd name="T3" fmla="*/ 144 h 288"/>
                  <a:gd name="T4" fmla="*/ 0 w 225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256"/>
                  <a:gd name="T10" fmla="*/ 0 h 288"/>
                  <a:gd name="T11" fmla="*/ 2256 w 225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6" h="288">
                    <a:moveTo>
                      <a:pt x="2256" y="0"/>
                    </a:moveTo>
                    <a:cubicBezTo>
                      <a:pt x="1508" y="48"/>
                      <a:pt x="760" y="96"/>
                      <a:pt x="384" y="144"/>
                    </a:cubicBezTo>
                    <a:cubicBezTo>
                      <a:pt x="8" y="192"/>
                      <a:pt x="4" y="240"/>
                      <a:pt x="0" y="28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45" name="Freeform 56">
                <a:extLst>
                  <a:ext uri="{FF2B5EF4-FFF2-40B4-BE49-F238E27FC236}">
                    <a16:creationId xmlns:a16="http://schemas.microsoft.com/office/drawing/2014/main" id="{D3F9D3F5-B8E9-A37F-6890-A853DD36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2360"/>
                <a:ext cx="1344" cy="528"/>
              </a:xfrm>
              <a:custGeom>
                <a:avLst/>
                <a:gdLst>
                  <a:gd name="T0" fmla="*/ 1344 w 1344"/>
                  <a:gd name="T1" fmla="*/ 0 h 528"/>
                  <a:gd name="T2" fmla="*/ 336 w 1344"/>
                  <a:gd name="T3" fmla="*/ 336 h 528"/>
                  <a:gd name="T4" fmla="*/ 0 w 134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28"/>
                  <a:gd name="T11" fmla="*/ 1344 w 134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28">
                    <a:moveTo>
                      <a:pt x="1344" y="0"/>
                    </a:moveTo>
                    <a:cubicBezTo>
                      <a:pt x="952" y="124"/>
                      <a:pt x="560" y="248"/>
                      <a:pt x="336" y="336"/>
                    </a:cubicBezTo>
                    <a:cubicBezTo>
                      <a:pt x="112" y="424"/>
                      <a:pt x="56" y="476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</p:grpSp>
        <p:sp>
          <p:nvSpPr>
            <p:cNvPr id="7240" name="Freeform 57">
              <a:extLst>
                <a:ext uri="{FF2B5EF4-FFF2-40B4-BE49-F238E27FC236}">
                  <a16:creationId xmlns:a16="http://schemas.microsoft.com/office/drawing/2014/main" id="{291D3149-0637-500C-14F6-D80074DF8B90}"/>
                </a:ext>
              </a:extLst>
            </p:cNvPr>
            <p:cNvSpPr>
              <a:spLocks/>
            </p:cNvSpPr>
            <p:nvPr/>
          </p:nvSpPr>
          <p:spPr bwMode="auto">
            <a:xfrm rot="1272211">
              <a:off x="4272" y="2304"/>
              <a:ext cx="432" cy="192"/>
            </a:xfrm>
            <a:custGeom>
              <a:avLst/>
              <a:gdLst>
                <a:gd name="T0" fmla="*/ 648 w 288"/>
                <a:gd name="T1" fmla="*/ 0 h 240"/>
                <a:gd name="T2" fmla="*/ 432 w 288"/>
                <a:gd name="T3" fmla="*/ 92 h 240"/>
                <a:gd name="T4" fmla="*/ 0 w 288"/>
                <a:gd name="T5" fmla="*/ 154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0"/>
                  </a:moveTo>
                  <a:cubicBezTo>
                    <a:pt x="264" y="52"/>
                    <a:pt x="240" y="104"/>
                    <a:pt x="192" y="144"/>
                  </a:cubicBezTo>
                  <a:cubicBezTo>
                    <a:pt x="144" y="184"/>
                    <a:pt x="72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grpSp>
        <p:nvGrpSpPr>
          <p:cNvPr id="7246" name="Group 58">
            <a:extLst>
              <a:ext uri="{FF2B5EF4-FFF2-40B4-BE49-F238E27FC236}">
                <a16:creationId xmlns:a16="http://schemas.microsoft.com/office/drawing/2014/main" id="{25AEDF55-DE90-D67D-6F01-D8932869A61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33614"/>
            <a:ext cx="6781800" cy="2262187"/>
            <a:chOff x="912" y="1407"/>
            <a:chExt cx="4272" cy="1425"/>
          </a:xfrm>
        </p:grpSpPr>
        <p:sp>
          <p:nvSpPr>
            <p:cNvPr id="7247" name="AutoShape 59">
              <a:extLst>
                <a:ext uri="{FF2B5EF4-FFF2-40B4-BE49-F238E27FC236}">
                  <a16:creationId xmlns:a16="http://schemas.microsoft.com/office/drawing/2014/main" id="{E2CBC66E-330B-C786-CF52-58DF8F812B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54241">
              <a:off x="2112" y="1503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48" name="AutoShape 60">
              <a:extLst>
                <a:ext uri="{FF2B5EF4-FFF2-40B4-BE49-F238E27FC236}">
                  <a16:creationId xmlns:a16="http://schemas.microsoft.com/office/drawing/2014/main" id="{AC1294FF-77F9-7028-DD28-1E6DEA8305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75012">
              <a:off x="816" y="1871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49" name="AutoShape 61">
              <a:extLst>
                <a:ext uri="{FF2B5EF4-FFF2-40B4-BE49-F238E27FC236}">
                  <a16:creationId xmlns:a16="http://schemas.microsoft.com/office/drawing/2014/main" id="{391EB054-0A20-B234-4841-B1FD43369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37443">
              <a:off x="4752" y="163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  <p:sp>
          <p:nvSpPr>
            <p:cNvPr id="7250" name="AutoShape 62">
              <a:extLst>
                <a:ext uri="{FF2B5EF4-FFF2-40B4-BE49-F238E27FC236}">
                  <a16:creationId xmlns:a16="http://schemas.microsoft.com/office/drawing/2014/main" id="{A1DE8687-2AA7-8D22-496E-C2B9DCAC6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498625">
              <a:off x="4848" y="24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800"/>
            </a:p>
          </p:txBody>
        </p:sp>
      </p:grpSp>
      <p:grpSp>
        <p:nvGrpSpPr>
          <p:cNvPr id="7251" name="Group 63">
            <a:extLst>
              <a:ext uri="{FF2B5EF4-FFF2-40B4-BE49-F238E27FC236}">
                <a16:creationId xmlns:a16="http://schemas.microsoft.com/office/drawing/2014/main" id="{8CA65FC6-96E0-FC19-68A7-D2CE0839D59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340101"/>
            <a:ext cx="5181600" cy="1155700"/>
            <a:chOff x="1392" y="2104"/>
            <a:chExt cx="3264" cy="728"/>
          </a:xfrm>
        </p:grpSpPr>
        <p:sp>
          <p:nvSpPr>
            <p:cNvPr id="7252" name="Freeform 64">
              <a:extLst>
                <a:ext uri="{FF2B5EF4-FFF2-40B4-BE49-F238E27FC236}">
                  <a16:creationId xmlns:a16="http://schemas.microsoft.com/office/drawing/2014/main" id="{864BD624-6B5F-F3AC-1F49-EE98D58E7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264"/>
              <a:ext cx="1776" cy="48"/>
            </a:xfrm>
            <a:custGeom>
              <a:avLst/>
              <a:gdLst>
                <a:gd name="T0" fmla="*/ 0 w 1776"/>
                <a:gd name="T1" fmla="*/ 21 h 112"/>
                <a:gd name="T2" fmla="*/ 1296 w 1776"/>
                <a:gd name="T3" fmla="*/ 3 h 112"/>
                <a:gd name="T4" fmla="*/ 1776 w 1776"/>
                <a:gd name="T5" fmla="*/ 3 h 112"/>
                <a:gd name="T6" fmla="*/ 0 60000 65536"/>
                <a:gd name="T7" fmla="*/ 0 60000 65536"/>
                <a:gd name="T8" fmla="*/ 0 60000 65536"/>
                <a:gd name="T9" fmla="*/ 0 w 1776"/>
                <a:gd name="T10" fmla="*/ 0 h 112"/>
                <a:gd name="T11" fmla="*/ 1776 w 1776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12">
                  <a:moveTo>
                    <a:pt x="0" y="112"/>
                  </a:moveTo>
                  <a:cubicBezTo>
                    <a:pt x="500" y="72"/>
                    <a:pt x="1000" y="32"/>
                    <a:pt x="1296" y="16"/>
                  </a:cubicBezTo>
                  <a:cubicBezTo>
                    <a:pt x="1592" y="0"/>
                    <a:pt x="1684" y="8"/>
                    <a:pt x="1776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grpSp>
          <p:nvGrpSpPr>
            <p:cNvPr id="7253" name="Group 65">
              <a:extLst>
                <a:ext uri="{FF2B5EF4-FFF2-40B4-BE49-F238E27FC236}">
                  <a16:creationId xmlns:a16="http://schemas.microsoft.com/office/drawing/2014/main" id="{45E96FC7-B971-6B6A-AC60-706FD6CCF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104"/>
              <a:ext cx="3264" cy="728"/>
              <a:chOff x="1392" y="2112"/>
              <a:chExt cx="3264" cy="728"/>
            </a:xfrm>
          </p:grpSpPr>
          <p:sp>
            <p:nvSpPr>
              <p:cNvPr id="7254" name="Freeform 66">
                <a:extLst>
                  <a:ext uri="{FF2B5EF4-FFF2-40B4-BE49-F238E27FC236}">
                    <a16:creationId xmlns:a16="http://schemas.microsoft.com/office/drawing/2014/main" id="{F404D3EE-8087-0A78-7DA4-E4082599F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480 w 864"/>
                  <a:gd name="T3" fmla="*/ 96 h 192"/>
                  <a:gd name="T4" fmla="*/ 864 w 86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92"/>
                  <a:gd name="T11" fmla="*/ 864 w 86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92">
                    <a:moveTo>
                      <a:pt x="0" y="192"/>
                    </a:moveTo>
                    <a:cubicBezTo>
                      <a:pt x="168" y="160"/>
                      <a:pt x="336" y="128"/>
                      <a:pt x="480" y="96"/>
                    </a:cubicBezTo>
                    <a:cubicBezTo>
                      <a:pt x="624" y="64"/>
                      <a:pt x="744" y="32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55" name="Freeform 67">
                <a:extLst>
                  <a:ext uri="{FF2B5EF4-FFF2-40B4-BE49-F238E27FC236}">
                    <a16:creationId xmlns:a16="http://schemas.microsoft.com/office/drawing/2014/main" id="{45EBF467-2C61-87FA-63CE-0A090AEB7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408"/>
                <a:ext cx="720" cy="96"/>
              </a:xfrm>
              <a:custGeom>
                <a:avLst/>
                <a:gdLst>
                  <a:gd name="T0" fmla="*/ 0 w 720"/>
                  <a:gd name="T1" fmla="*/ 0 h 96"/>
                  <a:gd name="T2" fmla="*/ 720 w 720"/>
                  <a:gd name="T3" fmla="*/ 96 h 96"/>
                  <a:gd name="T4" fmla="*/ 0 60000 65536"/>
                  <a:gd name="T5" fmla="*/ 0 60000 65536"/>
                  <a:gd name="T6" fmla="*/ 0 w 720"/>
                  <a:gd name="T7" fmla="*/ 0 h 96"/>
                  <a:gd name="T8" fmla="*/ 720 w 7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0" h="96">
                    <a:moveTo>
                      <a:pt x="0" y="0"/>
                    </a:moveTo>
                    <a:cubicBezTo>
                      <a:pt x="300" y="40"/>
                      <a:pt x="600" y="80"/>
                      <a:pt x="720" y="9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56" name="Freeform 68">
                <a:extLst>
                  <a:ext uri="{FF2B5EF4-FFF2-40B4-BE49-F238E27FC236}">
                    <a16:creationId xmlns:a16="http://schemas.microsoft.com/office/drawing/2014/main" id="{3571D605-7908-2852-6801-5757D09D0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208"/>
                <a:ext cx="2592" cy="152"/>
              </a:xfrm>
              <a:custGeom>
                <a:avLst/>
                <a:gdLst>
                  <a:gd name="T0" fmla="*/ 0 w 2592"/>
                  <a:gd name="T1" fmla="*/ 104 h 152"/>
                  <a:gd name="T2" fmla="*/ 1968 w 2592"/>
                  <a:gd name="T3" fmla="*/ 8 h 152"/>
                  <a:gd name="T4" fmla="*/ 2592 w 259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2592"/>
                  <a:gd name="T10" fmla="*/ 0 h 152"/>
                  <a:gd name="T11" fmla="*/ 2592 w 259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2" h="152">
                    <a:moveTo>
                      <a:pt x="0" y="104"/>
                    </a:moveTo>
                    <a:cubicBezTo>
                      <a:pt x="768" y="52"/>
                      <a:pt x="1536" y="0"/>
                      <a:pt x="1968" y="8"/>
                    </a:cubicBezTo>
                    <a:cubicBezTo>
                      <a:pt x="2400" y="16"/>
                      <a:pt x="2496" y="84"/>
                      <a:pt x="2592" y="1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57" name="Freeform 69">
                <a:extLst>
                  <a:ext uri="{FF2B5EF4-FFF2-40B4-BE49-F238E27FC236}">
                    <a16:creationId xmlns:a16="http://schemas.microsoft.com/office/drawing/2014/main" id="{E980D30E-57F0-21D1-8637-30BA09A9BD9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71745">
                <a:off x="1440" y="2112"/>
                <a:ext cx="3216" cy="200"/>
              </a:xfrm>
              <a:custGeom>
                <a:avLst/>
                <a:gdLst>
                  <a:gd name="T0" fmla="*/ 0 w 3360"/>
                  <a:gd name="T1" fmla="*/ 152 h 200"/>
                  <a:gd name="T2" fmla="*/ 2243 w 3360"/>
                  <a:gd name="T3" fmla="*/ 8 h 200"/>
                  <a:gd name="T4" fmla="*/ 3078 w 3360"/>
                  <a:gd name="T5" fmla="*/ 200 h 200"/>
                  <a:gd name="T6" fmla="*/ 0 60000 65536"/>
                  <a:gd name="T7" fmla="*/ 0 60000 65536"/>
                  <a:gd name="T8" fmla="*/ 0 60000 65536"/>
                  <a:gd name="T9" fmla="*/ 0 w 3360"/>
                  <a:gd name="T10" fmla="*/ 0 h 200"/>
                  <a:gd name="T11" fmla="*/ 3360 w 3360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0" h="200">
                    <a:moveTo>
                      <a:pt x="0" y="152"/>
                    </a:moveTo>
                    <a:cubicBezTo>
                      <a:pt x="944" y="76"/>
                      <a:pt x="1888" y="0"/>
                      <a:pt x="2448" y="8"/>
                    </a:cubicBezTo>
                    <a:cubicBezTo>
                      <a:pt x="3008" y="16"/>
                      <a:pt x="3184" y="108"/>
                      <a:pt x="3360" y="2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58" name="Freeform 70">
                <a:extLst>
                  <a:ext uri="{FF2B5EF4-FFF2-40B4-BE49-F238E27FC236}">
                    <a16:creationId xmlns:a16="http://schemas.microsoft.com/office/drawing/2014/main" id="{985C7F12-4B23-4D5A-87E0-255494FE9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440"/>
                <a:ext cx="1544" cy="400"/>
              </a:xfrm>
              <a:custGeom>
                <a:avLst/>
                <a:gdLst>
                  <a:gd name="T0" fmla="*/ 0 w 1544"/>
                  <a:gd name="T1" fmla="*/ 0 h 400"/>
                  <a:gd name="T2" fmla="*/ 1296 w 1544"/>
                  <a:gd name="T3" fmla="*/ 336 h 400"/>
                  <a:gd name="T4" fmla="*/ 1488 w 1544"/>
                  <a:gd name="T5" fmla="*/ 384 h 400"/>
                  <a:gd name="T6" fmla="*/ 0 60000 65536"/>
                  <a:gd name="T7" fmla="*/ 0 60000 65536"/>
                  <a:gd name="T8" fmla="*/ 0 60000 65536"/>
                  <a:gd name="T9" fmla="*/ 0 w 1544"/>
                  <a:gd name="T10" fmla="*/ 0 h 400"/>
                  <a:gd name="T11" fmla="*/ 1544 w 1544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4" h="400">
                    <a:moveTo>
                      <a:pt x="0" y="0"/>
                    </a:moveTo>
                    <a:cubicBezTo>
                      <a:pt x="524" y="136"/>
                      <a:pt x="1048" y="272"/>
                      <a:pt x="1296" y="336"/>
                    </a:cubicBezTo>
                    <a:cubicBezTo>
                      <a:pt x="1544" y="400"/>
                      <a:pt x="1516" y="392"/>
                      <a:pt x="1488" y="3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</p:grpSp>
      </p:grpSp>
      <p:sp>
        <p:nvSpPr>
          <p:cNvPr id="7259" name="Text Box 71">
            <a:extLst>
              <a:ext uri="{FF2B5EF4-FFF2-40B4-BE49-F238E27FC236}">
                <a16:creationId xmlns:a16="http://schemas.microsoft.com/office/drawing/2014/main" id="{DF9A0EE1-8A7C-B2D1-5B6F-90EEF05E2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2694"/>
            <a:ext cx="11963400" cy="20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Provide internal reachability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IGP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Learn routes to external destinations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eBGP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Distribute externally learned routes internally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iBGP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Travel shortest path to egress (IGP)</a:t>
            </a:r>
          </a:p>
          <a:p>
            <a:pPr marL="0" indent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An egress router for a destination is a border router who can reach that destination.</a:t>
            </a:r>
          </a:p>
        </p:txBody>
      </p:sp>
      <p:sp>
        <p:nvSpPr>
          <p:cNvPr id="7260" name="AutoShape 72">
            <a:extLst>
              <a:ext uri="{FF2B5EF4-FFF2-40B4-BE49-F238E27FC236}">
                <a16:creationId xmlns:a16="http://schemas.microsoft.com/office/drawing/2014/main" id="{632910AF-864B-72C7-9042-FFBA9FA1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29200"/>
            <a:ext cx="815686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800"/>
          </a:p>
        </p:txBody>
      </p:sp>
      <p:sp>
        <p:nvSpPr>
          <p:cNvPr id="7261" name="Line 73">
            <a:extLst>
              <a:ext uri="{FF2B5EF4-FFF2-40B4-BE49-F238E27FC236}">
                <a16:creationId xmlns:a16="http://schemas.microsoft.com/office/drawing/2014/main" id="{5C46EE49-D715-0FEF-093E-53379C4DD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199" y="5562600"/>
            <a:ext cx="72505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sp>
        <p:nvSpPr>
          <p:cNvPr id="7262" name="Line 75">
            <a:extLst>
              <a:ext uri="{FF2B5EF4-FFF2-40B4-BE49-F238E27FC236}">
                <a16:creationId xmlns:a16="http://schemas.microsoft.com/office/drawing/2014/main" id="{7805147F-1F02-4CAE-A938-D01803C4B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876800"/>
            <a:ext cx="90631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800"/>
          </a:p>
        </p:txBody>
      </p:sp>
      <p:grpSp>
        <p:nvGrpSpPr>
          <p:cNvPr id="7263" name="Group 76">
            <a:extLst>
              <a:ext uri="{FF2B5EF4-FFF2-40B4-BE49-F238E27FC236}">
                <a16:creationId xmlns:a16="http://schemas.microsoft.com/office/drawing/2014/main" id="{D81290B4-C8A2-E5A8-DFDE-A82B8EB02B8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100388"/>
            <a:ext cx="5105400" cy="1319213"/>
            <a:chOff x="1440" y="1968"/>
            <a:chExt cx="3216" cy="831"/>
          </a:xfrm>
        </p:grpSpPr>
        <p:grpSp>
          <p:nvGrpSpPr>
            <p:cNvPr id="7264" name="Group 77">
              <a:extLst>
                <a:ext uri="{FF2B5EF4-FFF2-40B4-BE49-F238E27FC236}">
                  <a16:creationId xmlns:a16="http://schemas.microsoft.com/office/drawing/2014/main" id="{5F342BCF-958C-6A5A-299A-F818199B6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112"/>
              <a:ext cx="3216" cy="687"/>
              <a:chOff x="1440" y="2097"/>
              <a:chExt cx="3216" cy="687"/>
            </a:xfrm>
          </p:grpSpPr>
          <p:cxnSp>
            <p:nvCxnSpPr>
              <p:cNvPr id="7267" name="AutoShape 78">
                <a:extLst>
                  <a:ext uri="{FF2B5EF4-FFF2-40B4-BE49-F238E27FC236}">
                    <a16:creationId xmlns:a16="http://schemas.microsoft.com/office/drawing/2014/main" id="{4D81C3AB-324C-8CF4-B900-97D9C4EA6C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68" name="AutoShape 79">
                <a:extLst>
                  <a:ext uri="{FF2B5EF4-FFF2-40B4-BE49-F238E27FC236}">
                    <a16:creationId xmlns:a16="http://schemas.microsoft.com/office/drawing/2014/main" id="{1E937F70-EBC7-5AEF-AF35-B4759F0FAE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69" name="AutoShape 80">
                <a:extLst>
                  <a:ext uri="{FF2B5EF4-FFF2-40B4-BE49-F238E27FC236}">
                    <a16:creationId xmlns:a16="http://schemas.microsoft.com/office/drawing/2014/main" id="{AEA753AE-B552-BAC4-DEC9-1E9BF1868E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0" name="Line 81">
                <a:extLst>
                  <a:ext uri="{FF2B5EF4-FFF2-40B4-BE49-F238E27FC236}">
                    <a16:creationId xmlns:a16="http://schemas.microsoft.com/office/drawing/2014/main" id="{D17A338C-DBD1-BF94-8002-B99513BCA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71" name="Line 82">
                <a:extLst>
                  <a:ext uri="{FF2B5EF4-FFF2-40B4-BE49-F238E27FC236}">
                    <a16:creationId xmlns:a16="http://schemas.microsoft.com/office/drawing/2014/main" id="{8D0C26D0-A380-06CE-C8A5-958862E0E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72" name="Line 83">
                <a:extLst>
                  <a:ext uri="{FF2B5EF4-FFF2-40B4-BE49-F238E27FC236}">
                    <a16:creationId xmlns:a16="http://schemas.microsoft.com/office/drawing/2014/main" id="{2EE8A401-2FC5-B869-A3E3-C8A6FBDE5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800"/>
              </a:p>
            </p:txBody>
          </p:sp>
          <p:sp>
            <p:nvSpPr>
              <p:cNvPr id="7273" name="Text Box 84">
                <a:extLst>
                  <a:ext uri="{FF2B5EF4-FFF2-40B4-BE49-F238E27FC236}">
                    <a16:creationId xmlns:a16="http://schemas.microsoft.com/office/drawing/2014/main" id="{883982A9-A8FB-D5B4-FB85-B4FE73558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" y="2217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7274" name="Text Box 85">
                <a:extLst>
                  <a:ext uri="{FF2B5EF4-FFF2-40B4-BE49-F238E27FC236}">
                    <a16:creationId xmlns:a16="http://schemas.microsoft.com/office/drawing/2014/main" id="{542DCE37-50D6-212B-DD9E-4089C033E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97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7275" name="Text Box 86">
                <a:extLst>
                  <a:ext uri="{FF2B5EF4-FFF2-40B4-BE49-F238E27FC236}">
                    <a16:creationId xmlns:a16="http://schemas.microsoft.com/office/drawing/2014/main" id="{906D316C-D2C4-13D1-8613-79C962E7C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193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7276" name="Text Box 87">
                <a:extLst>
                  <a:ext uri="{FF2B5EF4-FFF2-40B4-BE49-F238E27FC236}">
                    <a16:creationId xmlns:a16="http://schemas.microsoft.com/office/drawing/2014/main" id="{F0C23AF3-2A42-507C-6B4E-6069A3B92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193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7277" name="Text Box 88">
                <a:extLst>
                  <a:ext uri="{FF2B5EF4-FFF2-40B4-BE49-F238E27FC236}">
                    <a16:creationId xmlns:a16="http://schemas.microsoft.com/office/drawing/2014/main" id="{73DA0E32-69B7-63F3-B083-2B7FFAA702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" y="215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7278" name="Text Box 89">
                <a:extLst>
                  <a:ext uri="{FF2B5EF4-FFF2-40B4-BE49-F238E27FC236}">
                    <a16:creationId xmlns:a16="http://schemas.microsoft.com/office/drawing/2014/main" id="{40904684-21B8-B9B4-DFED-52A679A3A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48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7279" name="Text Box 90">
                <a:extLst>
                  <a:ext uri="{FF2B5EF4-FFF2-40B4-BE49-F238E27FC236}">
                    <a16:creationId xmlns:a16="http://schemas.microsoft.com/office/drawing/2014/main" id="{FB8A1934-94A9-2BAC-038A-CE4DDC653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48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3</a:t>
                </a:r>
              </a:p>
            </p:txBody>
          </p:sp>
          <p:cxnSp>
            <p:nvCxnSpPr>
              <p:cNvPr id="7280" name="AutoShape 91">
                <a:extLst>
                  <a:ext uri="{FF2B5EF4-FFF2-40B4-BE49-F238E27FC236}">
                    <a16:creationId xmlns:a16="http://schemas.microsoft.com/office/drawing/2014/main" id="{E809FFFF-DDBF-AA6C-6845-2B2799D400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65" name="Line 92">
              <a:extLst>
                <a:ext uri="{FF2B5EF4-FFF2-40B4-BE49-F238E27FC236}">
                  <a16:creationId xmlns:a16="http://schemas.microsoft.com/office/drawing/2014/main" id="{CAA0AA92-DB86-1A60-2AB0-D8C91C69E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66" name="Text Box 93">
              <a:extLst>
                <a:ext uri="{FF2B5EF4-FFF2-40B4-BE49-F238E27FC236}">
                  <a16:creationId xmlns:a16="http://schemas.microsoft.com/office/drawing/2014/main" id="{FB5BCE56-AFBF-6CBC-399D-BEBAE5425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6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7281" name="Group 94">
            <a:extLst>
              <a:ext uri="{FF2B5EF4-FFF2-40B4-BE49-F238E27FC236}">
                <a16:creationId xmlns:a16="http://schemas.microsoft.com/office/drawing/2014/main" id="{BCFEFE7F-D74E-73C5-5F24-F62E9FE5F22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4343400" cy="1524000"/>
            <a:chOff x="2160" y="1488"/>
            <a:chExt cx="2736" cy="960"/>
          </a:xfrm>
        </p:grpSpPr>
        <p:sp>
          <p:nvSpPr>
            <p:cNvPr id="7282" name="Freeform 95">
              <a:extLst>
                <a:ext uri="{FF2B5EF4-FFF2-40B4-BE49-F238E27FC236}">
                  <a16:creationId xmlns:a16="http://schemas.microsoft.com/office/drawing/2014/main" id="{3899C520-3237-2392-7392-CDFA91A1D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584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480 h 864"/>
                <a:gd name="T4" fmla="*/ 0 w 144"/>
                <a:gd name="T5" fmla="*/ 0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864"/>
                  </a:moveTo>
                  <a:cubicBezTo>
                    <a:pt x="72" y="744"/>
                    <a:pt x="144" y="624"/>
                    <a:pt x="144" y="480"/>
                  </a:cubicBezTo>
                  <a:cubicBezTo>
                    <a:pt x="144" y="336"/>
                    <a:pt x="72" y="168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83" name="Freeform 96">
              <a:extLst>
                <a:ext uri="{FF2B5EF4-FFF2-40B4-BE49-F238E27FC236}">
                  <a16:creationId xmlns:a16="http://schemas.microsoft.com/office/drawing/2014/main" id="{37159857-DC0D-8373-3A7F-E3B74D50F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488"/>
              <a:ext cx="768" cy="816"/>
            </a:xfrm>
            <a:custGeom>
              <a:avLst/>
              <a:gdLst>
                <a:gd name="T0" fmla="*/ 768 w 768"/>
                <a:gd name="T1" fmla="*/ 816 h 816"/>
                <a:gd name="T2" fmla="*/ 192 w 768"/>
                <a:gd name="T3" fmla="*/ 480 h 816"/>
                <a:gd name="T4" fmla="*/ 0 w 768"/>
                <a:gd name="T5" fmla="*/ 0 h 816"/>
                <a:gd name="T6" fmla="*/ 0 60000 65536"/>
                <a:gd name="T7" fmla="*/ 0 60000 65536"/>
                <a:gd name="T8" fmla="*/ 0 60000 65536"/>
                <a:gd name="T9" fmla="*/ 0 w 768"/>
                <a:gd name="T10" fmla="*/ 0 h 816"/>
                <a:gd name="T11" fmla="*/ 768 w 76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16">
                  <a:moveTo>
                    <a:pt x="768" y="816"/>
                  </a:moveTo>
                  <a:cubicBezTo>
                    <a:pt x="544" y="716"/>
                    <a:pt x="320" y="616"/>
                    <a:pt x="192" y="480"/>
                  </a:cubicBezTo>
                  <a:cubicBezTo>
                    <a:pt x="64" y="344"/>
                    <a:pt x="32" y="172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  <p:sp>
          <p:nvSpPr>
            <p:cNvPr id="7284" name="Freeform 97">
              <a:extLst>
                <a:ext uri="{FF2B5EF4-FFF2-40B4-BE49-F238E27FC236}">
                  <a16:creationId xmlns:a16="http://schemas.microsoft.com/office/drawing/2014/main" id="{9F23A3F3-6A4C-83C4-4657-C6681CA5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632"/>
              <a:ext cx="816" cy="768"/>
            </a:xfrm>
            <a:custGeom>
              <a:avLst/>
              <a:gdLst>
                <a:gd name="T0" fmla="*/ 0 w 816"/>
                <a:gd name="T1" fmla="*/ 768 h 768"/>
                <a:gd name="T2" fmla="*/ 672 w 816"/>
                <a:gd name="T3" fmla="*/ 480 h 768"/>
                <a:gd name="T4" fmla="*/ 816 w 816"/>
                <a:gd name="T5" fmla="*/ 0 h 768"/>
                <a:gd name="T6" fmla="*/ 0 60000 65536"/>
                <a:gd name="T7" fmla="*/ 0 60000 65536"/>
                <a:gd name="T8" fmla="*/ 0 60000 65536"/>
                <a:gd name="T9" fmla="*/ 0 w 816"/>
                <a:gd name="T10" fmla="*/ 0 h 768"/>
                <a:gd name="T11" fmla="*/ 816 w 8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68">
                  <a:moveTo>
                    <a:pt x="0" y="768"/>
                  </a:moveTo>
                  <a:cubicBezTo>
                    <a:pt x="268" y="688"/>
                    <a:pt x="536" y="608"/>
                    <a:pt x="672" y="480"/>
                  </a:cubicBezTo>
                  <a:cubicBezTo>
                    <a:pt x="808" y="352"/>
                    <a:pt x="812" y="176"/>
                    <a:pt x="816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80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EFFC3492-A7E4-1A4E-EEB8-6E961597E36A}"/>
              </a:ext>
            </a:extLst>
          </p:cNvPr>
          <p:cNvSpPr/>
          <p:nvPr/>
        </p:nvSpPr>
        <p:spPr>
          <a:xfrm>
            <a:off x="4261263" y="1568448"/>
            <a:ext cx="712519" cy="419589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439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" grpId="0" animBg="1"/>
      <p:bldP spid="7261" grpId="0" animBg="1"/>
      <p:bldP spid="72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50383</TotalTime>
  <Words>1259</Words>
  <Application>Microsoft Office PowerPoint</Application>
  <PresentationFormat>Widescreen</PresentationFormat>
  <Paragraphs>302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Roboto</vt:lpstr>
      <vt:lpstr>Times New Roman</vt:lpstr>
      <vt:lpstr>Wingdings</vt:lpstr>
      <vt:lpstr>dan-berkeley-nlp-v1</vt:lpstr>
      <vt:lpstr>Visio</vt:lpstr>
      <vt:lpstr>CSC358: Principles of Computer Networks </vt:lpstr>
      <vt:lpstr>Today</vt:lpstr>
      <vt:lpstr>Combining Intra-Domain and Inter-Domain Routing</vt:lpstr>
      <vt:lpstr>Combining Intra-Domain and Inter-Domain Routing</vt:lpstr>
      <vt:lpstr>Who Speaks BGP? Border routers at an AS</vt:lpstr>
      <vt:lpstr>BGP “sessions”, eBGP session and iBGP session</vt:lpstr>
      <vt:lpstr>BGP “sessions”, eBGP session and iBGP session</vt:lpstr>
      <vt:lpstr>eBGP, iBGP, and IGP</vt:lpstr>
      <vt:lpstr>Putting the Pieces Together</vt:lpstr>
      <vt:lpstr>Joining BGP and IGP Information</vt:lpstr>
      <vt:lpstr>Today</vt:lpstr>
      <vt:lpstr>Basic Messages in BGP</vt:lpstr>
      <vt:lpstr>Update Messages</vt:lpstr>
      <vt:lpstr>Attributes (1): ASPATH</vt:lpstr>
      <vt:lpstr>Attributes (2): IGP cost</vt:lpstr>
      <vt:lpstr>Attributes (3): MED</vt:lpstr>
      <vt:lpstr>Use Attributes to Implement Typical Selection Policy</vt:lpstr>
      <vt:lpstr>BGP UPDATE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2025-03-13T16:54:52Z</dcterms:modified>
</cp:coreProperties>
</file>