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5"/>
  </p:notesMasterIdLst>
  <p:handoutMasterIdLst>
    <p:handoutMasterId r:id="rId16"/>
  </p:handoutMasterIdLst>
  <p:sldIdLst>
    <p:sldId id="446" r:id="rId2"/>
    <p:sldId id="1559" r:id="rId3"/>
    <p:sldId id="1532" r:id="rId4"/>
    <p:sldId id="1533" r:id="rId5"/>
    <p:sldId id="1534" r:id="rId6"/>
    <p:sldId id="1565" r:id="rId7"/>
    <p:sldId id="1566" r:id="rId8"/>
    <p:sldId id="1567" r:id="rId9"/>
    <p:sldId id="1328" r:id="rId10"/>
    <p:sldId id="1472" r:id="rId11"/>
    <p:sldId id="1538" r:id="rId12"/>
    <p:sldId id="1568" r:id="rId13"/>
    <p:sldId id="1319" r:id="rId14"/>
  </p:sldIdLst>
  <p:sldSz cx="12192000" cy="6858000"/>
  <p:notesSz cx="7099300" cy="10234613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D5E5F"/>
    <a:srgbClr val="008000"/>
    <a:srgbClr val="FF9966"/>
    <a:srgbClr val="FF6600"/>
    <a:srgbClr val="9ED3D7"/>
    <a:srgbClr val="C5C000"/>
    <a:srgbClr val="9292DB"/>
    <a:srgbClr val="7575D1"/>
    <a:srgbClr val="5F8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A0BBD-656D-4138-892A-CCE844BDE338}" v="122" dt="2025-03-19T22:09:24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6" autoAdjust="0"/>
    <p:restoredTop sz="79764" autoAdjust="0"/>
  </p:normalViewPr>
  <p:slideViewPr>
    <p:cSldViewPr>
      <p:cViewPr varScale="1">
        <p:scale>
          <a:sx n="89" d="100"/>
          <a:sy n="89" d="100"/>
        </p:scale>
        <p:origin x="5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5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E9E36B94-FAD5-4D74-B668-ED4F80F16E90}"/>
    <pc:docChg chg="modSld">
      <pc:chgData name="Erfan Meskar" userId="ae30a713-38f5-4e56-b874-fd636adcf478" providerId="ADAL" clId="{E9E36B94-FAD5-4D74-B668-ED4F80F16E90}" dt="2025-01-06T18:42:28.114" v="0" actId="20577"/>
      <pc:docMkLst>
        <pc:docMk/>
      </pc:docMkLst>
      <pc:sldChg chg="modSp mod">
        <pc:chgData name="Erfan Meskar" userId="ae30a713-38f5-4e56-b874-fd636adcf478" providerId="ADAL" clId="{E9E36B94-FAD5-4D74-B668-ED4F80F16E90}" dt="2025-01-06T18:42:28.114" v="0" actId="20577"/>
        <pc:sldMkLst>
          <pc:docMk/>
          <pc:sldMk cId="0" sldId="446"/>
        </pc:sldMkLst>
        <pc:spChg chg="mod">
          <ac:chgData name="Erfan Meskar" userId="ae30a713-38f5-4e56-b874-fd636adcf478" providerId="ADAL" clId="{E9E36B94-FAD5-4D74-B668-ED4F80F16E90}" dt="2025-01-06T18:42:28.114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1F99AC90-3B9B-48FE-8FA0-4059B5CC92F7}"/>
    <pc:docChg chg="delSld">
      <pc:chgData name="Erfan Meskar" userId="ae30a713-38f5-4e56-b874-fd636adcf478" providerId="ADAL" clId="{1F99AC90-3B9B-48FE-8FA0-4059B5CC92F7}" dt="2025-03-17T21:17:05.498" v="0" actId="47"/>
      <pc:docMkLst>
        <pc:docMk/>
      </pc:docMkLst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0" sldId="265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0" sldId="266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0" sldId="267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0" sldId="269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0" sldId="270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0" sldId="271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0" sldId="287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0" sldId="296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0" sldId="305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2141274927" sldId="591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2941594125" sldId="592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956005304" sldId="1223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052025072" sldId="1224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213156398" sldId="1228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223983236" sldId="1230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206250267" sldId="1237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2554346004" sldId="1239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696297983" sldId="1270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3129311390" sldId="1272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2518647180" sldId="1273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3429395054" sldId="1274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354572295" sldId="1275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720482916" sldId="1276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736186780" sldId="1277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2021894071" sldId="1296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3215917729" sldId="1298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704322400" sldId="1303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2769401916" sldId="1309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534763808" sldId="1310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2989274069" sldId="1312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3808909527" sldId="1314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657231678" sldId="1315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884905567" sldId="1321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593186008" sldId="1322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2918538436" sldId="1324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3983527929" sldId="1325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3043112938" sldId="1339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3722256609" sldId="1340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3954349122" sldId="1342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4031014526" sldId="1343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3940410058" sldId="1346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4181235504" sldId="1353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436727131" sldId="1356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810381557" sldId="1376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4163027671" sldId="1377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3539057638" sldId="1379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695172189" sldId="1380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191308002" sldId="1381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5646810" sldId="1384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207224980" sldId="1385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811679457" sldId="1387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231749179" sldId="1388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010614873" sldId="1389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2944919228" sldId="1390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3958411755" sldId="1391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427595971" sldId="1392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3706571396" sldId="1396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2520227980" sldId="1397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541956625" sldId="1398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849847962" sldId="1540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2882437985" sldId="1541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40606791" sldId="1542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3897923681" sldId="1543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770608843" sldId="1544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2456931391" sldId="1545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2589689036" sldId="1546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368460729" sldId="1547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3252109859" sldId="1548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402610165" sldId="1549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662471876" sldId="1550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2749323313" sldId="1551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2522096918" sldId="1552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814885295" sldId="1553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4119267880" sldId="1554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429486650" sldId="1555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531487889" sldId="1556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4294226341" sldId="1557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3450354946" sldId="1560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2636412787" sldId="1561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2502179441" sldId="1565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4264096777" sldId="1566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474324510" sldId="1567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248108920" sldId="1568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427341019" sldId="1569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728131182" sldId="1570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1615368307" sldId="1571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3914933391" sldId="1572"/>
        </pc:sldMkLst>
      </pc:sldChg>
      <pc:sldChg chg="del">
        <pc:chgData name="Erfan Meskar" userId="ae30a713-38f5-4e56-b874-fd636adcf478" providerId="ADAL" clId="{1F99AC90-3B9B-48FE-8FA0-4059B5CC92F7}" dt="2025-03-17T21:17:05.498" v="0" actId="47"/>
        <pc:sldMkLst>
          <pc:docMk/>
          <pc:sldMk cId="3460231115" sldId="1573"/>
        </pc:sldMkLst>
      </pc:sldChg>
      <pc:sldMasterChg chg="delSldLayout">
        <pc:chgData name="Erfan Meskar" userId="ae30a713-38f5-4e56-b874-fd636adcf478" providerId="ADAL" clId="{1F99AC90-3B9B-48FE-8FA0-4059B5CC92F7}" dt="2025-03-17T21:17:05.498" v="0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1F99AC90-3B9B-48FE-8FA0-4059B5CC92F7}" dt="2025-03-17T21:17:05.498" v="0" actId="47"/>
          <pc:sldLayoutMkLst>
            <pc:docMk/>
            <pc:sldMasterMk cId="0" sldId="2147483740"/>
            <pc:sldLayoutMk cId="3005303232" sldId="2147483752"/>
          </pc:sldLayoutMkLst>
        </pc:sldLayoutChg>
        <pc:sldLayoutChg chg="del">
          <pc:chgData name="Erfan Meskar" userId="ae30a713-38f5-4e56-b874-fd636adcf478" providerId="ADAL" clId="{1F99AC90-3B9B-48FE-8FA0-4059B5CC92F7}" dt="2025-03-17T21:17:05.498" v="0" actId="47"/>
          <pc:sldLayoutMkLst>
            <pc:docMk/>
            <pc:sldMasterMk cId="0" sldId="2147483740"/>
            <pc:sldLayoutMk cId="3519465847" sldId="2147483753"/>
          </pc:sldLayoutMkLst>
        </pc:sldLayoutChg>
        <pc:sldLayoutChg chg="del">
          <pc:chgData name="Erfan Meskar" userId="ae30a713-38f5-4e56-b874-fd636adcf478" providerId="ADAL" clId="{1F99AC90-3B9B-48FE-8FA0-4059B5CC92F7}" dt="2025-03-17T21:17:05.498" v="0" actId="47"/>
          <pc:sldLayoutMkLst>
            <pc:docMk/>
            <pc:sldMasterMk cId="0" sldId="2147483740"/>
            <pc:sldLayoutMk cId="685937450" sldId="2147483754"/>
          </pc:sldLayoutMkLst>
        </pc:sldLayoutChg>
        <pc:sldLayoutChg chg="del">
          <pc:chgData name="Erfan Meskar" userId="ae30a713-38f5-4e56-b874-fd636adcf478" providerId="ADAL" clId="{1F99AC90-3B9B-48FE-8FA0-4059B5CC92F7}" dt="2025-03-17T21:17:05.498" v="0" actId="47"/>
          <pc:sldLayoutMkLst>
            <pc:docMk/>
            <pc:sldMasterMk cId="0" sldId="2147483740"/>
            <pc:sldLayoutMk cId="2553065314" sldId="2147483755"/>
          </pc:sldLayoutMkLst>
        </pc:sldLayoutChg>
      </pc:sldMasterChg>
    </pc:docChg>
  </pc:docChgLst>
  <pc:docChgLst>
    <pc:chgData name="Erfan Meskar" userId="ae30a713-38f5-4e56-b874-fd636adcf478" providerId="ADAL" clId="{79BA0BBD-656D-4138-892A-CCE844BDE338}"/>
    <pc:docChg chg="undo custSel addSld delSld modSld sldOrd">
      <pc:chgData name="Erfan Meskar" userId="ae30a713-38f5-4e56-b874-fd636adcf478" providerId="ADAL" clId="{79BA0BBD-656D-4138-892A-CCE844BDE338}" dt="2025-03-19T22:12:06.934" v="4513" actId="15"/>
      <pc:docMkLst>
        <pc:docMk/>
      </pc:docMkLst>
      <pc:sldChg chg="modSp mod">
        <pc:chgData name="Erfan Meskar" userId="ae30a713-38f5-4e56-b874-fd636adcf478" providerId="ADAL" clId="{79BA0BBD-656D-4138-892A-CCE844BDE338}" dt="2025-03-19T16:28:51.929" v="8" actId="14100"/>
        <pc:sldMkLst>
          <pc:docMk/>
          <pc:sldMk cId="0" sldId="446"/>
        </pc:sldMkLst>
        <pc:spChg chg="mod">
          <ac:chgData name="Erfan Meskar" userId="ae30a713-38f5-4e56-b874-fd636adcf478" providerId="ADAL" clId="{79BA0BBD-656D-4138-892A-CCE844BDE338}" dt="2025-03-19T16:28:51.929" v="8" actId="14100"/>
          <ac:spMkLst>
            <pc:docMk/>
            <pc:sldMk cId="0" sldId="446"/>
            <ac:spMk id="5123" creationId="{00000000-0000-0000-0000-000000000000}"/>
          </ac:spMkLst>
        </pc:spChg>
      </pc:sldChg>
      <pc:sldChg chg="modSp mod ord">
        <pc:chgData name="Erfan Meskar" userId="ae30a713-38f5-4e56-b874-fd636adcf478" providerId="ADAL" clId="{79BA0BBD-656D-4138-892A-CCE844BDE338}" dt="2025-03-19T22:09:43.758" v="4342"/>
        <pc:sldMkLst>
          <pc:docMk/>
          <pc:sldMk cId="673110629" sldId="1319"/>
        </pc:sldMkLst>
        <pc:spChg chg="mod">
          <ac:chgData name="Erfan Meskar" userId="ae30a713-38f5-4e56-b874-fd636adcf478" providerId="ADAL" clId="{79BA0BBD-656D-4138-892A-CCE844BDE338}" dt="2025-03-19T22:09:43.758" v="4342"/>
          <ac:spMkLst>
            <pc:docMk/>
            <pc:sldMk cId="673110629" sldId="1319"/>
            <ac:spMk id="3" creationId="{A16A473C-15BB-7FE6-EE9D-C4EA0406DF57}"/>
          </ac:spMkLst>
        </pc:spChg>
        <pc:spChg chg="mod">
          <ac:chgData name="Erfan Meskar" userId="ae30a713-38f5-4e56-b874-fd636adcf478" providerId="ADAL" clId="{79BA0BBD-656D-4138-892A-CCE844BDE338}" dt="2025-03-19T22:08:12.442" v="4289"/>
          <ac:spMkLst>
            <pc:docMk/>
            <pc:sldMk cId="673110629" sldId="1319"/>
            <ac:spMk id="7170" creationId="{00000000-0000-0000-0000-000000000000}"/>
          </ac:spMkLst>
        </pc:spChg>
      </pc:sldChg>
      <pc:sldChg chg="del">
        <pc:chgData name="Erfan Meskar" userId="ae30a713-38f5-4e56-b874-fd636adcf478" providerId="ADAL" clId="{79BA0BBD-656D-4138-892A-CCE844BDE338}" dt="2025-03-19T21:51:48.872" v="3838" actId="47"/>
        <pc:sldMkLst>
          <pc:docMk/>
          <pc:sldMk cId="3810293082" sldId="1327"/>
        </pc:sldMkLst>
      </pc:sldChg>
      <pc:sldChg chg="modSp mod">
        <pc:chgData name="Erfan Meskar" userId="ae30a713-38f5-4e56-b874-fd636adcf478" providerId="ADAL" clId="{79BA0BBD-656D-4138-892A-CCE844BDE338}" dt="2025-03-19T21:54:06.316" v="3845" actId="6549"/>
        <pc:sldMkLst>
          <pc:docMk/>
          <pc:sldMk cId="290692642" sldId="1328"/>
        </pc:sldMkLst>
        <pc:spChg chg="mod">
          <ac:chgData name="Erfan Meskar" userId="ae30a713-38f5-4e56-b874-fd636adcf478" providerId="ADAL" clId="{79BA0BBD-656D-4138-892A-CCE844BDE338}" dt="2025-03-19T21:54:06.316" v="3845" actId="6549"/>
          <ac:spMkLst>
            <pc:docMk/>
            <pc:sldMk cId="290692642" sldId="1328"/>
            <ac:spMk id="7170" creationId="{00000000-0000-0000-0000-000000000000}"/>
          </ac:spMkLst>
        </pc:spChg>
      </pc:sldChg>
      <pc:sldChg chg="del">
        <pc:chgData name="Erfan Meskar" userId="ae30a713-38f5-4e56-b874-fd636adcf478" providerId="ADAL" clId="{79BA0BBD-656D-4138-892A-CCE844BDE338}" dt="2025-03-19T21:51:45.862" v="3837" actId="47"/>
        <pc:sldMkLst>
          <pc:docMk/>
          <pc:sldMk cId="2901537697" sldId="1383"/>
        </pc:sldMkLst>
      </pc:sldChg>
      <pc:sldChg chg="del">
        <pc:chgData name="Erfan Meskar" userId="ae30a713-38f5-4e56-b874-fd636adcf478" providerId="ADAL" clId="{79BA0BBD-656D-4138-892A-CCE844BDE338}" dt="2025-03-19T21:51:42.591" v="3836" actId="47"/>
        <pc:sldMkLst>
          <pc:docMk/>
          <pc:sldMk cId="3816436875" sldId="1410"/>
        </pc:sldMkLst>
      </pc:sldChg>
      <pc:sldChg chg="modSp mod">
        <pc:chgData name="Erfan Meskar" userId="ae30a713-38f5-4e56-b874-fd636adcf478" providerId="ADAL" clId="{79BA0BBD-656D-4138-892A-CCE844BDE338}" dt="2025-03-19T21:59:35.675" v="3974" actId="20577"/>
        <pc:sldMkLst>
          <pc:docMk/>
          <pc:sldMk cId="413387592" sldId="1472"/>
        </pc:sldMkLst>
        <pc:spChg chg="mod">
          <ac:chgData name="Erfan Meskar" userId="ae30a713-38f5-4e56-b874-fd636adcf478" providerId="ADAL" clId="{79BA0BBD-656D-4138-892A-CCE844BDE338}" dt="2025-03-19T21:59:35.675" v="3974" actId="20577"/>
          <ac:spMkLst>
            <pc:docMk/>
            <pc:sldMk cId="413387592" sldId="1472"/>
            <ac:spMk id="7170" creationId="{62786585-9A3D-6E10-EC59-795208812EC8}"/>
          </ac:spMkLst>
        </pc:spChg>
        <pc:spChg chg="mod">
          <ac:chgData name="Erfan Meskar" userId="ae30a713-38f5-4e56-b874-fd636adcf478" providerId="ADAL" clId="{79BA0BBD-656D-4138-892A-CCE844BDE338}" dt="2025-03-19T21:58:31.151" v="3956" actId="404"/>
          <ac:spMkLst>
            <pc:docMk/>
            <pc:sldMk cId="413387592" sldId="1472"/>
            <ac:spMk id="7171" creationId="{7F0C409E-47EE-DB60-9DA4-3DA58DD47A05}"/>
          </ac:spMkLst>
        </pc:spChg>
        <pc:picChg chg="mod">
          <ac:chgData name="Erfan Meskar" userId="ae30a713-38f5-4e56-b874-fd636adcf478" providerId="ADAL" clId="{79BA0BBD-656D-4138-892A-CCE844BDE338}" dt="2025-03-19T21:58:52.140" v="3963" actId="1076"/>
          <ac:picMkLst>
            <pc:docMk/>
            <pc:sldMk cId="413387592" sldId="1472"/>
            <ac:picMk id="3" creationId="{5CCFC748-4742-E3D4-99AD-097F606F0379}"/>
          </ac:picMkLst>
        </pc:picChg>
        <pc:picChg chg="mod">
          <ac:chgData name="Erfan Meskar" userId="ae30a713-38f5-4e56-b874-fd636adcf478" providerId="ADAL" clId="{79BA0BBD-656D-4138-892A-CCE844BDE338}" dt="2025-03-19T21:58:55.881" v="3964" actId="1076"/>
          <ac:picMkLst>
            <pc:docMk/>
            <pc:sldMk cId="413387592" sldId="1472"/>
            <ac:picMk id="5" creationId="{37F8B80A-C0C7-1805-79CB-FD2D0E97C7BA}"/>
          </ac:picMkLst>
        </pc:picChg>
        <pc:picChg chg="mod">
          <ac:chgData name="Erfan Meskar" userId="ae30a713-38f5-4e56-b874-fd636adcf478" providerId="ADAL" clId="{79BA0BBD-656D-4138-892A-CCE844BDE338}" dt="2025-03-19T21:58:44.103" v="3960" actId="1076"/>
          <ac:picMkLst>
            <pc:docMk/>
            <pc:sldMk cId="413387592" sldId="1472"/>
            <ac:picMk id="7" creationId="{B7B7FCC9-37A4-8117-F208-249F8D5CD379}"/>
          </ac:picMkLst>
        </pc:picChg>
      </pc:sldChg>
      <pc:sldChg chg="modSp mod">
        <pc:chgData name="Erfan Meskar" userId="ae30a713-38f5-4e56-b874-fd636adcf478" providerId="ADAL" clId="{79BA0BBD-656D-4138-892A-CCE844BDE338}" dt="2025-03-19T17:08:28.109" v="1407" actId="20577"/>
        <pc:sldMkLst>
          <pc:docMk/>
          <pc:sldMk cId="866961837" sldId="1532"/>
        </pc:sldMkLst>
        <pc:spChg chg="mod">
          <ac:chgData name="Erfan Meskar" userId="ae30a713-38f5-4e56-b874-fd636adcf478" providerId="ADAL" clId="{79BA0BBD-656D-4138-892A-CCE844BDE338}" dt="2025-03-19T17:08:28.109" v="1407" actId="20577"/>
          <ac:spMkLst>
            <pc:docMk/>
            <pc:sldMk cId="866961837" sldId="1532"/>
            <ac:spMk id="3" creationId="{A16A473C-15BB-7FE6-EE9D-C4EA0406DF57}"/>
          </ac:spMkLst>
        </pc:spChg>
        <pc:spChg chg="mod">
          <ac:chgData name="Erfan Meskar" userId="ae30a713-38f5-4e56-b874-fd636adcf478" providerId="ADAL" clId="{79BA0BBD-656D-4138-892A-CCE844BDE338}" dt="2025-03-19T16:29:48.649" v="21" actId="20577"/>
          <ac:spMkLst>
            <pc:docMk/>
            <pc:sldMk cId="866961837" sldId="1532"/>
            <ac:spMk id="7170" creationId="{00000000-0000-0000-0000-000000000000}"/>
          </ac:spMkLst>
        </pc:spChg>
        <pc:picChg chg="mod">
          <ac:chgData name="Erfan Meskar" userId="ae30a713-38f5-4e56-b874-fd636adcf478" providerId="ADAL" clId="{79BA0BBD-656D-4138-892A-CCE844BDE338}" dt="2025-03-19T16:34:46.999" v="291" actId="1076"/>
          <ac:picMkLst>
            <pc:docMk/>
            <pc:sldMk cId="866961837" sldId="1532"/>
            <ac:picMk id="4" creationId="{ED365832-5DB8-3691-E689-0F816DA79B6B}"/>
          </ac:picMkLst>
        </pc:picChg>
      </pc:sldChg>
      <pc:sldChg chg="addSp delSp modSp mod">
        <pc:chgData name="Erfan Meskar" userId="ae30a713-38f5-4e56-b874-fd636adcf478" providerId="ADAL" clId="{79BA0BBD-656D-4138-892A-CCE844BDE338}" dt="2025-03-19T16:44:53.188" v="758" actId="15"/>
        <pc:sldMkLst>
          <pc:docMk/>
          <pc:sldMk cId="624372523" sldId="1533"/>
        </pc:sldMkLst>
        <pc:spChg chg="add mod">
          <ac:chgData name="Erfan Meskar" userId="ae30a713-38f5-4e56-b874-fd636adcf478" providerId="ADAL" clId="{79BA0BBD-656D-4138-892A-CCE844BDE338}" dt="2025-03-19T16:44:53.188" v="758" actId="15"/>
          <ac:spMkLst>
            <pc:docMk/>
            <pc:sldMk cId="624372523" sldId="1533"/>
            <ac:spMk id="2" creationId="{4E8F09F9-AD6B-A8F5-9728-88B3DABDD10F}"/>
          </ac:spMkLst>
        </pc:spChg>
        <pc:spChg chg="mod">
          <ac:chgData name="Erfan Meskar" userId="ae30a713-38f5-4e56-b874-fd636adcf478" providerId="ADAL" clId="{79BA0BBD-656D-4138-892A-CCE844BDE338}" dt="2025-03-19T16:35:52.096" v="328"/>
          <ac:spMkLst>
            <pc:docMk/>
            <pc:sldMk cId="624372523" sldId="1533"/>
            <ac:spMk id="7170" creationId="{00000000-0000-0000-0000-000000000000}"/>
          </ac:spMkLst>
        </pc:spChg>
        <pc:picChg chg="mod">
          <ac:chgData name="Erfan Meskar" userId="ae30a713-38f5-4e56-b874-fd636adcf478" providerId="ADAL" clId="{79BA0BBD-656D-4138-892A-CCE844BDE338}" dt="2025-03-19T16:37:50.158" v="450" actId="1076"/>
          <ac:picMkLst>
            <pc:docMk/>
            <pc:sldMk cId="624372523" sldId="1533"/>
            <ac:picMk id="5" creationId="{B64F281A-48F5-CD2F-0ABF-7B1468298E23}"/>
          </ac:picMkLst>
        </pc:picChg>
        <pc:cxnChg chg="add del mod">
          <ac:chgData name="Erfan Meskar" userId="ae30a713-38f5-4e56-b874-fd636adcf478" providerId="ADAL" clId="{79BA0BBD-656D-4138-892A-CCE844BDE338}" dt="2025-03-19T16:37:34.330" v="443" actId="478"/>
          <ac:cxnSpMkLst>
            <pc:docMk/>
            <pc:sldMk cId="624372523" sldId="1533"/>
            <ac:cxnSpMk id="4" creationId="{190DC3DC-854D-E912-8B69-364E4D76F8EF}"/>
          </ac:cxnSpMkLst>
        </pc:cxnChg>
      </pc:sldChg>
      <pc:sldChg chg="addSp delSp modSp mod">
        <pc:chgData name="Erfan Meskar" userId="ae30a713-38f5-4e56-b874-fd636adcf478" providerId="ADAL" clId="{79BA0BBD-656D-4138-892A-CCE844BDE338}" dt="2025-03-19T17:18:12.954" v="1706" actId="6549"/>
        <pc:sldMkLst>
          <pc:docMk/>
          <pc:sldMk cId="2037604881" sldId="1534"/>
        </pc:sldMkLst>
        <pc:spChg chg="add del mod">
          <ac:chgData name="Erfan Meskar" userId="ae30a713-38f5-4e56-b874-fd636adcf478" providerId="ADAL" clId="{79BA0BBD-656D-4138-892A-CCE844BDE338}" dt="2025-03-19T17:11:25.656" v="1499" actId="478"/>
          <ac:spMkLst>
            <pc:docMk/>
            <pc:sldMk cId="2037604881" sldId="1534"/>
            <ac:spMk id="2" creationId="{CE9F6EFA-D752-A52C-1414-9C9ABD173808}"/>
          </ac:spMkLst>
        </pc:spChg>
        <pc:spChg chg="add del mod">
          <ac:chgData name="Erfan Meskar" userId="ae30a713-38f5-4e56-b874-fd636adcf478" providerId="ADAL" clId="{79BA0BBD-656D-4138-892A-CCE844BDE338}" dt="2025-03-19T17:11:28.690" v="1500" actId="478"/>
          <ac:spMkLst>
            <pc:docMk/>
            <pc:sldMk cId="2037604881" sldId="1534"/>
            <ac:spMk id="4" creationId="{CEB3D62E-6277-6114-CEE3-0359D1BB6028}"/>
          </ac:spMkLst>
        </pc:spChg>
        <pc:spChg chg="add del mod">
          <ac:chgData name="Erfan Meskar" userId="ae30a713-38f5-4e56-b874-fd636adcf478" providerId="ADAL" clId="{79BA0BBD-656D-4138-892A-CCE844BDE338}" dt="2025-03-19T17:11:28.690" v="1500" actId="478"/>
          <ac:spMkLst>
            <pc:docMk/>
            <pc:sldMk cId="2037604881" sldId="1534"/>
            <ac:spMk id="5" creationId="{AA3B2750-6528-C01B-0F49-98B194DF9064}"/>
          </ac:spMkLst>
        </pc:spChg>
        <pc:spChg chg="add del mod">
          <ac:chgData name="Erfan Meskar" userId="ae30a713-38f5-4e56-b874-fd636adcf478" providerId="ADAL" clId="{79BA0BBD-656D-4138-892A-CCE844BDE338}" dt="2025-03-19T17:11:28.690" v="1500" actId="478"/>
          <ac:spMkLst>
            <pc:docMk/>
            <pc:sldMk cId="2037604881" sldId="1534"/>
            <ac:spMk id="6" creationId="{33EA4094-E99A-5901-804A-1CD8BF05B2A7}"/>
          </ac:spMkLst>
        </pc:spChg>
        <pc:spChg chg="add del mod">
          <ac:chgData name="Erfan Meskar" userId="ae30a713-38f5-4e56-b874-fd636adcf478" providerId="ADAL" clId="{79BA0BBD-656D-4138-892A-CCE844BDE338}" dt="2025-03-19T17:11:28.690" v="1500" actId="478"/>
          <ac:spMkLst>
            <pc:docMk/>
            <pc:sldMk cId="2037604881" sldId="1534"/>
            <ac:spMk id="7" creationId="{5B90EED5-E5B1-DA74-119E-6ACCC491D23B}"/>
          </ac:spMkLst>
        </pc:spChg>
        <pc:spChg chg="add del mod">
          <ac:chgData name="Erfan Meskar" userId="ae30a713-38f5-4e56-b874-fd636adcf478" providerId="ADAL" clId="{79BA0BBD-656D-4138-892A-CCE844BDE338}" dt="2025-03-19T17:11:28.690" v="1500" actId="478"/>
          <ac:spMkLst>
            <pc:docMk/>
            <pc:sldMk cId="2037604881" sldId="1534"/>
            <ac:spMk id="8" creationId="{BE096F80-58D5-CBC1-CB58-2F6D21961348}"/>
          </ac:spMkLst>
        </pc:spChg>
        <pc:spChg chg="add del mod">
          <ac:chgData name="Erfan Meskar" userId="ae30a713-38f5-4e56-b874-fd636adcf478" providerId="ADAL" clId="{79BA0BBD-656D-4138-892A-CCE844BDE338}" dt="2025-03-19T17:11:28.690" v="1500" actId="478"/>
          <ac:spMkLst>
            <pc:docMk/>
            <pc:sldMk cId="2037604881" sldId="1534"/>
            <ac:spMk id="9" creationId="{0C832863-434F-C46A-5E2F-6CD36A61B757}"/>
          </ac:spMkLst>
        </pc:spChg>
        <pc:spChg chg="add del mod">
          <ac:chgData name="Erfan Meskar" userId="ae30a713-38f5-4e56-b874-fd636adcf478" providerId="ADAL" clId="{79BA0BBD-656D-4138-892A-CCE844BDE338}" dt="2025-03-19T17:11:28.690" v="1500" actId="478"/>
          <ac:spMkLst>
            <pc:docMk/>
            <pc:sldMk cId="2037604881" sldId="1534"/>
            <ac:spMk id="10" creationId="{C517577B-878A-202B-0245-13B5B0A4D9B3}"/>
          </ac:spMkLst>
        </pc:spChg>
        <pc:spChg chg="add del mod">
          <ac:chgData name="Erfan Meskar" userId="ae30a713-38f5-4e56-b874-fd636adcf478" providerId="ADAL" clId="{79BA0BBD-656D-4138-892A-CCE844BDE338}" dt="2025-03-19T17:11:28.690" v="1500" actId="478"/>
          <ac:spMkLst>
            <pc:docMk/>
            <pc:sldMk cId="2037604881" sldId="1534"/>
            <ac:spMk id="11" creationId="{C71EDD1B-72EE-EE5E-97D5-86D253E72E74}"/>
          </ac:spMkLst>
        </pc:spChg>
        <pc:spChg chg="add mod">
          <ac:chgData name="Erfan Meskar" userId="ae30a713-38f5-4e56-b874-fd636adcf478" providerId="ADAL" clId="{79BA0BBD-656D-4138-892A-CCE844BDE338}" dt="2025-03-19T17:18:12.954" v="1706" actId="6549"/>
          <ac:spMkLst>
            <pc:docMk/>
            <pc:sldMk cId="2037604881" sldId="1534"/>
            <ac:spMk id="21" creationId="{0D163A04-36E3-DE81-FDE2-B9F156EFFD7D}"/>
          </ac:spMkLst>
        </pc:spChg>
        <pc:spChg chg="add del mod">
          <ac:chgData name="Erfan Meskar" userId="ae30a713-38f5-4e56-b874-fd636adcf478" providerId="ADAL" clId="{79BA0BBD-656D-4138-892A-CCE844BDE338}" dt="2025-03-19T17:15:33.314" v="1639" actId="478"/>
          <ac:spMkLst>
            <pc:docMk/>
            <pc:sldMk cId="2037604881" sldId="1534"/>
            <ac:spMk id="23" creationId="{648AE998-1BBD-B49C-660B-A770F53AF7A2}"/>
          </ac:spMkLst>
        </pc:spChg>
        <pc:spChg chg="add mod ord">
          <ac:chgData name="Erfan Meskar" userId="ae30a713-38f5-4e56-b874-fd636adcf478" providerId="ADAL" clId="{79BA0BBD-656D-4138-892A-CCE844BDE338}" dt="2025-03-19T17:16:22.262" v="1655" actId="166"/>
          <ac:spMkLst>
            <pc:docMk/>
            <pc:sldMk cId="2037604881" sldId="1534"/>
            <ac:spMk id="24" creationId="{FD53BFE3-7BC1-4419-13B5-D48561D5DE75}"/>
          </ac:spMkLst>
        </pc:spChg>
        <pc:spChg chg="add mod">
          <ac:chgData name="Erfan Meskar" userId="ae30a713-38f5-4e56-b874-fd636adcf478" providerId="ADAL" clId="{79BA0BBD-656D-4138-892A-CCE844BDE338}" dt="2025-03-19T17:16:06.916" v="1650" actId="1076"/>
          <ac:spMkLst>
            <pc:docMk/>
            <pc:sldMk cId="2037604881" sldId="1534"/>
            <ac:spMk id="27" creationId="{20AF6AC8-0275-56F8-336C-588549682226}"/>
          </ac:spMkLst>
        </pc:spChg>
        <pc:spChg chg="add mod">
          <ac:chgData name="Erfan Meskar" userId="ae30a713-38f5-4e56-b874-fd636adcf478" providerId="ADAL" clId="{79BA0BBD-656D-4138-892A-CCE844BDE338}" dt="2025-03-19T17:16:11.555" v="1652" actId="1076"/>
          <ac:spMkLst>
            <pc:docMk/>
            <pc:sldMk cId="2037604881" sldId="1534"/>
            <ac:spMk id="28" creationId="{DF2BE0D9-9AA2-BFA7-E78A-B5D2F5536472}"/>
          </ac:spMkLst>
        </pc:spChg>
        <pc:spChg chg="mod">
          <ac:chgData name="Erfan Meskar" userId="ae30a713-38f5-4e56-b874-fd636adcf478" providerId="ADAL" clId="{79BA0BBD-656D-4138-892A-CCE844BDE338}" dt="2025-03-19T17:10:35.811" v="1495" actId="20577"/>
          <ac:spMkLst>
            <pc:docMk/>
            <pc:sldMk cId="2037604881" sldId="1534"/>
            <ac:spMk id="7170" creationId="{00000000-0000-0000-0000-000000000000}"/>
          </ac:spMkLst>
        </pc:spChg>
        <pc:picChg chg="del mod">
          <ac:chgData name="Erfan Meskar" userId="ae30a713-38f5-4e56-b874-fd636adcf478" providerId="ADAL" clId="{79BA0BBD-656D-4138-892A-CCE844BDE338}" dt="2025-03-19T17:10:05.339" v="1483" actId="478"/>
          <ac:picMkLst>
            <pc:docMk/>
            <pc:sldMk cId="2037604881" sldId="1534"/>
            <ac:picMk id="3" creationId="{53FAA186-75FE-3484-C2F9-B0472F425897}"/>
          </ac:picMkLst>
        </pc:picChg>
        <pc:picChg chg="add mod">
          <ac:chgData name="Erfan Meskar" userId="ae30a713-38f5-4e56-b874-fd636adcf478" providerId="ADAL" clId="{79BA0BBD-656D-4138-892A-CCE844BDE338}" dt="2025-03-19T17:16:00.541" v="1648" actId="1076"/>
          <ac:picMkLst>
            <pc:docMk/>
            <pc:sldMk cId="2037604881" sldId="1534"/>
            <ac:picMk id="22" creationId="{DEFF70C0-955C-D1FD-1577-A76093195EDF}"/>
          </ac:picMkLst>
        </pc:picChg>
        <pc:picChg chg="add mod">
          <ac:chgData name="Erfan Meskar" userId="ae30a713-38f5-4e56-b874-fd636adcf478" providerId="ADAL" clId="{79BA0BBD-656D-4138-892A-CCE844BDE338}" dt="2025-03-19T17:15:54.081" v="1646" actId="1076"/>
          <ac:picMkLst>
            <pc:docMk/>
            <pc:sldMk cId="2037604881" sldId="1534"/>
            <ac:picMk id="25" creationId="{FC39CC42-6A19-4DCE-6F0B-A7258EEE6BFA}"/>
          </ac:picMkLst>
        </pc:picChg>
        <pc:picChg chg="add mod">
          <ac:chgData name="Erfan Meskar" userId="ae30a713-38f5-4e56-b874-fd636adcf478" providerId="ADAL" clId="{79BA0BBD-656D-4138-892A-CCE844BDE338}" dt="2025-03-19T17:15:51.272" v="1645" actId="1076"/>
          <ac:picMkLst>
            <pc:docMk/>
            <pc:sldMk cId="2037604881" sldId="1534"/>
            <ac:picMk id="26" creationId="{FA02410B-A5A4-EC37-DA0E-872E25293ABD}"/>
          </ac:picMkLst>
        </pc:picChg>
        <pc:cxnChg chg="add del mod">
          <ac:chgData name="Erfan Meskar" userId="ae30a713-38f5-4e56-b874-fd636adcf478" providerId="ADAL" clId="{79BA0BBD-656D-4138-892A-CCE844BDE338}" dt="2025-03-19T17:11:28.690" v="1500" actId="478"/>
          <ac:cxnSpMkLst>
            <pc:docMk/>
            <pc:sldMk cId="2037604881" sldId="1534"/>
            <ac:cxnSpMk id="12" creationId="{6391E22A-46E6-5B87-FAF7-D8A76150FF94}"/>
          </ac:cxnSpMkLst>
        </pc:cxnChg>
        <pc:cxnChg chg="del mod">
          <ac:chgData name="Erfan Meskar" userId="ae30a713-38f5-4e56-b874-fd636adcf478" providerId="ADAL" clId="{79BA0BBD-656D-4138-892A-CCE844BDE338}" dt="2025-03-19T17:11:28.690" v="1500" actId="478"/>
          <ac:cxnSpMkLst>
            <pc:docMk/>
            <pc:sldMk cId="2037604881" sldId="1534"/>
            <ac:cxnSpMk id="13" creationId="{9639762E-5858-FC9E-B84B-2E7BFBBA3899}"/>
          </ac:cxnSpMkLst>
        </pc:cxnChg>
        <pc:cxnChg chg="del mod">
          <ac:chgData name="Erfan Meskar" userId="ae30a713-38f5-4e56-b874-fd636adcf478" providerId="ADAL" clId="{79BA0BBD-656D-4138-892A-CCE844BDE338}" dt="2025-03-19T17:10:18.650" v="1485" actId="478"/>
          <ac:cxnSpMkLst>
            <pc:docMk/>
            <pc:sldMk cId="2037604881" sldId="1534"/>
            <ac:cxnSpMk id="20" creationId="{6958BCE3-21F8-F078-4126-3143D92ED91B}"/>
          </ac:cxnSpMkLst>
        </pc:cxnChg>
        <pc:cxnChg chg="add mod">
          <ac:chgData name="Erfan Meskar" userId="ae30a713-38f5-4e56-b874-fd636adcf478" providerId="ADAL" clId="{79BA0BBD-656D-4138-892A-CCE844BDE338}" dt="2025-03-19T17:17:00.947" v="1659" actId="1582"/>
          <ac:cxnSpMkLst>
            <pc:docMk/>
            <pc:sldMk cId="2037604881" sldId="1534"/>
            <ac:cxnSpMk id="30" creationId="{2F6F48A6-ED88-ACE2-4E97-B0434944F513}"/>
          </ac:cxnSpMkLst>
        </pc:cxnChg>
        <pc:cxnChg chg="add mod">
          <ac:chgData name="Erfan Meskar" userId="ae30a713-38f5-4e56-b874-fd636adcf478" providerId="ADAL" clId="{79BA0BBD-656D-4138-892A-CCE844BDE338}" dt="2025-03-19T17:17:15.208" v="1662" actId="14100"/>
          <ac:cxnSpMkLst>
            <pc:docMk/>
            <pc:sldMk cId="2037604881" sldId="1534"/>
            <ac:cxnSpMk id="32" creationId="{6DCC4466-CFB4-FED2-D3EA-C1093BE3D3A5}"/>
          </ac:cxnSpMkLst>
        </pc:cxnChg>
        <pc:cxnChg chg="add mod">
          <ac:chgData name="Erfan Meskar" userId="ae30a713-38f5-4e56-b874-fd636adcf478" providerId="ADAL" clId="{79BA0BBD-656D-4138-892A-CCE844BDE338}" dt="2025-03-19T17:17:41.244" v="1663"/>
          <ac:cxnSpMkLst>
            <pc:docMk/>
            <pc:sldMk cId="2037604881" sldId="1534"/>
            <ac:cxnSpMk id="35" creationId="{5B882B5D-129A-4564-5784-92E001798A15}"/>
          </ac:cxnSpMkLst>
        </pc:cxnChg>
      </pc:sldChg>
      <pc:sldChg chg="del">
        <pc:chgData name="Erfan Meskar" userId="ae30a713-38f5-4e56-b874-fd636adcf478" providerId="ADAL" clId="{79BA0BBD-656D-4138-892A-CCE844BDE338}" dt="2025-03-19T17:44:56.307" v="3022" actId="47"/>
        <pc:sldMkLst>
          <pc:docMk/>
          <pc:sldMk cId="696074661" sldId="1535"/>
        </pc:sldMkLst>
      </pc:sldChg>
      <pc:sldChg chg="del">
        <pc:chgData name="Erfan Meskar" userId="ae30a713-38f5-4e56-b874-fd636adcf478" providerId="ADAL" clId="{79BA0BBD-656D-4138-892A-CCE844BDE338}" dt="2025-03-19T17:44:56.307" v="3022" actId="47"/>
        <pc:sldMkLst>
          <pc:docMk/>
          <pc:sldMk cId="2859872424" sldId="1536"/>
        </pc:sldMkLst>
      </pc:sldChg>
      <pc:sldChg chg="del">
        <pc:chgData name="Erfan Meskar" userId="ae30a713-38f5-4e56-b874-fd636adcf478" providerId="ADAL" clId="{79BA0BBD-656D-4138-892A-CCE844BDE338}" dt="2025-03-19T21:51:37.430" v="3835" actId="47"/>
        <pc:sldMkLst>
          <pc:docMk/>
          <pc:sldMk cId="3507679963" sldId="1537"/>
        </pc:sldMkLst>
      </pc:sldChg>
      <pc:sldChg chg="delSp modSp mod ord">
        <pc:chgData name="Erfan Meskar" userId="ae30a713-38f5-4e56-b874-fd636adcf478" providerId="ADAL" clId="{79BA0BBD-656D-4138-892A-CCE844BDE338}" dt="2025-03-19T22:10:47.554" v="4465" actId="20577"/>
        <pc:sldMkLst>
          <pc:docMk/>
          <pc:sldMk cId="1259867484" sldId="1538"/>
        </pc:sldMkLst>
        <pc:spChg chg="mod">
          <ac:chgData name="Erfan Meskar" userId="ae30a713-38f5-4e56-b874-fd636adcf478" providerId="ADAL" clId="{79BA0BBD-656D-4138-892A-CCE844BDE338}" dt="2025-03-19T22:10:47.554" v="4465" actId="20577"/>
          <ac:spMkLst>
            <pc:docMk/>
            <pc:sldMk cId="1259867484" sldId="1538"/>
            <ac:spMk id="3" creationId="{A16A473C-15BB-7FE6-EE9D-C4EA0406DF57}"/>
          </ac:spMkLst>
        </pc:spChg>
        <pc:spChg chg="mod">
          <ac:chgData name="Erfan Meskar" userId="ae30a713-38f5-4e56-b874-fd636adcf478" providerId="ADAL" clId="{79BA0BBD-656D-4138-892A-CCE844BDE338}" dt="2025-03-19T21:48:07.825" v="3833" actId="20577"/>
          <ac:spMkLst>
            <pc:docMk/>
            <pc:sldMk cId="1259867484" sldId="1538"/>
            <ac:spMk id="7170" creationId="{00000000-0000-0000-0000-000000000000}"/>
          </ac:spMkLst>
        </pc:spChg>
        <pc:picChg chg="del">
          <ac:chgData name="Erfan Meskar" userId="ae30a713-38f5-4e56-b874-fd636adcf478" providerId="ADAL" clId="{79BA0BBD-656D-4138-892A-CCE844BDE338}" dt="2025-03-19T22:00:58.868" v="3984" actId="478"/>
          <ac:picMkLst>
            <pc:docMk/>
            <pc:sldMk cId="1259867484" sldId="1538"/>
            <ac:picMk id="2" creationId="{55A3EA41-6F1F-F704-8CFA-34134F59AD88}"/>
          </ac:picMkLst>
        </pc:picChg>
      </pc:sldChg>
      <pc:sldChg chg="del">
        <pc:chgData name="Erfan Meskar" userId="ae30a713-38f5-4e56-b874-fd636adcf478" providerId="ADAL" clId="{79BA0BBD-656D-4138-892A-CCE844BDE338}" dt="2025-03-19T21:54:01.415" v="3842" actId="47"/>
        <pc:sldMkLst>
          <pc:docMk/>
          <pc:sldMk cId="545623576" sldId="1539"/>
        </pc:sldMkLst>
      </pc:sldChg>
      <pc:sldChg chg="modSp mod">
        <pc:chgData name="Erfan Meskar" userId="ae30a713-38f5-4e56-b874-fd636adcf478" providerId="ADAL" clId="{79BA0BBD-656D-4138-892A-CCE844BDE338}" dt="2025-03-19T22:12:06.934" v="4513" actId="15"/>
        <pc:sldMkLst>
          <pc:docMk/>
          <pc:sldMk cId="4194688639" sldId="1559"/>
        </pc:sldMkLst>
        <pc:spChg chg="mod">
          <ac:chgData name="Erfan Meskar" userId="ae30a713-38f5-4e56-b874-fd636adcf478" providerId="ADAL" clId="{79BA0BBD-656D-4138-892A-CCE844BDE338}" dt="2025-03-19T22:12:06.934" v="4513" actId="15"/>
          <ac:spMkLst>
            <pc:docMk/>
            <pc:sldMk cId="4194688639" sldId="1559"/>
            <ac:spMk id="7171" creationId="{518BA87E-3683-E030-A40F-04C23852BA7E}"/>
          </ac:spMkLst>
        </pc:spChg>
      </pc:sldChg>
      <pc:sldChg chg="del">
        <pc:chgData name="Erfan Meskar" userId="ae30a713-38f5-4e56-b874-fd636adcf478" providerId="ADAL" clId="{79BA0BBD-656D-4138-892A-CCE844BDE338}" dt="2025-03-19T21:47:20.178" v="3809" actId="47"/>
        <pc:sldMkLst>
          <pc:docMk/>
          <pc:sldMk cId="1845322363" sldId="1562"/>
        </pc:sldMkLst>
      </pc:sldChg>
      <pc:sldChg chg="del">
        <pc:chgData name="Erfan Meskar" userId="ae30a713-38f5-4e56-b874-fd636adcf478" providerId="ADAL" clId="{79BA0BBD-656D-4138-892A-CCE844BDE338}" dt="2025-03-19T21:51:35.501" v="3834" actId="47"/>
        <pc:sldMkLst>
          <pc:docMk/>
          <pc:sldMk cId="3667074218" sldId="1563"/>
        </pc:sldMkLst>
      </pc:sldChg>
      <pc:sldChg chg="del">
        <pc:chgData name="Erfan Meskar" userId="ae30a713-38f5-4e56-b874-fd636adcf478" providerId="ADAL" clId="{79BA0BBD-656D-4138-892A-CCE844BDE338}" dt="2025-03-19T21:53:12.949" v="3839" actId="47"/>
        <pc:sldMkLst>
          <pc:docMk/>
          <pc:sldMk cId="3254437744" sldId="1564"/>
        </pc:sldMkLst>
      </pc:sldChg>
      <pc:sldChg chg="modSp add mod ord">
        <pc:chgData name="Erfan Meskar" userId="ae30a713-38f5-4e56-b874-fd636adcf478" providerId="ADAL" clId="{79BA0BBD-656D-4138-892A-CCE844BDE338}" dt="2025-03-19T17:38:48.603" v="2776" actId="20577"/>
        <pc:sldMkLst>
          <pc:docMk/>
          <pc:sldMk cId="630568164" sldId="1565"/>
        </pc:sldMkLst>
        <pc:spChg chg="mod">
          <ac:chgData name="Erfan Meskar" userId="ae30a713-38f5-4e56-b874-fd636adcf478" providerId="ADAL" clId="{79BA0BBD-656D-4138-892A-CCE844BDE338}" dt="2025-03-19T17:38:48.603" v="2776" actId="20577"/>
          <ac:spMkLst>
            <pc:docMk/>
            <pc:sldMk cId="630568164" sldId="1565"/>
            <ac:spMk id="3" creationId="{5506F8CF-7472-15B3-EE1A-8661ED99B97B}"/>
          </ac:spMkLst>
        </pc:spChg>
        <pc:spChg chg="mod">
          <ac:chgData name="Erfan Meskar" userId="ae30a713-38f5-4e56-b874-fd636adcf478" providerId="ADAL" clId="{79BA0BBD-656D-4138-892A-CCE844BDE338}" dt="2025-03-19T17:18:56.038" v="1745" actId="20577"/>
          <ac:spMkLst>
            <pc:docMk/>
            <pc:sldMk cId="630568164" sldId="1565"/>
            <ac:spMk id="7170" creationId="{C275C984-8671-A6F1-2533-9BE58330E7E1}"/>
          </ac:spMkLst>
        </pc:spChg>
      </pc:sldChg>
      <pc:sldChg chg="modSp add mod ord">
        <pc:chgData name="Erfan Meskar" userId="ae30a713-38f5-4e56-b874-fd636adcf478" providerId="ADAL" clId="{79BA0BBD-656D-4138-892A-CCE844BDE338}" dt="2025-03-19T17:44:26.412" v="3021" actId="20577"/>
        <pc:sldMkLst>
          <pc:docMk/>
          <pc:sldMk cId="3525583916" sldId="1566"/>
        </pc:sldMkLst>
        <pc:spChg chg="mod">
          <ac:chgData name="Erfan Meskar" userId="ae30a713-38f5-4e56-b874-fd636adcf478" providerId="ADAL" clId="{79BA0BBD-656D-4138-892A-CCE844BDE338}" dt="2025-03-19T17:44:26.412" v="3021" actId="20577"/>
          <ac:spMkLst>
            <pc:docMk/>
            <pc:sldMk cId="3525583916" sldId="1566"/>
            <ac:spMk id="2" creationId="{C6D3194D-FBA8-1D7D-3B2D-A2B042028305}"/>
          </ac:spMkLst>
        </pc:spChg>
        <pc:spChg chg="mod">
          <ac:chgData name="Erfan Meskar" userId="ae30a713-38f5-4e56-b874-fd636adcf478" providerId="ADAL" clId="{79BA0BBD-656D-4138-892A-CCE844BDE338}" dt="2025-03-19T17:26:40.106" v="1948" actId="114"/>
          <ac:spMkLst>
            <pc:docMk/>
            <pc:sldMk cId="3525583916" sldId="1566"/>
            <ac:spMk id="7170" creationId="{27FCDCE2-AF6B-E787-C80C-5D5F11759698}"/>
          </ac:spMkLst>
        </pc:spChg>
        <pc:picChg chg="mod">
          <ac:chgData name="Erfan Meskar" userId="ae30a713-38f5-4e56-b874-fd636adcf478" providerId="ADAL" clId="{79BA0BBD-656D-4138-892A-CCE844BDE338}" dt="2025-03-19T17:37:56.110" v="2739" actId="1076"/>
          <ac:picMkLst>
            <pc:docMk/>
            <pc:sldMk cId="3525583916" sldId="1566"/>
            <ac:picMk id="5" creationId="{1164F296-CE29-CE1F-C9CB-0FF2CB28545F}"/>
          </ac:picMkLst>
        </pc:picChg>
      </pc:sldChg>
      <pc:sldChg chg="modSp add mod">
        <pc:chgData name="Erfan Meskar" userId="ae30a713-38f5-4e56-b874-fd636adcf478" providerId="ADAL" clId="{79BA0BBD-656D-4138-892A-CCE844BDE338}" dt="2025-03-19T21:46:07.195" v="3808" actId="20577"/>
        <pc:sldMkLst>
          <pc:docMk/>
          <pc:sldMk cId="1477209298" sldId="1567"/>
        </pc:sldMkLst>
        <pc:spChg chg="mod">
          <ac:chgData name="Erfan Meskar" userId="ae30a713-38f5-4e56-b874-fd636adcf478" providerId="ADAL" clId="{79BA0BBD-656D-4138-892A-CCE844BDE338}" dt="2025-03-19T21:46:07.195" v="3808" actId="20577"/>
          <ac:spMkLst>
            <pc:docMk/>
            <pc:sldMk cId="1477209298" sldId="1567"/>
            <ac:spMk id="21" creationId="{C4B787C5-7864-8543-9218-01F17538ECBE}"/>
          </ac:spMkLst>
        </pc:spChg>
        <pc:spChg chg="mod">
          <ac:chgData name="Erfan Meskar" userId="ae30a713-38f5-4e56-b874-fd636adcf478" providerId="ADAL" clId="{79BA0BBD-656D-4138-892A-CCE844BDE338}" dt="2025-03-19T21:45:18.608" v="3772" actId="1038"/>
          <ac:spMkLst>
            <pc:docMk/>
            <pc:sldMk cId="1477209298" sldId="1567"/>
            <ac:spMk id="24" creationId="{110BBA33-944D-1858-4031-0C03EDC0FA1E}"/>
          </ac:spMkLst>
        </pc:spChg>
        <pc:spChg chg="mod">
          <ac:chgData name="Erfan Meskar" userId="ae30a713-38f5-4e56-b874-fd636adcf478" providerId="ADAL" clId="{79BA0BBD-656D-4138-892A-CCE844BDE338}" dt="2025-03-19T21:45:14.176" v="3765" actId="1035"/>
          <ac:spMkLst>
            <pc:docMk/>
            <pc:sldMk cId="1477209298" sldId="1567"/>
            <ac:spMk id="27" creationId="{51CE7352-766F-CF17-4832-EC402C00ED97}"/>
          </ac:spMkLst>
        </pc:spChg>
        <pc:spChg chg="mod">
          <ac:chgData name="Erfan Meskar" userId="ae30a713-38f5-4e56-b874-fd636adcf478" providerId="ADAL" clId="{79BA0BBD-656D-4138-892A-CCE844BDE338}" dt="2025-03-19T17:50:02.342" v="3270" actId="14100"/>
          <ac:spMkLst>
            <pc:docMk/>
            <pc:sldMk cId="1477209298" sldId="1567"/>
            <ac:spMk id="28" creationId="{0B01CE2B-CAAE-1CDD-C00D-7F9B14777858}"/>
          </ac:spMkLst>
        </pc:spChg>
        <pc:spChg chg="mod">
          <ac:chgData name="Erfan Meskar" userId="ae30a713-38f5-4e56-b874-fd636adcf478" providerId="ADAL" clId="{79BA0BBD-656D-4138-892A-CCE844BDE338}" dt="2025-03-19T17:47:33.297" v="3163" actId="20577"/>
          <ac:spMkLst>
            <pc:docMk/>
            <pc:sldMk cId="1477209298" sldId="1567"/>
            <ac:spMk id="7170" creationId="{B8E23681-8CA1-F445-D75E-8BC36AF9FD1B}"/>
          </ac:spMkLst>
        </pc:spChg>
        <pc:picChg chg="mod">
          <ac:chgData name="Erfan Meskar" userId="ae30a713-38f5-4e56-b874-fd636adcf478" providerId="ADAL" clId="{79BA0BBD-656D-4138-892A-CCE844BDE338}" dt="2025-03-19T17:49:56.104" v="3269" actId="14100"/>
          <ac:picMkLst>
            <pc:docMk/>
            <pc:sldMk cId="1477209298" sldId="1567"/>
            <ac:picMk id="22" creationId="{5BC91ADB-8E09-3086-535A-F1FBBB82B88E}"/>
          </ac:picMkLst>
        </pc:picChg>
        <pc:picChg chg="mod">
          <ac:chgData name="Erfan Meskar" userId="ae30a713-38f5-4e56-b874-fd636adcf478" providerId="ADAL" clId="{79BA0BBD-656D-4138-892A-CCE844BDE338}" dt="2025-03-19T21:45:18.608" v="3772" actId="1038"/>
          <ac:picMkLst>
            <pc:docMk/>
            <pc:sldMk cId="1477209298" sldId="1567"/>
            <ac:picMk id="25" creationId="{6C3AFFB8-136D-4C73-B984-125B5DE3AAA0}"/>
          </ac:picMkLst>
        </pc:picChg>
        <pc:picChg chg="mod">
          <ac:chgData name="Erfan Meskar" userId="ae30a713-38f5-4e56-b874-fd636adcf478" providerId="ADAL" clId="{79BA0BBD-656D-4138-892A-CCE844BDE338}" dt="2025-03-19T21:45:14.176" v="3765" actId="1035"/>
          <ac:picMkLst>
            <pc:docMk/>
            <pc:sldMk cId="1477209298" sldId="1567"/>
            <ac:picMk id="26" creationId="{4D1D78AF-1EA5-AE4A-CEBA-3BD196C63091}"/>
          </ac:picMkLst>
        </pc:picChg>
        <pc:cxnChg chg="mod">
          <ac:chgData name="Erfan Meskar" userId="ae30a713-38f5-4e56-b874-fd636adcf478" providerId="ADAL" clId="{79BA0BBD-656D-4138-892A-CCE844BDE338}" dt="2025-03-19T21:45:37.225" v="3775" actId="14100"/>
          <ac:cxnSpMkLst>
            <pc:docMk/>
            <pc:sldMk cId="1477209298" sldId="1567"/>
            <ac:cxnSpMk id="30" creationId="{108A7383-E680-5DD5-35B1-9D042794158B}"/>
          </ac:cxnSpMkLst>
        </pc:cxnChg>
        <pc:cxnChg chg="mod">
          <ac:chgData name="Erfan Meskar" userId="ae30a713-38f5-4e56-b874-fd636adcf478" providerId="ADAL" clId="{79BA0BBD-656D-4138-892A-CCE844BDE338}" dt="2025-03-19T21:45:25.935" v="3773" actId="14100"/>
          <ac:cxnSpMkLst>
            <pc:docMk/>
            <pc:sldMk cId="1477209298" sldId="1567"/>
            <ac:cxnSpMk id="32" creationId="{2E8F1A02-E98C-BD20-7F65-2AB17E8963D5}"/>
          </ac:cxnSpMkLst>
        </pc:cxnChg>
      </pc:sldChg>
      <pc:sldChg chg="modSp add mod">
        <pc:chgData name="Erfan Meskar" userId="ae30a713-38f5-4e56-b874-fd636adcf478" providerId="ADAL" clId="{79BA0BBD-656D-4138-892A-CCE844BDE338}" dt="2025-03-19T22:10:08.789" v="4345" actId="1036"/>
        <pc:sldMkLst>
          <pc:docMk/>
          <pc:sldMk cId="1179329556" sldId="1568"/>
        </pc:sldMkLst>
        <pc:spChg chg="mod">
          <ac:chgData name="Erfan Meskar" userId="ae30a713-38f5-4e56-b874-fd636adcf478" providerId="ADAL" clId="{79BA0BBD-656D-4138-892A-CCE844BDE338}" dt="2025-03-19T22:10:08.789" v="4345" actId="1036"/>
          <ac:spMkLst>
            <pc:docMk/>
            <pc:sldMk cId="1179329556" sldId="1568"/>
            <ac:spMk id="3" creationId="{34F7898C-F047-23C5-EEB6-A5E71ABED49B}"/>
          </ac:spMkLst>
        </pc:spChg>
        <pc:spChg chg="mod">
          <ac:chgData name="Erfan Meskar" userId="ae30a713-38f5-4e56-b874-fd636adcf478" providerId="ADAL" clId="{79BA0BBD-656D-4138-892A-CCE844BDE338}" dt="2025-03-19T22:08:07.122" v="4287" actId="20577"/>
          <ac:spMkLst>
            <pc:docMk/>
            <pc:sldMk cId="1179329556" sldId="1568"/>
            <ac:spMk id="7170" creationId="{5AD667CC-4D33-8CFF-111C-563991DA00F4}"/>
          </ac:spMkLst>
        </pc:spChg>
      </pc:sldChg>
    </pc:docChg>
  </pc:docChgLst>
  <pc:docChgLst>
    <pc:chgData name="Erfan Meskar" userId="ae30a713-38f5-4e56-b874-fd636adcf478" providerId="ADAL" clId="{69217CC3-790C-4BE9-8390-957BAE49A6B5}"/>
    <pc:docChg chg="undo redo custSel addSld delSld modSld sldOrd">
      <pc:chgData name="Erfan Meskar" userId="ae30a713-38f5-4e56-b874-fd636adcf478" providerId="ADAL" clId="{69217CC3-790C-4BE9-8390-957BAE49A6B5}" dt="2024-04-22T03:20:55.740" v="1053" actId="478"/>
      <pc:docMkLst>
        <pc:docMk/>
      </pc:docMkLst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5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7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7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8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9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305"/>
        </pc:sldMkLst>
      </pc:sldChg>
      <pc:sldChg chg="modSp mod">
        <pc:chgData name="Erfan Meskar" userId="ae30a713-38f5-4e56-b874-fd636adcf478" providerId="ADAL" clId="{69217CC3-790C-4BE9-8390-957BAE49A6B5}" dt="2024-03-20T02:13:12.116" v="57" actId="20577"/>
        <pc:sldMkLst>
          <pc:docMk/>
          <pc:sldMk cId="0" sldId="44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141274927" sldId="59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941594125" sldId="59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956005304" sldId="122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052025072" sldId="122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13156398" sldId="122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23983236" sldId="123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06250267" sldId="1237"/>
        </pc:sldMkLst>
      </pc:sldChg>
      <pc:sldChg chg="addSp delSp add mod">
        <pc:chgData name="Erfan Meskar" userId="ae30a713-38f5-4e56-b874-fd636adcf478" providerId="ADAL" clId="{69217CC3-790C-4BE9-8390-957BAE49A6B5}" dt="2024-04-22T03:20:55.740" v="1053" actId="478"/>
        <pc:sldMkLst>
          <pc:docMk/>
          <pc:sldMk cId="2554346004" sldId="123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696297983" sldId="1270"/>
        </pc:sldMkLst>
      </pc:sldChg>
      <pc:sldChg chg="modSp add mod">
        <pc:chgData name="Erfan Meskar" userId="ae30a713-38f5-4e56-b874-fd636adcf478" providerId="ADAL" clId="{69217CC3-790C-4BE9-8390-957BAE49A6B5}" dt="2024-03-27T21:22:20.540" v="1029" actId="20577"/>
        <pc:sldMkLst>
          <pc:docMk/>
          <pc:sldMk cId="3129311390" sldId="127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518647180" sldId="127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429395054" sldId="127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54572295" sldId="1275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720482916" sldId="1276"/>
        </pc:sldMkLst>
      </pc:sldChg>
      <pc:sldChg chg="modSp add">
        <pc:chgData name="Erfan Meskar" userId="ae30a713-38f5-4e56-b874-fd636adcf478" providerId="ADAL" clId="{69217CC3-790C-4BE9-8390-957BAE49A6B5}" dt="2024-03-27T16:54:18.622" v="932" actId="20577"/>
        <pc:sldMkLst>
          <pc:docMk/>
          <pc:sldMk cId="736186780" sldId="1277"/>
        </pc:sldMkLst>
      </pc:sldChg>
      <pc:sldChg chg="add del">
        <pc:chgData name="Erfan Meskar" userId="ae30a713-38f5-4e56-b874-fd636adcf478" providerId="ADAL" clId="{69217CC3-790C-4BE9-8390-957BAE49A6B5}" dt="2024-03-20T15:17:09.528" v="678" actId="47"/>
        <pc:sldMkLst>
          <pc:docMk/>
          <pc:sldMk cId="2632851392" sldId="129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021894071" sldId="1296"/>
        </pc:sldMkLst>
      </pc:sldChg>
      <pc:sldChg chg="addSp modSp add mod">
        <pc:chgData name="Erfan Meskar" userId="ae30a713-38f5-4e56-b874-fd636adcf478" providerId="ADAL" clId="{69217CC3-790C-4BE9-8390-957BAE49A6B5}" dt="2024-03-28T18:16:14.460" v="1030"/>
        <pc:sldMkLst>
          <pc:docMk/>
          <pc:sldMk cId="3215917729" sldId="129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704322400" sldId="1303"/>
        </pc:sldMkLst>
      </pc:sldChg>
      <pc:sldChg chg="add del">
        <pc:chgData name="Erfan Meskar" userId="ae30a713-38f5-4e56-b874-fd636adcf478" providerId="ADAL" clId="{69217CC3-790C-4BE9-8390-957BAE49A6B5}" dt="2024-03-20T15:18:12.151" v="694" actId="47"/>
        <pc:sldMkLst>
          <pc:docMk/>
          <pc:sldMk cId="1082177878" sldId="1307"/>
        </pc:sldMkLst>
      </pc:sldChg>
      <pc:sldChg chg="addSp delSp add mod">
        <pc:chgData name="Erfan Meskar" userId="ae30a713-38f5-4e56-b874-fd636adcf478" providerId="ADAL" clId="{69217CC3-790C-4BE9-8390-957BAE49A6B5}" dt="2024-04-22T03:20:34.648" v="1049" actId="478"/>
        <pc:sldMkLst>
          <pc:docMk/>
          <pc:sldMk cId="2769401916" sldId="130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534763808" sldId="1310"/>
        </pc:sldMkLst>
      </pc:sldChg>
      <pc:sldChg chg="modSp add del mod">
        <pc:chgData name="Erfan Meskar" userId="ae30a713-38f5-4e56-b874-fd636adcf478" providerId="ADAL" clId="{69217CC3-790C-4BE9-8390-957BAE49A6B5}" dt="2024-03-20T15:20:11.704" v="720" actId="47"/>
        <pc:sldMkLst>
          <pc:docMk/>
          <pc:sldMk cId="212298774" sldId="1311"/>
        </pc:sldMkLst>
      </pc:sldChg>
      <pc:sldChg chg="addSp modSp add mod modAnim">
        <pc:chgData name="Erfan Meskar" userId="ae30a713-38f5-4e56-b874-fd636adcf478" providerId="ADAL" clId="{69217CC3-790C-4BE9-8390-957BAE49A6B5}" dt="2024-03-27T16:59:34.825" v="953" actId="20577"/>
        <pc:sldMkLst>
          <pc:docMk/>
          <pc:sldMk cId="2989274069" sldId="131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808909527" sldId="131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657231678" sldId="1315"/>
        </pc:sldMkLst>
      </pc:sldChg>
      <pc:sldChg chg="modSp mod">
        <pc:chgData name="Erfan Meskar" userId="ae30a713-38f5-4e56-b874-fd636adcf478" providerId="ADAL" clId="{69217CC3-790C-4BE9-8390-957BAE49A6B5}" dt="2024-04-22T03:19:27.035" v="1042" actId="207"/>
        <pc:sldMkLst>
          <pc:docMk/>
          <pc:sldMk cId="673110629" sldId="1319"/>
        </pc:sldMkLst>
      </pc:sldChg>
      <pc:sldChg chg="addSp delSp add mod">
        <pc:chgData name="Erfan Meskar" userId="ae30a713-38f5-4e56-b874-fd636adcf478" providerId="ADAL" clId="{69217CC3-790C-4BE9-8390-957BAE49A6B5}" dt="2024-04-22T03:20:14.715" v="1044" actId="478"/>
        <pc:sldMkLst>
          <pc:docMk/>
          <pc:sldMk cId="1884905567" sldId="1321"/>
        </pc:sldMkLst>
      </pc:sldChg>
      <pc:sldChg chg="addSp delSp add mod">
        <pc:chgData name="Erfan Meskar" userId="ae30a713-38f5-4e56-b874-fd636adcf478" providerId="ADAL" clId="{69217CC3-790C-4BE9-8390-957BAE49A6B5}" dt="2024-04-22T03:20:18.484" v="1045" actId="478"/>
        <pc:sldMkLst>
          <pc:docMk/>
          <pc:sldMk cId="593186008" sldId="132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918538436" sldId="132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83527929" sldId="1325"/>
        </pc:sldMkLst>
      </pc:sldChg>
      <pc:sldChg chg="modSp mod">
        <pc:chgData name="Erfan Meskar" userId="ae30a713-38f5-4e56-b874-fd636adcf478" providerId="ADAL" clId="{69217CC3-790C-4BE9-8390-957BAE49A6B5}" dt="2024-03-20T02:30:52.471" v="241" actId="20577"/>
        <pc:sldMkLst>
          <pc:docMk/>
          <pc:sldMk cId="3810293082" sldId="1327"/>
        </pc:sldMkLst>
      </pc:sldChg>
      <pc:sldChg chg="delSp add mod">
        <pc:chgData name="Erfan Meskar" userId="ae30a713-38f5-4e56-b874-fd636adcf478" providerId="ADAL" clId="{69217CC3-790C-4BE9-8390-957BAE49A6B5}" dt="2024-03-20T15:22:09.956" v="761" actId="478"/>
        <pc:sldMkLst>
          <pc:docMk/>
          <pc:sldMk cId="3043112938" sldId="133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722256609" sldId="134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54349122" sldId="134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031014526" sldId="1343"/>
        </pc:sldMkLst>
      </pc:sldChg>
      <pc:sldChg chg="modSp add mod">
        <pc:chgData name="Erfan Meskar" userId="ae30a713-38f5-4e56-b874-fd636adcf478" providerId="ADAL" clId="{69217CC3-790C-4BE9-8390-957BAE49A6B5}" dt="2024-03-27T18:28:28.417" v="1028" actId="20577"/>
        <pc:sldMkLst>
          <pc:docMk/>
          <pc:sldMk cId="3940410058" sldId="134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181235504" sldId="135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436727131" sldId="135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810381557" sldId="137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163027671" sldId="137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539057638" sldId="1379"/>
        </pc:sldMkLst>
      </pc:sldChg>
      <pc:sldChg chg="addSp delSp add mod">
        <pc:chgData name="Erfan Meskar" userId="ae30a713-38f5-4e56-b874-fd636adcf478" providerId="ADAL" clId="{69217CC3-790C-4BE9-8390-957BAE49A6B5}" dt="2024-04-22T03:20:25.851" v="1047" actId="478"/>
        <pc:sldMkLst>
          <pc:docMk/>
          <pc:sldMk cId="695172189" sldId="1380"/>
        </pc:sldMkLst>
      </pc:sldChg>
      <pc:sldChg chg="modSp add mod">
        <pc:chgData name="Erfan Meskar" userId="ae30a713-38f5-4e56-b874-fd636adcf478" providerId="ADAL" clId="{69217CC3-790C-4BE9-8390-957BAE49A6B5}" dt="2024-03-27T17:10:03.590" v="1016" actId="20577"/>
        <pc:sldMkLst>
          <pc:docMk/>
          <pc:sldMk cId="1191308002" sldId="1381"/>
        </pc:sldMkLst>
      </pc:sldChg>
      <pc:sldChg chg="add del">
        <pc:chgData name="Erfan Meskar" userId="ae30a713-38f5-4e56-b874-fd636adcf478" providerId="ADAL" clId="{69217CC3-790C-4BE9-8390-957BAE49A6B5}" dt="2024-03-20T15:21:51.317" v="760" actId="47"/>
        <pc:sldMkLst>
          <pc:docMk/>
          <pc:sldMk cId="3264212695" sldId="1382"/>
        </pc:sldMkLst>
      </pc:sldChg>
      <pc:sldChg chg="modSp mod">
        <pc:chgData name="Erfan Meskar" userId="ae30a713-38f5-4e56-b874-fd636adcf478" providerId="ADAL" clId="{69217CC3-790C-4BE9-8390-957BAE49A6B5}" dt="2024-03-22T16:43:54.326" v="833" actId="20577"/>
        <pc:sldMkLst>
          <pc:docMk/>
          <pc:sldMk cId="2901537697" sldId="1383"/>
        </pc:sldMkLst>
      </pc:sldChg>
      <pc:sldChg chg="addSp delSp add mod">
        <pc:chgData name="Erfan Meskar" userId="ae30a713-38f5-4e56-b874-fd636adcf478" providerId="ADAL" clId="{69217CC3-790C-4BE9-8390-957BAE49A6B5}" dt="2024-04-22T03:20:21.223" v="1046" actId="478"/>
        <pc:sldMkLst>
          <pc:docMk/>
          <pc:sldMk cId="15646810" sldId="1384"/>
        </pc:sldMkLst>
      </pc:sldChg>
      <pc:sldChg chg="addSp delSp add mod">
        <pc:chgData name="Erfan Meskar" userId="ae30a713-38f5-4e56-b874-fd636adcf478" providerId="ADAL" clId="{69217CC3-790C-4BE9-8390-957BAE49A6B5}" dt="2024-04-22T03:20:31.697" v="1048" actId="478"/>
        <pc:sldMkLst>
          <pc:docMk/>
          <pc:sldMk cId="1207224980" sldId="1385"/>
        </pc:sldMkLst>
      </pc:sldChg>
      <pc:sldChg chg="addSp delSp add mod">
        <pc:chgData name="Erfan Meskar" userId="ae30a713-38f5-4e56-b874-fd636adcf478" providerId="ADAL" clId="{69217CC3-790C-4BE9-8390-957BAE49A6B5}" dt="2024-04-22T03:20:37.188" v="1050" actId="478"/>
        <pc:sldMkLst>
          <pc:docMk/>
          <pc:sldMk cId="1811679457" sldId="1387"/>
        </pc:sldMkLst>
      </pc:sldChg>
      <pc:sldChg chg="addSp delSp add mod">
        <pc:chgData name="Erfan Meskar" userId="ae30a713-38f5-4e56-b874-fd636adcf478" providerId="ADAL" clId="{69217CC3-790C-4BE9-8390-957BAE49A6B5}" dt="2024-04-22T03:20:44.460" v="1052" actId="478"/>
        <pc:sldMkLst>
          <pc:docMk/>
          <pc:sldMk cId="231749179" sldId="138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010614873" sldId="1389"/>
        </pc:sldMkLst>
      </pc:sldChg>
      <pc:sldChg chg="modSp add mod">
        <pc:chgData name="Erfan Meskar" userId="ae30a713-38f5-4e56-b874-fd636adcf478" providerId="ADAL" clId="{69217CC3-790C-4BE9-8390-957BAE49A6B5}" dt="2024-03-20T15:23:46.145" v="800" actId="20577"/>
        <pc:sldMkLst>
          <pc:docMk/>
          <pc:sldMk cId="2944919228" sldId="139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58411755" sldId="139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427595971" sldId="1392"/>
        </pc:sldMkLst>
      </pc:sldChg>
      <pc:sldChg chg="add del">
        <pc:chgData name="Erfan Meskar" userId="ae30a713-38f5-4e56-b874-fd636adcf478" providerId="ADAL" clId="{69217CC3-790C-4BE9-8390-957BAE49A6B5}" dt="2024-03-20T15:20:57.988" v="738" actId="47"/>
        <pc:sldMkLst>
          <pc:docMk/>
          <pc:sldMk cId="1856767923" sldId="139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706571396" sldId="1396"/>
        </pc:sldMkLst>
      </pc:sldChg>
      <pc:sldChg chg="addSp delSp modSp add mod">
        <pc:chgData name="Erfan Meskar" userId="ae30a713-38f5-4e56-b874-fd636adcf478" providerId="ADAL" clId="{69217CC3-790C-4BE9-8390-957BAE49A6B5}" dt="2024-03-20T15:25:13.208" v="819" actId="1035"/>
        <pc:sldMkLst>
          <pc:docMk/>
          <pc:sldMk cId="2520227980" sldId="1397"/>
        </pc:sldMkLst>
      </pc:sldChg>
      <pc:sldChg chg="addSp delSp add mod">
        <pc:chgData name="Erfan Meskar" userId="ae30a713-38f5-4e56-b874-fd636adcf478" providerId="ADAL" clId="{69217CC3-790C-4BE9-8390-957BAE49A6B5}" dt="2024-04-22T03:20:41.283" v="1051" actId="478"/>
        <pc:sldMkLst>
          <pc:docMk/>
          <pc:sldMk cId="541956625" sldId="1398"/>
        </pc:sldMkLst>
      </pc:sldChg>
      <pc:sldChg chg="modSp mod">
        <pc:chgData name="Erfan Meskar" userId="ae30a713-38f5-4e56-b874-fd636adcf478" providerId="ADAL" clId="{69217CC3-790C-4BE9-8390-957BAE49A6B5}" dt="2024-03-20T02:28:59.467" v="215" actId="20577"/>
        <pc:sldMkLst>
          <pc:docMk/>
          <pc:sldMk cId="3816436875" sldId="1410"/>
        </pc:sldMkLst>
      </pc:sldChg>
      <pc:sldChg chg="addSp delSp mod">
        <pc:chgData name="Erfan Meskar" userId="ae30a713-38f5-4e56-b874-fd636adcf478" providerId="ADAL" clId="{69217CC3-790C-4BE9-8390-957BAE49A6B5}" dt="2024-03-20T15:13:39.226" v="657" actId="22"/>
        <pc:sldMkLst>
          <pc:docMk/>
          <pc:sldMk cId="413387592" sldId="1472"/>
        </pc:sldMkLst>
      </pc:sldChg>
      <pc:sldChg chg="modSp del mod">
        <pc:chgData name="Erfan Meskar" userId="ae30a713-38f5-4e56-b874-fd636adcf478" providerId="ADAL" clId="{69217CC3-790C-4BE9-8390-957BAE49A6B5}" dt="2024-03-20T15:01:58.880" v="471" actId="47"/>
        <pc:sldMkLst>
          <pc:docMk/>
          <pc:sldMk cId="2065508903" sldId="1511"/>
        </pc:sldMkLst>
      </pc:sldChg>
      <pc:sldChg chg="del">
        <pc:chgData name="Erfan Meskar" userId="ae30a713-38f5-4e56-b874-fd636adcf478" providerId="ADAL" clId="{69217CC3-790C-4BE9-8390-957BAE49A6B5}" dt="2024-03-20T02:13:20.877" v="58" actId="47"/>
        <pc:sldMkLst>
          <pc:docMk/>
          <pc:sldMk cId="238497119" sldId="1513"/>
        </pc:sldMkLst>
      </pc:sldChg>
      <pc:sldChg chg="modSp mod">
        <pc:chgData name="Erfan Meskar" userId="ae30a713-38f5-4e56-b874-fd636adcf478" providerId="ADAL" clId="{69217CC3-790C-4BE9-8390-957BAE49A6B5}" dt="2024-03-20T02:13:58.821" v="64" actId="20577"/>
        <pc:sldMkLst>
          <pc:docMk/>
          <pc:sldMk cId="866961837" sldId="1532"/>
        </pc:sldMkLst>
      </pc:sldChg>
      <pc:sldChg chg="modSp mod">
        <pc:chgData name="Erfan Meskar" userId="ae30a713-38f5-4e56-b874-fd636adcf478" providerId="ADAL" clId="{69217CC3-790C-4BE9-8390-957BAE49A6B5}" dt="2024-03-20T02:23:44.715" v="151" actId="1036"/>
        <pc:sldMkLst>
          <pc:docMk/>
          <pc:sldMk cId="2037604881" sldId="1534"/>
        </pc:sldMkLst>
      </pc:sldChg>
      <pc:sldChg chg="modSp mod">
        <pc:chgData name="Erfan Meskar" userId="ae30a713-38f5-4e56-b874-fd636adcf478" providerId="ADAL" clId="{69217CC3-790C-4BE9-8390-957BAE49A6B5}" dt="2024-03-20T02:23:41.111" v="148" actId="1036"/>
        <pc:sldMkLst>
          <pc:docMk/>
          <pc:sldMk cId="696074661" sldId="1535"/>
        </pc:sldMkLst>
      </pc:sldChg>
      <pc:sldChg chg="modSp mod">
        <pc:chgData name="Erfan Meskar" userId="ae30a713-38f5-4e56-b874-fd636adcf478" providerId="ADAL" clId="{69217CC3-790C-4BE9-8390-957BAE49A6B5}" dt="2024-03-20T02:23:36.714" v="146" actId="1036"/>
        <pc:sldMkLst>
          <pc:docMk/>
          <pc:sldMk cId="2859872424" sldId="1536"/>
        </pc:sldMkLst>
      </pc:sldChg>
      <pc:sldChg chg="modSp mod">
        <pc:chgData name="Erfan Meskar" userId="ae30a713-38f5-4e56-b874-fd636adcf478" providerId="ADAL" clId="{69217CC3-790C-4BE9-8390-957BAE49A6B5}" dt="2024-03-20T02:26:32.497" v="170" actId="20577"/>
        <pc:sldMkLst>
          <pc:docMk/>
          <pc:sldMk cId="3507679963" sldId="1537"/>
        </pc:sldMkLst>
      </pc:sldChg>
      <pc:sldChg chg="addSp modSp mod">
        <pc:chgData name="Erfan Meskar" userId="ae30a713-38f5-4e56-b874-fd636adcf478" providerId="ADAL" clId="{69217CC3-790C-4BE9-8390-957BAE49A6B5}" dt="2024-04-22T03:19:30.575" v="1043" actId="207"/>
        <pc:sldMkLst>
          <pc:docMk/>
          <pc:sldMk cId="1259867484" sldId="1538"/>
        </pc:sldMkLst>
      </pc:sldChg>
      <pc:sldChg chg="modSp mod">
        <pc:chgData name="Erfan Meskar" userId="ae30a713-38f5-4e56-b874-fd636adcf478" providerId="ADAL" clId="{69217CC3-790C-4BE9-8390-957BAE49A6B5}" dt="2024-03-20T02:25:43.190" v="164" actId="20577"/>
        <pc:sldMkLst>
          <pc:docMk/>
          <pc:sldMk cId="545623576" sldId="1539"/>
        </pc:sldMkLst>
      </pc:sldChg>
      <pc:sldChg chg="modSp mod">
        <pc:chgData name="Erfan Meskar" userId="ae30a713-38f5-4e56-b874-fd636adcf478" providerId="ADAL" clId="{69217CC3-790C-4BE9-8390-957BAE49A6B5}" dt="2024-03-20T14:19:12.181" v="290" actId="20577"/>
        <pc:sldMkLst>
          <pc:docMk/>
          <pc:sldMk cId="849847962" sldId="1540"/>
        </pc:sldMkLst>
      </pc:sldChg>
      <pc:sldChg chg="addSp delSp modSp mod">
        <pc:chgData name="Erfan Meskar" userId="ae30a713-38f5-4e56-b874-fd636adcf478" providerId="ADAL" clId="{69217CC3-790C-4BE9-8390-957BAE49A6B5}" dt="2024-03-20T14:31:17.610" v="356" actId="20577"/>
        <pc:sldMkLst>
          <pc:docMk/>
          <pc:sldMk cId="3897923681" sldId="1543"/>
        </pc:sldMkLst>
      </pc:sldChg>
      <pc:sldChg chg="modSp">
        <pc:chgData name="Erfan Meskar" userId="ae30a713-38f5-4e56-b874-fd636adcf478" providerId="ADAL" clId="{69217CC3-790C-4BE9-8390-957BAE49A6B5}" dt="2024-03-20T14:25:25.233" v="314" actId="20578"/>
        <pc:sldMkLst>
          <pc:docMk/>
          <pc:sldMk cId="2456931391" sldId="1545"/>
        </pc:sldMkLst>
      </pc:sldChg>
      <pc:sldChg chg="mod modShow">
        <pc:chgData name="Erfan Meskar" userId="ae30a713-38f5-4e56-b874-fd636adcf478" providerId="ADAL" clId="{69217CC3-790C-4BE9-8390-957BAE49A6B5}" dt="2024-03-20T14:54:14.905" v="357" actId="729"/>
        <pc:sldMkLst>
          <pc:docMk/>
          <pc:sldMk cId="2589689036" sldId="1546"/>
        </pc:sldMkLst>
      </pc:sldChg>
      <pc:sldChg chg="modSp mod">
        <pc:chgData name="Erfan Meskar" userId="ae30a713-38f5-4e56-b874-fd636adcf478" providerId="ADAL" clId="{69217CC3-790C-4BE9-8390-957BAE49A6B5}" dt="2024-03-20T14:56:21.399" v="358" actId="20577"/>
        <pc:sldMkLst>
          <pc:docMk/>
          <pc:sldMk cId="2749323313" sldId="1551"/>
        </pc:sldMkLst>
      </pc:sldChg>
      <pc:sldChg chg="modSp mod ord">
        <pc:chgData name="Erfan Meskar" userId="ae30a713-38f5-4e56-b874-fd636adcf478" providerId="ADAL" clId="{69217CC3-790C-4BE9-8390-957BAE49A6B5}" dt="2024-03-20T15:15:39.175" v="673" actId="20577"/>
        <pc:sldMkLst>
          <pc:docMk/>
          <pc:sldMk cId="2522096918" sldId="1552"/>
        </pc:sldMkLst>
      </pc:sldChg>
      <pc:sldChg chg="modSp mod ord">
        <pc:chgData name="Erfan Meskar" userId="ae30a713-38f5-4e56-b874-fd636adcf478" providerId="ADAL" clId="{69217CC3-790C-4BE9-8390-957BAE49A6B5}" dt="2024-03-20T15:00:42.964" v="469" actId="20577"/>
        <pc:sldMkLst>
          <pc:docMk/>
          <pc:sldMk cId="429486650" sldId="1555"/>
        </pc:sldMkLst>
      </pc:sldChg>
      <pc:sldChg chg="modSp mod">
        <pc:chgData name="Erfan Meskar" userId="ae30a713-38f5-4e56-b874-fd636adcf478" providerId="ADAL" clId="{69217CC3-790C-4BE9-8390-957BAE49A6B5}" dt="2024-03-19T23:16:21.506" v="4" actId="20577"/>
        <pc:sldMkLst>
          <pc:docMk/>
          <pc:sldMk cId="531487889" sldId="1556"/>
        </pc:sldMkLst>
      </pc:sldChg>
      <pc:sldChg chg="del">
        <pc:chgData name="Erfan Meskar" userId="ae30a713-38f5-4e56-b874-fd636adcf478" providerId="ADAL" clId="{69217CC3-790C-4BE9-8390-957BAE49A6B5}" dt="2024-03-20T02:32:01.048" v="242" actId="47"/>
        <pc:sldMkLst>
          <pc:docMk/>
          <pc:sldMk cId="2213203432" sldId="1558"/>
        </pc:sldMkLst>
      </pc:sldChg>
      <pc:sldChg chg="delSp modSp add mod">
        <pc:chgData name="Erfan Meskar" userId="ae30a713-38f5-4e56-b874-fd636adcf478" providerId="ADAL" clId="{69217CC3-790C-4BE9-8390-957BAE49A6B5}" dt="2024-03-20T15:13:15.140" v="655"/>
        <pc:sldMkLst>
          <pc:docMk/>
          <pc:sldMk cId="4194688639" sldId="1559"/>
        </pc:sldMkLst>
      </pc:sldChg>
      <pc:sldChg chg="modSp add del mod">
        <pc:chgData name="Erfan Meskar" userId="ae30a713-38f5-4e56-b874-fd636adcf478" providerId="ADAL" clId="{69217CC3-790C-4BE9-8390-957BAE49A6B5}" dt="2024-03-20T02:22:47.324" v="142" actId="47"/>
        <pc:sldMkLst>
          <pc:docMk/>
          <pc:sldMk cId="1528376954" sldId="156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450354946" sldId="1560"/>
        </pc:sldMkLst>
      </pc:sldChg>
      <pc:sldChg chg="modSp add mod">
        <pc:chgData name="Erfan Meskar" userId="ae30a713-38f5-4e56-b874-fd636adcf478" providerId="ADAL" clId="{69217CC3-790C-4BE9-8390-957BAE49A6B5}" dt="2024-03-20T15:17:54.087" v="692"/>
        <pc:sldMkLst>
          <pc:docMk/>
          <pc:sldMk cId="2636412787" sldId="1561"/>
        </pc:sldMkLst>
      </pc:sldChg>
      <pc:sldChg chg="modSp add mod">
        <pc:chgData name="Erfan Meskar" userId="ae30a713-38f5-4e56-b874-fd636adcf478" providerId="ADAL" clId="{69217CC3-790C-4BE9-8390-957BAE49A6B5}" dt="2024-03-20T15:13:10.916" v="653"/>
        <pc:sldMkLst>
          <pc:docMk/>
          <pc:sldMk cId="1845322363" sldId="1562"/>
        </pc:sldMkLst>
      </pc:sldChg>
      <pc:sldChg chg="modSp add mod">
        <pc:chgData name="Erfan Meskar" userId="ae30a713-38f5-4e56-b874-fd636adcf478" providerId="ADAL" clId="{69217CC3-790C-4BE9-8390-957BAE49A6B5}" dt="2024-03-20T15:13:04.487" v="651"/>
        <pc:sldMkLst>
          <pc:docMk/>
          <pc:sldMk cId="3667074218" sldId="1563"/>
        </pc:sldMkLst>
      </pc:sldChg>
      <pc:sldChg chg="modSp add mod">
        <pc:chgData name="Erfan Meskar" userId="ae30a713-38f5-4e56-b874-fd636adcf478" providerId="ADAL" clId="{69217CC3-790C-4BE9-8390-957BAE49A6B5}" dt="2024-03-20T15:12:50.257" v="649" actId="20577"/>
        <pc:sldMkLst>
          <pc:docMk/>
          <pc:sldMk cId="3254437744" sldId="1564"/>
        </pc:sldMkLst>
      </pc:sldChg>
      <pc:sldChg chg="modSp add mod">
        <pc:chgData name="Erfan Meskar" userId="ae30a713-38f5-4e56-b874-fd636adcf478" providerId="ADAL" clId="{69217CC3-790C-4BE9-8390-957BAE49A6B5}" dt="2024-03-20T15:13:50.312" v="659" actId="207"/>
        <pc:sldMkLst>
          <pc:docMk/>
          <pc:sldMk cId="2502179441" sldId="1565"/>
        </pc:sldMkLst>
      </pc:sldChg>
      <pc:sldChg chg="modSp add mod">
        <pc:chgData name="Erfan Meskar" userId="ae30a713-38f5-4e56-b874-fd636adcf478" providerId="ADAL" clId="{69217CC3-790C-4BE9-8390-957BAE49A6B5}" dt="2024-03-20T15:14:33.142" v="661" actId="207"/>
        <pc:sldMkLst>
          <pc:docMk/>
          <pc:sldMk cId="4264096777" sldId="1566"/>
        </pc:sldMkLst>
      </pc:sldChg>
      <pc:sldChg chg="modSp add mod">
        <pc:chgData name="Erfan Meskar" userId="ae30a713-38f5-4e56-b874-fd636adcf478" providerId="ADAL" clId="{69217CC3-790C-4BE9-8390-957BAE49A6B5}" dt="2024-03-20T15:15:00.433" v="663" actId="207"/>
        <pc:sldMkLst>
          <pc:docMk/>
          <pc:sldMk cId="1474324510" sldId="1567"/>
        </pc:sldMkLst>
      </pc:sldChg>
      <pc:sldChg chg="modSp add mod">
        <pc:chgData name="Erfan Meskar" userId="ae30a713-38f5-4e56-b874-fd636adcf478" providerId="ADAL" clId="{69217CC3-790C-4BE9-8390-957BAE49A6B5}" dt="2024-03-20T15:17:46.738" v="689"/>
        <pc:sldMkLst>
          <pc:docMk/>
          <pc:sldMk cId="248108920" sldId="1568"/>
        </pc:sldMkLst>
      </pc:sldChg>
      <pc:sldChg chg="modSp add mod">
        <pc:chgData name="Erfan Meskar" userId="ae30a713-38f5-4e56-b874-fd636adcf478" providerId="ADAL" clId="{69217CC3-790C-4BE9-8390-957BAE49A6B5}" dt="2024-03-20T15:17:41.102" v="686"/>
        <pc:sldMkLst>
          <pc:docMk/>
          <pc:sldMk cId="427341019" sldId="1569"/>
        </pc:sldMkLst>
      </pc:sldChg>
      <pc:sldChg chg="modSp add mod">
        <pc:chgData name="Erfan Meskar" userId="ae30a713-38f5-4e56-b874-fd636adcf478" providerId="ADAL" clId="{69217CC3-790C-4BE9-8390-957BAE49A6B5}" dt="2024-03-20T15:18:19.633" v="696" actId="207"/>
        <pc:sldMkLst>
          <pc:docMk/>
          <pc:sldMk cId="728131182" sldId="1570"/>
        </pc:sldMkLst>
      </pc:sldChg>
      <pc:sldChg chg="modSp add mod">
        <pc:chgData name="Erfan Meskar" userId="ae30a713-38f5-4e56-b874-fd636adcf478" providerId="ADAL" clId="{69217CC3-790C-4BE9-8390-957BAE49A6B5}" dt="2024-03-20T15:19:52.524" v="719" actId="20577"/>
        <pc:sldMkLst>
          <pc:docMk/>
          <pc:sldMk cId="1615368307" sldId="1571"/>
        </pc:sldMkLst>
      </pc:sldChg>
      <pc:sldChg chg="delSp modSp add mod">
        <pc:chgData name="Erfan Meskar" userId="ae30a713-38f5-4e56-b874-fd636adcf478" providerId="ADAL" clId="{69217CC3-790C-4BE9-8390-957BAE49A6B5}" dt="2024-03-20T15:20:53.065" v="737" actId="478"/>
        <pc:sldMkLst>
          <pc:docMk/>
          <pc:sldMk cId="3914933391" sldId="1572"/>
        </pc:sldMkLst>
      </pc:sldChg>
      <pc:sldChg chg="modSp add mod">
        <pc:chgData name="Erfan Meskar" userId="ae30a713-38f5-4e56-b874-fd636adcf478" providerId="ADAL" clId="{69217CC3-790C-4BE9-8390-957BAE49A6B5}" dt="2024-03-20T15:21:44.542" v="759" actId="20577"/>
        <pc:sldMkLst>
          <pc:docMk/>
          <pc:sldMk cId="3460231115" sldId="1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84A4D-39B2-A03F-A772-0007B5971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610D66-2CF4-EFA9-4585-AA992DCAE9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F5DCB4-61E8-B00A-3134-7553CDF0A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E087D-064E-AEC0-7777-E4861D7D3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44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2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7E794-1CD2-CC12-574F-DA4DE72C0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500CE4-B462-0454-DA48-DFD6E61E44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40CE68-304B-5A3A-EB08-64E07622A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2B3C6-3180-F984-24B1-8709028892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98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6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8D481-695E-E387-34D4-D3BB33173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80978D-2B56-F1EA-C9BC-418BC83186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BF410-05E0-2858-B4B0-DB5715057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E6E82-F166-A651-D01E-60CA257FA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6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7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39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25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3AE5D-F42D-1F9D-A7A9-778B437AC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C3AD0-9A71-0EF6-41C5-E74F7B963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C91009-88F7-C1D4-7633-01A71F254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D98AC-21E6-A40A-F8DD-876EA55B3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1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4F01-F89E-4FA3-2B6B-C95378EB0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DCDE19-C19A-AC65-1C83-894B61898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ED3925-AA1A-B848-9F05-90074297B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FD790-1542-88EA-97B3-75F9831CF5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92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5000F-2574-65F7-81F8-BF0C942AC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4D0890-7F14-F093-1589-52241E6483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FF928E-BC06-C2DC-FBBC-E55A384AD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CA205-B1D0-4C0A-9719-3617A7CF33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85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4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14400"/>
            <a:ext cx="12191998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9 – Part 1: Putting Things Together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1BD4B-DDB6-5C35-C53B-9AF9B7D04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2786585-9A3D-6E10-EC59-795208812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solidFill>
                  <a:schemeClr val="tx1"/>
                </a:solidFill>
              </a:rPr>
              <a:t>Types of Routers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7F0C409E-47EE-DB60-9DA4-3DA58DD47A0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398" y="1397002"/>
                <a:ext cx="11328402" cy="530859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800" kern="0" dirty="0"/>
                  <a:t>Router’s capacity is defined as </a:t>
                </a:r>
                <a:r>
                  <a:rPr lang="en-US" sz="2400" kern="0" dirty="0"/>
                  <a:t>Speed (“line rate”) of each port </a:t>
                </a:r>
                <a14:m>
                  <m:oMath xmlns:m="http://schemas.openxmlformats.org/officeDocument/2006/math">
                    <m:r>
                      <a:rPr lang="en-CA" sz="2400" b="0" i="1" kern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no. of ports</a:t>
                </a:r>
                <a:endParaRPr lang="en-US" sz="2800" b="1" dirty="0"/>
              </a:p>
              <a:p>
                <a:pPr>
                  <a:lnSpc>
                    <a:spcPct val="90000"/>
                  </a:lnSpc>
                </a:pPr>
                <a:r>
                  <a:rPr lang="en-US" sz="2800" b="1" dirty="0"/>
                  <a:t>Core:</a:t>
                </a:r>
                <a:r>
                  <a:rPr lang="en-US" sz="2800" dirty="0"/>
                  <a:t> Cisco CRS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kern="0" dirty="0"/>
                  <a:t>line rate </a:t>
                </a:r>
                <a:r>
                  <a:rPr lang="en-US" sz="2400" dirty="0"/>
                  <a:t>= 10/40/100 Gbps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capacity = 922 </a:t>
                </a:r>
                <a:r>
                  <a:rPr lang="en-US" sz="2400" dirty="0" err="1"/>
                  <a:t>Tbps</a:t>
                </a:r>
                <a:endParaRPr lang="en-US" sz="24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Netflix: 0.7 GB/</a:t>
                </a:r>
                <a:r>
                  <a:rPr lang="en-US" sz="2400" dirty="0" err="1"/>
                  <a:t>hr</a:t>
                </a:r>
                <a:r>
                  <a:rPr lang="en-US" sz="2400" dirty="0"/>
                  <a:t> (1.5Mb/s)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~600 million concurrent Netflix users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b="1" dirty="0"/>
                  <a:t>Edge (ISP): </a:t>
                </a:r>
                <a:r>
                  <a:rPr lang="en-US" sz="2800" dirty="0"/>
                  <a:t>Cisco ASR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kern="0" dirty="0"/>
                  <a:t>Speed (“line rate”) of each port</a:t>
                </a:r>
                <a:r>
                  <a:rPr lang="en-US" sz="2400" dirty="0"/>
                  <a:t> = 1/10/40 Gbps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capacity = 120 Gbps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b="1" dirty="0"/>
                  <a:t>Edge (enterprise):</a:t>
                </a:r>
                <a:r>
                  <a:rPr lang="en-US" sz="2800" dirty="0"/>
                  <a:t> Cisco 3945E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kern="0" dirty="0"/>
                  <a:t>line rate </a:t>
                </a:r>
                <a:r>
                  <a:rPr lang="en-US" sz="2400" dirty="0"/>
                  <a:t>= 10/100/1000 Mbps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capacity &lt; 10 Gbps</a:t>
                </a:r>
              </a:p>
            </p:txBody>
          </p:sp>
        </mc:Choice>
        <mc:Fallback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7F0C409E-47EE-DB60-9DA4-3DA58DD47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98" y="1397002"/>
                <a:ext cx="11328402" cy="5308597"/>
              </a:xfrm>
              <a:blipFill>
                <a:blip r:embed="rId3"/>
                <a:stretch>
                  <a:fillRect l="-969" t="-18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CCFC748-4742-E3D4-99AD-097F606F0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1903660"/>
            <a:ext cx="2298111" cy="1525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F8B80A-C0C7-1805-79CB-FD2D0E97C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422" y="3926699"/>
            <a:ext cx="1738766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7FCC9-37A4-8117-F208-249F8D5CD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5943600"/>
            <a:ext cx="1211210" cy="58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does Internet Work? End-to-end Perspective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16A473C-15BB-7FE6-EE9D-C4EA0406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11734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Network stack receives data from the application (roughly speaking)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is my IP address? (</a:t>
            </a:r>
            <a:r>
              <a:rPr lang="en-US" sz="2800" b="1" dirty="0"/>
              <a:t>DHCP has the answer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is the destination IP address? (</a:t>
            </a:r>
            <a:r>
              <a:rPr lang="en-US" sz="2800" b="1" dirty="0"/>
              <a:t>use DNS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Encapsulate data into packets (and add an IP header)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Is destination IP address within my LAN? (</a:t>
            </a:r>
            <a:r>
              <a:rPr lang="en-US" sz="2800" b="1" dirty="0"/>
              <a:t>use the information from DHCP</a:t>
            </a:r>
            <a:r>
              <a:rPr lang="en-US" sz="28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should the host do if the destination address is local?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should it do if the destination address is remote?</a:t>
            </a:r>
          </a:p>
        </p:txBody>
      </p:sp>
    </p:spTree>
    <p:extLst>
      <p:ext uri="{BB962C8B-B14F-4D97-AF65-F5344CB8AC3E}">
        <p14:creationId xmlns:p14="http://schemas.microsoft.com/office/powerpoint/2010/main" val="125986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098F9-F984-337A-B6F0-1A7382070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AD667CC-4D33-8CFF-111C-563991DA0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does Internet Work? End-host Perspective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4F7898C-F047-23C5-EEB6-A5E71ABED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11734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If destination IP address is </a:t>
            </a:r>
            <a:r>
              <a:rPr lang="en-US" sz="2800" b="1" dirty="0">
                <a:solidFill>
                  <a:srgbClr val="C00000"/>
                </a:solidFill>
              </a:rPr>
              <a:t>local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is destination MAC address (</a:t>
            </a:r>
            <a:r>
              <a:rPr lang="en-US" sz="2400" b="1" dirty="0"/>
              <a:t>use ARP</a:t>
            </a:r>
            <a:r>
              <a:rPr lang="en-US" sz="2400" dirty="0"/>
              <a:t>)?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Encapsulate packet into frames (and add a Link layer header)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Convert frames into bits and signal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Forward the bits to the wire (</a:t>
            </a:r>
            <a:r>
              <a:rPr lang="en-US" sz="2400" i="1" dirty="0"/>
              <a:t>i.e.</a:t>
            </a:r>
            <a:r>
              <a:rPr lang="en-US" sz="2400" dirty="0"/>
              <a:t>, send the signal)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Switches will take care of the rest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32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does Internet Work? End-host Perspective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16A473C-15BB-7FE6-EE9D-C4EA0406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1173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If destination IP address is </a:t>
            </a:r>
            <a:r>
              <a:rPr lang="en-US" sz="2800" b="1" dirty="0">
                <a:solidFill>
                  <a:srgbClr val="C00000"/>
                </a:solidFill>
              </a:rPr>
              <a:t>remote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is my next-hop router IP address? </a:t>
            </a:r>
            <a:r>
              <a:rPr lang="en-US" sz="2400" b="1" dirty="0"/>
              <a:t>(DHCP has the answer)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is my next-hop router MAC address? </a:t>
            </a:r>
            <a:r>
              <a:rPr lang="en-US" sz="2400" b="1" dirty="0"/>
              <a:t>(use ARP)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Encapsulate packet into frames (and add a Link layer header)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Convert frames into bits and signal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Forward the bits to the wire (</a:t>
            </a:r>
            <a:r>
              <a:rPr lang="en-US" sz="2400" i="1" dirty="0"/>
              <a:t>i.e.</a:t>
            </a:r>
            <a:r>
              <a:rPr lang="en-US" sz="2400" dirty="0"/>
              <a:t>, send the signal)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Routers will take care of the rest …</a:t>
            </a:r>
          </a:p>
        </p:txBody>
      </p:sp>
    </p:spTree>
    <p:extLst>
      <p:ext uri="{BB962C8B-B14F-4D97-AF65-F5344CB8AC3E}">
        <p14:creationId xmlns:p14="http://schemas.microsoft.com/office/powerpoint/2010/main" val="67311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A442D-2397-4393-15D8-13F4C1C6C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A748919-A291-DACB-A10D-FD7EF9185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Today’s 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18BA87E-3683-E030-A40F-04C23852BA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Part 1: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Putting Things Together (review)</a:t>
            </a:r>
          </a:p>
          <a:p>
            <a:pPr>
              <a:lnSpc>
                <a:spcPct val="90000"/>
              </a:lnSpc>
            </a:pPr>
            <a:r>
              <a:rPr lang="en-US" dirty="0"/>
              <a:t>Part 2: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Final Piece in the Game: Socket</a:t>
            </a:r>
          </a:p>
          <a:p>
            <a:pPr>
              <a:lnSpc>
                <a:spcPct val="90000"/>
              </a:lnSpc>
            </a:pPr>
            <a:r>
              <a:rPr lang="en-US" dirty="0"/>
              <a:t>Part 3: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Web and HTTP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HTTP and improving its performance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Pipelined, Persistent, Caching</a:t>
            </a:r>
          </a:p>
          <a:p>
            <a:pPr>
              <a:lnSpc>
                <a:spcPct val="90000"/>
              </a:lnSpc>
            </a:pPr>
            <a:r>
              <a:rPr lang="en-US"/>
              <a:t>Part 4: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Transport Layer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8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does the Internet Actually Look Like?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16A473C-15BB-7FE6-EE9D-C4EA0406D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43000"/>
            <a:ext cx="8001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CA" sz="2800" dirty="0"/>
              <a:t>The smallest component: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Network Interface Card (NIC), or a machine, or a server</a:t>
            </a:r>
            <a:endParaRPr lang="en-CA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Has a globally </a:t>
            </a:r>
            <a:r>
              <a:rPr lang="en-US" sz="2400" i="1" dirty="0"/>
              <a:t>unique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Link Layer MAC name/address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48 bits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Flat addressing scheme (</a:t>
            </a:r>
            <a:r>
              <a:rPr lang="en-US" sz="2000" i="1" dirty="0"/>
              <a:t>i.e.</a:t>
            </a:r>
            <a:r>
              <a:rPr lang="en-US" sz="2000" dirty="0"/>
              <a:t>, no hierarchy)</a:t>
            </a:r>
            <a:endParaRPr lang="en-US" sz="2800" b="1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Multiple NICs are connected in a Local Area Network (LAN) via</a:t>
            </a:r>
            <a:endParaRPr lang="en-US" sz="2800" kern="0" dirty="0"/>
          </a:p>
          <a:p>
            <a:pPr lvl="1">
              <a:lnSpc>
                <a:spcPct val="90000"/>
              </a:lnSpc>
            </a:pPr>
            <a:r>
              <a:rPr lang="en-CA" sz="2400" dirty="0"/>
              <a:t>Shared medium (</a:t>
            </a:r>
            <a:r>
              <a:rPr lang="en-CA" sz="2400" i="1" dirty="0"/>
              <a:t>e.g.</a:t>
            </a:r>
            <a:r>
              <a:rPr lang="en-CA" sz="2400" dirty="0"/>
              <a:t>, 10BASE5 Ethernet) or switched network (</a:t>
            </a:r>
            <a:r>
              <a:rPr lang="en-CA" sz="2400" i="1" dirty="0"/>
              <a:t>e.g.</a:t>
            </a:r>
            <a:r>
              <a:rPr lang="en-CA" sz="2400" dirty="0"/>
              <a:t>, Switched Ethernet)</a:t>
            </a:r>
          </a:p>
          <a:p>
            <a:pPr lvl="2">
              <a:lnSpc>
                <a:spcPct val="90000"/>
              </a:lnSpc>
            </a:pPr>
            <a:r>
              <a:rPr lang="en-CA" sz="2000" i="1" dirty="0"/>
              <a:t>i.e.</a:t>
            </a:r>
            <a:r>
              <a:rPr lang="en-CA" sz="2000" dirty="0"/>
              <a:t>, in a LAN, nodes are connected via Link layer functionalities, and no router is in between them.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5832-5DB8-3691-E689-0F816DA79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8001000" y="2286000"/>
            <a:ext cx="4053456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6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does the Internet Actually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F281A-48F5-CD2F-0ABF-7B1468298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329957"/>
            <a:ext cx="5174562" cy="5528043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4E8F09F9-AD6B-A8F5-9728-88B3DABDD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43000"/>
            <a:ext cx="6858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CA" sz="2800" dirty="0"/>
              <a:t>LANs get connected to each other by routers</a:t>
            </a:r>
          </a:p>
          <a:p>
            <a:pPr lvl="1">
              <a:lnSpc>
                <a:spcPct val="90000"/>
              </a:lnSpc>
            </a:pPr>
            <a:endParaRPr lang="en-CA" sz="2400" dirty="0"/>
          </a:p>
          <a:p>
            <a:pPr>
              <a:lnSpc>
                <a:spcPct val="90000"/>
              </a:lnSpc>
            </a:pPr>
            <a:r>
              <a:rPr lang="en-CA" sz="2800" dirty="0"/>
              <a:t>Each node gets an IP address</a:t>
            </a:r>
          </a:p>
          <a:p>
            <a:pPr lvl="1">
              <a:lnSpc>
                <a:spcPct val="90000"/>
              </a:lnSpc>
            </a:pPr>
            <a:r>
              <a:rPr lang="en-CA" sz="2400" b="1" dirty="0"/>
              <a:t>32 bits</a:t>
            </a:r>
          </a:p>
          <a:p>
            <a:pPr lvl="1">
              <a:lnSpc>
                <a:spcPct val="90000"/>
              </a:lnSpc>
            </a:pPr>
            <a:r>
              <a:rPr lang="en-CA" sz="2400" b="1" dirty="0"/>
              <a:t>Hierarchical </a:t>
            </a:r>
            <a:r>
              <a:rPr lang="en-CA" sz="2400" dirty="0"/>
              <a:t>addressing scheme (</a:t>
            </a:r>
            <a:r>
              <a:rPr lang="en-CA" sz="2400" i="1" dirty="0"/>
              <a:t>i.e.</a:t>
            </a:r>
            <a:r>
              <a:rPr lang="en-CA" sz="2400" dirty="0"/>
              <a:t>, it is not flat)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A device’s IP address is not necessarily globally unique (</a:t>
            </a:r>
            <a:r>
              <a:rPr lang="en-CA" sz="2400" i="1" dirty="0"/>
              <a:t>i.e.</a:t>
            </a:r>
            <a:r>
              <a:rPr lang="en-CA" sz="2400" dirty="0"/>
              <a:t>, multiple may have the same IP address)</a:t>
            </a:r>
          </a:p>
          <a:p>
            <a:pPr lvl="1">
              <a:lnSpc>
                <a:spcPct val="90000"/>
              </a:lnSpc>
            </a:pPr>
            <a:endParaRPr lang="en-CA" sz="2400" dirty="0"/>
          </a:p>
          <a:p>
            <a:pPr lvl="1">
              <a:lnSpc>
                <a:spcPct val="90000"/>
              </a:lnSpc>
            </a:pPr>
            <a:endParaRPr lang="en-CA" sz="2400" dirty="0"/>
          </a:p>
          <a:p>
            <a:pPr lvl="1">
              <a:lnSpc>
                <a:spcPct val="90000"/>
              </a:lnSpc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62437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does the Internet Actually Look Like?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D163A04-36E3-DE81-FDE2-B9F156EFF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43000"/>
            <a:ext cx="6858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A collection of local networks that are under a single administrative control is an AS.</a:t>
            </a:r>
          </a:p>
          <a:p>
            <a:pPr>
              <a:lnSpc>
                <a:spcPct val="90000"/>
              </a:lnSpc>
            </a:pPr>
            <a:endParaRPr lang="en-CA" sz="24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ASes</a:t>
            </a:r>
            <a:r>
              <a:rPr lang="en-CA" sz="2800" dirty="0"/>
              <a:t> get connected to each other by routers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More precisely, by border routers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Each AS is assigned a </a:t>
            </a:r>
            <a:r>
              <a:rPr lang="en-US" sz="2800" i="1" dirty="0"/>
              <a:t>unique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32-bit </a:t>
            </a:r>
            <a:r>
              <a:rPr lang="en-US" sz="2800" dirty="0"/>
              <a:t>address</a:t>
            </a:r>
            <a:endParaRPr lang="en-CA" sz="2800" dirty="0"/>
          </a:p>
          <a:p>
            <a:pPr lvl="1">
              <a:lnSpc>
                <a:spcPct val="90000"/>
              </a:lnSpc>
            </a:pPr>
            <a:r>
              <a:rPr lang="en-CA" sz="2400" dirty="0"/>
              <a:t>Flat addressing scheme (</a:t>
            </a:r>
            <a:r>
              <a:rPr lang="en-CA" sz="2400" i="1" dirty="0"/>
              <a:t>i.e.</a:t>
            </a:r>
            <a:r>
              <a:rPr lang="en-CA" sz="2400" dirty="0"/>
              <a:t>, no hierarchy)</a:t>
            </a:r>
          </a:p>
          <a:p>
            <a:pPr lvl="1">
              <a:lnSpc>
                <a:spcPct val="90000"/>
              </a:lnSpc>
            </a:pPr>
            <a:endParaRPr lang="en-CA" sz="2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EFF70C0-955C-D1FD-1577-A76093195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059815" y="4579985"/>
            <a:ext cx="1997170" cy="2133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39CC42-6A19-4DCE-6F0B-A7258EEE6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903" y="2133600"/>
            <a:ext cx="1997170" cy="2133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A02410B-A5A4-EC37-DA0E-872E25293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906000" y="1625600"/>
            <a:ext cx="1997170" cy="213360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20AF6AC8-0275-56F8-336C-588549682226}"/>
              </a:ext>
            </a:extLst>
          </p:cNvPr>
          <p:cNvSpPr/>
          <p:nvPr/>
        </p:nvSpPr>
        <p:spPr>
          <a:xfrm>
            <a:off x="9659470" y="1473200"/>
            <a:ext cx="2438400" cy="2438400"/>
          </a:xfrm>
          <a:prstGeom prst="ellipse">
            <a:avLst/>
          </a:prstGeom>
          <a:solidFill>
            <a:srgbClr val="FFC000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2BE0D9-9AA2-BFA7-E78A-B5D2F5536472}"/>
              </a:ext>
            </a:extLst>
          </p:cNvPr>
          <p:cNvSpPr/>
          <p:nvPr/>
        </p:nvSpPr>
        <p:spPr>
          <a:xfrm>
            <a:off x="8839200" y="4373880"/>
            <a:ext cx="2438400" cy="2438400"/>
          </a:xfrm>
          <a:prstGeom prst="ellipse">
            <a:avLst/>
          </a:prstGeom>
          <a:solidFill>
            <a:srgbClr val="FFC000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53BFE3-7BC1-4419-13B5-D48561D5DE75}"/>
              </a:ext>
            </a:extLst>
          </p:cNvPr>
          <p:cNvSpPr/>
          <p:nvPr/>
        </p:nvSpPr>
        <p:spPr>
          <a:xfrm>
            <a:off x="6579197" y="1935480"/>
            <a:ext cx="2438400" cy="2438400"/>
          </a:xfrm>
          <a:prstGeom prst="ellipse">
            <a:avLst/>
          </a:prstGeom>
          <a:solidFill>
            <a:srgbClr val="FFC000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6F48A6-ED88-ACE2-4E97-B0434944F513}"/>
              </a:ext>
            </a:extLst>
          </p:cNvPr>
          <p:cNvCxnSpPr>
            <a:cxnSpLocks/>
          </p:cNvCxnSpPr>
          <p:nvPr/>
        </p:nvCxnSpPr>
        <p:spPr>
          <a:xfrm flipV="1">
            <a:off x="8595094" y="2133600"/>
            <a:ext cx="1463306" cy="4572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CC4466-CFB4-FED2-D3EA-C1093BE3D3A5}"/>
              </a:ext>
            </a:extLst>
          </p:cNvPr>
          <p:cNvCxnSpPr>
            <a:cxnSpLocks/>
          </p:cNvCxnSpPr>
          <p:nvPr/>
        </p:nvCxnSpPr>
        <p:spPr>
          <a:xfrm>
            <a:off x="8606881" y="2590800"/>
            <a:ext cx="754065" cy="213868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0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5D3BB-B272-114E-A2A9-F5EB7B4B8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275C984-8671-A6F1-2533-9BE58330E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Navigating Packets in a LAN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506F8CF-7472-15B3-EE1A-8661ED99B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430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CA" sz="2800" dirty="0"/>
              <a:t>How do we deliver packets in a switched LAN?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Switches use flooding and MAC learning</a:t>
            </a:r>
          </a:p>
          <a:p>
            <a:pPr lvl="2">
              <a:lnSpc>
                <a:spcPct val="90000"/>
              </a:lnSpc>
            </a:pPr>
            <a:r>
              <a:rPr lang="en-CA" sz="2000" dirty="0"/>
              <a:t>If you know the destination can be reached through a port, then use it</a:t>
            </a:r>
          </a:p>
          <a:p>
            <a:pPr lvl="2">
              <a:lnSpc>
                <a:spcPct val="90000"/>
              </a:lnSpc>
            </a:pPr>
            <a:r>
              <a:rPr lang="en-CA" sz="2000" dirty="0"/>
              <a:t>Otherwise, send out the frame on all ports (</a:t>
            </a:r>
            <a:r>
              <a:rPr lang="en-CA" sz="2000" i="1" dirty="0"/>
              <a:t>i.e.</a:t>
            </a:r>
            <a:r>
              <a:rPr lang="en-CA" sz="2000" dirty="0"/>
              <a:t>, flooding)</a:t>
            </a:r>
          </a:p>
          <a:p>
            <a:pPr lvl="3">
              <a:lnSpc>
                <a:spcPct val="90000"/>
              </a:lnSpc>
            </a:pPr>
            <a:r>
              <a:rPr lang="en-CA" sz="1600" dirty="0"/>
              <a:t>Flooding guarantees that the destination will receive the frame.</a:t>
            </a:r>
          </a:p>
          <a:p>
            <a:pPr lvl="1">
              <a:lnSpc>
                <a:spcPct val="90000"/>
              </a:lnSpc>
            </a:pPr>
            <a:r>
              <a:rPr lang="en-CA" sz="2400" kern="0" dirty="0"/>
              <a:t>Switches do not share their forwarding tables or network topology with each other.</a:t>
            </a:r>
          </a:p>
          <a:p>
            <a:pPr>
              <a:lnSpc>
                <a:spcPct val="90000"/>
              </a:lnSpc>
            </a:pPr>
            <a:r>
              <a:rPr lang="en-CA" sz="2800" kern="0" dirty="0"/>
              <a:t>How do we take care of loops in a </a:t>
            </a:r>
            <a:r>
              <a:rPr lang="en-CA" sz="2800" dirty="0"/>
              <a:t>switched </a:t>
            </a:r>
            <a:r>
              <a:rPr lang="en-CA" sz="2800" kern="0" dirty="0"/>
              <a:t>LAN?</a:t>
            </a:r>
          </a:p>
          <a:p>
            <a:pPr lvl="1">
              <a:lnSpc>
                <a:spcPct val="90000"/>
              </a:lnSpc>
            </a:pPr>
            <a:r>
              <a:rPr lang="en-CA" sz="2400" kern="0" dirty="0"/>
              <a:t>Since we use flooding, loops can lead to disaster</a:t>
            </a:r>
          </a:p>
          <a:p>
            <a:pPr lvl="1">
              <a:lnSpc>
                <a:spcPct val="90000"/>
              </a:lnSpc>
            </a:pPr>
            <a:r>
              <a:rPr lang="en-CA" sz="2400" kern="0" dirty="0"/>
              <a:t>Thus, we use STP and deactivate some links to get rid of loops</a:t>
            </a:r>
          </a:p>
          <a:p>
            <a:pPr>
              <a:lnSpc>
                <a:spcPct val="90000"/>
              </a:lnSpc>
            </a:pPr>
            <a:r>
              <a:rPr lang="en-CA" sz="2800" dirty="0"/>
              <a:t>How do we deliver packets in a shared medium  LAN?</a:t>
            </a:r>
          </a:p>
          <a:p>
            <a:pPr lvl="1">
              <a:lnSpc>
                <a:spcPct val="90000"/>
              </a:lnSpc>
            </a:pPr>
            <a:r>
              <a:rPr lang="en-CA" sz="2400" kern="0" dirty="0"/>
              <a:t>Medium Access Control techniques (e.g., CSMA/CD)</a:t>
            </a:r>
          </a:p>
          <a:p>
            <a:pPr>
              <a:lnSpc>
                <a:spcPct val="90000"/>
              </a:lnSpc>
            </a:pPr>
            <a:endParaRPr lang="en-US" sz="2800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1C597-38B2-80DB-33F0-5BF5E9D0B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8001000" y="2286000"/>
            <a:ext cx="4053456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6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09AAD-22CA-D53F-C2E6-171C2CEE6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7FCDCE2-AF6B-E787-C80C-5D5F11759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Navigating Packets in an AS (</a:t>
            </a:r>
            <a:r>
              <a:rPr lang="en-US" i="1" dirty="0"/>
              <a:t>i.e.</a:t>
            </a:r>
            <a:r>
              <a:rPr lang="en-US" dirty="0"/>
              <a:t>, Intra-domain)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4F296-CE29-CE1F-C9CB-0FF2CB285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1752600"/>
            <a:ext cx="3138411" cy="3352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C6D3194D-FBA8-1D7D-3B2D-A2B0420283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143000"/>
                <a:ext cx="9296400" cy="563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30" tIns="45718" rIns="91430" bIns="45718" numCol="1" anchor="t" anchorCtr="0" compatLnSpc="1">
                <a:prstTxWarp prst="textNoShape">
                  <a:avLst/>
                </a:prstTxWarp>
              </a:bodyPr>
              <a:lstStyle>
                <a:lvl1pPr marL="342858" indent="-34285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3200">
                    <a:solidFill>
                      <a:schemeClr val="accent2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857" indent="-285717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2858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000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143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286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430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8573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5718" indent="-22857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CA" sz="2800" dirty="0"/>
                  <a:t>How do routers deliver packets in an AS?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CA" sz="2400" dirty="0"/>
                  <a:t>Routers find the least-cost path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CA" sz="2000" dirty="0"/>
                  <a:t>If you know which port connects you to the least-cost path, then it use it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CA" sz="2000" dirty="0"/>
                  <a:t>Otherwise, drop the packet (</a:t>
                </a:r>
                <a:r>
                  <a:rPr lang="en-CA" sz="2000" i="1" dirty="0"/>
                  <a:t>i.e.</a:t>
                </a:r>
                <a:r>
                  <a:rPr lang="en-CA" sz="2000" dirty="0"/>
                  <a:t>, NO flooding)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CA" sz="2400" kern="0" dirty="0"/>
                  <a:t>Depending on the intra-domain routing protocol, routers share the information from their forwarding tables (</a:t>
                </a:r>
                <a:r>
                  <a:rPr lang="en-CA" sz="2400" i="1" kern="0" dirty="0"/>
                  <a:t>e.g.</a:t>
                </a:r>
                <a:r>
                  <a:rPr lang="en-CA" sz="2400" kern="0" dirty="0"/>
                  <a:t>, Distance Vector) or network topology (e.g., Link States) with each other.</a:t>
                </a:r>
              </a:p>
              <a:p>
                <a:pPr>
                  <a:lnSpc>
                    <a:spcPct val="90000"/>
                  </a:lnSpc>
                </a:pPr>
                <a:r>
                  <a:rPr lang="en-CA" sz="2800" kern="0" dirty="0"/>
                  <a:t>Routers don’t use flooding, so we don’t need to worry about loops anymore?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CA" sz="2400" b="1" kern="0" dirty="0"/>
                  <a:t>NO!</a:t>
                </a:r>
                <a:r>
                  <a:rPr lang="en-CA" sz="2400" kern="0" dirty="0"/>
                  <a:t> Invalid global routing state may lead to a packet get stuck in a loop and never get delivered (</a:t>
                </a:r>
                <a:r>
                  <a:rPr lang="en-CA" sz="2400" i="1" kern="0" dirty="0"/>
                  <a:t>e.g.</a:t>
                </a:r>
                <a:r>
                  <a:rPr lang="en-CA" sz="2400" kern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20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000" b="0" i="1" kern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CA" sz="20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2000" b="0" i="1" kern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CA" sz="20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2000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CA" sz="2000" b="0" i="1" kern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CA" sz="20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20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000" b="0" i="1" kern="0" smtClean="0">
                        <a:latin typeface="Cambria Math" panose="02040503050406030204" pitchFamily="18" charset="0"/>
                      </a:rPr>
                      <m:t>→…</m:t>
                    </m:r>
                  </m:oMath>
                </a14:m>
                <a:r>
                  <a:rPr lang="en-CA" sz="2400" kern="0" dirty="0"/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CA" sz="2800" kern="0" dirty="0"/>
                  <a:t>How do we take care of loops in an AS?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CA" sz="2400" dirty="0"/>
                  <a:t>Routers use least-cost paths. Furthermore, all routers must use the same cost metric and the same tie breaking rule.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CA" sz="2400" dirty="0"/>
                  <a:t>This results in having no loops in the global routing state.</a:t>
                </a:r>
              </a:p>
              <a:p>
                <a:pPr lvl="1">
                  <a:lnSpc>
                    <a:spcPct val="90000"/>
                  </a:lnSpc>
                </a:pPr>
                <a:endParaRPr lang="en-CA" sz="2400" dirty="0"/>
              </a:p>
              <a:p>
                <a:pPr lvl="1">
                  <a:lnSpc>
                    <a:spcPct val="90000"/>
                  </a:lnSpc>
                </a:pPr>
                <a:endParaRPr lang="en-CA" sz="2400" dirty="0"/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C6D3194D-FBA8-1D7D-3B2D-A2B042028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143000"/>
                <a:ext cx="9296400" cy="5638800"/>
              </a:xfrm>
              <a:prstGeom prst="rect">
                <a:avLst/>
              </a:prstGeom>
              <a:blipFill>
                <a:blip r:embed="rId4"/>
                <a:stretch>
                  <a:fillRect l="-1180" t="-1838" r="-1902" b="-51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58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756A0-303F-0ED0-AD94-5554BB299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8E23681-8CA1-F445-D75E-8BC36AF9F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Navigating Packets Across </a:t>
            </a:r>
            <a:r>
              <a:rPr lang="en-US" dirty="0" err="1"/>
              <a:t>ASes</a:t>
            </a:r>
            <a:r>
              <a:rPr lang="en-US" dirty="0"/>
              <a:t> (</a:t>
            </a:r>
            <a:r>
              <a:rPr lang="en-US" i="1" dirty="0"/>
              <a:t>i.e.</a:t>
            </a:r>
            <a:r>
              <a:rPr lang="en-US" dirty="0"/>
              <a:t>, Inter-domain)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4B787C5-7864-8543-9218-01F17538E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43000"/>
            <a:ext cx="8686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CA" sz="2800" dirty="0"/>
              <a:t>How do routers deliver packets from one AS to another?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Routers don’t use least-cost path for inter-domain routing.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Instead, they use their own AS policy to choose a route.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Each AS can have its own strange policy.</a:t>
            </a:r>
          </a:p>
          <a:p>
            <a:pPr>
              <a:lnSpc>
                <a:spcPct val="90000"/>
              </a:lnSpc>
            </a:pPr>
            <a:r>
              <a:rPr lang="en-CA" sz="2800" dirty="0"/>
              <a:t>Now that we don’t use least-cost paths, how can we handle loops?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BGP speaking routers share the </a:t>
            </a:r>
            <a:r>
              <a:rPr lang="en-CA" sz="2400" dirty="0">
                <a:solidFill>
                  <a:srgbClr val="C00000"/>
                </a:solidFill>
              </a:rPr>
              <a:t>path vector </a:t>
            </a:r>
            <a:r>
              <a:rPr lang="en-CA" sz="2400" dirty="0"/>
              <a:t>with each other.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Whenever you receive an advertisement, look inside the path vector.</a:t>
            </a:r>
          </a:p>
          <a:p>
            <a:pPr lvl="2">
              <a:lnSpc>
                <a:spcPct val="90000"/>
              </a:lnSpc>
            </a:pPr>
            <a:r>
              <a:rPr lang="en-CA" sz="2000" dirty="0"/>
              <a:t>If by adding yourself to the path you will cause a loop, then don’t use the advertised path.</a:t>
            </a:r>
            <a:endParaRPr lang="en-CA" sz="2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BC91ADB-8E09-3086-535A-F1FBBB82B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679430" y="5199600"/>
            <a:ext cx="1398019" cy="14935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3AFFB8-136D-4C73-B984-125B5DE3A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056" y="3352800"/>
            <a:ext cx="1398019" cy="1493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D1D78AF-1EA5-AE4A-CEBA-3BD196C63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05150" y="1127760"/>
            <a:ext cx="1398019" cy="149352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51CE7352-766F-CF17-4832-EC402C00ED97}"/>
              </a:ext>
            </a:extLst>
          </p:cNvPr>
          <p:cNvSpPr/>
          <p:nvPr/>
        </p:nvSpPr>
        <p:spPr>
          <a:xfrm>
            <a:off x="10390990" y="1066800"/>
            <a:ext cx="1706880" cy="1706880"/>
          </a:xfrm>
          <a:prstGeom prst="ellipse">
            <a:avLst/>
          </a:prstGeom>
          <a:solidFill>
            <a:srgbClr val="FFC000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B01CE2B-CAAE-1CDD-C00D-7F9B14777858}"/>
              </a:ext>
            </a:extLst>
          </p:cNvPr>
          <p:cNvSpPr/>
          <p:nvPr/>
        </p:nvSpPr>
        <p:spPr>
          <a:xfrm>
            <a:off x="9570720" y="5105400"/>
            <a:ext cx="1706880" cy="1706880"/>
          </a:xfrm>
          <a:prstGeom prst="ellipse">
            <a:avLst/>
          </a:prstGeom>
          <a:solidFill>
            <a:srgbClr val="FFC000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0BBA33-944D-1858-4031-0C03EDC0FA1E}"/>
              </a:ext>
            </a:extLst>
          </p:cNvPr>
          <p:cNvSpPr/>
          <p:nvPr/>
        </p:nvSpPr>
        <p:spPr>
          <a:xfrm>
            <a:off x="8808720" y="3246120"/>
            <a:ext cx="1706880" cy="1706880"/>
          </a:xfrm>
          <a:prstGeom prst="ellipse">
            <a:avLst/>
          </a:prstGeom>
          <a:solidFill>
            <a:srgbClr val="FFC000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8A7383-E680-5DD5-35B1-9D042794158B}"/>
              </a:ext>
            </a:extLst>
          </p:cNvPr>
          <p:cNvCxnSpPr>
            <a:cxnSpLocks/>
          </p:cNvCxnSpPr>
          <p:nvPr/>
        </p:nvCxnSpPr>
        <p:spPr>
          <a:xfrm flipV="1">
            <a:off x="10134600" y="1524000"/>
            <a:ext cx="495160" cy="2057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8F1A02-E98C-BD20-7F65-2AB17E8963D5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9631679" y="4495800"/>
            <a:ext cx="189008" cy="85956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20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Networks and Routers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E7735-29DC-9FBB-7C4A-4752FD2CF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37" y="1447800"/>
            <a:ext cx="8387325" cy="490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2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49795</TotalTime>
  <Words>1124</Words>
  <Application>Microsoft Office PowerPoint</Application>
  <PresentationFormat>Widescreen</PresentationFormat>
  <Paragraphs>176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dan-berkeley-nlp-v1</vt:lpstr>
      <vt:lpstr>CSC358: Principles of Computer Networks </vt:lpstr>
      <vt:lpstr>Today’s Outline</vt:lpstr>
      <vt:lpstr>What does the Internet Actually Look Like?</vt:lpstr>
      <vt:lpstr>What does the Internet Actually Look Like?</vt:lpstr>
      <vt:lpstr>What does the Internet Actually Look Like?</vt:lpstr>
      <vt:lpstr>Navigating Packets in a LAN</vt:lpstr>
      <vt:lpstr>Navigating Packets in an AS (i.e., Intra-domain)</vt:lpstr>
      <vt:lpstr>Navigating Packets Across ASes (i.e., Inter-domain)</vt:lpstr>
      <vt:lpstr>Networks and Routers</vt:lpstr>
      <vt:lpstr>Types of Routers</vt:lpstr>
      <vt:lpstr>How does Internet Work? End-to-end Perspective</vt:lpstr>
      <vt:lpstr>How does Internet Work? End-host Perspective</vt:lpstr>
      <vt:lpstr>How does Internet Work? End-host 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</dc:title>
  <dc:creator>Erfan Meskar</dc:creator>
  <cp:lastModifiedBy>Erfan Meskar</cp:lastModifiedBy>
  <cp:revision>2072</cp:revision>
  <cp:lastPrinted>2018-08-28T05:21:10Z</cp:lastPrinted>
  <dcterms:created xsi:type="dcterms:W3CDTF">2004-08-27T04:16:05Z</dcterms:created>
  <dcterms:modified xsi:type="dcterms:W3CDTF">2025-03-19T22:12:07Z</dcterms:modified>
</cp:coreProperties>
</file>