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9"/>
  </p:notesMasterIdLst>
  <p:handoutMasterIdLst>
    <p:handoutMasterId r:id="rId10"/>
  </p:handoutMasterIdLst>
  <p:sldIdLst>
    <p:sldId id="446" r:id="rId2"/>
    <p:sldId id="1559" r:id="rId3"/>
    <p:sldId id="1540" r:id="rId4"/>
    <p:sldId id="1542" r:id="rId5"/>
    <p:sldId id="1566" r:id="rId6"/>
    <p:sldId id="1567" r:id="rId7"/>
    <p:sldId id="1543" r:id="rId8"/>
  </p:sldIdLst>
  <p:sldSz cx="12192000" cy="6858000"/>
  <p:notesSz cx="7099300" cy="10234613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E5F"/>
    <a:srgbClr val="008000"/>
    <a:srgbClr val="FF9966"/>
    <a:srgbClr val="FF6600"/>
    <a:srgbClr val="9ED3D7"/>
    <a:srgbClr val="C5C000"/>
    <a:srgbClr val="9292DB"/>
    <a:srgbClr val="7575D1"/>
    <a:srgbClr val="5F8E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9AC90-3B9B-48FE-8FA0-4059B5CC92F7}" v="15" dt="2025-03-20T06:05:38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6" autoAdjust="0"/>
    <p:restoredTop sz="79764" autoAdjust="0"/>
  </p:normalViewPr>
  <p:slideViewPr>
    <p:cSldViewPr>
      <p:cViewPr varScale="1">
        <p:scale>
          <a:sx n="155" d="100"/>
          <a:sy n="155" d="100"/>
        </p:scale>
        <p:origin x="81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E9E36B94-FAD5-4D74-B668-ED4F80F16E90}"/>
    <pc:docChg chg="modSld">
      <pc:chgData name="Erfan Meskar" userId="ae30a713-38f5-4e56-b874-fd636adcf478" providerId="ADAL" clId="{E9E36B94-FAD5-4D74-B668-ED4F80F16E90}" dt="2025-01-06T18:42:28.114" v="0" actId="20577"/>
      <pc:docMkLst>
        <pc:docMk/>
      </pc:docMkLst>
      <pc:sldChg chg="modSp mod">
        <pc:chgData name="Erfan Meskar" userId="ae30a713-38f5-4e56-b874-fd636adcf478" providerId="ADAL" clId="{E9E36B94-FAD5-4D74-B668-ED4F80F16E90}" dt="2025-01-06T18:42:28.114" v="0" actId="20577"/>
        <pc:sldMkLst>
          <pc:docMk/>
          <pc:sldMk cId="0" sldId="446"/>
        </pc:sldMkLst>
        <pc:spChg chg="mod">
          <ac:chgData name="Erfan Meskar" userId="ae30a713-38f5-4e56-b874-fd636adcf478" providerId="ADAL" clId="{E9E36B94-FAD5-4D74-B668-ED4F80F16E90}" dt="2025-01-06T18:42:28.114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1F99AC90-3B9B-48FE-8FA0-4059B5CC92F7}"/>
    <pc:docChg chg="undo custSel addSld delSld modSld sldOrd">
      <pc:chgData name="Erfan Meskar" userId="ae30a713-38f5-4e56-b874-fd636adcf478" providerId="ADAL" clId="{1F99AC90-3B9B-48FE-8FA0-4059B5CC92F7}" dt="2025-03-20T06:06:10.025" v="1082" actId="20577"/>
      <pc:docMkLst>
        <pc:docMk/>
      </pc:docMkLst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0" sldId="265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0" sldId="26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0" sldId="267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0" sldId="269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0" sldId="270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0" sldId="271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0" sldId="287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0" sldId="29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0" sldId="305"/>
        </pc:sldMkLst>
      </pc:sldChg>
      <pc:sldChg chg="modSp mod">
        <pc:chgData name="Erfan Meskar" userId="ae30a713-38f5-4e56-b874-fd636adcf478" providerId="ADAL" clId="{1F99AC90-3B9B-48FE-8FA0-4059B5CC92F7}" dt="2025-03-19T22:12:42.335" v="10" actId="20577"/>
        <pc:sldMkLst>
          <pc:docMk/>
          <pc:sldMk cId="0" sldId="446"/>
        </pc:sldMkLst>
        <pc:spChg chg="mod">
          <ac:chgData name="Erfan Meskar" userId="ae30a713-38f5-4e56-b874-fd636adcf478" providerId="ADAL" clId="{1F99AC90-3B9B-48FE-8FA0-4059B5CC92F7}" dt="2025-03-19T22:12:42.335" v="10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141274927" sldId="591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941594125" sldId="592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956005304" sldId="1223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052025072" sldId="1224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213156398" sldId="1228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223983236" sldId="1230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206250267" sldId="1237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554346004" sldId="1239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696297983" sldId="1270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129311390" sldId="1272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518647180" sldId="1273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429395054" sldId="1274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54572295" sldId="1275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720482916" sldId="127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736186780" sldId="1277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021894071" sldId="129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215917729" sldId="1298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704322400" sldId="1303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769401916" sldId="1309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534763808" sldId="1310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989274069" sldId="1312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808909527" sldId="1314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657231678" sldId="1315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884905567" sldId="1321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593186008" sldId="1322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918538436" sldId="1324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983527929" sldId="1325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043112938" sldId="1339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722256609" sldId="1340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954349122" sldId="1342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4031014526" sldId="1343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940410058" sldId="134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4181235504" sldId="1353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436727131" sldId="135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810381557" sldId="137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4163027671" sldId="1377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539057638" sldId="1379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695172189" sldId="1380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191308002" sldId="1381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5646810" sldId="1384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207224980" sldId="1385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811679457" sldId="1387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31749179" sldId="1388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010614873" sldId="1389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944919228" sldId="1390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958411755" sldId="1391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427595971" sldId="1392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706571396" sldId="139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520227980" sldId="1397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541956625" sldId="1398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413387592" sldId="1472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866961837" sldId="1532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624372523" sldId="1533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2037604881" sldId="1534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696074661" sldId="1535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2859872424" sldId="1536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3507679963" sldId="1537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1259867484" sldId="1538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545623576" sldId="1539"/>
        </pc:sldMkLst>
      </pc:sldChg>
      <pc:sldChg chg="addSp modSp mod">
        <pc:chgData name="Erfan Meskar" userId="ae30a713-38f5-4e56-b874-fd636adcf478" providerId="ADAL" clId="{1F99AC90-3B9B-48FE-8FA0-4059B5CC92F7}" dt="2025-03-19T23:13:16.080" v="418" actId="20577"/>
        <pc:sldMkLst>
          <pc:docMk/>
          <pc:sldMk cId="849847962" sldId="1540"/>
        </pc:sldMkLst>
        <pc:spChg chg="add">
          <ac:chgData name="Erfan Meskar" userId="ae30a713-38f5-4e56-b874-fd636adcf478" providerId="ADAL" clId="{1F99AC90-3B9B-48FE-8FA0-4059B5CC92F7}" dt="2025-03-19T23:00:09.988" v="297"/>
          <ac:spMkLst>
            <pc:docMk/>
            <pc:sldMk cId="849847962" sldId="1540"/>
            <ac:spMk id="2" creationId="{566BCD9E-27B7-5EF9-40D8-8C720DCEDC0B}"/>
          </ac:spMkLst>
        </pc:spChg>
        <pc:spChg chg="mod">
          <ac:chgData name="Erfan Meskar" userId="ae30a713-38f5-4e56-b874-fd636adcf478" providerId="ADAL" clId="{1F99AC90-3B9B-48FE-8FA0-4059B5CC92F7}" dt="2025-03-19T23:05:20.999" v="391" actId="20577"/>
          <ac:spMkLst>
            <pc:docMk/>
            <pc:sldMk cId="849847962" sldId="1540"/>
            <ac:spMk id="3" creationId="{A16A473C-15BB-7FE6-EE9D-C4EA0406DF57}"/>
          </ac:spMkLst>
        </pc:spChg>
        <pc:spChg chg="add mod">
          <ac:chgData name="Erfan Meskar" userId="ae30a713-38f5-4e56-b874-fd636adcf478" providerId="ADAL" clId="{1F99AC90-3B9B-48FE-8FA0-4059B5CC92F7}" dt="2025-03-19T23:00:20.281" v="301"/>
          <ac:spMkLst>
            <pc:docMk/>
            <pc:sldMk cId="849847962" sldId="1540"/>
            <ac:spMk id="4" creationId="{A87EFBF7-F47D-254D-911E-DE273A3462B5}"/>
          </ac:spMkLst>
        </pc:spChg>
        <pc:spChg chg="add">
          <ac:chgData name="Erfan Meskar" userId="ae30a713-38f5-4e56-b874-fd636adcf478" providerId="ADAL" clId="{1F99AC90-3B9B-48FE-8FA0-4059B5CC92F7}" dt="2025-03-19T23:00:21.374" v="302"/>
          <ac:spMkLst>
            <pc:docMk/>
            <pc:sldMk cId="849847962" sldId="1540"/>
            <ac:spMk id="5" creationId="{A4D0D58F-27B3-42AD-E7E0-0DB2BECE497E}"/>
          </ac:spMkLst>
        </pc:spChg>
        <pc:spChg chg="mod">
          <ac:chgData name="Erfan Meskar" userId="ae30a713-38f5-4e56-b874-fd636adcf478" providerId="ADAL" clId="{1F99AC90-3B9B-48FE-8FA0-4059B5CC92F7}" dt="2025-03-19T23:13:16.080" v="418" actId="20577"/>
          <ac:spMkLst>
            <pc:docMk/>
            <pc:sldMk cId="849847962" sldId="1540"/>
            <ac:spMk id="7170" creationId="{00000000-0000-0000-0000-000000000000}"/>
          </ac:spMkLst>
        </pc:spChg>
      </pc:sldChg>
      <pc:sldChg chg="del ord">
        <pc:chgData name="Erfan Meskar" userId="ae30a713-38f5-4e56-b874-fd636adcf478" providerId="ADAL" clId="{1F99AC90-3B9B-48FE-8FA0-4059B5CC92F7}" dt="2025-03-19T23:13:49.427" v="420" actId="47"/>
        <pc:sldMkLst>
          <pc:docMk/>
          <pc:sldMk cId="2882437985" sldId="1541"/>
        </pc:sldMkLst>
      </pc:sldChg>
      <pc:sldChg chg="addSp modSp mod ord">
        <pc:chgData name="Erfan Meskar" userId="ae30a713-38f5-4e56-b874-fd636adcf478" providerId="ADAL" clId="{1F99AC90-3B9B-48FE-8FA0-4059B5CC92F7}" dt="2025-03-19T23:13:34.613" v="419" actId="20577"/>
        <pc:sldMkLst>
          <pc:docMk/>
          <pc:sldMk cId="140606791" sldId="1542"/>
        </pc:sldMkLst>
        <pc:spChg chg="add mod">
          <ac:chgData name="Erfan Meskar" userId="ae30a713-38f5-4e56-b874-fd636adcf478" providerId="ADAL" clId="{1F99AC90-3B9B-48FE-8FA0-4059B5CC92F7}" dt="2025-03-19T23:05:31.314" v="394" actId="14100"/>
          <ac:spMkLst>
            <pc:docMk/>
            <pc:sldMk cId="140606791" sldId="1542"/>
            <ac:spMk id="2" creationId="{6DE7ED82-188C-8C1F-49A0-6EF1E4521F9D}"/>
          </ac:spMkLst>
        </pc:spChg>
        <pc:spChg chg="mod">
          <ac:chgData name="Erfan Meskar" userId="ae30a713-38f5-4e56-b874-fd636adcf478" providerId="ADAL" clId="{1F99AC90-3B9B-48FE-8FA0-4059B5CC92F7}" dt="2025-03-19T23:13:34.613" v="419" actId="20577"/>
          <ac:spMkLst>
            <pc:docMk/>
            <pc:sldMk cId="140606791" sldId="1542"/>
            <ac:spMk id="7170" creationId="{00000000-0000-0000-0000-000000000000}"/>
          </ac:spMkLst>
        </pc:spChg>
        <pc:picChg chg="mod modCrop">
          <ac:chgData name="Erfan Meskar" userId="ae30a713-38f5-4e56-b874-fd636adcf478" providerId="ADAL" clId="{1F99AC90-3B9B-48FE-8FA0-4059B5CC92F7}" dt="2025-03-19T23:05:59.719" v="398" actId="732"/>
          <ac:picMkLst>
            <pc:docMk/>
            <pc:sldMk cId="140606791" sldId="1542"/>
            <ac:picMk id="5" creationId="{FDD593B3-62C0-D037-9BB8-F4852322F358}"/>
          </ac:picMkLst>
        </pc:picChg>
      </pc:sldChg>
      <pc:sldChg chg="modSp mod">
        <pc:chgData name="Erfan Meskar" userId="ae30a713-38f5-4e56-b874-fd636adcf478" providerId="ADAL" clId="{1F99AC90-3B9B-48FE-8FA0-4059B5CC92F7}" dt="2025-03-19T23:45:21.587" v="1060" actId="1038"/>
        <pc:sldMkLst>
          <pc:docMk/>
          <pc:sldMk cId="3897923681" sldId="1543"/>
        </pc:sldMkLst>
        <pc:spChg chg="mod">
          <ac:chgData name="Erfan Meskar" userId="ae30a713-38f5-4e56-b874-fd636adcf478" providerId="ADAL" clId="{1F99AC90-3B9B-48FE-8FA0-4059B5CC92F7}" dt="2025-03-19T23:45:03.560" v="1043" actId="14100"/>
          <ac:spMkLst>
            <pc:docMk/>
            <pc:sldMk cId="3897923681" sldId="1543"/>
            <ac:spMk id="3" creationId="{A16A473C-15BB-7FE6-EE9D-C4EA0406DF57}"/>
          </ac:spMkLst>
        </pc:spChg>
        <pc:spChg chg="mod">
          <ac:chgData name="Erfan Meskar" userId="ae30a713-38f5-4e56-b874-fd636adcf478" providerId="ADAL" clId="{1F99AC90-3B9B-48FE-8FA0-4059B5CC92F7}" dt="2025-03-19T23:45:21.587" v="1060" actId="1038"/>
          <ac:spMkLst>
            <pc:docMk/>
            <pc:sldMk cId="3897923681" sldId="1543"/>
            <ac:spMk id="4" creationId="{AAD5D1CC-C3AF-C337-BDEE-27130EF295EC}"/>
          </ac:spMkLst>
        </pc:spChg>
        <pc:spChg chg="mod">
          <ac:chgData name="Erfan Meskar" userId="ae30a713-38f5-4e56-b874-fd636adcf478" providerId="ADAL" clId="{1F99AC90-3B9B-48FE-8FA0-4059B5CC92F7}" dt="2025-03-19T23:45:21.587" v="1060" actId="1038"/>
          <ac:spMkLst>
            <pc:docMk/>
            <pc:sldMk cId="3897923681" sldId="1543"/>
            <ac:spMk id="7" creationId="{7B0BBA20-3B35-00E7-5008-64F0CF3E3FE2}"/>
          </ac:spMkLst>
        </pc:spChg>
        <pc:spChg chg="mod">
          <ac:chgData name="Erfan Meskar" userId="ae30a713-38f5-4e56-b874-fd636adcf478" providerId="ADAL" clId="{1F99AC90-3B9B-48FE-8FA0-4059B5CC92F7}" dt="2025-03-19T23:45:21.587" v="1060" actId="1038"/>
          <ac:spMkLst>
            <pc:docMk/>
            <pc:sldMk cId="3897923681" sldId="1543"/>
            <ac:spMk id="8" creationId="{7231E638-6E7F-131A-DA1B-5FCE933DA46D}"/>
          </ac:spMkLst>
        </pc:spChg>
        <pc:spChg chg="mod">
          <ac:chgData name="Erfan Meskar" userId="ae30a713-38f5-4e56-b874-fd636adcf478" providerId="ADAL" clId="{1F99AC90-3B9B-48FE-8FA0-4059B5CC92F7}" dt="2025-03-19T23:45:21.587" v="1060" actId="1038"/>
          <ac:spMkLst>
            <pc:docMk/>
            <pc:sldMk cId="3897923681" sldId="1543"/>
            <ac:spMk id="9" creationId="{2B24AFED-A92F-A6F9-2CB8-A9195CE9DA41}"/>
          </ac:spMkLst>
        </pc:spChg>
        <pc:picChg chg="mod">
          <ac:chgData name="Erfan Meskar" userId="ae30a713-38f5-4e56-b874-fd636adcf478" providerId="ADAL" clId="{1F99AC90-3B9B-48FE-8FA0-4059B5CC92F7}" dt="2025-03-19T23:45:21.587" v="1060" actId="1038"/>
          <ac:picMkLst>
            <pc:docMk/>
            <pc:sldMk cId="3897923681" sldId="1543"/>
            <ac:picMk id="6" creationId="{357FEA5D-B0D5-56AD-B27B-6A0452B8EE98}"/>
          </ac:picMkLst>
        </pc:picChg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770608843" sldId="1544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456931391" sldId="1545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589689036" sldId="154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68460729" sldId="1547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252109859" sldId="1548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402610165" sldId="1549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662471876" sldId="1550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749323313" sldId="1551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522096918" sldId="1552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814885295" sldId="1553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4119267880" sldId="1554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429486650" sldId="1555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4294226341" sldId="1557"/>
        </pc:sldMkLst>
      </pc:sldChg>
      <pc:sldChg chg="modSp add del mod">
        <pc:chgData name="Erfan Meskar" userId="ae30a713-38f5-4e56-b874-fd636adcf478" providerId="ADAL" clId="{1F99AC90-3B9B-48FE-8FA0-4059B5CC92F7}" dt="2025-03-20T06:06:10.025" v="1082" actId="20577"/>
        <pc:sldMkLst>
          <pc:docMk/>
          <pc:sldMk cId="4194688639" sldId="1559"/>
        </pc:sldMkLst>
        <pc:spChg chg="mod">
          <ac:chgData name="Erfan Meskar" userId="ae30a713-38f5-4e56-b874-fd636adcf478" providerId="ADAL" clId="{1F99AC90-3B9B-48FE-8FA0-4059B5CC92F7}" dt="2025-03-20T06:06:10.025" v="1082" actId="20577"/>
          <ac:spMkLst>
            <pc:docMk/>
            <pc:sldMk cId="4194688639" sldId="1559"/>
            <ac:spMk id="7171" creationId="{518BA87E-3683-E030-A40F-04C23852BA7E}"/>
          </ac:spMkLst>
        </pc:spChg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450354946" sldId="1560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636412787" sldId="1561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1845322363" sldId="1562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3667074218" sldId="1563"/>
        </pc:sldMkLst>
      </pc:sldChg>
      <pc:sldChg chg="del">
        <pc:chgData name="Erfan Meskar" userId="ae30a713-38f5-4e56-b874-fd636adcf478" providerId="ADAL" clId="{1F99AC90-3B9B-48FE-8FA0-4059B5CC92F7}" dt="2025-03-17T21:17:35.696" v="0" actId="47"/>
        <pc:sldMkLst>
          <pc:docMk/>
          <pc:sldMk cId="3254437744" sldId="1564"/>
        </pc:sldMkLst>
      </pc:sldChg>
      <pc:sldChg chg="modSp del mod">
        <pc:chgData name="Erfan Meskar" userId="ae30a713-38f5-4e56-b874-fd636adcf478" providerId="ADAL" clId="{1F99AC90-3B9B-48FE-8FA0-4059B5CC92F7}" dt="2025-03-20T06:05:39.776" v="1062" actId="47"/>
        <pc:sldMkLst>
          <pc:docMk/>
          <pc:sldMk cId="2502179441" sldId="1565"/>
        </pc:sldMkLst>
        <pc:spChg chg="mod">
          <ac:chgData name="Erfan Meskar" userId="ae30a713-38f5-4e56-b874-fd636adcf478" providerId="ADAL" clId="{1F99AC90-3B9B-48FE-8FA0-4059B5CC92F7}" dt="2025-03-19T22:13:05.084" v="34" actId="20577"/>
          <ac:spMkLst>
            <pc:docMk/>
            <pc:sldMk cId="2502179441" sldId="1565"/>
            <ac:spMk id="7171" creationId="{518BA87E-3683-E030-A40F-04C23852BA7E}"/>
          </ac:spMkLst>
        </pc:spChg>
      </pc:sldChg>
      <pc:sldChg chg="addSp delSp modSp add mod">
        <pc:chgData name="Erfan Meskar" userId="ae30a713-38f5-4e56-b874-fd636adcf478" providerId="ADAL" clId="{1F99AC90-3B9B-48FE-8FA0-4059B5CC92F7}" dt="2025-03-19T23:41:28.480" v="848" actId="14100"/>
        <pc:sldMkLst>
          <pc:docMk/>
          <pc:sldMk cId="1266989905" sldId="1566"/>
        </pc:sldMkLst>
        <pc:spChg chg="add">
          <ac:chgData name="Erfan Meskar" userId="ae30a713-38f5-4e56-b874-fd636adcf478" providerId="ADAL" clId="{1F99AC90-3B9B-48FE-8FA0-4059B5CC92F7}" dt="2025-03-19T23:15:13.792" v="446"/>
          <ac:spMkLst>
            <pc:docMk/>
            <pc:sldMk cId="1266989905" sldId="1566"/>
            <ac:spMk id="2" creationId="{98C655DE-4917-5B3E-AB54-E758DA9A9D6E}"/>
          </ac:spMkLst>
        </pc:spChg>
        <pc:spChg chg="mod">
          <ac:chgData name="Erfan Meskar" userId="ae30a713-38f5-4e56-b874-fd636adcf478" providerId="ADAL" clId="{1F99AC90-3B9B-48FE-8FA0-4059B5CC92F7}" dt="2025-03-19T23:41:28.480" v="848" actId="14100"/>
          <ac:spMkLst>
            <pc:docMk/>
            <pc:sldMk cId="1266989905" sldId="1566"/>
            <ac:spMk id="3" creationId="{7CE79B0D-5698-33C5-9174-8E1AD21808D9}"/>
          </ac:spMkLst>
        </pc:spChg>
        <pc:spChg chg="add mod">
          <ac:chgData name="Erfan Meskar" userId="ae30a713-38f5-4e56-b874-fd636adcf478" providerId="ADAL" clId="{1F99AC90-3B9B-48FE-8FA0-4059B5CC92F7}" dt="2025-03-19T23:40:43.871" v="837" actId="1038"/>
          <ac:spMkLst>
            <pc:docMk/>
            <pc:sldMk cId="1266989905" sldId="1566"/>
            <ac:spMk id="8" creationId="{5AEF54BC-6773-D51C-DD11-B0C96AB37B3B}"/>
          </ac:spMkLst>
        </pc:spChg>
        <pc:spChg chg="add del mod">
          <ac:chgData name="Erfan Meskar" userId="ae30a713-38f5-4e56-b874-fd636adcf478" providerId="ADAL" clId="{1F99AC90-3B9B-48FE-8FA0-4059B5CC92F7}" dt="2025-03-19T23:35:03.349" v="643" actId="478"/>
          <ac:spMkLst>
            <pc:docMk/>
            <pc:sldMk cId="1266989905" sldId="1566"/>
            <ac:spMk id="9" creationId="{39550594-0D28-C849-F162-2281B0C64FCC}"/>
          </ac:spMkLst>
        </pc:spChg>
        <pc:spChg chg="mod">
          <ac:chgData name="Erfan Meskar" userId="ae30a713-38f5-4e56-b874-fd636adcf478" providerId="ADAL" clId="{1F99AC90-3B9B-48FE-8FA0-4059B5CC92F7}" dt="2025-03-19T23:14:04.620" v="445" actId="20577"/>
          <ac:spMkLst>
            <pc:docMk/>
            <pc:sldMk cId="1266989905" sldId="1566"/>
            <ac:spMk id="7170" creationId="{DCB30CF6-B2DF-D7F7-4FC7-02BDC012567D}"/>
          </ac:spMkLst>
        </pc:spChg>
        <pc:picChg chg="add del mod">
          <ac:chgData name="Erfan Meskar" userId="ae30a713-38f5-4e56-b874-fd636adcf478" providerId="ADAL" clId="{1F99AC90-3B9B-48FE-8FA0-4059B5CC92F7}" dt="2025-03-19T23:34:15.278" v="626" actId="478"/>
          <ac:picMkLst>
            <pc:docMk/>
            <pc:sldMk cId="1266989905" sldId="1566"/>
            <ac:picMk id="5" creationId="{4964DF5F-BA84-5C21-EDE2-269EDB6ABF32}"/>
          </ac:picMkLst>
        </pc:picChg>
        <pc:picChg chg="add del mod">
          <ac:chgData name="Erfan Meskar" userId="ae30a713-38f5-4e56-b874-fd636adcf478" providerId="ADAL" clId="{1F99AC90-3B9B-48FE-8FA0-4059B5CC92F7}" dt="2025-03-19T23:34:17" v="627" actId="478"/>
          <ac:picMkLst>
            <pc:docMk/>
            <pc:sldMk cId="1266989905" sldId="1566"/>
            <ac:picMk id="7" creationId="{4791BDF4-608F-742C-9530-6EF0C99C51E2}"/>
          </ac:picMkLst>
        </pc:picChg>
        <pc:picChg chg="add mod">
          <ac:chgData name="Erfan Meskar" userId="ae30a713-38f5-4e56-b874-fd636adcf478" providerId="ADAL" clId="{1F99AC90-3B9B-48FE-8FA0-4059B5CC92F7}" dt="2025-03-19T23:35:38.381" v="648" actId="1076"/>
          <ac:picMkLst>
            <pc:docMk/>
            <pc:sldMk cId="1266989905" sldId="1566"/>
            <ac:picMk id="11" creationId="{700D15D3-186A-B98C-6E84-0F847C75D634}"/>
          </ac:picMkLst>
        </pc:picChg>
        <pc:picChg chg="add del mod">
          <ac:chgData name="Erfan Meskar" userId="ae30a713-38f5-4e56-b874-fd636adcf478" providerId="ADAL" clId="{1F99AC90-3B9B-48FE-8FA0-4059B5CC92F7}" dt="2025-03-19T23:39:28.195" v="816" actId="478"/>
          <ac:picMkLst>
            <pc:docMk/>
            <pc:sldMk cId="1266989905" sldId="1566"/>
            <ac:picMk id="13" creationId="{96EBD53C-CE22-15BC-4183-34501E3C1111}"/>
          </ac:picMkLst>
        </pc:picChg>
        <pc:picChg chg="add mod modCrop">
          <ac:chgData name="Erfan Meskar" userId="ae30a713-38f5-4e56-b874-fd636adcf478" providerId="ADAL" clId="{1F99AC90-3B9B-48FE-8FA0-4059B5CC92F7}" dt="2025-03-19T23:39:35.664" v="819" actId="732"/>
          <ac:picMkLst>
            <pc:docMk/>
            <pc:sldMk cId="1266989905" sldId="1566"/>
            <ac:picMk id="15" creationId="{091CCA68-C89D-7AAC-6D43-9C3ACFCE17CE}"/>
          </ac:picMkLst>
        </pc:picChg>
        <pc:cxnChg chg="add mod">
          <ac:chgData name="Erfan Meskar" userId="ae30a713-38f5-4e56-b874-fd636adcf478" providerId="ADAL" clId="{1F99AC90-3B9B-48FE-8FA0-4059B5CC92F7}" dt="2025-03-19T23:39:56.600" v="823" actId="1582"/>
          <ac:cxnSpMkLst>
            <pc:docMk/>
            <pc:sldMk cId="1266989905" sldId="1566"/>
            <ac:cxnSpMk id="17" creationId="{A04F0773-D19E-2BB0-24C3-D572D924A533}"/>
          </ac:cxnSpMkLst>
        </pc:cxnChg>
        <pc:cxnChg chg="add mod">
          <ac:chgData name="Erfan Meskar" userId="ae30a713-38f5-4e56-b874-fd636adcf478" providerId="ADAL" clId="{1F99AC90-3B9B-48FE-8FA0-4059B5CC92F7}" dt="2025-03-19T23:40:01.927" v="825" actId="1076"/>
          <ac:cxnSpMkLst>
            <pc:docMk/>
            <pc:sldMk cId="1266989905" sldId="1566"/>
            <ac:cxnSpMk id="18" creationId="{A978E173-A746-AACB-023C-A844888327BA}"/>
          </ac:cxnSpMkLst>
        </pc:cxnChg>
      </pc:sldChg>
      <pc:sldChg chg="del">
        <pc:chgData name="Erfan Meskar" userId="ae30a713-38f5-4e56-b874-fd636adcf478" providerId="ADAL" clId="{1F99AC90-3B9B-48FE-8FA0-4059B5CC92F7}" dt="2025-03-17T21:17:49.994" v="2" actId="47"/>
        <pc:sldMkLst>
          <pc:docMk/>
          <pc:sldMk cId="4264096777" sldId="1566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474324510" sldId="1567"/>
        </pc:sldMkLst>
      </pc:sldChg>
      <pc:sldChg chg="modSp add mod">
        <pc:chgData name="Erfan Meskar" userId="ae30a713-38f5-4e56-b874-fd636adcf478" providerId="ADAL" clId="{1F99AC90-3B9B-48FE-8FA0-4059B5CC92F7}" dt="2025-03-19T23:42:43.163" v="956" actId="20577"/>
        <pc:sldMkLst>
          <pc:docMk/>
          <pc:sldMk cId="1482395404" sldId="1567"/>
        </pc:sldMkLst>
        <pc:spChg chg="mod">
          <ac:chgData name="Erfan Meskar" userId="ae30a713-38f5-4e56-b874-fd636adcf478" providerId="ADAL" clId="{1F99AC90-3B9B-48FE-8FA0-4059B5CC92F7}" dt="2025-03-19T23:42:43.163" v="956" actId="20577"/>
          <ac:spMkLst>
            <pc:docMk/>
            <pc:sldMk cId="1482395404" sldId="1567"/>
            <ac:spMk id="3" creationId="{782D3FC4-4436-D402-A9D9-E1E3432FE037}"/>
          </ac:spMkLst>
        </pc:spChg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248108920" sldId="1568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427341019" sldId="1569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728131182" sldId="1570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1615368307" sldId="1571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914933391" sldId="1572"/>
        </pc:sldMkLst>
      </pc:sldChg>
      <pc:sldChg chg="del">
        <pc:chgData name="Erfan Meskar" userId="ae30a713-38f5-4e56-b874-fd636adcf478" providerId="ADAL" clId="{1F99AC90-3B9B-48FE-8FA0-4059B5CC92F7}" dt="2025-03-17T21:17:46.795" v="1" actId="47"/>
        <pc:sldMkLst>
          <pc:docMk/>
          <pc:sldMk cId="3460231115" sldId="1573"/>
        </pc:sldMkLst>
      </pc:sldChg>
      <pc:sldMasterChg chg="delSldLayout">
        <pc:chgData name="Erfan Meskar" userId="ae30a713-38f5-4e56-b874-fd636adcf478" providerId="ADAL" clId="{1F99AC90-3B9B-48FE-8FA0-4059B5CC92F7}" dt="2025-03-17T21:17:46.795" v="1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1F99AC90-3B9B-48FE-8FA0-4059B5CC92F7}" dt="2025-03-17T21:17:46.795" v="1" actId="47"/>
          <pc:sldLayoutMkLst>
            <pc:docMk/>
            <pc:sldMasterMk cId="0" sldId="2147483740"/>
            <pc:sldLayoutMk cId="3005303232" sldId="2147483752"/>
          </pc:sldLayoutMkLst>
        </pc:sldLayoutChg>
        <pc:sldLayoutChg chg="del">
          <pc:chgData name="Erfan Meskar" userId="ae30a713-38f5-4e56-b874-fd636adcf478" providerId="ADAL" clId="{1F99AC90-3B9B-48FE-8FA0-4059B5CC92F7}" dt="2025-03-17T21:17:46.795" v="1" actId="47"/>
          <pc:sldLayoutMkLst>
            <pc:docMk/>
            <pc:sldMasterMk cId="0" sldId="2147483740"/>
            <pc:sldLayoutMk cId="3519465847" sldId="2147483753"/>
          </pc:sldLayoutMkLst>
        </pc:sldLayoutChg>
        <pc:sldLayoutChg chg="del">
          <pc:chgData name="Erfan Meskar" userId="ae30a713-38f5-4e56-b874-fd636adcf478" providerId="ADAL" clId="{1F99AC90-3B9B-48FE-8FA0-4059B5CC92F7}" dt="2025-03-17T21:17:46.795" v="1" actId="47"/>
          <pc:sldLayoutMkLst>
            <pc:docMk/>
            <pc:sldMasterMk cId="0" sldId="2147483740"/>
            <pc:sldLayoutMk cId="685937450" sldId="2147483754"/>
          </pc:sldLayoutMkLst>
        </pc:sldLayoutChg>
        <pc:sldLayoutChg chg="del">
          <pc:chgData name="Erfan Meskar" userId="ae30a713-38f5-4e56-b874-fd636adcf478" providerId="ADAL" clId="{1F99AC90-3B9B-48FE-8FA0-4059B5CC92F7}" dt="2025-03-17T21:17:46.795" v="1" actId="47"/>
          <pc:sldLayoutMkLst>
            <pc:docMk/>
            <pc:sldMasterMk cId="0" sldId="2147483740"/>
            <pc:sldLayoutMk cId="2553065314" sldId="2147483755"/>
          </pc:sldLayoutMkLst>
        </pc:sldLayoutChg>
      </pc:sldMasterChg>
    </pc:docChg>
  </pc:docChgLst>
  <pc:docChgLst>
    <pc:chgData name="Erfan Meskar" userId="ae30a713-38f5-4e56-b874-fd636adcf478" providerId="ADAL" clId="{69217CC3-790C-4BE9-8390-957BAE49A6B5}"/>
    <pc:docChg chg="undo redo custSel addSld delSld modSld sldOrd">
      <pc:chgData name="Erfan Meskar" userId="ae30a713-38f5-4e56-b874-fd636adcf478" providerId="ADAL" clId="{69217CC3-790C-4BE9-8390-957BAE49A6B5}" dt="2024-04-22T03:20:55.740" v="1053" actId="478"/>
      <pc:docMkLst>
        <pc:docMk/>
      </pc:docMkLst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8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9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305"/>
        </pc:sldMkLst>
      </pc:sldChg>
      <pc:sldChg chg="modSp mod">
        <pc:chgData name="Erfan Meskar" userId="ae30a713-38f5-4e56-b874-fd636adcf478" providerId="ADAL" clId="{69217CC3-790C-4BE9-8390-957BAE49A6B5}" dt="2024-03-20T02:13:12.116" v="57" actId="20577"/>
        <pc:sldMkLst>
          <pc:docMk/>
          <pc:sldMk cId="0" sldId="4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141274927" sldId="5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41594125" sldId="59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956005304" sldId="122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52025072" sldId="12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13156398" sldId="122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23983236" sldId="123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06250267" sldId="1237"/>
        </pc:sldMkLst>
      </pc:sldChg>
      <pc:sldChg chg="addSp delSp add mod">
        <pc:chgData name="Erfan Meskar" userId="ae30a713-38f5-4e56-b874-fd636adcf478" providerId="ADAL" clId="{69217CC3-790C-4BE9-8390-957BAE49A6B5}" dt="2024-04-22T03:20:55.740" v="1053" actId="478"/>
        <pc:sldMkLst>
          <pc:docMk/>
          <pc:sldMk cId="2554346004" sldId="12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96297983" sldId="1270"/>
        </pc:sldMkLst>
      </pc:sldChg>
      <pc:sldChg chg="modSp add mod">
        <pc:chgData name="Erfan Meskar" userId="ae30a713-38f5-4e56-b874-fd636adcf478" providerId="ADAL" clId="{69217CC3-790C-4BE9-8390-957BAE49A6B5}" dt="2024-03-27T21:22:20.540" v="1029" actId="20577"/>
        <pc:sldMkLst>
          <pc:docMk/>
          <pc:sldMk cId="3129311390" sldId="127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518647180" sldId="127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29395054" sldId="127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4572295" sldId="127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20482916" sldId="1276"/>
        </pc:sldMkLst>
      </pc:sldChg>
      <pc:sldChg chg="modSp add">
        <pc:chgData name="Erfan Meskar" userId="ae30a713-38f5-4e56-b874-fd636adcf478" providerId="ADAL" clId="{69217CC3-790C-4BE9-8390-957BAE49A6B5}" dt="2024-03-27T16:54:18.622" v="932" actId="20577"/>
        <pc:sldMkLst>
          <pc:docMk/>
          <pc:sldMk cId="736186780" sldId="1277"/>
        </pc:sldMkLst>
      </pc:sldChg>
      <pc:sldChg chg="add del">
        <pc:chgData name="Erfan Meskar" userId="ae30a713-38f5-4e56-b874-fd636adcf478" providerId="ADAL" clId="{69217CC3-790C-4BE9-8390-957BAE49A6B5}" dt="2024-03-20T15:17:09.528" v="678" actId="47"/>
        <pc:sldMkLst>
          <pc:docMk/>
          <pc:sldMk cId="2632851392" sldId="129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021894071" sldId="1296"/>
        </pc:sldMkLst>
      </pc:sldChg>
      <pc:sldChg chg="addSp modSp add mod">
        <pc:chgData name="Erfan Meskar" userId="ae30a713-38f5-4e56-b874-fd636adcf478" providerId="ADAL" clId="{69217CC3-790C-4BE9-8390-957BAE49A6B5}" dt="2024-03-28T18:16:14.460" v="1030"/>
        <pc:sldMkLst>
          <pc:docMk/>
          <pc:sldMk cId="3215917729" sldId="129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04322400" sldId="1303"/>
        </pc:sldMkLst>
      </pc:sldChg>
      <pc:sldChg chg="add del">
        <pc:chgData name="Erfan Meskar" userId="ae30a713-38f5-4e56-b874-fd636adcf478" providerId="ADAL" clId="{69217CC3-790C-4BE9-8390-957BAE49A6B5}" dt="2024-03-20T15:18:12.151" v="694" actId="47"/>
        <pc:sldMkLst>
          <pc:docMk/>
          <pc:sldMk cId="1082177878" sldId="1307"/>
        </pc:sldMkLst>
      </pc:sldChg>
      <pc:sldChg chg="addSp delSp add mod">
        <pc:chgData name="Erfan Meskar" userId="ae30a713-38f5-4e56-b874-fd636adcf478" providerId="ADAL" clId="{69217CC3-790C-4BE9-8390-957BAE49A6B5}" dt="2024-04-22T03:20:34.648" v="1049" actId="478"/>
        <pc:sldMkLst>
          <pc:docMk/>
          <pc:sldMk cId="2769401916" sldId="130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534763808" sldId="1310"/>
        </pc:sldMkLst>
      </pc:sldChg>
      <pc:sldChg chg="modSp add del mod">
        <pc:chgData name="Erfan Meskar" userId="ae30a713-38f5-4e56-b874-fd636adcf478" providerId="ADAL" clId="{69217CC3-790C-4BE9-8390-957BAE49A6B5}" dt="2024-03-20T15:20:11.704" v="720" actId="47"/>
        <pc:sldMkLst>
          <pc:docMk/>
          <pc:sldMk cId="212298774" sldId="1311"/>
        </pc:sldMkLst>
      </pc:sldChg>
      <pc:sldChg chg="addSp modSp add mod modAnim">
        <pc:chgData name="Erfan Meskar" userId="ae30a713-38f5-4e56-b874-fd636adcf478" providerId="ADAL" clId="{69217CC3-790C-4BE9-8390-957BAE49A6B5}" dt="2024-03-27T16:59:34.825" v="953" actId="20577"/>
        <pc:sldMkLst>
          <pc:docMk/>
          <pc:sldMk cId="2989274069" sldId="131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808909527" sldId="131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57231678" sldId="1315"/>
        </pc:sldMkLst>
      </pc:sldChg>
      <pc:sldChg chg="modSp mod">
        <pc:chgData name="Erfan Meskar" userId="ae30a713-38f5-4e56-b874-fd636adcf478" providerId="ADAL" clId="{69217CC3-790C-4BE9-8390-957BAE49A6B5}" dt="2024-04-22T03:19:27.035" v="1042" actId="207"/>
        <pc:sldMkLst>
          <pc:docMk/>
          <pc:sldMk cId="673110629" sldId="1319"/>
        </pc:sldMkLst>
      </pc:sldChg>
      <pc:sldChg chg="addSp delSp add mod">
        <pc:chgData name="Erfan Meskar" userId="ae30a713-38f5-4e56-b874-fd636adcf478" providerId="ADAL" clId="{69217CC3-790C-4BE9-8390-957BAE49A6B5}" dt="2024-04-22T03:20:14.715" v="1044" actId="478"/>
        <pc:sldMkLst>
          <pc:docMk/>
          <pc:sldMk cId="1884905567" sldId="1321"/>
        </pc:sldMkLst>
      </pc:sldChg>
      <pc:sldChg chg="addSp delSp add mod">
        <pc:chgData name="Erfan Meskar" userId="ae30a713-38f5-4e56-b874-fd636adcf478" providerId="ADAL" clId="{69217CC3-790C-4BE9-8390-957BAE49A6B5}" dt="2024-04-22T03:20:18.484" v="1045" actId="478"/>
        <pc:sldMkLst>
          <pc:docMk/>
          <pc:sldMk cId="593186008" sldId="132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18538436" sldId="13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83527929" sldId="1325"/>
        </pc:sldMkLst>
      </pc:sldChg>
      <pc:sldChg chg="modSp mod">
        <pc:chgData name="Erfan Meskar" userId="ae30a713-38f5-4e56-b874-fd636adcf478" providerId="ADAL" clId="{69217CC3-790C-4BE9-8390-957BAE49A6B5}" dt="2024-03-20T02:30:52.471" v="241" actId="20577"/>
        <pc:sldMkLst>
          <pc:docMk/>
          <pc:sldMk cId="3810293082" sldId="1327"/>
        </pc:sldMkLst>
      </pc:sldChg>
      <pc:sldChg chg="delSp add mod">
        <pc:chgData name="Erfan Meskar" userId="ae30a713-38f5-4e56-b874-fd636adcf478" providerId="ADAL" clId="{69217CC3-790C-4BE9-8390-957BAE49A6B5}" dt="2024-03-20T15:22:09.956" v="761" actId="478"/>
        <pc:sldMkLst>
          <pc:docMk/>
          <pc:sldMk cId="3043112938" sldId="13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22256609" sldId="134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4349122" sldId="134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031014526" sldId="1343"/>
        </pc:sldMkLst>
      </pc:sldChg>
      <pc:sldChg chg="modSp add mod">
        <pc:chgData name="Erfan Meskar" userId="ae30a713-38f5-4e56-b874-fd636adcf478" providerId="ADAL" clId="{69217CC3-790C-4BE9-8390-957BAE49A6B5}" dt="2024-03-27T18:28:28.417" v="1028" actId="20577"/>
        <pc:sldMkLst>
          <pc:docMk/>
          <pc:sldMk cId="3940410058" sldId="13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81235504" sldId="135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36727131" sldId="135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810381557" sldId="137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63027671" sldId="137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39057638" sldId="1379"/>
        </pc:sldMkLst>
      </pc:sldChg>
      <pc:sldChg chg="addSp delSp add mod">
        <pc:chgData name="Erfan Meskar" userId="ae30a713-38f5-4e56-b874-fd636adcf478" providerId="ADAL" clId="{69217CC3-790C-4BE9-8390-957BAE49A6B5}" dt="2024-04-22T03:20:25.851" v="1047" actId="478"/>
        <pc:sldMkLst>
          <pc:docMk/>
          <pc:sldMk cId="695172189" sldId="1380"/>
        </pc:sldMkLst>
      </pc:sldChg>
      <pc:sldChg chg="modSp add mod">
        <pc:chgData name="Erfan Meskar" userId="ae30a713-38f5-4e56-b874-fd636adcf478" providerId="ADAL" clId="{69217CC3-790C-4BE9-8390-957BAE49A6B5}" dt="2024-03-27T17:10:03.590" v="1016" actId="20577"/>
        <pc:sldMkLst>
          <pc:docMk/>
          <pc:sldMk cId="1191308002" sldId="1381"/>
        </pc:sldMkLst>
      </pc:sldChg>
      <pc:sldChg chg="add del">
        <pc:chgData name="Erfan Meskar" userId="ae30a713-38f5-4e56-b874-fd636adcf478" providerId="ADAL" clId="{69217CC3-790C-4BE9-8390-957BAE49A6B5}" dt="2024-03-20T15:21:51.317" v="760" actId="47"/>
        <pc:sldMkLst>
          <pc:docMk/>
          <pc:sldMk cId="3264212695" sldId="1382"/>
        </pc:sldMkLst>
      </pc:sldChg>
      <pc:sldChg chg="modSp mod">
        <pc:chgData name="Erfan Meskar" userId="ae30a713-38f5-4e56-b874-fd636adcf478" providerId="ADAL" clId="{69217CC3-790C-4BE9-8390-957BAE49A6B5}" dt="2024-03-22T16:43:54.326" v="833" actId="20577"/>
        <pc:sldMkLst>
          <pc:docMk/>
          <pc:sldMk cId="2901537697" sldId="1383"/>
        </pc:sldMkLst>
      </pc:sldChg>
      <pc:sldChg chg="addSp delSp add mod">
        <pc:chgData name="Erfan Meskar" userId="ae30a713-38f5-4e56-b874-fd636adcf478" providerId="ADAL" clId="{69217CC3-790C-4BE9-8390-957BAE49A6B5}" dt="2024-04-22T03:20:21.223" v="1046" actId="478"/>
        <pc:sldMkLst>
          <pc:docMk/>
          <pc:sldMk cId="15646810" sldId="1384"/>
        </pc:sldMkLst>
      </pc:sldChg>
      <pc:sldChg chg="addSp delSp add mod">
        <pc:chgData name="Erfan Meskar" userId="ae30a713-38f5-4e56-b874-fd636adcf478" providerId="ADAL" clId="{69217CC3-790C-4BE9-8390-957BAE49A6B5}" dt="2024-04-22T03:20:31.697" v="1048" actId="478"/>
        <pc:sldMkLst>
          <pc:docMk/>
          <pc:sldMk cId="1207224980" sldId="1385"/>
        </pc:sldMkLst>
      </pc:sldChg>
      <pc:sldChg chg="addSp delSp add mod">
        <pc:chgData name="Erfan Meskar" userId="ae30a713-38f5-4e56-b874-fd636adcf478" providerId="ADAL" clId="{69217CC3-790C-4BE9-8390-957BAE49A6B5}" dt="2024-04-22T03:20:37.188" v="1050" actId="478"/>
        <pc:sldMkLst>
          <pc:docMk/>
          <pc:sldMk cId="1811679457" sldId="1387"/>
        </pc:sldMkLst>
      </pc:sldChg>
      <pc:sldChg chg="addSp delSp add mod">
        <pc:chgData name="Erfan Meskar" userId="ae30a713-38f5-4e56-b874-fd636adcf478" providerId="ADAL" clId="{69217CC3-790C-4BE9-8390-957BAE49A6B5}" dt="2024-04-22T03:20:44.460" v="1052" actId="478"/>
        <pc:sldMkLst>
          <pc:docMk/>
          <pc:sldMk cId="231749179" sldId="138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10614873" sldId="1389"/>
        </pc:sldMkLst>
      </pc:sldChg>
      <pc:sldChg chg="modSp add mod">
        <pc:chgData name="Erfan Meskar" userId="ae30a713-38f5-4e56-b874-fd636adcf478" providerId="ADAL" clId="{69217CC3-790C-4BE9-8390-957BAE49A6B5}" dt="2024-03-20T15:23:46.145" v="800" actId="20577"/>
        <pc:sldMkLst>
          <pc:docMk/>
          <pc:sldMk cId="2944919228" sldId="139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8411755" sldId="13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27595971" sldId="1392"/>
        </pc:sldMkLst>
      </pc:sldChg>
      <pc:sldChg chg="add del">
        <pc:chgData name="Erfan Meskar" userId="ae30a713-38f5-4e56-b874-fd636adcf478" providerId="ADAL" clId="{69217CC3-790C-4BE9-8390-957BAE49A6B5}" dt="2024-03-20T15:20:57.988" v="738" actId="47"/>
        <pc:sldMkLst>
          <pc:docMk/>
          <pc:sldMk cId="1856767923" sldId="139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06571396" sldId="1396"/>
        </pc:sldMkLst>
      </pc:sldChg>
      <pc:sldChg chg="addSp delSp modSp add mod">
        <pc:chgData name="Erfan Meskar" userId="ae30a713-38f5-4e56-b874-fd636adcf478" providerId="ADAL" clId="{69217CC3-790C-4BE9-8390-957BAE49A6B5}" dt="2024-03-20T15:25:13.208" v="819" actId="1035"/>
        <pc:sldMkLst>
          <pc:docMk/>
          <pc:sldMk cId="2520227980" sldId="1397"/>
        </pc:sldMkLst>
      </pc:sldChg>
      <pc:sldChg chg="addSp delSp add mod">
        <pc:chgData name="Erfan Meskar" userId="ae30a713-38f5-4e56-b874-fd636adcf478" providerId="ADAL" clId="{69217CC3-790C-4BE9-8390-957BAE49A6B5}" dt="2024-04-22T03:20:41.283" v="1051" actId="478"/>
        <pc:sldMkLst>
          <pc:docMk/>
          <pc:sldMk cId="541956625" sldId="1398"/>
        </pc:sldMkLst>
      </pc:sldChg>
      <pc:sldChg chg="modSp mod">
        <pc:chgData name="Erfan Meskar" userId="ae30a713-38f5-4e56-b874-fd636adcf478" providerId="ADAL" clId="{69217CC3-790C-4BE9-8390-957BAE49A6B5}" dt="2024-03-20T02:28:59.467" v="215" actId="20577"/>
        <pc:sldMkLst>
          <pc:docMk/>
          <pc:sldMk cId="3816436875" sldId="1410"/>
        </pc:sldMkLst>
      </pc:sldChg>
      <pc:sldChg chg="addSp delSp mod">
        <pc:chgData name="Erfan Meskar" userId="ae30a713-38f5-4e56-b874-fd636adcf478" providerId="ADAL" clId="{69217CC3-790C-4BE9-8390-957BAE49A6B5}" dt="2024-03-20T15:13:39.226" v="657" actId="22"/>
        <pc:sldMkLst>
          <pc:docMk/>
          <pc:sldMk cId="413387592" sldId="1472"/>
        </pc:sldMkLst>
      </pc:sldChg>
      <pc:sldChg chg="modSp del mod">
        <pc:chgData name="Erfan Meskar" userId="ae30a713-38f5-4e56-b874-fd636adcf478" providerId="ADAL" clId="{69217CC3-790C-4BE9-8390-957BAE49A6B5}" dt="2024-03-20T15:01:58.880" v="471" actId="47"/>
        <pc:sldMkLst>
          <pc:docMk/>
          <pc:sldMk cId="2065508903" sldId="1511"/>
        </pc:sldMkLst>
      </pc:sldChg>
      <pc:sldChg chg="del">
        <pc:chgData name="Erfan Meskar" userId="ae30a713-38f5-4e56-b874-fd636adcf478" providerId="ADAL" clId="{69217CC3-790C-4BE9-8390-957BAE49A6B5}" dt="2024-03-20T02:13:20.877" v="58" actId="47"/>
        <pc:sldMkLst>
          <pc:docMk/>
          <pc:sldMk cId="238497119" sldId="1513"/>
        </pc:sldMkLst>
      </pc:sldChg>
      <pc:sldChg chg="modSp mod">
        <pc:chgData name="Erfan Meskar" userId="ae30a713-38f5-4e56-b874-fd636adcf478" providerId="ADAL" clId="{69217CC3-790C-4BE9-8390-957BAE49A6B5}" dt="2024-03-20T02:13:58.821" v="64" actId="20577"/>
        <pc:sldMkLst>
          <pc:docMk/>
          <pc:sldMk cId="866961837" sldId="1532"/>
        </pc:sldMkLst>
      </pc:sldChg>
      <pc:sldChg chg="modSp mod">
        <pc:chgData name="Erfan Meskar" userId="ae30a713-38f5-4e56-b874-fd636adcf478" providerId="ADAL" clId="{69217CC3-790C-4BE9-8390-957BAE49A6B5}" dt="2024-03-20T02:23:44.715" v="151" actId="1036"/>
        <pc:sldMkLst>
          <pc:docMk/>
          <pc:sldMk cId="2037604881" sldId="1534"/>
        </pc:sldMkLst>
      </pc:sldChg>
      <pc:sldChg chg="modSp mod">
        <pc:chgData name="Erfan Meskar" userId="ae30a713-38f5-4e56-b874-fd636adcf478" providerId="ADAL" clId="{69217CC3-790C-4BE9-8390-957BAE49A6B5}" dt="2024-03-20T02:23:41.111" v="148" actId="1036"/>
        <pc:sldMkLst>
          <pc:docMk/>
          <pc:sldMk cId="696074661" sldId="1535"/>
        </pc:sldMkLst>
      </pc:sldChg>
      <pc:sldChg chg="modSp mod">
        <pc:chgData name="Erfan Meskar" userId="ae30a713-38f5-4e56-b874-fd636adcf478" providerId="ADAL" clId="{69217CC3-790C-4BE9-8390-957BAE49A6B5}" dt="2024-03-20T02:23:36.714" v="146" actId="1036"/>
        <pc:sldMkLst>
          <pc:docMk/>
          <pc:sldMk cId="2859872424" sldId="1536"/>
        </pc:sldMkLst>
      </pc:sldChg>
      <pc:sldChg chg="modSp mod">
        <pc:chgData name="Erfan Meskar" userId="ae30a713-38f5-4e56-b874-fd636adcf478" providerId="ADAL" clId="{69217CC3-790C-4BE9-8390-957BAE49A6B5}" dt="2024-03-20T02:26:32.497" v="170" actId="20577"/>
        <pc:sldMkLst>
          <pc:docMk/>
          <pc:sldMk cId="3507679963" sldId="1537"/>
        </pc:sldMkLst>
      </pc:sldChg>
      <pc:sldChg chg="addSp modSp mod">
        <pc:chgData name="Erfan Meskar" userId="ae30a713-38f5-4e56-b874-fd636adcf478" providerId="ADAL" clId="{69217CC3-790C-4BE9-8390-957BAE49A6B5}" dt="2024-04-22T03:19:30.575" v="1043" actId="207"/>
        <pc:sldMkLst>
          <pc:docMk/>
          <pc:sldMk cId="1259867484" sldId="1538"/>
        </pc:sldMkLst>
      </pc:sldChg>
      <pc:sldChg chg="modSp mod">
        <pc:chgData name="Erfan Meskar" userId="ae30a713-38f5-4e56-b874-fd636adcf478" providerId="ADAL" clId="{69217CC3-790C-4BE9-8390-957BAE49A6B5}" dt="2024-03-20T02:25:43.190" v="164" actId="20577"/>
        <pc:sldMkLst>
          <pc:docMk/>
          <pc:sldMk cId="545623576" sldId="1539"/>
        </pc:sldMkLst>
      </pc:sldChg>
      <pc:sldChg chg="modSp mod">
        <pc:chgData name="Erfan Meskar" userId="ae30a713-38f5-4e56-b874-fd636adcf478" providerId="ADAL" clId="{69217CC3-790C-4BE9-8390-957BAE49A6B5}" dt="2024-03-20T14:19:12.181" v="290" actId="20577"/>
        <pc:sldMkLst>
          <pc:docMk/>
          <pc:sldMk cId="849847962" sldId="1540"/>
        </pc:sldMkLst>
      </pc:sldChg>
      <pc:sldChg chg="addSp delSp modSp mod">
        <pc:chgData name="Erfan Meskar" userId="ae30a713-38f5-4e56-b874-fd636adcf478" providerId="ADAL" clId="{69217CC3-790C-4BE9-8390-957BAE49A6B5}" dt="2024-03-20T14:31:17.610" v="356" actId="20577"/>
        <pc:sldMkLst>
          <pc:docMk/>
          <pc:sldMk cId="3897923681" sldId="1543"/>
        </pc:sldMkLst>
      </pc:sldChg>
      <pc:sldChg chg="modSp">
        <pc:chgData name="Erfan Meskar" userId="ae30a713-38f5-4e56-b874-fd636adcf478" providerId="ADAL" clId="{69217CC3-790C-4BE9-8390-957BAE49A6B5}" dt="2024-03-20T14:25:25.233" v="314" actId="20578"/>
        <pc:sldMkLst>
          <pc:docMk/>
          <pc:sldMk cId="2456931391" sldId="1545"/>
        </pc:sldMkLst>
      </pc:sldChg>
      <pc:sldChg chg="mod modShow">
        <pc:chgData name="Erfan Meskar" userId="ae30a713-38f5-4e56-b874-fd636adcf478" providerId="ADAL" clId="{69217CC3-790C-4BE9-8390-957BAE49A6B5}" dt="2024-03-20T14:54:14.905" v="357" actId="729"/>
        <pc:sldMkLst>
          <pc:docMk/>
          <pc:sldMk cId="2589689036" sldId="1546"/>
        </pc:sldMkLst>
      </pc:sldChg>
      <pc:sldChg chg="modSp mod">
        <pc:chgData name="Erfan Meskar" userId="ae30a713-38f5-4e56-b874-fd636adcf478" providerId="ADAL" clId="{69217CC3-790C-4BE9-8390-957BAE49A6B5}" dt="2024-03-20T14:56:21.399" v="358" actId="20577"/>
        <pc:sldMkLst>
          <pc:docMk/>
          <pc:sldMk cId="2749323313" sldId="1551"/>
        </pc:sldMkLst>
      </pc:sldChg>
      <pc:sldChg chg="modSp mod ord">
        <pc:chgData name="Erfan Meskar" userId="ae30a713-38f5-4e56-b874-fd636adcf478" providerId="ADAL" clId="{69217CC3-790C-4BE9-8390-957BAE49A6B5}" dt="2024-03-20T15:15:39.175" v="673" actId="20577"/>
        <pc:sldMkLst>
          <pc:docMk/>
          <pc:sldMk cId="2522096918" sldId="1552"/>
        </pc:sldMkLst>
      </pc:sldChg>
      <pc:sldChg chg="modSp mod ord">
        <pc:chgData name="Erfan Meskar" userId="ae30a713-38f5-4e56-b874-fd636adcf478" providerId="ADAL" clId="{69217CC3-790C-4BE9-8390-957BAE49A6B5}" dt="2024-03-20T15:00:42.964" v="469" actId="20577"/>
        <pc:sldMkLst>
          <pc:docMk/>
          <pc:sldMk cId="429486650" sldId="1555"/>
        </pc:sldMkLst>
      </pc:sldChg>
      <pc:sldChg chg="modSp mod">
        <pc:chgData name="Erfan Meskar" userId="ae30a713-38f5-4e56-b874-fd636adcf478" providerId="ADAL" clId="{69217CC3-790C-4BE9-8390-957BAE49A6B5}" dt="2024-03-19T23:16:21.506" v="4" actId="2057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69217CC3-790C-4BE9-8390-957BAE49A6B5}" dt="2024-03-20T02:32:01.048" v="242" actId="47"/>
        <pc:sldMkLst>
          <pc:docMk/>
          <pc:sldMk cId="2213203432" sldId="1558"/>
        </pc:sldMkLst>
      </pc:sldChg>
      <pc:sldChg chg="delSp modSp add mod">
        <pc:chgData name="Erfan Meskar" userId="ae30a713-38f5-4e56-b874-fd636adcf478" providerId="ADAL" clId="{69217CC3-790C-4BE9-8390-957BAE49A6B5}" dt="2024-03-20T15:13:15.140" v="655"/>
        <pc:sldMkLst>
          <pc:docMk/>
          <pc:sldMk cId="4194688639" sldId="1559"/>
        </pc:sldMkLst>
      </pc:sldChg>
      <pc:sldChg chg="modSp add del mod">
        <pc:chgData name="Erfan Meskar" userId="ae30a713-38f5-4e56-b874-fd636adcf478" providerId="ADAL" clId="{69217CC3-790C-4BE9-8390-957BAE49A6B5}" dt="2024-03-20T02:22:47.324" v="142" actId="47"/>
        <pc:sldMkLst>
          <pc:docMk/>
          <pc:sldMk cId="1528376954" sldId="156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50354946" sldId="1560"/>
        </pc:sldMkLst>
      </pc:sldChg>
      <pc:sldChg chg="modSp add mod">
        <pc:chgData name="Erfan Meskar" userId="ae30a713-38f5-4e56-b874-fd636adcf478" providerId="ADAL" clId="{69217CC3-790C-4BE9-8390-957BAE49A6B5}" dt="2024-03-20T15:17:54.087" v="692"/>
        <pc:sldMkLst>
          <pc:docMk/>
          <pc:sldMk cId="2636412787" sldId="1561"/>
        </pc:sldMkLst>
      </pc:sldChg>
      <pc:sldChg chg="modSp add mod">
        <pc:chgData name="Erfan Meskar" userId="ae30a713-38f5-4e56-b874-fd636adcf478" providerId="ADAL" clId="{69217CC3-790C-4BE9-8390-957BAE49A6B5}" dt="2024-03-20T15:13:10.916" v="653"/>
        <pc:sldMkLst>
          <pc:docMk/>
          <pc:sldMk cId="1845322363" sldId="1562"/>
        </pc:sldMkLst>
      </pc:sldChg>
      <pc:sldChg chg="modSp add mod">
        <pc:chgData name="Erfan Meskar" userId="ae30a713-38f5-4e56-b874-fd636adcf478" providerId="ADAL" clId="{69217CC3-790C-4BE9-8390-957BAE49A6B5}" dt="2024-03-20T15:13:04.487" v="651"/>
        <pc:sldMkLst>
          <pc:docMk/>
          <pc:sldMk cId="3667074218" sldId="1563"/>
        </pc:sldMkLst>
      </pc:sldChg>
      <pc:sldChg chg="modSp add mod">
        <pc:chgData name="Erfan Meskar" userId="ae30a713-38f5-4e56-b874-fd636adcf478" providerId="ADAL" clId="{69217CC3-790C-4BE9-8390-957BAE49A6B5}" dt="2024-03-20T15:12:50.257" v="649" actId="20577"/>
        <pc:sldMkLst>
          <pc:docMk/>
          <pc:sldMk cId="3254437744" sldId="1564"/>
        </pc:sldMkLst>
      </pc:sldChg>
      <pc:sldChg chg="modSp add mod">
        <pc:chgData name="Erfan Meskar" userId="ae30a713-38f5-4e56-b874-fd636adcf478" providerId="ADAL" clId="{69217CC3-790C-4BE9-8390-957BAE49A6B5}" dt="2024-03-20T15:13:50.312" v="659" actId="207"/>
        <pc:sldMkLst>
          <pc:docMk/>
          <pc:sldMk cId="2502179441" sldId="1565"/>
        </pc:sldMkLst>
      </pc:sldChg>
      <pc:sldChg chg="modSp add mod">
        <pc:chgData name="Erfan Meskar" userId="ae30a713-38f5-4e56-b874-fd636adcf478" providerId="ADAL" clId="{69217CC3-790C-4BE9-8390-957BAE49A6B5}" dt="2024-03-20T15:14:33.142" v="661" actId="207"/>
        <pc:sldMkLst>
          <pc:docMk/>
          <pc:sldMk cId="4264096777" sldId="1566"/>
        </pc:sldMkLst>
      </pc:sldChg>
      <pc:sldChg chg="modSp add mod">
        <pc:chgData name="Erfan Meskar" userId="ae30a713-38f5-4e56-b874-fd636adcf478" providerId="ADAL" clId="{69217CC3-790C-4BE9-8390-957BAE49A6B5}" dt="2024-03-20T15:15:00.433" v="663" actId="207"/>
        <pc:sldMkLst>
          <pc:docMk/>
          <pc:sldMk cId="1474324510" sldId="1567"/>
        </pc:sldMkLst>
      </pc:sldChg>
      <pc:sldChg chg="modSp add mod">
        <pc:chgData name="Erfan Meskar" userId="ae30a713-38f5-4e56-b874-fd636adcf478" providerId="ADAL" clId="{69217CC3-790C-4BE9-8390-957BAE49A6B5}" dt="2024-03-20T15:17:46.738" v="689"/>
        <pc:sldMkLst>
          <pc:docMk/>
          <pc:sldMk cId="248108920" sldId="1568"/>
        </pc:sldMkLst>
      </pc:sldChg>
      <pc:sldChg chg="modSp add mod">
        <pc:chgData name="Erfan Meskar" userId="ae30a713-38f5-4e56-b874-fd636adcf478" providerId="ADAL" clId="{69217CC3-790C-4BE9-8390-957BAE49A6B5}" dt="2024-03-20T15:17:41.102" v="686"/>
        <pc:sldMkLst>
          <pc:docMk/>
          <pc:sldMk cId="427341019" sldId="1569"/>
        </pc:sldMkLst>
      </pc:sldChg>
      <pc:sldChg chg="modSp add mod">
        <pc:chgData name="Erfan Meskar" userId="ae30a713-38f5-4e56-b874-fd636adcf478" providerId="ADAL" clId="{69217CC3-790C-4BE9-8390-957BAE49A6B5}" dt="2024-03-20T15:18:19.633" v="696" actId="207"/>
        <pc:sldMkLst>
          <pc:docMk/>
          <pc:sldMk cId="728131182" sldId="1570"/>
        </pc:sldMkLst>
      </pc:sldChg>
      <pc:sldChg chg="modSp add mod">
        <pc:chgData name="Erfan Meskar" userId="ae30a713-38f5-4e56-b874-fd636adcf478" providerId="ADAL" clId="{69217CC3-790C-4BE9-8390-957BAE49A6B5}" dt="2024-03-20T15:19:52.524" v="719" actId="20577"/>
        <pc:sldMkLst>
          <pc:docMk/>
          <pc:sldMk cId="1615368307" sldId="1571"/>
        </pc:sldMkLst>
      </pc:sldChg>
      <pc:sldChg chg="delSp modSp add mod">
        <pc:chgData name="Erfan Meskar" userId="ae30a713-38f5-4e56-b874-fd636adcf478" providerId="ADAL" clId="{69217CC3-790C-4BE9-8390-957BAE49A6B5}" dt="2024-03-20T15:20:53.065" v="737" actId="478"/>
        <pc:sldMkLst>
          <pc:docMk/>
          <pc:sldMk cId="3914933391" sldId="1572"/>
        </pc:sldMkLst>
      </pc:sldChg>
      <pc:sldChg chg="modSp add mod">
        <pc:chgData name="Erfan Meskar" userId="ae30a713-38f5-4e56-b874-fd636adcf478" providerId="ADAL" clId="{69217CC3-790C-4BE9-8390-957BAE49A6B5}" dt="2024-03-20T15:21:44.542" v="759" actId="20577"/>
        <pc:sldMkLst>
          <pc:docMk/>
          <pc:sldMk cId="3460231115" sldId="1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8D481-695E-E387-34D4-D3BB33173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80978D-2B56-F1EA-C9BC-418BC8318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BF410-05E0-2858-B4B0-DB5715057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6E82-F166-A651-D01E-60CA257FA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A4B5E-79A2-DBA3-D996-999CC30D1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4EE33-C97A-2718-796D-21A864F54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701F4-A8AD-0928-F289-BE35572B8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F9E05-26DF-D232-3C68-FC47CD3F6B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59FBB-90FC-F4DC-A698-D53FF654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175B45-D2D7-F3AB-2687-22FAF3059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C94AFD-BCE5-C905-DD73-1CA75D113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80399-5ADF-D1EB-456A-5F7184612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6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9 – Part 2: Socket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A442D-2397-4393-15D8-13F4C1C6C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A748919-A291-DACB-A10D-FD7EF9185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Today’s 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18BA87E-3683-E030-A40F-04C23852B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Putting Things Together (review)</a:t>
            </a:r>
          </a:p>
          <a:p>
            <a:pPr>
              <a:lnSpc>
                <a:spcPct val="90000"/>
              </a:lnSpc>
            </a:pPr>
            <a:r>
              <a:rPr lang="en-US" dirty="0"/>
              <a:t>Part 2: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Socket Abstraction</a:t>
            </a:r>
          </a:p>
          <a:p>
            <a:pPr>
              <a:lnSpc>
                <a:spcPct val="90000"/>
              </a:lnSpc>
            </a:pPr>
            <a:r>
              <a:rPr lang="en-US" dirty="0"/>
              <a:t>Part 3: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Web and HTTP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HTTP and improving its performance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Pipelined, Persistent, Caching</a:t>
            </a:r>
          </a:p>
          <a:p>
            <a:pPr>
              <a:lnSpc>
                <a:spcPct val="90000"/>
              </a:lnSpc>
            </a:pPr>
            <a:r>
              <a:rPr lang="en-US" dirty="0"/>
              <a:t>Part 4: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Transport Layer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8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Socket Abstraction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1219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How can we write an application that runs over internet?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We need to write some code to interact with the network.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It’s too much trouble to worry about creating packets and adding proper headers for each layer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would be great to have an API that allows programmers a convenient way to interact with the network, using a standardized set of operations.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Many operating systems use the Berkeley sockets API,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provides functions like socket(), bind(), listen(), connect(), send(), and </a:t>
            </a:r>
            <a:r>
              <a:rPr lang="en-US" dirty="0" err="1"/>
              <a:t>recv</a:t>
            </a:r>
            <a:r>
              <a:rPr lang="en-US" dirty="0"/>
              <a:t>().</a:t>
            </a:r>
          </a:p>
          <a:p>
            <a:pPr>
              <a:lnSpc>
                <a:spcPct val="90000"/>
              </a:lnSpc>
            </a:pPr>
            <a:r>
              <a:rPr lang="en-US" dirty="0"/>
              <a:t>Two Main Types of Sockets: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Stream Sockets (TCP): Provide reliable, connection-oriented communication.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Datagram Sockets (UDP): Provide connectionless, faster, but unreliable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84984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Where does Socket Fit in the Network Stack?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593B3-62C0-D037-9BB8-F4852322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55" r="7273"/>
          <a:stretch/>
        </p:blipFill>
        <p:spPr>
          <a:xfrm>
            <a:off x="3429000" y="1676400"/>
            <a:ext cx="5638800" cy="4876800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DE7ED82-188C-8C1F-49A0-6EF1E4521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1219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dirty="0"/>
              <a:t>The socket abstraction exists entirely in software.</a:t>
            </a:r>
          </a:p>
        </p:txBody>
      </p:sp>
    </p:spTree>
    <p:extLst>
      <p:ext uri="{BB962C8B-B14F-4D97-AF65-F5344CB8AC3E}">
        <p14:creationId xmlns:p14="http://schemas.microsoft.com/office/powerpoint/2010/main" val="14060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3929C-ED22-A42E-9AE8-F44126536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B30CF6-B2DF-D7F7-4FC7-02BDC0125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Sockets and Port Numbers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E79B0D-5698-33C5-9174-8E1AD2180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1203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When a process wants access to the network,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opens a </a:t>
            </a:r>
            <a:r>
              <a:rPr lang="en-US" sz="2400" b="1" dirty="0"/>
              <a:t>socket</a:t>
            </a:r>
            <a:r>
              <a:rPr lang="en-US" sz="2400" dirty="0"/>
              <a:t>, which is associated with a </a:t>
            </a:r>
            <a:r>
              <a:rPr lang="en-US" sz="2400" b="1" dirty="0"/>
              <a:t>port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port is a </a:t>
            </a:r>
            <a:r>
              <a:rPr lang="en-US" sz="2800" b="1" dirty="0"/>
              <a:t>logical port </a:t>
            </a:r>
            <a:r>
              <a:rPr lang="en-US" sz="2800" dirty="0"/>
              <a:t>and different from the physical switch/router port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EF54BC-6773-D51C-DD11-B0C96AB37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95600"/>
            <a:ext cx="4876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5725" lvl="1" indent="0">
              <a:lnSpc>
                <a:spcPct val="90000"/>
              </a:lnSpc>
              <a:buNone/>
            </a:pPr>
            <a:r>
              <a:rPr lang="en-US" sz="2000" dirty="0"/>
              <a:t>Server opens a socket, which uses IPv4 (</a:t>
            </a:r>
            <a:r>
              <a:rPr lang="en-US" sz="2000" dirty="0" err="1"/>
              <a:t>socket.AF_INET</a:t>
            </a:r>
            <a:r>
              <a:rPr lang="en-US" sz="2000" dirty="0"/>
              <a:t>) and TCP (</a:t>
            </a:r>
            <a:r>
              <a:rPr lang="en-US" sz="2000" dirty="0" err="1"/>
              <a:t>socket.SOCK_STREAM</a:t>
            </a:r>
            <a:r>
              <a:rPr lang="en-US" sz="2000" dirty="0"/>
              <a:t>) and is associated with a </a:t>
            </a:r>
            <a:r>
              <a:rPr lang="en-US" sz="2000" b="1" dirty="0"/>
              <a:t>port 12345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Client opens a socket, which uses IPv4 (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socket.AF_INET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) and TCP (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socket.SOCK_STREAM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). Client connects to the server’s socket (with IP “SERVER_IP” which is on port “SERVER_PORT”)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0D15D3-186A-B98C-6E84-0F847C75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05087"/>
            <a:ext cx="5534025" cy="1647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1CCA68-C89D-7AAC-6D43-9C3ACFCE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631"/>
          <a:stretch/>
        </p:blipFill>
        <p:spPr>
          <a:xfrm>
            <a:off x="457200" y="4869123"/>
            <a:ext cx="5534025" cy="19240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4F0773-D19E-2BB0-24C3-D572D924A533}"/>
              </a:ext>
            </a:extLst>
          </p:cNvPr>
          <p:cNvCxnSpPr/>
          <p:nvPr/>
        </p:nvCxnSpPr>
        <p:spPr>
          <a:xfrm flipH="1">
            <a:off x="6096000" y="3352800"/>
            <a:ext cx="762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78E173-A746-AACB-023C-A844888327BA}"/>
              </a:ext>
            </a:extLst>
          </p:cNvPr>
          <p:cNvCxnSpPr/>
          <p:nvPr/>
        </p:nvCxnSpPr>
        <p:spPr>
          <a:xfrm flipH="1">
            <a:off x="6096000" y="5791200"/>
            <a:ext cx="762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8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297EC-4965-AD35-AE44-1E87D6FCD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AF1D657-97F1-D967-0E45-30AF4DADE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Sockets and Port Numbers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2D3FC4-4436-D402-A9D9-E1E3432FE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173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Socket:</a:t>
            </a:r>
            <a:r>
              <a:rPr lang="en-US" sz="2800" b="1" dirty="0"/>
              <a:t> </a:t>
            </a:r>
            <a:r>
              <a:rPr lang="en-US" sz="2800" dirty="0"/>
              <a:t>an OS mechanism that connects processes to the network stack	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Port: </a:t>
            </a:r>
            <a:r>
              <a:rPr lang="en-US" sz="2800" dirty="0"/>
              <a:t>number that identifies that particular socket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port number is used by the OS to direct incoming packets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Header must include source and destination port (used by the network stack)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which layer do we include the source and destination port? Transport layer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When a packet arrives at the destination host, packet is delivered to the socket associated with the destination port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239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Congratulation!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95400"/>
            <a:ext cx="702846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You know how the Internet works!!!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All that is remaining: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Reliability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TCP in Transport Layer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anose="05000000000000000000" pitchFamily="2" charset="2"/>
              </a:rPr>
              <a:t>But before that: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Let’s take a quick look at </a:t>
            </a:r>
            <a:r>
              <a:rPr lang="en-US" sz="2400" b="1" dirty="0"/>
              <a:t>t</a:t>
            </a:r>
            <a:r>
              <a:rPr lang="en-US" sz="2400" b="1" dirty="0">
                <a:solidFill>
                  <a:schemeClr val="tx1"/>
                </a:solidFill>
              </a:rPr>
              <a:t>he Web and HTTP</a:t>
            </a:r>
            <a:r>
              <a:rPr lang="en-US" sz="2400" dirty="0">
                <a:solidFill>
                  <a:schemeClr val="tx1"/>
                </a:solidFill>
              </a:rPr>
              <a:t>, the famous application layer protocol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AD5D1CC-C3AF-C337-BDEE-27130EF295EC}"/>
              </a:ext>
            </a:extLst>
          </p:cNvPr>
          <p:cNvSpPr/>
          <p:nvPr/>
        </p:nvSpPr>
        <p:spPr>
          <a:xfrm rot="10800000">
            <a:off x="10241692" y="2172442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FEA5D-B0D5-56AD-B27B-6A0452B8E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517" y="1952625"/>
            <a:ext cx="1468956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BBA20-3B35-00E7-5008-64F0CF3E3FE2}"/>
              </a:ext>
            </a:extLst>
          </p:cNvPr>
          <p:cNvSpPr txBox="1"/>
          <p:nvPr/>
        </p:nvSpPr>
        <p:spPr>
          <a:xfrm>
            <a:off x="10896600" y="209772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HTTP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231E638-6E7F-131A-DA1B-5FCE933DA46D}"/>
              </a:ext>
            </a:extLst>
          </p:cNvPr>
          <p:cNvSpPr/>
          <p:nvPr/>
        </p:nvSpPr>
        <p:spPr>
          <a:xfrm rot="10800000">
            <a:off x="10241692" y="2667000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4AFED-A92F-A6F9-2CB8-A9195CE9DA41}"/>
              </a:ext>
            </a:extLst>
          </p:cNvPr>
          <p:cNvSpPr txBox="1"/>
          <p:nvPr/>
        </p:nvSpPr>
        <p:spPr>
          <a:xfrm>
            <a:off x="10896600" y="259228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TCP &amp; UDP</a:t>
            </a:r>
          </a:p>
        </p:txBody>
      </p:sp>
    </p:spTree>
    <p:extLst>
      <p:ext uri="{BB962C8B-B14F-4D97-AF65-F5344CB8AC3E}">
        <p14:creationId xmlns:p14="http://schemas.microsoft.com/office/powerpoint/2010/main" val="3897923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248305-2F73-46B2-BCD7-9789AD0C8114}">
  <we:reference id="e22f1a2d-2826-4e63-97f6-33b99c0ae228" version="2.0.0.0" store="EXCatalog" storeType="EXCatalog"/>
  <we:alternateReferences>
    <we:reference id="WA104379370" version="2.0.0.0" store="en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49546</TotalTime>
  <Words>521</Words>
  <Application>Microsoft Office PowerPoint</Application>
  <PresentationFormat>Widescreen</PresentationFormat>
  <Paragraphs>122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dan-berkeley-nlp-v1</vt:lpstr>
      <vt:lpstr>CSC358: Principles of Computer Networks </vt:lpstr>
      <vt:lpstr>Today’s Outline</vt:lpstr>
      <vt:lpstr>Socket Abstraction</vt:lpstr>
      <vt:lpstr>Where does Socket Fit in the Network Stack?</vt:lpstr>
      <vt:lpstr>Sockets and Port Numbers</vt:lpstr>
      <vt:lpstr>Sockets and Port Numbers</vt:lpstr>
      <vt:lpstr>Congratulation!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2072</cp:revision>
  <cp:lastPrinted>2018-08-28T05:21:10Z</cp:lastPrinted>
  <dcterms:created xsi:type="dcterms:W3CDTF">2004-08-27T04:16:05Z</dcterms:created>
  <dcterms:modified xsi:type="dcterms:W3CDTF">2025-03-20T06:06:16Z</dcterms:modified>
</cp:coreProperties>
</file>