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4"/>
  </p:notesMasterIdLst>
  <p:handoutMasterIdLst>
    <p:handoutMasterId r:id="rId15"/>
  </p:handoutMasterIdLst>
  <p:sldIdLst>
    <p:sldId id="446" r:id="rId2"/>
    <p:sldId id="1559" r:id="rId3"/>
    <p:sldId id="591" r:id="rId4"/>
    <p:sldId id="592" r:id="rId5"/>
    <p:sldId id="1303" r:id="rId6"/>
    <p:sldId id="1223" r:id="rId7"/>
    <p:sldId id="1561" r:id="rId8"/>
    <p:sldId id="1562" r:id="rId9"/>
    <p:sldId id="1237" r:id="rId10"/>
    <p:sldId id="265" r:id="rId11"/>
    <p:sldId id="266" r:id="rId12"/>
    <p:sldId id="1228" r:id="rId13"/>
  </p:sldIdLst>
  <p:sldSz cx="12192000" cy="6858000"/>
  <p:notesSz cx="7099300" cy="10234613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66"/>
    <a:srgbClr val="4D5E5F"/>
    <a:srgbClr val="008000"/>
    <a:srgbClr val="9ED3D7"/>
    <a:srgbClr val="C5C000"/>
    <a:srgbClr val="9292DB"/>
    <a:srgbClr val="7575D1"/>
    <a:srgbClr val="5F8EB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1EBAB-6F63-4E5F-B226-08E973CB4EA4}" v="1008" dt="2025-03-20T16:14:56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86" autoAdjust="0"/>
    <p:restoredTop sz="79764" autoAdjust="0"/>
  </p:normalViewPr>
  <p:slideViewPr>
    <p:cSldViewPr>
      <p:cViewPr varScale="1">
        <p:scale>
          <a:sx n="92" d="100"/>
          <a:sy n="92" d="100"/>
        </p:scale>
        <p:origin x="4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528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E9E36B94-FAD5-4D74-B668-ED4F80F16E90}"/>
    <pc:docChg chg="modSld">
      <pc:chgData name="Erfan Meskar" userId="ae30a713-38f5-4e56-b874-fd636adcf478" providerId="ADAL" clId="{E9E36B94-FAD5-4D74-B668-ED4F80F16E90}" dt="2025-01-06T18:42:28.114" v="0" actId="20577"/>
      <pc:docMkLst>
        <pc:docMk/>
      </pc:docMkLst>
      <pc:sldChg chg="modSp mod">
        <pc:chgData name="Erfan Meskar" userId="ae30a713-38f5-4e56-b874-fd636adcf478" providerId="ADAL" clId="{E9E36B94-FAD5-4D74-B668-ED4F80F16E90}" dt="2025-01-06T18:42:28.114" v="0" actId="20577"/>
        <pc:sldMkLst>
          <pc:docMk/>
          <pc:sldMk cId="0" sldId="446"/>
        </pc:sldMkLst>
        <pc:spChg chg="mod">
          <ac:chgData name="Erfan Meskar" userId="ae30a713-38f5-4e56-b874-fd636adcf478" providerId="ADAL" clId="{E9E36B94-FAD5-4D74-B668-ED4F80F16E90}" dt="2025-01-06T18:42:28.114" v="0" actId="20577"/>
          <ac:spMkLst>
            <pc:docMk/>
            <pc:sldMk cId="0" sldId="446"/>
            <ac:spMk id="7" creationId="{00000000-0000-0000-0000-000000000000}"/>
          </ac:spMkLst>
        </pc:spChg>
      </pc:sldChg>
    </pc:docChg>
  </pc:docChgLst>
  <pc:docChgLst>
    <pc:chgData name="Erfan Meskar" userId="ae30a713-38f5-4e56-b874-fd636adcf478" providerId="ADAL" clId="{69217CC3-790C-4BE9-8390-957BAE49A6B5}"/>
    <pc:docChg chg="undo redo custSel addSld delSld modSld sldOrd">
      <pc:chgData name="Erfan Meskar" userId="ae30a713-38f5-4e56-b874-fd636adcf478" providerId="ADAL" clId="{69217CC3-790C-4BE9-8390-957BAE49A6B5}" dt="2024-04-22T03:20:55.740" v="1053" actId="478"/>
      <pc:docMkLst>
        <pc:docMk/>
      </pc:docMkLst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65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6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67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69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7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71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87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9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305"/>
        </pc:sldMkLst>
      </pc:sldChg>
      <pc:sldChg chg="modSp mod">
        <pc:chgData name="Erfan Meskar" userId="ae30a713-38f5-4e56-b874-fd636adcf478" providerId="ADAL" clId="{69217CC3-790C-4BE9-8390-957BAE49A6B5}" dt="2024-03-20T02:13:12.116" v="57" actId="20577"/>
        <pc:sldMkLst>
          <pc:docMk/>
          <pc:sldMk cId="0" sldId="44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141274927" sldId="591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941594125" sldId="59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956005304" sldId="1223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052025072" sldId="122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213156398" sldId="1228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223983236" sldId="123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206250267" sldId="1237"/>
        </pc:sldMkLst>
      </pc:sldChg>
      <pc:sldChg chg="addSp delSp add mod">
        <pc:chgData name="Erfan Meskar" userId="ae30a713-38f5-4e56-b874-fd636adcf478" providerId="ADAL" clId="{69217CC3-790C-4BE9-8390-957BAE49A6B5}" dt="2024-04-22T03:20:55.740" v="1053" actId="478"/>
        <pc:sldMkLst>
          <pc:docMk/>
          <pc:sldMk cId="2554346004" sldId="1239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696297983" sldId="1270"/>
        </pc:sldMkLst>
      </pc:sldChg>
      <pc:sldChg chg="modSp add mod">
        <pc:chgData name="Erfan Meskar" userId="ae30a713-38f5-4e56-b874-fd636adcf478" providerId="ADAL" clId="{69217CC3-790C-4BE9-8390-957BAE49A6B5}" dt="2024-03-27T21:22:20.540" v="1029" actId="20577"/>
        <pc:sldMkLst>
          <pc:docMk/>
          <pc:sldMk cId="3129311390" sldId="127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518647180" sldId="1273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429395054" sldId="127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54572295" sldId="1275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720482916" sldId="1276"/>
        </pc:sldMkLst>
      </pc:sldChg>
      <pc:sldChg chg="modSp add">
        <pc:chgData name="Erfan Meskar" userId="ae30a713-38f5-4e56-b874-fd636adcf478" providerId="ADAL" clId="{69217CC3-790C-4BE9-8390-957BAE49A6B5}" dt="2024-03-27T16:54:18.622" v="932" actId="20577"/>
        <pc:sldMkLst>
          <pc:docMk/>
          <pc:sldMk cId="736186780" sldId="1277"/>
        </pc:sldMkLst>
      </pc:sldChg>
      <pc:sldChg chg="add del">
        <pc:chgData name="Erfan Meskar" userId="ae30a713-38f5-4e56-b874-fd636adcf478" providerId="ADAL" clId="{69217CC3-790C-4BE9-8390-957BAE49A6B5}" dt="2024-03-20T15:17:09.528" v="678" actId="47"/>
        <pc:sldMkLst>
          <pc:docMk/>
          <pc:sldMk cId="2632851392" sldId="1293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021894071" sldId="1296"/>
        </pc:sldMkLst>
      </pc:sldChg>
      <pc:sldChg chg="addSp modSp add mod">
        <pc:chgData name="Erfan Meskar" userId="ae30a713-38f5-4e56-b874-fd636adcf478" providerId="ADAL" clId="{69217CC3-790C-4BE9-8390-957BAE49A6B5}" dt="2024-03-28T18:16:14.460" v="1030"/>
        <pc:sldMkLst>
          <pc:docMk/>
          <pc:sldMk cId="3215917729" sldId="1298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704322400" sldId="1303"/>
        </pc:sldMkLst>
      </pc:sldChg>
      <pc:sldChg chg="add del">
        <pc:chgData name="Erfan Meskar" userId="ae30a713-38f5-4e56-b874-fd636adcf478" providerId="ADAL" clId="{69217CC3-790C-4BE9-8390-957BAE49A6B5}" dt="2024-03-20T15:18:12.151" v="694" actId="47"/>
        <pc:sldMkLst>
          <pc:docMk/>
          <pc:sldMk cId="1082177878" sldId="1307"/>
        </pc:sldMkLst>
      </pc:sldChg>
      <pc:sldChg chg="addSp delSp add mod">
        <pc:chgData name="Erfan Meskar" userId="ae30a713-38f5-4e56-b874-fd636adcf478" providerId="ADAL" clId="{69217CC3-790C-4BE9-8390-957BAE49A6B5}" dt="2024-04-22T03:20:34.648" v="1049" actId="478"/>
        <pc:sldMkLst>
          <pc:docMk/>
          <pc:sldMk cId="2769401916" sldId="1309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534763808" sldId="1310"/>
        </pc:sldMkLst>
      </pc:sldChg>
      <pc:sldChg chg="modSp add del mod">
        <pc:chgData name="Erfan Meskar" userId="ae30a713-38f5-4e56-b874-fd636adcf478" providerId="ADAL" clId="{69217CC3-790C-4BE9-8390-957BAE49A6B5}" dt="2024-03-20T15:20:11.704" v="720" actId="47"/>
        <pc:sldMkLst>
          <pc:docMk/>
          <pc:sldMk cId="212298774" sldId="1311"/>
        </pc:sldMkLst>
      </pc:sldChg>
      <pc:sldChg chg="addSp modSp add mod modAnim">
        <pc:chgData name="Erfan Meskar" userId="ae30a713-38f5-4e56-b874-fd636adcf478" providerId="ADAL" clId="{69217CC3-790C-4BE9-8390-957BAE49A6B5}" dt="2024-03-27T16:59:34.825" v="953" actId="20577"/>
        <pc:sldMkLst>
          <pc:docMk/>
          <pc:sldMk cId="2989274069" sldId="131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808909527" sldId="131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657231678" sldId="1315"/>
        </pc:sldMkLst>
      </pc:sldChg>
      <pc:sldChg chg="modSp mod">
        <pc:chgData name="Erfan Meskar" userId="ae30a713-38f5-4e56-b874-fd636adcf478" providerId="ADAL" clId="{69217CC3-790C-4BE9-8390-957BAE49A6B5}" dt="2024-04-22T03:19:27.035" v="1042" actId="207"/>
        <pc:sldMkLst>
          <pc:docMk/>
          <pc:sldMk cId="673110629" sldId="1319"/>
        </pc:sldMkLst>
      </pc:sldChg>
      <pc:sldChg chg="addSp delSp add mod">
        <pc:chgData name="Erfan Meskar" userId="ae30a713-38f5-4e56-b874-fd636adcf478" providerId="ADAL" clId="{69217CC3-790C-4BE9-8390-957BAE49A6B5}" dt="2024-04-22T03:20:14.715" v="1044" actId="478"/>
        <pc:sldMkLst>
          <pc:docMk/>
          <pc:sldMk cId="1884905567" sldId="1321"/>
        </pc:sldMkLst>
      </pc:sldChg>
      <pc:sldChg chg="addSp delSp add mod">
        <pc:chgData name="Erfan Meskar" userId="ae30a713-38f5-4e56-b874-fd636adcf478" providerId="ADAL" clId="{69217CC3-790C-4BE9-8390-957BAE49A6B5}" dt="2024-04-22T03:20:18.484" v="1045" actId="478"/>
        <pc:sldMkLst>
          <pc:docMk/>
          <pc:sldMk cId="593186008" sldId="132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918538436" sldId="132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983527929" sldId="1325"/>
        </pc:sldMkLst>
      </pc:sldChg>
      <pc:sldChg chg="modSp mod">
        <pc:chgData name="Erfan Meskar" userId="ae30a713-38f5-4e56-b874-fd636adcf478" providerId="ADAL" clId="{69217CC3-790C-4BE9-8390-957BAE49A6B5}" dt="2024-03-20T02:30:52.471" v="241" actId="20577"/>
        <pc:sldMkLst>
          <pc:docMk/>
          <pc:sldMk cId="3810293082" sldId="1327"/>
        </pc:sldMkLst>
      </pc:sldChg>
      <pc:sldChg chg="delSp add mod">
        <pc:chgData name="Erfan Meskar" userId="ae30a713-38f5-4e56-b874-fd636adcf478" providerId="ADAL" clId="{69217CC3-790C-4BE9-8390-957BAE49A6B5}" dt="2024-03-20T15:22:09.956" v="761" actId="478"/>
        <pc:sldMkLst>
          <pc:docMk/>
          <pc:sldMk cId="3043112938" sldId="1339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722256609" sldId="134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954349122" sldId="134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4031014526" sldId="1343"/>
        </pc:sldMkLst>
      </pc:sldChg>
      <pc:sldChg chg="modSp add mod">
        <pc:chgData name="Erfan Meskar" userId="ae30a713-38f5-4e56-b874-fd636adcf478" providerId="ADAL" clId="{69217CC3-790C-4BE9-8390-957BAE49A6B5}" dt="2024-03-27T18:28:28.417" v="1028" actId="20577"/>
        <pc:sldMkLst>
          <pc:docMk/>
          <pc:sldMk cId="3940410058" sldId="134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4181235504" sldId="1353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436727131" sldId="135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810381557" sldId="137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4163027671" sldId="1377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539057638" sldId="1379"/>
        </pc:sldMkLst>
      </pc:sldChg>
      <pc:sldChg chg="addSp delSp add mod">
        <pc:chgData name="Erfan Meskar" userId="ae30a713-38f5-4e56-b874-fd636adcf478" providerId="ADAL" clId="{69217CC3-790C-4BE9-8390-957BAE49A6B5}" dt="2024-04-22T03:20:25.851" v="1047" actId="478"/>
        <pc:sldMkLst>
          <pc:docMk/>
          <pc:sldMk cId="695172189" sldId="1380"/>
        </pc:sldMkLst>
      </pc:sldChg>
      <pc:sldChg chg="modSp add mod">
        <pc:chgData name="Erfan Meskar" userId="ae30a713-38f5-4e56-b874-fd636adcf478" providerId="ADAL" clId="{69217CC3-790C-4BE9-8390-957BAE49A6B5}" dt="2024-03-27T17:10:03.590" v="1016" actId="20577"/>
        <pc:sldMkLst>
          <pc:docMk/>
          <pc:sldMk cId="1191308002" sldId="1381"/>
        </pc:sldMkLst>
      </pc:sldChg>
      <pc:sldChg chg="add del">
        <pc:chgData name="Erfan Meskar" userId="ae30a713-38f5-4e56-b874-fd636adcf478" providerId="ADAL" clId="{69217CC3-790C-4BE9-8390-957BAE49A6B5}" dt="2024-03-20T15:21:51.317" v="760" actId="47"/>
        <pc:sldMkLst>
          <pc:docMk/>
          <pc:sldMk cId="3264212695" sldId="1382"/>
        </pc:sldMkLst>
      </pc:sldChg>
      <pc:sldChg chg="modSp mod">
        <pc:chgData name="Erfan Meskar" userId="ae30a713-38f5-4e56-b874-fd636adcf478" providerId="ADAL" clId="{69217CC3-790C-4BE9-8390-957BAE49A6B5}" dt="2024-03-22T16:43:54.326" v="833" actId="20577"/>
        <pc:sldMkLst>
          <pc:docMk/>
          <pc:sldMk cId="2901537697" sldId="1383"/>
        </pc:sldMkLst>
      </pc:sldChg>
      <pc:sldChg chg="addSp delSp add mod">
        <pc:chgData name="Erfan Meskar" userId="ae30a713-38f5-4e56-b874-fd636adcf478" providerId="ADAL" clId="{69217CC3-790C-4BE9-8390-957BAE49A6B5}" dt="2024-04-22T03:20:21.223" v="1046" actId="478"/>
        <pc:sldMkLst>
          <pc:docMk/>
          <pc:sldMk cId="15646810" sldId="1384"/>
        </pc:sldMkLst>
      </pc:sldChg>
      <pc:sldChg chg="addSp delSp add mod">
        <pc:chgData name="Erfan Meskar" userId="ae30a713-38f5-4e56-b874-fd636adcf478" providerId="ADAL" clId="{69217CC3-790C-4BE9-8390-957BAE49A6B5}" dt="2024-04-22T03:20:31.697" v="1048" actId="478"/>
        <pc:sldMkLst>
          <pc:docMk/>
          <pc:sldMk cId="1207224980" sldId="1385"/>
        </pc:sldMkLst>
      </pc:sldChg>
      <pc:sldChg chg="addSp delSp add mod">
        <pc:chgData name="Erfan Meskar" userId="ae30a713-38f5-4e56-b874-fd636adcf478" providerId="ADAL" clId="{69217CC3-790C-4BE9-8390-957BAE49A6B5}" dt="2024-04-22T03:20:37.188" v="1050" actId="478"/>
        <pc:sldMkLst>
          <pc:docMk/>
          <pc:sldMk cId="1811679457" sldId="1387"/>
        </pc:sldMkLst>
      </pc:sldChg>
      <pc:sldChg chg="addSp delSp add mod">
        <pc:chgData name="Erfan Meskar" userId="ae30a713-38f5-4e56-b874-fd636adcf478" providerId="ADAL" clId="{69217CC3-790C-4BE9-8390-957BAE49A6B5}" dt="2024-04-22T03:20:44.460" v="1052" actId="478"/>
        <pc:sldMkLst>
          <pc:docMk/>
          <pc:sldMk cId="231749179" sldId="1388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010614873" sldId="1389"/>
        </pc:sldMkLst>
      </pc:sldChg>
      <pc:sldChg chg="modSp add mod">
        <pc:chgData name="Erfan Meskar" userId="ae30a713-38f5-4e56-b874-fd636adcf478" providerId="ADAL" clId="{69217CC3-790C-4BE9-8390-957BAE49A6B5}" dt="2024-03-20T15:23:46.145" v="800" actId="20577"/>
        <pc:sldMkLst>
          <pc:docMk/>
          <pc:sldMk cId="2944919228" sldId="139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958411755" sldId="1391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427595971" sldId="1392"/>
        </pc:sldMkLst>
      </pc:sldChg>
      <pc:sldChg chg="add del">
        <pc:chgData name="Erfan Meskar" userId="ae30a713-38f5-4e56-b874-fd636adcf478" providerId="ADAL" clId="{69217CC3-790C-4BE9-8390-957BAE49A6B5}" dt="2024-03-20T15:20:57.988" v="738" actId="47"/>
        <pc:sldMkLst>
          <pc:docMk/>
          <pc:sldMk cId="1856767923" sldId="139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706571396" sldId="1396"/>
        </pc:sldMkLst>
      </pc:sldChg>
      <pc:sldChg chg="addSp delSp modSp add mod">
        <pc:chgData name="Erfan Meskar" userId="ae30a713-38f5-4e56-b874-fd636adcf478" providerId="ADAL" clId="{69217CC3-790C-4BE9-8390-957BAE49A6B5}" dt="2024-03-20T15:25:13.208" v="819" actId="1035"/>
        <pc:sldMkLst>
          <pc:docMk/>
          <pc:sldMk cId="2520227980" sldId="1397"/>
        </pc:sldMkLst>
      </pc:sldChg>
      <pc:sldChg chg="addSp delSp add mod">
        <pc:chgData name="Erfan Meskar" userId="ae30a713-38f5-4e56-b874-fd636adcf478" providerId="ADAL" clId="{69217CC3-790C-4BE9-8390-957BAE49A6B5}" dt="2024-04-22T03:20:41.283" v="1051" actId="478"/>
        <pc:sldMkLst>
          <pc:docMk/>
          <pc:sldMk cId="541956625" sldId="1398"/>
        </pc:sldMkLst>
      </pc:sldChg>
      <pc:sldChg chg="modSp mod">
        <pc:chgData name="Erfan Meskar" userId="ae30a713-38f5-4e56-b874-fd636adcf478" providerId="ADAL" clId="{69217CC3-790C-4BE9-8390-957BAE49A6B5}" dt="2024-03-20T02:28:59.467" v="215" actId="20577"/>
        <pc:sldMkLst>
          <pc:docMk/>
          <pc:sldMk cId="3816436875" sldId="1410"/>
        </pc:sldMkLst>
      </pc:sldChg>
      <pc:sldChg chg="addSp delSp mod">
        <pc:chgData name="Erfan Meskar" userId="ae30a713-38f5-4e56-b874-fd636adcf478" providerId="ADAL" clId="{69217CC3-790C-4BE9-8390-957BAE49A6B5}" dt="2024-03-20T15:13:39.226" v="657" actId="22"/>
        <pc:sldMkLst>
          <pc:docMk/>
          <pc:sldMk cId="413387592" sldId="1472"/>
        </pc:sldMkLst>
      </pc:sldChg>
      <pc:sldChg chg="modSp del mod">
        <pc:chgData name="Erfan Meskar" userId="ae30a713-38f5-4e56-b874-fd636adcf478" providerId="ADAL" clId="{69217CC3-790C-4BE9-8390-957BAE49A6B5}" dt="2024-03-20T15:01:58.880" v="471" actId="47"/>
        <pc:sldMkLst>
          <pc:docMk/>
          <pc:sldMk cId="2065508903" sldId="1511"/>
        </pc:sldMkLst>
      </pc:sldChg>
      <pc:sldChg chg="del">
        <pc:chgData name="Erfan Meskar" userId="ae30a713-38f5-4e56-b874-fd636adcf478" providerId="ADAL" clId="{69217CC3-790C-4BE9-8390-957BAE49A6B5}" dt="2024-03-20T02:13:20.877" v="58" actId="47"/>
        <pc:sldMkLst>
          <pc:docMk/>
          <pc:sldMk cId="238497119" sldId="1513"/>
        </pc:sldMkLst>
      </pc:sldChg>
      <pc:sldChg chg="modSp mod">
        <pc:chgData name="Erfan Meskar" userId="ae30a713-38f5-4e56-b874-fd636adcf478" providerId="ADAL" clId="{69217CC3-790C-4BE9-8390-957BAE49A6B5}" dt="2024-03-20T02:13:58.821" v="64" actId="20577"/>
        <pc:sldMkLst>
          <pc:docMk/>
          <pc:sldMk cId="866961837" sldId="1532"/>
        </pc:sldMkLst>
      </pc:sldChg>
      <pc:sldChg chg="modSp mod">
        <pc:chgData name="Erfan Meskar" userId="ae30a713-38f5-4e56-b874-fd636adcf478" providerId="ADAL" clId="{69217CC3-790C-4BE9-8390-957BAE49A6B5}" dt="2024-03-20T02:23:44.715" v="151" actId="1036"/>
        <pc:sldMkLst>
          <pc:docMk/>
          <pc:sldMk cId="2037604881" sldId="1534"/>
        </pc:sldMkLst>
      </pc:sldChg>
      <pc:sldChg chg="modSp mod">
        <pc:chgData name="Erfan Meskar" userId="ae30a713-38f5-4e56-b874-fd636adcf478" providerId="ADAL" clId="{69217CC3-790C-4BE9-8390-957BAE49A6B5}" dt="2024-03-20T02:23:41.111" v="148" actId="1036"/>
        <pc:sldMkLst>
          <pc:docMk/>
          <pc:sldMk cId="696074661" sldId="1535"/>
        </pc:sldMkLst>
      </pc:sldChg>
      <pc:sldChg chg="modSp mod">
        <pc:chgData name="Erfan Meskar" userId="ae30a713-38f5-4e56-b874-fd636adcf478" providerId="ADAL" clId="{69217CC3-790C-4BE9-8390-957BAE49A6B5}" dt="2024-03-20T02:23:36.714" v="146" actId="1036"/>
        <pc:sldMkLst>
          <pc:docMk/>
          <pc:sldMk cId="2859872424" sldId="1536"/>
        </pc:sldMkLst>
      </pc:sldChg>
      <pc:sldChg chg="modSp mod">
        <pc:chgData name="Erfan Meskar" userId="ae30a713-38f5-4e56-b874-fd636adcf478" providerId="ADAL" clId="{69217CC3-790C-4BE9-8390-957BAE49A6B5}" dt="2024-03-20T02:26:32.497" v="170" actId="20577"/>
        <pc:sldMkLst>
          <pc:docMk/>
          <pc:sldMk cId="3507679963" sldId="1537"/>
        </pc:sldMkLst>
      </pc:sldChg>
      <pc:sldChg chg="addSp modSp mod">
        <pc:chgData name="Erfan Meskar" userId="ae30a713-38f5-4e56-b874-fd636adcf478" providerId="ADAL" clId="{69217CC3-790C-4BE9-8390-957BAE49A6B5}" dt="2024-04-22T03:19:30.575" v="1043" actId="207"/>
        <pc:sldMkLst>
          <pc:docMk/>
          <pc:sldMk cId="1259867484" sldId="1538"/>
        </pc:sldMkLst>
      </pc:sldChg>
      <pc:sldChg chg="modSp mod">
        <pc:chgData name="Erfan Meskar" userId="ae30a713-38f5-4e56-b874-fd636adcf478" providerId="ADAL" clId="{69217CC3-790C-4BE9-8390-957BAE49A6B5}" dt="2024-03-20T02:25:43.190" v="164" actId="20577"/>
        <pc:sldMkLst>
          <pc:docMk/>
          <pc:sldMk cId="545623576" sldId="1539"/>
        </pc:sldMkLst>
      </pc:sldChg>
      <pc:sldChg chg="modSp mod">
        <pc:chgData name="Erfan Meskar" userId="ae30a713-38f5-4e56-b874-fd636adcf478" providerId="ADAL" clId="{69217CC3-790C-4BE9-8390-957BAE49A6B5}" dt="2024-03-20T14:19:12.181" v="290" actId="20577"/>
        <pc:sldMkLst>
          <pc:docMk/>
          <pc:sldMk cId="849847962" sldId="1540"/>
        </pc:sldMkLst>
      </pc:sldChg>
      <pc:sldChg chg="addSp delSp modSp mod">
        <pc:chgData name="Erfan Meskar" userId="ae30a713-38f5-4e56-b874-fd636adcf478" providerId="ADAL" clId="{69217CC3-790C-4BE9-8390-957BAE49A6B5}" dt="2024-03-20T14:31:17.610" v="356" actId="20577"/>
        <pc:sldMkLst>
          <pc:docMk/>
          <pc:sldMk cId="3897923681" sldId="1543"/>
        </pc:sldMkLst>
      </pc:sldChg>
      <pc:sldChg chg="modSp">
        <pc:chgData name="Erfan Meskar" userId="ae30a713-38f5-4e56-b874-fd636adcf478" providerId="ADAL" clId="{69217CC3-790C-4BE9-8390-957BAE49A6B5}" dt="2024-03-20T14:25:25.233" v="314" actId="20578"/>
        <pc:sldMkLst>
          <pc:docMk/>
          <pc:sldMk cId="2456931391" sldId="1545"/>
        </pc:sldMkLst>
      </pc:sldChg>
      <pc:sldChg chg="mod modShow">
        <pc:chgData name="Erfan Meskar" userId="ae30a713-38f5-4e56-b874-fd636adcf478" providerId="ADAL" clId="{69217CC3-790C-4BE9-8390-957BAE49A6B5}" dt="2024-03-20T14:54:14.905" v="357" actId="729"/>
        <pc:sldMkLst>
          <pc:docMk/>
          <pc:sldMk cId="2589689036" sldId="1546"/>
        </pc:sldMkLst>
      </pc:sldChg>
      <pc:sldChg chg="modSp mod">
        <pc:chgData name="Erfan Meskar" userId="ae30a713-38f5-4e56-b874-fd636adcf478" providerId="ADAL" clId="{69217CC3-790C-4BE9-8390-957BAE49A6B5}" dt="2024-03-20T14:56:21.399" v="358" actId="20577"/>
        <pc:sldMkLst>
          <pc:docMk/>
          <pc:sldMk cId="2749323313" sldId="1551"/>
        </pc:sldMkLst>
      </pc:sldChg>
      <pc:sldChg chg="modSp mod ord">
        <pc:chgData name="Erfan Meskar" userId="ae30a713-38f5-4e56-b874-fd636adcf478" providerId="ADAL" clId="{69217CC3-790C-4BE9-8390-957BAE49A6B5}" dt="2024-03-20T15:15:39.175" v="673" actId="20577"/>
        <pc:sldMkLst>
          <pc:docMk/>
          <pc:sldMk cId="2522096918" sldId="1552"/>
        </pc:sldMkLst>
      </pc:sldChg>
      <pc:sldChg chg="modSp mod ord">
        <pc:chgData name="Erfan Meskar" userId="ae30a713-38f5-4e56-b874-fd636adcf478" providerId="ADAL" clId="{69217CC3-790C-4BE9-8390-957BAE49A6B5}" dt="2024-03-20T15:00:42.964" v="469" actId="20577"/>
        <pc:sldMkLst>
          <pc:docMk/>
          <pc:sldMk cId="429486650" sldId="1555"/>
        </pc:sldMkLst>
      </pc:sldChg>
      <pc:sldChg chg="modSp mod">
        <pc:chgData name="Erfan Meskar" userId="ae30a713-38f5-4e56-b874-fd636adcf478" providerId="ADAL" clId="{69217CC3-790C-4BE9-8390-957BAE49A6B5}" dt="2024-03-19T23:16:21.506" v="4" actId="20577"/>
        <pc:sldMkLst>
          <pc:docMk/>
          <pc:sldMk cId="531487889" sldId="1556"/>
        </pc:sldMkLst>
      </pc:sldChg>
      <pc:sldChg chg="del">
        <pc:chgData name="Erfan Meskar" userId="ae30a713-38f5-4e56-b874-fd636adcf478" providerId="ADAL" clId="{69217CC3-790C-4BE9-8390-957BAE49A6B5}" dt="2024-03-20T02:32:01.048" v="242" actId="47"/>
        <pc:sldMkLst>
          <pc:docMk/>
          <pc:sldMk cId="2213203432" sldId="1558"/>
        </pc:sldMkLst>
      </pc:sldChg>
      <pc:sldChg chg="delSp modSp add mod">
        <pc:chgData name="Erfan Meskar" userId="ae30a713-38f5-4e56-b874-fd636adcf478" providerId="ADAL" clId="{69217CC3-790C-4BE9-8390-957BAE49A6B5}" dt="2024-03-20T15:13:15.140" v="655"/>
        <pc:sldMkLst>
          <pc:docMk/>
          <pc:sldMk cId="4194688639" sldId="1559"/>
        </pc:sldMkLst>
      </pc:sldChg>
      <pc:sldChg chg="modSp add del mod">
        <pc:chgData name="Erfan Meskar" userId="ae30a713-38f5-4e56-b874-fd636adcf478" providerId="ADAL" clId="{69217CC3-790C-4BE9-8390-957BAE49A6B5}" dt="2024-03-20T02:22:47.324" v="142" actId="47"/>
        <pc:sldMkLst>
          <pc:docMk/>
          <pc:sldMk cId="1528376954" sldId="156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450354946" sldId="1560"/>
        </pc:sldMkLst>
      </pc:sldChg>
      <pc:sldChg chg="modSp add mod">
        <pc:chgData name="Erfan Meskar" userId="ae30a713-38f5-4e56-b874-fd636adcf478" providerId="ADAL" clId="{69217CC3-790C-4BE9-8390-957BAE49A6B5}" dt="2024-03-20T15:17:54.087" v="692"/>
        <pc:sldMkLst>
          <pc:docMk/>
          <pc:sldMk cId="2636412787" sldId="1561"/>
        </pc:sldMkLst>
      </pc:sldChg>
      <pc:sldChg chg="modSp add mod">
        <pc:chgData name="Erfan Meskar" userId="ae30a713-38f5-4e56-b874-fd636adcf478" providerId="ADAL" clId="{69217CC3-790C-4BE9-8390-957BAE49A6B5}" dt="2024-03-20T15:13:10.916" v="653"/>
        <pc:sldMkLst>
          <pc:docMk/>
          <pc:sldMk cId="1845322363" sldId="1562"/>
        </pc:sldMkLst>
      </pc:sldChg>
      <pc:sldChg chg="modSp add mod">
        <pc:chgData name="Erfan Meskar" userId="ae30a713-38f5-4e56-b874-fd636adcf478" providerId="ADAL" clId="{69217CC3-790C-4BE9-8390-957BAE49A6B5}" dt="2024-03-20T15:13:04.487" v="651"/>
        <pc:sldMkLst>
          <pc:docMk/>
          <pc:sldMk cId="3667074218" sldId="1563"/>
        </pc:sldMkLst>
      </pc:sldChg>
      <pc:sldChg chg="modSp add mod">
        <pc:chgData name="Erfan Meskar" userId="ae30a713-38f5-4e56-b874-fd636adcf478" providerId="ADAL" clId="{69217CC3-790C-4BE9-8390-957BAE49A6B5}" dt="2024-03-20T15:12:50.257" v="649" actId="20577"/>
        <pc:sldMkLst>
          <pc:docMk/>
          <pc:sldMk cId="3254437744" sldId="1564"/>
        </pc:sldMkLst>
      </pc:sldChg>
      <pc:sldChg chg="modSp add mod">
        <pc:chgData name="Erfan Meskar" userId="ae30a713-38f5-4e56-b874-fd636adcf478" providerId="ADAL" clId="{69217CC3-790C-4BE9-8390-957BAE49A6B5}" dt="2024-03-20T15:13:50.312" v="659" actId="207"/>
        <pc:sldMkLst>
          <pc:docMk/>
          <pc:sldMk cId="2502179441" sldId="1565"/>
        </pc:sldMkLst>
      </pc:sldChg>
      <pc:sldChg chg="modSp add mod">
        <pc:chgData name="Erfan Meskar" userId="ae30a713-38f5-4e56-b874-fd636adcf478" providerId="ADAL" clId="{69217CC3-790C-4BE9-8390-957BAE49A6B5}" dt="2024-03-20T15:14:33.142" v="661" actId="207"/>
        <pc:sldMkLst>
          <pc:docMk/>
          <pc:sldMk cId="4264096777" sldId="1566"/>
        </pc:sldMkLst>
      </pc:sldChg>
      <pc:sldChg chg="modSp add mod">
        <pc:chgData name="Erfan Meskar" userId="ae30a713-38f5-4e56-b874-fd636adcf478" providerId="ADAL" clId="{69217CC3-790C-4BE9-8390-957BAE49A6B5}" dt="2024-03-20T15:15:00.433" v="663" actId="207"/>
        <pc:sldMkLst>
          <pc:docMk/>
          <pc:sldMk cId="1474324510" sldId="1567"/>
        </pc:sldMkLst>
      </pc:sldChg>
      <pc:sldChg chg="modSp add mod">
        <pc:chgData name="Erfan Meskar" userId="ae30a713-38f5-4e56-b874-fd636adcf478" providerId="ADAL" clId="{69217CC3-790C-4BE9-8390-957BAE49A6B5}" dt="2024-03-20T15:17:46.738" v="689"/>
        <pc:sldMkLst>
          <pc:docMk/>
          <pc:sldMk cId="248108920" sldId="1568"/>
        </pc:sldMkLst>
      </pc:sldChg>
      <pc:sldChg chg="modSp add mod">
        <pc:chgData name="Erfan Meskar" userId="ae30a713-38f5-4e56-b874-fd636adcf478" providerId="ADAL" clId="{69217CC3-790C-4BE9-8390-957BAE49A6B5}" dt="2024-03-20T15:17:41.102" v="686"/>
        <pc:sldMkLst>
          <pc:docMk/>
          <pc:sldMk cId="427341019" sldId="1569"/>
        </pc:sldMkLst>
      </pc:sldChg>
      <pc:sldChg chg="modSp add mod">
        <pc:chgData name="Erfan Meskar" userId="ae30a713-38f5-4e56-b874-fd636adcf478" providerId="ADAL" clId="{69217CC3-790C-4BE9-8390-957BAE49A6B5}" dt="2024-03-20T15:18:19.633" v="696" actId="207"/>
        <pc:sldMkLst>
          <pc:docMk/>
          <pc:sldMk cId="728131182" sldId="1570"/>
        </pc:sldMkLst>
      </pc:sldChg>
      <pc:sldChg chg="modSp add mod">
        <pc:chgData name="Erfan Meskar" userId="ae30a713-38f5-4e56-b874-fd636adcf478" providerId="ADAL" clId="{69217CC3-790C-4BE9-8390-957BAE49A6B5}" dt="2024-03-20T15:19:52.524" v="719" actId="20577"/>
        <pc:sldMkLst>
          <pc:docMk/>
          <pc:sldMk cId="1615368307" sldId="1571"/>
        </pc:sldMkLst>
      </pc:sldChg>
      <pc:sldChg chg="delSp modSp add mod">
        <pc:chgData name="Erfan Meskar" userId="ae30a713-38f5-4e56-b874-fd636adcf478" providerId="ADAL" clId="{69217CC3-790C-4BE9-8390-957BAE49A6B5}" dt="2024-03-20T15:20:53.065" v="737" actId="478"/>
        <pc:sldMkLst>
          <pc:docMk/>
          <pc:sldMk cId="3914933391" sldId="1572"/>
        </pc:sldMkLst>
      </pc:sldChg>
      <pc:sldChg chg="modSp add mod">
        <pc:chgData name="Erfan Meskar" userId="ae30a713-38f5-4e56-b874-fd636adcf478" providerId="ADAL" clId="{69217CC3-790C-4BE9-8390-957BAE49A6B5}" dt="2024-03-20T15:21:44.542" v="759" actId="20577"/>
        <pc:sldMkLst>
          <pc:docMk/>
          <pc:sldMk cId="3460231115" sldId="1573"/>
        </pc:sldMkLst>
      </pc:sldChg>
    </pc:docChg>
  </pc:docChgLst>
  <pc:docChgLst>
    <pc:chgData name="Erfan Meskar" userId="ae30a713-38f5-4e56-b874-fd636adcf478" providerId="ADAL" clId="{2EDB2EB5-78F6-44CD-B93A-D91E7B7F81E7}"/>
    <pc:docChg chg="delSld">
      <pc:chgData name="Erfan Meskar" userId="ae30a713-38f5-4e56-b874-fd636adcf478" providerId="ADAL" clId="{2EDB2EB5-78F6-44CD-B93A-D91E7B7F81E7}" dt="2025-03-17T21:21:05.631" v="1" actId="47"/>
      <pc:docMkLst>
        <pc:docMk/>
      </pc:docMkLst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0" sldId="265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0" sldId="266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0" sldId="267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0" sldId="269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0" sldId="270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0" sldId="271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0" sldId="287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0" sldId="296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0" sldId="305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1206250267" sldId="1237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2554346004" sldId="1239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696297983" sldId="1270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3129311390" sldId="1272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2518647180" sldId="1273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3429395054" sldId="1274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354572295" sldId="1275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1720482916" sldId="1276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736186780" sldId="1277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2021894071" sldId="1296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3215917729" sldId="1298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2769401916" sldId="1309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1534763808" sldId="1310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2989274069" sldId="1312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3808909527" sldId="1314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657231678" sldId="1315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673110629" sldId="1319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1884905567" sldId="1321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593186008" sldId="1322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2918538436" sldId="1324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3983527929" sldId="1325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3810293082" sldId="1327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290692642" sldId="1328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3043112938" sldId="1339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3722256609" sldId="1340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3954349122" sldId="1342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4031014526" sldId="1343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3940410058" sldId="1346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4181235504" sldId="1353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1436727131" sldId="1356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1810381557" sldId="1376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4163027671" sldId="1377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3539057638" sldId="1379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695172189" sldId="1380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1191308002" sldId="1381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2901537697" sldId="1383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15646810" sldId="1384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1207224980" sldId="1385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1811679457" sldId="1387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231749179" sldId="1388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1010614873" sldId="1389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2944919228" sldId="1390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3958411755" sldId="1391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1427595971" sldId="1392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3706571396" sldId="1396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2520227980" sldId="1397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541956625" sldId="1398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3816436875" sldId="1410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413387592" sldId="1472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866961837" sldId="1532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624372523" sldId="1533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2037604881" sldId="1534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696074661" sldId="1535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2859872424" sldId="1536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3507679963" sldId="1537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1259867484" sldId="1538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545623576" sldId="1539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849847962" sldId="1540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2882437985" sldId="1541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140606791" sldId="1542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3897923681" sldId="1543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1770608843" sldId="1544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2456931391" sldId="1545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2589689036" sldId="1546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368460729" sldId="1547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3252109859" sldId="1548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402610165" sldId="1549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1662471876" sldId="1550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2749323313" sldId="1551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2522096918" sldId="1552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1814885295" sldId="1553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4119267880" sldId="1554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429486650" sldId="1555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531487889" sldId="1556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4294226341" sldId="1557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4194688639" sldId="1559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3450354946" sldId="1560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1845322363" sldId="1562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3667074218" sldId="1563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3254437744" sldId="1564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2502179441" sldId="1565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4264096777" sldId="1566"/>
        </pc:sldMkLst>
      </pc:sldChg>
      <pc:sldChg chg="del">
        <pc:chgData name="Erfan Meskar" userId="ae30a713-38f5-4e56-b874-fd636adcf478" providerId="ADAL" clId="{2EDB2EB5-78F6-44CD-B93A-D91E7B7F81E7}" dt="2025-03-17T21:19:23.349" v="0" actId="47"/>
        <pc:sldMkLst>
          <pc:docMk/>
          <pc:sldMk cId="1474324510" sldId="1567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427341019" sldId="1569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728131182" sldId="1570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1615368307" sldId="1571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3914933391" sldId="1572"/>
        </pc:sldMkLst>
      </pc:sldChg>
      <pc:sldChg chg="del">
        <pc:chgData name="Erfan Meskar" userId="ae30a713-38f5-4e56-b874-fd636adcf478" providerId="ADAL" clId="{2EDB2EB5-78F6-44CD-B93A-D91E7B7F81E7}" dt="2025-03-17T21:21:05.631" v="1" actId="47"/>
        <pc:sldMkLst>
          <pc:docMk/>
          <pc:sldMk cId="3460231115" sldId="1573"/>
        </pc:sldMkLst>
      </pc:sldChg>
      <pc:sldMasterChg chg="delSldLayout">
        <pc:chgData name="Erfan Meskar" userId="ae30a713-38f5-4e56-b874-fd636adcf478" providerId="ADAL" clId="{2EDB2EB5-78F6-44CD-B93A-D91E7B7F81E7}" dt="2025-03-17T21:21:05.631" v="1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2EDB2EB5-78F6-44CD-B93A-D91E7B7F81E7}" dt="2025-03-17T21:21:05.631" v="1" actId="47"/>
          <pc:sldLayoutMkLst>
            <pc:docMk/>
            <pc:sldMasterMk cId="0" sldId="2147483740"/>
            <pc:sldLayoutMk cId="685937450" sldId="2147483754"/>
          </pc:sldLayoutMkLst>
        </pc:sldLayoutChg>
        <pc:sldLayoutChg chg="del">
          <pc:chgData name="Erfan Meskar" userId="ae30a713-38f5-4e56-b874-fd636adcf478" providerId="ADAL" clId="{2EDB2EB5-78F6-44CD-B93A-D91E7B7F81E7}" dt="2025-03-17T21:21:05.631" v="1" actId="47"/>
          <pc:sldLayoutMkLst>
            <pc:docMk/>
            <pc:sldMasterMk cId="0" sldId="2147483740"/>
            <pc:sldLayoutMk cId="2553065314" sldId="2147483755"/>
          </pc:sldLayoutMkLst>
        </pc:sldLayoutChg>
      </pc:sldMasterChg>
    </pc:docChg>
  </pc:docChgLst>
  <pc:docChgLst>
    <pc:chgData name="Erfan Meskar" userId="ae30a713-38f5-4e56-b874-fd636adcf478" providerId="ADAL" clId="{32B1EBAB-6F63-4E5F-B226-08E973CB4EA4}"/>
    <pc:docChg chg="undo redo custSel addSld delSld modSld sldOrd">
      <pc:chgData name="Erfan Meskar" userId="ae30a713-38f5-4e56-b874-fd636adcf478" providerId="ADAL" clId="{32B1EBAB-6F63-4E5F-B226-08E973CB4EA4}" dt="2025-03-20T16:28:06.309" v="2788" actId="20577"/>
      <pc:docMkLst>
        <pc:docMk/>
      </pc:docMkLst>
      <pc:sldChg chg="modSp add mod">
        <pc:chgData name="Erfan Meskar" userId="ae30a713-38f5-4e56-b874-fd636adcf478" providerId="ADAL" clId="{32B1EBAB-6F63-4E5F-B226-08E973CB4EA4}" dt="2025-03-20T16:24:29.069" v="2691" actId="27636"/>
        <pc:sldMkLst>
          <pc:docMk/>
          <pc:sldMk cId="0" sldId="265"/>
        </pc:sldMkLst>
        <pc:spChg chg="mod">
          <ac:chgData name="Erfan Meskar" userId="ae30a713-38f5-4e56-b874-fd636adcf478" providerId="ADAL" clId="{32B1EBAB-6F63-4E5F-B226-08E973CB4EA4}" dt="2025-03-20T16:24:29.069" v="2691" actId="27636"/>
          <ac:spMkLst>
            <pc:docMk/>
            <pc:sldMk cId="0" sldId="265"/>
            <ac:spMk id="912387" creationId="{8CD8FD6B-D862-E0C3-E2E2-33ABC524929C}"/>
          </ac:spMkLst>
        </pc:spChg>
      </pc:sldChg>
      <pc:sldChg chg="addSp delSp modSp add mod addAnim delAnim modAnim">
        <pc:chgData name="Erfan Meskar" userId="ae30a713-38f5-4e56-b874-fd636adcf478" providerId="ADAL" clId="{32B1EBAB-6F63-4E5F-B226-08E973CB4EA4}" dt="2025-03-20T16:13:31.664" v="2048"/>
        <pc:sldMkLst>
          <pc:docMk/>
          <pc:sldMk cId="0" sldId="266"/>
        </pc:sldMkLst>
        <pc:spChg chg="add del mod">
          <ac:chgData name="Erfan Meskar" userId="ae30a713-38f5-4e56-b874-fd636adcf478" providerId="ADAL" clId="{32B1EBAB-6F63-4E5F-B226-08E973CB4EA4}" dt="2025-03-20T16:13:29.188" v="2047" actId="478"/>
          <ac:spMkLst>
            <pc:docMk/>
            <pc:sldMk cId="0" sldId="266"/>
            <ac:spMk id="3" creationId="{69FDA880-7BF0-EB90-A2EF-97D2AF33CD2B}"/>
          </ac:spMkLst>
        </pc:spChg>
        <pc:spChg chg="add del mod">
          <ac:chgData name="Erfan Meskar" userId="ae30a713-38f5-4e56-b874-fd636adcf478" providerId="ADAL" clId="{32B1EBAB-6F63-4E5F-B226-08E973CB4EA4}" dt="2025-03-20T16:13:29.188" v="2047" actId="478"/>
          <ac:spMkLst>
            <pc:docMk/>
            <pc:sldMk cId="0" sldId="266"/>
            <ac:spMk id="5" creationId="{52DC1725-4027-1F7E-9D86-B062773DF109}"/>
          </ac:spMkLst>
        </pc:spChg>
        <pc:spChg chg="add del">
          <ac:chgData name="Erfan Meskar" userId="ae30a713-38f5-4e56-b874-fd636adcf478" providerId="ADAL" clId="{32B1EBAB-6F63-4E5F-B226-08E973CB4EA4}" dt="2025-03-20T16:13:29.188" v="2047" actId="478"/>
          <ac:spMkLst>
            <pc:docMk/>
            <pc:sldMk cId="0" sldId="266"/>
            <ac:spMk id="29698" creationId="{7E3618CB-4B5A-E4BB-14E5-02F6027C27EC}"/>
          </ac:spMkLst>
        </pc:spChg>
        <pc:spChg chg="add del">
          <ac:chgData name="Erfan Meskar" userId="ae30a713-38f5-4e56-b874-fd636adcf478" providerId="ADAL" clId="{32B1EBAB-6F63-4E5F-B226-08E973CB4EA4}" dt="2025-03-20T16:13:29.188" v="2047" actId="478"/>
          <ac:spMkLst>
            <pc:docMk/>
            <pc:sldMk cId="0" sldId="266"/>
            <ac:spMk id="29699" creationId="{EC304D0A-40F1-06FE-FDE9-144B27CBCBD3}"/>
          </ac:spMkLst>
        </pc:spChg>
      </pc:sldChg>
      <pc:sldChg chg="modSp mod">
        <pc:chgData name="Erfan Meskar" userId="ae30a713-38f5-4e56-b874-fd636adcf478" providerId="ADAL" clId="{32B1EBAB-6F63-4E5F-B226-08E973CB4EA4}" dt="2025-03-20T16:27:49.659" v="2768" actId="20577"/>
        <pc:sldMkLst>
          <pc:docMk/>
          <pc:sldMk cId="0" sldId="446"/>
        </pc:sldMkLst>
        <pc:spChg chg="mod">
          <ac:chgData name="Erfan Meskar" userId="ae30a713-38f5-4e56-b874-fd636adcf478" providerId="ADAL" clId="{32B1EBAB-6F63-4E5F-B226-08E973CB4EA4}" dt="2025-03-20T16:27:49.659" v="2768" actId="20577"/>
          <ac:spMkLst>
            <pc:docMk/>
            <pc:sldMk cId="0" sldId="446"/>
            <ac:spMk id="5123" creationId="{00000000-0000-0000-0000-000000000000}"/>
          </ac:spMkLst>
        </pc:spChg>
      </pc:sldChg>
      <pc:sldChg chg="modSp mod modAnim">
        <pc:chgData name="Erfan Meskar" userId="ae30a713-38f5-4e56-b874-fd636adcf478" providerId="ADAL" clId="{32B1EBAB-6F63-4E5F-B226-08E973CB4EA4}" dt="2025-03-20T16:13:18.340" v="2045"/>
        <pc:sldMkLst>
          <pc:docMk/>
          <pc:sldMk cId="2141274927" sldId="591"/>
        </pc:sldMkLst>
        <pc:spChg chg="mod">
          <ac:chgData name="Erfan Meskar" userId="ae30a713-38f5-4e56-b874-fd636adcf478" providerId="ADAL" clId="{32B1EBAB-6F63-4E5F-B226-08E973CB4EA4}" dt="2025-03-20T15:44:34.025" v="1306" actId="403"/>
          <ac:spMkLst>
            <pc:docMk/>
            <pc:sldMk cId="2141274927" sldId="591"/>
            <ac:spMk id="7" creationId="{3EFB7F04-F8DD-AE17-9BBA-5D4DD04A3945}"/>
          </ac:spMkLst>
        </pc:spChg>
        <pc:spChg chg="mod">
          <ac:chgData name="Erfan Meskar" userId="ae30a713-38f5-4e56-b874-fd636adcf478" providerId="ADAL" clId="{32B1EBAB-6F63-4E5F-B226-08E973CB4EA4}" dt="2025-03-20T02:19:12.299" v="77" actId="207"/>
          <ac:spMkLst>
            <pc:docMk/>
            <pc:sldMk cId="2141274927" sldId="591"/>
            <ac:spMk id="12" creationId="{27E18151-0006-DC71-B843-7ECC79CA3D43}"/>
          </ac:spMkLst>
        </pc:spChg>
        <pc:spChg chg="mod">
          <ac:chgData name="Erfan Meskar" userId="ae30a713-38f5-4e56-b874-fd636adcf478" providerId="ADAL" clId="{32B1EBAB-6F63-4E5F-B226-08E973CB4EA4}" dt="2025-03-20T02:19:52.265" v="83" actId="113"/>
          <ac:spMkLst>
            <pc:docMk/>
            <pc:sldMk cId="2141274927" sldId="591"/>
            <ac:spMk id="13" creationId="{FAB5F089-28B6-2A75-151A-E68FD675B8ED}"/>
          </ac:spMkLst>
        </pc:spChg>
        <pc:spChg chg="mod">
          <ac:chgData name="Erfan Meskar" userId="ae30a713-38f5-4e56-b874-fd636adcf478" providerId="ADAL" clId="{32B1EBAB-6F63-4E5F-B226-08E973CB4EA4}" dt="2025-03-20T02:19:48.343" v="82" actId="207"/>
          <ac:spMkLst>
            <pc:docMk/>
            <pc:sldMk cId="2141274927" sldId="591"/>
            <ac:spMk id="46" creationId="{7698AAC0-6046-5DC8-D282-1C7B8E0F3296}"/>
          </ac:spMkLst>
        </pc:spChg>
        <pc:spChg chg="mod">
          <ac:chgData name="Erfan Meskar" userId="ae30a713-38f5-4e56-b874-fd636adcf478" providerId="ADAL" clId="{32B1EBAB-6F63-4E5F-B226-08E973CB4EA4}" dt="2025-03-20T02:19:53.857" v="84" actId="113"/>
          <ac:spMkLst>
            <pc:docMk/>
            <pc:sldMk cId="2141274927" sldId="591"/>
            <ac:spMk id="47" creationId="{DE0ED937-51A4-BFE7-F273-B24FC41F70E0}"/>
          </ac:spMkLst>
        </pc:spChg>
        <pc:cxnChg chg="mod">
          <ac:chgData name="Erfan Meskar" userId="ae30a713-38f5-4e56-b874-fd636adcf478" providerId="ADAL" clId="{32B1EBAB-6F63-4E5F-B226-08E973CB4EA4}" dt="2025-03-20T15:34:06.093" v="1038" actId="208"/>
          <ac:cxnSpMkLst>
            <pc:docMk/>
            <pc:sldMk cId="2141274927" sldId="591"/>
            <ac:cxnSpMk id="126" creationId="{D0C6AF88-3898-D6DB-42D0-1E51DA6AE772}"/>
          </ac:cxnSpMkLst>
        </pc:cxnChg>
      </pc:sldChg>
      <pc:sldChg chg="addSp delSp modSp mod delAnim modAnim">
        <pc:chgData name="Erfan Meskar" userId="ae30a713-38f5-4e56-b874-fd636adcf478" providerId="ADAL" clId="{32B1EBAB-6F63-4E5F-B226-08E973CB4EA4}" dt="2025-03-20T16:13:11.373" v="2044"/>
        <pc:sldMkLst>
          <pc:docMk/>
          <pc:sldMk cId="2941594125" sldId="592"/>
        </pc:sldMkLst>
        <pc:spChg chg="add mod">
          <ac:chgData name="Erfan Meskar" userId="ae30a713-38f5-4e56-b874-fd636adcf478" providerId="ADAL" clId="{32B1EBAB-6F63-4E5F-B226-08E973CB4EA4}" dt="2025-03-20T15:48:25.408" v="1474" actId="20577"/>
          <ac:spMkLst>
            <pc:docMk/>
            <pc:sldMk cId="2941594125" sldId="592"/>
            <ac:spMk id="2" creationId="{1B3AE779-6F06-F258-3431-5A07E0F10611}"/>
          </ac:spMkLst>
        </pc:spChg>
        <pc:spChg chg="add del mod">
          <ac:chgData name="Erfan Meskar" userId="ae30a713-38f5-4e56-b874-fd636adcf478" providerId="ADAL" clId="{32B1EBAB-6F63-4E5F-B226-08E973CB4EA4}" dt="2025-03-20T02:46:56.405" v="446" actId="478"/>
          <ac:spMkLst>
            <pc:docMk/>
            <pc:sldMk cId="2941594125" sldId="592"/>
            <ac:spMk id="2" creationId="{741A64AF-E321-A6AB-D51C-CABF4E990E7E}"/>
          </ac:spMkLst>
        </pc:spChg>
        <pc:spChg chg="add del mod">
          <ac:chgData name="Erfan Meskar" userId="ae30a713-38f5-4e56-b874-fd636adcf478" providerId="ADAL" clId="{32B1EBAB-6F63-4E5F-B226-08E973CB4EA4}" dt="2025-03-20T02:46:56.957" v="447" actId="478"/>
          <ac:spMkLst>
            <pc:docMk/>
            <pc:sldMk cId="2941594125" sldId="592"/>
            <ac:spMk id="3" creationId="{E8FA2E92-EB02-4152-E6F6-99B1248E8EF9}"/>
          </ac:spMkLst>
        </pc:spChg>
        <pc:spChg chg="add mod">
          <ac:chgData name="Erfan Meskar" userId="ae30a713-38f5-4e56-b874-fd636adcf478" providerId="ADAL" clId="{32B1EBAB-6F63-4E5F-B226-08E973CB4EA4}" dt="2025-03-20T02:53:19.183" v="497" actId="14100"/>
          <ac:spMkLst>
            <pc:docMk/>
            <pc:sldMk cId="2941594125" sldId="592"/>
            <ac:spMk id="4" creationId="{327FC430-7AE8-0516-9CF7-A088C320317F}"/>
          </ac:spMkLst>
        </pc:spChg>
        <pc:spChg chg="del">
          <ac:chgData name="Erfan Meskar" userId="ae30a713-38f5-4e56-b874-fd636adcf478" providerId="ADAL" clId="{32B1EBAB-6F63-4E5F-B226-08E973CB4EA4}" dt="2025-03-20T02:30:23.113" v="105" actId="478"/>
          <ac:spMkLst>
            <pc:docMk/>
            <pc:sldMk cId="2941594125" sldId="592"/>
            <ac:spMk id="5" creationId="{E600EB5A-CC21-593F-39CC-C72ADE02A44A}"/>
          </ac:spMkLst>
        </pc:spChg>
        <pc:spChg chg="mod">
          <ac:chgData name="Erfan Meskar" userId="ae30a713-38f5-4e56-b874-fd636adcf478" providerId="ADAL" clId="{32B1EBAB-6F63-4E5F-B226-08E973CB4EA4}" dt="2025-03-20T15:45:39.131" v="1336" actId="20577"/>
          <ac:spMkLst>
            <pc:docMk/>
            <pc:sldMk cId="2941594125" sldId="592"/>
            <ac:spMk id="6" creationId="{8223281C-81E4-0B49-6853-84E42352840F}"/>
          </ac:spMkLst>
        </pc:spChg>
        <pc:spChg chg="mod">
          <ac:chgData name="Erfan Meskar" userId="ae30a713-38f5-4e56-b874-fd636adcf478" providerId="ADAL" clId="{32B1EBAB-6F63-4E5F-B226-08E973CB4EA4}" dt="2025-03-20T15:44:54.776" v="1309" actId="20577"/>
          <ac:spMkLst>
            <pc:docMk/>
            <pc:sldMk cId="2941594125" sldId="592"/>
            <ac:spMk id="7" creationId="{3EFB7F04-F8DD-AE17-9BBA-5D4DD04A3945}"/>
          </ac:spMkLst>
        </pc:spChg>
        <pc:spChg chg="add mod">
          <ac:chgData name="Erfan Meskar" userId="ae30a713-38f5-4e56-b874-fd636adcf478" providerId="ADAL" clId="{32B1EBAB-6F63-4E5F-B226-08E973CB4EA4}" dt="2025-03-20T02:41:59.698" v="426" actId="1038"/>
          <ac:spMkLst>
            <pc:docMk/>
            <pc:sldMk cId="2941594125" sldId="592"/>
            <ac:spMk id="8" creationId="{E285FEEE-3972-1056-9174-A32C6F895CF5}"/>
          </ac:spMkLst>
        </pc:spChg>
        <pc:spChg chg="add mod">
          <ac:chgData name="Erfan Meskar" userId="ae30a713-38f5-4e56-b874-fd636adcf478" providerId="ADAL" clId="{32B1EBAB-6F63-4E5F-B226-08E973CB4EA4}" dt="2025-03-20T02:41:59.698" v="426" actId="1038"/>
          <ac:spMkLst>
            <pc:docMk/>
            <pc:sldMk cId="2941594125" sldId="592"/>
            <ac:spMk id="9" creationId="{3166D256-90CE-A1C7-D567-3DF92B580A08}"/>
          </ac:spMkLst>
        </pc:spChg>
        <pc:spChg chg="add del mod">
          <ac:chgData name="Erfan Meskar" userId="ae30a713-38f5-4e56-b874-fd636adcf478" providerId="ADAL" clId="{32B1EBAB-6F63-4E5F-B226-08E973CB4EA4}" dt="2025-03-20T02:34:11.402" v="217" actId="478"/>
          <ac:spMkLst>
            <pc:docMk/>
            <pc:sldMk cId="2941594125" sldId="592"/>
            <ac:spMk id="10" creationId="{4E23C299-BC9C-0587-FE59-2287963D7545}"/>
          </ac:spMkLst>
        </pc:spChg>
        <pc:spChg chg="add mod">
          <ac:chgData name="Erfan Meskar" userId="ae30a713-38f5-4e56-b874-fd636adcf478" providerId="ADAL" clId="{32B1EBAB-6F63-4E5F-B226-08E973CB4EA4}" dt="2025-03-20T02:34:32.917" v="229" actId="1038"/>
          <ac:spMkLst>
            <pc:docMk/>
            <pc:sldMk cId="2941594125" sldId="592"/>
            <ac:spMk id="11" creationId="{FB3866DF-2841-5088-F516-6F227099E286}"/>
          </ac:spMkLst>
        </pc:spChg>
        <pc:spChg chg="add mod">
          <ac:chgData name="Erfan Meskar" userId="ae30a713-38f5-4e56-b874-fd636adcf478" providerId="ADAL" clId="{32B1EBAB-6F63-4E5F-B226-08E973CB4EA4}" dt="2025-03-20T02:45:34.457" v="439" actId="1076"/>
          <ac:spMkLst>
            <pc:docMk/>
            <pc:sldMk cId="2941594125" sldId="592"/>
            <ac:spMk id="12" creationId="{45FC9CAD-3A1A-B6CE-FEE0-FECF5CA8CB6F}"/>
          </ac:spMkLst>
        </pc:spChg>
        <pc:spChg chg="add mod">
          <ac:chgData name="Erfan Meskar" userId="ae30a713-38f5-4e56-b874-fd636adcf478" providerId="ADAL" clId="{32B1EBAB-6F63-4E5F-B226-08E973CB4EA4}" dt="2025-03-20T02:34:32.917" v="229" actId="1038"/>
          <ac:spMkLst>
            <pc:docMk/>
            <pc:sldMk cId="2941594125" sldId="592"/>
            <ac:spMk id="13" creationId="{09775763-7781-4F21-DA3A-F21F92DFA940}"/>
          </ac:spMkLst>
        </pc:spChg>
        <pc:spChg chg="add mod">
          <ac:chgData name="Erfan Meskar" userId="ae30a713-38f5-4e56-b874-fd636adcf478" providerId="ADAL" clId="{32B1EBAB-6F63-4E5F-B226-08E973CB4EA4}" dt="2025-03-20T02:41:59.698" v="426" actId="1038"/>
          <ac:spMkLst>
            <pc:docMk/>
            <pc:sldMk cId="2941594125" sldId="592"/>
            <ac:spMk id="14" creationId="{67E2EDA1-1A99-1ECC-A2D5-9B3A84F7002B}"/>
          </ac:spMkLst>
        </pc:spChg>
        <pc:spChg chg="add mod">
          <ac:chgData name="Erfan Meskar" userId="ae30a713-38f5-4e56-b874-fd636adcf478" providerId="ADAL" clId="{32B1EBAB-6F63-4E5F-B226-08E973CB4EA4}" dt="2025-03-20T02:38:09.479" v="280" actId="1076"/>
          <ac:spMkLst>
            <pc:docMk/>
            <pc:sldMk cId="2941594125" sldId="592"/>
            <ac:spMk id="15" creationId="{4AB9D10A-1E4B-CEBD-402B-F715D957AF15}"/>
          </ac:spMkLst>
        </pc:spChg>
        <pc:spChg chg="add mod">
          <ac:chgData name="Erfan Meskar" userId="ae30a713-38f5-4e56-b874-fd636adcf478" providerId="ADAL" clId="{32B1EBAB-6F63-4E5F-B226-08E973CB4EA4}" dt="2025-03-20T02:41:59.698" v="426" actId="1038"/>
          <ac:spMkLst>
            <pc:docMk/>
            <pc:sldMk cId="2941594125" sldId="592"/>
            <ac:spMk id="16" creationId="{DBB8847F-8127-8F72-6C12-62E5F665E7EF}"/>
          </ac:spMkLst>
        </pc:spChg>
        <pc:spChg chg="add mod">
          <ac:chgData name="Erfan Meskar" userId="ae30a713-38f5-4e56-b874-fd636adcf478" providerId="ADAL" clId="{32B1EBAB-6F63-4E5F-B226-08E973CB4EA4}" dt="2025-03-20T15:48:37.788" v="1476" actId="20577"/>
          <ac:spMkLst>
            <pc:docMk/>
            <pc:sldMk cId="2941594125" sldId="592"/>
            <ac:spMk id="17" creationId="{47786EBA-4F6A-4B3C-5006-AD42E51CA7FD}"/>
          </ac:spMkLst>
        </pc:spChg>
        <pc:spChg chg="add mod">
          <ac:chgData name="Erfan Meskar" userId="ae30a713-38f5-4e56-b874-fd636adcf478" providerId="ADAL" clId="{32B1EBAB-6F63-4E5F-B226-08E973CB4EA4}" dt="2025-03-20T02:41:59.698" v="426" actId="1038"/>
          <ac:spMkLst>
            <pc:docMk/>
            <pc:sldMk cId="2941594125" sldId="592"/>
            <ac:spMk id="18" creationId="{4B6A3A4C-6A07-D802-1DCA-BCC619A3D0FB}"/>
          </ac:spMkLst>
        </pc:spChg>
        <pc:spChg chg="add mod">
          <ac:chgData name="Erfan Meskar" userId="ae30a713-38f5-4e56-b874-fd636adcf478" providerId="ADAL" clId="{32B1EBAB-6F63-4E5F-B226-08E973CB4EA4}" dt="2025-03-20T02:37:26.559" v="272" actId="20577"/>
          <ac:spMkLst>
            <pc:docMk/>
            <pc:sldMk cId="2941594125" sldId="592"/>
            <ac:spMk id="19" creationId="{D4BB87DD-8C3E-370D-5750-2439DC21E7F1}"/>
          </ac:spMkLst>
        </pc:spChg>
        <pc:spChg chg="add mod">
          <ac:chgData name="Erfan Meskar" userId="ae30a713-38f5-4e56-b874-fd636adcf478" providerId="ADAL" clId="{32B1EBAB-6F63-4E5F-B226-08E973CB4EA4}" dt="2025-03-20T02:41:54.726" v="414" actId="1038"/>
          <ac:spMkLst>
            <pc:docMk/>
            <pc:sldMk cId="2941594125" sldId="592"/>
            <ac:spMk id="20" creationId="{DE929501-7F6A-90B9-A1A0-2D4F82852B5F}"/>
          </ac:spMkLst>
        </pc:spChg>
        <pc:spChg chg="add mod">
          <ac:chgData name="Erfan Meskar" userId="ae30a713-38f5-4e56-b874-fd636adcf478" providerId="ADAL" clId="{32B1EBAB-6F63-4E5F-B226-08E973CB4EA4}" dt="2025-03-20T02:41:54.726" v="414" actId="1038"/>
          <ac:spMkLst>
            <pc:docMk/>
            <pc:sldMk cId="2941594125" sldId="592"/>
            <ac:spMk id="21" creationId="{8CE4FC93-F841-30A0-A1EB-D5965F829499}"/>
          </ac:spMkLst>
        </pc:spChg>
        <pc:spChg chg="add mod">
          <ac:chgData name="Erfan Meskar" userId="ae30a713-38f5-4e56-b874-fd636adcf478" providerId="ADAL" clId="{32B1EBAB-6F63-4E5F-B226-08E973CB4EA4}" dt="2025-03-20T02:41:54.726" v="414" actId="1038"/>
          <ac:spMkLst>
            <pc:docMk/>
            <pc:sldMk cId="2941594125" sldId="592"/>
            <ac:spMk id="22" creationId="{E975BE12-EE09-0268-FE32-30E5523C110C}"/>
          </ac:spMkLst>
        </pc:spChg>
        <pc:spChg chg="add mod">
          <ac:chgData name="Erfan Meskar" userId="ae30a713-38f5-4e56-b874-fd636adcf478" providerId="ADAL" clId="{32B1EBAB-6F63-4E5F-B226-08E973CB4EA4}" dt="2025-03-20T02:41:54.726" v="414" actId="1038"/>
          <ac:spMkLst>
            <pc:docMk/>
            <pc:sldMk cId="2941594125" sldId="592"/>
            <ac:spMk id="23" creationId="{66208FC3-99D5-B0C5-6A88-32876A063305}"/>
          </ac:spMkLst>
        </pc:spChg>
        <pc:spChg chg="add mod">
          <ac:chgData name="Erfan Meskar" userId="ae30a713-38f5-4e56-b874-fd636adcf478" providerId="ADAL" clId="{32B1EBAB-6F63-4E5F-B226-08E973CB4EA4}" dt="2025-03-20T02:41:54.726" v="414" actId="1038"/>
          <ac:spMkLst>
            <pc:docMk/>
            <pc:sldMk cId="2941594125" sldId="592"/>
            <ac:spMk id="24" creationId="{1D867315-4779-59D8-6EE7-95F8E97BD231}"/>
          </ac:spMkLst>
        </pc:spChg>
        <pc:spChg chg="add mod">
          <ac:chgData name="Erfan Meskar" userId="ae30a713-38f5-4e56-b874-fd636adcf478" providerId="ADAL" clId="{32B1EBAB-6F63-4E5F-B226-08E973CB4EA4}" dt="2025-03-20T02:41:54.726" v="414" actId="1038"/>
          <ac:spMkLst>
            <pc:docMk/>
            <pc:sldMk cId="2941594125" sldId="592"/>
            <ac:spMk id="25" creationId="{7C9F0818-A0CD-8267-FBC3-BFB2ED117E43}"/>
          </ac:spMkLst>
        </pc:spChg>
        <pc:spChg chg="add mod">
          <ac:chgData name="Erfan Meskar" userId="ae30a713-38f5-4e56-b874-fd636adcf478" providerId="ADAL" clId="{32B1EBAB-6F63-4E5F-B226-08E973CB4EA4}" dt="2025-03-20T02:41:54.726" v="414" actId="1038"/>
          <ac:spMkLst>
            <pc:docMk/>
            <pc:sldMk cId="2941594125" sldId="592"/>
            <ac:spMk id="26" creationId="{193858E0-BEE2-FE3B-840B-D51BCF93E8D0}"/>
          </ac:spMkLst>
        </pc:spChg>
        <pc:spChg chg="add mod">
          <ac:chgData name="Erfan Meskar" userId="ae30a713-38f5-4e56-b874-fd636adcf478" providerId="ADAL" clId="{32B1EBAB-6F63-4E5F-B226-08E973CB4EA4}" dt="2025-03-20T02:41:54.726" v="414" actId="1038"/>
          <ac:spMkLst>
            <pc:docMk/>
            <pc:sldMk cId="2941594125" sldId="592"/>
            <ac:spMk id="27" creationId="{FC09C7FC-36A8-59E5-2152-5515FED726AF}"/>
          </ac:spMkLst>
        </pc:spChg>
        <pc:spChg chg="mod">
          <ac:chgData name="Erfan Meskar" userId="ae30a713-38f5-4e56-b874-fd636adcf478" providerId="ADAL" clId="{32B1EBAB-6F63-4E5F-B226-08E973CB4EA4}" dt="2025-03-20T02:54:56.832" v="538" actId="14100"/>
          <ac:spMkLst>
            <pc:docMk/>
            <pc:sldMk cId="2941594125" sldId="592"/>
            <ac:spMk id="28" creationId="{1C0E3B75-744E-5FD4-4AFF-36F24AF7D62B}"/>
          </ac:spMkLst>
        </pc:spChg>
        <pc:spChg chg="del">
          <ac:chgData name="Erfan Meskar" userId="ae30a713-38f5-4e56-b874-fd636adcf478" providerId="ADAL" clId="{32B1EBAB-6F63-4E5F-B226-08E973CB4EA4}" dt="2025-03-20T02:32:32.985" v="181" actId="478"/>
          <ac:spMkLst>
            <pc:docMk/>
            <pc:sldMk cId="2941594125" sldId="592"/>
            <ac:spMk id="29" creationId="{FB65FC20-A6C0-0BB7-77E6-9267F974E462}"/>
          </ac:spMkLst>
        </pc:spChg>
        <pc:spChg chg="add mod">
          <ac:chgData name="Erfan Meskar" userId="ae30a713-38f5-4e56-b874-fd636adcf478" providerId="ADAL" clId="{32B1EBAB-6F63-4E5F-B226-08E973CB4EA4}" dt="2025-03-20T02:41:54.726" v="414" actId="1038"/>
          <ac:spMkLst>
            <pc:docMk/>
            <pc:sldMk cId="2941594125" sldId="592"/>
            <ac:spMk id="30" creationId="{CB3278D7-68EF-E518-8A80-EBAD456C64F7}"/>
          </ac:spMkLst>
        </pc:spChg>
        <pc:spChg chg="add mod">
          <ac:chgData name="Erfan Meskar" userId="ae30a713-38f5-4e56-b874-fd636adcf478" providerId="ADAL" clId="{32B1EBAB-6F63-4E5F-B226-08E973CB4EA4}" dt="2025-03-20T02:47:40.762" v="455" actId="206"/>
          <ac:spMkLst>
            <pc:docMk/>
            <pc:sldMk cId="2941594125" sldId="592"/>
            <ac:spMk id="31" creationId="{FB22BBF1-2D58-4B97-4337-6E2E5AC335CC}"/>
          </ac:spMkLst>
        </pc:spChg>
        <pc:spChg chg="add mod">
          <ac:chgData name="Erfan Meskar" userId="ae30a713-38f5-4e56-b874-fd636adcf478" providerId="ADAL" clId="{32B1EBAB-6F63-4E5F-B226-08E973CB4EA4}" dt="2025-03-20T02:48:16.499" v="463" actId="206"/>
          <ac:spMkLst>
            <pc:docMk/>
            <pc:sldMk cId="2941594125" sldId="592"/>
            <ac:spMk id="32" creationId="{DBD07F42-1A3C-3050-E806-F19C54908D96}"/>
          </ac:spMkLst>
        </pc:spChg>
        <pc:spChg chg="add del">
          <ac:chgData name="Erfan Meskar" userId="ae30a713-38f5-4e56-b874-fd636adcf478" providerId="ADAL" clId="{32B1EBAB-6F63-4E5F-B226-08E973CB4EA4}" dt="2025-03-20T02:46:26.383" v="441" actId="478"/>
          <ac:spMkLst>
            <pc:docMk/>
            <pc:sldMk cId="2941594125" sldId="592"/>
            <ac:spMk id="33" creationId="{04CA1DD3-3437-F4BB-99AD-D2F79ED774D6}"/>
          </ac:spMkLst>
        </pc:spChg>
        <pc:spChg chg="add mod">
          <ac:chgData name="Erfan Meskar" userId="ae30a713-38f5-4e56-b874-fd636adcf478" providerId="ADAL" clId="{32B1EBAB-6F63-4E5F-B226-08E973CB4EA4}" dt="2025-03-20T02:48:32.968" v="468" actId="206"/>
          <ac:spMkLst>
            <pc:docMk/>
            <pc:sldMk cId="2941594125" sldId="592"/>
            <ac:spMk id="34" creationId="{58015FC9-A5C6-A0B9-1D54-F0B062043C67}"/>
          </ac:spMkLst>
        </pc:spChg>
        <pc:spChg chg="add mod">
          <ac:chgData name="Erfan Meskar" userId="ae30a713-38f5-4e56-b874-fd636adcf478" providerId="ADAL" clId="{32B1EBAB-6F63-4E5F-B226-08E973CB4EA4}" dt="2025-03-20T02:56:17.144" v="571" actId="404"/>
          <ac:spMkLst>
            <pc:docMk/>
            <pc:sldMk cId="2941594125" sldId="592"/>
            <ac:spMk id="35" creationId="{EC580B3E-0EB0-B9AD-FB46-80A3DA22CF9B}"/>
          </ac:spMkLst>
        </pc:spChg>
        <pc:spChg chg="add mod">
          <ac:chgData name="Erfan Meskar" userId="ae30a713-38f5-4e56-b874-fd636adcf478" providerId="ADAL" clId="{32B1EBAB-6F63-4E5F-B226-08E973CB4EA4}" dt="2025-03-20T02:56:19.630" v="572" actId="404"/>
          <ac:spMkLst>
            <pc:docMk/>
            <pc:sldMk cId="2941594125" sldId="592"/>
            <ac:spMk id="36" creationId="{958F4CB5-C4CF-90AE-9E1D-851A751CF6E9}"/>
          </ac:spMkLst>
        </pc:spChg>
        <pc:spChg chg="add del mod">
          <ac:chgData name="Erfan Meskar" userId="ae30a713-38f5-4e56-b874-fd636adcf478" providerId="ADAL" clId="{32B1EBAB-6F63-4E5F-B226-08E973CB4EA4}" dt="2025-03-20T02:54:18.548" v="515" actId="478"/>
          <ac:spMkLst>
            <pc:docMk/>
            <pc:sldMk cId="2941594125" sldId="592"/>
            <ac:spMk id="37" creationId="{B8F1CE30-BDD9-4975-CEA2-0376961D6EF5}"/>
          </ac:spMkLst>
        </pc:spChg>
        <pc:spChg chg="add mod">
          <ac:chgData name="Erfan Meskar" userId="ae30a713-38f5-4e56-b874-fd636adcf478" providerId="ADAL" clId="{32B1EBAB-6F63-4E5F-B226-08E973CB4EA4}" dt="2025-03-20T02:56:21.584" v="573" actId="404"/>
          <ac:spMkLst>
            <pc:docMk/>
            <pc:sldMk cId="2941594125" sldId="592"/>
            <ac:spMk id="38" creationId="{AA500D0A-B120-3415-A27F-0F6A2ABF363D}"/>
          </ac:spMkLst>
        </pc:spChg>
        <pc:spChg chg="add mod">
          <ac:chgData name="Erfan Meskar" userId="ae30a713-38f5-4e56-b874-fd636adcf478" providerId="ADAL" clId="{32B1EBAB-6F63-4E5F-B226-08E973CB4EA4}" dt="2025-03-20T02:56:06.990" v="570" actId="1076"/>
          <ac:spMkLst>
            <pc:docMk/>
            <pc:sldMk cId="2941594125" sldId="592"/>
            <ac:spMk id="39" creationId="{9130C832-FD9D-1AD0-B76C-EB51FBE87E6A}"/>
          </ac:spMkLst>
        </pc:spChg>
        <pc:spChg chg="add mod">
          <ac:chgData name="Erfan Meskar" userId="ae30a713-38f5-4e56-b874-fd636adcf478" providerId="ADAL" clId="{32B1EBAB-6F63-4E5F-B226-08E973CB4EA4}" dt="2025-03-20T02:55:57.579" v="567" actId="20577"/>
          <ac:spMkLst>
            <pc:docMk/>
            <pc:sldMk cId="2941594125" sldId="592"/>
            <ac:spMk id="40" creationId="{5F39191D-2864-F684-2E48-D236C51D6544}"/>
          </ac:spMkLst>
        </pc:spChg>
        <pc:spChg chg="add mod">
          <ac:chgData name="Erfan Meskar" userId="ae30a713-38f5-4e56-b874-fd636adcf478" providerId="ADAL" clId="{32B1EBAB-6F63-4E5F-B226-08E973CB4EA4}" dt="2025-03-20T02:55:55.371" v="565" actId="1076"/>
          <ac:spMkLst>
            <pc:docMk/>
            <pc:sldMk cId="2941594125" sldId="592"/>
            <ac:spMk id="41" creationId="{F01AC0A6-3AF5-82EC-0DAB-FA0C62F807C4}"/>
          </ac:spMkLst>
        </pc:spChg>
        <pc:spChg chg="del">
          <ac:chgData name="Erfan Meskar" userId="ae30a713-38f5-4e56-b874-fd636adcf478" providerId="ADAL" clId="{32B1EBAB-6F63-4E5F-B226-08E973CB4EA4}" dt="2025-03-20T02:30:23.113" v="105" actId="478"/>
          <ac:spMkLst>
            <pc:docMk/>
            <pc:sldMk cId="2941594125" sldId="592"/>
            <ac:spMk id="56" creationId="{E2D14394-1C3F-A84D-D373-19B8A18807BE}"/>
          </ac:spMkLst>
        </pc:spChg>
        <pc:spChg chg="del">
          <ac:chgData name="Erfan Meskar" userId="ae30a713-38f5-4e56-b874-fd636adcf478" providerId="ADAL" clId="{32B1EBAB-6F63-4E5F-B226-08E973CB4EA4}" dt="2025-03-20T02:30:43.312" v="107" actId="478"/>
          <ac:spMkLst>
            <pc:docMk/>
            <pc:sldMk cId="2941594125" sldId="592"/>
            <ac:spMk id="57" creationId="{73569AAD-1923-7C20-D845-30B6C49D4A2E}"/>
          </ac:spMkLst>
        </pc:spChg>
        <pc:spChg chg="del mod">
          <ac:chgData name="Erfan Meskar" userId="ae30a713-38f5-4e56-b874-fd636adcf478" providerId="ADAL" clId="{32B1EBAB-6F63-4E5F-B226-08E973CB4EA4}" dt="2025-03-20T02:46:55.422" v="445" actId="478"/>
          <ac:spMkLst>
            <pc:docMk/>
            <pc:sldMk cId="2941594125" sldId="592"/>
            <ac:spMk id="58" creationId="{CB597ADD-CA57-A4C1-2E4D-B8938948FF8E}"/>
          </ac:spMkLst>
        </pc:spChg>
        <pc:spChg chg="del">
          <ac:chgData name="Erfan Meskar" userId="ae30a713-38f5-4e56-b874-fd636adcf478" providerId="ADAL" clId="{32B1EBAB-6F63-4E5F-B226-08E973CB4EA4}" dt="2025-03-20T02:32:33.735" v="182" actId="478"/>
          <ac:spMkLst>
            <pc:docMk/>
            <pc:sldMk cId="2941594125" sldId="592"/>
            <ac:spMk id="59" creationId="{7E30AED4-795F-787F-1356-18F57A804F25}"/>
          </ac:spMkLst>
        </pc:spChg>
        <pc:spChg chg="del">
          <ac:chgData name="Erfan Meskar" userId="ae30a713-38f5-4e56-b874-fd636adcf478" providerId="ADAL" clId="{32B1EBAB-6F63-4E5F-B226-08E973CB4EA4}" dt="2025-03-20T02:30:25.999" v="106" actId="478"/>
          <ac:spMkLst>
            <pc:docMk/>
            <pc:sldMk cId="2941594125" sldId="592"/>
            <ac:spMk id="60" creationId="{AA82D543-20B4-3653-68F4-DAB07D2EA217}"/>
          </ac:spMkLst>
        </pc:spChg>
        <pc:spChg chg="del">
          <ac:chgData name="Erfan Meskar" userId="ae30a713-38f5-4e56-b874-fd636adcf478" providerId="ADAL" clId="{32B1EBAB-6F63-4E5F-B226-08E973CB4EA4}" dt="2025-03-20T02:32:31.299" v="180" actId="478"/>
          <ac:spMkLst>
            <pc:docMk/>
            <pc:sldMk cId="2941594125" sldId="592"/>
            <ac:spMk id="61" creationId="{55179B3B-90E6-8BA6-1654-1161FB5A69AA}"/>
          </ac:spMkLst>
        </pc:spChg>
        <pc:spChg chg="del">
          <ac:chgData name="Erfan Meskar" userId="ae30a713-38f5-4e56-b874-fd636adcf478" providerId="ADAL" clId="{32B1EBAB-6F63-4E5F-B226-08E973CB4EA4}" dt="2025-03-20T02:32:30.582" v="179" actId="478"/>
          <ac:spMkLst>
            <pc:docMk/>
            <pc:sldMk cId="2941594125" sldId="592"/>
            <ac:spMk id="62" creationId="{DAA77376-AFFB-3DF0-3149-66E115BD4EA1}"/>
          </ac:spMkLst>
        </pc:spChg>
        <pc:spChg chg="del">
          <ac:chgData name="Erfan Meskar" userId="ae30a713-38f5-4e56-b874-fd636adcf478" providerId="ADAL" clId="{32B1EBAB-6F63-4E5F-B226-08E973CB4EA4}" dt="2025-03-20T02:30:23.113" v="105" actId="478"/>
          <ac:spMkLst>
            <pc:docMk/>
            <pc:sldMk cId="2941594125" sldId="592"/>
            <ac:spMk id="63" creationId="{969A9D59-8F2C-5AAF-22C3-B39C5C7439D6}"/>
          </ac:spMkLst>
        </pc:spChg>
      </pc:sldChg>
      <pc:sldChg chg="modSp mod modAnim">
        <pc:chgData name="Erfan Meskar" userId="ae30a713-38f5-4e56-b874-fd636adcf478" providerId="ADAL" clId="{32B1EBAB-6F63-4E5F-B226-08E973CB4EA4}" dt="2025-03-20T16:12:52.612" v="2043"/>
        <pc:sldMkLst>
          <pc:docMk/>
          <pc:sldMk cId="1956005304" sldId="1223"/>
        </pc:sldMkLst>
        <pc:spChg chg="mod">
          <ac:chgData name="Erfan Meskar" userId="ae30a713-38f5-4e56-b874-fd636adcf478" providerId="ADAL" clId="{32B1EBAB-6F63-4E5F-B226-08E973CB4EA4}" dt="2025-03-20T15:54:12.187" v="1716" actId="20577"/>
          <ac:spMkLst>
            <pc:docMk/>
            <pc:sldMk cId="1956005304" sldId="1223"/>
            <ac:spMk id="1103874" creationId="{00000000-0000-0000-0000-000000000000}"/>
          </ac:spMkLst>
        </pc:spChg>
        <pc:spChg chg="mod">
          <ac:chgData name="Erfan Meskar" userId="ae30a713-38f5-4e56-b874-fd636adcf478" providerId="ADAL" clId="{32B1EBAB-6F63-4E5F-B226-08E973CB4EA4}" dt="2025-03-20T16:01:28.700" v="1937" actId="404"/>
          <ac:spMkLst>
            <pc:docMk/>
            <pc:sldMk cId="1956005304" sldId="1223"/>
            <ac:spMk id="1103875" creationId="{00000000-0000-0000-0000-000000000000}"/>
          </ac:spMkLst>
        </pc:spChg>
      </pc:sldChg>
      <pc:sldChg chg="del">
        <pc:chgData name="Erfan Meskar" userId="ae30a713-38f5-4e56-b874-fd636adcf478" providerId="ADAL" clId="{32B1EBAB-6F63-4E5F-B226-08E973CB4EA4}" dt="2025-03-20T03:17:36.358" v="975" actId="47"/>
        <pc:sldMkLst>
          <pc:docMk/>
          <pc:sldMk cId="1052025072" sldId="1224"/>
        </pc:sldMkLst>
      </pc:sldChg>
      <pc:sldChg chg="modSp mod ord">
        <pc:chgData name="Erfan Meskar" userId="ae30a713-38f5-4e56-b874-fd636adcf478" providerId="ADAL" clId="{32B1EBAB-6F63-4E5F-B226-08E973CB4EA4}" dt="2025-03-20T16:26:53.550" v="2757" actId="404"/>
        <pc:sldMkLst>
          <pc:docMk/>
          <pc:sldMk cId="1213156398" sldId="1228"/>
        </pc:sldMkLst>
        <pc:spChg chg="mod">
          <ac:chgData name="Erfan Meskar" userId="ae30a713-38f5-4e56-b874-fd636adcf478" providerId="ADAL" clId="{32B1EBAB-6F63-4E5F-B226-08E973CB4EA4}" dt="2025-03-20T16:26:53.550" v="2757" actId="404"/>
          <ac:spMkLst>
            <pc:docMk/>
            <pc:sldMk cId="1213156398" sldId="1228"/>
            <ac:spMk id="2" creationId="{2BC1998F-45CC-B724-6954-43A3AA391E61}"/>
          </ac:spMkLst>
        </pc:spChg>
      </pc:sldChg>
      <pc:sldChg chg="del">
        <pc:chgData name="Erfan Meskar" userId="ae30a713-38f5-4e56-b874-fd636adcf478" providerId="ADAL" clId="{32B1EBAB-6F63-4E5F-B226-08E973CB4EA4}" dt="2025-03-20T03:19:44.744" v="985" actId="47"/>
        <pc:sldMkLst>
          <pc:docMk/>
          <pc:sldMk cId="1223983236" sldId="1230"/>
        </pc:sldMkLst>
      </pc:sldChg>
      <pc:sldChg chg="delSp modSp add mod">
        <pc:chgData name="Erfan Meskar" userId="ae30a713-38f5-4e56-b874-fd636adcf478" providerId="ADAL" clId="{32B1EBAB-6F63-4E5F-B226-08E973CB4EA4}" dt="2025-03-20T16:19:46.800" v="2316" actId="20577"/>
        <pc:sldMkLst>
          <pc:docMk/>
          <pc:sldMk cId="1206250267" sldId="1237"/>
        </pc:sldMkLst>
        <pc:spChg chg="del mod">
          <ac:chgData name="Erfan Meskar" userId="ae30a713-38f5-4e56-b874-fd636adcf478" providerId="ADAL" clId="{32B1EBAB-6F63-4E5F-B226-08E973CB4EA4}" dt="2025-03-20T16:16:18.219" v="2146" actId="478"/>
          <ac:spMkLst>
            <pc:docMk/>
            <pc:sldMk cId="1206250267" sldId="1237"/>
            <ac:spMk id="6" creationId="{91D608DF-DAF2-F8A9-452C-DD7E190221B2}"/>
          </ac:spMkLst>
        </pc:spChg>
        <pc:spChg chg="mod">
          <ac:chgData name="Erfan Meskar" userId="ae30a713-38f5-4e56-b874-fd636adcf478" providerId="ADAL" clId="{32B1EBAB-6F63-4E5F-B226-08E973CB4EA4}" dt="2025-03-20T16:19:46.800" v="2316" actId="20577"/>
          <ac:spMkLst>
            <pc:docMk/>
            <pc:sldMk cId="1206250267" sldId="1237"/>
            <ac:spMk id="82948" creationId="{00000000-0000-0000-0000-000000000000}"/>
          </ac:spMkLst>
        </pc:spChg>
        <pc:graphicFrameChg chg="mod">
          <ac:chgData name="Erfan Meskar" userId="ae30a713-38f5-4e56-b874-fd636adcf478" providerId="ADAL" clId="{32B1EBAB-6F63-4E5F-B226-08E973CB4EA4}" dt="2025-03-20T16:15:41.169" v="2096" actId="1076"/>
          <ac:graphicFrameMkLst>
            <pc:docMk/>
            <pc:sldMk cId="1206250267" sldId="1237"/>
            <ac:graphicFrameMk id="4" creationId="{5AB6E606-46D8-23D6-C937-914FE35A29A0}"/>
          </ac:graphicFrameMkLst>
        </pc:graphicFrameChg>
      </pc:sldChg>
      <pc:sldChg chg="modSp mod">
        <pc:chgData name="Erfan Meskar" userId="ae30a713-38f5-4e56-b874-fd636adcf478" providerId="ADAL" clId="{32B1EBAB-6F63-4E5F-B226-08E973CB4EA4}" dt="2025-03-20T15:52:14.597" v="1632" actId="115"/>
        <pc:sldMkLst>
          <pc:docMk/>
          <pc:sldMk cId="1704322400" sldId="1303"/>
        </pc:sldMkLst>
        <pc:spChg chg="mod">
          <ac:chgData name="Erfan Meskar" userId="ae30a713-38f5-4e56-b874-fd636adcf478" providerId="ADAL" clId="{32B1EBAB-6F63-4E5F-B226-08E973CB4EA4}" dt="2025-03-20T15:45:47.097" v="1350" actId="20577"/>
          <ac:spMkLst>
            <pc:docMk/>
            <pc:sldMk cId="1704322400" sldId="1303"/>
            <ac:spMk id="6" creationId="{8223281C-81E4-0B49-6853-84E42352840F}"/>
          </ac:spMkLst>
        </pc:spChg>
        <pc:spChg chg="mod">
          <ac:chgData name="Erfan Meskar" userId="ae30a713-38f5-4e56-b874-fd636adcf478" providerId="ADAL" clId="{32B1EBAB-6F63-4E5F-B226-08E973CB4EA4}" dt="2025-03-20T15:52:14.597" v="1632" actId="115"/>
          <ac:spMkLst>
            <pc:docMk/>
            <pc:sldMk cId="1704322400" sldId="1303"/>
            <ac:spMk id="7" creationId="{3EFB7F04-F8DD-AE17-9BBA-5D4DD04A3945}"/>
          </ac:spMkLst>
        </pc:spChg>
      </pc:sldChg>
      <pc:sldChg chg="modSp add mod">
        <pc:chgData name="Erfan Meskar" userId="ae30a713-38f5-4e56-b874-fd636adcf478" providerId="ADAL" clId="{32B1EBAB-6F63-4E5F-B226-08E973CB4EA4}" dt="2025-03-20T16:28:06.309" v="2788" actId="20577"/>
        <pc:sldMkLst>
          <pc:docMk/>
          <pc:sldMk cId="4194688639" sldId="1559"/>
        </pc:sldMkLst>
        <pc:spChg chg="mod">
          <ac:chgData name="Erfan Meskar" userId="ae30a713-38f5-4e56-b874-fd636adcf478" providerId="ADAL" clId="{32B1EBAB-6F63-4E5F-B226-08E973CB4EA4}" dt="2025-03-20T16:28:06.309" v="2788" actId="20577"/>
          <ac:spMkLst>
            <pc:docMk/>
            <pc:sldMk cId="4194688639" sldId="1559"/>
            <ac:spMk id="7171" creationId="{518BA87E-3683-E030-A40F-04C23852BA7E}"/>
          </ac:spMkLst>
        </pc:spChg>
      </pc:sldChg>
      <pc:sldChg chg="modSp add del mod">
        <pc:chgData name="Erfan Meskar" userId="ae30a713-38f5-4e56-b874-fd636adcf478" providerId="ADAL" clId="{32B1EBAB-6F63-4E5F-B226-08E973CB4EA4}" dt="2025-03-20T16:14:54.174" v="2091" actId="47"/>
        <pc:sldMkLst>
          <pc:docMk/>
          <pc:sldMk cId="3023112474" sldId="1560"/>
        </pc:sldMkLst>
        <pc:spChg chg="mod">
          <ac:chgData name="Erfan Meskar" userId="ae30a713-38f5-4e56-b874-fd636adcf478" providerId="ADAL" clId="{32B1EBAB-6F63-4E5F-B226-08E973CB4EA4}" dt="2025-03-20T16:14:24.653" v="2069" actId="20577"/>
          <ac:spMkLst>
            <pc:docMk/>
            <pc:sldMk cId="3023112474" sldId="1560"/>
            <ac:spMk id="7171" creationId="{F3D2C78E-8669-88E3-309E-907F2027E0E1}"/>
          </ac:spMkLst>
        </pc:spChg>
      </pc:sldChg>
      <pc:sldChg chg="modSp add mod modAnim">
        <pc:chgData name="Erfan Meskar" userId="ae30a713-38f5-4e56-b874-fd636adcf478" providerId="ADAL" clId="{32B1EBAB-6F63-4E5F-B226-08E973CB4EA4}" dt="2025-03-20T16:12:46.932" v="2042"/>
        <pc:sldMkLst>
          <pc:docMk/>
          <pc:sldMk cId="2306243172" sldId="1561"/>
        </pc:sldMkLst>
        <pc:spChg chg="mod">
          <ac:chgData name="Erfan Meskar" userId="ae30a713-38f5-4e56-b874-fd636adcf478" providerId="ADAL" clId="{32B1EBAB-6F63-4E5F-B226-08E973CB4EA4}" dt="2025-03-20T15:53:34.560" v="1692" actId="20577"/>
          <ac:spMkLst>
            <pc:docMk/>
            <pc:sldMk cId="2306243172" sldId="1561"/>
            <ac:spMk id="1103874" creationId="{4F31AC69-9279-E2E4-C45A-DB8B8CE30485}"/>
          </ac:spMkLst>
        </pc:spChg>
        <pc:spChg chg="mod">
          <ac:chgData name="Erfan Meskar" userId="ae30a713-38f5-4e56-b874-fd636adcf478" providerId="ADAL" clId="{32B1EBAB-6F63-4E5F-B226-08E973CB4EA4}" dt="2025-03-20T16:12:35.229" v="2041" actId="179"/>
          <ac:spMkLst>
            <pc:docMk/>
            <pc:sldMk cId="2306243172" sldId="1561"/>
            <ac:spMk id="1103875" creationId="{E0DC4F6C-A532-A8F1-BD65-DFE6C95F391A}"/>
          </ac:spMkLst>
        </pc:spChg>
      </pc:sldChg>
      <pc:sldChg chg="del">
        <pc:chgData name="Erfan Meskar" userId="ae30a713-38f5-4e56-b874-fd636adcf478" providerId="ADAL" clId="{32B1EBAB-6F63-4E5F-B226-08E973CB4EA4}" dt="2025-03-20T15:43:27.513" v="1295" actId="47"/>
        <pc:sldMkLst>
          <pc:docMk/>
          <pc:sldMk cId="2636412787" sldId="1561"/>
        </pc:sldMkLst>
      </pc:sldChg>
      <pc:sldChg chg="modSp add mod">
        <pc:chgData name="Erfan Meskar" userId="ae30a713-38f5-4e56-b874-fd636adcf478" providerId="ADAL" clId="{32B1EBAB-6F63-4E5F-B226-08E973CB4EA4}" dt="2025-03-20T16:15:12.828" v="2095" actId="113"/>
        <pc:sldMkLst>
          <pc:docMk/>
          <pc:sldMk cId="3234081557" sldId="1562"/>
        </pc:sldMkLst>
        <pc:spChg chg="mod">
          <ac:chgData name="Erfan Meskar" userId="ae30a713-38f5-4e56-b874-fd636adcf478" providerId="ADAL" clId="{32B1EBAB-6F63-4E5F-B226-08E973CB4EA4}" dt="2025-03-20T16:15:12.828" v="2095" actId="113"/>
          <ac:spMkLst>
            <pc:docMk/>
            <pc:sldMk cId="3234081557" sldId="1562"/>
            <ac:spMk id="7171" creationId="{3CA29E16-68AE-0F01-8A27-2A8F6DB7B224}"/>
          </ac:spMkLst>
        </pc:spChg>
      </pc:sldChg>
      <pc:sldChg chg="del">
        <pc:chgData name="Erfan Meskar" userId="ae30a713-38f5-4e56-b874-fd636adcf478" providerId="ADAL" clId="{32B1EBAB-6F63-4E5F-B226-08E973CB4EA4}" dt="2025-03-20T03:17:30.803" v="974" actId="47"/>
        <pc:sldMkLst>
          <pc:docMk/>
          <pc:sldMk cId="248108920" sldId="1568"/>
        </pc:sldMkLst>
      </pc:sldChg>
      <pc:sldChg chg="add del">
        <pc:chgData name="Erfan Meskar" userId="ae30a713-38f5-4e56-b874-fd636adcf478" providerId="ADAL" clId="{32B1EBAB-6F63-4E5F-B226-08E973CB4EA4}" dt="2025-03-20T15:43:27.513" v="1295" actId="47"/>
        <pc:sldMkLst>
          <pc:docMk/>
          <pc:sldMk cId="427341019" sldId="1569"/>
        </pc:sldMkLst>
      </pc:sldChg>
      <pc:sldChg chg="add del">
        <pc:chgData name="Erfan Meskar" userId="ae30a713-38f5-4e56-b874-fd636adcf478" providerId="ADAL" clId="{32B1EBAB-6F63-4E5F-B226-08E973CB4EA4}" dt="2025-03-20T02:57:00.897" v="574" actId="47"/>
        <pc:sldMkLst>
          <pc:docMk/>
          <pc:sldMk cId="2787004892" sldId="15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8D481-695E-E387-34D4-D3BB33173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80978D-2B56-F1EA-C9BC-418BC83186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CBF410-05E0-2858-B4B0-DB57150576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E6E82-F166-A651-D01E-60CA257FA3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64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D0960-E3F5-192E-20FB-A2AB2A6C7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9E8159-CF10-0C0A-D709-D3B15F4055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D06D2A-33AB-5B5F-394B-B42A3D5035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125E5-274E-4922-7773-FCEAE8ED7A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79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C7672D-F7A8-8D43-80DB-7EE57F86E28F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FD767121-FC98-62E0-331B-F43523F2D5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434156-7C76-409F-9F12-D66218C39BA2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F8DA239F-E975-BF88-303B-5AF70DDD58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58A241F-19D2-16FE-404B-7BBDA2973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5962FAA-3260-FFA3-C9A1-CAEBEF9062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68EBCD-9F72-4802-9E0E-D8FE8639A3C2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AED911C0-60DC-9B32-45A8-AB50DC66BE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9727CA61-5C91-7037-8C05-19A4B278E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546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Retransmitting packets is not always worthwhile</a:t>
            </a:r>
          </a:p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0" marR="0" lvl="0" indent="0" defTabSz="5461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Overhead of connection establishment is overkill</a:t>
            </a:r>
          </a:p>
          <a:p>
            <a:endParaRPr lang="en-US" alt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mall header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2">
            <a:extLst>
              <a:ext uri="{FF2B5EF4-FFF2-40B4-BE49-F238E27FC236}">
                <a16:creationId xmlns:a16="http://schemas.microsoft.com/office/drawing/2014/main" id="{E14DF393-87F1-EC62-542D-0A1FF318B2D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1"/>
            <a:ext cx="12192000" cy="1066800"/>
          </a:xfrm>
          <a:prstGeom prst="rect">
            <a:avLst/>
          </a:prstGeom>
        </p:spPr>
        <p:txBody>
          <a:bodyPr anchor="ctr"/>
          <a:lstStyle>
            <a:lvl1pPr marL="238125" indent="0" algn="ctr">
              <a:buNone/>
              <a:defRPr sz="2800">
                <a:solidFill>
                  <a:schemeClr val="tx1"/>
                </a:solidFill>
              </a:defRPr>
            </a:lvl1pPr>
            <a:lvl2pPr marL="800100" indent="-228600">
              <a:buFont typeface="Lucida Grande"/>
              <a:buChar char="►"/>
              <a:defRPr sz="2400"/>
            </a:lvl2pPr>
            <a:lvl3pPr marL="1095375" indent="-190500">
              <a:buChar char="-"/>
              <a:defRPr sz="1800"/>
            </a:lvl3pPr>
            <a:lvl4pPr marL="1428750" indent="-190500">
              <a:buChar char="-"/>
              <a:defRPr sz="1800"/>
            </a:lvl4pPr>
            <a:lvl5pPr marL="1762125" indent="-190500">
              <a:buChar char="-"/>
              <a:defRPr sz="1800"/>
            </a:lvl5pPr>
          </a:lstStyle>
          <a:p>
            <a:pPr lvl="0">
              <a:defRPr sz="1800"/>
            </a:pPr>
            <a:r>
              <a:rPr lang="en-US" sz="2400" dirty="0"/>
              <a:t>Body Level One</a:t>
            </a:r>
          </a:p>
        </p:txBody>
      </p:sp>
      <p:sp>
        <p:nvSpPr>
          <p:cNvPr id="5" name="Shape 12">
            <a:extLst>
              <a:ext uri="{FF2B5EF4-FFF2-40B4-BE49-F238E27FC236}">
                <a16:creationId xmlns:a16="http://schemas.microsoft.com/office/drawing/2014/main" id="{ACCA5D96-A59D-F5DD-3AEB-62BCD59A022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485775" y="1647825"/>
            <a:ext cx="10515600" cy="4314825"/>
          </a:xfrm>
          <a:prstGeom prst="rect">
            <a:avLst/>
          </a:prstGeom>
        </p:spPr>
        <p:txBody>
          <a:bodyPr/>
          <a:lstStyle>
            <a:lvl2pPr marL="800100" indent="-228600">
              <a:buFont typeface="Lucida Grande"/>
              <a:buChar char="►"/>
              <a:defRPr sz="2100"/>
            </a:lvl2pPr>
            <a:lvl3pPr marL="1095375" indent="-190500">
              <a:buChar char="-"/>
              <a:defRPr sz="1650"/>
            </a:lvl3pPr>
            <a:lvl4pPr marL="1428750" indent="-190500">
              <a:buChar char="-"/>
              <a:defRPr sz="1650"/>
            </a:lvl4pPr>
            <a:lvl5pPr marL="1762125" indent="-190500">
              <a:buChar char="-"/>
              <a:defRPr sz="1650"/>
            </a:lvl5pPr>
          </a:lstStyle>
          <a:p>
            <a:pPr lvl="0">
              <a:defRPr sz="1800"/>
            </a:pPr>
            <a:r>
              <a:rPr lang="en-US" sz="2400" dirty="0"/>
              <a:t>Click to edit Master text styles</a:t>
            </a:r>
          </a:p>
          <a:p>
            <a:pPr lvl="1">
              <a:defRPr sz="1800"/>
            </a:pPr>
            <a:r>
              <a:rPr lang="en-US" sz="2400" dirty="0"/>
              <a:t>Second level</a:t>
            </a:r>
          </a:p>
          <a:p>
            <a:pPr lvl="2">
              <a:defRPr sz="1800"/>
            </a:pPr>
            <a:r>
              <a:rPr lang="en-US" sz="2400" dirty="0"/>
              <a:t>Third level</a:t>
            </a:r>
          </a:p>
          <a:p>
            <a:pPr lvl="3">
              <a:defRPr sz="1800"/>
            </a:pPr>
            <a:r>
              <a:rPr lang="en-US" sz="2400" dirty="0"/>
              <a:t>Fourth level</a:t>
            </a:r>
          </a:p>
          <a:p>
            <a:pPr lvl="4">
              <a:defRPr sz="1800"/>
            </a:pPr>
            <a:r>
              <a:rPr lang="en-US" sz="2400" dirty="0"/>
              <a:t>Fifth level</a:t>
            </a:r>
            <a:endParaRPr sz="1650" dirty="0"/>
          </a:p>
        </p:txBody>
      </p:sp>
    </p:spTree>
    <p:extLst>
      <p:ext uri="{BB962C8B-B14F-4D97-AF65-F5344CB8AC3E}">
        <p14:creationId xmlns:p14="http://schemas.microsoft.com/office/powerpoint/2010/main" val="3005303232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mall header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">
            <a:extLst>
              <a:ext uri="{FF2B5EF4-FFF2-40B4-BE49-F238E27FC236}">
                <a16:creationId xmlns:a16="http://schemas.microsoft.com/office/drawing/2014/main" id="{ACCA5D96-A59D-F5DD-3AEB-62BCD59A022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248830" y="1244151"/>
            <a:ext cx="11658600" cy="2234454"/>
          </a:xfrm>
          <a:prstGeom prst="rect">
            <a:avLst/>
          </a:prstGeom>
        </p:spPr>
        <p:txBody>
          <a:bodyPr>
            <a:noAutofit/>
          </a:bodyPr>
          <a:lstStyle>
            <a:lvl1pPr marL="361950" indent="-361950">
              <a:defRPr sz="2800"/>
            </a:lvl1pPr>
            <a:lvl2pPr marL="714375" indent="-266700">
              <a:buFont typeface="Wingdings" panose="05000000000000000000" pitchFamily="2" charset="2"/>
              <a:buChar char="§"/>
              <a:defRPr sz="1800"/>
            </a:lvl2pPr>
            <a:lvl3pPr marL="1162050" indent="-257175">
              <a:buFont typeface="Wingdings" panose="05000000000000000000" pitchFamily="2" charset="2"/>
              <a:buChar char="§"/>
              <a:defRPr sz="1800"/>
            </a:lvl3pPr>
            <a:lvl4pPr marL="1428750" indent="-190500">
              <a:buFont typeface="Wingdings" panose="05000000000000000000" pitchFamily="2" charset="2"/>
              <a:buChar char="§"/>
              <a:defRPr sz="1800"/>
            </a:lvl4pPr>
            <a:lvl5pPr marL="1762125" indent="-190500">
              <a:buFont typeface="Wingdings" panose="05000000000000000000" pitchFamily="2" charset="2"/>
              <a:buChar char="§"/>
              <a:defRPr sz="1800"/>
            </a:lvl5pPr>
          </a:lstStyle>
          <a:p>
            <a:pPr lvl="0">
              <a:defRPr sz="1800"/>
            </a:pPr>
            <a:r>
              <a:rPr lang="en-US" sz="2400" dirty="0"/>
              <a:t>Click to edit Master text styles</a:t>
            </a:r>
          </a:p>
          <a:p>
            <a:pPr lvl="1">
              <a:defRPr sz="1800"/>
            </a:pPr>
            <a:r>
              <a:rPr lang="en-US" sz="2400" dirty="0"/>
              <a:t>Second level</a:t>
            </a:r>
          </a:p>
          <a:p>
            <a:pPr lvl="2">
              <a:defRPr sz="1800"/>
            </a:pPr>
            <a:r>
              <a:rPr lang="en-US" sz="2400" dirty="0"/>
              <a:t>Third level</a:t>
            </a:r>
          </a:p>
          <a:p>
            <a:pPr lvl="3">
              <a:defRPr sz="1800"/>
            </a:pPr>
            <a:r>
              <a:rPr lang="en-US" sz="2400" dirty="0"/>
              <a:t>Fourth level</a:t>
            </a:r>
          </a:p>
          <a:p>
            <a:pPr lvl="4">
              <a:defRPr sz="1800"/>
            </a:pPr>
            <a:r>
              <a:rPr lang="en-US" sz="2400" dirty="0"/>
              <a:t>Fifth level</a:t>
            </a:r>
            <a:endParaRPr sz="165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1DA42E-3A09-29F2-3A83-99D9AC06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94658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914400"/>
            <a:ext cx="12192000" cy="795909"/>
          </a:xfrm>
        </p:spPr>
        <p:txBody>
          <a:bodyPr/>
          <a:lstStyle/>
          <a:p>
            <a:pPr eaLnBrk="1" hangingPunct="1"/>
            <a:r>
              <a:rPr lang="en-US" sz="4300" dirty="0"/>
              <a:t>Lecture 9 – Part 4: Why Transport Layer? Why UDP?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Winter 2025, </a:t>
            </a:r>
            <a:r>
              <a:rPr lang="en-US" sz="2400" dirty="0">
                <a:latin typeface="Calibri"/>
                <a:cs typeface="Calibri"/>
              </a:rPr>
              <a:t>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</a:extLst>
          </p:cNvPr>
          <p:cNvGrpSpPr/>
          <p:nvPr/>
        </p:nvGrpSpPr>
        <p:grpSpPr>
          <a:xfrm>
            <a:off x="3823659" y="1816059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7" name="Rectangle 3">
            <a:extLst>
              <a:ext uri="{FF2B5EF4-FFF2-40B4-BE49-F238E27FC236}">
                <a16:creationId xmlns:a16="http://schemas.microsoft.com/office/drawing/2014/main" id="{8CD8FD6B-D862-E0C3-E2E2-33ABC524929C}"/>
              </a:ext>
            </a:extLst>
          </p:cNvPr>
          <p:cNvSpPr>
            <a:spLocks noGrp="1" noChangeArrowheads="1"/>
          </p:cNvSpPr>
          <p:nvPr>
            <p:ph type="body" idx="11"/>
          </p:nvPr>
        </p:nvSpPr>
        <p:spPr>
          <a:xfrm>
            <a:off x="248830" y="1244150"/>
            <a:ext cx="11658600" cy="5613676"/>
          </a:xfrm>
        </p:spPr>
        <p:txBody>
          <a:bodyPr anchor="t">
            <a:normAutofit fontScale="92500" lnSpcReduction="20000"/>
          </a:bodyPr>
          <a:lstStyle/>
          <a:p>
            <a:r>
              <a:rPr lang="en-US" altLang="en-US" sz="3500" dirty="0">
                <a:ea typeface="ＭＳ Ｐゴシック" panose="020B0600070205080204" pitchFamily="34" charset="-128"/>
              </a:rPr>
              <a:t>Fine-grain control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UDP does not provide </a:t>
            </a:r>
            <a:r>
              <a:rPr lang="en-US" sz="2600" dirty="0"/>
              <a:t>well-paced data delivery</a:t>
            </a:r>
            <a:endParaRPr lang="en-US" altLang="en-US" sz="26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So, UDP sends as soon as the application writes the data </a:t>
            </a:r>
            <a:endParaRPr lang="en-US" altLang="en-US" sz="1900" dirty="0">
              <a:ea typeface="ＭＳ Ｐゴシック" panose="020B0600070205080204" pitchFamily="34" charset="-128"/>
            </a:endParaRPr>
          </a:p>
          <a:p>
            <a:r>
              <a:rPr lang="en-US" altLang="en-US" sz="3500" dirty="0">
                <a:ea typeface="ＭＳ Ｐゴシック" panose="020B0600070205080204" pitchFamily="34" charset="-128"/>
              </a:rPr>
              <a:t>No connection set-up delay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UDP does not stablish connection,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i.e.</a:t>
            </a:r>
            <a:r>
              <a:rPr lang="en-US" altLang="en-US" sz="2600" dirty="0">
                <a:ea typeface="ＭＳ Ｐゴシック" panose="020B0600070205080204" pitchFamily="34" charset="-128"/>
              </a:rPr>
              <a:t>, it is connectionless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So, UDP sends without establishing a connection, which means it does not cause any extra delay for connection set-up.</a:t>
            </a:r>
            <a:endParaRPr lang="en-US" altLang="en-US" sz="1900" dirty="0">
              <a:ea typeface="ＭＳ Ｐゴシック" panose="020B0600070205080204" pitchFamily="34" charset="-128"/>
            </a:endParaRPr>
          </a:p>
          <a:p>
            <a:r>
              <a:rPr lang="en-US" altLang="en-US" sz="3500" dirty="0">
                <a:ea typeface="ＭＳ Ｐゴシック" panose="020B0600070205080204" pitchFamily="34" charset="-128"/>
              </a:rPr>
              <a:t>No connection state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UDP does not stablish connection, </a:t>
            </a:r>
            <a:r>
              <a:rPr lang="en-US" altLang="en-US" sz="2600" i="1" dirty="0">
                <a:ea typeface="ＭＳ Ｐゴシック" panose="020B0600070205080204" pitchFamily="34" charset="-128"/>
              </a:rPr>
              <a:t>i.e.</a:t>
            </a:r>
            <a:r>
              <a:rPr lang="en-US" altLang="en-US" sz="2600" dirty="0">
                <a:ea typeface="ＭＳ Ｐゴシック" panose="020B0600070205080204" pitchFamily="34" charset="-128"/>
              </a:rPr>
              <a:t>, it is connectionless.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So, it does not need to maintain any connection and connection states, i.e., it needs no buffers, parameters, sequence numbers, etc.</a:t>
            </a:r>
            <a:endParaRPr lang="en-US" altLang="en-US" sz="1900" dirty="0">
              <a:ea typeface="ＭＳ Ｐゴシック" panose="020B0600070205080204" pitchFamily="34" charset="-128"/>
            </a:endParaRPr>
          </a:p>
          <a:p>
            <a:r>
              <a:rPr lang="en-US" altLang="en-US" sz="3500" dirty="0">
                <a:ea typeface="ＭＳ Ｐゴシック" panose="020B0600070205080204" pitchFamily="34" charset="-128"/>
              </a:rPr>
              <a:t>Small header overhead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UDP header is only eight-bytes long.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So, the overhead caused by the UDP header is small.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56C5A818-D608-0104-D91F-E54E88717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/>
              <a:t>Why Would Anyone Use UDP?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>
            <a:extLst>
              <a:ext uri="{FF2B5EF4-FFF2-40B4-BE49-F238E27FC236}">
                <a16:creationId xmlns:a16="http://schemas.microsoft.com/office/drawing/2014/main" id="{EC304D0A-40F1-06FE-FDE9-144B27CBCBD3}"/>
              </a:ext>
            </a:extLst>
          </p:cNvPr>
          <p:cNvSpPr>
            <a:spLocks noGrp="1" noChangeArrowheads="1"/>
          </p:cNvSpPr>
          <p:nvPr>
            <p:ph type="body" idx="11"/>
          </p:nvPr>
        </p:nvSpPr>
        <p:spPr>
          <a:xfrm>
            <a:off x="248830" y="1244151"/>
            <a:ext cx="11658600" cy="5394774"/>
          </a:xfrm>
        </p:spPr>
        <p:txBody>
          <a:bodyPr anchor="t"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Interactive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real-time</a:t>
            </a:r>
            <a:r>
              <a:rPr lang="en-US" altLang="en-US" dirty="0">
                <a:ea typeface="ＭＳ Ｐゴシック" panose="020B0600070205080204" pitchFamily="34" charset="-128"/>
              </a:rPr>
              <a:t> multimedia applications</a:t>
            </a:r>
          </a:p>
          <a:p>
            <a:pPr lvl="1"/>
            <a:r>
              <a:rPr lang="en-US" altLang="en-US" sz="2400" i="1" dirty="0">
                <a:solidFill>
                  <a:schemeClr val="tx1"/>
                </a:solidFill>
                <a:ea typeface="ＭＳ Ｐゴシック" panose="020B0600070205080204" pitchFamily="34" charset="-128"/>
              </a:rPr>
              <a:t>e.g., </a:t>
            </a:r>
            <a:r>
              <a:rPr lang="en-US" altLang="en-US" sz="24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phone calls, video conferencing, gaming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We need a real-time experience. We have no time to spend on connection establishment and making sure that packets are arrived in-ordered.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Simple query-response </a:t>
            </a:r>
            <a:r>
              <a:rPr lang="en-US" altLang="en-US" dirty="0">
                <a:ea typeface="ＭＳ Ｐゴシック" panose="020B0600070205080204" pitchFamily="34" charset="-128"/>
              </a:rPr>
              <a:t>protocols</a:t>
            </a:r>
          </a:p>
          <a:p>
            <a:pPr lvl="1"/>
            <a:r>
              <a:rPr lang="en-US" altLang="en-US" sz="2400" i="1" dirty="0">
                <a:ea typeface="ＭＳ Ｐゴシック" panose="020B0600070205080204" pitchFamily="34" charset="-128"/>
              </a:rPr>
              <a:t>e.g., </a:t>
            </a:r>
            <a:r>
              <a:rPr lang="en-US" altLang="en-US" sz="2400" dirty="0">
                <a:ea typeface="ＭＳ Ｐゴシック" panose="020B0600070205080204" pitchFamily="34" charset="-128"/>
              </a:rPr>
              <a:t>DNS, DHCP, etc.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The query/response is small enough to fit inside a single UDP packet.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If the packet is lost, it’s not the end of the world. The client will resend it after not receiving the response after </a:t>
            </a:r>
            <a:r>
              <a:rPr lang="en-US" altLang="en-US" sz="2400">
                <a:ea typeface="ＭＳ Ｐゴシック" panose="020B0600070205080204" pitchFamily="34" charset="-128"/>
              </a:rPr>
              <a:t>a while.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7E3618CB-4B5A-E4BB-14E5-02F6027C2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Popular Applications That Use UDP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/>
              <a:t>What Does </a:t>
            </a:r>
            <a:r>
              <a:rPr lang="en-US" dirty="0">
                <a:solidFill>
                  <a:srgbClr val="C00000"/>
                </a:solidFill>
              </a:rPr>
              <a:t>TCP</a:t>
            </a:r>
            <a:r>
              <a:rPr lang="en-US" dirty="0"/>
              <a:t> Have to Offer?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BC1998F-45CC-B724-6954-43A3AA391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830" y="1301301"/>
            <a:ext cx="11658600" cy="4721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  <a:spAutoFit/>
          </a:bodyPr>
          <a:lstStyle>
            <a:lvl1pPr marL="361950" indent="-3619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8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14375" indent="-2667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2pPr>
            <a:lvl3pPr marL="1162050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3pPr>
            <a:lvl4pPr marL="14287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4pPr>
            <a:lvl5pPr marL="1762125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Calibri" pitchFamily="34" charset="0"/>
              </a:defRPr>
            </a:lvl5pPr>
            <a:lvl6pPr marL="2514224" indent="-22856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356" indent="-22856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487" indent="-22856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5621" indent="-22856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600" dirty="0"/>
              <a:t>TCP is the whole-hog protocol</a:t>
            </a:r>
          </a:p>
          <a:p>
            <a:pPr lvl="1"/>
            <a:r>
              <a:rPr lang="en-US" sz="3200" dirty="0"/>
              <a:t>Offers apps a reliable, in-order, byte-stream abstraction</a:t>
            </a:r>
          </a:p>
          <a:p>
            <a:pPr lvl="1"/>
            <a:r>
              <a:rPr lang="en-US" sz="3200" dirty="0"/>
              <a:t>With congestion control, Flow control, … </a:t>
            </a:r>
          </a:p>
          <a:p>
            <a:pPr lvl="1"/>
            <a:r>
              <a:rPr lang="en-US" sz="3200" dirty="0"/>
              <a:t>Provides “connection” set-up &amp; teardown</a:t>
            </a:r>
          </a:p>
          <a:p>
            <a:pPr lvl="1"/>
            <a:r>
              <a:rPr lang="en-US" sz="3200" dirty="0"/>
              <a:t>But, no performance guarantees (delay, bandwidth, etc.) on a general Internet scenario</a:t>
            </a:r>
          </a:p>
          <a:p>
            <a:pPr lvl="2"/>
            <a:r>
              <a:rPr lang="en-US" sz="2800" kern="0" dirty="0"/>
              <a:t>Why?</a:t>
            </a:r>
          </a:p>
          <a:p>
            <a:r>
              <a:rPr lang="en-US" sz="3600" kern="0" dirty="0"/>
              <a:t>During the next couple of weeks, we’ll be studying TCP.</a:t>
            </a:r>
          </a:p>
        </p:txBody>
      </p:sp>
    </p:spTree>
    <p:extLst>
      <p:ext uri="{BB962C8B-B14F-4D97-AF65-F5344CB8AC3E}">
        <p14:creationId xmlns:p14="http://schemas.microsoft.com/office/powerpoint/2010/main" val="121315639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A442D-2397-4393-15D8-13F4C1C6C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A748919-A291-DACB-A10D-FD7EF9185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Today’s 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18BA87E-3683-E030-A40F-04C23852BA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117600"/>
            <a:ext cx="12192000" cy="55879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Part 1: Putting Things Together (review)</a:t>
            </a:r>
          </a:p>
          <a:p>
            <a:pPr>
              <a:lnSpc>
                <a:spcPct val="90000"/>
              </a:lnSpc>
            </a:pPr>
            <a:r>
              <a:rPr lang="en-US" dirty="0"/>
              <a:t>Part 2: Socket Abstraction</a:t>
            </a:r>
          </a:p>
          <a:p>
            <a:pPr>
              <a:lnSpc>
                <a:spcPct val="90000"/>
              </a:lnSpc>
            </a:pPr>
            <a:r>
              <a:rPr lang="en-US" dirty="0"/>
              <a:t>Part 3: The Web and HTTP</a:t>
            </a:r>
          </a:p>
          <a:p>
            <a:pPr>
              <a:lnSpc>
                <a:spcPct val="90000"/>
              </a:lnSpc>
            </a:pPr>
            <a:r>
              <a:rPr lang="en-US" dirty="0"/>
              <a:t>Part 4: </a:t>
            </a:r>
            <a:r>
              <a:rPr lang="en-US" b="1" dirty="0">
                <a:solidFill>
                  <a:srgbClr val="C00000"/>
                </a:solidFill>
              </a:rPr>
              <a:t>Why do we need Transport Layer?</a:t>
            </a:r>
            <a:r>
              <a:rPr lang="en-US" dirty="0"/>
              <a:t> What does UDP have to offer?</a:t>
            </a:r>
          </a:p>
          <a:p>
            <a:pPr>
              <a:lnSpc>
                <a:spcPct val="90000"/>
              </a:lnSpc>
            </a:pPr>
            <a:r>
              <a:rPr lang="en-US"/>
              <a:t>Part 5: TCP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8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23281C-81E4-0B49-6853-84E423528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12192000" cy="1109208"/>
          </a:xfrm>
        </p:spPr>
        <p:txBody>
          <a:bodyPr anchor="ctr"/>
          <a:lstStyle/>
          <a:p>
            <a:pPr algn="ctr"/>
            <a:r>
              <a:rPr lang="en-US" sz="4050" dirty="0">
                <a:solidFill>
                  <a:schemeClr val="tx1"/>
                </a:solidFill>
              </a:rPr>
              <a:t>Transport Layer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FB7F04-F8DD-AE17-9BBA-5D4DD04A394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0" y="1143000"/>
            <a:ext cx="12192000" cy="1513600"/>
          </a:xfrm>
        </p:spPr>
        <p:txBody>
          <a:bodyPr/>
          <a:lstStyle/>
          <a:p>
            <a:pPr marL="357188" indent="-357188"/>
            <a:r>
              <a:rPr lang="en-US" dirty="0"/>
              <a:t>Welcome to the study of the Transport Layer.</a:t>
            </a:r>
          </a:p>
          <a:p>
            <a:pPr marL="814430" lvl="1" indent="-357188">
              <a:buFont typeface="Wingdings" panose="05000000000000000000" pitchFamily="2" charset="2"/>
              <a:buChar char="§"/>
            </a:pPr>
            <a:r>
              <a:rPr lang="en-US" sz="2800" dirty="0"/>
              <a:t>Transport Layer is the first </a:t>
            </a:r>
            <a:r>
              <a:rPr lang="en-US" sz="2800" dirty="0">
                <a:solidFill>
                  <a:srgbClr val="C00000"/>
                </a:solidFill>
              </a:rPr>
              <a:t>end-to-end</a:t>
            </a:r>
            <a:r>
              <a:rPr lang="en-US" sz="2800" i="1" dirty="0">
                <a:solidFill>
                  <a:schemeClr val="accent5"/>
                </a:solidFill>
              </a:rPr>
              <a:t> </a:t>
            </a:r>
            <a:r>
              <a:rPr lang="en-US" sz="2800" dirty="0"/>
              <a:t>layer!</a:t>
            </a:r>
          </a:p>
        </p:txBody>
      </p:sp>
      <p:grpSp>
        <p:nvGrpSpPr>
          <p:cNvPr id="8" name="Group 6">
            <a:extLst>
              <a:ext uri="{FF2B5EF4-FFF2-40B4-BE49-F238E27FC236}">
                <a16:creationId xmlns:a16="http://schemas.microsoft.com/office/drawing/2014/main" id="{B1832C3C-DE50-8FCE-541B-9DF57C986534}"/>
              </a:ext>
            </a:extLst>
          </p:cNvPr>
          <p:cNvGrpSpPr>
            <a:grpSpLocks/>
          </p:cNvGrpSpPr>
          <p:nvPr/>
        </p:nvGrpSpPr>
        <p:grpSpPr bwMode="auto">
          <a:xfrm>
            <a:off x="583735" y="3506263"/>
            <a:ext cx="1245479" cy="477002"/>
            <a:chOff x="-12" y="8"/>
            <a:chExt cx="943" cy="27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37CFEBE6-148D-3040-D169-D91F6C651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" y="8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985161C9-FDC2-21FA-6821-26A7EEC93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" y="68"/>
              <a:ext cx="722" cy="1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575" tIns="28575" rIns="67859" bIns="28575" anchor="ctr">
              <a:spAutoFit/>
            </a:bodyPr>
            <a:lstStyle/>
            <a:p>
              <a:pPr marL="9524" algn="ctr">
                <a:defRPr/>
              </a:pPr>
              <a:r>
                <a:rPr lang="en-US" sz="1350" dirty="0">
                  <a:solidFill>
                    <a:srgbClr val="FFFFFF"/>
                  </a:solidFill>
                  <a:sym typeface="Arial" charset="0"/>
                </a:rPr>
                <a:t>Application</a:t>
              </a:r>
            </a:p>
          </p:txBody>
        </p:sp>
      </p:grpSp>
      <p:grpSp>
        <p:nvGrpSpPr>
          <p:cNvPr id="11" name="Group 15">
            <a:extLst>
              <a:ext uri="{FF2B5EF4-FFF2-40B4-BE49-F238E27FC236}">
                <a16:creationId xmlns:a16="http://schemas.microsoft.com/office/drawing/2014/main" id="{82AA135E-135C-9145-5A89-6D422E21D6CC}"/>
              </a:ext>
            </a:extLst>
          </p:cNvPr>
          <p:cNvGrpSpPr>
            <a:grpSpLocks/>
          </p:cNvGrpSpPr>
          <p:nvPr/>
        </p:nvGrpSpPr>
        <p:grpSpPr bwMode="auto">
          <a:xfrm>
            <a:off x="583735" y="4021960"/>
            <a:ext cx="1245479" cy="477002"/>
            <a:chOff x="0" y="0"/>
            <a:chExt cx="943" cy="272"/>
          </a:xfrm>
          <a:solidFill>
            <a:srgbClr val="0000FF"/>
          </a:solidFill>
        </p:grpSpPr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27E18151-0006-DC71-B843-7ECC79CA3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solidFill>
              <a:srgbClr val="C00000"/>
            </a:solidFill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FAB5F089-28B6-2A75-151A-E68FD675B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" y="60"/>
              <a:ext cx="685" cy="15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575" tIns="28575" rIns="67859" bIns="28575" anchor="ctr">
              <a:spAutoFit/>
            </a:bodyPr>
            <a:lstStyle/>
            <a:p>
              <a:pPr marL="9524" algn="ctr">
                <a:defRPr/>
              </a:pPr>
              <a:r>
                <a:rPr lang="en-US" sz="1350" b="1" dirty="0">
                  <a:solidFill>
                    <a:srgbClr val="FFFFFF"/>
                  </a:solidFill>
                  <a:sym typeface="Arial" charset="0"/>
                </a:rPr>
                <a:t>Transport</a:t>
              </a:r>
            </a:p>
          </p:txBody>
        </p:sp>
      </p:grpSp>
      <p:grpSp>
        <p:nvGrpSpPr>
          <p:cNvPr id="14" name="Group 18">
            <a:extLst>
              <a:ext uri="{FF2B5EF4-FFF2-40B4-BE49-F238E27FC236}">
                <a16:creationId xmlns:a16="http://schemas.microsoft.com/office/drawing/2014/main" id="{0A9F37C3-2E45-883F-5033-B417DEA4152C}"/>
              </a:ext>
            </a:extLst>
          </p:cNvPr>
          <p:cNvGrpSpPr>
            <a:grpSpLocks/>
          </p:cNvGrpSpPr>
          <p:nvPr/>
        </p:nvGrpSpPr>
        <p:grpSpPr bwMode="auto">
          <a:xfrm>
            <a:off x="583431" y="4532489"/>
            <a:ext cx="1245479" cy="473495"/>
            <a:chOff x="-31" y="0"/>
            <a:chExt cx="943" cy="27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42830284-878B-AE81-B87A-E83AF934F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" name="Rectangle 20">
              <a:extLst>
                <a:ext uri="{FF2B5EF4-FFF2-40B4-BE49-F238E27FC236}">
                  <a16:creationId xmlns:a16="http://schemas.microsoft.com/office/drawing/2014/main" id="{DF42EAC2-C7A4-44CB-3B08-097338CBD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" y="59"/>
              <a:ext cx="561" cy="151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8575" tIns="28575" rIns="67859" bIns="28575" anchor="ctr">
              <a:spAutoFit/>
            </a:bodyPr>
            <a:lstStyle/>
            <a:p>
              <a:pPr marL="8335" algn="ctr"/>
              <a:r>
                <a:rPr lang="en-US" sz="1350" dirty="0">
                  <a:solidFill>
                    <a:srgbClr val="FFFFFF"/>
                  </a:solidFill>
                  <a:sym typeface="Arial" charset="0"/>
                </a:rPr>
                <a:t>Network</a:t>
              </a:r>
            </a:p>
          </p:txBody>
        </p:sp>
      </p:grpSp>
      <p:grpSp>
        <p:nvGrpSpPr>
          <p:cNvPr id="17" name="Group 21">
            <a:extLst>
              <a:ext uri="{FF2B5EF4-FFF2-40B4-BE49-F238E27FC236}">
                <a16:creationId xmlns:a16="http://schemas.microsoft.com/office/drawing/2014/main" id="{43C46DA3-8971-52E2-0B0D-25750B9037F2}"/>
              </a:ext>
            </a:extLst>
          </p:cNvPr>
          <p:cNvGrpSpPr>
            <a:grpSpLocks/>
          </p:cNvGrpSpPr>
          <p:nvPr/>
        </p:nvGrpSpPr>
        <p:grpSpPr bwMode="auto">
          <a:xfrm>
            <a:off x="583430" y="5043621"/>
            <a:ext cx="1245479" cy="477002"/>
            <a:chOff x="-48" y="32"/>
            <a:chExt cx="943" cy="27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8" name="Rectangle 22">
              <a:extLst>
                <a:ext uri="{FF2B5EF4-FFF2-40B4-BE49-F238E27FC236}">
                  <a16:creationId xmlns:a16="http://schemas.microsoft.com/office/drawing/2014/main" id="{8EC04270-ABF8-C60A-6FA1-D57CCBB69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" y="32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CCDC582B-EA09-0FB1-BBC1-3FA2141A7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" y="92"/>
              <a:ext cx="590" cy="151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8575" tIns="28575" rIns="67859" bIns="28575" anchor="ctr">
              <a:spAutoFit/>
            </a:bodyPr>
            <a:lstStyle/>
            <a:p>
              <a:pPr marL="8335" algn="ctr"/>
              <a:r>
                <a:rPr lang="en-US" sz="1350" dirty="0">
                  <a:solidFill>
                    <a:srgbClr val="FFFFFF"/>
                  </a:solidFill>
                  <a:sym typeface="Arial" charset="0"/>
                </a:rPr>
                <a:t>Data link</a:t>
              </a:r>
            </a:p>
          </p:txBody>
        </p:sp>
      </p:grpSp>
      <p:grpSp>
        <p:nvGrpSpPr>
          <p:cNvPr id="20" name="Group 24">
            <a:extLst>
              <a:ext uri="{FF2B5EF4-FFF2-40B4-BE49-F238E27FC236}">
                <a16:creationId xmlns:a16="http://schemas.microsoft.com/office/drawing/2014/main" id="{305F7516-C0F1-B72D-9175-ADE9338C344F}"/>
              </a:ext>
            </a:extLst>
          </p:cNvPr>
          <p:cNvGrpSpPr>
            <a:grpSpLocks/>
          </p:cNvGrpSpPr>
          <p:nvPr/>
        </p:nvGrpSpPr>
        <p:grpSpPr bwMode="auto">
          <a:xfrm>
            <a:off x="583430" y="5559145"/>
            <a:ext cx="1245479" cy="475247"/>
            <a:chOff x="-48" y="52"/>
            <a:chExt cx="943" cy="27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E279C2CB-C340-504D-9CE9-BDA68755A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" y="52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Rectangle 26">
              <a:extLst>
                <a:ext uri="{FF2B5EF4-FFF2-40B4-BE49-F238E27FC236}">
                  <a16:creationId xmlns:a16="http://schemas.microsoft.com/office/drawing/2014/main" id="{EC6DE90A-5CD6-7B53-E60E-57DF5107C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" y="112"/>
              <a:ext cx="568" cy="151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8575" tIns="28575" rIns="67859" bIns="28575" anchor="ctr">
              <a:spAutoFit/>
            </a:bodyPr>
            <a:lstStyle/>
            <a:p>
              <a:pPr marL="8335" algn="ctr"/>
              <a:r>
                <a:rPr lang="en-US" sz="1350" dirty="0">
                  <a:solidFill>
                    <a:srgbClr val="FFFFFF"/>
                  </a:solidFill>
                  <a:sym typeface="Arial" charset="0"/>
                </a:rPr>
                <a:t>Physical</a:t>
              </a:r>
            </a:p>
          </p:txBody>
        </p:sp>
      </p:grpSp>
      <p:sp>
        <p:nvSpPr>
          <p:cNvPr id="23" name="Rectangle 27">
            <a:extLst>
              <a:ext uri="{FF2B5EF4-FFF2-40B4-BE49-F238E27FC236}">
                <a16:creationId xmlns:a16="http://schemas.microsoft.com/office/drawing/2014/main" id="{38E32975-7632-E077-EBE6-6BDDAC65A2BC}"/>
              </a:ext>
            </a:extLst>
          </p:cNvPr>
          <p:cNvSpPr>
            <a:spLocks/>
          </p:cNvSpPr>
          <p:nvPr/>
        </p:nvSpPr>
        <p:spPr bwMode="auto">
          <a:xfrm>
            <a:off x="221542" y="5656786"/>
            <a:ext cx="266735" cy="21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C0128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19050" rIns="47620" bIns="19050">
            <a:spAutoFit/>
          </a:bodyPr>
          <a:lstStyle/>
          <a:p>
            <a:pPr marL="7144">
              <a:lnSpc>
                <a:spcPct val="85000"/>
              </a:lnSpc>
            </a:pPr>
            <a:r>
              <a:rPr lang="en-US" sz="1350">
                <a:sym typeface="Arial" charset="0"/>
              </a:rPr>
              <a:t>L1</a:t>
            </a:r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C11B40F2-FC10-A238-BE37-7EA1E52D7517}"/>
              </a:ext>
            </a:extLst>
          </p:cNvPr>
          <p:cNvSpPr>
            <a:spLocks/>
          </p:cNvSpPr>
          <p:nvPr/>
        </p:nvSpPr>
        <p:spPr bwMode="auto">
          <a:xfrm>
            <a:off x="221236" y="5141828"/>
            <a:ext cx="266735" cy="21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C0128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19050" rIns="47620" bIns="19050">
            <a:spAutoFit/>
          </a:bodyPr>
          <a:lstStyle/>
          <a:p>
            <a:pPr marL="7144">
              <a:lnSpc>
                <a:spcPct val="85000"/>
              </a:lnSpc>
            </a:pPr>
            <a:r>
              <a:rPr lang="en-US" sz="1350">
                <a:sym typeface="Arial" charset="0"/>
              </a:rPr>
              <a:t>L2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D8A90FA3-8C20-4A61-0FEE-C9CE8A7AD3C4}"/>
              </a:ext>
            </a:extLst>
          </p:cNvPr>
          <p:cNvSpPr>
            <a:spLocks/>
          </p:cNvSpPr>
          <p:nvPr/>
        </p:nvSpPr>
        <p:spPr bwMode="auto">
          <a:xfrm>
            <a:off x="221237" y="4630696"/>
            <a:ext cx="266735" cy="21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C0128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19050" rIns="47620" bIns="19050">
            <a:spAutoFit/>
          </a:bodyPr>
          <a:lstStyle/>
          <a:p>
            <a:pPr marL="7144">
              <a:lnSpc>
                <a:spcPct val="85000"/>
              </a:lnSpc>
            </a:pPr>
            <a:r>
              <a:rPr lang="en-US" sz="1350">
                <a:sym typeface="Arial" charset="0"/>
              </a:rPr>
              <a:t>L3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C8C25705-286E-E848-02AA-143A050AD191}"/>
              </a:ext>
            </a:extLst>
          </p:cNvPr>
          <p:cNvSpPr>
            <a:spLocks/>
          </p:cNvSpPr>
          <p:nvPr/>
        </p:nvSpPr>
        <p:spPr bwMode="auto">
          <a:xfrm>
            <a:off x="232379" y="4118414"/>
            <a:ext cx="276353" cy="21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C0128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19050" rIns="47620" bIns="19050">
            <a:spAutoFit/>
          </a:bodyPr>
          <a:lstStyle/>
          <a:p>
            <a:pPr marL="7144">
              <a:lnSpc>
                <a:spcPct val="85000"/>
              </a:lnSpc>
            </a:pPr>
            <a:r>
              <a:rPr lang="en-US" sz="1350" b="1" dirty="0">
                <a:sym typeface="Arial" charset="0"/>
              </a:rPr>
              <a:t>L4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E632F02-5A93-693F-FF46-CEDF4126714C}"/>
              </a:ext>
            </a:extLst>
          </p:cNvPr>
          <p:cNvSpPr>
            <a:spLocks/>
          </p:cNvSpPr>
          <p:nvPr/>
        </p:nvSpPr>
        <p:spPr bwMode="auto">
          <a:xfrm>
            <a:off x="237391" y="3590626"/>
            <a:ext cx="266735" cy="21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C0128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19050" rIns="47620" bIns="19050">
            <a:spAutoFit/>
          </a:bodyPr>
          <a:lstStyle/>
          <a:p>
            <a:pPr marL="7144">
              <a:lnSpc>
                <a:spcPct val="85000"/>
              </a:lnSpc>
            </a:pPr>
            <a:r>
              <a:rPr lang="en-US" sz="1350" dirty="0">
                <a:sym typeface="Arial" charset="0"/>
              </a:rPr>
              <a:t>L5</a:t>
            </a:r>
          </a:p>
        </p:txBody>
      </p:sp>
      <p:grpSp>
        <p:nvGrpSpPr>
          <p:cNvPr id="30" name="Group 6">
            <a:extLst>
              <a:ext uri="{FF2B5EF4-FFF2-40B4-BE49-F238E27FC236}">
                <a16:creationId xmlns:a16="http://schemas.microsoft.com/office/drawing/2014/main" id="{5BEB47E3-A20D-DB81-E874-7D42A0DCE111}"/>
              </a:ext>
            </a:extLst>
          </p:cNvPr>
          <p:cNvGrpSpPr>
            <a:grpSpLocks/>
          </p:cNvGrpSpPr>
          <p:nvPr/>
        </p:nvGrpSpPr>
        <p:grpSpPr bwMode="auto">
          <a:xfrm>
            <a:off x="10264399" y="3504295"/>
            <a:ext cx="1245479" cy="477002"/>
            <a:chOff x="-12" y="8"/>
            <a:chExt cx="943" cy="27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8" name="Rectangle 7">
              <a:extLst>
                <a:ext uri="{FF2B5EF4-FFF2-40B4-BE49-F238E27FC236}">
                  <a16:creationId xmlns:a16="http://schemas.microsoft.com/office/drawing/2014/main" id="{66493F80-7013-05D3-AE99-658BD2E0A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-12" y="8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A17F48F2-2528-A290-2B98-0D5A00B1E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" y="68"/>
              <a:ext cx="722" cy="15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575" tIns="28575" rIns="67859" bIns="28575" anchor="ctr">
              <a:spAutoFit/>
            </a:bodyPr>
            <a:lstStyle/>
            <a:p>
              <a:pPr marL="9524" algn="ctr">
                <a:defRPr/>
              </a:pPr>
              <a:r>
                <a:rPr lang="en-US" sz="1350" dirty="0">
                  <a:solidFill>
                    <a:srgbClr val="FFFFFF"/>
                  </a:solidFill>
                  <a:sym typeface="Arial" charset="0"/>
                </a:rPr>
                <a:t>Application</a:t>
              </a:r>
            </a:p>
          </p:txBody>
        </p:sp>
      </p:grpSp>
      <p:grpSp>
        <p:nvGrpSpPr>
          <p:cNvPr id="31" name="Group 15">
            <a:extLst>
              <a:ext uri="{FF2B5EF4-FFF2-40B4-BE49-F238E27FC236}">
                <a16:creationId xmlns:a16="http://schemas.microsoft.com/office/drawing/2014/main" id="{610C5C26-4D88-32B7-86AE-4C2B7AEB40DD}"/>
              </a:ext>
            </a:extLst>
          </p:cNvPr>
          <p:cNvGrpSpPr>
            <a:grpSpLocks/>
          </p:cNvGrpSpPr>
          <p:nvPr/>
        </p:nvGrpSpPr>
        <p:grpSpPr bwMode="auto">
          <a:xfrm>
            <a:off x="10264399" y="4019992"/>
            <a:ext cx="1245479" cy="477002"/>
            <a:chOff x="0" y="0"/>
            <a:chExt cx="943" cy="272"/>
          </a:xfrm>
          <a:solidFill>
            <a:srgbClr val="0000FF"/>
          </a:solidFill>
        </p:grpSpPr>
        <p:sp>
          <p:nvSpPr>
            <p:cNvPr id="46" name="Rectangle 16">
              <a:extLst>
                <a:ext uri="{FF2B5EF4-FFF2-40B4-BE49-F238E27FC236}">
                  <a16:creationId xmlns:a16="http://schemas.microsoft.com/office/drawing/2014/main" id="{7698AAC0-6046-5DC8-D282-1C7B8E0F3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943" cy="272"/>
            </a:xfrm>
            <a:prstGeom prst="rect">
              <a:avLst/>
            </a:prstGeom>
            <a:solidFill>
              <a:srgbClr val="C00000"/>
            </a:solidFill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Rectangle 17">
              <a:extLst>
                <a:ext uri="{FF2B5EF4-FFF2-40B4-BE49-F238E27FC236}">
                  <a16:creationId xmlns:a16="http://schemas.microsoft.com/office/drawing/2014/main" id="{DE0ED937-51A4-BFE7-F273-B24FC41F7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" y="60"/>
              <a:ext cx="685" cy="15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lIns="28575" tIns="28575" rIns="67859" bIns="28575" anchor="ctr">
              <a:spAutoFit/>
            </a:bodyPr>
            <a:lstStyle/>
            <a:p>
              <a:pPr marL="9524" algn="ctr">
                <a:defRPr/>
              </a:pPr>
              <a:r>
                <a:rPr lang="en-US" sz="1350" b="1" dirty="0">
                  <a:solidFill>
                    <a:srgbClr val="FFFFFF"/>
                  </a:solidFill>
                  <a:sym typeface="Arial" charset="0"/>
                </a:rPr>
                <a:t>Transport</a:t>
              </a:r>
            </a:p>
          </p:txBody>
        </p:sp>
      </p:grpSp>
      <p:grpSp>
        <p:nvGrpSpPr>
          <p:cNvPr id="32" name="Group 18">
            <a:extLst>
              <a:ext uri="{FF2B5EF4-FFF2-40B4-BE49-F238E27FC236}">
                <a16:creationId xmlns:a16="http://schemas.microsoft.com/office/drawing/2014/main" id="{9D933260-581D-76A3-8319-1973A2167D99}"/>
              </a:ext>
            </a:extLst>
          </p:cNvPr>
          <p:cNvGrpSpPr>
            <a:grpSpLocks/>
          </p:cNvGrpSpPr>
          <p:nvPr/>
        </p:nvGrpSpPr>
        <p:grpSpPr bwMode="auto">
          <a:xfrm>
            <a:off x="10264095" y="4530521"/>
            <a:ext cx="1245479" cy="473495"/>
            <a:chOff x="-31" y="0"/>
            <a:chExt cx="943" cy="27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4" name="Rectangle 19">
              <a:extLst>
                <a:ext uri="{FF2B5EF4-FFF2-40B4-BE49-F238E27FC236}">
                  <a16:creationId xmlns:a16="http://schemas.microsoft.com/office/drawing/2014/main" id="{DF2AE45E-8165-AD26-9489-8004FDDD1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" y="0"/>
              <a:ext cx="943" cy="270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45" name="Rectangle 20">
              <a:extLst>
                <a:ext uri="{FF2B5EF4-FFF2-40B4-BE49-F238E27FC236}">
                  <a16:creationId xmlns:a16="http://schemas.microsoft.com/office/drawing/2014/main" id="{F48E576B-7477-7FAA-661E-E1B683A3B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" y="59"/>
              <a:ext cx="561" cy="151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8575" tIns="28575" rIns="67859" bIns="28575" anchor="ctr">
              <a:spAutoFit/>
            </a:bodyPr>
            <a:lstStyle/>
            <a:p>
              <a:pPr marL="8335" algn="ctr"/>
              <a:r>
                <a:rPr lang="en-US" sz="1350" dirty="0">
                  <a:solidFill>
                    <a:srgbClr val="FFFFFF"/>
                  </a:solidFill>
                  <a:sym typeface="Arial" charset="0"/>
                </a:rPr>
                <a:t>Network</a:t>
              </a:r>
            </a:p>
          </p:txBody>
        </p:sp>
      </p:grpSp>
      <p:grpSp>
        <p:nvGrpSpPr>
          <p:cNvPr id="33" name="Group 21">
            <a:extLst>
              <a:ext uri="{FF2B5EF4-FFF2-40B4-BE49-F238E27FC236}">
                <a16:creationId xmlns:a16="http://schemas.microsoft.com/office/drawing/2014/main" id="{4FC6AF70-BABC-D39C-744D-F269E9D8D886}"/>
              </a:ext>
            </a:extLst>
          </p:cNvPr>
          <p:cNvGrpSpPr>
            <a:grpSpLocks/>
          </p:cNvGrpSpPr>
          <p:nvPr/>
        </p:nvGrpSpPr>
        <p:grpSpPr bwMode="auto">
          <a:xfrm>
            <a:off x="10264094" y="5041653"/>
            <a:ext cx="1245479" cy="477002"/>
            <a:chOff x="-48" y="32"/>
            <a:chExt cx="943" cy="27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2" name="Rectangle 22">
              <a:extLst>
                <a:ext uri="{FF2B5EF4-FFF2-40B4-BE49-F238E27FC236}">
                  <a16:creationId xmlns:a16="http://schemas.microsoft.com/office/drawing/2014/main" id="{56DCB9C0-2A09-4DAD-B364-1CCC994FF534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" y="32"/>
              <a:ext cx="943" cy="272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Rectangle 23">
              <a:extLst>
                <a:ext uri="{FF2B5EF4-FFF2-40B4-BE49-F238E27FC236}">
                  <a16:creationId xmlns:a16="http://schemas.microsoft.com/office/drawing/2014/main" id="{390EE9D3-4A19-66AD-C93D-193A96FFC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" y="92"/>
              <a:ext cx="590" cy="151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8575" tIns="28575" rIns="67859" bIns="28575" anchor="ctr">
              <a:spAutoFit/>
            </a:bodyPr>
            <a:lstStyle/>
            <a:p>
              <a:pPr marL="8335" algn="ctr"/>
              <a:r>
                <a:rPr lang="en-US" sz="1350" dirty="0">
                  <a:solidFill>
                    <a:srgbClr val="FFFFFF"/>
                  </a:solidFill>
                  <a:sym typeface="Arial" charset="0"/>
                </a:rPr>
                <a:t>Data link</a:t>
              </a:r>
            </a:p>
          </p:txBody>
        </p:sp>
      </p:grpSp>
      <p:grpSp>
        <p:nvGrpSpPr>
          <p:cNvPr id="34" name="Group 24">
            <a:extLst>
              <a:ext uri="{FF2B5EF4-FFF2-40B4-BE49-F238E27FC236}">
                <a16:creationId xmlns:a16="http://schemas.microsoft.com/office/drawing/2014/main" id="{7706809F-501E-774E-1C03-22897A2C1B7F}"/>
              </a:ext>
            </a:extLst>
          </p:cNvPr>
          <p:cNvGrpSpPr>
            <a:grpSpLocks/>
          </p:cNvGrpSpPr>
          <p:nvPr/>
        </p:nvGrpSpPr>
        <p:grpSpPr bwMode="auto">
          <a:xfrm>
            <a:off x="10264094" y="5557177"/>
            <a:ext cx="1245479" cy="475247"/>
            <a:chOff x="-48" y="52"/>
            <a:chExt cx="943" cy="27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16AB64C7-983C-E825-7C92-CACC52828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-48" y="52"/>
              <a:ext cx="943" cy="271"/>
            </a:xfrm>
            <a:prstGeom prst="rect">
              <a:avLst/>
            </a:prstGeom>
            <a:grpFill/>
            <a:ln w="25400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63500" dist="101600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Rectangle 26">
              <a:extLst>
                <a:ext uri="{FF2B5EF4-FFF2-40B4-BE49-F238E27FC236}">
                  <a16:creationId xmlns:a16="http://schemas.microsoft.com/office/drawing/2014/main" id="{550B5BCF-10B5-5EC3-1E5E-5C5E7ACBC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" y="112"/>
              <a:ext cx="568" cy="151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28575" tIns="28575" rIns="67859" bIns="28575" anchor="ctr">
              <a:spAutoFit/>
            </a:bodyPr>
            <a:lstStyle/>
            <a:p>
              <a:pPr marL="8335" algn="ctr"/>
              <a:r>
                <a:rPr lang="en-US" sz="1350" dirty="0">
                  <a:solidFill>
                    <a:srgbClr val="FFFFFF"/>
                  </a:solidFill>
                  <a:sym typeface="Arial" charset="0"/>
                </a:rPr>
                <a:t>Physical</a:t>
              </a:r>
            </a:p>
          </p:txBody>
        </p:sp>
      </p:grpSp>
      <p:sp>
        <p:nvSpPr>
          <p:cNvPr id="35" name="Rectangle 27">
            <a:extLst>
              <a:ext uri="{FF2B5EF4-FFF2-40B4-BE49-F238E27FC236}">
                <a16:creationId xmlns:a16="http://schemas.microsoft.com/office/drawing/2014/main" id="{69553037-A0D8-79AC-5DE8-80BE28AD71E9}"/>
              </a:ext>
            </a:extLst>
          </p:cNvPr>
          <p:cNvSpPr>
            <a:spLocks/>
          </p:cNvSpPr>
          <p:nvPr/>
        </p:nvSpPr>
        <p:spPr bwMode="auto">
          <a:xfrm>
            <a:off x="11638137" y="5690537"/>
            <a:ext cx="266735" cy="21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C0128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19050" rIns="47620" bIns="19050">
            <a:spAutoFit/>
          </a:bodyPr>
          <a:lstStyle/>
          <a:p>
            <a:pPr marL="7144">
              <a:lnSpc>
                <a:spcPct val="85000"/>
              </a:lnSpc>
            </a:pPr>
            <a:r>
              <a:rPr lang="en-US" sz="1350" dirty="0">
                <a:sym typeface="Arial" charset="0"/>
              </a:rPr>
              <a:t>L1</a:t>
            </a: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0FB3A761-535B-5164-8010-997D2781A1F6}"/>
              </a:ext>
            </a:extLst>
          </p:cNvPr>
          <p:cNvSpPr>
            <a:spLocks/>
          </p:cNvSpPr>
          <p:nvPr/>
        </p:nvSpPr>
        <p:spPr bwMode="auto">
          <a:xfrm>
            <a:off x="11637832" y="5175579"/>
            <a:ext cx="266735" cy="21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C0128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19050" rIns="47620" bIns="19050">
            <a:spAutoFit/>
          </a:bodyPr>
          <a:lstStyle/>
          <a:p>
            <a:pPr marL="7144">
              <a:lnSpc>
                <a:spcPct val="85000"/>
              </a:lnSpc>
            </a:pPr>
            <a:r>
              <a:rPr lang="en-US" sz="1350">
                <a:sym typeface="Arial" charset="0"/>
              </a:rPr>
              <a:t>L2</a:t>
            </a: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43B12C86-DFFA-FBED-6CC1-A109245FE102}"/>
              </a:ext>
            </a:extLst>
          </p:cNvPr>
          <p:cNvSpPr>
            <a:spLocks/>
          </p:cNvSpPr>
          <p:nvPr/>
        </p:nvSpPr>
        <p:spPr bwMode="auto">
          <a:xfrm>
            <a:off x="11637832" y="4664446"/>
            <a:ext cx="266735" cy="21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C0128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19050" rIns="47620" bIns="19050">
            <a:spAutoFit/>
          </a:bodyPr>
          <a:lstStyle/>
          <a:p>
            <a:pPr marL="7144">
              <a:lnSpc>
                <a:spcPct val="85000"/>
              </a:lnSpc>
            </a:pPr>
            <a:r>
              <a:rPr lang="en-US" sz="1350">
                <a:sym typeface="Arial" charset="0"/>
              </a:rPr>
              <a:t>L3</a:t>
            </a:r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68806F70-2B1A-0BFA-4EAE-4874A7DAC284}"/>
              </a:ext>
            </a:extLst>
          </p:cNvPr>
          <p:cNvSpPr>
            <a:spLocks/>
          </p:cNvSpPr>
          <p:nvPr/>
        </p:nvSpPr>
        <p:spPr bwMode="auto">
          <a:xfrm>
            <a:off x="11648974" y="4152165"/>
            <a:ext cx="276353" cy="21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C0128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19050" rIns="47620" bIns="19050">
            <a:spAutoFit/>
          </a:bodyPr>
          <a:lstStyle/>
          <a:p>
            <a:pPr marL="7144">
              <a:lnSpc>
                <a:spcPct val="85000"/>
              </a:lnSpc>
            </a:pPr>
            <a:r>
              <a:rPr lang="en-US" sz="1350" b="1" dirty="0">
                <a:sym typeface="Arial" charset="0"/>
              </a:rPr>
              <a:t>L4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15615C8-73C8-3D73-E55E-9F7E1B5C79A1}"/>
              </a:ext>
            </a:extLst>
          </p:cNvPr>
          <p:cNvSpPr>
            <a:spLocks/>
          </p:cNvSpPr>
          <p:nvPr/>
        </p:nvSpPr>
        <p:spPr bwMode="auto">
          <a:xfrm>
            <a:off x="11653986" y="3624376"/>
            <a:ext cx="266735" cy="215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FC0128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050" tIns="19050" rIns="47620" bIns="19050">
            <a:spAutoFit/>
          </a:bodyPr>
          <a:lstStyle/>
          <a:p>
            <a:pPr marL="7144">
              <a:lnSpc>
                <a:spcPct val="85000"/>
              </a:lnSpc>
            </a:pPr>
            <a:r>
              <a:rPr lang="en-US" sz="1350" dirty="0">
                <a:sym typeface="Arial" charset="0"/>
              </a:rPr>
              <a:t>L5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77FA4C6-7649-8BCF-6DA6-0491686D6F18}"/>
              </a:ext>
            </a:extLst>
          </p:cNvPr>
          <p:cNvGrpSpPr/>
          <p:nvPr/>
        </p:nvGrpSpPr>
        <p:grpSpPr>
          <a:xfrm>
            <a:off x="2746305" y="5043621"/>
            <a:ext cx="1245479" cy="990771"/>
            <a:chOff x="3661739" y="6724828"/>
            <a:chExt cx="1660639" cy="1321028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50" name="Group 21">
              <a:extLst>
                <a:ext uri="{FF2B5EF4-FFF2-40B4-BE49-F238E27FC236}">
                  <a16:creationId xmlns:a16="http://schemas.microsoft.com/office/drawing/2014/main" id="{566787A1-CA2A-A11E-5D4A-0BD269794A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1739" y="6724828"/>
              <a:ext cx="1660639" cy="636002"/>
              <a:chOff x="-48" y="32"/>
              <a:chExt cx="943" cy="272"/>
            </a:xfrm>
            <a:grpFill/>
          </p:grpSpPr>
          <p:sp>
            <p:nvSpPr>
              <p:cNvPr id="51" name="Rectangle 22">
                <a:extLst>
                  <a:ext uri="{FF2B5EF4-FFF2-40B4-BE49-F238E27FC236}">
                    <a16:creationId xmlns:a16="http://schemas.microsoft.com/office/drawing/2014/main" id="{48B3F490-CA7C-666C-213C-306C1A0DC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8" y="32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" name="Rectangle 23">
                <a:extLst>
                  <a:ext uri="{FF2B5EF4-FFF2-40B4-BE49-F238E27FC236}">
                    <a16:creationId xmlns:a16="http://schemas.microsoft.com/office/drawing/2014/main" id="{263D0C5C-D4E6-76D2-EAB9-100A7CB1B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" y="92"/>
                <a:ext cx="590" cy="151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8575" tIns="28575" rIns="67859" bIns="28575" anchor="ctr">
                <a:spAutoFit/>
              </a:bodyPr>
              <a:lstStyle/>
              <a:p>
                <a:pPr marL="8335" algn="ctr"/>
                <a:r>
                  <a:rPr lang="en-US" sz="1350" dirty="0">
                    <a:solidFill>
                      <a:srgbClr val="FFFFFF"/>
                    </a:solidFill>
                    <a:sym typeface="Arial" charset="0"/>
                  </a:rPr>
                  <a:t>Data link</a:t>
                </a:r>
              </a:p>
            </p:txBody>
          </p:sp>
        </p:grpSp>
        <p:grpSp>
          <p:nvGrpSpPr>
            <p:cNvPr id="53" name="Group 24">
              <a:extLst>
                <a:ext uri="{FF2B5EF4-FFF2-40B4-BE49-F238E27FC236}">
                  <a16:creationId xmlns:a16="http://schemas.microsoft.com/office/drawing/2014/main" id="{3438AB67-F8F5-4782-C46F-9446D2CF6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1739" y="7412193"/>
              <a:ext cx="1660639" cy="633663"/>
              <a:chOff x="-48" y="52"/>
              <a:chExt cx="943" cy="271"/>
            </a:xfrm>
            <a:grpFill/>
          </p:grpSpPr>
          <p:sp>
            <p:nvSpPr>
              <p:cNvPr id="54" name="Rectangle 25">
                <a:extLst>
                  <a:ext uri="{FF2B5EF4-FFF2-40B4-BE49-F238E27FC236}">
                    <a16:creationId xmlns:a16="http://schemas.microsoft.com/office/drawing/2014/main" id="{80693A57-64E1-6567-A477-D36C51BE42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8" y="52"/>
                <a:ext cx="943" cy="271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Rectangle 26">
                <a:extLst>
                  <a:ext uri="{FF2B5EF4-FFF2-40B4-BE49-F238E27FC236}">
                    <a16:creationId xmlns:a16="http://schemas.microsoft.com/office/drawing/2014/main" id="{9296E0D1-18D7-951B-A46E-376CAE14B1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" y="112"/>
                <a:ext cx="568" cy="151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8575" tIns="28575" rIns="67859" bIns="28575" anchor="ctr">
                <a:spAutoFit/>
              </a:bodyPr>
              <a:lstStyle/>
              <a:p>
                <a:pPr marL="8335" algn="ctr"/>
                <a:r>
                  <a:rPr lang="en-US" sz="1350" dirty="0">
                    <a:solidFill>
                      <a:srgbClr val="FFFFFF"/>
                    </a:solidFill>
                    <a:sym typeface="Arial" charset="0"/>
                  </a:rPr>
                  <a:t>Physical</a:t>
                </a: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77834C5-F3D1-EE41-96ED-E6F0E684D443}"/>
              </a:ext>
            </a:extLst>
          </p:cNvPr>
          <p:cNvGrpSpPr/>
          <p:nvPr/>
        </p:nvGrpSpPr>
        <p:grpSpPr>
          <a:xfrm>
            <a:off x="2056290" y="5297726"/>
            <a:ext cx="665854" cy="503805"/>
            <a:chOff x="5480904" y="7063634"/>
            <a:chExt cx="5429734" cy="67174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104" name="Straight Connector 122894">
              <a:extLst>
                <a:ext uri="{FF2B5EF4-FFF2-40B4-BE49-F238E27FC236}">
                  <a16:creationId xmlns:a16="http://schemas.microsoft.com/office/drawing/2014/main" id="{6234F42D-AA09-FADD-E5F3-0C98BF83CD8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80904" y="7063634"/>
              <a:ext cx="5429734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Straight Connector 122894">
              <a:extLst>
                <a:ext uri="{FF2B5EF4-FFF2-40B4-BE49-F238E27FC236}">
                  <a16:creationId xmlns:a16="http://schemas.microsoft.com/office/drawing/2014/main" id="{80CD4208-3FD1-40CA-D830-414BD53A589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80904" y="7735374"/>
              <a:ext cx="5429734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012BAB1-C711-E6DC-43C4-67BEA3CCC577}"/>
              </a:ext>
            </a:extLst>
          </p:cNvPr>
          <p:cNvGrpSpPr/>
          <p:nvPr/>
        </p:nvGrpSpPr>
        <p:grpSpPr>
          <a:xfrm>
            <a:off x="4957386" y="4532490"/>
            <a:ext cx="1245480" cy="1501903"/>
            <a:chOff x="6609848" y="6043319"/>
            <a:chExt cx="1660640" cy="2002537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70" name="Group 18">
              <a:extLst>
                <a:ext uri="{FF2B5EF4-FFF2-40B4-BE49-F238E27FC236}">
                  <a16:creationId xmlns:a16="http://schemas.microsoft.com/office/drawing/2014/main" id="{F1757094-C9B8-68B2-B492-166A5B19F6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09850" y="6043319"/>
              <a:ext cx="1660638" cy="631326"/>
              <a:chOff x="-31" y="0"/>
              <a:chExt cx="943" cy="270"/>
            </a:xfrm>
            <a:grpFill/>
          </p:grpSpPr>
          <p:sp>
            <p:nvSpPr>
              <p:cNvPr id="71" name="Rectangle 19">
                <a:extLst>
                  <a:ext uri="{FF2B5EF4-FFF2-40B4-BE49-F238E27FC236}">
                    <a16:creationId xmlns:a16="http://schemas.microsoft.com/office/drawing/2014/main" id="{0EFF63DC-EB1B-2E6B-6574-F07FA86499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" y="0"/>
                <a:ext cx="943" cy="270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72" name="Rectangle 20">
                <a:extLst>
                  <a:ext uri="{FF2B5EF4-FFF2-40B4-BE49-F238E27FC236}">
                    <a16:creationId xmlns:a16="http://schemas.microsoft.com/office/drawing/2014/main" id="{4528769F-18EF-D3B2-A86F-7931A2BC1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" y="59"/>
                <a:ext cx="561" cy="151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8575" tIns="28575" rIns="67859" bIns="28575" anchor="ctr">
                <a:spAutoFit/>
              </a:bodyPr>
              <a:lstStyle/>
              <a:p>
                <a:pPr marL="8335" algn="ctr"/>
                <a:r>
                  <a:rPr lang="en-US" sz="1350" dirty="0">
                    <a:solidFill>
                      <a:srgbClr val="FFFFFF"/>
                    </a:solidFill>
                    <a:sym typeface="Arial" charset="0"/>
                  </a:rPr>
                  <a:t>Network</a:t>
                </a:r>
              </a:p>
            </p:txBody>
          </p:sp>
        </p:grpSp>
        <p:grpSp>
          <p:nvGrpSpPr>
            <p:cNvPr id="73" name="Group 21">
              <a:extLst>
                <a:ext uri="{FF2B5EF4-FFF2-40B4-BE49-F238E27FC236}">
                  <a16:creationId xmlns:a16="http://schemas.microsoft.com/office/drawing/2014/main" id="{F4B39F40-1D6B-4D16-CB88-2A46C1007D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09848" y="6724828"/>
              <a:ext cx="1660639" cy="636002"/>
              <a:chOff x="-48" y="32"/>
              <a:chExt cx="943" cy="272"/>
            </a:xfrm>
            <a:grpFill/>
          </p:grpSpPr>
          <p:sp>
            <p:nvSpPr>
              <p:cNvPr id="74" name="Rectangle 22">
                <a:extLst>
                  <a:ext uri="{FF2B5EF4-FFF2-40B4-BE49-F238E27FC236}">
                    <a16:creationId xmlns:a16="http://schemas.microsoft.com/office/drawing/2014/main" id="{E03B320C-DB9A-7A3C-5DD6-D13DD3C896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8" y="32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5" name="Rectangle 23">
                <a:extLst>
                  <a:ext uri="{FF2B5EF4-FFF2-40B4-BE49-F238E27FC236}">
                    <a16:creationId xmlns:a16="http://schemas.microsoft.com/office/drawing/2014/main" id="{94AE340D-5286-C131-8503-079849451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" y="92"/>
                <a:ext cx="590" cy="151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8575" tIns="28575" rIns="67859" bIns="28575" anchor="ctr">
                <a:spAutoFit/>
              </a:bodyPr>
              <a:lstStyle/>
              <a:p>
                <a:pPr marL="8335" algn="ctr"/>
                <a:r>
                  <a:rPr lang="en-US" sz="1350" dirty="0">
                    <a:solidFill>
                      <a:srgbClr val="FFFFFF"/>
                    </a:solidFill>
                    <a:sym typeface="Arial" charset="0"/>
                  </a:rPr>
                  <a:t>Data link</a:t>
                </a:r>
              </a:p>
            </p:txBody>
          </p:sp>
        </p:grpSp>
        <p:grpSp>
          <p:nvGrpSpPr>
            <p:cNvPr id="76" name="Group 24">
              <a:extLst>
                <a:ext uri="{FF2B5EF4-FFF2-40B4-BE49-F238E27FC236}">
                  <a16:creationId xmlns:a16="http://schemas.microsoft.com/office/drawing/2014/main" id="{5FEF778E-0096-C4E2-4ABC-B190B6359F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09848" y="7412193"/>
              <a:ext cx="1660639" cy="633663"/>
              <a:chOff x="-48" y="52"/>
              <a:chExt cx="943" cy="271"/>
            </a:xfrm>
            <a:grpFill/>
          </p:grpSpPr>
          <p:sp>
            <p:nvSpPr>
              <p:cNvPr id="77" name="Rectangle 25">
                <a:extLst>
                  <a:ext uri="{FF2B5EF4-FFF2-40B4-BE49-F238E27FC236}">
                    <a16:creationId xmlns:a16="http://schemas.microsoft.com/office/drawing/2014/main" id="{F200716B-14E8-AAC6-0135-7F006F439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8" y="52"/>
                <a:ext cx="943" cy="271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8" name="Rectangle 26">
                <a:extLst>
                  <a:ext uri="{FF2B5EF4-FFF2-40B4-BE49-F238E27FC236}">
                    <a16:creationId xmlns:a16="http://schemas.microsoft.com/office/drawing/2014/main" id="{EFF1B689-3883-D010-D7CC-9EDDD5D5A9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" y="112"/>
                <a:ext cx="568" cy="151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8575" tIns="28575" rIns="67859" bIns="28575" anchor="ctr">
                <a:spAutoFit/>
              </a:bodyPr>
              <a:lstStyle/>
              <a:p>
                <a:pPr marL="8335" algn="ctr"/>
                <a:r>
                  <a:rPr lang="en-US" sz="1350" dirty="0">
                    <a:solidFill>
                      <a:srgbClr val="FFFFFF"/>
                    </a:solidFill>
                    <a:sym typeface="Arial" charset="0"/>
                  </a:rPr>
                  <a:t>Physical</a:t>
                </a: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98EEEB5-9F7F-CE67-262E-BCBC8B6C7F4F}"/>
              </a:ext>
            </a:extLst>
          </p:cNvPr>
          <p:cNvGrpSpPr/>
          <p:nvPr/>
        </p:nvGrpSpPr>
        <p:grpSpPr>
          <a:xfrm>
            <a:off x="4052958" y="5299977"/>
            <a:ext cx="805684" cy="498090"/>
            <a:chOff x="5480904" y="7071254"/>
            <a:chExt cx="5429734" cy="66412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109" name="Straight Connector 122894">
              <a:extLst>
                <a:ext uri="{FF2B5EF4-FFF2-40B4-BE49-F238E27FC236}">
                  <a16:creationId xmlns:a16="http://schemas.microsoft.com/office/drawing/2014/main" id="{356BBBDB-B2AE-D5BD-B1E9-4E361205151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80904" y="7071254"/>
              <a:ext cx="5429734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" name="Straight Connector 122894">
              <a:extLst>
                <a:ext uri="{FF2B5EF4-FFF2-40B4-BE49-F238E27FC236}">
                  <a16:creationId xmlns:a16="http://schemas.microsoft.com/office/drawing/2014/main" id="{4B662ED9-7C79-D13C-342A-838A0148412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80904" y="7735374"/>
              <a:ext cx="5429734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E8E17EC-0602-7E94-84BA-E2B247557081}"/>
              </a:ext>
            </a:extLst>
          </p:cNvPr>
          <p:cNvGrpSpPr/>
          <p:nvPr/>
        </p:nvGrpSpPr>
        <p:grpSpPr>
          <a:xfrm>
            <a:off x="8931334" y="4785919"/>
            <a:ext cx="1072367" cy="1009576"/>
            <a:chOff x="8396172" y="6380299"/>
            <a:chExt cx="1429822" cy="1346101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6052600-6A54-66E6-9757-98869744DC5B}"/>
                </a:ext>
              </a:extLst>
            </p:cNvPr>
            <p:cNvGrpSpPr/>
            <p:nvPr/>
          </p:nvGrpSpPr>
          <p:grpSpPr>
            <a:xfrm>
              <a:off x="8396173" y="7054660"/>
              <a:ext cx="1429821" cy="671740"/>
              <a:chOff x="5480904" y="7063634"/>
              <a:chExt cx="5429734" cy="671740"/>
            </a:xfrm>
            <a:grpFill/>
          </p:grpSpPr>
          <p:cxnSp>
            <p:nvCxnSpPr>
              <p:cNvPr id="82" name="Straight Connector 122894">
                <a:extLst>
                  <a:ext uri="{FF2B5EF4-FFF2-40B4-BE49-F238E27FC236}">
                    <a16:creationId xmlns:a16="http://schemas.microsoft.com/office/drawing/2014/main" id="{46AC07B6-3F6B-8B50-7291-E684BC428DB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480904" y="7063634"/>
                <a:ext cx="542973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prstDash val="dash"/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122894">
                <a:extLst>
                  <a:ext uri="{FF2B5EF4-FFF2-40B4-BE49-F238E27FC236}">
                    <a16:creationId xmlns:a16="http://schemas.microsoft.com/office/drawing/2014/main" id="{C75E83C1-86CC-4E3B-863C-F30AC76C9A5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480904" y="7735374"/>
                <a:ext cx="542973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prstDash val="dash"/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81" name="Straight Connector 122894">
              <a:extLst>
                <a:ext uri="{FF2B5EF4-FFF2-40B4-BE49-F238E27FC236}">
                  <a16:creationId xmlns:a16="http://schemas.microsoft.com/office/drawing/2014/main" id="{B0FA8E90-4FFC-BF6B-88E0-36FA2462FB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396172" y="6380299"/>
              <a:ext cx="1429821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632FD18-F328-4CDF-B347-ECD0AB95049A}"/>
              </a:ext>
            </a:extLst>
          </p:cNvPr>
          <p:cNvGrpSpPr/>
          <p:nvPr/>
        </p:nvGrpSpPr>
        <p:grpSpPr>
          <a:xfrm>
            <a:off x="7536279" y="4532490"/>
            <a:ext cx="1245480" cy="1501903"/>
            <a:chOff x="9895973" y="6043319"/>
            <a:chExt cx="1660640" cy="2002537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92" name="Group 18">
              <a:extLst>
                <a:ext uri="{FF2B5EF4-FFF2-40B4-BE49-F238E27FC236}">
                  <a16:creationId xmlns:a16="http://schemas.microsoft.com/office/drawing/2014/main" id="{2022396A-3BD5-036D-7A88-90BFC9C9C8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95975" y="6043319"/>
              <a:ext cx="1660638" cy="631326"/>
              <a:chOff x="-31" y="0"/>
              <a:chExt cx="943" cy="270"/>
            </a:xfrm>
            <a:grpFill/>
          </p:grpSpPr>
          <p:sp>
            <p:nvSpPr>
              <p:cNvPr id="107" name="Rectangle 19">
                <a:extLst>
                  <a:ext uri="{FF2B5EF4-FFF2-40B4-BE49-F238E27FC236}">
                    <a16:creationId xmlns:a16="http://schemas.microsoft.com/office/drawing/2014/main" id="{5E4889E6-ABD6-74B9-0824-9D7370064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1" y="0"/>
                <a:ext cx="943" cy="270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114" name="Rectangle 20">
                <a:extLst>
                  <a:ext uri="{FF2B5EF4-FFF2-40B4-BE49-F238E27FC236}">
                    <a16:creationId xmlns:a16="http://schemas.microsoft.com/office/drawing/2014/main" id="{16A1EA23-6148-92F3-9C34-336C2D135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" y="59"/>
                <a:ext cx="561" cy="151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8575" tIns="28575" rIns="67859" bIns="28575" anchor="ctr">
                <a:spAutoFit/>
              </a:bodyPr>
              <a:lstStyle/>
              <a:p>
                <a:pPr marL="8335" algn="ctr"/>
                <a:r>
                  <a:rPr lang="en-US" sz="1350" dirty="0">
                    <a:solidFill>
                      <a:srgbClr val="FFFFFF"/>
                    </a:solidFill>
                    <a:sym typeface="Arial" charset="0"/>
                  </a:rPr>
                  <a:t>Network</a:t>
                </a:r>
              </a:p>
            </p:txBody>
          </p:sp>
        </p:grpSp>
        <p:grpSp>
          <p:nvGrpSpPr>
            <p:cNvPr id="93" name="Group 21">
              <a:extLst>
                <a:ext uri="{FF2B5EF4-FFF2-40B4-BE49-F238E27FC236}">
                  <a16:creationId xmlns:a16="http://schemas.microsoft.com/office/drawing/2014/main" id="{D8C1A27F-5B8E-4BFC-92CA-2EB048C0F9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95973" y="6724828"/>
              <a:ext cx="1660639" cy="636002"/>
              <a:chOff x="-48" y="32"/>
              <a:chExt cx="943" cy="272"/>
            </a:xfrm>
            <a:grpFill/>
          </p:grpSpPr>
          <p:sp>
            <p:nvSpPr>
              <p:cNvPr id="97" name="Rectangle 22">
                <a:extLst>
                  <a:ext uri="{FF2B5EF4-FFF2-40B4-BE49-F238E27FC236}">
                    <a16:creationId xmlns:a16="http://schemas.microsoft.com/office/drawing/2014/main" id="{F5F8C5D9-1F12-A7E4-AFD4-599FC385D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8" y="32"/>
                <a:ext cx="943" cy="272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1" name="Rectangle 23">
                <a:extLst>
                  <a:ext uri="{FF2B5EF4-FFF2-40B4-BE49-F238E27FC236}">
                    <a16:creationId xmlns:a16="http://schemas.microsoft.com/office/drawing/2014/main" id="{6C5E3739-0AEE-20FF-A815-DA873D565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" y="92"/>
                <a:ext cx="590" cy="151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8575" tIns="28575" rIns="67859" bIns="28575" anchor="ctr">
                <a:spAutoFit/>
              </a:bodyPr>
              <a:lstStyle/>
              <a:p>
                <a:pPr marL="8335" algn="ctr"/>
                <a:r>
                  <a:rPr lang="en-US" sz="1350" dirty="0">
                    <a:solidFill>
                      <a:srgbClr val="FFFFFF"/>
                    </a:solidFill>
                    <a:sym typeface="Arial" charset="0"/>
                  </a:rPr>
                  <a:t>Data link</a:t>
                </a:r>
              </a:p>
            </p:txBody>
          </p:sp>
        </p:grpSp>
        <p:grpSp>
          <p:nvGrpSpPr>
            <p:cNvPr id="94" name="Group 24">
              <a:extLst>
                <a:ext uri="{FF2B5EF4-FFF2-40B4-BE49-F238E27FC236}">
                  <a16:creationId xmlns:a16="http://schemas.microsoft.com/office/drawing/2014/main" id="{103B9F27-6E51-C0A1-FF60-7358005754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95973" y="7412193"/>
              <a:ext cx="1660639" cy="633663"/>
              <a:chOff x="-48" y="52"/>
              <a:chExt cx="943" cy="271"/>
            </a:xfrm>
            <a:grpFill/>
          </p:grpSpPr>
          <p:sp>
            <p:nvSpPr>
              <p:cNvPr id="95" name="Rectangle 25">
                <a:extLst>
                  <a:ext uri="{FF2B5EF4-FFF2-40B4-BE49-F238E27FC236}">
                    <a16:creationId xmlns:a16="http://schemas.microsoft.com/office/drawing/2014/main" id="{E964B9DA-4162-58A3-4D42-6FED9DBCD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8" y="52"/>
                <a:ext cx="943" cy="271"/>
              </a:xfrm>
              <a:prstGeom prst="rect">
                <a:avLst/>
              </a:prstGeom>
              <a:grpFill/>
              <a:ln w="25400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blurRad="63500" dist="101600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6" name="Rectangle 26">
                <a:extLst>
                  <a:ext uri="{FF2B5EF4-FFF2-40B4-BE49-F238E27FC236}">
                    <a16:creationId xmlns:a16="http://schemas.microsoft.com/office/drawing/2014/main" id="{373B1321-F24F-7EF4-F680-B1B3E0779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" y="112"/>
                <a:ext cx="568" cy="151"/>
              </a:xfrm>
              <a:prstGeom prst="rect">
                <a:avLst/>
              </a:prstGeom>
              <a:grp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28575" tIns="28575" rIns="67859" bIns="28575" anchor="ctr">
                <a:spAutoFit/>
              </a:bodyPr>
              <a:lstStyle/>
              <a:p>
                <a:pPr marL="8335" algn="ctr"/>
                <a:r>
                  <a:rPr lang="en-US" sz="1350" dirty="0">
                    <a:solidFill>
                      <a:srgbClr val="FFFFFF"/>
                    </a:solidFill>
                    <a:sym typeface="Arial" charset="0"/>
                  </a:rPr>
                  <a:t>Physical</a:t>
                </a:r>
              </a:p>
            </p:txBody>
          </p:sp>
        </p:grpSp>
      </p:grpSp>
      <p:cxnSp>
        <p:nvCxnSpPr>
          <p:cNvPr id="115" name="Straight Connector 122894">
            <a:extLst>
              <a:ext uri="{FF2B5EF4-FFF2-40B4-BE49-F238E27FC236}">
                <a16:creationId xmlns:a16="http://schemas.microsoft.com/office/drawing/2014/main" id="{3FFE9CE1-9F26-A282-7FA5-7C9B8B698B8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71230" y="4781125"/>
            <a:ext cx="278143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B5D1610-613F-CFD0-4121-8771B3695672}"/>
              </a:ext>
            </a:extLst>
          </p:cNvPr>
          <p:cNvGrpSpPr/>
          <p:nvPr/>
        </p:nvGrpSpPr>
        <p:grpSpPr>
          <a:xfrm>
            <a:off x="6265148" y="4785919"/>
            <a:ext cx="1179603" cy="1009576"/>
            <a:chOff x="8396172" y="6380299"/>
            <a:chExt cx="1429822" cy="1346101"/>
          </a:xfrm>
          <a:solidFill>
            <a:schemeClr val="tx2">
              <a:lumMod val="40000"/>
              <a:lumOff val="60000"/>
            </a:schemeClr>
          </a:solidFill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8AF4DB1-89CA-C3B2-D132-E98E40460B14}"/>
                </a:ext>
              </a:extLst>
            </p:cNvPr>
            <p:cNvGrpSpPr/>
            <p:nvPr/>
          </p:nvGrpSpPr>
          <p:grpSpPr>
            <a:xfrm>
              <a:off x="8396173" y="7054660"/>
              <a:ext cx="1429821" cy="671740"/>
              <a:chOff x="5480904" y="7063634"/>
              <a:chExt cx="5429734" cy="671740"/>
            </a:xfrm>
            <a:grpFill/>
          </p:grpSpPr>
          <p:cxnSp>
            <p:nvCxnSpPr>
              <p:cNvPr id="119" name="Straight Connector 122894">
                <a:extLst>
                  <a:ext uri="{FF2B5EF4-FFF2-40B4-BE49-F238E27FC236}">
                    <a16:creationId xmlns:a16="http://schemas.microsoft.com/office/drawing/2014/main" id="{90E0FAC6-C34D-BC15-3CD6-6164D3F328F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480904" y="7063634"/>
                <a:ext cx="542973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prstDash val="dash"/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0" name="Straight Connector 122894">
                <a:extLst>
                  <a:ext uri="{FF2B5EF4-FFF2-40B4-BE49-F238E27FC236}">
                    <a16:creationId xmlns:a16="http://schemas.microsoft.com/office/drawing/2014/main" id="{826D9549-D587-59F1-45D9-1A3A6978CF0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480904" y="7735374"/>
                <a:ext cx="5429734" cy="0"/>
              </a:xfrm>
              <a:prstGeom prst="line">
                <a:avLst/>
              </a:prstGeom>
              <a:grpFill/>
              <a:ln w="12700">
                <a:solidFill>
                  <a:schemeClr val="tx1"/>
                </a:solidFill>
                <a:prstDash val="dash"/>
                <a:round/>
                <a:headEnd type="stealth" w="lg" len="lg"/>
                <a:tailEnd type="stealth" w="lg" len="lg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118" name="Straight Connector 122894">
              <a:extLst>
                <a:ext uri="{FF2B5EF4-FFF2-40B4-BE49-F238E27FC236}">
                  <a16:creationId xmlns:a16="http://schemas.microsoft.com/office/drawing/2014/main" id="{49374328-D2E0-FCD7-E7ED-D5E6A792F8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396172" y="6380299"/>
              <a:ext cx="1429821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9F5102AA-DD44-9A66-AD05-EF1BFCF86589}"/>
              </a:ext>
            </a:extLst>
          </p:cNvPr>
          <p:cNvSpPr txBox="1"/>
          <p:nvPr/>
        </p:nvSpPr>
        <p:spPr>
          <a:xfrm>
            <a:off x="2740667" y="6123268"/>
            <a:ext cx="1256754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algn="ctr" defTabSz="409575"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  <a:sym typeface="Gill Sans"/>
              </a:rPr>
              <a:t>Switch</a:t>
            </a:r>
          </a:p>
          <a:p>
            <a:pPr rtl="0" latinLnBrk="1" hangingPunct="0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L2 gateway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790DB4D-07F7-07A9-B425-BEC01880B519}"/>
              </a:ext>
            </a:extLst>
          </p:cNvPr>
          <p:cNvSpPr txBox="1"/>
          <p:nvPr/>
        </p:nvSpPr>
        <p:spPr>
          <a:xfrm>
            <a:off x="4951749" y="6123268"/>
            <a:ext cx="1256754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algn="ctr" defTabSz="409575"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  <a:sym typeface="Gill Sans"/>
              </a:rPr>
              <a:t>Router</a:t>
            </a:r>
          </a:p>
          <a:p>
            <a:pPr rtl="0" latinLnBrk="1" hangingPunct="0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L3 gateway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315D8E0-BABD-9A9A-DDFB-9475098C6531}"/>
              </a:ext>
            </a:extLst>
          </p:cNvPr>
          <p:cNvSpPr txBox="1"/>
          <p:nvPr/>
        </p:nvSpPr>
        <p:spPr>
          <a:xfrm>
            <a:off x="7530641" y="6123268"/>
            <a:ext cx="1256754" cy="6309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algn="ctr" defTabSz="409575"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  <a:sym typeface="Gill Sans"/>
              </a:rPr>
              <a:t>Router</a:t>
            </a:r>
          </a:p>
          <a:p>
            <a:pPr rtl="0" latinLnBrk="1" hangingPunct="0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L3 gateway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6608A8A-CA05-0E56-A278-6E33F2B6B97C}"/>
              </a:ext>
            </a:extLst>
          </p:cNvPr>
          <p:cNvSpPr txBox="1"/>
          <p:nvPr/>
        </p:nvSpPr>
        <p:spPr>
          <a:xfrm>
            <a:off x="755044" y="6261767"/>
            <a:ext cx="933590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algn="ctr" defTabSz="409575"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  <a:sym typeface="Gill Sans"/>
              </a:rPr>
              <a:t>End-Host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08D030F-BDC8-8289-93CB-9A53E360F0A3}"/>
              </a:ext>
            </a:extLst>
          </p:cNvPr>
          <p:cNvSpPr txBox="1"/>
          <p:nvPr/>
        </p:nvSpPr>
        <p:spPr>
          <a:xfrm>
            <a:off x="10429714" y="6261767"/>
            <a:ext cx="933590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8100" tIns="38100" rIns="38100" bIns="38100" numCol="1" spcCol="38100" rtlCol="0" anchor="ctr">
            <a:spAutoFit/>
          </a:bodyPr>
          <a:lstStyle/>
          <a:p>
            <a:pPr algn="ctr" defTabSz="409575" fontAlgn="auto" latinLnBrk="1" hangingPunct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  <a:sym typeface="Gill Sans"/>
              </a:rPr>
              <a:t>End-Host</a:t>
            </a:r>
          </a:p>
        </p:txBody>
      </p:sp>
      <p:cxnSp>
        <p:nvCxnSpPr>
          <p:cNvPr id="126" name="Straight Connector 122894">
            <a:extLst>
              <a:ext uri="{FF2B5EF4-FFF2-40B4-BE49-F238E27FC236}">
                <a16:creationId xmlns:a16="http://schemas.microsoft.com/office/drawing/2014/main" id="{D0C6AF88-3898-D6DB-42D0-1E51DA6AE77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64647" y="4247301"/>
            <a:ext cx="7935762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  <a:headEnd type="stealth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27492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23281C-81E4-0B49-6853-84E423528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68573" tIns="34289" rIns="68573" bIns="34289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50" dirty="0">
                <a:solidFill>
                  <a:schemeClr val="tx1"/>
                </a:solidFill>
              </a:rPr>
              <a:t>Why Transport Layer? 1. De-Multiplexing with Ports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FB7F04-F8DD-AE17-9BBA-5D4DD04A394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0" y="1143002"/>
            <a:ext cx="11673655" cy="5486398"/>
          </a:xfrm>
        </p:spPr>
        <p:txBody>
          <a:bodyPr/>
          <a:lstStyle/>
          <a:p>
            <a:pPr marL="361950" indent="-361950"/>
            <a:r>
              <a:rPr lang="en-US" dirty="0"/>
              <a:t>With the network layer, we delivered packets to the host.</a:t>
            </a:r>
          </a:p>
          <a:p>
            <a:pPr marL="361950" indent="-361950"/>
            <a:r>
              <a:rPr lang="en-US" dirty="0"/>
              <a:t>So, why do we need transport layer, too?!</a:t>
            </a:r>
          </a:p>
          <a:p>
            <a:pPr marL="536575" lvl="1" indent="-268288">
              <a:buFont typeface="Wingdings" panose="05000000000000000000" pitchFamily="2" charset="2"/>
              <a:buChar char="§"/>
            </a:pPr>
            <a:r>
              <a:rPr lang="en-US" sz="2400" dirty="0"/>
              <a:t>End-to-end communication is between </a:t>
            </a:r>
            <a:br>
              <a:rPr lang="en-US" sz="2400" dirty="0"/>
            </a:br>
            <a:r>
              <a:rPr lang="en-US" sz="2400" dirty="0"/>
              <a:t>application </a:t>
            </a:r>
            <a:r>
              <a:rPr lang="en-US" sz="2400" dirty="0">
                <a:solidFill>
                  <a:srgbClr val="FF0000"/>
                </a:solidFill>
              </a:rPr>
              <a:t>processes</a:t>
            </a:r>
            <a:r>
              <a:rPr lang="en-US" sz="2400" dirty="0"/>
              <a:t> at end-hosts.</a:t>
            </a:r>
          </a:p>
          <a:p>
            <a:pPr marL="536575" lvl="1" indent="-268288">
              <a:buFont typeface="Wingdings" panose="05000000000000000000" pitchFamily="2" charset="2"/>
              <a:buChar char="§"/>
            </a:pPr>
            <a:r>
              <a:rPr lang="en-US" sz="2400" dirty="0"/>
              <a:t>Multiple application processes are running</a:t>
            </a:r>
            <a:br>
              <a:rPr lang="en-US" sz="2400" dirty="0"/>
            </a:br>
            <a:r>
              <a:rPr lang="en-US" sz="2400" dirty="0"/>
              <a:t>on the end-host concurrently.</a:t>
            </a:r>
          </a:p>
          <a:p>
            <a:pPr marL="536575" lvl="1" indent="-268288">
              <a:buFont typeface="Wingdings" panose="05000000000000000000" pitchFamily="2" charset="2"/>
              <a:buChar char="§"/>
            </a:pPr>
            <a:r>
              <a:rPr lang="en-US" sz="2400" dirty="0"/>
              <a:t>We need a way to decide which packets </a:t>
            </a:r>
            <a:br>
              <a:rPr lang="en-US" sz="2400" dirty="0"/>
            </a:br>
            <a:r>
              <a:rPr lang="en-US" sz="2400" dirty="0"/>
              <a:t>go to which applications.</a:t>
            </a:r>
          </a:p>
          <a:p>
            <a:pPr marL="804863" lvl="2" indent="-268288">
              <a:buFont typeface="Wingdings" panose="05000000000000000000" pitchFamily="2" charset="2"/>
              <a:buChar char="§"/>
            </a:pPr>
            <a:r>
              <a:rPr lang="en-US" sz="2400" b="1" i="1" dirty="0"/>
              <a:t>i.e.</a:t>
            </a:r>
            <a:r>
              <a:rPr lang="en-US" sz="2400" b="1" dirty="0"/>
              <a:t>, De-multiplexing</a:t>
            </a:r>
            <a:endParaRPr lang="en-US" sz="1800" b="1" dirty="0"/>
          </a:p>
          <a:p>
            <a:pPr marL="238125" indent="0">
              <a:buNone/>
            </a:pPr>
            <a:endParaRPr lang="en-US" dirty="0"/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1C0E3B75-744E-5FD4-4AFF-36F24AF7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851817"/>
            <a:ext cx="3116778" cy="2496763"/>
          </a:xfrm>
          <a:prstGeom prst="rect">
            <a:avLst/>
          </a:prstGeom>
          <a:solidFill>
            <a:srgbClr val="FF9966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27FC430-7AE8-0516-9CF7-A088C3203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803" y="3851819"/>
            <a:ext cx="364138" cy="2496761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defTabSz="914378" eaLnBrk="1" hangingPunct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85FEEE-3972-1056-9174-A32C6F895CF5}"/>
              </a:ext>
            </a:extLst>
          </p:cNvPr>
          <p:cNvSpPr txBox="1"/>
          <p:nvPr/>
        </p:nvSpPr>
        <p:spPr>
          <a:xfrm>
            <a:off x="6373162" y="3200401"/>
            <a:ext cx="978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Layers</a:t>
            </a:r>
          </a:p>
          <a:p>
            <a:pPr algn="ctr"/>
            <a:r>
              <a:rPr lang="en-CA" dirty="0"/>
              <a:t>1-2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6D256-90CE-A1C7-D567-3DF92B580A08}"/>
              </a:ext>
            </a:extLst>
          </p:cNvPr>
          <p:cNvSpPr txBox="1"/>
          <p:nvPr/>
        </p:nvSpPr>
        <p:spPr>
          <a:xfrm>
            <a:off x="7588824" y="3200400"/>
            <a:ext cx="780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Layer</a:t>
            </a:r>
          </a:p>
          <a:p>
            <a:pPr algn="ctr"/>
            <a:r>
              <a:rPr lang="en-CA" dirty="0"/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3866DF-2841-5088-F516-6F227099E286}"/>
              </a:ext>
            </a:extLst>
          </p:cNvPr>
          <p:cNvSpPr txBox="1"/>
          <p:nvPr/>
        </p:nvSpPr>
        <p:spPr>
          <a:xfrm>
            <a:off x="7878935" y="3892668"/>
            <a:ext cx="204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Operating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FC9CAD-3A1A-B6CE-FEE0-FECF5CA8CB6F}"/>
              </a:ext>
            </a:extLst>
          </p:cNvPr>
          <p:cNvSpPr txBox="1"/>
          <p:nvPr/>
        </p:nvSpPr>
        <p:spPr>
          <a:xfrm rot="5400000">
            <a:off x="6541299" y="4942873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NIC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775763-7781-4F21-DA3A-F21F92DFA940}"/>
              </a:ext>
            </a:extLst>
          </p:cNvPr>
          <p:cNvSpPr txBox="1"/>
          <p:nvPr/>
        </p:nvSpPr>
        <p:spPr>
          <a:xfrm>
            <a:off x="9430187" y="3225912"/>
            <a:ext cx="780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Layer</a:t>
            </a:r>
          </a:p>
          <a:p>
            <a:pPr algn="ctr"/>
            <a:r>
              <a:rPr lang="en-CA" dirty="0"/>
              <a:t>4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7E2EDA1-1A99-1ECC-A2D5-9B3A84F7002B}"/>
              </a:ext>
            </a:extLst>
          </p:cNvPr>
          <p:cNvSpPr/>
          <p:nvPr/>
        </p:nvSpPr>
        <p:spPr>
          <a:xfrm>
            <a:off x="7775394" y="4739385"/>
            <a:ext cx="456383" cy="8382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B9D10A-1E4B-CEBD-402B-F715D957AF15}"/>
              </a:ext>
            </a:extLst>
          </p:cNvPr>
          <p:cNvSpPr txBox="1"/>
          <p:nvPr/>
        </p:nvSpPr>
        <p:spPr>
          <a:xfrm rot="5400000">
            <a:off x="7584485" y="497381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BB8847F-8127-8F72-6C12-62E5F665E7EF}"/>
              </a:ext>
            </a:extLst>
          </p:cNvPr>
          <p:cNvSpPr/>
          <p:nvPr/>
        </p:nvSpPr>
        <p:spPr>
          <a:xfrm>
            <a:off x="9547989" y="4255374"/>
            <a:ext cx="456383" cy="838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786EBA-4F6A-4B3C-5006-AD42E51CA7FD}"/>
              </a:ext>
            </a:extLst>
          </p:cNvPr>
          <p:cNvSpPr txBox="1"/>
          <p:nvPr/>
        </p:nvSpPr>
        <p:spPr>
          <a:xfrm rot="5400000">
            <a:off x="9357079" y="4489810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TCP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B6A3A4C-6A07-D802-1DCA-BCC619A3D0FB}"/>
              </a:ext>
            </a:extLst>
          </p:cNvPr>
          <p:cNvSpPr/>
          <p:nvPr/>
        </p:nvSpPr>
        <p:spPr>
          <a:xfrm>
            <a:off x="9547989" y="5381476"/>
            <a:ext cx="456383" cy="8382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BB87DD-8C3E-370D-5750-2439DC21E7F1}"/>
              </a:ext>
            </a:extLst>
          </p:cNvPr>
          <p:cNvSpPr txBox="1"/>
          <p:nvPr/>
        </p:nvSpPr>
        <p:spPr>
          <a:xfrm rot="5400000">
            <a:off x="9378366" y="5637198"/>
            <a:ext cx="79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UDP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929501-7F6A-90B9-A1A0-2D4F82852B5F}"/>
              </a:ext>
            </a:extLst>
          </p:cNvPr>
          <p:cNvSpPr txBox="1"/>
          <p:nvPr/>
        </p:nvSpPr>
        <p:spPr>
          <a:xfrm>
            <a:off x="11106587" y="2057400"/>
            <a:ext cx="780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Layer</a:t>
            </a:r>
          </a:p>
          <a:p>
            <a:pPr algn="ctr"/>
            <a:r>
              <a:rPr lang="en-CA" dirty="0"/>
              <a:t>7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CE4FC93-F841-30A0-A1EB-D5965F829499}"/>
              </a:ext>
            </a:extLst>
          </p:cNvPr>
          <p:cNvSpPr/>
          <p:nvPr/>
        </p:nvSpPr>
        <p:spPr>
          <a:xfrm>
            <a:off x="11260800" y="2662817"/>
            <a:ext cx="456383" cy="838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75BE12-EE09-0268-FE32-30E5523C110C}"/>
              </a:ext>
            </a:extLst>
          </p:cNvPr>
          <p:cNvSpPr txBox="1"/>
          <p:nvPr/>
        </p:nvSpPr>
        <p:spPr>
          <a:xfrm rot="5400000">
            <a:off x="11069890" y="2897253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Email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208FC3-99D5-B0C5-6A88-32876A063305}"/>
              </a:ext>
            </a:extLst>
          </p:cNvPr>
          <p:cNvSpPr/>
          <p:nvPr/>
        </p:nvSpPr>
        <p:spPr>
          <a:xfrm>
            <a:off x="11260800" y="3657600"/>
            <a:ext cx="456383" cy="838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867315-4779-59D8-6EE7-95F8E97BD231}"/>
              </a:ext>
            </a:extLst>
          </p:cNvPr>
          <p:cNvSpPr txBox="1"/>
          <p:nvPr/>
        </p:nvSpPr>
        <p:spPr>
          <a:xfrm rot="5400000">
            <a:off x="11069890" y="3892036"/>
            <a:ext cx="83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Edge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C9F0818-A0CD-8267-FBC3-BFB2ED117E43}"/>
              </a:ext>
            </a:extLst>
          </p:cNvPr>
          <p:cNvSpPr/>
          <p:nvPr/>
        </p:nvSpPr>
        <p:spPr>
          <a:xfrm>
            <a:off x="11260799" y="4648200"/>
            <a:ext cx="456383" cy="838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3858E0-BEE2-FE3B-840B-D51BCF93E8D0}"/>
              </a:ext>
            </a:extLst>
          </p:cNvPr>
          <p:cNvSpPr txBox="1"/>
          <p:nvPr/>
        </p:nvSpPr>
        <p:spPr>
          <a:xfrm rot="5400000">
            <a:off x="10993687" y="4882632"/>
            <a:ext cx="99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Teams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C09C7FC-36A8-59E5-2152-5515FED726AF}"/>
              </a:ext>
            </a:extLst>
          </p:cNvPr>
          <p:cNvSpPr/>
          <p:nvPr/>
        </p:nvSpPr>
        <p:spPr>
          <a:xfrm>
            <a:off x="11260799" y="5682561"/>
            <a:ext cx="456383" cy="838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3278D7-68EF-E518-8A80-EBAD456C64F7}"/>
              </a:ext>
            </a:extLst>
          </p:cNvPr>
          <p:cNvSpPr txBox="1"/>
          <p:nvPr/>
        </p:nvSpPr>
        <p:spPr>
          <a:xfrm rot="5400000">
            <a:off x="11069888" y="5949433"/>
            <a:ext cx="83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Zoom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B22BBF1-2D58-4B97-4337-6E2E5AC335CC}"/>
              </a:ext>
            </a:extLst>
          </p:cNvPr>
          <p:cNvSpPr/>
          <p:nvPr/>
        </p:nvSpPr>
        <p:spPr>
          <a:xfrm>
            <a:off x="6295768" y="3089189"/>
            <a:ext cx="4973594" cy="1921100"/>
          </a:xfrm>
          <a:custGeom>
            <a:avLst/>
            <a:gdLst>
              <a:gd name="connsiteX0" fmla="*/ 0 w 4151870"/>
              <a:gd name="connsiteY0" fmla="*/ 1859692 h 1916092"/>
              <a:gd name="connsiteX1" fmla="*/ 957649 w 4151870"/>
              <a:gd name="connsiteY1" fmla="*/ 1915297 h 1916092"/>
              <a:gd name="connsiteX2" fmla="*/ 1433384 w 4151870"/>
              <a:gd name="connsiteY2" fmla="*/ 1822622 h 1916092"/>
              <a:gd name="connsiteX3" fmla="*/ 1810265 w 4151870"/>
              <a:gd name="connsiteY3" fmla="*/ 1563130 h 1916092"/>
              <a:gd name="connsiteX4" fmla="*/ 2687594 w 4151870"/>
              <a:gd name="connsiteY4" fmla="*/ 1445741 h 1916092"/>
              <a:gd name="connsiteX5" fmla="*/ 3021227 w 4151870"/>
              <a:gd name="connsiteY5" fmla="*/ 1340708 h 1916092"/>
              <a:gd name="connsiteX6" fmla="*/ 3336324 w 4151870"/>
              <a:gd name="connsiteY6" fmla="*/ 976184 h 1916092"/>
              <a:gd name="connsiteX7" fmla="*/ 3515497 w 4151870"/>
              <a:gd name="connsiteY7" fmla="*/ 166816 h 1916092"/>
              <a:gd name="connsiteX8" fmla="*/ 4151870 w 4151870"/>
              <a:gd name="connsiteY8" fmla="*/ 0 h 1916092"/>
              <a:gd name="connsiteX9" fmla="*/ 4151870 w 4151870"/>
              <a:gd name="connsiteY9" fmla="*/ 0 h 1916092"/>
              <a:gd name="connsiteX0" fmla="*/ 0 w 4145691"/>
              <a:gd name="connsiteY0" fmla="*/ 1890584 h 1920806"/>
              <a:gd name="connsiteX1" fmla="*/ 951470 w 4145691"/>
              <a:gd name="connsiteY1" fmla="*/ 1915297 h 1920806"/>
              <a:gd name="connsiteX2" fmla="*/ 1427205 w 4145691"/>
              <a:gd name="connsiteY2" fmla="*/ 1822622 h 1920806"/>
              <a:gd name="connsiteX3" fmla="*/ 1804086 w 4145691"/>
              <a:gd name="connsiteY3" fmla="*/ 1563130 h 1920806"/>
              <a:gd name="connsiteX4" fmla="*/ 2681415 w 4145691"/>
              <a:gd name="connsiteY4" fmla="*/ 1445741 h 1920806"/>
              <a:gd name="connsiteX5" fmla="*/ 3015048 w 4145691"/>
              <a:gd name="connsiteY5" fmla="*/ 1340708 h 1920806"/>
              <a:gd name="connsiteX6" fmla="*/ 3330145 w 4145691"/>
              <a:gd name="connsiteY6" fmla="*/ 976184 h 1920806"/>
              <a:gd name="connsiteX7" fmla="*/ 3509318 w 4145691"/>
              <a:gd name="connsiteY7" fmla="*/ 166816 h 1920806"/>
              <a:gd name="connsiteX8" fmla="*/ 4145691 w 4145691"/>
              <a:gd name="connsiteY8" fmla="*/ 0 h 1920806"/>
              <a:gd name="connsiteX9" fmla="*/ 4145691 w 4145691"/>
              <a:gd name="connsiteY9" fmla="*/ 0 h 1920806"/>
              <a:gd name="connsiteX0" fmla="*/ 0 w 4145691"/>
              <a:gd name="connsiteY0" fmla="*/ 1890584 h 1920806"/>
              <a:gd name="connsiteX1" fmla="*/ 951470 w 4145691"/>
              <a:gd name="connsiteY1" fmla="*/ 1915297 h 1920806"/>
              <a:gd name="connsiteX2" fmla="*/ 1427205 w 4145691"/>
              <a:gd name="connsiteY2" fmla="*/ 1822622 h 1920806"/>
              <a:gd name="connsiteX3" fmla="*/ 1804086 w 4145691"/>
              <a:gd name="connsiteY3" fmla="*/ 1563130 h 1920806"/>
              <a:gd name="connsiteX4" fmla="*/ 2669058 w 4145691"/>
              <a:gd name="connsiteY4" fmla="*/ 1322173 h 1920806"/>
              <a:gd name="connsiteX5" fmla="*/ 3015048 w 4145691"/>
              <a:gd name="connsiteY5" fmla="*/ 1340708 h 1920806"/>
              <a:gd name="connsiteX6" fmla="*/ 3330145 w 4145691"/>
              <a:gd name="connsiteY6" fmla="*/ 976184 h 1920806"/>
              <a:gd name="connsiteX7" fmla="*/ 3509318 w 4145691"/>
              <a:gd name="connsiteY7" fmla="*/ 166816 h 1920806"/>
              <a:gd name="connsiteX8" fmla="*/ 4145691 w 4145691"/>
              <a:gd name="connsiteY8" fmla="*/ 0 h 1920806"/>
              <a:gd name="connsiteX9" fmla="*/ 4145691 w 4145691"/>
              <a:gd name="connsiteY9" fmla="*/ 0 h 1920806"/>
              <a:gd name="connsiteX0" fmla="*/ 0 w 4145691"/>
              <a:gd name="connsiteY0" fmla="*/ 1890584 h 1920806"/>
              <a:gd name="connsiteX1" fmla="*/ 951470 w 4145691"/>
              <a:gd name="connsiteY1" fmla="*/ 1915297 h 1920806"/>
              <a:gd name="connsiteX2" fmla="*/ 1427205 w 4145691"/>
              <a:gd name="connsiteY2" fmla="*/ 1822622 h 1920806"/>
              <a:gd name="connsiteX3" fmla="*/ 1804086 w 4145691"/>
              <a:gd name="connsiteY3" fmla="*/ 1563130 h 1920806"/>
              <a:gd name="connsiteX4" fmla="*/ 2669058 w 4145691"/>
              <a:gd name="connsiteY4" fmla="*/ 1322173 h 1920806"/>
              <a:gd name="connsiteX5" fmla="*/ 3144794 w 4145691"/>
              <a:gd name="connsiteY5" fmla="*/ 1180070 h 1920806"/>
              <a:gd name="connsiteX6" fmla="*/ 3330145 w 4145691"/>
              <a:gd name="connsiteY6" fmla="*/ 976184 h 1920806"/>
              <a:gd name="connsiteX7" fmla="*/ 3509318 w 4145691"/>
              <a:gd name="connsiteY7" fmla="*/ 166816 h 1920806"/>
              <a:gd name="connsiteX8" fmla="*/ 4145691 w 4145691"/>
              <a:gd name="connsiteY8" fmla="*/ 0 h 1920806"/>
              <a:gd name="connsiteX9" fmla="*/ 4145691 w 4145691"/>
              <a:gd name="connsiteY9" fmla="*/ 0 h 1920806"/>
              <a:gd name="connsiteX0" fmla="*/ 0 w 4145691"/>
              <a:gd name="connsiteY0" fmla="*/ 1890584 h 1920806"/>
              <a:gd name="connsiteX1" fmla="*/ 951470 w 4145691"/>
              <a:gd name="connsiteY1" fmla="*/ 1915297 h 1920806"/>
              <a:gd name="connsiteX2" fmla="*/ 1427205 w 4145691"/>
              <a:gd name="connsiteY2" fmla="*/ 1822622 h 1920806"/>
              <a:gd name="connsiteX3" fmla="*/ 1804086 w 4145691"/>
              <a:gd name="connsiteY3" fmla="*/ 1563130 h 1920806"/>
              <a:gd name="connsiteX4" fmla="*/ 2669058 w 4145691"/>
              <a:gd name="connsiteY4" fmla="*/ 1322173 h 1920806"/>
              <a:gd name="connsiteX5" fmla="*/ 3144794 w 4145691"/>
              <a:gd name="connsiteY5" fmla="*/ 1180070 h 1920806"/>
              <a:gd name="connsiteX6" fmla="*/ 3330145 w 4145691"/>
              <a:gd name="connsiteY6" fmla="*/ 976184 h 1920806"/>
              <a:gd name="connsiteX7" fmla="*/ 3509318 w 4145691"/>
              <a:gd name="connsiteY7" fmla="*/ 166816 h 1920806"/>
              <a:gd name="connsiteX8" fmla="*/ 4145691 w 4145691"/>
              <a:gd name="connsiteY8" fmla="*/ 0 h 1920806"/>
              <a:gd name="connsiteX9" fmla="*/ 4145691 w 4145691"/>
              <a:gd name="connsiteY9" fmla="*/ 0 h 1920806"/>
              <a:gd name="connsiteX0" fmla="*/ 0 w 4145691"/>
              <a:gd name="connsiteY0" fmla="*/ 1890584 h 1920806"/>
              <a:gd name="connsiteX1" fmla="*/ 951470 w 4145691"/>
              <a:gd name="connsiteY1" fmla="*/ 1915297 h 1920806"/>
              <a:gd name="connsiteX2" fmla="*/ 1427205 w 4145691"/>
              <a:gd name="connsiteY2" fmla="*/ 1822622 h 1920806"/>
              <a:gd name="connsiteX3" fmla="*/ 1804086 w 4145691"/>
              <a:gd name="connsiteY3" fmla="*/ 1563130 h 1920806"/>
              <a:gd name="connsiteX4" fmla="*/ 2669058 w 4145691"/>
              <a:gd name="connsiteY4" fmla="*/ 1322173 h 1920806"/>
              <a:gd name="connsiteX5" fmla="*/ 3330145 w 4145691"/>
              <a:gd name="connsiteY5" fmla="*/ 976184 h 1920806"/>
              <a:gd name="connsiteX6" fmla="*/ 3509318 w 4145691"/>
              <a:gd name="connsiteY6" fmla="*/ 166816 h 1920806"/>
              <a:gd name="connsiteX7" fmla="*/ 4145691 w 4145691"/>
              <a:gd name="connsiteY7" fmla="*/ 0 h 1920806"/>
              <a:gd name="connsiteX8" fmla="*/ 4145691 w 4145691"/>
              <a:gd name="connsiteY8" fmla="*/ 0 h 1920806"/>
              <a:gd name="connsiteX0" fmla="*/ 70479 w 4216170"/>
              <a:gd name="connsiteY0" fmla="*/ 1890584 h 1916257"/>
              <a:gd name="connsiteX1" fmla="*/ 70478 w 4216170"/>
              <a:gd name="connsiteY1" fmla="*/ 1872049 h 1916257"/>
              <a:gd name="connsiteX2" fmla="*/ 1021949 w 4216170"/>
              <a:gd name="connsiteY2" fmla="*/ 1915297 h 1916257"/>
              <a:gd name="connsiteX3" fmla="*/ 1497684 w 4216170"/>
              <a:gd name="connsiteY3" fmla="*/ 1822622 h 1916257"/>
              <a:gd name="connsiteX4" fmla="*/ 1874565 w 4216170"/>
              <a:gd name="connsiteY4" fmla="*/ 1563130 h 1916257"/>
              <a:gd name="connsiteX5" fmla="*/ 2739537 w 4216170"/>
              <a:gd name="connsiteY5" fmla="*/ 1322173 h 1916257"/>
              <a:gd name="connsiteX6" fmla="*/ 3400624 w 4216170"/>
              <a:gd name="connsiteY6" fmla="*/ 976184 h 1916257"/>
              <a:gd name="connsiteX7" fmla="*/ 3579797 w 4216170"/>
              <a:gd name="connsiteY7" fmla="*/ 166816 h 1916257"/>
              <a:gd name="connsiteX8" fmla="*/ 4216170 w 4216170"/>
              <a:gd name="connsiteY8" fmla="*/ 0 h 1916257"/>
              <a:gd name="connsiteX9" fmla="*/ 4216170 w 4216170"/>
              <a:gd name="connsiteY9" fmla="*/ 0 h 1916257"/>
              <a:gd name="connsiteX0" fmla="*/ 0 w 4145691"/>
              <a:gd name="connsiteY0" fmla="*/ 1890584 h 1921100"/>
              <a:gd name="connsiteX1" fmla="*/ 265669 w 4145691"/>
              <a:gd name="connsiteY1" fmla="*/ 1909119 h 1921100"/>
              <a:gd name="connsiteX2" fmla="*/ 951470 w 4145691"/>
              <a:gd name="connsiteY2" fmla="*/ 1915297 h 1921100"/>
              <a:gd name="connsiteX3" fmla="*/ 1427205 w 4145691"/>
              <a:gd name="connsiteY3" fmla="*/ 1822622 h 1921100"/>
              <a:gd name="connsiteX4" fmla="*/ 1804086 w 4145691"/>
              <a:gd name="connsiteY4" fmla="*/ 1563130 h 1921100"/>
              <a:gd name="connsiteX5" fmla="*/ 2669058 w 4145691"/>
              <a:gd name="connsiteY5" fmla="*/ 1322173 h 1921100"/>
              <a:gd name="connsiteX6" fmla="*/ 3330145 w 4145691"/>
              <a:gd name="connsiteY6" fmla="*/ 976184 h 1921100"/>
              <a:gd name="connsiteX7" fmla="*/ 3509318 w 4145691"/>
              <a:gd name="connsiteY7" fmla="*/ 166816 h 1921100"/>
              <a:gd name="connsiteX8" fmla="*/ 4145691 w 4145691"/>
              <a:gd name="connsiteY8" fmla="*/ 0 h 1921100"/>
              <a:gd name="connsiteX9" fmla="*/ 4145691 w 4145691"/>
              <a:gd name="connsiteY9" fmla="*/ 0 h 1921100"/>
              <a:gd name="connsiteX0" fmla="*/ 0 w 4343399"/>
              <a:gd name="connsiteY0" fmla="*/ 1705233 h 1921100"/>
              <a:gd name="connsiteX1" fmla="*/ 463377 w 4343399"/>
              <a:gd name="connsiteY1" fmla="*/ 1909119 h 1921100"/>
              <a:gd name="connsiteX2" fmla="*/ 1149178 w 4343399"/>
              <a:gd name="connsiteY2" fmla="*/ 1915297 h 1921100"/>
              <a:gd name="connsiteX3" fmla="*/ 1624913 w 4343399"/>
              <a:gd name="connsiteY3" fmla="*/ 1822622 h 1921100"/>
              <a:gd name="connsiteX4" fmla="*/ 2001794 w 4343399"/>
              <a:gd name="connsiteY4" fmla="*/ 1563130 h 1921100"/>
              <a:gd name="connsiteX5" fmla="*/ 2866766 w 4343399"/>
              <a:gd name="connsiteY5" fmla="*/ 1322173 h 1921100"/>
              <a:gd name="connsiteX6" fmla="*/ 3527853 w 4343399"/>
              <a:gd name="connsiteY6" fmla="*/ 976184 h 1921100"/>
              <a:gd name="connsiteX7" fmla="*/ 3707026 w 4343399"/>
              <a:gd name="connsiteY7" fmla="*/ 166816 h 1921100"/>
              <a:gd name="connsiteX8" fmla="*/ 4343399 w 4343399"/>
              <a:gd name="connsiteY8" fmla="*/ 0 h 1921100"/>
              <a:gd name="connsiteX9" fmla="*/ 4343399 w 4343399"/>
              <a:gd name="connsiteY9" fmla="*/ 0 h 1921100"/>
              <a:gd name="connsiteX0" fmla="*/ 0 w 4973594"/>
              <a:gd name="connsiteY0" fmla="*/ 1309817 h 1921100"/>
              <a:gd name="connsiteX1" fmla="*/ 1093572 w 4973594"/>
              <a:gd name="connsiteY1" fmla="*/ 1909119 h 1921100"/>
              <a:gd name="connsiteX2" fmla="*/ 1779373 w 4973594"/>
              <a:gd name="connsiteY2" fmla="*/ 1915297 h 1921100"/>
              <a:gd name="connsiteX3" fmla="*/ 2255108 w 4973594"/>
              <a:gd name="connsiteY3" fmla="*/ 1822622 h 1921100"/>
              <a:gd name="connsiteX4" fmla="*/ 2631989 w 4973594"/>
              <a:gd name="connsiteY4" fmla="*/ 1563130 h 1921100"/>
              <a:gd name="connsiteX5" fmla="*/ 3496961 w 4973594"/>
              <a:gd name="connsiteY5" fmla="*/ 1322173 h 1921100"/>
              <a:gd name="connsiteX6" fmla="*/ 4158048 w 4973594"/>
              <a:gd name="connsiteY6" fmla="*/ 976184 h 1921100"/>
              <a:gd name="connsiteX7" fmla="*/ 4337221 w 4973594"/>
              <a:gd name="connsiteY7" fmla="*/ 166816 h 1921100"/>
              <a:gd name="connsiteX8" fmla="*/ 4973594 w 4973594"/>
              <a:gd name="connsiteY8" fmla="*/ 0 h 1921100"/>
              <a:gd name="connsiteX9" fmla="*/ 4973594 w 4973594"/>
              <a:gd name="connsiteY9" fmla="*/ 0 h 192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73594" h="1921100">
                <a:moveTo>
                  <a:pt x="0" y="1309817"/>
                </a:moveTo>
                <a:cubicBezTo>
                  <a:pt x="0" y="1306728"/>
                  <a:pt x="934994" y="1905000"/>
                  <a:pt x="1093572" y="1909119"/>
                </a:cubicBezTo>
                <a:cubicBezTo>
                  <a:pt x="1252150" y="1913238"/>
                  <a:pt x="1585784" y="1929713"/>
                  <a:pt x="1779373" y="1915297"/>
                </a:cubicBezTo>
                <a:cubicBezTo>
                  <a:pt x="1972962" y="1900881"/>
                  <a:pt x="2113005" y="1881316"/>
                  <a:pt x="2255108" y="1822622"/>
                </a:cubicBezTo>
                <a:cubicBezTo>
                  <a:pt x="2397211" y="1763928"/>
                  <a:pt x="2425014" y="1646538"/>
                  <a:pt x="2631989" y="1563130"/>
                </a:cubicBezTo>
                <a:cubicBezTo>
                  <a:pt x="2838964" y="1479722"/>
                  <a:pt x="3242618" y="1419997"/>
                  <a:pt x="3496961" y="1322173"/>
                </a:cubicBezTo>
                <a:cubicBezTo>
                  <a:pt x="3751304" y="1224349"/>
                  <a:pt x="4018005" y="1168743"/>
                  <a:pt x="4158048" y="976184"/>
                </a:cubicBezTo>
                <a:cubicBezTo>
                  <a:pt x="4298091" y="783625"/>
                  <a:pt x="4201297" y="329513"/>
                  <a:pt x="4337221" y="166816"/>
                </a:cubicBezTo>
                <a:cubicBezTo>
                  <a:pt x="4473145" y="4119"/>
                  <a:pt x="4973594" y="0"/>
                  <a:pt x="4973594" y="0"/>
                </a:cubicBezTo>
                <a:lnTo>
                  <a:pt x="4973594" y="0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BD07F42-1A3C-3050-E806-F19C54908D96}"/>
              </a:ext>
            </a:extLst>
          </p:cNvPr>
          <p:cNvSpPr/>
          <p:nvPr/>
        </p:nvSpPr>
        <p:spPr>
          <a:xfrm>
            <a:off x="6233983" y="4076638"/>
            <a:ext cx="5010665" cy="1632185"/>
          </a:xfrm>
          <a:custGeom>
            <a:avLst/>
            <a:gdLst>
              <a:gd name="connsiteX0" fmla="*/ 0 w 4139514"/>
              <a:gd name="connsiteY0" fmla="*/ 1082309 h 1238777"/>
              <a:gd name="connsiteX1" fmla="*/ 580768 w 4139514"/>
              <a:gd name="connsiteY1" fmla="*/ 1107022 h 1238777"/>
              <a:gd name="connsiteX2" fmla="*/ 846438 w 4139514"/>
              <a:gd name="connsiteY2" fmla="*/ 1156449 h 1238777"/>
              <a:gd name="connsiteX3" fmla="*/ 963827 w 4139514"/>
              <a:gd name="connsiteY3" fmla="*/ 1236768 h 1238777"/>
              <a:gd name="connsiteX4" fmla="*/ 1476633 w 4139514"/>
              <a:gd name="connsiteY4" fmla="*/ 1187341 h 1238777"/>
              <a:gd name="connsiteX5" fmla="*/ 1822622 w 4139514"/>
              <a:gd name="connsiteY5" fmla="*/ 915493 h 1238777"/>
              <a:gd name="connsiteX6" fmla="*/ 2347784 w 4139514"/>
              <a:gd name="connsiteY6" fmla="*/ 791925 h 1238777"/>
              <a:gd name="connsiteX7" fmla="*/ 2798806 w 4139514"/>
              <a:gd name="connsiteY7" fmla="*/ 859887 h 1238777"/>
              <a:gd name="connsiteX8" fmla="*/ 3144795 w 4139514"/>
              <a:gd name="connsiteY8" fmla="*/ 761033 h 1238777"/>
              <a:gd name="connsiteX9" fmla="*/ 3639065 w 4139514"/>
              <a:gd name="connsiteY9" fmla="*/ 328547 h 1238777"/>
              <a:gd name="connsiteX10" fmla="*/ 3873843 w 4139514"/>
              <a:gd name="connsiteY10" fmla="*/ 50520 h 1238777"/>
              <a:gd name="connsiteX11" fmla="*/ 4139514 w 4139514"/>
              <a:gd name="connsiteY11" fmla="*/ 1093 h 1238777"/>
              <a:gd name="connsiteX0" fmla="*/ 43020 w 4182534"/>
              <a:gd name="connsiteY0" fmla="*/ 1082309 h 1238777"/>
              <a:gd name="connsiteX1" fmla="*/ 43020 w 4182534"/>
              <a:gd name="connsiteY1" fmla="*/ 1076131 h 1238777"/>
              <a:gd name="connsiteX2" fmla="*/ 623788 w 4182534"/>
              <a:gd name="connsiteY2" fmla="*/ 1107022 h 1238777"/>
              <a:gd name="connsiteX3" fmla="*/ 889458 w 4182534"/>
              <a:gd name="connsiteY3" fmla="*/ 1156449 h 1238777"/>
              <a:gd name="connsiteX4" fmla="*/ 1006847 w 4182534"/>
              <a:gd name="connsiteY4" fmla="*/ 1236768 h 1238777"/>
              <a:gd name="connsiteX5" fmla="*/ 1519653 w 4182534"/>
              <a:gd name="connsiteY5" fmla="*/ 1187341 h 1238777"/>
              <a:gd name="connsiteX6" fmla="*/ 1865642 w 4182534"/>
              <a:gd name="connsiteY6" fmla="*/ 915493 h 1238777"/>
              <a:gd name="connsiteX7" fmla="*/ 2390804 w 4182534"/>
              <a:gd name="connsiteY7" fmla="*/ 791925 h 1238777"/>
              <a:gd name="connsiteX8" fmla="*/ 2841826 w 4182534"/>
              <a:gd name="connsiteY8" fmla="*/ 859887 h 1238777"/>
              <a:gd name="connsiteX9" fmla="*/ 3187815 w 4182534"/>
              <a:gd name="connsiteY9" fmla="*/ 761033 h 1238777"/>
              <a:gd name="connsiteX10" fmla="*/ 3682085 w 4182534"/>
              <a:gd name="connsiteY10" fmla="*/ 328547 h 1238777"/>
              <a:gd name="connsiteX11" fmla="*/ 3916863 w 4182534"/>
              <a:gd name="connsiteY11" fmla="*/ 50520 h 1238777"/>
              <a:gd name="connsiteX12" fmla="*/ 4182534 w 4182534"/>
              <a:gd name="connsiteY12" fmla="*/ 1093 h 1238777"/>
              <a:gd name="connsiteX0" fmla="*/ 248966 w 4388480"/>
              <a:gd name="connsiteY0" fmla="*/ 1082309 h 1278882"/>
              <a:gd name="connsiteX1" fmla="*/ 248966 w 4388480"/>
              <a:gd name="connsiteY1" fmla="*/ 1076131 h 1278882"/>
              <a:gd name="connsiteX2" fmla="*/ 829734 w 4388480"/>
              <a:gd name="connsiteY2" fmla="*/ 1107022 h 1278882"/>
              <a:gd name="connsiteX3" fmla="*/ 1095404 w 4388480"/>
              <a:gd name="connsiteY3" fmla="*/ 1156449 h 1278882"/>
              <a:gd name="connsiteX4" fmla="*/ 1212793 w 4388480"/>
              <a:gd name="connsiteY4" fmla="*/ 1236768 h 1278882"/>
              <a:gd name="connsiteX5" fmla="*/ 1725599 w 4388480"/>
              <a:gd name="connsiteY5" fmla="*/ 1187341 h 1278882"/>
              <a:gd name="connsiteX6" fmla="*/ 2071588 w 4388480"/>
              <a:gd name="connsiteY6" fmla="*/ 915493 h 1278882"/>
              <a:gd name="connsiteX7" fmla="*/ 2596750 w 4388480"/>
              <a:gd name="connsiteY7" fmla="*/ 791925 h 1278882"/>
              <a:gd name="connsiteX8" fmla="*/ 3047772 w 4388480"/>
              <a:gd name="connsiteY8" fmla="*/ 859887 h 1278882"/>
              <a:gd name="connsiteX9" fmla="*/ 3393761 w 4388480"/>
              <a:gd name="connsiteY9" fmla="*/ 761033 h 1278882"/>
              <a:gd name="connsiteX10" fmla="*/ 3888031 w 4388480"/>
              <a:gd name="connsiteY10" fmla="*/ 328547 h 1278882"/>
              <a:gd name="connsiteX11" fmla="*/ 4122809 w 4388480"/>
              <a:gd name="connsiteY11" fmla="*/ 50520 h 1278882"/>
              <a:gd name="connsiteX12" fmla="*/ 4388480 w 4388480"/>
              <a:gd name="connsiteY12" fmla="*/ 1093 h 1278882"/>
              <a:gd name="connsiteX0" fmla="*/ 339184 w 4478698"/>
              <a:gd name="connsiteY0" fmla="*/ 1082309 h 1384357"/>
              <a:gd name="connsiteX1" fmla="*/ 221795 w 4478698"/>
              <a:gd name="connsiteY1" fmla="*/ 1212055 h 1384357"/>
              <a:gd name="connsiteX2" fmla="*/ 919952 w 4478698"/>
              <a:gd name="connsiteY2" fmla="*/ 1107022 h 1384357"/>
              <a:gd name="connsiteX3" fmla="*/ 1185622 w 4478698"/>
              <a:gd name="connsiteY3" fmla="*/ 1156449 h 1384357"/>
              <a:gd name="connsiteX4" fmla="*/ 1303011 w 4478698"/>
              <a:gd name="connsiteY4" fmla="*/ 1236768 h 1384357"/>
              <a:gd name="connsiteX5" fmla="*/ 1815817 w 4478698"/>
              <a:gd name="connsiteY5" fmla="*/ 1187341 h 1384357"/>
              <a:gd name="connsiteX6" fmla="*/ 2161806 w 4478698"/>
              <a:gd name="connsiteY6" fmla="*/ 915493 h 1384357"/>
              <a:gd name="connsiteX7" fmla="*/ 2686968 w 4478698"/>
              <a:gd name="connsiteY7" fmla="*/ 791925 h 1384357"/>
              <a:gd name="connsiteX8" fmla="*/ 3137990 w 4478698"/>
              <a:gd name="connsiteY8" fmla="*/ 859887 h 1384357"/>
              <a:gd name="connsiteX9" fmla="*/ 3483979 w 4478698"/>
              <a:gd name="connsiteY9" fmla="*/ 761033 h 1384357"/>
              <a:gd name="connsiteX10" fmla="*/ 3978249 w 4478698"/>
              <a:gd name="connsiteY10" fmla="*/ 328547 h 1384357"/>
              <a:gd name="connsiteX11" fmla="*/ 4213027 w 4478698"/>
              <a:gd name="connsiteY11" fmla="*/ 50520 h 1384357"/>
              <a:gd name="connsiteX12" fmla="*/ 4478698 w 4478698"/>
              <a:gd name="connsiteY12" fmla="*/ 1093 h 1384357"/>
              <a:gd name="connsiteX0" fmla="*/ 0 w 5010665"/>
              <a:gd name="connsiteY0" fmla="*/ 1632185 h 1632425"/>
              <a:gd name="connsiteX1" fmla="*/ 753762 w 5010665"/>
              <a:gd name="connsiteY1" fmla="*/ 1212055 h 1632425"/>
              <a:gd name="connsiteX2" fmla="*/ 1451919 w 5010665"/>
              <a:gd name="connsiteY2" fmla="*/ 1107022 h 1632425"/>
              <a:gd name="connsiteX3" fmla="*/ 1717589 w 5010665"/>
              <a:gd name="connsiteY3" fmla="*/ 1156449 h 1632425"/>
              <a:gd name="connsiteX4" fmla="*/ 1834978 w 5010665"/>
              <a:gd name="connsiteY4" fmla="*/ 1236768 h 1632425"/>
              <a:gd name="connsiteX5" fmla="*/ 2347784 w 5010665"/>
              <a:gd name="connsiteY5" fmla="*/ 1187341 h 1632425"/>
              <a:gd name="connsiteX6" fmla="*/ 2693773 w 5010665"/>
              <a:gd name="connsiteY6" fmla="*/ 915493 h 1632425"/>
              <a:gd name="connsiteX7" fmla="*/ 3218935 w 5010665"/>
              <a:gd name="connsiteY7" fmla="*/ 791925 h 1632425"/>
              <a:gd name="connsiteX8" fmla="*/ 3669957 w 5010665"/>
              <a:gd name="connsiteY8" fmla="*/ 859887 h 1632425"/>
              <a:gd name="connsiteX9" fmla="*/ 4015946 w 5010665"/>
              <a:gd name="connsiteY9" fmla="*/ 761033 h 1632425"/>
              <a:gd name="connsiteX10" fmla="*/ 4510216 w 5010665"/>
              <a:gd name="connsiteY10" fmla="*/ 328547 h 1632425"/>
              <a:gd name="connsiteX11" fmla="*/ 4744994 w 5010665"/>
              <a:gd name="connsiteY11" fmla="*/ 50520 h 1632425"/>
              <a:gd name="connsiteX12" fmla="*/ 5010665 w 5010665"/>
              <a:gd name="connsiteY12" fmla="*/ 1093 h 1632425"/>
              <a:gd name="connsiteX0" fmla="*/ 0 w 5010665"/>
              <a:gd name="connsiteY0" fmla="*/ 1632185 h 1632185"/>
              <a:gd name="connsiteX1" fmla="*/ 939113 w 5010665"/>
              <a:gd name="connsiteY1" fmla="*/ 1125558 h 1632185"/>
              <a:gd name="connsiteX2" fmla="*/ 1451919 w 5010665"/>
              <a:gd name="connsiteY2" fmla="*/ 1107022 h 1632185"/>
              <a:gd name="connsiteX3" fmla="*/ 1717589 w 5010665"/>
              <a:gd name="connsiteY3" fmla="*/ 1156449 h 1632185"/>
              <a:gd name="connsiteX4" fmla="*/ 1834978 w 5010665"/>
              <a:gd name="connsiteY4" fmla="*/ 1236768 h 1632185"/>
              <a:gd name="connsiteX5" fmla="*/ 2347784 w 5010665"/>
              <a:gd name="connsiteY5" fmla="*/ 1187341 h 1632185"/>
              <a:gd name="connsiteX6" fmla="*/ 2693773 w 5010665"/>
              <a:gd name="connsiteY6" fmla="*/ 915493 h 1632185"/>
              <a:gd name="connsiteX7" fmla="*/ 3218935 w 5010665"/>
              <a:gd name="connsiteY7" fmla="*/ 791925 h 1632185"/>
              <a:gd name="connsiteX8" fmla="*/ 3669957 w 5010665"/>
              <a:gd name="connsiteY8" fmla="*/ 859887 h 1632185"/>
              <a:gd name="connsiteX9" fmla="*/ 4015946 w 5010665"/>
              <a:gd name="connsiteY9" fmla="*/ 761033 h 1632185"/>
              <a:gd name="connsiteX10" fmla="*/ 4510216 w 5010665"/>
              <a:gd name="connsiteY10" fmla="*/ 328547 h 1632185"/>
              <a:gd name="connsiteX11" fmla="*/ 4744994 w 5010665"/>
              <a:gd name="connsiteY11" fmla="*/ 50520 h 1632185"/>
              <a:gd name="connsiteX12" fmla="*/ 5010665 w 5010665"/>
              <a:gd name="connsiteY12" fmla="*/ 1093 h 1632185"/>
              <a:gd name="connsiteX0" fmla="*/ 0 w 5010665"/>
              <a:gd name="connsiteY0" fmla="*/ 1632185 h 1632185"/>
              <a:gd name="connsiteX1" fmla="*/ 939113 w 5010665"/>
              <a:gd name="connsiteY1" fmla="*/ 1125558 h 1632185"/>
              <a:gd name="connsiteX2" fmla="*/ 1451919 w 5010665"/>
              <a:gd name="connsiteY2" fmla="*/ 1107022 h 1632185"/>
              <a:gd name="connsiteX3" fmla="*/ 1717589 w 5010665"/>
              <a:gd name="connsiteY3" fmla="*/ 1156449 h 1632185"/>
              <a:gd name="connsiteX4" fmla="*/ 1834978 w 5010665"/>
              <a:gd name="connsiteY4" fmla="*/ 1236768 h 1632185"/>
              <a:gd name="connsiteX5" fmla="*/ 2347784 w 5010665"/>
              <a:gd name="connsiteY5" fmla="*/ 1187341 h 1632185"/>
              <a:gd name="connsiteX6" fmla="*/ 2693773 w 5010665"/>
              <a:gd name="connsiteY6" fmla="*/ 915493 h 1632185"/>
              <a:gd name="connsiteX7" fmla="*/ 3218935 w 5010665"/>
              <a:gd name="connsiteY7" fmla="*/ 791925 h 1632185"/>
              <a:gd name="connsiteX8" fmla="*/ 3669957 w 5010665"/>
              <a:gd name="connsiteY8" fmla="*/ 859887 h 1632185"/>
              <a:gd name="connsiteX9" fmla="*/ 4015946 w 5010665"/>
              <a:gd name="connsiteY9" fmla="*/ 761033 h 1632185"/>
              <a:gd name="connsiteX10" fmla="*/ 4510216 w 5010665"/>
              <a:gd name="connsiteY10" fmla="*/ 328547 h 1632185"/>
              <a:gd name="connsiteX11" fmla="*/ 4744994 w 5010665"/>
              <a:gd name="connsiteY11" fmla="*/ 50520 h 1632185"/>
              <a:gd name="connsiteX12" fmla="*/ 5010665 w 5010665"/>
              <a:gd name="connsiteY12" fmla="*/ 1093 h 1632185"/>
              <a:gd name="connsiteX0" fmla="*/ 0 w 5010665"/>
              <a:gd name="connsiteY0" fmla="*/ 1632185 h 1632185"/>
              <a:gd name="connsiteX1" fmla="*/ 834081 w 5010665"/>
              <a:gd name="connsiteY1" fmla="*/ 1187342 h 1632185"/>
              <a:gd name="connsiteX2" fmla="*/ 1451919 w 5010665"/>
              <a:gd name="connsiteY2" fmla="*/ 1107022 h 1632185"/>
              <a:gd name="connsiteX3" fmla="*/ 1717589 w 5010665"/>
              <a:gd name="connsiteY3" fmla="*/ 1156449 h 1632185"/>
              <a:gd name="connsiteX4" fmla="*/ 1834978 w 5010665"/>
              <a:gd name="connsiteY4" fmla="*/ 1236768 h 1632185"/>
              <a:gd name="connsiteX5" fmla="*/ 2347784 w 5010665"/>
              <a:gd name="connsiteY5" fmla="*/ 1187341 h 1632185"/>
              <a:gd name="connsiteX6" fmla="*/ 2693773 w 5010665"/>
              <a:gd name="connsiteY6" fmla="*/ 915493 h 1632185"/>
              <a:gd name="connsiteX7" fmla="*/ 3218935 w 5010665"/>
              <a:gd name="connsiteY7" fmla="*/ 791925 h 1632185"/>
              <a:gd name="connsiteX8" fmla="*/ 3669957 w 5010665"/>
              <a:gd name="connsiteY8" fmla="*/ 859887 h 1632185"/>
              <a:gd name="connsiteX9" fmla="*/ 4015946 w 5010665"/>
              <a:gd name="connsiteY9" fmla="*/ 761033 h 1632185"/>
              <a:gd name="connsiteX10" fmla="*/ 4510216 w 5010665"/>
              <a:gd name="connsiteY10" fmla="*/ 328547 h 1632185"/>
              <a:gd name="connsiteX11" fmla="*/ 4744994 w 5010665"/>
              <a:gd name="connsiteY11" fmla="*/ 50520 h 1632185"/>
              <a:gd name="connsiteX12" fmla="*/ 5010665 w 5010665"/>
              <a:gd name="connsiteY12" fmla="*/ 1093 h 1632185"/>
              <a:gd name="connsiteX0" fmla="*/ 0 w 5010665"/>
              <a:gd name="connsiteY0" fmla="*/ 1632185 h 1632185"/>
              <a:gd name="connsiteX1" fmla="*/ 1056503 w 5010665"/>
              <a:gd name="connsiteY1" fmla="*/ 1107023 h 1632185"/>
              <a:gd name="connsiteX2" fmla="*/ 1451919 w 5010665"/>
              <a:gd name="connsiteY2" fmla="*/ 1107022 h 1632185"/>
              <a:gd name="connsiteX3" fmla="*/ 1717589 w 5010665"/>
              <a:gd name="connsiteY3" fmla="*/ 1156449 h 1632185"/>
              <a:gd name="connsiteX4" fmla="*/ 1834978 w 5010665"/>
              <a:gd name="connsiteY4" fmla="*/ 1236768 h 1632185"/>
              <a:gd name="connsiteX5" fmla="*/ 2347784 w 5010665"/>
              <a:gd name="connsiteY5" fmla="*/ 1187341 h 1632185"/>
              <a:gd name="connsiteX6" fmla="*/ 2693773 w 5010665"/>
              <a:gd name="connsiteY6" fmla="*/ 915493 h 1632185"/>
              <a:gd name="connsiteX7" fmla="*/ 3218935 w 5010665"/>
              <a:gd name="connsiteY7" fmla="*/ 791925 h 1632185"/>
              <a:gd name="connsiteX8" fmla="*/ 3669957 w 5010665"/>
              <a:gd name="connsiteY8" fmla="*/ 859887 h 1632185"/>
              <a:gd name="connsiteX9" fmla="*/ 4015946 w 5010665"/>
              <a:gd name="connsiteY9" fmla="*/ 761033 h 1632185"/>
              <a:gd name="connsiteX10" fmla="*/ 4510216 w 5010665"/>
              <a:gd name="connsiteY10" fmla="*/ 328547 h 1632185"/>
              <a:gd name="connsiteX11" fmla="*/ 4744994 w 5010665"/>
              <a:gd name="connsiteY11" fmla="*/ 50520 h 1632185"/>
              <a:gd name="connsiteX12" fmla="*/ 5010665 w 5010665"/>
              <a:gd name="connsiteY12" fmla="*/ 1093 h 163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010665" h="1632185">
                <a:moveTo>
                  <a:pt x="0" y="1632185"/>
                </a:moveTo>
                <a:cubicBezTo>
                  <a:pt x="0" y="1631155"/>
                  <a:pt x="477794" y="1368574"/>
                  <a:pt x="1056503" y="1107023"/>
                </a:cubicBezTo>
                <a:cubicBezTo>
                  <a:pt x="1153298" y="1111142"/>
                  <a:pt x="1341738" y="1098784"/>
                  <a:pt x="1451919" y="1107022"/>
                </a:cubicBezTo>
                <a:cubicBezTo>
                  <a:pt x="1562100" y="1115260"/>
                  <a:pt x="1653746" y="1134825"/>
                  <a:pt x="1717589" y="1156449"/>
                </a:cubicBezTo>
                <a:cubicBezTo>
                  <a:pt x="1781432" y="1178073"/>
                  <a:pt x="1729946" y="1231619"/>
                  <a:pt x="1834978" y="1236768"/>
                </a:cubicBezTo>
                <a:cubicBezTo>
                  <a:pt x="1940010" y="1241917"/>
                  <a:pt x="2204651" y="1240887"/>
                  <a:pt x="2347784" y="1187341"/>
                </a:cubicBezTo>
                <a:cubicBezTo>
                  <a:pt x="2490917" y="1133795"/>
                  <a:pt x="2548581" y="981396"/>
                  <a:pt x="2693773" y="915493"/>
                </a:cubicBezTo>
                <a:cubicBezTo>
                  <a:pt x="2838965" y="849590"/>
                  <a:pt x="3056238" y="801193"/>
                  <a:pt x="3218935" y="791925"/>
                </a:cubicBezTo>
                <a:cubicBezTo>
                  <a:pt x="3381632" y="782657"/>
                  <a:pt x="3537122" y="865036"/>
                  <a:pt x="3669957" y="859887"/>
                </a:cubicBezTo>
                <a:cubicBezTo>
                  <a:pt x="3802792" y="854738"/>
                  <a:pt x="3875903" y="849590"/>
                  <a:pt x="4015946" y="761033"/>
                </a:cubicBezTo>
                <a:cubicBezTo>
                  <a:pt x="4155989" y="672476"/>
                  <a:pt x="4388708" y="446966"/>
                  <a:pt x="4510216" y="328547"/>
                </a:cubicBezTo>
                <a:cubicBezTo>
                  <a:pt x="4631724" y="210128"/>
                  <a:pt x="4661586" y="105096"/>
                  <a:pt x="4744994" y="50520"/>
                </a:cubicBezTo>
                <a:cubicBezTo>
                  <a:pt x="4828402" y="-4056"/>
                  <a:pt x="4919533" y="-1482"/>
                  <a:pt x="5010665" y="1093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8015FC9-A5C6-A0B9-1D54-F0B062043C67}"/>
              </a:ext>
            </a:extLst>
          </p:cNvPr>
          <p:cNvSpPr/>
          <p:nvPr/>
        </p:nvSpPr>
        <p:spPr>
          <a:xfrm>
            <a:off x="6332836" y="5345073"/>
            <a:ext cx="4942704" cy="813590"/>
          </a:xfrm>
          <a:custGeom>
            <a:avLst/>
            <a:gdLst>
              <a:gd name="connsiteX0" fmla="*/ 0 w 4158049"/>
              <a:gd name="connsiteY0" fmla="*/ 0 h 826721"/>
              <a:gd name="connsiteX1" fmla="*/ 586946 w 4158049"/>
              <a:gd name="connsiteY1" fmla="*/ 18535 h 826721"/>
              <a:gd name="connsiteX2" fmla="*/ 883508 w 4158049"/>
              <a:gd name="connsiteY2" fmla="*/ 92675 h 826721"/>
              <a:gd name="connsiteX3" fmla="*/ 1334530 w 4158049"/>
              <a:gd name="connsiteY3" fmla="*/ 537518 h 826721"/>
              <a:gd name="connsiteX4" fmla="*/ 1649627 w 4158049"/>
              <a:gd name="connsiteY4" fmla="*/ 803189 h 826721"/>
              <a:gd name="connsiteX5" fmla="*/ 2440459 w 4158049"/>
              <a:gd name="connsiteY5" fmla="*/ 809367 h 826721"/>
              <a:gd name="connsiteX6" fmla="*/ 4158049 w 4158049"/>
              <a:gd name="connsiteY6" fmla="*/ 766118 h 826721"/>
              <a:gd name="connsiteX0" fmla="*/ 20781 w 4178830"/>
              <a:gd name="connsiteY0" fmla="*/ 6868 h 833589"/>
              <a:gd name="connsiteX1" fmla="*/ 51673 w 4178830"/>
              <a:gd name="connsiteY1" fmla="*/ 689 h 833589"/>
              <a:gd name="connsiteX2" fmla="*/ 607727 w 4178830"/>
              <a:gd name="connsiteY2" fmla="*/ 25403 h 833589"/>
              <a:gd name="connsiteX3" fmla="*/ 904289 w 4178830"/>
              <a:gd name="connsiteY3" fmla="*/ 99543 h 833589"/>
              <a:gd name="connsiteX4" fmla="*/ 1355311 w 4178830"/>
              <a:gd name="connsiteY4" fmla="*/ 544386 h 833589"/>
              <a:gd name="connsiteX5" fmla="*/ 1670408 w 4178830"/>
              <a:gd name="connsiteY5" fmla="*/ 810057 h 833589"/>
              <a:gd name="connsiteX6" fmla="*/ 2461240 w 4178830"/>
              <a:gd name="connsiteY6" fmla="*/ 816235 h 833589"/>
              <a:gd name="connsiteX7" fmla="*/ 4178830 w 4178830"/>
              <a:gd name="connsiteY7" fmla="*/ 772986 h 833589"/>
              <a:gd name="connsiteX0" fmla="*/ 188202 w 4346251"/>
              <a:gd name="connsiteY0" fmla="*/ 2239 h 828960"/>
              <a:gd name="connsiteX1" fmla="*/ 21386 w 4346251"/>
              <a:gd name="connsiteY1" fmla="*/ 372941 h 828960"/>
              <a:gd name="connsiteX2" fmla="*/ 775148 w 4346251"/>
              <a:gd name="connsiteY2" fmla="*/ 20774 h 828960"/>
              <a:gd name="connsiteX3" fmla="*/ 1071710 w 4346251"/>
              <a:gd name="connsiteY3" fmla="*/ 94914 h 828960"/>
              <a:gd name="connsiteX4" fmla="*/ 1522732 w 4346251"/>
              <a:gd name="connsiteY4" fmla="*/ 539757 h 828960"/>
              <a:gd name="connsiteX5" fmla="*/ 1837829 w 4346251"/>
              <a:gd name="connsiteY5" fmla="*/ 805428 h 828960"/>
              <a:gd name="connsiteX6" fmla="*/ 2628661 w 4346251"/>
              <a:gd name="connsiteY6" fmla="*/ 811606 h 828960"/>
              <a:gd name="connsiteX7" fmla="*/ 4346251 w 4346251"/>
              <a:gd name="connsiteY7" fmla="*/ 768357 h 828960"/>
              <a:gd name="connsiteX0" fmla="*/ 0 w 4942704"/>
              <a:gd name="connsiteY0" fmla="*/ 583006 h 828960"/>
              <a:gd name="connsiteX1" fmla="*/ 617839 w 4942704"/>
              <a:gd name="connsiteY1" fmla="*/ 372941 h 828960"/>
              <a:gd name="connsiteX2" fmla="*/ 1371601 w 4942704"/>
              <a:gd name="connsiteY2" fmla="*/ 20774 h 828960"/>
              <a:gd name="connsiteX3" fmla="*/ 1668163 w 4942704"/>
              <a:gd name="connsiteY3" fmla="*/ 94914 h 828960"/>
              <a:gd name="connsiteX4" fmla="*/ 2119185 w 4942704"/>
              <a:gd name="connsiteY4" fmla="*/ 539757 h 828960"/>
              <a:gd name="connsiteX5" fmla="*/ 2434282 w 4942704"/>
              <a:gd name="connsiteY5" fmla="*/ 805428 h 828960"/>
              <a:gd name="connsiteX6" fmla="*/ 3225114 w 4942704"/>
              <a:gd name="connsiteY6" fmla="*/ 811606 h 828960"/>
              <a:gd name="connsiteX7" fmla="*/ 4942704 w 4942704"/>
              <a:gd name="connsiteY7" fmla="*/ 768357 h 828960"/>
              <a:gd name="connsiteX0" fmla="*/ 0 w 4942704"/>
              <a:gd name="connsiteY0" fmla="*/ 567636 h 813590"/>
              <a:gd name="connsiteX1" fmla="*/ 778477 w 4942704"/>
              <a:gd name="connsiteY1" fmla="*/ 147506 h 813590"/>
              <a:gd name="connsiteX2" fmla="*/ 1371601 w 4942704"/>
              <a:gd name="connsiteY2" fmla="*/ 5404 h 813590"/>
              <a:gd name="connsiteX3" fmla="*/ 1668163 w 4942704"/>
              <a:gd name="connsiteY3" fmla="*/ 79544 h 813590"/>
              <a:gd name="connsiteX4" fmla="*/ 2119185 w 4942704"/>
              <a:gd name="connsiteY4" fmla="*/ 524387 h 813590"/>
              <a:gd name="connsiteX5" fmla="*/ 2434282 w 4942704"/>
              <a:gd name="connsiteY5" fmla="*/ 790058 h 813590"/>
              <a:gd name="connsiteX6" fmla="*/ 3225114 w 4942704"/>
              <a:gd name="connsiteY6" fmla="*/ 796236 h 813590"/>
              <a:gd name="connsiteX7" fmla="*/ 4942704 w 4942704"/>
              <a:gd name="connsiteY7" fmla="*/ 752987 h 813590"/>
              <a:gd name="connsiteX0" fmla="*/ 0 w 4942704"/>
              <a:gd name="connsiteY0" fmla="*/ 567636 h 813590"/>
              <a:gd name="connsiteX1" fmla="*/ 778477 w 4942704"/>
              <a:gd name="connsiteY1" fmla="*/ 147506 h 813590"/>
              <a:gd name="connsiteX2" fmla="*/ 1371601 w 4942704"/>
              <a:gd name="connsiteY2" fmla="*/ 5404 h 813590"/>
              <a:gd name="connsiteX3" fmla="*/ 1668163 w 4942704"/>
              <a:gd name="connsiteY3" fmla="*/ 79544 h 813590"/>
              <a:gd name="connsiteX4" fmla="*/ 2119185 w 4942704"/>
              <a:gd name="connsiteY4" fmla="*/ 524387 h 813590"/>
              <a:gd name="connsiteX5" fmla="*/ 2434282 w 4942704"/>
              <a:gd name="connsiteY5" fmla="*/ 790058 h 813590"/>
              <a:gd name="connsiteX6" fmla="*/ 3225114 w 4942704"/>
              <a:gd name="connsiteY6" fmla="*/ 796236 h 813590"/>
              <a:gd name="connsiteX7" fmla="*/ 4942704 w 4942704"/>
              <a:gd name="connsiteY7" fmla="*/ 752987 h 813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704" h="813590">
                <a:moveTo>
                  <a:pt x="0" y="567636"/>
                </a:moveTo>
                <a:cubicBezTo>
                  <a:pt x="5149" y="566606"/>
                  <a:pt x="680653" y="144417"/>
                  <a:pt x="778477" y="147506"/>
                </a:cubicBezTo>
                <a:cubicBezTo>
                  <a:pt x="987512" y="33206"/>
                  <a:pt x="1223320" y="16731"/>
                  <a:pt x="1371601" y="5404"/>
                </a:cubicBezTo>
                <a:cubicBezTo>
                  <a:pt x="1519882" y="-5923"/>
                  <a:pt x="1543566" y="-6953"/>
                  <a:pt x="1668163" y="79544"/>
                </a:cubicBezTo>
                <a:cubicBezTo>
                  <a:pt x="1792760" y="166041"/>
                  <a:pt x="1991498" y="405968"/>
                  <a:pt x="2119185" y="524387"/>
                </a:cubicBezTo>
                <a:cubicBezTo>
                  <a:pt x="2246872" y="642806"/>
                  <a:pt x="2249961" y="744750"/>
                  <a:pt x="2434282" y="790058"/>
                </a:cubicBezTo>
                <a:cubicBezTo>
                  <a:pt x="2618604" y="835366"/>
                  <a:pt x="2807044" y="802415"/>
                  <a:pt x="3225114" y="796236"/>
                </a:cubicBezTo>
                <a:cubicBezTo>
                  <a:pt x="3643184" y="790058"/>
                  <a:pt x="4292944" y="771522"/>
                  <a:pt x="4942704" y="752987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580B3E-0EB0-B9AD-FB46-80A3DA22CF9B}"/>
              </a:ext>
            </a:extLst>
          </p:cNvPr>
          <p:cNvSpPr txBox="1"/>
          <p:nvPr/>
        </p:nvSpPr>
        <p:spPr>
          <a:xfrm>
            <a:off x="8157611" y="4562461"/>
            <a:ext cx="687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b="1" dirty="0"/>
              <a:t>Protocol: TCP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8F4CB5-C4CF-90AE-9E1D-851A751CF6E9}"/>
              </a:ext>
            </a:extLst>
          </p:cNvPr>
          <p:cNvSpPr txBox="1"/>
          <p:nvPr/>
        </p:nvSpPr>
        <p:spPr>
          <a:xfrm>
            <a:off x="8201136" y="5274563"/>
            <a:ext cx="687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b="1" dirty="0"/>
              <a:t>Protocol: TCP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500D0A-B120-3415-A27F-0F6A2ABF363D}"/>
              </a:ext>
            </a:extLst>
          </p:cNvPr>
          <p:cNvSpPr txBox="1"/>
          <p:nvPr/>
        </p:nvSpPr>
        <p:spPr>
          <a:xfrm>
            <a:off x="8591317" y="5819930"/>
            <a:ext cx="687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b="1" dirty="0"/>
              <a:t>Protocol: UDP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130C832-FD9D-1AD0-B76C-EB51FBE87E6A}"/>
              </a:ext>
            </a:extLst>
          </p:cNvPr>
          <p:cNvSpPr txBox="1"/>
          <p:nvPr/>
        </p:nvSpPr>
        <p:spPr>
          <a:xfrm>
            <a:off x="10004696" y="5795545"/>
            <a:ext cx="819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b="1" dirty="0"/>
              <a:t>Destination</a:t>
            </a:r>
            <a:br>
              <a:rPr lang="en-CA" sz="800" b="1" dirty="0"/>
            </a:br>
            <a:r>
              <a:rPr lang="en-CA" sz="800" b="1" dirty="0"/>
              <a:t>Port: 12345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39191D-2864-F684-2E48-D236C51D6544}"/>
              </a:ext>
            </a:extLst>
          </p:cNvPr>
          <p:cNvSpPr txBox="1"/>
          <p:nvPr/>
        </p:nvSpPr>
        <p:spPr>
          <a:xfrm>
            <a:off x="10072179" y="4847859"/>
            <a:ext cx="819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b="1" dirty="0"/>
              <a:t>Destination</a:t>
            </a:r>
            <a:br>
              <a:rPr lang="en-CA" sz="800" b="1" dirty="0"/>
            </a:br>
            <a:r>
              <a:rPr lang="en-CA" sz="800" b="1" dirty="0"/>
              <a:t>Port: 3333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1AC0A6-3AF5-82EC-0DAB-FA0C62F807C4}"/>
              </a:ext>
            </a:extLst>
          </p:cNvPr>
          <p:cNvSpPr txBox="1"/>
          <p:nvPr/>
        </p:nvSpPr>
        <p:spPr>
          <a:xfrm>
            <a:off x="9835765" y="3846731"/>
            <a:ext cx="819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 b="1" dirty="0"/>
              <a:t>Destination</a:t>
            </a:r>
            <a:br>
              <a:rPr lang="en-CA" sz="800" b="1" dirty="0"/>
            </a:br>
            <a:r>
              <a:rPr lang="en-CA" sz="800" b="1" dirty="0"/>
              <a:t>Port: 2222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3AE779-6F06-F258-3431-5A07E0F10611}"/>
              </a:ext>
            </a:extLst>
          </p:cNvPr>
          <p:cNvSpPr txBox="1"/>
          <p:nvPr/>
        </p:nvSpPr>
        <p:spPr>
          <a:xfrm>
            <a:off x="51752" y="6120373"/>
            <a:ext cx="8510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Transmission Control Protocol (TCP) and </a:t>
            </a:r>
            <a:br>
              <a:rPr lang="en-US" dirty="0"/>
            </a:br>
            <a:r>
              <a:rPr lang="en-US" dirty="0"/>
              <a:t>User Datagram Protocol (UDP) are two well-known transport layer protocols.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15941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23281C-81E4-0B49-6853-84E423528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68573" tIns="34289" rIns="68573" bIns="34289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50" dirty="0">
                <a:solidFill>
                  <a:schemeClr val="tx1"/>
                </a:solidFill>
              </a:rPr>
              <a:t>Why Transport Layer? 2. Reliability (optional)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FB7F04-F8DD-AE17-9BBA-5D4DD04A394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6200" y="1228725"/>
            <a:ext cx="12039600" cy="5210175"/>
          </a:xfrm>
        </p:spPr>
        <p:txBody>
          <a:bodyPr anchor="t"/>
          <a:lstStyle/>
          <a:p>
            <a:pPr marL="265113" indent="-265113">
              <a:tabLst>
                <a:tab pos="265113" algn="l"/>
              </a:tabLst>
            </a:pPr>
            <a:r>
              <a:rPr lang="en-US" sz="2800" dirty="0"/>
              <a:t>IP provides a weak service model (best-effort)</a:t>
            </a:r>
          </a:p>
          <a:p>
            <a:pPr marL="538163" lvl="1" indent="-273050">
              <a:buFont typeface="Wingdings" panose="05000000000000000000" pitchFamily="2" charset="2"/>
              <a:buChar char="§"/>
            </a:pPr>
            <a:r>
              <a:rPr lang="en-US" sz="2400" dirty="0"/>
              <a:t>Packets can be corrupted, delayed, dropped, reordered, duplicated.</a:t>
            </a:r>
          </a:p>
          <a:p>
            <a:pPr marL="538163" lvl="1" indent="-273050">
              <a:buFont typeface="Wingdings" panose="05000000000000000000" pitchFamily="2" charset="2"/>
              <a:buChar char="§"/>
            </a:pPr>
            <a:r>
              <a:rPr lang="en-US" sz="2400" dirty="0"/>
              <a:t>No guidance on how much traffic to send and when.</a:t>
            </a:r>
            <a:endParaRPr lang="en-US" sz="2400" i="1" dirty="0"/>
          </a:p>
          <a:p>
            <a:pPr marL="538163" lvl="1" indent="-273050">
              <a:buFont typeface="Wingdings" panose="05000000000000000000" pitchFamily="2" charset="2"/>
              <a:buChar char="§"/>
            </a:pPr>
            <a:r>
              <a:rPr lang="en-US" sz="2400" dirty="0"/>
              <a:t>Dealing with this is tedious for application developers.</a:t>
            </a:r>
          </a:p>
          <a:p>
            <a:pPr marL="265113" indent="-265113"/>
            <a:r>
              <a:rPr lang="en-US" sz="2800" dirty="0"/>
              <a:t>Some transport layer protocol provide reliability</a:t>
            </a:r>
          </a:p>
          <a:p>
            <a:pPr marL="539750" lvl="1" indent="-273050">
              <a:buFont typeface="Wingdings" panose="05000000000000000000" pitchFamily="2" charset="2"/>
              <a:buChar char="§"/>
            </a:pPr>
            <a:r>
              <a:rPr lang="en-US" sz="2400" dirty="0"/>
              <a:t>Transmission Control Protocol (TCP) provides reliability.</a:t>
            </a:r>
          </a:p>
          <a:p>
            <a:pPr marL="539750" lvl="1" indent="-273050">
              <a:buFont typeface="Wingdings" panose="05000000000000000000" pitchFamily="2" charset="2"/>
              <a:buChar char="§"/>
            </a:pPr>
            <a:r>
              <a:rPr lang="en-US" sz="2400" dirty="0"/>
              <a:t>User Datagram Protocol (UDP) does NOT provide reliability.</a:t>
            </a:r>
          </a:p>
          <a:p>
            <a:pPr marL="265113" indent="-265113"/>
            <a:r>
              <a:rPr lang="en-US" sz="2800" dirty="0"/>
              <a:t>TCP implementing reliability gives the application a new abstraction.</a:t>
            </a:r>
          </a:p>
          <a:p>
            <a:pPr marL="538163" lvl="1" indent="-273050">
              <a:buFont typeface="Wingdings" panose="05000000000000000000" pitchFamily="2" charset="2"/>
              <a:buChar char="§"/>
            </a:pPr>
            <a:r>
              <a:rPr lang="en-US" sz="2400" dirty="0"/>
              <a:t>TCP provides the application a </a:t>
            </a:r>
            <a:r>
              <a:rPr lang="en-US" sz="2400" b="1" dirty="0"/>
              <a:t>reliable </a:t>
            </a:r>
            <a:r>
              <a:rPr lang="en-US" sz="2400" b="1" dirty="0" err="1"/>
              <a:t>bytestream</a:t>
            </a:r>
            <a:r>
              <a:rPr lang="en-US" sz="2400" b="1" dirty="0"/>
              <a:t> abstraction</a:t>
            </a:r>
            <a:r>
              <a:rPr lang="en-US" sz="2400" dirty="0"/>
              <a:t>.</a:t>
            </a:r>
          </a:p>
          <a:p>
            <a:pPr marL="715963" lvl="2" indent="-177800">
              <a:buFont typeface="Wingdings" panose="05000000000000000000" pitchFamily="2" charset="2"/>
              <a:buChar char="§"/>
            </a:pPr>
            <a:r>
              <a:rPr lang="en-US" sz="2000" dirty="0"/>
              <a:t>Sender application sends an arbitrary-length </a:t>
            </a:r>
            <a:r>
              <a:rPr lang="en-US" sz="2000" b="1" dirty="0"/>
              <a:t>string of </a:t>
            </a:r>
            <a:r>
              <a:rPr lang="en-US" sz="2000" b="1" u="sng" dirty="0"/>
              <a:t>bytes</a:t>
            </a:r>
            <a:r>
              <a:rPr lang="en-US" sz="2000" dirty="0"/>
              <a:t>.</a:t>
            </a:r>
          </a:p>
          <a:p>
            <a:pPr marL="715963" lvl="2" indent="-177800"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b="1" dirty="0"/>
              <a:t>same bytes </a:t>
            </a:r>
            <a:r>
              <a:rPr lang="en-US" sz="2000" dirty="0"/>
              <a:t>appear</a:t>
            </a:r>
            <a:r>
              <a:rPr lang="en-US" sz="2000" b="1" dirty="0"/>
              <a:t>, in order</a:t>
            </a:r>
            <a:r>
              <a:rPr lang="en-US" sz="2000" dirty="0"/>
              <a:t>, at the recipient application.</a:t>
            </a:r>
          </a:p>
          <a:p>
            <a:pPr marL="265113" indent="-265113"/>
            <a:endParaRPr lang="en-US" sz="2800" dirty="0"/>
          </a:p>
          <a:p>
            <a:pPr marL="409533" indent="-26670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43224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5" name="Rectangle 3"/>
          <p:cNvSpPr>
            <a:spLocks noGrp="1" noChangeArrowheads="1"/>
          </p:cNvSpPr>
          <p:nvPr>
            <p:ph type="body" idx="11"/>
          </p:nvPr>
        </p:nvSpPr>
        <p:spPr>
          <a:xfrm>
            <a:off x="76200" y="1101276"/>
            <a:ext cx="12039600" cy="5435330"/>
          </a:xfrm>
        </p:spPr>
        <p:txBody>
          <a:bodyPr wrap="square" anchor="t">
            <a:spAutoFit/>
          </a:bodyPr>
          <a:lstStyle/>
          <a:p>
            <a:r>
              <a:rPr lang="en-US" sz="3200" dirty="0"/>
              <a:t>In addition to reliability, transport layer can </a:t>
            </a:r>
            <a:r>
              <a:rPr lang="en-US" sz="3200" u="sng" dirty="0"/>
              <a:t>optionally</a:t>
            </a:r>
            <a:r>
              <a:rPr lang="en-US" sz="3200" dirty="0"/>
              <a:t> provide some other services, too.</a:t>
            </a:r>
          </a:p>
          <a:p>
            <a:pPr marL="539750" lvl="1" indent="-273050"/>
            <a:r>
              <a:rPr lang="en-US" sz="2800" i="1" dirty="0"/>
              <a:t>e.g.</a:t>
            </a:r>
            <a:r>
              <a:rPr lang="en-US" sz="2800" dirty="0"/>
              <a:t>, providing a well-paced data delivery</a:t>
            </a:r>
          </a:p>
          <a:p>
            <a:pPr marL="898525" lvl="2" indent="-274638"/>
            <a:r>
              <a:rPr lang="en-US" sz="2800" dirty="0"/>
              <a:t>Sending out the data too fast may overwhelm the network.</a:t>
            </a:r>
          </a:p>
          <a:p>
            <a:pPr marL="898525" lvl="2" indent="-274638"/>
            <a:r>
              <a:rPr lang="en-US" sz="2800" dirty="0"/>
              <a:t>Sending out the data too slow is not efficient.</a:t>
            </a:r>
          </a:p>
          <a:p>
            <a:r>
              <a:rPr lang="en-US" sz="3200" dirty="0"/>
              <a:t>TCP and UDP are the most common transport protocols</a:t>
            </a:r>
          </a:p>
          <a:p>
            <a:pPr marL="539750" lvl="1" indent="-273050"/>
            <a:r>
              <a:rPr lang="en-US" sz="2800" dirty="0"/>
              <a:t>There are other transport protocols, </a:t>
            </a:r>
            <a:r>
              <a:rPr lang="en-US" sz="2800" i="1" dirty="0"/>
              <a:t>e.g.</a:t>
            </a:r>
            <a:r>
              <a:rPr lang="en-US" sz="2800" dirty="0"/>
              <a:t>, SCTP, MTCP, SST, RDP, DCCP, etc.</a:t>
            </a:r>
          </a:p>
          <a:p>
            <a:r>
              <a:rPr lang="en-US" sz="3200" dirty="0"/>
              <a:t>UDP is a minimalist, no-frills transport protocol</a:t>
            </a:r>
          </a:p>
          <a:p>
            <a:pPr marL="539750" lvl="1" indent="-273050"/>
            <a:r>
              <a:rPr lang="en-US" sz="2800" dirty="0"/>
              <a:t>It only provides de-mux capabilities &amp; </a:t>
            </a:r>
            <a:r>
              <a:rPr lang="en-US" sz="2800" b="1" u="sng" dirty="0"/>
              <a:t>optional</a:t>
            </a:r>
            <a:r>
              <a:rPr lang="en-US" sz="2800" dirty="0"/>
              <a:t> error checking on packet data</a:t>
            </a:r>
          </a:p>
          <a:p>
            <a:r>
              <a:rPr lang="en-US" sz="3200" dirty="0"/>
              <a:t>TCP is the whole-hog protocol …</a:t>
            </a:r>
          </a:p>
        </p:txBody>
      </p:sp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Why Transport Layer? 3. Other Optional Services</a:t>
            </a:r>
          </a:p>
        </p:txBody>
      </p:sp>
    </p:spTree>
    <p:extLst>
      <p:ext uri="{BB962C8B-B14F-4D97-AF65-F5344CB8AC3E}">
        <p14:creationId xmlns:p14="http://schemas.microsoft.com/office/powerpoint/2010/main" val="19560053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8DEAD-C4B2-B56A-335B-1B0A72E1A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5" name="Rectangle 3">
            <a:extLst>
              <a:ext uri="{FF2B5EF4-FFF2-40B4-BE49-F238E27FC236}">
                <a16:creationId xmlns:a16="http://schemas.microsoft.com/office/drawing/2014/main" id="{E0DC4F6C-A532-A8F1-BD65-DFE6C95F391A}"/>
              </a:ext>
            </a:extLst>
          </p:cNvPr>
          <p:cNvSpPr>
            <a:spLocks noGrp="1" noChangeArrowheads="1"/>
          </p:cNvSpPr>
          <p:nvPr>
            <p:ph type="body" idx="11"/>
          </p:nvPr>
        </p:nvSpPr>
        <p:spPr>
          <a:xfrm>
            <a:off x="76200" y="1101276"/>
            <a:ext cx="12039600" cy="4512000"/>
          </a:xfrm>
        </p:spPr>
        <p:txBody>
          <a:bodyPr wrap="square" anchor="t">
            <a:spAutoFit/>
          </a:bodyPr>
          <a:lstStyle/>
          <a:p>
            <a:r>
              <a:rPr lang="en-US" dirty="0"/>
              <a:t>Transport layer de-multiplexes the incoming packets to application processes.</a:t>
            </a:r>
          </a:p>
          <a:p>
            <a:r>
              <a:rPr lang="en-US" dirty="0"/>
              <a:t>De-multiplexing is implemented using port numbers.</a:t>
            </a:r>
          </a:p>
          <a:p>
            <a:r>
              <a:rPr lang="en-US" dirty="0"/>
              <a:t>Port numbers are </a:t>
            </a:r>
            <a:r>
              <a:rPr lang="en-US" dirty="0">
                <a:solidFill>
                  <a:srgbClr val="FF0000"/>
                </a:solidFill>
              </a:rPr>
              <a:t>16-bit long</a:t>
            </a:r>
            <a:r>
              <a:rPr lang="en-US" dirty="0"/>
              <a:t>.</a:t>
            </a:r>
          </a:p>
          <a:p>
            <a:r>
              <a:rPr lang="en-US" dirty="0"/>
              <a:t>Port numbering is </a:t>
            </a:r>
            <a:r>
              <a:rPr lang="en-US" b="1" dirty="0"/>
              <a:t>flat</a:t>
            </a:r>
            <a:r>
              <a:rPr lang="en-US" dirty="0"/>
              <a:t> addressing scheme (</a:t>
            </a:r>
            <a:r>
              <a:rPr lang="en-US" i="1" dirty="0"/>
              <a:t>i.e.</a:t>
            </a:r>
            <a:r>
              <a:rPr lang="en-US" dirty="0"/>
              <a:t>, no hierarchy).</a:t>
            </a:r>
          </a:p>
          <a:p>
            <a:pPr marL="623888" lvl="1"/>
            <a:r>
              <a:rPr lang="en-US" sz="2400" dirty="0"/>
              <a:t>Host uses IP addresses and port numbers to direct the message to appropriate socket</a:t>
            </a:r>
          </a:p>
          <a:p>
            <a:pPr marL="358775" indent="-358775"/>
            <a:r>
              <a:rPr lang="en-US" dirty="0"/>
              <a:t>UDP maps local destination port and IP address to socket</a:t>
            </a:r>
          </a:p>
          <a:p>
            <a:pPr marL="623888" lvl="1"/>
            <a:r>
              <a:rPr lang="en-US" sz="2400" i="1" dirty="0"/>
              <a:t>i.e.</a:t>
            </a:r>
            <a:r>
              <a:rPr lang="en-US" sz="2400" dirty="0"/>
              <a:t>, it maps a 2-tuple to a socket</a:t>
            </a:r>
          </a:p>
          <a:p>
            <a:pPr marL="358775" indent="-358775"/>
            <a:r>
              <a:rPr lang="en-US" dirty="0"/>
              <a:t>TCP maps address pair and port pair to socket</a:t>
            </a:r>
          </a:p>
          <a:p>
            <a:pPr marL="623888" lvl="1" indent="-271463"/>
            <a:r>
              <a:rPr lang="en-US" sz="2400" i="1" dirty="0"/>
              <a:t>i.e.</a:t>
            </a:r>
            <a:r>
              <a:rPr lang="en-US" sz="2400" dirty="0"/>
              <a:t>, it maps a 4-tuple to a socket</a:t>
            </a:r>
          </a:p>
        </p:txBody>
      </p:sp>
      <p:sp>
        <p:nvSpPr>
          <p:cNvPr id="1103874" name="Rectangle 2">
            <a:extLst>
              <a:ext uri="{FF2B5EF4-FFF2-40B4-BE49-F238E27FC236}">
                <a16:creationId xmlns:a16="http://schemas.microsoft.com/office/drawing/2014/main" id="{4F31AC69-9279-E2E4-C45A-DB8B8CE30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The Addressing Scheme in the 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23062431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A915E-BEFD-87A1-9001-364EAEA8F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9E66FDA-0287-3E57-5B83-F1A93F913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Today’s 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CA29E16-68AE-0F01-8A27-2A8F6DB7B2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117600"/>
            <a:ext cx="12192000" cy="558799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Part 1: Putting Things Together (review)</a:t>
            </a:r>
          </a:p>
          <a:p>
            <a:pPr>
              <a:lnSpc>
                <a:spcPct val="90000"/>
              </a:lnSpc>
            </a:pPr>
            <a:r>
              <a:rPr lang="en-US" dirty="0"/>
              <a:t>Part 2: Socket Abstraction</a:t>
            </a:r>
          </a:p>
          <a:p>
            <a:pPr>
              <a:lnSpc>
                <a:spcPct val="90000"/>
              </a:lnSpc>
            </a:pPr>
            <a:r>
              <a:rPr lang="en-US" dirty="0"/>
              <a:t>Part 3: The Web and HTTP</a:t>
            </a:r>
          </a:p>
          <a:p>
            <a:pPr>
              <a:lnSpc>
                <a:spcPct val="90000"/>
              </a:lnSpc>
            </a:pPr>
            <a:r>
              <a:rPr lang="en-US" dirty="0"/>
              <a:t>Part 4: Why do we need Transport Layer? </a:t>
            </a:r>
            <a:r>
              <a:rPr lang="en-US" b="1" dirty="0">
                <a:solidFill>
                  <a:srgbClr val="C00000"/>
                </a:solidFill>
              </a:rPr>
              <a:t>What does UDP have to offer?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8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3"/>
          <p:cNvSpPr>
            <a:spLocks noGrp="1" noChangeArrowheads="1"/>
          </p:cNvSpPr>
          <p:nvPr>
            <p:ph type="body" idx="11"/>
          </p:nvPr>
        </p:nvSpPr>
        <p:spPr>
          <a:xfrm>
            <a:off x="0" y="1110632"/>
            <a:ext cx="7772400" cy="5747193"/>
          </a:xfrm>
        </p:spPr>
        <p:txBody>
          <a:bodyPr anchor="t">
            <a:normAutofit/>
          </a:bodyPr>
          <a:lstStyle/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UDP provides lightweight communication between processes</a:t>
            </a:r>
            <a:endParaRPr lang="en-US" sz="24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It does not provide reliable and in-order delivery</a:t>
            </a:r>
          </a:p>
          <a:p>
            <a:pPr lvl="1"/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So, UDP can provide service with small overhead and delays.</a:t>
            </a:r>
            <a:endParaRPr lang="en-US" sz="14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UDP is described in RFC 768 – (1980!)</a:t>
            </a:r>
          </a:p>
          <a:p>
            <a:pPr lvl="1"/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It needs destination IP address and port to support</a:t>
            </a:r>
            <a:b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de-multiplexing.</a:t>
            </a:r>
          </a:p>
          <a:p>
            <a:pPr lvl="1"/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It can </a:t>
            </a:r>
            <a:r>
              <a:rPr lang="en-US" sz="2400" u="sng" dirty="0">
                <a:ea typeface="Calibri" panose="020F0502020204030204" pitchFamily="34" charset="0"/>
                <a:cs typeface="Calibri" panose="020F0502020204030204" pitchFamily="34" charset="0"/>
              </a:rPr>
              <a:t>optionally</a:t>
            </a:r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 provide error checking on the packet contents.</a:t>
            </a:r>
          </a:p>
          <a:p>
            <a:pPr lvl="2"/>
            <a:r>
              <a:rPr lang="en-US" sz="2400" dirty="0">
                <a:ea typeface="Calibri" panose="020F0502020204030204" pitchFamily="34" charset="0"/>
                <a:cs typeface="Calibri" panose="020F0502020204030204" pitchFamily="34" charset="0"/>
              </a:rPr>
              <a:t>(checksum field = 0 means </a:t>
            </a:r>
            <a:r>
              <a:rPr lang="ja-JP" altLang="en-US" sz="2400" dirty="0">
                <a:ea typeface="Arial" charset="0"/>
                <a:cs typeface="Calibri" panose="020F0502020204030204" pitchFamily="34" charset="0"/>
              </a:rPr>
              <a:t>“</a:t>
            </a:r>
            <a:r>
              <a:rPr lang="en-US" altLang="ja-JP" sz="2400" dirty="0">
                <a:ea typeface="Calibri" panose="020F0502020204030204" pitchFamily="34" charset="0"/>
                <a:cs typeface="Calibri" panose="020F0502020204030204" pitchFamily="34" charset="0"/>
              </a:rPr>
              <a:t>don</a:t>
            </a:r>
            <a:r>
              <a:rPr lang="ja-JP" altLang="en-US" sz="2400" dirty="0">
                <a:ea typeface="Arial" charset="0"/>
                <a:cs typeface="Calibri" panose="020F0502020204030204" pitchFamily="34" charset="0"/>
              </a:rPr>
              <a:t>’</a:t>
            </a:r>
            <a:r>
              <a:rPr lang="en-US" altLang="ja-JP" sz="2400" dirty="0">
                <a:ea typeface="Calibri" panose="020F0502020204030204" pitchFamily="34" charset="0"/>
                <a:cs typeface="Calibri" panose="020F0502020204030204" pitchFamily="34" charset="0"/>
              </a:rPr>
              <a:t>t verify checksum</a:t>
            </a:r>
            <a:r>
              <a:rPr lang="ja-JP" altLang="en-US" sz="2400" dirty="0">
                <a:ea typeface="Arial" charset="0"/>
                <a:cs typeface="Calibri" panose="020F0502020204030204" pitchFamily="34" charset="0"/>
              </a:rPr>
              <a:t>”</a:t>
            </a:r>
            <a:r>
              <a:rPr lang="en-US" altLang="ja-JP" sz="2400" dirty="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Why do UDP packets carry the sender’s port?</a:t>
            </a:r>
          </a:p>
        </p:txBody>
      </p:sp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UDP: User Datagram Protocol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B6E606-46D8-23D6-C937-914FE35A2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045065"/>
              </p:ext>
            </p:extLst>
          </p:nvPr>
        </p:nvGraphicFramePr>
        <p:xfrm>
          <a:off x="7546566" y="2667000"/>
          <a:ext cx="4360864" cy="1988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0432">
                  <a:extLst>
                    <a:ext uri="{9D8B030D-6E8A-4147-A177-3AD203B41FA5}">
                      <a16:colId xmlns:a16="http://schemas.microsoft.com/office/drawing/2014/main" val="2322278456"/>
                    </a:ext>
                  </a:extLst>
                </a:gridCol>
                <a:gridCol w="2180432">
                  <a:extLst>
                    <a:ext uri="{9D8B030D-6E8A-4147-A177-3AD203B41FA5}">
                      <a16:colId xmlns:a16="http://schemas.microsoft.com/office/drawing/2014/main" val="1426373144"/>
                    </a:ext>
                  </a:extLst>
                </a:gridCol>
              </a:tblGrid>
              <a:tr h="45429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16-bit Source Port</a:t>
                      </a:r>
                    </a:p>
                  </a:txBody>
                  <a:tcPr marL="68580" marR="68580" marT="34290" marB="3429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16-bit Destination Port</a:t>
                      </a:r>
                    </a:p>
                  </a:txBody>
                  <a:tcPr marL="68580" marR="68580" marT="34290" marB="3429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36325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Checksum</a:t>
                      </a:r>
                    </a:p>
                  </a:txBody>
                  <a:tcPr marL="68580" marR="68580" marT="34290" marB="3429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Length </a:t>
                      </a:r>
                    </a:p>
                  </a:txBody>
                  <a:tcPr marL="68580" marR="68580" marT="34290" marB="3429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743703"/>
                  </a:ext>
                </a:extLst>
              </a:tr>
              <a:tr h="1248049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Payload</a:t>
                      </a:r>
                    </a:p>
                  </a:txBody>
                  <a:tcPr marL="68580" marR="68580" marT="34290" marB="34290" anchor="ctr">
                    <a:solidFill>
                      <a:srgbClr val="D4FB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909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250267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49568</TotalTime>
  <Words>1119</Words>
  <Application>Microsoft Office PowerPoint</Application>
  <PresentationFormat>Widescreen</PresentationFormat>
  <Paragraphs>221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ＭＳ Ｐゴシック</vt:lpstr>
      <vt:lpstr>Arial</vt:lpstr>
      <vt:lpstr>Calibri</vt:lpstr>
      <vt:lpstr>Lucida Grande</vt:lpstr>
      <vt:lpstr>Times New Roman</vt:lpstr>
      <vt:lpstr>Wingdings</vt:lpstr>
      <vt:lpstr>dan-berkeley-nlp-v1</vt:lpstr>
      <vt:lpstr>CSC358: Principles of Computer Networks </vt:lpstr>
      <vt:lpstr>Today’s Outline</vt:lpstr>
      <vt:lpstr>PowerPoint Presentation</vt:lpstr>
      <vt:lpstr>PowerPoint Presentation</vt:lpstr>
      <vt:lpstr>PowerPoint Presentation</vt:lpstr>
      <vt:lpstr>Why Transport Layer? 3. Other Optional Services</vt:lpstr>
      <vt:lpstr>The Addressing Scheme in the Transport Layer</vt:lpstr>
      <vt:lpstr>Today’s Outline</vt:lpstr>
      <vt:lpstr>UDP: User Datagram Protocol </vt:lpstr>
      <vt:lpstr>Why Would Anyone Use UDP?</vt:lpstr>
      <vt:lpstr>Popular Applications That Use UDP</vt:lpstr>
      <vt:lpstr>What Does TCP Have to Offer?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</dc:title>
  <dc:creator>Erfan Meskar</dc:creator>
  <cp:lastModifiedBy>Erfan Meskar</cp:lastModifiedBy>
  <cp:revision>2072</cp:revision>
  <cp:lastPrinted>2018-08-28T05:21:10Z</cp:lastPrinted>
  <dcterms:created xsi:type="dcterms:W3CDTF">2004-08-27T04:16:05Z</dcterms:created>
  <dcterms:modified xsi:type="dcterms:W3CDTF">2025-03-20T16:28:07Z</dcterms:modified>
</cp:coreProperties>
</file>