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17"/>
  </p:notesMasterIdLst>
  <p:handoutMasterIdLst>
    <p:handoutMasterId r:id="rId18"/>
  </p:handoutMasterIdLst>
  <p:sldIdLst>
    <p:sldId id="446" r:id="rId2"/>
    <p:sldId id="1559" r:id="rId3"/>
    <p:sldId id="1270" r:id="rId4"/>
    <p:sldId id="1296" r:id="rId5"/>
    <p:sldId id="1574" r:id="rId6"/>
    <p:sldId id="1575" r:id="rId7"/>
    <p:sldId id="270" r:id="rId8"/>
    <p:sldId id="271" r:id="rId9"/>
    <p:sldId id="1312" r:id="rId10"/>
    <p:sldId id="1576" r:id="rId11"/>
    <p:sldId id="1298" r:id="rId12"/>
    <p:sldId id="1381" r:id="rId13"/>
    <p:sldId id="1321" r:id="rId14"/>
    <p:sldId id="1322" r:id="rId15"/>
    <p:sldId id="1380" r:id="rId16"/>
  </p:sldIdLst>
  <p:sldSz cx="12192000" cy="6858000"/>
  <p:notesSz cx="7099300" cy="10234613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4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6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774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926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080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235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92DB"/>
    <a:srgbClr val="92D050"/>
    <a:srgbClr val="FFC000"/>
    <a:srgbClr val="4D5E5F"/>
    <a:srgbClr val="008000"/>
    <a:srgbClr val="FF9966"/>
    <a:srgbClr val="FF6600"/>
    <a:srgbClr val="9ED3D7"/>
    <a:srgbClr val="C5C000"/>
    <a:srgbClr val="757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5E1953-9AE8-4453-BB62-BDBD1DF13DEB}" v="154" dt="2025-03-20T21:07:54.8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86" autoAdjust="0"/>
    <p:restoredTop sz="79764" autoAdjust="0"/>
  </p:normalViewPr>
  <p:slideViewPr>
    <p:cSldViewPr>
      <p:cViewPr varScale="1">
        <p:scale>
          <a:sx n="92" d="100"/>
          <a:sy n="92" d="100"/>
        </p:scale>
        <p:origin x="4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528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fan Meskar" userId="ae30a713-38f5-4e56-b874-fd636adcf478" providerId="ADAL" clId="{E9E36B94-FAD5-4D74-B668-ED4F80F16E90}"/>
    <pc:docChg chg="modSld">
      <pc:chgData name="Erfan Meskar" userId="ae30a713-38f5-4e56-b874-fd636adcf478" providerId="ADAL" clId="{E9E36B94-FAD5-4D74-B668-ED4F80F16E90}" dt="2025-01-06T18:42:28.114" v="0" actId="20577"/>
      <pc:docMkLst>
        <pc:docMk/>
      </pc:docMkLst>
      <pc:sldChg chg="modSp mod">
        <pc:chgData name="Erfan Meskar" userId="ae30a713-38f5-4e56-b874-fd636adcf478" providerId="ADAL" clId="{E9E36B94-FAD5-4D74-B668-ED4F80F16E90}" dt="2025-01-06T18:42:28.114" v="0" actId="20577"/>
        <pc:sldMkLst>
          <pc:docMk/>
          <pc:sldMk cId="0" sldId="446"/>
        </pc:sldMkLst>
        <pc:spChg chg="mod">
          <ac:chgData name="Erfan Meskar" userId="ae30a713-38f5-4e56-b874-fd636adcf478" providerId="ADAL" clId="{E9E36B94-FAD5-4D74-B668-ED4F80F16E90}" dt="2025-01-06T18:42:28.114" v="0" actId="20577"/>
          <ac:spMkLst>
            <pc:docMk/>
            <pc:sldMk cId="0" sldId="446"/>
            <ac:spMk id="7" creationId="{00000000-0000-0000-0000-000000000000}"/>
          </ac:spMkLst>
        </pc:spChg>
      </pc:sldChg>
    </pc:docChg>
  </pc:docChgLst>
  <pc:docChgLst>
    <pc:chgData name="Erfan Meskar" userId="ae30a713-38f5-4e56-b874-fd636adcf478" providerId="ADAL" clId="{9E5E1953-9AE8-4453-BB62-BDBD1DF13DEB}"/>
    <pc:docChg chg="undo redo custSel addSld delSld modSld sldOrd">
      <pc:chgData name="Erfan Meskar" userId="ae30a713-38f5-4e56-b874-fd636adcf478" providerId="ADAL" clId="{9E5E1953-9AE8-4453-BB62-BDBD1DF13DEB}" dt="2025-03-22T14:09:15.681" v="1899" actId="2696"/>
      <pc:docMkLst>
        <pc:docMk/>
      </pc:docMkLst>
      <pc:sldChg chg="del">
        <pc:chgData name="Erfan Meskar" userId="ae30a713-38f5-4e56-b874-fd636adcf478" providerId="ADAL" clId="{9E5E1953-9AE8-4453-BB62-BDBD1DF13DEB}" dt="2025-03-22T14:09:15.681" v="1899" actId="2696"/>
        <pc:sldMkLst>
          <pc:docMk/>
          <pc:sldMk cId="0" sldId="267"/>
        </pc:sldMkLst>
      </pc:sldChg>
      <pc:sldChg chg="del">
        <pc:chgData name="Erfan Meskar" userId="ae30a713-38f5-4e56-b874-fd636adcf478" providerId="ADAL" clId="{9E5E1953-9AE8-4453-BB62-BDBD1DF13DEB}" dt="2025-03-20T16:41:57.832" v="703" actId="47"/>
        <pc:sldMkLst>
          <pc:docMk/>
          <pc:sldMk cId="0" sldId="269"/>
        </pc:sldMkLst>
      </pc:sldChg>
      <pc:sldChg chg="addSp delSp modSp mod modAnim">
        <pc:chgData name="Erfan Meskar" userId="ae30a713-38f5-4e56-b874-fd636adcf478" providerId="ADAL" clId="{9E5E1953-9AE8-4453-BB62-BDBD1DF13DEB}" dt="2025-03-20T20:57:51.037" v="1843" actId="20577"/>
        <pc:sldMkLst>
          <pc:docMk/>
          <pc:sldMk cId="0" sldId="270"/>
        </pc:sldMkLst>
        <pc:spChg chg="add mod">
          <ac:chgData name="Erfan Meskar" userId="ae30a713-38f5-4e56-b874-fd636adcf478" providerId="ADAL" clId="{9E5E1953-9AE8-4453-BB62-BDBD1DF13DEB}" dt="2025-03-20T16:47:01.304" v="993" actId="1076"/>
          <ac:spMkLst>
            <pc:docMk/>
            <pc:sldMk cId="0" sldId="270"/>
            <ac:spMk id="3" creationId="{079B518E-8465-B451-D541-BB4DC1E0413B}"/>
          </ac:spMkLst>
        </pc:spChg>
        <pc:spChg chg="add mod">
          <ac:chgData name="Erfan Meskar" userId="ae30a713-38f5-4e56-b874-fd636adcf478" providerId="ADAL" clId="{9E5E1953-9AE8-4453-BB62-BDBD1DF13DEB}" dt="2025-03-20T16:47:33.815" v="1001" actId="1076"/>
          <ac:spMkLst>
            <pc:docMk/>
            <pc:sldMk cId="0" sldId="270"/>
            <ac:spMk id="4" creationId="{25CD8240-D979-9F78-01A6-6EC0EB7B64FE}"/>
          </ac:spMkLst>
        </pc:spChg>
        <pc:spChg chg="add mod">
          <ac:chgData name="Erfan Meskar" userId="ae30a713-38f5-4e56-b874-fd636adcf478" providerId="ADAL" clId="{9E5E1953-9AE8-4453-BB62-BDBD1DF13DEB}" dt="2025-03-20T16:47:33.815" v="1001" actId="1076"/>
          <ac:spMkLst>
            <pc:docMk/>
            <pc:sldMk cId="0" sldId="270"/>
            <ac:spMk id="5" creationId="{D9AEAD3F-74B1-F2B1-6526-250C8EBA5B52}"/>
          </ac:spMkLst>
        </pc:spChg>
        <pc:spChg chg="mod">
          <ac:chgData name="Erfan Meskar" userId="ae30a713-38f5-4e56-b874-fd636adcf478" providerId="ADAL" clId="{9E5E1953-9AE8-4453-BB62-BDBD1DF13DEB}" dt="2025-03-20T20:57:51.037" v="1843" actId="20577"/>
          <ac:spMkLst>
            <pc:docMk/>
            <pc:sldMk cId="0" sldId="270"/>
            <ac:spMk id="37891" creationId="{5EBF3DD3-A7AE-10CE-72FC-94B9A52E93DC}"/>
          </ac:spMkLst>
        </pc:spChg>
        <pc:spChg chg="mod">
          <ac:chgData name="Erfan Meskar" userId="ae30a713-38f5-4e56-b874-fd636adcf478" providerId="ADAL" clId="{9E5E1953-9AE8-4453-BB62-BDBD1DF13DEB}" dt="2025-03-20T16:46:55.634" v="991" actId="14100"/>
          <ac:spMkLst>
            <pc:docMk/>
            <pc:sldMk cId="0" sldId="270"/>
            <ac:spMk id="37973" creationId="{052EBE87-D64C-59BF-7EBB-944B198F2178}"/>
          </ac:spMkLst>
        </pc:spChg>
        <pc:spChg chg="mod">
          <ac:chgData name="Erfan Meskar" userId="ae30a713-38f5-4e56-b874-fd636adcf478" providerId="ADAL" clId="{9E5E1953-9AE8-4453-BB62-BDBD1DF13DEB}" dt="2025-03-20T16:48:16.296" v="1008" actId="1076"/>
          <ac:spMkLst>
            <pc:docMk/>
            <pc:sldMk cId="0" sldId="270"/>
            <ac:spMk id="37978" creationId="{141447E1-1F67-14A9-47F1-3C8355DED390}"/>
          </ac:spMkLst>
        </pc:spChg>
        <pc:spChg chg="mod">
          <ac:chgData name="Erfan Meskar" userId="ae30a713-38f5-4e56-b874-fd636adcf478" providerId="ADAL" clId="{9E5E1953-9AE8-4453-BB62-BDBD1DF13DEB}" dt="2025-03-20T16:47:35.779" v="1005" actId="1037"/>
          <ac:spMkLst>
            <pc:docMk/>
            <pc:sldMk cId="0" sldId="270"/>
            <ac:spMk id="37989" creationId="{FC84866E-5D36-63A2-690B-B9C215287C07}"/>
          </ac:spMkLst>
        </pc:spChg>
        <pc:spChg chg="mod">
          <ac:chgData name="Erfan Meskar" userId="ae30a713-38f5-4e56-b874-fd636adcf478" providerId="ADAL" clId="{9E5E1953-9AE8-4453-BB62-BDBD1DF13DEB}" dt="2025-03-20T16:47:26.828" v="999" actId="1076"/>
          <ac:spMkLst>
            <pc:docMk/>
            <pc:sldMk cId="0" sldId="270"/>
            <ac:spMk id="37991" creationId="{5DC2062F-F833-780E-5AEA-1AD49C035A31}"/>
          </ac:spMkLst>
        </pc:spChg>
        <pc:spChg chg="mod">
          <ac:chgData name="Erfan Meskar" userId="ae30a713-38f5-4e56-b874-fd636adcf478" providerId="ADAL" clId="{9E5E1953-9AE8-4453-BB62-BDBD1DF13DEB}" dt="2025-03-20T16:48:19.957" v="1009" actId="14100"/>
          <ac:spMkLst>
            <pc:docMk/>
            <pc:sldMk cId="0" sldId="270"/>
            <ac:spMk id="924785" creationId="{09163921-0C76-6541-2E44-BC8CC8C0F459}"/>
          </ac:spMkLst>
        </pc:spChg>
      </pc:sldChg>
      <pc:sldChg chg="modSp mod ord">
        <pc:chgData name="Erfan Meskar" userId="ae30a713-38f5-4e56-b874-fd636adcf478" providerId="ADAL" clId="{9E5E1953-9AE8-4453-BB62-BDBD1DF13DEB}" dt="2025-03-20T20:15:07.480" v="1489"/>
        <pc:sldMkLst>
          <pc:docMk/>
          <pc:sldMk cId="0" sldId="271"/>
        </pc:sldMkLst>
        <pc:spChg chg="mod">
          <ac:chgData name="Erfan Meskar" userId="ae30a713-38f5-4e56-b874-fd636adcf478" providerId="ADAL" clId="{9E5E1953-9AE8-4453-BB62-BDBD1DF13DEB}" dt="2025-03-20T16:55:32.732" v="1412" actId="1035"/>
          <ac:spMkLst>
            <pc:docMk/>
            <pc:sldMk cId="0" sldId="271"/>
            <ac:spMk id="39942" creationId="{C24B8ACD-62B3-C160-60F9-F41AE6411E99}"/>
          </ac:spMkLst>
        </pc:spChg>
        <pc:spChg chg="mod">
          <ac:chgData name="Erfan Meskar" userId="ae30a713-38f5-4e56-b874-fd636adcf478" providerId="ADAL" clId="{9E5E1953-9AE8-4453-BB62-BDBD1DF13DEB}" dt="2025-03-20T16:55:32.732" v="1412" actId="1035"/>
          <ac:spMkLst>
            <pc:docMk/>
            <pc:sldMk cId="0" sldId="271"/>
            <ac:spMk id="39943" creationId="{E83D0F3A-E246-99C9-B542-67775705BCE6}"/>
          </ac:spMkLst>
        </pc:spChg>
        <pc:spChg chg="mod">
          <ac:chgData name="Erfan Meskar" userId="ae30a713-38f5-4e56-b874-fd636adcf478" providerId="ADAL" clId="{9E5E1953-9AE8-4453-BB62-BDBD1DF13DEB}" dt="2025-03-20T16:55:32.732" v="1412" actId="1035"/>
          <ac:spMkLst>
            <pc:docMk/>
            <pc:sldMk cId="0" sldId="271"/>
            <ac:spMk id="39944" creationId="{12892F99-6D7F-788D-3C30-4836AE72DF3B}"/>
          </ac:spMkLst>
        </pc:spChg>
        <pc:spChg chg="mod">
          <ac:chgData name="Erfan Meskar" userId="ae30a713-38f5-4e56-b874-fd636adcf478" providerId="ADAL" clId="{9E5E1953-9AE8-4453-BB62-BDBD1DF13DEB}" dt="2025-03-20T16:55:32.732" v="1412" actId="1035"/>
          <ac:spMkLst>
            <pc:docMk/>
            <pc:sldMk cId="0" sldId="271"/>
            <ac:spMk id="39947" creationId="{B193EB58-A05A-E22C-5B55-D6625C731640}"/>
          </ac:spMkLst>
        </pc:spChg>
        <pc:spChg chg="mod">
          <ac:chgData name="Erfan Meskar" userId="ae30a713-38f5-4e56-b874-fd636adcf478" providerId="ADAL" clId="{9E5E1953-9AE8-4453-BB62-BDBD1DF13DEB}" dt="2025-03-20T16:55:32.732" v="1412" actId="1035"/>
          <ac:spMkLst>
            <pc:docMk/>
            <pc:sldMk cId="0" sldId="271"/>
            <ac:spMk id="39949" creationId="{C1066B38-A901-783A-F772-1B0FDCC69C9D}"/>
          </ac:spMkLst>
        </pc:spChg>
        <pc:spChg chg="mod">
          <ac:chgData name="Erfan Meskar" userId="ae30a713-38f5-4e56-b874-fd636adcf478" providerId="ADAL" clId="{9E5E1953-9AE8-4453-BB62-BDBD1DF13DEB}" dt="2025-03-20T16:55:32.732" v="1412" actId="1035"/>
          <ac:spMkLst>
            <pc:docMk/>
            <pc:sldMk cId="0" sldId="271"/>
            <ac:spMk id="39950" creationId="{3AA85B48-1054-B50E-8652-DFA3727420F0}"/>
          </ac:spMkLst>
        </pc:spChg>
        <pc:spChg chg="mod">
          <ac:chgData name="Erfan Meskar" userId="ae30a713-38f5-4e56-b874-fd636adcf478" providerId="ADAL" clId="{9E5E1953-9AE8-4453-BB62-BDBD1DF13DEB}" dt="2025-03-20T16:55:32.732" v="1412" actId="1035"/>
          <ac:spMkLst>
            <pc:docMk/>
            <pc:sldMk cId="0" sldId="271"/>
            <ac:spMk id="39952" creationId="{3E6B6CF3-0A85-F0FC-BB69-002174B64B8E}"/>
          </ac:spMkLst>
        </pc:spChg>
        <pc:spChg chg="mod">
          <ac:chgData name="Erfan Meskar" userId="ae30a713-38f5-4e56-b874-fd636adcf478" providerId="ADAL" clId="{9E5E1953-9AE8-4453-BB62-BDBD1DF13DEB}" dt="2025-03-20T16:55:32.732" v="1412" actId="1035"/>
          <ac:spMkLst>
            <pc:docMk/>
            <pc:sldMk cId="0" sldId="271"/>
            <ac:spMk id="39953" creationId="{FC3E09F3-ABE8-2080-1AB6-BB04DD8631E0}"/>
          </ac:spMkLst>
        </pc:spChg>
        <pc:spChg chg="mod">
          <ac:chgData name="Erfan Meskar" userId="ae30a713-38f5-4e56-b874-fd636adcf478" providerId="ADAL" clId="{9E5E1953-9AE8-4453-BB62-BDBD1DF13DEB}" dt="2025-03-20T16:57:07.531" v="1485"/>
          <ac:spMkLst>
            <pc:docMk/>
            <pc:sldMk cId="0" sldId="271"/>
            <ac:spMk id="926723" creationId="{8C46B5FD-6806-C1C5-6A18-17512CCF46B2}"/>
          </ac:spMkLst>
        </pc:spChg>
        <pc:grpChg chg="mod">
          <ac:chgData name="Erfan Meskar" userId="ae30a713-38f5-4e56-b874-fd636adcf478" providerId="ADAL" clId="{9E5E1953-9AE8-4453-BB62-BDBD1DF13DEB}" dt="2025-03-20T16:55:32.732" v="1412" actId="1035"/>
          <ac:grpSpMkLst>
            <pc:docMk/>
            <pc:sldMk cId="0" sldId="271"/>
            <ac:grpSpMk id="39941" creationId="{B0B42DFA-9162-77B1-A8A0-66DEBFC73C0E}"/>
          </ac:grpSpMkLst>
        </pc:grpChg>
        <pc:grpChg chg="mod">
          <ac:chgData name="Erfan Meskar" userId="ae30a713-38f5-4e56-b874-fd636adcf478" providerId="ADAL" clId="{9E5E1953-9AE8-4453-BB62-BDBD1DF13DEB}" dt="2025-03-20T16:55:32.732" v="1412" actId="1035"/>
          <ac:grpSpMkLst>
            <pc:docMk/>
            <pc:sldMk cId="0" sldId="271"/>
            <ac:grpSpMk id="39948" creationId="{FD58AF31-0395-D439-C377-7EBC9F071C47}"/>
          </ac:grpSpMkLst>
        </pc:grpChg>
      </pc:sldChg>
      <pc:sldChg chg="del">
        <pc:chgData name="Erfan Meskar" userId="ae30a713-38f5-4e56-b874-fd636adcf478" providerId="ADAL" clId="{9E5E1953-9AE8-4453-BB62-BDBD1DF13DEB}" dt="2025-03-22T14:09:15.681" v="1899" actId="2696"/>
        <pc:sldMkLst>
          <pc:docMk/>
          <pc:sldMk cId="0" sldId="287"/>
        </pc:sldMkLst>
      </pc:sldChg>
      <pc:sldChg chg="del">
        <pc:chgData name="Erfan Meskar" userId="ae30a713-38f5-4e56-b874-fd636adcf478" providerId="ADAL" clId="{9E5E1953-9AE8-4453-BB62-BDBD1DF13DEB}" dt="2025-03-22T14:09:15.681" v="1899" actId="2696"/>
        <pc:sldMkLst>
          <pc:docMk/>
          <pc:sldMk cId="0" sldId="296"/>
        </pc:sldMkLst>
      </pc:sldChg>
      <pc:sldChg chg="del">
        <pc:chgData name="Erfan Meskar" userId="ae30a713-38f5-4e56-b874-fd636adcf478" providerId="ADAL" clId="{9E5E1953-9AE8-4453-BB62-BDBD1DF13DEB}" dt="2025-03-22T14:09:15.681" v="1899" actId="2696"/>
        <pc:sldMkLst>
          <pc:docMk/>
          <pc:sldMk cId="0" sldId="305"/>
        </pc:sldMkLst>
      </pc:sldChg>
      <pc:sldChg chg="modSp mod">
        <pc:chgData name="Erfan Meskar" userId="ae30a713-38f5-4e56-b874-fd636adcf478" providerId="ADAL" clId="{9E5E1953-9AE8-4453-BB62-BDBD1DF13DEB}" dt="2025-03-20T16:30:10.302" v="4" actId="20577"/>
        <pc:sldMkLst>
          <pc:docMk/>
          <pc:sldMk cId="0" sldId="446"/>
        </pc:sldMkLst>
        <pc:spChg chg="mod">
          <ac:chgData name="Erfan Meskar" userId="ae30a713-38f5-4e56-b874-fd636adcf478" providerId="ADAL" clId="{9E5E1953-9AE8-4453-BB62-BDBD1DF13DEB}" dt="2025-03-20T16:30:10.302" v="4" actId="20577"/>
          <ac:spMkLst>
            <pc:docMk/>
            <pc:sldMk cId="0" sldId="446"/>
            <ac:spMk id="5123" creationId="{00000000-0000-0000-0000-000000000000}"/>
          </ac:spMkLst>
        </pc:spChg>
      </pc:sldChg>
      <pc:sldChg chg="del">
        <pc:chgData name="Erfan Meskar" userId="ae30a713-38f5-4e56-b874-fd636adcf478" providerId="ADAL" clId="{9E5E1953-9AE8-4453-BB62-BDBD1DF13DEB}" dt="2025-03-22T14:09:15.681" v="1899" actId="2696"/>
        <pc:sldMkLst>
          <pc:docMk/>
          <pc:sldMk cId="2554346004" sldId="1239"/>
        </pc:sldMkLst>
      </pc:sldChg>
      <pc:sldChg chg="modSp mod">
        <pc:chgData name="Erfan Meskar" userId="ae30a713-38f5-4e56-b874-fd636adcf478" providerId="ADAL" clId="{9E5E1953-9AE8-4453-BB62-BDBD1DF13DEB}" dt="2025-03-20T16:36:21.634" v="323" actId="313"/>
        <pc:sldMkLst>
          <pc:docMk/>
          <pc:sldMk cId="2021894071" sldId="1296"/>
        </pc:sldMkLst>
        <pc:spChg chg="mod">
          <ac:chgData name="Erfan Meskar" userId="ae30a713-38f5-4e56-b874-fd636adcf478" providerId="ADAL" clId="{9E5E1953-9AE8-4453-BB62-BDBD1DF13DEB}" dt="2025-03-20T16:36:21.634" v="323" actId="313"/>
          <ac:spMkLst>
            <pc:docMk/>
            <pc:sldMk cId="2021894071" sldId="1296"/>
            <ac:spMk id="4" creationId="{A4DBEC36-623E-390E-30DB-619FE0492135}"/>
          </ac:spMkLst>
        </pc:spChg>
      </pc:sldChg>
      <pc:sldChg chg="del">
        <pc:chgData name="Erfan Meskar" userId="ae30a713-38f5-4e56-b874-fd636adcf478" providerId="ADAL" clId="{9E5E1953-9AE8-4453-BB62-BDBD1DF13DEB}" dt="2025-03-22T14:09:15.681" v="1899" actId="2696"/>
        <pc:sldMkLst>
          <pc:docMk/>
          <pc:sldMk cId="2769401916" sldId="1309"/>
        </pc:sldMkLst>
      </pc:sldChg>
      <pc:sldChg chg="addSp delSp modSp mod delAnim">
        <pc:chgData name="Erfan Meskar" userId="ae30a713-38f5-4e56-b874-fd636adcf478" providerId="ADAL" clId="{9E5E1953-9AE8-4453-BB62-BDBD1DF13DEB}" dt="2025-03-20T21:08:07.951" v="1898" actId="1038"/>
        <pc:sldMkLst>
          <pc:docMk/>
          <pc:sldMk cId="2989274069" sldId="1312"/>
        </pc:sldMkLst>
        <pc:spChg chg="add mod">
          <ac:chgData name="Erfan Meskar" userId="ae30a713-38f5-4e56-b874-fd636adcf478" providerId="ADAL" clId="{9E5E1953-9AE8-4453-BB62-BDBD1DF13DEB}" dt="2025-03-20T20:51:37.107" v="1616" actId="207"/>
          <ac:spMkLst>
            <pc:docMk/>
            <pc:sldMk cId="2989274069" sldId="1312"/>
            <ac:spMk id="5" creationId="{4938808E-25FC-F598-E1F6-5E8F8F24C6B6}"/>
          </ac:spMkLst>
        </pc:spChg>
        <pc:spChg chg="add mod">
          <ac:chgData name="Erfan Meskar" userId="ae30a713-38f5-4e56-b874-fd636adcf478" providerId="ADAL" clId="{9E5E1953-9AE8-4453-BB62-BDBD1DF13DEB}" dt="2025-03-20T20:52:44.117" v="1638" actId="1076"/>
          <ac:spMkLst>
            <pc:docMk/>
            <pc:sldMk cId="2989274069" sldId="1312"/>
            <ac:spMk id="6" creationId="{1DE302D4-9A2D-DB1C-D035-C63782571C32}"/>
          </ac:spMkLst>
        </pc:spChg>
        <pc:spChg chg="mod">
          <ac:chgData name="Erfan Meskar" userId="ae30a713-38f5-4e56-b874-fd636adcf478" providerId="ADAL" clId="{9E5E1953-9AE8-4453-BB62-BDBD1DF13DEB}" dt="2025-03-20T20:56:35.567" v="1806" actId="1038"/>
          <ac:spMkLst>
            <pc:docMk/>
            <pc:sldMk cId="2989274069" sldId="1312"/>
            <ac:spMk id="13" creationId="{70F099AE-9CF5-27CC-0164-2ED0AB60EE9C}"/>
          </ac:spMkLst>
        </pc:spChg>
        <pc:spChg chg="add mod">
          <ac:chgData name="Erfan Meskar" userId="ae30a713-38f5-4e56-b874-fd636adcf478" providerId="ADAL" clId="{9E5E1953-9AE8-4453-BB62-BDBD1DF13DEB}" dt="2025-03-20T20:52:59.223" v="1639"/>
          <ac:spMkLst>
            <pc:docMk/>
            <pc:sldMk cId="2989274069" sldId="1312"/>
            <ac:spMk id="14" creationId="{59765B1F-7C83-F0FE-8E14-ECCE0D4D3C4F}"/>
          </ac:spMkLst>
        </pc:spChg>
        <pc:spChg chg="mod">
          <ac:chgData name="Erfan Meskar" userId="ae30a713-38f5-4e56-b874-fd636adcf478" providerId="ADAL" clId="{9E5E1953-9AE8-4453-BB62-BDBD1DF13DEB}" dt="2025-03-20T20:56:35.567" v="1806" actId="1038"/>
          <ac:spMkLst>
            <pc:docMk/>
            <pc:sldMk cId="2989274069" sldId="1312"/>
            <ac:spMk id="15" creationId="{FCBBB850-A1BD-0A42-D8A6-0231BEF9A52D}"/>
          </ac:spMkLst>
        </pc:spChg>
        <pc:spChg chg="mod">
          <ac:chgData name="Erfan Meskar" userId="ae30a713-38f5-4e56-b874-fd636adcf478" providerId="ADAL" clId="{9E5E1953-9AE8-4453-BB62-BDBD1DF13DEB}" dt="2025-03-20T20:56:35.567" v="1806" actId="1038"/>
          <ac:spMkLst>
            <pc:docMk/>
            <pc:sldMk cId="2989274069" sldId="1312"/>
            <ac:spMk id="16" creationId="{C4FFE496-03C1-85DF-51B4-B08F1866F0F7}"/>
          </ac:spMkLst>
        </pc:spChg>
        <pc:spChg chg="add mod">
          <ac:chgData name="Erfan Meskar" userId="ae30a713-38f5-4e56-b874-fd636adcf478" providerId="ADAL" clId="{9E5E1953-9AE8-4453-BB62-BDBD1DF13DEB}" dt="2025-03-20T20:52:59.223" v="1639"/>
          <ac:spMkLst>
            <pc:docMk/>
            <pc:sldMk cId="2989274069" sldId="1312"/>
            <ac:spMk id="18" creationId="{DDEC3605-7C9D-5FB2-F649-BBDE961C27D6}"/>
          </ac:spMkLst>
        </pc:spChg>
        <pc:spChg chg="mod">
          <ac:chgData name="Erfan Meskar" userId="ae30a713-38f5-4e56-b874-fd636adcf478" providerId="ADAL" clId="{9E5E1953-9AE8-4453-BB62-BDBD1DF13DEB}" dt="2025-03-20T20:56:35.567" v="1806" actId="1038"/>
          <ac:spMkLst>
            <pc:docMk/>
            <pc:sldMk cId="2989274069" sldId="1312"/>
            <ac:spMk id="19" creationId="{29FA6959-A3A1-0A5D-33B2-2066BE768734}"/>
          </ac:spMkLst>
        </pc:spChg>
        <pc:spChg chg="mod">
          <ac:chgData name="Erfan Meskar" userId="ae30a713-38f5-4e56-b874-fd636adcf478" providerId="ADAL" clId="{9E5E1953-9AE8-4453-BB62-BDBD1DF13DEB}" dt="2025-03-20T20:56:35.567" v="1806" actId="1038"/>
          <ac:spMkLst>
            <pc:docMk/>
            <pc:sldMk cId="2989274069" sldId="1312"/>
            <ac:spMk id="21" creationId="{7EA5ACF2-70F8-F862-DB98-04F421F43C16}"/>
          </ac:spMkLst>
        </pc:spChg>
        <pc:spChg chg="add mod">
          <ac:chgData name="Erfan Meskar" userId="ae30a713-38f5-4e56-b874-fd636adcf478" providerId="ADAL" clId="{9E5E1953-9AE8-4453-BB62-BDBD1DF13DEB}" dt="2025-03-20T20:52:59.223" v="1639"/>
          <ac:spMkLst>
            <pc:docMk/>
            <pc:sldMk cId="2989274069" sldId="1312"/>
            <ac:spMk id="28" creationId="{129EB959-E965-E27C-54D3-04D0C51E4A5C}"/>
          </ac:spMkLst>
        </pc:spChg>
        <pc:spChg chg="add mod">
          <ac:chgData name="Erfan Meskar" userId="ae30a713-38f5-4e56-b874-fd636adcf478" providerId="ADAL" clId="{9E5E1953-9AE8-4453-BB62-BDBD1DF13DEB}" dt="2025-03-20T20:56:35.567" v="1806" actId="1038"/>
          <ac:spMkLst>
            <pc:docMk/>
            <pc:sldMk cId="2989274069" sldId="1312"/>
            <ac:spMk id="30" creationId="{D77E9A22-3342-A9D2-8A7F-767256DC0822}"/>
          </ac:spMkLst>
        </pc:spChg>
        <pc:spChg chg="add mod">
          <ac:chgData name="Erfan Meskar" userId="ae30a713-38f5-4e56-b874-fd636adcf478" providerId="ADAL" clId="{9E5E1953-9AE8-4453-BB62-BDBD1DF13DEB}" dt="2025-03-20T20:56:35.567" v="1806" actId="1038"/>
          <ac:spMkLst>
            <pc:docMk/>
            <pc:sldMk cId="2989274069" sldId="1312"/>
            <ac:spMk id="32" creationId="{ABC3A6C2-136C-FD9B-B539-DD9D955A39ED}"/>
          </ac:spMkLst>
        </pc:spChg>
        <pc:spChg chg="add mod">
          <ac:chgData name="Erfan Meskar" userId="ae30a713-38f5-4e56-b874-fd636adcf478" providerId="ADAL" clId="{9E5E1953-9AE8-4453-BB62-BDBD1DF13DEB}" dt="2025-03-20T20:52:59.223" v="1639"/>
          <ac:spMkLst>
            <pc:docMk/>
            <pc:sldMk cId="2989274069" sldId="1312"/>
            <ac:spMk id="34" creationId="{031AE869-2A97-B81B-78D7-DAE60520B39D}"/>
          </ac:spMkLst>
        </pc:spChg>
        <pc:spChg chg="mod">
          <ac:chgData name="Erfan Meskar" userId="ae30a713-38f5-4e56-b874-fd636adcf478" providerId="ADAL" clId="{9E5E1953-9AE8-4453-BB62-BDBD1DF13DEB}" dt="2025-03-20T20:56:35.567" v="1806" actId="1038"/>
          <ac:spMkLst>
            <pc:docMk/>
            <pc:sldMk cId="2989274069" sldId="1312"/>
            <ac:spMk id="38" creationId="{CCF60EBD-E1AA-CE06-B97D-8E39C70C792B}"/>
          </ac:spMkLst>
        </pc:spChg>
        <pc:spChg chg="mod">
          <ac:chgData name="Erfan Meskar" userId="ae30a713-38f5-4e56-b874-fd636adcf478" providerId="ADAL" clId="{9E5E1953-9AE8-4453-BB62-BDBD1DF13DEB}" dt="2025-03-20T20:56:35.567" v="1806" actId="1038"/>
          <ac:spMkLst>
            <pc:docMk/>
            <pc:sldMk cId="2989274069" sldId="1312"/>
            <ac:spMk id="40" creationId="{AE0BCE4B-ED82-D12E-670C-4E7736D77FE4}"/>
          </ac:spMkLst>
        </pc:spChg>
        <pc:spChg chg="mod">
          <ac:chgData name="Erfan Meskar" userId="ae30a713-38f5-4e56-b874-fd636adcf478" providerId="ADAL" clId="{9E5E1953-9AE8-4453-BB62-BDBD1DF13DEB}" dt="2025-03-20T20:56:35.567" v="1806" actId="1038"/>
          <ac:spMkLst>
            <pc:docMk/>
            <pc:sldMk cId="2989274069" sldId="1312"/>
            <ac:spMk id="44" creationId="{5D864094-6023-9CB9-5B72-4CB83CD1567C}"/>
          </ac:spMkLst>
        </pc:spChg>
        <pc:spChg chg="add mod">
          <ac:chgData name="Erfan Meskar" userId="ae30a713-38f5-4e56-b874-fd636adcf478" providerId="ADAL" clId="{9E5E1953-9AE8-4453-BB62-BDBD1DF13DEB}" dt="2025-03-20T20:53:43.657" v="1650" actId="207"/>
          <ac:spMkLst>
            <pc:docMk/>
            <pc:sldMk cId="2989274069" sldId="1312"/>
            <ac:spMk id="60" creationId="{B8B9E1AE-A36E-5683-3E1E-0A2F20BE64E1}"/>
          </ac:spMkLst>
        </pc:spChg>
        <pc:spChg chg="add mod">
          <ac:chgData name="Erfan Meskar" userId="ae30a713-38f5-4e56-b874-fd636adcf478" providerId="ADAL" clId="{9E5E1953-9AE8-4453-BB62-BDBD1DF13DEB}" dt="2025-03-20T21:08:07.951" v="1898" actId="1038"/>
          <ac:spMkLst>
            <pc:docMk/>
            <pc:sldMk cId="2989274069" sldId="1312"/>
            <ac:spMk id="61" creationId="{4102A996-EF97-EDFE-4B2F-2820B560451B}"/>
          </ac:spMkLst>
        </pc:spChg>
        <pc:spChg chg="add mod">
          <ac:chgData name="Erfan Meskar" userId="ae30a713-38f5-4e56-b874-fd636adcf478" providerId="ADAL" clId="{9E5E1953-9AE8-4453-BB62-BDBD1DF13DEB}" dt="2025-03-20T21:08:07.951" v="1898" actId="1038"/>
          <ac:spMkLst>
            <pc:docMk/>
            <pc:sldMk cId="2989274069" sldId="1312"/>
            <ac:spMk id="62" creationId="{F46B4F8B-B09F-1E6D-1B8A-FFCC2960C295}"/>
          </ac:spMkLst>
        </pc:spChg>
        <pc:spChg chg="add mod">
          <ac:chgData name="Erfan Meskar" userId="ae30a713-38f5-4e56-b874-fd636adcf478" providerId="ADAL" clId="{9E5E1953-9AE8-4453-BB62-BDBD1DF13DEB}" dt="2025-03-20T21:08:07.951" v="1898" actId="1038"/>
          <ac:spMkLst>
            <pc:docMk/>
            <pc:sldMk cId="2989274069" sldId="1312"/>
            <ac:spMk id="63" creationId="{E2438D9C-E917-B488-11EF-62811CD956A5}"/>
          </ac:spMkLst>
        </pc:spChg>
        <pc:spChg chg="add mod">
          <ac:chgData name="Erfan Meskar" userId="ae30a713-38f5-4e56-b874-fd636adcf478" providerId="ADAL" clId="{9E5E1953-9AE8-4453-BB62-BDBD1DF13DEB}" dt="2025-03-20T21:08:07.951" v="1898" actId="1038"/>
          <ac:spMkLst>
            <pc:docMk/>
            <pc:sldMk cId="2989274069" sldId="1312"/>
            <ac:spMk id="64" creationId="{513FBF8E-9B2A-553C-0181-43D9EFFAE7B0}"/>
          </ac:spMkLst>
        </pc:spChg>
        <pc:spChg chg="add mod">
          <ac:chgData name="Erfan Meskar" userId="ae30a713-38f5-4e56-b874-fd636adcf478" providerId="ADAL" clId="{9E5E1953-9AE8-4453-BB62-BDBD1DF13DEB}" dt="2025-03-20T21:08:07.951" v="1898" actId="1038"/>
          <ac:spMkLst>
            <pc:docMk/>
            <pc:sldMk cId="2989274069" sldId="1312"/>
            <ac:spMk id="65" creationId="{74177A83-5B5D-ABA2-CD21-433E2434AEDC}"/>
          </ac:spMkLst>
        </pc:spChg>
        <pc:spChg chg="add mod">
          <ac:chgData name="Erfan Meskar" userId="ae30a713-38f5-4e56-b874-fd636adcf478" providerId="ADAL" clId="{9E5E1953-9AE8-4453-BB62-BDBD1DF13DEB}" dt="2025-03-20T20:57:40.540" v="1842" actId="20577"/>
          <ac:spMkLst>
            <pc:docMk/>
            <pc:sldMk cId="2989274069" sldId="1312"/>
            <ac:spMk id="66" creationId="{2F3471C9-3F94-4F3B-AD39-A7B887AF2D1E}"/>
          </ac:spMkLst>
        </pc:spChg>
        <pc:spChg chg="add mod ord">
          <ac:chgData name="Erfan Meskar" userId="ae30a713-38f5-4e56-b874-fd636adcf478" providerId="ADAL" clId="{9E5E1953-9AE8-4453-BB62-BDBD1DF13DEB}" dt="2025-03-20T20:57:34.839" v="1836" actId="167"/>
          <ac:spMkLst>
            <pc:docMk/>
            <pc:sldMk cId="2989274069" sldId="1312"/>
            <ac:spMk id="67" creationId="{8B0C38F5-107F-C51D-F0DC-04A727A52276}"/>
          </ac:spMkLst>
        </pc:spChg>
        <pc:spChg chg="add mod">
          <ac:chgData name="Erfan Meskar" userId="ae30a713-38f5-4e56-b874-fd636adcf478" providerId="ADAL" clId="{9E5E1953-9AE8-4453-BB62-BDBD1DF13DEB}" dt="2025-03-20T20:57:06.816" v="1829" actId="1076"/>
          <ac:spMkLst>
            <pc:docMk/>
            <pc:sldMk cId="2989274069" sldId="1312"/>
            <ac:spMk id="68" creationId="{BA9094A9-B846-7E4D-27E9-5DFC683C100F}"/>
          </ac:spMkLst>
        </pc:spChg>
        <pc:spChg chg="add mod">
          <ac:chgData name="Erfan Meskar" userId="ae30a713-38f5-4e56-b874-fd636adcf478" providerId="ADAL" clId="{9E5E1953-9AE8-4453-BB62-BDBD1DF13DEB}" dt="2025-03-20T20:57:19.233" v="1833" actId="1076"/>
          <ac:spMkLst>
            <pc:docMk/>
            <pc:sldMk cId="2989274069" sldId="1312"/>
            <ac:spMk id="69" creationId="{2CB28387-342E-5DD4-6AE3-B7D0F4EAECAA}"/>
          </ac:spMkLst>
        </pc:spChg>
        <pc:spChg chg="add mod">
          <ac:chgData name="Erfan Meskar" userId="ae30a713-38f5-4e56-b874-fd636adcf478" providerId="ADAL" clId="{9E5E1953-9AE8-4453-BB62-BDBD1DF13DEB}" dt="2025-03-20T20:57:26.049" v="1835" actId="1076"/>
          <ac:spMkLst>
            <pc:docMk/>
            <pc:sldMk cId="2989274069" sldId="1312"/>
            <ac:spMk id="70" creationId="{9351AC1C-8688-5D66-E304-74DEC783838E}"/>
          </ac:spMkLst>
        </pc:spChg>
        <pc:spChg chg="add mod">
          <ac:chgData name="Erfan Meskar" userId="ae30a713-38f5-4e56-b874-fd636adcf478" providerId="ADAL" clId="{9E5E1953-9AE8-4453-BB62-BDBD1DF13DEB}" dt="2025-03-20T21:07:44.593" v="1876" actId="1076"/>
          <ac:spMkLst>
            <pc:docMk/>
            <pc:sldMk cId="2989274069" sldId="1312"/>
            <ac:spMk id="71" creationId="{CA5ADE2B-12C7-F71B-71ED-3D025A125D61}"/>
          </ac:spMkLst>
        </pc:spChg>
        <pc:spChg chg="add mod">
          <ac:chgData name="Erfan Meskar" userId="ae30a713-38f5-4e56-b874-fd636adcf478" providerId="ADAL" clId="{9E5E1953-9AE8-4453-BB62-BDBD1DF13DEB}" dt="2025-03-20T21:07:48.125" v="1878" actId="1076"/>
          <ac:spMkLst>
            <pc:docMk/>
            <pc:sldMk cId="2989274069" sldId="1312"/>
            <ac:spMk id="72" creationId="{FDE3A2DD-F451-1BC8-AFB2-894012698CE9}"/>
          </ac:spMkLst>
        </pc:spChg>
        <pc:spChg chg="add mod">
          <ac:chgData name="Erfan Meskar" userId="ae30a713-38f5-4e56-b874-fd636adcf478" providerId="ADAL" clId="{9E5E1953-9AE8-4453-BB62-BDBD1DF13DEB}" dt="2025-03-20T21:07:54.182" v="1880" actId="1076"/>
          <ac:spMkLst>
            <pc:docMk/>
            <pc:sldMk cId="2989274069" sldId="1312"/>
            <ac:spMk id="73" creationId="{A6329C2F-185B-AB30-BAB2-DD100DB35D0C}"/>
          </ac:spMkLst>
        </pc:spChg>
        <pc:spChg chg="add mod">
          <ac:chgData name="Erfan Meskar" userId="ae30a713-38f5-4e56-b874-fd636adcf478" providerId="ADAL" clId="{9E5E1953-9AE8-4453-BB62-BDBD1DF13DEB}" dt="2025-03-20T21:07:59.505" v="1882" actId="1076"/>
          <ac:spMkLst>
            <pc:docMk/>
            <pc:sldMk cId="2989274069" sldId="1312"/>
            <ac:spMk id="74" creationId="{5BDBA33B-A641-E55D-F2BF-82E4599D017A}"/>
          </ac:spMkLst>
        </pc:spChg>
        <pc:spChg chg="mod">
          <ac:chgData name="Erfan Meskar" userId="ae30a713-38f5-4e56-b874-fd636adcf478" providerId="ADAL" clId="{9E5E1953-9AE8-4453-BB62-BDBD1DF13DEB}" dt="2025-03-20T20:18:50.881" v="1588" actId="1036"/>
          <ac:spMkLst>
            <pc:docMk/>
            <pc:sldMk cId="2989274069" sldId="1312"/>
            <ac:spMk id="69635" creationId="{00000000-0000-0000-0000-000000000000}"/>
          </ac:spMkLst>
        </pc:spChg>
        <pc:spChg chg="mod">
          <ac:chgData name="Erfan Meskar" userId="ae30a713-38f5-4e56-b874-fd636adcf478" providerId="ADAL" clId="{9E5E1953-9AE8-4453-BB62-BDBD1DF13DEB}" dt="2025-03-20T20:51:54.812" v="1631" actId="20577"/>
          <ac:spMkLst>
            <pc:docMk/>
            <pc:sldMk cId="2989274069" sldId="1312"/>
            <ac:spMk id="69636" creationId="{00000000-0000-0000-0000-000000000000}"/>
          </ac:spMkLst>
        </pc:spChg>
        <pc:spChg chg="mod">
          <ac:chgData name="Erfan Meskar" userId="ae30a713-38f5-4e56-b874-fd636adcf478" providerId="ADAL" clId="{9E5E1953-9AE8-4453-BB62-BDBD1DF13DEB}" dt="2025-03-20T20:18:20.749" v="1538" actId="1037"/>
          <ac:spMkLst>
            <pc:docMk/>
            <pc:sldMk cId="2989274069" sldId="1312"/>
            <ac:spMk id="69642" creationId="{00000000-0000-0000-0000-000000000000}"/>
          </ac:spMkLst>
        </pc:spChg>
        <pc:spChg chg="mod">
          <ac:chgData name="Erfan Meskar" userId="ae30a713-38f5-4e56-b874-fd636adcf478" providerId="ADAL" clId="{9E5E1953-9AE8-4453-BB62-BDBD1DF13DEB}" dt="2025-03-20T20:18:57.003" v="1611" actId="1035"/>
          <ac:spMkLst>
            <pc:docMk/>
            <pc:sldMk cId="2989274069" sldId="1312"/>
            <ac:spMk id="69644" creationId="{00000000-0000-0000-0000-000000000000}"/>
          </ac:spMkLst>
        </pc:spChg>
        <pc:spChg chg="mod">
          <ac:chgData name="Erfan Meskar" userId="ae30a713-38f5-4e56-b874-fd636adcf478" providerId="ADAL" clId="{9E5E1953-9AE8-4453-BB62-BDBD1DF13DEB}" dt="2025-03-20T20:54:33.848" v="1660" actId="1036"/>
          <ac:spMkLst>
            <pc:docMk/>
            <pc:sldMk cId="2989274069" sldId="1312"/>
            <ac:spMk id="69645" creationId="{00000000-0000-0000-0000-000000000000}"/>
          </ac:spMkLst>
        </pc:spChg>
        <pc:spChg chg="mod">
          <ac:chgData name="Erfan Meskar" userId="ae30a713-38f5-4e56-b874-fd636adcf478" providerId="ADAL" clId="{9E5E1953-9AE8-4453-BB62-BDBD1DF13DEB}" dt="2025-03-20T20:18:38.376" v="1554" actId="1036"/>
          <ac:spMkLst>
            <pc:docMk/>
            <pc:sldMk cId="2989274069" sldId="1312"/>
            <ac:spMk id="69646" creationId="{00000000-0000-0000-0000-000000000000}"/>
          </ac:spMkLst>
        </pc:spChg>
        <pc:spChg chg="mod">
          <ac:chgData name="Erfan Meskar" userId="ae30a713-38f5-4e56-b874-fd636adcf478" providerId="ADAL" clId="{9E5E1953-9AE8-4453-BB62-BDBD1DF13DEB}" dt="2025-03-20T20:18:38.376" v="1554" actId="1036"/>
          <ac:spMkLst>
            <pc:docMk/>
            <pc:sldMk cId="2989274069" sldId="1312"/>
            <ac:spMk id="69647" creationId="{00000000-0000-0000-0000-000000000000}"/>
          </ac:spMkLst>
        </pc:spChg>
        <pc:spChg chg="mod">
          <ac:chgData name="Erfan Meskar" userId="ae30a713-38f5-4e56-b874-fd636adcf478" providerId="ADAL" clId="{9E5E1953-9AE8-4453-BB62-BDBD1DF13DEB}" dt="2025-03-20T20:18:38.376" v="1554" actId="1036"/>
          <ac:spMkLst>
            <pc:docMk/>
            <pc:sldMk cId="2989274069" sldId="1312"/>
            <ac:spMk id="69648" creationId="{00000000-0000-0000-0000-000000000000}"/>
          </ac:spMkLst>
        </pc:spChg>
        <pc:spChg chg="mod">
          <ac:chgData name="Erfan Meskar" userId="ae30a713-38f5-4e56-b874-fd636adcf478" providerId="ADAL" clId="{9E5E1953-9AE8-4453-BB62-BDBD1DF13DEB}" dt="2025-03-20T20:18:38.376" v="1554" actId="1036"/>
          <ac:spMkLst>
            <pc:docMk/>
            <pc:sldMk cId="2989274069" sldId="1312"/>
            <ac:spMk id="69649" creationId="{00000000-0000-0000-0000-000000000000}"/>
          </ac:spMkLst>
        </pc:spChg>
        <pc:spChg chg="mod">
          <ac:chgData name="Erfan Meskar" userId="ae30a713-38f5-4e56-b874-fd636adcf478" providerId="ADAL" clId="{9E5E1953-9AE8-4453-BB62-BDBD1DF13DEB}" dt="2025-03-20T20:18:38.376" v="1554" actId="1036"/>
          <ac:spMkLst>
            <pc:docMk/>
            <pc:sldMk cId="2989274069" sldId="1312"/>
            <ac:spMk id="69650" creationId="{00000000-0000-0000-0000-000000000000}"/>
          </ac:spMkLst>
        </pc:spChg>
        <pc:spChg chg="mod">
          <ac:chgData name="Erfan Meskar" userId="ae30a713-38f5-4e56-b874-fd636adcf478" providerId="ADAL" clId="{9E5E1953-9AE8-4453-BB62-BDBD1DF13DEB}" dt="2025-03-20T20:18:38.376" v="1554" actId="1036"/>
          <ac:spMkLst>
            <pc:docMk/>
            <pc:sldMk cId="2989274069" sldId="1312"/>
            <ac:spMk id="69651" creationId="{00000000-0000-0000-0000-000000000000}"/>
          </ac:spMkLst>
        </pc:spChg>
        <pc:spChg chg="mod">
          <ac:chgData name="Erfan Meskar" userId="ae30a713-38f5-4e56-b874-fd636adcf478" providerId="ADAL" clId="{9E5E1953-9AE8-4453-BB62-BDBD1DF13DEB}" dt="2025-03-20T20:18:38.376" v="1554" actId="1036"/>
          <ac:spMkLst>
            <pc:docMk/>
            <pc:sldMk cId="2989274069" sldId="1312"/>
            <ac:spMk id="69652" creationId="{00000000-0000-0000-0000-000000000000}"/>
          </ac:spMkLst>
        </pc:spChg>
        <pc:spChg chg="mod">
          <ac:chgData name="Erfan Meskar" userId="ae30a713-38f5-4e56-b874-fd636adcf478" providerId="ADAL" clId="{9E5E1953-9AE8-4453-BB62-BDBD1DF13DEB}" dt="2025-03-20T20:18:38.376" v="1554" actId="1036"/>
          <ac:spMkLst>
            <pc:docMk/>
            <pc:sldMk cId="2989274069" sldId="1312"/>
            <ac:spMk id="69653" creationId="{00000000-0000-0000-0000-000000000000}"/>
          </ac:spMkLst>
        </pc:spChg>
        <pc:spChg chg="mod">
          <ac:chgData name="Erfan Meskar" userId="ae30a713-38f5-4e56-b874-fd636adcf478" providerId="ADAL" clId="{9E5E1953-9AE8-4453-BB62-BDBD1DF13DEB}" dt="2025-03-20T20:18:20.749" v="1538" actId="1037"/>
          <ac:spMkLst>
            <pc:docMk/>
            <pc:sldMk cId="2989274069" sldId="1312"/>
            <ac:spMk id="69658" creationId="{00000000-0000-0000-0000-000000000000}"/>
          </ac:spMkLst>
        </pc:spChg>
        <pc:spChg chg="mod">
          <ac:chgData name="Erfan Meskar" userId="ae30a713-38f5-4e56-b874-fd636adcf478" providerId="ADAL" clId="{9E5E1953-9AE8-4453-BB62-BDBD1DF13DEB}" dt="2025-03-20T20:18:20.749" v="1538" actId="1037"/>
          <ac:spMkLst>
            <pc:docMk/>
            <pc:sldMk cId="2989274069" sldId="1312"/>
            <ac:spMk id="69667" creationId="{00000000-0000-0000-0000-000000000000}"/>
          </ac:spMkLst>
        </pc:spChg>
        <pc:spChg chg="mod">
          <ac:chgData name="Erfan Meskar" userId="ae30a713-38f5-4e56-b874-fd636adcf478" providerId="ADAL" clId="{9E5E1953-9AE8-4453-BB62-BDBD1DF13DEB}" dt="2025-03-20T20:18:20.749" v="1538" actId="1037"/>
          <ac:spMkLst>
            <pc:docMk/>
            <pc:sldMk cId="2989274069" sldId="1312"/>
            <ac:spMk id="69705" creationId="{00000000-0000-0000-0000-000000000000}"/>
          </ac:spMkLst>
        </pc:spChg>
        <pc:spChg chg="mod topLvl">
          <ac:chgData name="Erfan Meskar" userId="ae30a713-38f5-4e56-b874-fd636adcf478" providerId="ADAL" clId="{9E5E1953-9AE8-4453-BB62-BDBD1DF13DEB}" dt="2025-03-20T20:54:33.329" v="1659" actId="165"/>
          <ac:spMkLst>
            <pc:docMk/>
            <pc:sldMk cId="2989274069" sldId="1312"/>
            <ac:spMk id="69739" creationId="{00000000-0000-0000-0000-000000000000}"/>
          </ac:spMkLst>
        </pc:spChg>
        <pc:spChg chg="mod topLvl">
          <ac:chgData name="Erfan Meskar" userId="ae30a713-38f5-4e56-b874-fd636adcf478" providerId="ADAL" clId="{9E5E1953-9AE8-4453-BB62-BDBD1DF13DEB}" dt="2025-03-20T20:54:33.329" v="1659" actId="165"/>
          <ac:spMkLst>
            <pc:docMk/>
            <pc:sldMk cId="2989274069" sldId="1312"/>
            <ac:spMk id="69740" creationId="{00000000-0000-0000-0000-000000000000}"/>
          </ac:spMkLst>
        </pc:spChg>
        <pc:spChg chg="mod topLvl">
          <ac:chgData name="Erfan Meskar" userId="ae30a713-38f5-4e56-b874-fd636adcf478" providerId="ADAL" clId="{9E5E1953-9AE8-4453-BB62-BDBD1DF13DEB}" dt="2025-03-20T20:54:33.329" v="1659" actId="165"/>
          <ac:spMkLst>
            <pc:docMk/>
            <pc:sldMk cId="2989274069" sldId="1312"/>
            <ac:spMk id="69741" creationId="{00000000-0000-0000-0000-000000000000}"/>
          </ac:spMkLst>
        </pc:spChg>
        <pc:spChg chg="mod topLvl">
          <ac:chgData name="Erfan Meskar" userId="ae30a713-38f5-4e56-b874-fd636adcf478" providerId="ADAL" clId="{9E5E1953-9AE8-4453-BB62-BDBD1DF13DEB}" dt="2025-03-20T20:54:33.329" v="1659" actId="165"/>
          <ac:spMkLst>
            <pc:docMk/>
            <pc:sldMk cId="2989274069" sldId="1312"/>
            <ac:spMk id="69742" creationId="{00000000-0000-0000-0000-000000000000}"/>
          </ac:spMkLst>
        </pc:spChg>
        <pc:grpChg chg="add del mod">
          <ac:chgData name="Erfan Meskar" userId="ae30a713-38f5-4e56-b874-fd636adcf478" providerId="ADAL" clId="{9E5E1953-9AE8-4453-BB62-BDBD1DF13DEB}" dt="2025-03-20T20:54:33.329" v="1659" actId="165"/>
          <ac:grpSpMkLst>
            <pc:docMk/>
            <pc:sldMk cId="2989274069" sldId="1312"/>
            <ac:grpSpMk id="69637" creationId="{00000000-0000-0000-0000-000000000000}"/>
          </ac:grpSpMkLst>
        </pc:grpChg>
      </pc:sldChg>
      <pc:sldChg chg="del">
        <pc:chgData name="Erfan Meskar" userId="ae30a713-38f5-4e56-b874-fd636adcf478" providerId="ADAL" clId="{9E5E1953-9AE8-4453-BB62-BDBD1DF13DEB}" dt="2025-03-22T14:09:15.681" v="1899" actId="2696"/>
        <pc:sldMkLst>
          <pc:docMk/>
          <pc:sldMk cId="3808909527" sldId="1314"/>
        </pc:sldMkLst>
      </pc:sldChg>
      <pc:sldChg chg="del">
        <pc:chgData name="Erfan Meskar" userId="ae30a713-38f5-4e56-b874-fd636adcf478" providerId="ADAL" clId="{9E5E1953-9AE8-4453-BB62-BDBD1DF13DEB}" dt="2025-03-22T14:09:15.681" v="1899" actId="2696"/>
        <pc:sldMkLst>
          <pc:docMk/>
          <pc:sldMk cId="657231678" sldId="1315"/>
        </pc:sldMkLst>
      </pc:sldChg>
      <pc:sldChg chg="del">
        <pc:chgData name="Erfan Meskar" userId="ae30a713-38f5-4e56-b874-fd636adcf478" providerId="ADAL" clId="{9E5E1953-9AE8-4453-BB62-BDBD1DF13DEB}" dt="2025-03-22T14:09:15.681" v="1899" actId="2696"/>
        <pc:sldMkLst>
          <pc:docMk/>
          <pc:sldMk cId="2918538436" sldId="1324"/>
        </pc:sldMkLst>
      </pc:sldChg>
      <pc:sldChg chg="del">
        <pc:chgData name="Erfan Meskar" userId="ae30a713-38f5-4e56-b874-fd636adcf478" providerId="ADAL" clId="{9E5E1953-9AE8-4453-BB62-BDBD1DF13DEB}" dt="2025-03-22T14:09:15.681" v="1899" actId="2696"/>
        <pc:sldMkLst>
          <pc:docMk/>
          <pc:sldMk cId="3983527929" sldId="1325"/>
        </pc:sldMkLst>
      </pc:sldChg>
      <pc:sldChg chg="del">
        <pc:chgData name="Erfan Meskar" userId="ae30a713-38f5-4e56-b874-fd636adcf478" providerId="ADAL" clId="{9E5E1953-9AE8-4453-BB62-BDBD1DF13DEB}" dt="2025-03-22T14:09:15.681" v="1899" actId="2696"/>
        <pc:sldMkLst>
          <pc:docMk/>
          <pc:sldMk cId="3043112938" sldId="1339"/>
        </pc:sldMkLst>
      </pc:sldChg>
      <pc:sldChg chg="del">
        <pc:chgData name="Erfan Meskar" userId="ae30a713-38f5-4e56-b874-fd636adcf478" providerId="ADAL" clId="{9E5E1953-9AE8-4453-BB62-BDBD1DF13DEB}" dt="2025-03-22T14:09:15.681" v="1899" actId="2696"/>
        <pc:sldMkLst>
          <pc:docMk/>
          <pc:sldMk cId="3722256609" sldId="1340"/>
        </pc:sldMkLst>
      </pc:sldChg>
      <pc:sldChg chg="del">
        <pc:chgData name="Erfan Meskar" userId="ae30a713-38f5-4e56-b874-fd636adcf478" providerId="ADAL" clId="{9E5E1953-9AE8-4453-BB62-BDBD1DF13DEB}" dt="2025-03-22T14:09:15.681" v="1899" actId="2696"/>
        <pc:sldMkLst>
          <pc:docMk/>
          <pc:sldMk cId="3954349122" sldId="1342"/>
        </pc:sldMkLst>
      </pc:sldChg>
      <pc:sldChg chg="del">
        <pc:chgData name="Erfan Meskar" userId="ae30a713-38f5-4e56-b874-fd636adcf478" providerId="ADAL" clId="{9E5E1953-9AE8-4453-BB62-BDBD1DF13DEB}" dt="2025-03-22T14:09:15.681" v="1899" actId="2696"/>
        <pc:sldMkLst>
          <pc:docMk/>
          <pc:sldMk cId="4031014526" sldId="1343"/>
        </pc:sldMkLst>
      </pc:sldChg>
      <pc:sldChg chg="del">
        <pc:chgData name="Erfan Meskar" userId="ae30a713-38f5-4e56-b874-fd636adcf478" providerId="ADAL" clId="{9E5E1953-9AE8-4453-BB62-BDBD1DF13DEB}" dt="2025-03-22T14:09:15.681" v="1899" actId="2696"/>
        <pc:sldMkLst>
          <pc:docMk/>
          <pc:sldMk cId="3940410058" sldId="1346"/>
        </pc:sldMkLst>
      </pc:sldChg>
      <pc:sldChg chg="del">
        <pc:chgData name="Erfan Meskar" userId="ae30a713-38f5-4e56-b874-fd636adcf478" providerId="ADAL" clId="{9E5E1953-9AE8-4453-BB62-BDBD1DF13DEB}" dt="2025-03-22T14:09:15.681" v="1899" actId="2696"/>
        <pc:sldMkLst>
          <pc:docMk/>
          <pc:sldMk cId="4181235504" sldId="1353"/>
        </pc:sldMkLst>
      </pc:sldChg>
      <pc:sldChg chg="del">
        <pc:chgData name="Erfan Meskar" userId="ae30a713-38f5-4e56-b874-fd636adcf478" providerId="ADAL" clId="{9E5E1953-9AE8-4453-BB62-BDBD1DF13DEB}" dt="2025-03-22T14:09:15.681" v="1899" actId="2696"/>
        <pc:sldMkLst>
          <pc:docMk/>
          <pc:sldMk cId="1436727131" sldId="1356"/>
        </pc:sldMkLst>
      </pc:sldChg>
      <pc:sldChg chg="del">
        <pc:chgData name="Erfan Meskar" userId="ae30a713-38f5-4e56-b874-fd636adcf478" providerId="ADAL" clId="{9E5E1953-9AE8-4453-BB62-BDBD1DF13DEB}" dt="2025-03-22T14:09:15.681" v="1899" actId="2696"/>
        <pc:sldMkLst>
          <pc:docMk/>
          <pc:sldMk cId="1810381557" sldId="1376"/>
        </pc:sldMkLst>
      </pc:sldChg>
      <pc:sldChg chg="del">
        <pc:chgData name="Erfan Meskar" userId="ae30a713-38f5-4e56-b874-fd636adcf478" providerId="ADAL" clId="{9E5E1953-9AE8-4453-BB62-BDBD1DF13DEB}" dt="2025-03-22T14:09:15.681" v="1899" actId="2696"/>
        <pc:sldMkLst>
          <pc:docMk/>
          <pc:sldMk cId="4163027671" sldId="1377"/>
        </pc:sldMkLst>
      </pc:sldChg>
      <pc:sldChg chg="del">
        <pc:chgData name="Erfan Meskar" userId="ae30a713-38f5-4e56-b874-fd636adcf478" providerId="ADAL" clId="{9E5E1953-9AE8-4453-BB62-BDBD1DF13DEB}" dt="2025-03-22T14:09:15.681" v="1899" actId="2696"/>
        <pc:sldMkLst>
          <pc:docMk/>
          <pc:sldMk cId="3539057638" sldId="1379"/>
        </pc:sldMkLst>
      </pc:sldChg>
      <pc:sldChg chg="del">
        <pc:chgData name="Erfan Meskar" userId="ae30a713-38f5-4e56-b874-fd636adcf478" providerId="ADAL" clId="{9E5E1953-9AE8-4453-BB62-BDBD1DF13DEB}" dt="2025-03-22T14:09:15.681" v="1899" actId="2696"/>
        <pc:sldMkLst>
          <pc:docMk/>
          <pc:sldMk cId="15646810" sldId="1384"/>
        </pc:sldMkLst>
      </pc:sldChg>
      <pc:sldChg chg="del">
        <pc:chgData name="Erfan Meskar" userId="ae30a713-38f5-4e56-b874-fd636adcf478" providerId="ADAL" clId="{9E5E1953-9AE8-4453-BB62-BDBD1DF13DEB}" dt="2025-03-22T14:09:15.681" v="1899" actId="2696"/>
        <pc:sldMkLst>
          <pc:docMk/>
          <pc:sldMk cId="1207224980" sldId="1385"/>
        </pc:sldMkLst>
      </pc:sldChg>
      <pc:sldChg chg="del">
        <pc:chgData name="Erfan Meskar" userId="ae30a713-38f5-4e56-b874-fd636adcf478" providerId="ADAL" clId="{9E5E1953-9AE8-4453-BB62-BDBD1DF13DEB}" dt="2025-03-22T14:09:15.681" v="1899" actId="2696"/>
        <pc:sldMkLst>
          <pc:docMk/>
          <pc:sldMk cId="1811679457" sldId="1387"/>
        </pc:sldMkLst>
      </pc:sldChg>
      <pc:sldChg chg="del">
        <pc:chgData name="Erfan Meskar" userId="ae30a713-38f5-4e56-b874-fd636adcf478" providerId="ADAL" clId="{9E5E1953-9AE8-4453-BB62-BDBD1DF13DEB}" dt="2025-03-22T14:09:15.681" v="1899" actId="2696"/>
        <pc:sldMkLst>
          <pc:docMk/>
          <pc:sldMk cId="231749179" sldId="1388"/>
        </pc:sldMkLst>
      </pc:sldChg>
      <pc:sldChg chg="del">
        <pc:chgData name="Erfan Meskar" userId="ae30a713-38f5-4e56-b874-fd636adcf478" providerId="ADAL" clId="{9E5E1953-9AE8-4453-BB62-BDBD1DF13DEB}" dt="2025-03-22T14:09:15.681" v="1899" actId="2696"/>
        <pc:sldMkLst>
          <pc:docMk/>
          <pc:sldMk cId="1010614873" sldId="1389"/>
        </pc:sldMkLst>
      </pc:sldChg>
      <pc:sldChg chg="del">
        <pc:chgData name="Erfan Meskar" userId="ae30a713-38f5-4e56-b874-fd636adcf478" providerId="ADAL" clId="{9E5E1953-9AE8-4453-BB62-BDBD1DF13DEB}" dt="2025-03-22T14:09:15.681" v="1899" actId="2696"/>
        <pc:sldMkLst>
          <pc:docMk/>
          <pc:sldMk cId="2944919228" sldId="1390"/>
        </pc:sldMkLst>
      </pc:sldChg>
      <pc:sldChg chg="del">
        <pc:chgData name="Erfan Meskar" userId="ae30a713-38f5-4e56-b874-fd636adcf478" providerId="ADAL" clId="{9E5E1953-9AE8-4453-BB62-BDBD1DF13DEB}" dt="2025-03-22T14:09:15.681" v="1899" actId="2696"/>
        <pc:sldMkLst>
          <pc:docMk/>
          <pc:sldMk cId="3958411755" sldId="1391"/>
        </pc:sldMkLst>
      </pc:sldChg>
      <pc:sldChg chg="del">
        <pc:chgData name="Erfan Meskar" userId="ae30a713-38f5-4e56-b874-fd636adcf478" providerId="ADAL" clId="{9E5E1953-9AE8-4453-BB62-BDBD1DF13DEB}" dt="2025-03-22T14:09:15.681" v="1899" actId="2696"/>
        <pc:sldMkLst>
          <pc:docMk/>
          <pc:sldMk cId="1427595971" sldId="1392"/>
        </pc:sldMkLst>
      </pc:sldChg>
      <pc:sldChg chg="del">
        <pc:chgData name="Erfan Meskar" userId="ae30a713-38f5-4e56-b874-fd636adcf478" providerId="ADAL" clId="{9E5E1953-9AE8-4453-BB62-BDBD1DF13DEB}" dt="2025-03-22T14:09:15.681" v="1899" actId="2696"/>
        <pc:sldMkLst>
          <pc:docMk/>
          <pc:sldMk cId="3706571396" sldId="1396"/>
        </pc:sldMkLst>
      </pc:sldChg>
      <pc:sldChg chg="del">
        <pc:chgData name="Erfan Meskar" userId="ae30a713-38f5-4e56-b874-fd636adcf478" providerId="ADAL" clId="{9E5E1953-9AE8-4453-BB62-BDBD1DF13DEB}" dt="2025-03-22T14:09:15.681" v="1899" actId="2696"/>
        <pc:sldMkLst>
          <pc:docMk/>
          <pc:sldMk cId="2520227980" sldId="1397"/>
        </pc:sldMkLst>
      </pc:sldChg>
      <pc:sldChg chg="del">
        <pc:chgData name="Erfan Meskar" userId="ae30a713-38f5-4e56-b874-fd636adcf478" providerId="ADAL" clId="{9E5E1953-9AE8-4453-BB62-BDBD1DF13DEB}" dt="2025-03-22T14:09:15.681" v="1899" actId="2696"/>
        <pc:sldMkLst>
          <pc:docMk/>
          <pc:sldMk cId="541956625" sldId="1398"/>
        </pc:sldMkLst>
      </pc:sldChg>
      <pc:sldChg chg="modSp add mod">
        <pc:chgData name="Erfan Meskar" userId="ae30a713-38f5-4e56-b874-fd636adcf478" providerId="ADAL" clId="{9E5E1953-9AE8-4453-BB62-BDBD1DF13DEB}" dt="2025-03-20T16:31:39.215" v="21" actId="207"/>
        <pc:sldMkLst>
          <pc:docMk/>
          <pc:sldMk cId="4194688639" sldId="1559"/>
        </pc:sldMkLst>
        <pc:spChg chg="mod">
          <ac:chgData name="Erfan Meskar" userId="ae30a713-38f5-4e56-b874-fd636adcf478" providerId="ADAL" clId="{9E5E1953-9AE8-4453-BB62-BDBD1DF13DEB}" dt="2025-03-20T16:31:39.215" v="21" actId="207"/>
          <ac:spMkLst>
            <pc:docMk/>
            <pc:sldMk cId="4194688639" sldId="1559"/>
            <ac:spMk id="7171" creationId="{518BA87E-3683-E030-A40F-04C23852BA7E}"/>
          </ac:spMkLst>
        </pc:spChg>
      </pc:sldChg>
      <pc:sldChg chg="del">
        <pc:chgData name="Erfan Meskar" userId="ae30a713-38f5-4e56-b874-fd636adcf478" providerId="ADAL" clId="{9E5E1953-9AE8-4453-BB62-BDBD1DF13DEB}" dt="2025-03-22T14:09:15.681" v="1899" actId="2696"/>
        <pc:sldMkLst>
          <pc:docMk/>
          <pc:sldMk cId="3450354946" sldId="1560"/>
        </pc:sldMkLst>
      </pc:sldChg>
      <pc:sldChg chg="del">
        <pc:chgData name="Erfan Meskar" userId="ae30a713-38f5-4e56-b874-fd636adcf478" providerId="ADAL" clId="{9E5E1953-9AE8-4453-BB62-BDBD1DF13DEB}" dt="2025-03-20T16:32:22.919" v="22" actId="47"/>
        <pc:sldMkLst>
          <pc:docMk/>
          <pc:sldMk cId="728131182" sldId="1570"/>
        </pc:sldMkLst>
      </pc:sldChg>
      <pc:sldChg chg="del">
        <pc:chgData name="Erfan Meskar" userId="ae30a713-38f5-4e56-b874-fd636adcf478" providerId="ADAL" clId="{9E5E1953-9AE8-4453-BB62-BDBD1DF13DEB}" dt="2025-03-20T16:36:32.699" v="324" actId="47"/>
        <pc:sldMkLst>
          <pc:docMk/>
          <pc:sldMk cId="1615368307" sldId="1571"/>
        </pc:sldMkLst>
      </pc:sldChg>
      <pc:sldChg chg="del">
        <pc:chgData name="Erfan Meskar" userId="ae30a713-38f5-4e56-b874-fd636adcf478" providerId="ADAL" clId="{9E5E1953-9AE8-4453-BB62-BDBD1DF13DEB}" dt="2025-03-22T14:09:15.681" v="1899" actId="2696"/>
        <pc:sldMkLst>
          <pc:docMk/>
          <pc:sldMk cId="3914933391" sldId="1572"/>
        </pc:sldMkLst>
      </pc:sldChg>
      <pc:sldChg chg="del">
        <pc:chgData name="Erfan Meskar" userId="ae30a713-38f5-4e56-b874-fd636adcf478" providerId="ADAL" clId="{9E5E1953-9AE8-4453-BB62-BDBD1DF13DEB}" dt="2025-03-22T14:09:15.681" v="1899" actId="2696"/>
        <pc:sldMkLst>
          <pc:docMk/>
          <pc:sldMk cId="3460231115" sldId="1573"/>
        </pc:sldMkLst>
      </pc:sldChg>
      <pc:sldChg chg="addSp delSp modSp add mod">
        <pc:chgData name="Erfan Meskar" userId="ae30a713-38f5-4e56-b874-fd636adcf478" providerId="ADAL" clId="{9E5E1953-9AE8-4453-BB62-BDBD1DF13DEB}" dt="2025-03-20T16:40:35.551" v="702" actId="1037"/>
        <pc:sldMkLst>
          <pc:docMk/>
          <pc:sldMk cId="2951414540" sldId="1574"/>
        </pc:sldMkLst>
        <pc:spChg chg="mod">
          <ac:chgData name="Erfan Meskar" userId="ae30a713-38f5-4e56-b874-fd636adcf478" providerId="ADAL" clId="{9E5E1953-9AE8-4453-BB62-BDBD1DF13DEB}" dt="2025-03-20T16:38:00.682" v="482" actId="20577"/>
          <ac:spMkLst>
            <pc:docMk/>
            <pc:sldMk cId="2951414540" sldId="1574"/>
            <ac:spMk id="2" creationId="{87E5C36A-4A0A-9712-F990-68BBA37D6351}"/>
          </ac:spMkLst>
        </pc:spChg>
        <pc:spChg chg="mod">
          <ac:chgData name="Erfan Meskar" userId="ae30a713-38f5-4e56-b874-fd636adcf478" providerId="ADAL" clId="{9E5E1953-9AE8-4453-BB62-BDBD1DF13DEB}" dt="2025-03-20T16:39:35.375" v="518" actId="20577"/>
          <ac:spMkLst>
            <pc:docMk/>
            <pc:sldMk cId="2951414540" sldId="1574"/>
            <ac:spMk id="4" creationId="{DAFAEF24-BE2B-1C3B-D616-549C875561B7}"/>
          </ac:spMkLst>
        </pc:spChg>
        <pc:spChg chg="mod">
          <ac:chgData name="Erfan Meskar" userId="ae30a713-38f5-4e56-b874-fd636adcf478" providerId="ADAL" clId="{9E5E1953-9AE8-4453-BB62-BDBD1DF13DEB}" dt="2025-03-20T16:40:35.551" v="702" actId="1037"/>
          <ac:spMkLst>
            <pc:docMk/>
            <pc:sldMk cId="2951414540" sldId="1574"/>
            <ac:spMk id="6" creationId="{94877EBB-3782-CB01-ED4C-BA08040EBDF2}"/>
          </ac:spMkLst>
        </pc:spChg>
        <pc:spChg chg="mod">
          <ac:chgData name="Erfan Meskar" userId="ae30a713-38f5-4e56-b874-fd636adcf478" providerId="ADAL" clId="{9E5E1953-9AE8-4453-BB62-BDBD1DF13DEB}" dt="2025-03-20T16:40:35.551" v="702" actId="1037"/>
          <ac:spMkLst>
            <pc:docMk/>
            <pc:sldMk cId="2951414540" sldId="1574"/>
            <ac:spMk id="13" creationId="{396578C8-EEF9-D69F-28DE-0BF21CF015A2}"/>
          </ac:spMkLst>
        </pc:spChg>
        <pc:spChg chg="mod">
          <ac:chgData name="Erfan Meskar" userId="ae30a713-38f5-4e56-b874-fd636adcf478" providerId="ADAL" clId="{9E5E1953-9AE8-4453-BB62-BDBD1DF13DEB}" dt="2025-03-20T16:40:35.551" v="702" actId="1037"/>
          <ac:spMkLst>
            <pc:docMk/>
            <pc:sldMk cId="2951414540" sldId="1574"/>
            <ac:spMk id="17" creationId="{0C5C5EE1-EBAD-D2BC-B982-6C48F2F151E4}"/>
          </ac:spMkLst>
        </pc:spChg>
        <pc:spChg chg="mod">
          <ac:chgData name="Erfan Meskar" userId="ae30a713-38f5-4e56-b874-fd636adcf478" providerId="ADAL" clId="{9E5E1953-9AE8-4453-BB62-BDBD1DF13DEB}" dt="2025-03-20T16:40:35.551" v="702" actId="1037"/>
          <ac:spMkLst>
            <pc:docMk/>
            <pc:sldMk cId="2951414540" sldId="1574"/>
            <ac:spMk id="18" creationId="{51C9A81A-2E1E-BD2E-2369-14CB824A642E}"/>
          </ac:spMkLst>
        </pc:spChg>
        <pc:spChg chg="add mod">
          <ac:chgData name="Erfan Meskar" userId="ae30a713-38f5-4e56-b874-fd636adcf478" providerId="ADAL" clId="{9E5E1953-9AE8-4453-BB62-BDBD1DF13DEB}" dt="2025-03-20T16:39:50.164" v="572" actId="1037"/>
          <ac:spMkLst>
            <pc:docMk/>
            <pc:sldMk cId="2951414540" sldId="1574"/>
            <ac:spMk id="19" creationId="{F1767BB3-CD1A-13B1-6230-7F04BCD228A6}"/>
          </ac:spMkLst>
        </pc:spChg>
        <pc:spChg chg="mod">
          <ac:chgData name="Erfan Meskar" userId="ae30a713-38f5-4e56-b874-fd636adcf478" providerId="ADAL" clId="{9E5E1953-9AE8-4453-BB62-BDBD1DF13DEB}" dt="2025-03-20T16:40:35.551" v="702" actId="1037"/>
          <ac:spMkLst>
            <pc:docMk/>
            <pc:sldMk cId="2951414540" sldId="1574"/>
            <ac:spMk id="21" creationId="{F2899501-74F7-2005-61BA-1DAD3B8CEBF5}"/>
          </ac:spMkLst>
        </pc:spChg>
        <pc:spChg chg="add mod">
          <ac:chgData name="Erfan Meskar" userId="ae30a713-38f5-4e56-b874-fd636adcf478" providerId="ADAL" clId="{9E5E1953-9AE8-4453-BB62-BDBD1DF13DEB}" dt="2025-03-20T16:39:50.164" v="572" actId="1037"/>
          <ac:spMkLst>
            <pc:docMk/>
            <pc:sldMk cId="2951414540" sldId="1574"/>
            <ac:spMk id="23" creationId="{F3EC3F68-E96D-5673-CF73-E01F0B51FC68}"/>
          </ac:spMkLst>
        </pc:spChg>
        <pc:spChg chg="add mod">
          <ac:chgData name="Erfan Meskar" userId="ae30a713-38f5-4e56-b874-fd636adcf478" providerId="ADAL" clId="{9E5E1953-9AE8-4453-BB62-BDBD1DF13DEB}" dt="2025-03-20T16:40:35.551" v="702" actId="1037"/>
          <ac:spMkLst>
            <pc:docMk/>
            <pc:sldMk cId="2951414540" sldId="1574"/>
            <ac:spMk id="27" creationId="{73D4BBFD-A0A0-47A2-872B-9E78E71BFF3F}"/>
          </ac:spMkLst>
        </pc:spChg>
        <pc:spChg chg="mod">
          <ac:chgData name="Erfan Meskar" userId="ae30a713-38f5-4e56-b874-fd636adcf478" providerId="ADAL" clId="{9E5E1953-9AE8-4453-BB62-BDBD1DF13DEB}" dt="2025-03-20T16:40:35.551" v="702" actId="1037"/>
          <ac:spMkLst>
            <pc:docMk/>
            <pc:sldMk cId="2951414540" sldId="1574"/>
            <ac:spMk id="32" creationId="{81B36C73-C084-7DA2-FE30-EC81DD70E748}"/>
          </ac:spMkLst>
        </pc:spChg>
        <pc:spChg chg="add mod">
          <ac:chgData name="Erfan Meskar" userId="ae30a713-38f5-4e56-b874-fd636adcf478" providerId="ADAL" clId="{9E5E1953-9AE8-4453-BB62-BDBD1DF13DEB}" dt="2025-03-20T16:39:50.164" v="572" actId="1037"/>
          <ac:spMkLst>
            <pc:docMk/>
            <pc:sldMk cId="2951414540" sldId="1574"/>
            <ac:spMk id="33" creationId="{557DDDC3-3515-C60F-22C7-039492B453C1}"/>
          </ac:spMkLst>
        </pc:spChg>
        <pc:spChg chg="mod">
          <ac:chgData name="Erfan Meskar" userId="ae30a713-38f5-4e56-b874-fd636adcf478" providerId="ADAL" clId="{9E5E1953-9AE8-4453-BB62-BDBD1DF13DEB}" dt="2025-03-20T16:40:35.551" v="702" actId="1037"/>
          <ac:spMkLst>
            <pc:docMk/>
            <pc:sldMk cId="2951414540" sldId="1574"/>
            <ac:spMk id="34" creationId="{30872A52-EDEC-F664-CE94-65ED58DF484F}"/>
          </ac:spMkLst>
        </pc:spChg>
        <pc:spChg chg="mod">
          <ac:chgData name="Erfan Meskar" userId="ae30a713-38f5-4e56-b874-fd636adcf478" providerId="ADAL" clId="{9E5E1953-9AE8-4453-BB62-BDBD1DF13DEB}" dt="2025-03-20T16:40:35.551" v="702" actId="1037"/>
          <ac:spMkLst>
            <pc:docMk/>
            <pc:sldMk cId="2951414540" sldId="1574"/>
            <ac:spMk id="39" creationId="{04F35237-AC68-3157-6D05-0AAB57BCFFB9}"/>
          </ac:spMkLst>
        </pc:spChg>
        <pc:spChg chg="mod">
          <ac:chgData name="Erfan Meskar" userId="ae30a713-38f5-4e56-b874-fd636adcf478" providerId="ADAL" clId="{9E5E1953-9AE8-4453-BB62-BDBD1DF13DEB}" dt="2025-03-20T16:40:35.551" v="702" actId="1037"/>
          <ac:spMkLst>
            <pc:docMk/>
            <pc:sldMk cId="2951414540" sldId="1574"/>
            <ac:spMk id="40" creationId="{2DA52D8D-6D16-B35D-85EF-4BB86C023E2A}"/>
          </ac:spMkLst>
        </pc:spChg>
        <pc:spChg chg="mod">
          <ac:chgData name="Erfan Meskar" userId="ae30a713-38f5-4e56-b874-fd636adcf478" providerId="ADAL" clId="{9E5E1953-9AE8-4453-BB62-BDBD1DF13DEB}" dt="2025-03-20T16:39:50.164" v="572" actId="1037"/>
          <ac:spMkLst>
            <pc:docMk/>
            <pc:sldMk cId="2951414540" sldId="1574"/>
            <ac:spMk id="51" creationId="{CFA6A06E-1B79-2080-8F26-F190A8BC3720}"/>
          </ac:spMkLst>
        </pc:spChg>
        <pc:spChg chg="add mod">
          <ac:chgData name="Erfan Meskar" userId="ae30a713-38f5-4e56-b874-fd636adcf478" providerId="ADAL" clId="{9E5E1953-9AE8-4453-BB62-BDBD1DF13DEB}" dt="2025-03-20T16:39:50.164" v="572" actId="1037"/>
          <ac:spMkLst>
            <pc:docMk/>
            <pc:sldMk cId="2951414540" sldId="1574"/>
            <ac:spMk id="58" creationId="{A2FA74FD-B92F-BE93-F126-ACFD36F2AECE}"/>
          </ac:spMkLst>
        </pc:spChg>
        <pc:spChg chg="add mod">
          <ac:chgData name="Erfan Meskar" userId="ae30a713-38f5-4e56-b874-fd636adcf478" providerId="ADAL" clId="{9E5E1953-9AE8-4453-BB62-BDBD1DF13DEB}" dt="2025-03-20T16:39:50.164" v="572" actId="1037"/>
          <ac:spMkLst>
            <pc:docMk/>
            <pc:sldMk cId="2951414540" sldId="1574"/>
            <ac:spMk id="72" creationId="{C3121E91-137F-AC99-6106-B4D34D9666A5}"/>
          </ac:spMkLst>
        </pc:spChg>
        <pc:spChg chg="add mod">
          <ac:chgData name="Erfan Meskar" userId="ae30a713-38f5-4e56-b874-fd636adcf478" providerId="ADAL" clId="{9E5E1953-9AE8-4453-BB62-BDBD1DF13DEB}" dt="2025-03-20T16:39:50.164" v="572" actId="1037"/>
          <ac:spMkLst>
            <pc:docMk/>
            <pc:sldMk cId="2951414540" sldId="1574"/>
            <ac:spMk id="92" creationId="{8506AA3A-0939-666D-3C3E-22B07ED4EACB}"/>
          </ac:spMkLst>
        </pc:spChg>
        <pc:spChg chg="mod">
          <ac:chgData name="Erfan Meskar" userId="ae30a713-38f5-4e56-b874-fd636adcf478" providerId="ADAL" clId="{9E5E1953-9AE8-4453-BB62-BDBD1DF13DEB}" dt="2025-03-20T16:39:58.401" v="577" actId="1037"/>
          <ac:spMkLst>
            <pc:docMk/>
            <pc:sldMk cId="2951414540" sldId="1574"/>
            <ac:spMk id="97" creationId="{4F826CDA-13CE-34BF-51E8-4F8D661CAD45}"/>
          </ac:spMkLst>
        </pc:spChg>
        <pc:spChg chg="add mod">
          <ac:chgData name="Erfan Meskar" userId="ae30a713-38f5-4e56-b874-fd636adcf478" providerId="ADAL" clId="{9E5E1953-9AE8-4453-BB62-BDBD1DF13DEB}" dt="2025-03-20T16:40:04.697" v="586" actId="1037"/>
          <ac:spMkLst>
            <pc:docMk/>
            <pc:sldMk cId="2951414540" sldId="1574"/>
            <ac:spMk id="98" creationId="{C3AB9213-34AD-0588-FB00-533A48ED04C6}"/>
          </ac:spMkLst>
        </pc:spChg>
        <pc:spChg chg="mod">
          <ac:chgData name="Erfan Meskar" userId="ae30a713-38f5-4e56-b874-fd636adcf478" providerId="ADAL" clId="{9E5E1953-9AE8-4453-BB62-BDBD1DF13DEB}" dt="2025-03-20T16:40:09.199" v="600" actId="1037"/>
          <ac:spMkLst>
            <pc:docMk/>
            <pc:sldMk cId="2951414540" sldId="1574"/>
            <ac:spMk id="99" creationId="{208B803C-BBF2-CB78-345D-6BD3D11ADF8C}"/>
          </ac:spMkLst>
        </pc:spChg>
        <pc:spChg chg="mod">
          <ac:chgData name="Erfan Meskar" userId="ae30a713-38f5-4e56-b874-fd636adcf478" providerId="ADAL" clId="{9E5E1953-9AE8-4453-BB62-BDBD1DF13DEB}" dt="2025-03-20T16:40:14.472" v="618" actId="1037"/>
          <ac:spMkLst>
            <pc:docMk/>
            <pc:sldMk cId="2951414540" sldId="1574"/>
            <ac:spMk id="100" creationId="{01D1339B-A7EF-D919-23B5-238C520F0F19}"/>
          </ac:spMkLst>
        </pc:spChg>
        <pc:spChg chg="mod">
          <ac:chgData name="Erfan Meskar" userId="ae30a713-38f5-4e56-b874-fd636adcf478" providerId="ADAL" clId="{9E5E1953-9AE8-4453-BB62-BDBD1DF13DEB}" dt="2025-03-20T16:40:18.146" v="641" actId="1037"/>
          <ac:spMkLst>
            <pc:docMk/>
            <pc:sldMk cId="2951414540" sldId="1574"/>
            <ac:spMk id="101" creationId="{46378180-A751-99D4-356E-AE3BCC807B45}"/>
          </ac:spMkLst>
        </pc:spChg>
        <pc:spChg chg="add mod">
          <ac:chgData name="Erfan Meskar" userId="ae30a713-38f5-4e56-b874-fd636adcf478" providerId="ADAL" clId="{9E5E1953-9AE8-4453-BB62-BDBD1DF13DEB}" dt="2025-03-20T16:40:23.868" v="668" actId="1037"/>
          <ac:spMkLst>
            <pc:docMk/>
            <pc:sldMk cId="2951414540" sldId="1574"/>
            <ac:spMk id="102" creationId="{56F0DDE3-1EAF-265A-7FC9-27E70399CE72}"/>
          </ac:spMkLst>
        </pc:spChg>
        <pc:spChg chg="mod">
          <ac:chgData name="Erfan Meskar" userId="ae30a713-38f5-4e56-b874-fd636adcf478" providerId="ADAL" clId="{9E5E1953-9AE8-4453-BB62-BDBD1DF13DEB}" dt="2025-03-20T16:40:28.710" v="700" actId="1037"/>
          <ac:spMkLst>
            <pc:docMk/>
            <pc:sldMk cId="2951414540" sldId="1574"/>
            <ac:spMk id="103" creationId="{E1E953A8-9902-FBF8-A905-89FD6A040608}"/>
          </ac:spMkLst>
        </pc:spChg>
      </pc:sldChg>
      <pc:sldChg chg="addSp delSp modSp add mod">
        <pc:chgData name="Erfan Meskar" userId="ae30a713-38f5-4e56-b874-fd636adcf478" providerId="ADAL" clId="{9E5E1953-9AE8-4453-BB62-BDBD1DF13DEB}" dt="2025-03-20T16:49:05.190" v="1012" actId="1076"/>
        <pc:sldMkLst>
          <pc:docMk/>
          <pc:sldMk cId="2994214637" sldId="1575"/>
        </pc:sldMkLst>
        <pc:spChg chg="mod">
          <ac:chgData name="Erfan Meskar" userId="ae30a713-38f5-4e56-b874-fd636adcf478" providerId="ADAL" clId="{9E5E1953-9AE8-4453-BB62-BDBD1DF13DEB}" dt="2025-03-20T16:46:21.784" v="986" actId="108"/>
          <ac:spMkLst>
            <pc:docMk/>
            <pc:sldMk cId="2994214637" sldId="1575"/>
            <ac:spMk id="4" creationId="{27881763-0389-55EE-F20D-FEF1929D3154}"/>
          </ac:spMkLst>
        </pc:spChg>
        <pc:spChg chg="mod">
          <ac:chgData name="Erfan Meskar" userId="ae30a713-38f5-4e56-b874-fd636adcf478" providerId="ADAL" clId="{9E5E1953-9AE8-4453-BB62-BDBD1DF13DEB}" dt="2025-03-20T16:49:05.190" v="1012" actId="1076"/>
          <ac:spMkLst>
            <pc:docMk/>
            <pc:sldMk cId="2994214637" sldId="1575"/>
            <ac:spMk id="105" creationId="{8D356AE2-FC51-6B81-293D-5ECF9BFCD1CB}"/>
          </ac:spMkLst>
        </pc:spChg>
        <pc:spChg chg="mod">
          <ac:chgData name="Erfan Meskar" userId="ae30a713-38f5-4e56-b874-fd636adcf478" providerId="ADAL" clId="{9E5E1953-9AE8-4453-BB62-BDBD1DF13DEB}" dt="2025-03-20T16:49:05.190" v="1012" actId="1076"/>
          <ac:spMkLst>
            <pc:docMk/>
            <pc:sldMk cId="2994214637" sldId="1575"/>
            <ac:spMk id="106" creationId="{6BB836E7-558B-2FC1-B3E2-26691C07D4AA}"/>
          </ac:spMkLst>
        </pc:spChg>
        <pc:spChg chg="mod">
          <ac:chgData name="Erfan Meskar" userId="ae30a713-38f5-4e56-b874-fd636adcf478" providerId="ADAL" clId="{9E5E1953-9AE8-4453-BB62-BDBD1DF13DEB}" dt="2025-03-20T16:49:05.190" v="1012" actId="1076"/>
          <ac:spMkLst>
            <pc:docMk/>
            <pc:sldMk cId="2994214637" sldId="1575"/>
            <ac:spMk id="107" creationId="{E1F4EA91-CA13-3CC8-8C49-70AF7DF70D82}"/>
          </ac:spMkLst>
        </pc:spChg>
        <pc:spChg chg="mod">
          <ac:chgData name="Erfan Meskar" userId="ae30a713-38f5-4e56-b874-fd636adcf478" providerId="ADAL" clId="{9E5E1953-9AE8-4453-BB62-BDBD1DF13DEB}" dt="2025-03-20T16:49:05.190" v="1012" actId="1076"/>
          <ac:spMkLst>
            <pc:docMk/>
            <pc:sldMk cId="2994214637" sldId="1575"/>
            <ac:spMk id="108" creationId="{766DD107-5F12-6737-AF6F-BC8C02C0A6D6}"/>
          </ac:spMkLst>
        </pc:spChg>
        <pc:spChg chg="mod">
          <ac:chgData name="Erfan Meskar" userId="ae30a713-38f5-4e56-b874-fd636adcf478" providerId="ADAL" clId="{9E5E1953-9AE8-4453-BB62-BDBD1DF13DEB}" dt="2025-03-20T16:49:05.190" v="1012" actId="1076"/>
          <ac:spMkLst>
            <pc:docMk/>
            <pc:sldMk cId="2994214637" sldId="1575"/>
            <ac:spMk id="110" creationId="{5B0C40AF-81A6-14AA-5BFC-F52221B1057F}"/>
          </ac:spMkLst>
        </pc:spChg>
        <pc:spChg chg="mod">
          <ac:chgData name="Erfan Meskar" userId="ae30a713-38f5-4e56-b874-fd636adcf478" providerId="ADAL" clId="{9E5E1953-9AE8-4453-BB62-BDBD1DF13DEB}" dt="2025-03-20T16:49:05.190" v="1012" actId="1076"/>
          <ac:spMkLst>
            <pc:docMk/>
            <pc:sldMk cId="2994214637" sldId="1575"/>
            <ac:spMk id="111" creationId="{491DEA2C-B0C5-910B-1576-E95E7CCBA214}"/>
          </ac:spMkLst>
        </pc:spChg>
        <pc:spChg chg="mod">
          <ac:chgData name="Erfan Meskar" userId="ae30a713-38f5-4e56-b874-fd636adcf478" providerId="ADAL" clId="{9E5E1953-9AE8-4453-BB62-BDBD1DF13DEB}" dt="2025-03-20T16:49:05.190" v="1012" actId="1076"/>
          <ac:spMkLst>
            <pc:docMk/>
            <pc:sldMk cId="2994214637" sldId="1575"/>
            <ac:spMk id="112" creationId="{67A609EC-7715-727D-3E54-6F08C3CBA447}"/>
          </ac:spMkLst>
        </pc:spChg>
        <pc:spChg chg="mod">
          <ac:chgData name="Erfan Meskar" userId="ae30a713-38f5-4e56-b874-fd636adcf478" providerId="ADAL" clId="{9E5E1953-9AE8-4453-BB62-BDBD1DF13DEB}" dt="2025-03-20T16:49:05.190" v="1012" actId="1076"/>
          <ac:spMkLst>
            <pc:docMk/>
            <pc:sldMk cId="2994214637" sldId="1575"/>
            <ac:spMk id="113" creationId="{A64DF80A-91BC-4DD6-C76C-1C78B624D459}"/>
          </ac:spMkLst>
        </pc:spChg>
        <pc:grpChg chg="add mod">
          <ac:chgData name="Erfan Meskar" userId="ae30a713-38f5-4e56-b874-fd636adcf478" providerId="ADAL" clId="{9E5E1953-9AE8-4453-BB62-BDBD1DF13DEB}" dt="2025-03-20T16:49:05.190" v="1012" actId="1076"/>
          <ac:grpSpMkLst>
            <pc:docMk/>
            <pc:sldMk cId="2994214637" sldId="1575"/>
            <ac:grpSpMk id="104" creationId="{C9A2FE4E-3D74-2136-2C7A-29FAED552399}"/>
          </ac:grpSpMkLst>
        </pc:grpChg>
        <pc:grpChg chg="mod">
          <ac:chgData name="Erfan Meskar" userId="ae30a713-38f5-4e56-b874-fd636adcf478" providerId="ADAL" clId="{9E5E1953-9AE8-4453-BB62-BDBD1DF13DEB}" dt="2025-03-20T16:49:05.190" v="1012" actId="1076"/>
          <ac:grpSpMkLst>
            <pc:docMk/>
            <pc:sldMk cId="2994214637" sldId="1575"/>
            <ac:grpSpMk id="109" creationId="{CA174F16-8A1F-D5AE-EFDC-059FD122BE1E}"/>
          </ac:grpSpMkLst>
        </pc:grpChg>
      </pc:sldChg>
      <pc:sldChg chg="modSp add mod">
        <pc:chgData name="Erfan Meskar" userId="ae30a713-38f5-4e56-b874-fd636adcf478" providerId="ADAL" clId="{9E5E1953-9AE8-4453-BB62-BDBD1DF13DEB}" dt="2025-03-20T20:58:16.848" v="1874" actId="20577"/>
        <pc:sldMkLst>
          <pc:docMk/>
          <pc:sldMk cId="724738688" sldId="1576"/>
        </pc:sldMkLst>
        <pc:spChg chg="mod">
          <ac:chgData name="Erfan Meskar" userId="ae30a713-38f5-4e56-b874-fd636adcf478" providerId="ADAL" clId="{9E5E1953-9AE8-4453-BB62-BDBD1DF13DEB}" dt="2025-03-20T20:58:16.848" v="1874" actId="20577"/>
          <ac:spMkLst>
            <pc:docMk/>
            <pc:sldMk cId="724738688" sldId="1576"/>
            <ac:spMk id="69636" creationId="{FD4FE9FB-8C5A-90D9-9191-F917E6BD2E4E}"/>
          </ac:spMkLst>
        </pc:spChg>
      </pc:sldChg>
      <pc:sldMasterChg chg="delSldLayout">
        <pc:chgData name="Erfan Meskar" userId="ae30a713-38f5-4e56-b874-fd636adcf478" providerId="ADAL" clId="{9E5E1953-9AE8-4453-BB62-BDBD1DF13DEB}" dt="2025-03-22T14:09:15.681" v="1899" actId="2696"/>
        <pc:sldMasterMkLst>
          <pc:docMk/>
          <pc:sldMasterMk cId="0" sldId="2147483740"/>
        </pc:sldMasterMkLst>
        <pc:sldLayoutChg chg="del">
          <pc:chgData name="Erfan Meskar" userId="ae30a713-38f5-4e56-b874-fd636adcf478" providerId="ADAL" clId="{9E5E1953-9AE8-4453-BB62-BDBD1DF13DEB}" dt="2025-03-22T14:09:15.681" v="1899" actId="2696"/>
          <pc:sldLayoutMkLst>
            <pc:docMk/>
            <pc:sldMasterMk cId="0" sldId="2147483740"/>
            <pc:sldLayoutMk cId="685937450" sldId="2147483754"/>
          </pc:sldLayoutMkLst>
        </pc:sldLayoutChg>
        <pc:sldLayoutChg chg="del">
          <pc:chgData name="Erfan Meskar" userId="ae30a713-38f5-4e56-b874-fd636adcf478" providerId="ADAL" clId="{9E5E1953-9AE8-4453-BB62-BDBD1DF13DEB}" dt="2025-03-20T16:41:57.832" v="703" actId="47"/>
          <pc:sldLayoutMkLst>
            <pc:docMk/>
            <pc:sldMasterMk cId="0" sldId="2147483740"/>
            <pc:sldLayoutMk cId="2553065314" sldId="2147483755"/>
          </pc:sldLayoutMkLst>
        </pc:sldLayoutChg>
      </pc:sldMasterChg>
    </pc:docChg>
  </pc:docChgLst>
  <pc:docChgLst>
    <pc:chgData name="Erfan Meskar" userId="ae30a713-38f5-4e56-b874-fd636adcf478" providerId="ADAL" clId="{2DE6570A-C4F4-4659-8A8F-9319B2ACED57}"/>
    <pc:docChg chg="undo custSel delSld modSld">
      <pc:chgData name="Erfan Meskar" userId="ae30a713-38f5-4e56-b874-fd636adcf478" providerId="ADAL" clId="{2DE6570A-C4F4-4659-8A8F-9319B2ACED57}" dt="2025-03-20T03:57:10.949" v="1117" actId="20577"/>
      <pc:docMkLst>
        <pc:docMk/>
      </pc:docMkLst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0" sldId="265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0" sldId="266"/>
        </pc:sldMkLst>
      </pc:sldChg>
      <pc:sldChg chg="modSp mod">
        <pc:chgData name="Erfan Meskar" userId="ae30a713-38f5-4e56-b874-fd636adcf478" providerId="ADAL" clId="{2DE6570A-C4F4-4659-8A8F-9319B2ACED57}" dt="2025-03-20T03:27:51.241" v="5" actId="20577"/>
        <pc:sldMkLst>
          <pc:docMk/>
          <pc:sldMk cId="0" sldId="446"/>
        </pc:sldMkLst>
        <pc:spChg chg="mod">
          <ac:chgData name="Erfan Meskar" userId="ae30a713-38f5-4e56-b874-fd636adcf478" providerId="ADAL" clId="{2DE6570A-C4F4-4659-8A8F-9319B2ACED57}" dt="2025-03-20T03:27:51.241" v="5" actId="20577"/>
          <ac:spMkLst>
            <pc:docMk/>
            <pc:sldMk cId="0" sldId="446"/>
            <ac:spMk id="5123" creationId="{00000000-0000-0000-0000-000000000000}"/>
          </ac:spMkLst>
        </pc:spChg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141274927" sldId="591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941594125" sldId="592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956005304" sldId="1223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052025072" sldId="1224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213156398" sldId="1228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223983236" sldId="1230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206250267" sldId="1237"/>
        </pc:sldMkLst>
      </pc:sldChg>
      <pc:sldChg chg="modSp mod">
        <pc:chgData name="Erfan Meskar" userId="ae30a713-38f5-4e56-b874-fd636adcf478" providerId="ADAL" clId="{2DE6570A-C4F4-4659-8A8F-9319B2ACED57}" dt="2025-03-20T03:36:37.371" v="232" actId="20577"/>
        <pc:sldMkLst>
          <pc:docMk/>
          <pc:sldMk cId="696297983" sldId="1270"/>
        </pc:sldMkLst>
        <pc:spChg chg="mod">
          <ac:chgData name="Erfan Meskar" userId="ae30a713-38f5-4e56-b874-fd636adcf478" providerId="ADAL" clId="{2DE6570A-C4F4-4659-8A8F-9319B2ACED57}" dt="2025-03-20T03:36:37.371" v="232" actId="20577"/>
          <ac:spMkLst>
            <pc:docMk/>
            <pc:sldMk cId="696297983" sldId="1270"/>
            <ac:spMk id="3" creationId="{F09760D2-2CA1-07EC-6A0F-EAD326415049}"/>
          </ac:spMkLst>
        </pc:spChg>
      </pc:sldChg>
      <pc:sldChg chg="del">
        <pc:chgData name="Erfan Meskar" userId="ae30a713-38f5-4e56-b874-fd636adcf478" providerId="ADAL" clId="{2DE6570A-C4F4-4659-8A8F-9319B2ACED57}" dt="2025-03-20T03:34:49.699" v="117" actId="47"/>
        <pc:sldMkLst>
          <pc:docMk/>
          <pc:sldMk cId="3129311390" sldId="1272"/>
        </pc:sldMkLst>
      </pc:sldChg>
      <pc:sldChg chg="del">
        <pc:chgData name="Erfan Meskar" userId="ae30a713-38f5-4e56-b874-fd636adcf478" providerId="ADAL" clId="{2DE6570A-C4F4-4659-8A8F-9319B2ACED57}" dt="2025-03-20T03:34:49.699" v="117" actId="47"/>
        <pc:sldMkLst>
          <pc:docMk/>
          <pc:sldMk cId="2518647180" sldId="1273"/>
        </pc:sldMkLst>
      </pc:sldChg>
      <pc:sldChg chg="del">
        <pc:chgData name="Erfan Meskar" userId="ae30a713-38f5-4e56-b874-fd636adcf478" providerId="ADAL" clId="{2DE6570A-C4F4-4659-8A8F-9319B2ACED57}" dt="2025-03-20T03:34:49.699" v="117" actId="47"/>
        <pc:sldMkLst>
          <pc:docMk/>
          <pc:sldMk cId="3429395054" sldId="1274"/>
        </pc:sldMkLst>
      </pc:sldChg>
      <pc:sldChg chg="del">
        <pc:chgData name="Erfan Meskar" userId="ae30a713-38f5-4e56-b874-fd636adcf478" providerId="ADAL" clId="{2DE6570A-C4F4-4659-8A8F-9319B2ACED57}" dt="2025-03-20T03:34:49.699" v="117" actId="47"/>
        <pc:sldMkLst>
          <pc:docMk/>
          <pc:sldMk cId="354572295" sldId="1275"/>
        </pc:sldMkLst>
      </pc:sldChg>
      <pc:sldChg chg="del">
        <pc:chgData name="Erfan Meskar" userId="ae30a713-38f5-4e56-b874-fd636adcf478" providerId="ADAL" clId="{2DE6570A-C4F4-4659-8A8F-9319B2ACED57}" dt="2025-03-20T03:34:49.699" v="117" actId="47"/>
        <pc:sldMkLst>
          <pc:docMk/>
          <pc:sldMk cId="1720482916" sldId="1276"/>
        </pc:sldMkLst>
      </pc:sldChg>
      <pc:sldChg chg="del">
        <pc:chgData name="Erfan Meskar" userId="ae30a713-38f5-4e56-b874-fd636adcf478" providerId="ADAL" clId="{2DE6570A-C4F4-4659-8A8F-9319B2ACED57}" dt="2025-03-20T03:34:49.699" v="117" actId="47"/>
        <pc:sldMkLst>
          <pc:docMk/>
          <pc:sldMk cId="736186780" sldId="1277"/>
        </pc:sldMkLst>
      </pc:sldChg>
      <pc:sldChg chg="modSp mod">
        <pc:chgData name="Erfan Meskar" userId="ae30a713-38f5-4e56-b874-fd636adcf478" providerId="ADAL" clId="{2DE6570A-C4F4-4659-8A8F-9319B2ACED57}" dt="2025-03-20T03:36:58.040" v="236" actId="20577"/>
        <pc:sldMkLst>
          <pc:docMk/>
          <pc:sldMk cId="2021894071" sldId="1296"/>
        </pc:sldMkLst>
        <pc:spChg chg="mod">
          <ac:chgData name="Erfan Meskar" userId="ae30a713-38f5-4e56-b874-fd636adcf478" providerId="ADAL" clId="{2DE6570A-C4F4-4659-8A8F-9319B2ACED57}" dt="2025-03-20T03:36:58.040" v="236" actId="20577"/>
          <ac:spMkLst>
            <pc:docMk/>
            <pc:sldMk cId="2021894071" sldId="1296"/>
            <ac:spMk id="2" creationId="{00000000-0000-0000-0000-000000000000}"/>
          </ac:spMkLst>
        </pc:spChg>
        <pc:spChg chg="mod">
          <ac:chgData name="Erfan Meskar" userId="ae30a713-38f5-4e56-b874-fd636adcf478" providerId="ADAL" clId="{2DE6570A-C4F4-4659-8A8F-9319B2ACED57}" dt="2025-03-20T03:34:44.312" v="116" actId="108"/>
          <ac:spMkLst>
            <pc:docMk/>
            <pc:sldMk cId="2021894071" sldId="1296"/>
            <ac:spMk id="4" creationId="{A4DBEC36-623E-390E-30DB-619FE0492135}"/>
          </ac:spMkLst>
        </pc:spChg>
      </pc:sldChg>
      <pc:sldChg chg="delSp modSp mod">
        <pc:chgData name="Erfan Meskar" userId="ae30a713-38f5-4e56-b874-fd636adcf478" providerId="ADAL" clId="{2DE6570A-C4F4-4659-8A8F-9319B2ACED57}" dt="2025-03-20T03:44:31.666" v="247" actId="20577"/>
        <pc:sldMkLst>
          <pc:docMk/>
          <pc:sldMk cId="3215917729" sldId="1298"/>
        </pc:sldMkLst>
        <pc:spChg chg="mod">
          <ac:chgData name="Erfan Meskar" userId="ae30a713-38f5-4e56-b874-fd636adcf478" providerId="ADAL" clId="{2DE6570A-C4F4-4659-8A8F-9319B2ACED57}" dt="2025-03-20T03:44:31.666" v="247" actId="20577"/>
          <ac:spMkLst>
            <pc:docMk/>
            <pc:sldMk cId="3215917729" sldId="1298"/>
            <ac:spMk id="69636" creationId="{00000000-0000-0000-0000-000000000000}"/>
          </ac:spMkLst>
        </pc:spChg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704322400" sldId="1303"/>
        </pc:sldMkLst>
      </pc:sldChg>
      <pc:sldChg chg="del">
        <pc:chgData name="Erfan Meskar" userId="ae30a713-38f5-4e56-b874-fd636adcf478" providerId="ADAL" clId="{2DE6570A-C4F4-4659-8A8F-9319B2ACED57}" dt="2025-03-20T03:37:29.781" v="237" actId="47"/>
        <pc:sldMkLst>
          <pc:docMk/>
          <pc:sldMk cId="1534763808" sldId="1310"/>
        </pc:sldMkLst>
      </pc:sldChg>
      <pc:sldChg chg="modSp mod">
        <pc:chgData name="Erfan Meskar" userId="ae30a713-38f5-4e56-b874-fd636adcf478" providerId="ADAL" clId="{2DE6570A-C4F4-4659-8A8F-9319B2ACED57}" dt="2025-03-20T03:44:26.054" v="243" actId="20577"/>
        <pc:sldMkLst>
          <pc:docMk/>
          <pc:sldMk cId="2989274069" sldId="1312"/>
        </pc:sldMkLst>
        <pc:spChg chg="mod">
          <ac:chgData name="Erfan Meskar" userId="ae30a713-38f5-4e56-b874-fd636adcf478" providerId="ADAL" clId="{2DE6570A-C4F4-4659-8A8F-9319B2ACED57}" dt="2025-03-20T03:44:26.054" v="243" actId="20577"/>
          <ac:spMkLst>
            <pc:docMk/>
            <pc:sldMk cId="2989274069" sldId="1312"/>
            <ac:spMk id="69636" creationId="{00000000-0000-0000-0000-000000000000}"/>
          </ac:spMkLst>
        </pc:spChg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673110629" sldId="1319"/>
        </pc:sldMkLst>
      </pc:sldChg>
      <pc:sldChg chg="modSp mod">
        <pc:chgData name="Erfan Meskar" userId="ae30a713-38f5-4e56-b874-fd636adcf478" providerId="ADAL" clId="{2DE6570A-C4F4-4659-8A8F-9319B2ACED57}" dt="2025-03-20T03:44:39.448" v="251" actId="20577"/>
        <pc:sldMkLst>
          <pc:docMk/>
          <pc:sldMk cId="1884905567" sldId="1321"/>
        </pc:sldMkLst>
        <pc:spChg chg="mod">
          <ac:chgData name="Erfan Meskar" userId="ae30a713-38f5-4e56-b874-fd636adcf478" providerId="ADAL" clId="{2DE6570A-C4F4-4659-8A8F-9319B2ACED57}" dt="2025-03-20T03:44:39.448" v="251" actId="20577"/>
          <ac:spMkLst>
            <pc:docMk/>
            <pc:sldMk cId="1884905567" sldId="1321"/>
            <ac:spMk id="43011" creationId="{00000000-0000-0000-0000-000000000000}"/>
          </ac:spMkLst>
        </pc:spChg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3810293082" sldId="1327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90692642" sldId="1328"/>
        </pc:sldMkLst>
      </pc:sldChg>
      <pc:sldChg chg="modSp mod">
        <pc:chgData name="Erfan Meskar" userId="ae30a713-38f5-4e56-b874-fd636adcf478" providerId="ADAL" clId="{2DE6570A-C4F4-4659-8A8F-9319B2ACED57}" dt="2025-03-20T03:46:05.821" v="310" actId="20577"/>
        <pc:sldMkLst>
          <pc:docMk/>
          <pc:sldMk cId="695172189" sldId="1380"/>
        </pc:sldMkLst>
        <pc:spChg chg="mod">
          <ac:chgData name="Erfan Meskar" userId="ae30a713-38f5-4e56-b874-fd636adcf478" providerId="ADAL" clId="{2DE6570A-C4F4-4659-8A8F-9319B2ACED57}" dt="2025-03-20T03:46:05.821" v="310" actId="20577"/>
          <ac:spMkLst>
            <pc:docMk/>
            <pc:sldMk cId="695172189" sldId="1380"/>
            <ac:spMk id="40988" creationId="{00000000-0000-0000-0000-000000000000}"/>
          </ac:spMkLst>
        </pc:spChg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901537697" sldId="1383"/>
        </pc:sldMkLst>
      </pc:sldChg>
      <pc:sldChg chg="modSp mod modAnim">
        <pc:chgData name="Erfan Meskar" userId="ae30a713-38f5-4e56-b874-fd636adcf478" providerId="ADAL" clId="{2DE6570A-C4F4-4659-8A8F-9319B2ACED57}" dt="2025-03-20T03:57:10.949" v="1117" actId="20577"/>
        <pc:sldMkLst>
          <pc:docMk/>
          <pc:sldMk cId="15646810" sldId="1384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3816436875" sldId="1410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413387592" sldId="1472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866961837" sldId="1532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624372523" sldId="1533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037604881" sldId="1534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696074661" sldId="1535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859872424" sldId="1536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3507679963" sldId="1537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259867484" sldId="1538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545623576" sldId="1539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849847962" sldId="1540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882437985" sldId="1541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40606791" sldId="1542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3897923681" sldId="1543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770608843" sldId="1544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456931391" sldId="1545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589689036" sldId="1546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368460729" sldId="1547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3252109859" sldId="1548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402610165" sldId="1549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662471876" sldId="1550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749323313" sldId="1551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522096918" sldId="1552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814885295" sldId="1553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4119267880" sldId="1554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429486650" sldId="1555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531487889" sldId="1556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4294226341" sldId="1557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4194688639" sldId="1559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636412787" sldId="1561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845322363" sldId="1562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3667074218" sldId="1563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3254437744" sldId="1564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502179441" sldId="1565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4264096777" sldId="1566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474324510" sldId="1567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48108920" sldId="1568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427341019" sldId="1569"/>
        </pc:sldMkLst>
      </pc:sldChg>
      <pc:sldChg chg="modSp mod">
        <pc:chgData name="Erfan Meskar" userId="ae30a713-38f5-4e56-b874-fd636adcf478" providerId="ADAL" clId="{2DE6570A-C4F4-4659-8A8F-9319B2ACED57}" dt="2025-03-20T03:28:24.181" v="26" actId="20577"/>
        <pc:sldMkLst>
          <pc:docMk/>
          <pc:sldMk cId="728131182" sldId="1570"/>
        </pc:sldMkLst>
      </pc:sldChg>
      <pc:sldChg chg="modSp mod">
        <pc:chgData name="Erfan Meskar" userId="ae30a713-38f5-4e56-b874-fd636adcf478" providerId="ADAL" clId="{2DE6570A-C4F4-4659-8A8F-9319B2ACED57}" dt="2025-03-20T03:37:36.886" v="238" actId="6549"/>
        <pc:sldMkLst>
          <pc:docMk/>
          <pc:sldMk cId="1615368307" sldId="1571"/>
        </pc:sldMkLst>
      </pc:sldChg>
      <pc:sldMasterChg chg="delSldLayout">
        <pc:chgData name="Erfan Meskar" userId="ae30a713-38f5-4e56-b874-fd636adcf478" providerId="ADAL" clId="{2DE6570A-C4F4-4659-8A8F-9319B2ACED57}" dt="2025-03-17T21:23:09.065" v="0" actId="47"/>
        <pc:sldMasterMkLst>
          <pc:docMk/>
          <pc:sldMasterMk cId="0" sldId="2147483740"/>
        </pc:sldMasterMkLst>
        <pc:sldLayoutChg chg="del">
          <pc:chgData name="Erfan Meskar" userId="ae30a713-38f5-4e56-b874-fd636adcf478" providerId="ADAL" clId="{2DE6570A-C4F4-4659-8A8F-9319B2ACED57}" dt="2025-03-17T21:23:09.065" v="0" actId="47"/>
          <pc:sldLayoutMkLst>
            <pc:docMk/>
            <pc:sldMasterMk cId="0" sldId="2147483740"/>
            <pc:sldLayoutMk cId="3005303232" sldId="2147483752"/>
          </pc:sldLayoutMkLst>
        </pc:sldLayoutChg>
      </pc:sldMasterChg>
    </pc:docChg>
  </pc:docChgLst>
  <pc:docChgLst>
    <pc:chgData name="Erfan Meskar" userId="ae30a713-38f5-4e56-b874-fd636adcf478" providerId="ADAL" clId="{69217CC3-790C-4BE9-8390-957BAE49A6B5}"/>
    <pc:docChg chg="undo redo custSel addSld delSld modSld sldOrd">
      <pc:chgData name="Erfan Meskar" userId="ae30a713-38f5-4e56-b874-fd636adcf478" providerId="ADAL" clId="{69217CC3-790C-4BE9-8390-957BAE49A6B5}" dt="2024-04-22T03:20:55.740" v="1053" actId="478"/>
      <pc:docMkLst>
        <pc:docMk/>
      </pc:docMkLst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65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6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67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69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70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71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87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9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305"/>
        </pc:sldMkLst>
      </pc:sldChg>
      <pc:sldChg chg="modSp mod">
        <pc:chgData name="Erfan Meskar" userId="ae30a713-38f5-4e56-b874-fd636adcf478" providerId="ADAL" clId="{69217CC3-790C-4BE9-8390-957BAE49A6B5}" dt="2024-03-20T02:13:12.116" v="57" actId="20577"/>
        <pc:sldMkLst>
          <pc:docMk/>
          <pc:sldMk cId="0" sldId="44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2141274927" sldId="591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2941594125" sldId="592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956005304" sldId="1223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052025072" sldId="1224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213156398" sldId="1228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223983236" sldId="1230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206250267" sldId="1237"/>
        </pc:sldMkLst>
      </pc:sldChg>
      <pc:sldChg chg="addSp delSp add mod">
        <pc:chgData name="Erfan Meskar" userId="ae30a713-38f5-4e56-b874-fd636adcf478" providerId="ADAL" clId="{69217CC3-790C-4BE9-8390-957BAE49A6B5}" dt="2024-04-22T03:20:55.740" v="1053" actId="478"/>
        <pc:sldMkLst>
          <pc:docMk/>
          <pc:sldMk cId="2554346004" sldId="1239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696297983" sldId="1270"/>
        </pc:sldMkLst>
      </pc:sldChg>
      <pc:sldChg chg="modSp add mod">
        <pc:chgData name="Erfan Meskar" userId="ae30a713-38f5-4e56-b874-fd636adcf478" providerId="ADAL" clId="{69217CC3-790C-4BE9-8390-957BAE49A6B5}" dt="2024-03-27T21:22:20.540" v="1029" actId="20577"/>
        <pc:sldMkLst>
          <pc:docMk/>
          <pc:sldMk cId="3129311390" sldId="1272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2518647180" sldId="1273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429395054" sldId="1274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54572295" sldId="1275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720482916" sldId="1276"/>
        </pc:sldMkLst>
      </pc:sldChg>
      <pc:sldChg chg="modSp add">
        <pc:chgData name="Erfan Meskar" userId="ae30a713-38f5-4e56-b874-fd636adcf478" providerId="ADAL" clId="{69217CC3-790C-4BE9-8390-957BAE49A6B5}" dt="2024-03-27T16:54:18.622" v="932" actId="20577"/>
        <pc:sldMkLst>
          <pc:docMk/>
          <pc:sldMk cId="736186780" sldId="1277"/>
        </pc:sldMkLst>
      </pc:sldChg>
      <pc:sldChg chg="add del">
        <pc:chgData name="Erfan Meskar" userId="ae30a713-38f5-4e56-b874-fd636adcf478" providerId="ADAL" clId="{69217CC3-790C-4BE9-8390-957BAE49A6B5}" dt="2024-03-20T15:17:09.528" v="678" actId="47"/>
        <pc:sldMkLst>
          <pc:docMk/>
          <pc:sldMk cId="2632851392" sldId="1293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2021894071" sldId="1296"/>
        </pc:sldMkLst>
      </pc:sldChg>
      <pc:sldChg chg="addSp modSp add mod">
        <pc:chgData name="Erfan Meskar" userId="ae30a713-38f5-4e56-b874-fd636adcf478" providerId="ADAL" clId="{69217CC3-790C-4BE9-8390-957BAE49A6B5}" dt="2024-03-28T18:16:14.460" v="1030"/>
        <pc:sldMkLst>
          <pc:docMk/>
          <pc:sldMk cId="3215917729" sldId="1298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704322400" sldId="1303"/>
        </pc:sldMkLst>
      </pc:sldChg>
      <pc:sldChg chg="add del">
        <pc:chgData name="Erfan Meskar" userId="ae30a713-38f5-4e56-b874-fd636adcf478" providerId="ADAL" clId="{69217CC3-790C-4BE9-8390-957BAE49A6B5}" dt="2024-03-20T15:18:12.151" v="694" actId="47"/>
        <pc:sldMkLst>
          <pc:docMk/>
          <pc:sldMk cId="1082177878" sldId="1307"/>
        </pc:sldMkLst>
      </pc:sldChg>
      <pc:sldChg chg="addSp delSp add mod">
        <pc:chgData name="Erfan Meskar" userId="ae30a713-38f5-4e56-b874-fd636adcf478" providerId="ADAL" clId="{69217CC3-790C-4BE9-8390-957BAE49A6B5}" dt="2024-04-22T03:20:34.648" v="1049" actId="478"/>
        <pc:sldMkLst>
          <pc:docMk/>
          <pc:sldMk cId="2769401916" sldId="1309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534763808" sldId="1310"/>
        </pc:sldMkLst>
      </pc:sldChg>
      <pc:sldChg chg="modSp add del mod">
        <pc:chgData name="Erfan Meskar" userId="ae30a713-38f5-4e56-b874-fd636adcf478" providerId="ADAL" clId="{69217CC3-790C-4BE9-8390-957BAE49A6B5}" dt="2024-03-20T15:20:11.704" v="720" actId="47"/>
        <pc:sldMkLst>
          <pc:docMk/>
          <pc:sldMk cId="212298774" sldId="1311"/>
        </pc:sldMkLst>
      </pc:sldChg>
      <pc:sldChg chg="addSp modSp add mod modAnim">
        <pc:chgData name="Erfan Meskar" userId="ae30a713-38f5-4e56-b874-fd636adcf478" providerId="ADAL" clId="{69217CC3-790C-4BE9-8390-957BAE49A6B5}" dt="2024-03-27T16:59:34.825" v="953" actId="20577"/>
        <pc:sldMkLst>
          <pc:docMk/>
          <pc:sldMk cId="2989274069" sldId="1312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808909527" sldId="1314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657231678" sldId="1315"/>
        </pc:sldMkLst>
      </pc:sldChg>
      <pc:sldChg chg="modSp mod">
        <pc:chgData name="Erfan Meskar" userId="ae30a713-38f5-4e56-b874-fd636adcf478" providerId="ADAL" clId="{69217CC3-790C-4BE9-8390-957BAE49A6B5}" dt="2024-04-22T03:19:27.035" v="1042" actId="207"/>
        <pc:sldMkLst>
          <pc:docMk/>
          <pc:sldMk cId="673110629" sldId="1319"/>
        </pc:sldMkLst>
      </pc:sldChg>
      <pc:sldChg chg="addSp delSp add mod">
        <pc:chgData name="Erfan Meskar" userId="ae30a713-38f5-4e56-b874-fd636adcf478" providerId="ADAL" clId="{69217CC3-790C-4BE9-8390-957BAE49A6B5}" dt="2024-04-22T03:20:14.715" v="1044" actId="478"/>
        <pc:sldMkLst>
          <pc:docMk/>
          <pc:sldMk cId="1884905567" sldId="1321"/>
        </pc:sldMkLst>
      </pc:sldChg>
      <pc:sldChg chg="addSp delSp add mod">
        <pc:chgData name="Erfan Meskar" userId="ae30a713-38f5-4e56-b874-fd636adcf478" providerId="ADAL" clId="{69217CC3-790C-4BE9-8390-957BAE49A6B5}" dt="2024-04-22T03:20:18.484" v="1045" actId="478"/>
        <pc:sldMkLst>
          <pc:docMk/>
          <pc:sldMk cId="593186008" sldId="1322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2918538436" sldId="1324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983527929" sldId="1325"/>
        </pc:sldMkLst>
      </pc:sldChg>
      <pc:sldChg chg="modSp mod">
        <pc:chgData name="Erfan Meskar" userId="ae30a713-38f5-4e56-b874-fd636adcf478" providerId="ADAL" clId="{69217CC3-790C-4BE9-8390-957BAE49A6B5}" dt="2024-03-20T02:30:52.471" v="241" actId="20577"/>
        <pc:sldMkLst>
          <pc:docMk/>
          <pc:sldMk cId="3810293082" sldId="1327"/>
        </pc:sldMkLst>
      </pc:sldChg>
      <pc:sldChg chg="delSp add mod">
        <pc:chgData name="Erfan Meskar" userId="ae30a713-38f5-4e56-b874-fd636adcf478" providerId="ADAL" clId="{69217CC3-790C-4BE9-8390-957BAE49A6B5}" dt="2024-03-20T15:22:09.956" v="761" actId="478"/>
        <pc:sldMkLst>
          <pc:docMk/>
          <pc:sldMk cId="3043112938" sldId="1339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722256609" sldId="1340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954349122" sldId="1342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4031014526" sldId="1343"/>
        </pc:sldMkLst>
      </pc:sldChg>
      <pc:sldChg chg="modSp add mod">
        <pc:chgData name="Erfan Meskar" userId="ae30a713-38f5-4e56-b874-fd636adcf478" providerId="ADAL" clId="{69217CC3-790C-4BE9-8390-957BAE49A6B5}" dt="2024-03-27T18:28:28.417" v="1028" actId="20577"/>
        <pc:sldMkLst>
          <pc:docMk/>
          <pc:sldMk cId="3940410058" sldId="134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4181235504" sldId="1353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436727131" sldId="135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810381557" sldId="137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4163027671" sldId="1377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539057638" sldId="1379"/>
        </pc:sldMkLst>
      </pc:sldChg>
      <pc:sldChg chg="addSp delSp add mod">
        <pc:chgData name="Erfan Meskar" userId="ae30a713-38f5-4e56-b874-fd636adcf478" providerId="ADAL" clId="{69217CC3-790C-4BE9-8390-957BAE49A6B5}" dt="2024-04-22T03:20:25.851" v="1047" actId="478"/>
        <pc:sldMkLst>
          <pc:docMk/>
          <pc:sldMk cId="695172189" sldId="1380"/>
        </pc:sldMkLst>
      </pc:sldChg>
      <pc:sldChg chg="modSp add mod">
        <pc:chgData name="Erfan Meskar" userId="ae30a713-38f5-4e56-b874-fd636adcf478" providerId="ADAL" clId="{69217CC3-790C-4BE9-8390-957BAE49A6B5}" dt="2024-03-27T17:10:03.590" v="1016" actId="20577"/>
        <pc:sldMkLst>
          <pc:docMk/>
          <pc:sldMk cId="1191308002" sldId="1381"/>
        </pc:sldMkLst>
      </pc:sldChg>
      <pc:sldChg chg="add del">
        <pc:chgData name="Erfan Meskar" userId="ae30a713-38f5-4e56-b874-fd636adcf478" providerId="ADAL" clId="{69217CC3-790C-4BE9-8390-957BAE49A6B5}" dt="2024-03-20T15:21:51.317" v="760" actId="47"/>
        <pc:sldMkLst>
          <pc:docMk/>
          <pc:sldMk cId="3264212695" sldId="1382"/>
        </pc:sldMkLst>
      </pc:sldChg>
      <pc:sldChg chg="modSp mod">
        <pc:chgData name="Erfan Meskar" userId="ae30a713-38f5-4e56-b874-fd636adcf478" providerId="ADAL" clId="{69217CC3-790C-4BE9-8390-957BAE49A6B5}" dt="2024-03-22T16:43:54.326" v="833" actId="20577"/>
        <pc:sldMkLst>
          <pc:docMk/>
          <pc:sldMk cId="2901537697" sldId="1383"/>
        </pc:sldMkLst>
      </pc:sldChg>
      <pc:sldChg chg="addSp delSp add mod">
        <pc:chgData name="Erfan Meskar" userId="ae30a713-38f5-4e56-b874-fd636adcf478" providerId="ADAL" clId="{69217CC3-790C-4BE9-8390-957BAE49A6B5}" dt="2024-04-22T03:20:21.223" v="1046" actId="478"/>
        <pc:sldMkLst>
          <pc:docMk/>
          <pc:sldMk cId="15646810" sldId="1384"/>
        </pc:sldMkLst>
      </pc:sldChg>
      <pc:sldChg chg="addSp delSp add mod">
        <pc:chgData name="Erfan Meskar" userId="ae30a713-38f5-4e56-b874-fd636adcf478" providerId="ADAL" clId="{69217CC3-790C-4BE9-8390-957BAE49A6B5}" dt="2024-04-22T03:20:31.697" v="1048" actId="478"/>
        <pc:sldMkLst>
          <pc:docMk/>
          <pc:sldMk cId="1207224980" sldId="1385"/>
        </pc:sldMkLst>
      </pc:sldChg>
      <pc:sldChg chg="addSp delSp add mod">
        <pc:chgData name="Erfan Meskar" userId="ae30a713-38f5-4e56-b874-fd636adcf478" providerId="ADAL" clId="{69217CC3-790C-4BE9-8390-957BAE49A6B5}" dt="2024-04-22T03:20:37.188" v="1050" actId="478"/>
        <pc:sldMkLst>
          <pc:docMk/>
          <pc:sldMk cId="1811679457" sldId="1387"/>
        </pc:sldMkLst>
      </pc:sldChg>
      <pc:sldChg chg="addSp delSp add mod">
        <pc:chgData name="Erfan Meskar" userId="ae30a713-38f5-4e56-b874-fd636adcf478" providerId="ADAL" clId="{69217CC3-790C-4BE9-8390-957BAE49A6B5}" dt="2024-04-22T03:20:44.460" v="1052" actId="478"/>
        <pc:sldMkLst>
          <pc:docMk/>
          <pc:sldMk cId="231749179" sldId="1388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010614873" sldId="1389"/>
        </pc:sldMkLst>
      </pc:sldChg>
      <pc:sldChg chg="modSp add mod">
        <pc:chgData name="Erfan Meskar" userId="ae30a713-38f5-4e56-b874-fd636adcf478" providerId="ADAL" clId="{69217CC3-790C-4BE9-8390-957BAE49A6B5}" dt="2024-03-20T15:23:46.145" v="800" actId="20577"/>
        <pc:sldMkLst>
          <pc:docMk/>
          <pc:sldMk cId="2944919228" sldId="1390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958411755" sldId="1391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427595971" sldId="1392"/>
        </pc:sldMkLst>
      </pc:sldChg>
      <pc:sldChg chg="add del">
        <pc:chgData name="Erfan Meskar" userId="ae30a713-38f5-4e56-b874-fd636adcf478" providerId="ADAL" clId="{69217CC3-790C-4BE9-8390-957BAE49A6B5}" dt="2024-03-20T15:20:57.988" v="738" actId="47"/>
        <pc:sldMkLst>
          <pc:docMk/>
          <pc:sldMk cId="1856767923" sldId="1394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706571396" sldId="1396"/>
        </pc:sldMkLst>
      </pc:sldChg>
      <pc:sldChg chg="addSp delSp modSp add mod">
        <pc:chgData name="Erfan Meskar" userId="ae30a713-38f5-4e56-b874-fd636adcf478" providerId="ADAL" clId="{69217CC3-790C-4BE9-8390-957BAE49A6B5}" dt="2024-03-20T15:25:13.208" v="819" actId="1035"/>
        <pc:sldMkLst>
          <pc:docMk/>
          <pc:sldMk cId="2520227980" sldId="1397"/>
        </pc:sldMkLst>
      </pc:sldChg>
      <pc:sldChg chg="addSp delSp add mod">
        <pc:chgData name="Erfan Meskar" userId="ae30a713-38f5-4e56-b874-fd636adcf478" providerId="ADAL" clId="{69217CC3-790C-4BE9-8390-957BAE49A6B5}" dt="2024-04-22T03:20:41.283" v="1051" actId="478"/>
        <pc:sldMkLst>
          <pc:docMk/>
          <pc:sldMk cId="541956625" sldId="1398"/>
        </pc:sldMkLst>
      </pc:sldChg>
      <pc:sldChg chg="modSp mod">
        <pc:chgData name="Erfan Meskar" userId="ae30a713-38f5-4e56-b874-fd636adcf478" providerId="ADAL" clId="{69217CC3-790C-4BE9-8390-957BAE49A6B5}" dt="2024-03-20T02:28:59.467" v="215" actId="20577"/>
        <pc:sldMkLst>
          <pc:docMk/>
          <pc:sldMk cId="3816436875" sldId="1410"/>
        </pc:sldMkLst>
      </pc:sldChg>
      <pc:sldChg chg="addSp delSp mod">
        <pc:chgData name="Erfan Meskar" userId="ae30a713-38f5-4e56-b874-fd636adcf478" providerId="ADAL" clId="{69217CC3-790C-4BE9-8390-957BAE49A6B5}" dt="2024-03-20T15:13:39.226" v="657" actId="22"/>
        <pc:sldMkLst>
          <pc:docMk/>
          <pc:sldMk cId="413387592" sldId="1472"/>
        </pc:sldMkLst>
      </pc:sldChg>
      <pc:sldChg chg="modSp del mod">
        <pc:chgData name="Erfan Meskar" userId="ae30a713-38f5-4e56-b874-fd636adcf478" providerId="ADAL" clId="{69217CC3-790C-4BE9-8390-957BAE49A6B5}" dt="2024-03-20T15:01:58.880" v="471" actId="47"/>
        <pc:sldMkLst>
          <pc:docMk/>
          <pc:sldMk cId="2065508903" sldId="1511"/>
        </pc:sldMkLst>
      </pc:sldChg>
      <pc:sldChg chg="del">
        <pc:chgData name="Erfan Meskar" userId="ae30a713-38f5-4e56-b874-fd636adcf478" providerId="ADAL" clId="{69217CC3-790C-4BE9-8390-957BAE49A6B5}" dt="2024-03-20T02:13:20.877" v="58" actId="47"/>
        <pc:sldMkLst>
          <pc:docMk/>
          <pc:sldMk cId="238497119" sldId="1513"/>
        </pc:sldMkLst>
      </pc:sldChg>
      <pc:sldChg chg="modSp mod">
        <pc:chgData name="Erfan Meskar" userId="ae30a713-38f5-4e56-b874-fd636adcf478" providerId="ADAL" clId="{69217CC3-790C-4BE9-8390-957BAE49A6B5}" dt="2024-03-20T02:13:58.821" v="64" actId="20577"/>
        <pc:sldMkLst>
          <pc:docMk/>
          <pc:sldMk cId="866961837" sldId="1532"/>
        </pc:sldMkLst>
      </pc:sldChg>
      <pc:sldChg chg="modSp mod">
        <pc:chgData name="Erfan Meskar" userId="ae30a713-38f5-4e56-b874-fd636adcf478" providerId="ADAL" clId="{69217CC3-790C-4BE9-8390-957BAE49A6B5}" dt="2024-03-20T02:23:44.715" v="151" actId="1036"/>
        <pc:sldMkLst>
          <pc:docMk/>
          <pc:sldMk cId="2037604881" sldId="1534"/>
        </pc:sldMkLst>
      </pc:sldChg>
      <pc:sldChg chg="modSp mod">
        <pc:chgData name="Erfan Meskar" userId="ae30a713-38f5-4e56-b874-fd636adcf478" providerId="ADAL" clId="{69217CC3-790C-4BE9-8390-957BAE49A6B5}" dt="2024-03-20T02:23:41.111" v="148" actId="1036"/>
        <pc:sldMkLst>
          <pc:docMk/>
          <pc:sldMk cId="696074661" sldId="1535"/>
        </pc:sldMkLst>
      </pc:sldChg>
      <pc:sldChg chg="modSp mod">
        <pc:chgData name="Erfan Meskar" userId="ae30a713-38f5-4e56-b874-fd636adcf478" providerId="ADAL" clId="{69217CC3-790C-4BE9-8390-957BAE49A6B5}" dt="2024-03-20T02:23:36.714" v="146" actId="1036"/>
        <pc:sldMkLst>
          <pc:docMk/>
          <pc:sldMk cId="2859872424" sldId="1536"/>
        </pc:sldMkLst>
      </pc:sldChg>
      <pc:sldChg chg="modSp mod">
        <pc:chgData name="Erfan Meskar" userId="ae30a713-38f5-4e56-b874-fd636adcf478" providerId="ADAL" clId="{69217CC3-790C-4BE9-8390-957BAE49A6B5}" dt="2024-03-20T02:26:32.497" v="170" actId="20577"/>
        <pc:sldMkLst>
          <pc:docMk/>
          <pc:sldMk cId="3507679963" sldId="1537"/>
        </pc:sldMkLst>
      </pc:sldChg>
      <pc:sldChg chg="addSp modSp mod">
        <pc:chgData name="Erfan Meskar" userId="ae30a713-38f5-4e56-b874-fd636adcf478" providerId="ADAL" clId="{69217CC3-790C-4BE9-8390-957BAE49A6B5}" dt="2024-04-22T03:19:30.575" v="1043" actId="207"/>
        <pc:sldMkLst>
          <pc:docMk/>
          <pc:sldMk cId="1259867484" sldId="1538"/>
        </pc:sldMkLst>
      </pc:sldChg>
      <pc:sldChg chg="modSp mod">
        <pc:chgData name="Erfan Meskar" userId="ae30a713-38f5-4e56-b874-fd636adcf478" providerId="ADAL" clId="{69217CC3-790C-4BE9-8390-957BAE49A6B5}" dt="2024-03-20T02:25:43.190" v="164" actId="20577"/>
        <pc:sldMkLst>
          <pc:docMk/>
          <pc:sldMk cId="545623576" sldId="1539"/>
        </pc:sldMkLst>
      </pc:sldChg>
      <pc:sldChg chg="modSp mod">
        <pc:chgData name="Erfan Meskar" userId="ae30a713-38f5-4e56-b874-fd636adcf478" providerId="ADAL" clId="{69217CC3-790C-4BE9-8390-957BAE49A6B5}" dt="2024-03-20T14:19:12.181" v="290" actId="20577"/>
        <pc:sldMkLst>
          <pc:docMk/>
          <pc:sldMk cId="849847962" sldId="1540"/>
        </pc:sldMkLst>
      </pc:sldChg>
      <pc:sldChg chg="addSp delSp modSp mod">
        <pc:chgData name="Erfan Meskar" userId="ae30a713-38f5-4e56-b874-fd636adcf478" providerId="ADAL" clId="{69217CC3-790C-4BE9-8390-957BAE49A6B5}" dt="2024-03-20T14:31:17.610" v="356" actId="20577"/>
        <pc:sldMkLst>
          <pc:docMk/>
          <pc:sldMk cId="3897923681" sldId="1543"/>
        </pc:sldMkLst>
      </pc:sldChg>
      <pc:sldChg chg="modSp">
        <pc:chgData name="Erfan Meskar" userId="ae30a713-38f5-4e56-b874-fd636adcf478" providerId="ADAL" clId="{69217CC3-790C-4BE9-8390-957BAE49A6B5}" dt="2024-03-20T14:25:25.233" v="314" actId="20578"/>
        <pc:sldMkLst>
          <pc:docMk/>
          <pc:sldMk cId="2456931391" sldId="1545"/>
        </pc:sldMkLst>
      </pc:sldChg>
      <pc:sldChg chg="mod modShow">
        <pc:chgData name="Erfan Meskar" userId="ae30a713-38f5-4e56-b874-fd636adcf478" providerId="ADAL" clId="{69217CC3-790C-4BE9-8390-957BAE49A6B5}" dt="2024-03-20T14:54:14.905" v="357" actId="729"/>
        <pc:sldMkLst>
          <pc:docMk/>
          <pc:sldMk cId="2589689036" sldId="1546"/>
        </pc:sldMkLst>
      </pc:sldChg>
      <pc:sldChg chg="modSp mod">
        <pc:chgData name="Erfan Meskar" userId="ae30a713-38f5-4e56-b874-fd636adcf478" providerId="ADAL" clId="{69217CC3-790C-4BE9-8390-957BAE49A6B5}" dt="2024-03-20T14:56:21.399" v="358" actId="20577"/>
        <pc:sldMkLst>
          <pc:docMk/>
          <pc:sldMk cId="2749323313" sldId="1551"/>
        </pc:sldMkLst>
      </pc:sldChg>
      <pc:sldChg chg="modSp mod ord">
        <pc:chgData name="Erfan Meskar" userId="ae30a713-38f5-4e56-b874-fd636adcf478" providerId="ADAL" clId="{69217CC3-790C-4BE9-8390-957BAE49A6B5}" dt="2024-03-20T15:15:39.175" v="673" actId="20577"/>
        <pc:sldMkLst>
          <pc:docMk/>
          <pc:sldMk cId="2522096918" sldId="1552"/>
        </pc:sldMkLst>
      </pc:sldChg>
      <pc:sldChg chg="modSp mod ord">
        <pc:chgData name="Erfan Meskar" userId="ae30a713-38f5-4e56-b874-fd636adcf478" providerId="ADAL" clId="{69217CC3-790C-4BE9-8390-957BAE49A6B5}" dt="2024-03-20T15:00:42.964" v="469" actId="20577"/>
        <pc:sldMkLst>
          <pc:docMk/>
          <pc:sldMk cId="429486650" sldId="1555"/>
        </pc:sldMkLst>
      </pc:sldChg>
      <pc:sldChg chg="modSp mod">
        <pc:chgData name="Erfan Meskar" userId="ae30a713-38f5-4e56-b874-fd636adcf478" providerId="ADAL" clId="{69217CC3-790C-4BE9-8390-957BAE49A6B5}" dt="2024-03-19T23:16:21.506" v="4" actId="20577"/>
        <pc:sldMkLst>
          <pc:docMk/>
          <pc:sldMk cId="531487889" sldId="1556"/>
        </pc:sldMkLst>
      </pc:sldChg>
      <pc:sldChg chg="del">
        <pc:chgData name="Erfan Meskar" userId="ae30a713-38f5-4e56-b874-fd636adcf478" providerId="ADAL" clId="{69217CC3-790C-4BE9-8390-957BAE49A6B5}" dt="2024-03-20T02:32:01.048" v="242" actId="47"/>
        <pc:sldMkLst>
          <pc:docMk/>
          <pc:sldMk cId="2213203432" sldId="1558"/>
        </pc:sldMkLst>
      </pc:sldChg>
      <pc:sldChg chg="delSp modSp add mod">
        <pc:chgData name="Erfan Meskar" userId="ae30a713-38f5-4e56-b874-fd636adcf478" providerId="ADAL" clId="{69217CC3-790C-4BE9-8390-957BAE49A6B5}" dt="2024-03-20T15:13:15.140" v="655"/>
        <pc:sldMkLst>
          <pc:docMk/>
          <pc:sldMk cId="4194688639" sldId="1559"/>
        </pc:sldMkLst>
      </pc:sldChg>
      <pc:sldChg chg="modSp add del mod">
        <pc:chgData name="Erfan Meskar" userId="ae30a713-38f5-4e56-b874-fd636adcf478" providerId="ADAL" clId="{69217CC3-790C-4BE9-8390-957BAE49A6B5}" dt="2024-03-20T02:22:47.324" v="142" actId="47"/>
        <pc:sldMkLst>
          <pc:docMk/>
          <pc:sldMk cId="1528376954" sldId="1560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450354946" sldId="1560"/>
        </pc:sldMkLst>
      </pc:sldChg>
      <pc:sldChg chg="modSp add mod">
        <pc:chgData name="Erfan Meskar" userId="ae30a713-38f5-4e56-b874-fd636adcf478" providerId="ADAL" clId="{69217CC3-790C-4BE9-8390-957BAE49A6B5}" dt="2024-03-20T15:17:54.087" v="692"/>
        <pc:sldMkLst>
          <pc:docMk/>
          <pc:sldMk cId="2636412787" sldId="1561"/>
        </pc:sldMkLst>
      </pc:sldChg>
      <pc:sldChg chg="modSp add mod">
        <pc:chgData name="Erfan Meskar" userId="ae30a713-38f5-4e56-b874-fd636adcf478" providerId="ADAL" clId="{69217CC3-790C-4BE9-8390-957BAE49A6B5}" dt="2024-03-20T15:13:10.916" v="653"/>
        <pc:sldMkLst>
          <pc:docMk/>
          <pc:sldMk cId="1845322363" sldId="1562"/>
        </pc:sldMkLst>
      </pc:sldChg>
      <pc:sldChg chg="modSp add mod">
        <pc:chgData name="Erfan Meskar" userId="ae30a713-38f5-4e56-b874-fd636adcf478" providerId="ADAL" clId="{69217CC3-790C-4BE9-8390-957BAE49A6B5}" dt="2024-03-20T15:13:04.487" v="651"/>
        <pc:sldMkLst>
          <pc:docMk/>
          <pc:sldMk cId="3667074218" sldId="1563"/>
        </pc:sldMkLst>
      </pc:sldChg>
      <pc:sldChg chg="modSp add mod">
        <pc:chgData name="Erfan Meskar" userId="ae30a713-38f5-4e56-b874-fd636adcf478" providerId="ADAL" clId="{69217CC3-790C-4BE9-8390-957BAE49A6B5}" dt="2024-03-20T15:12:50.257" v="649" actId="20577"/>
        <pc:sldMkLst>
          <pc:docMk/>
          <pc:sldMk cId="3254437744" sldId="1564"/>
        </pc:sldMkLst>
      </pc:sldChg>
      <pc:sldChg chg="modSp add mod">
        <pc:chgData name="Erfan Meskar" userId="ae30a713-38f5-4e56-b874-fd636adcf478" providerId="ADAL" clId="{69217CC3-790C-4BE9-8390-957BAE49A6B5}" dt="2024-03-20T15:13:50.312" v="659" actId="207"/>
        <pc:sldMkLst>
          <pc:docMk/>
          <pc:sldMk cId="2502179441" sldId="1565"/>
        </pc:sldMkLst>
      </pc:sldChg>
      <pc:sldChg chg="modSp add mod">
        <pc:chgData name="Erfan Meskar" userId="ae30a713-38f5-4e56-b874-fd636adcf478" providerId="ADAL" clId="{69217CC3-790C-4BE9-8390-957BAE49A6B5}" dt="2024-03-20T15:14:33.142" v="661" actId="207"/>
        <pc:sldMkLst>
          <pc:docMk/>
          <pc:sldMk cId="4264096777" sldId="1566"/>
        </pc:sldMkLst>
      </pc:sldChg>
      <pc:sldChg chg="modSp add mod">
        <pc:chgData name="Erfan Meskar" userId="ae30a713-38f5-4e56-b874-fd636adcf478" providerId="ADAL" clId="{69217CC3-790C-4BE9-8390-957BAE49A6B5}" dt="2024-03-20T15:15:00.433" v="663" actId="207"/>
        <pc:sldMkLst>
          <pc:docMk/>
          <pc:sldMk cId="1474324510" sldId="1567"/>
        </pc:sldMkLst>
      </pc:sldChg>
      <pc:sldChg chg="modSp add mod">
        <pc:chgData name="Erfan Meskar" userId="ae30a713-38f5-4e56-b874-fd636adcf478" providerId="ADAL" clId="{69217CC3-790C-4BE9-8390-957BAE49A6B5}" dt="2024-03-20T15:17:46.738" v="689"/>
        <pc:sldMkLst>
          <pc:docMk/>
          <pc:sldMk cId="248108920" sldId="1568"/>
        </pc:sldMkLst>
      </pc:sldChg>
      <pc:sldChg chg="modSp add mod">
        <pc:chgData name="Erfan Meskar" userId="ae30a713-38f5-4e56-b874-fd636adcf478" providerId="ADAL" clId="{69217CC3-790C-4BE9-8390-957BAE49A6B5}" dt="2024-03-20T15:17:41.102" v="686"/>
        <pc:sldMkLst>
          <pc:docMk/>
          <pc:sldMk cId="427341019" sldId="1569"/>
        </pc:sldMkLst>
      </pc:sldChg>
      <pc:sldChg chg="modSp add mod">
        <pc:chgData name="Erfan Meskar" userId="ae30a713-38f5-4e56-b874-fd636adcf478" providerId="ADAL" clId="{69217CC3-790C-4BE9-8390-957BAE49A6B5}" dt="2024-03-20T15:18:19.633" v="696" actId="207"/>
        <pc:sldMkLst>
          <pc:docMk/>
          <pc:sldMk cId="728131182" sldId="1570"/>
        </pc:sldMkLst>
      </pc:sldChg>
      <pc:sldChg chg="modSp add mod">
        <pc:chgData name="Erfan Meskar" userId="ae30a713-38f5-4e56-b874-fd636adcf478" providerId="ADAL" clId="{69217CC3-790C-4BE9-8390-957BAE49A6B5}" dt="2024-03-20T15:19:52.524" v="719" actId="20577"/>
        <pc:sldMkLst>
          <pc:docMk/>
          <pc:sldMk cId="1615368307" sldId="1571"/>
        </pc:sldMkLst>
      </pc:sldChg>
      <pc:sldChg chg="delSp modSp add mod">
        <pc:chgData name="Erfan Meskar" userId="ae30a713-38f5-4e56-b874-fd636adcf478" providerId="ADAL" clId="{69217CC3-790C-4BE9-8390-957BAE49A6B5}" dt="2024-03-20T15:20:53.065" v="737" actId="478"/>
        <pc:sldMkLst>
          <pc:docMk/>
          <pc:sldMk cId="3914933391" sldId="1572"/>
        </pc:sldMkLst>
      </pc:sldChg>
      <pc:sldChg chg="modSp add mod">
        <pc:chgData name="Erfan Meskar" userId="ae30a713-38f5-4e56-b874-fd636adcf478" providerId="ADAL" clId="{69217CC3-790C-4BE9-8390-957BAE49A6B5}" dt="2024-03-20T15:21:44.542" v="759" actId="20577"/>
        <pc:sldMkLst>
          <pc:docMk/>
          <pc:sldMk cId="3460231115" sldId="15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A33D1F6-2909-4169-88BB-815091212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3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6AD5590-9C90-486D-8FA8-38179D6EA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46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61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77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5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marL="0" marR="0" lvl="0" indent="0" algn="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5A168B-27D0-7543-8B5C-E259A2AE562B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pPr marL="0" marR="0" lvl="0" indent="0" algn="r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8D481-695E-E387-34D4-D3BB33173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80978D-2B56-F1EA-C9BC-418BC83186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CBF410-05E0-2858-B4B0-DB57150576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E6E82-F166-A651-D01E-60CA257FA3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64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3BEDB65C-C33D-97D1-B723-282465E688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C0CE28-DD76-4E73-A6DF-F9E34AFEE38D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99E91986-466F-1FAD-2F3A-A187D43A59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487628EF-C6C1-4130-C9FC-F6566B10AE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8EF5E0AA-E3B3-C0B5-C13C-21EBAE4A02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1C7C64-C4C3-44EC-9EC4-084923380103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0E8075F3-876A-D82E-DFE0-854E4FE6EA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050FBCC7-A095-2DEB-D52A-F2FA70DD5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marL="0" marR="0" lvl="0" indent="0" algn="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9E29F3-C168-9A47-8C8A-46BDC2A74B93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pPr marL="0" marR="0" lvl="0" indent="0" algn="r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9FA65-4C80-E812-F1D1-290B4925F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0B25BBBE-D8FA-F0C2-D993-C51F66186F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marL="0" marR="0" lvl="0" indent="0" algn="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9E29F3-C168-9A47-8C8A-46BDC2A74B93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pPr marL="0" marR="0" lvl="0" indent="0" algn="r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25BD3F60-1747-879E-E98B-5DA2B747AF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B08DACD4-4997-F233-C3B9-E4C918A83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379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marL="0" marR="0" lvl="0" indent="0" algn="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9E29F3-C168-9A47-8C8A-46BDC2A74B93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pPr marL="0" marR="0" lvl="0" indent="0" algn="r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marL="0" marR="0" lvl="0" indent="0" algn="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D775E9-34A9-5740-8B6A-2245DF9D923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pPr marL="0" marR="0" lvl="0" indent="0" algn="r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Number of first byte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marL="0" marR="0" lvl="0" indent="0" algn="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E73F25-B83A-D648-AFA5-DAF8D5ED7F5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pPr marL="0" marR="0" lvl="0" indent="0" algn="r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2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53A5A-7A6F-4C45-B3DA-4ADA5F906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F6080-E520-45DC-884B-D171AED742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41731-2654-4748-B0E7-440E0FE37C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mall header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">
            <a:extLst>
              <a:ext uri="{FF2B5EF4-FFF2-40B4-BE49-F238E27FC236}">
                <a16:creationId xmlns:a16="http://schemas.microsoft.com/office/drawing/2014/main" id="{ACCA5D96-A59D-F5DD-3AEB-62BCD59A022B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248830" y="1244151"/>
            <a:ext cx="11658600" cy="2234454"/>
          </a:xfrm>
          <a:prstGeom prst="rect">
            <a:avLst/>
          </a:prstGeom>
        </p:spPr>
        <p:txBody>
          <a:bodyPr>
            <a:noAutofit/>
          </a:bodyPr>
          <a:lstStyle>
            <a:lvl1pPr marL="361950" indent="-361950">
              <a:defRPr sz="2800"/>
            </a:lvl1pPr>
            <a:lvl2pPr marL="714375" indent="-266700">
              <a:buFont typeface="Wingdings" panose="05000000000000000000" pitchFamily="2" charset="2"/>
              <a:buChar char="§"/>
              <a:defRPr sz="1800"/>
            </a:lvl2pPr>
            <a:lvl3pPr marL="1162050" indent="-257175">
              <a:buFont typeface="Wingdings" panose="05000000000000000000" pitchFamily="2" charset="2"/>
              <a:buChar char="§"/>
              <a:defRPr sz="1800"/>
            </a:lvl3pPr>
            <a:lvl4pPr marL="1428750" indent="-190500">
              <a:buFont typeface="Wingdings" panose="05000000000000000000" pitchFamily="2" charset="2"/>
              <a:buChar char="§"/>
              <a:defRPr sz="1800"/>
            </a:lvl4pPr>
            <a:lvl5pPr marL="1762125" indent="-190500">
              <a:buFont typeface="Wingdings" panose="05000000000000000000" pitchFamily="2" charset="2"/>
              <a:buChar char="§"/>
              <a:defRPr sz="1800"/>
            </a:lvl5pPr>
          </a:lstStyle>
          <a:p>
            <a:pPr lvl="0">
              <a:defRPr sz="1800"/>
            </a:pPr>
            <a:r>
              <a:rPr lang="en-US" sz="2400" dirty="0"/>
              <a:t>Click to edit Master text styles</a:t>
            </a:r>
          </a:p>
          <a:p>
            <a:pPr lvl="1">
              <a:defRPr sz="1800"/>
            </a:pPr>
            <a:r>
              <a:rPr lang="en-US" sz="2400" dirty="0"/>
              <a:t>Second level</a:t>
            </a:r>
          </a:p>
          <a:p>
            <a:pPr lvl="2">
              <a:defRPr sz="1800"/>
            </a:pPr>
            <a:r>
              <a:rPr lang="en-US" sz="2400" dirty="0"/>
              <a:t>Third level</a:t>
            </a:r>
          </a:p>
          <a:p>
            <a:pPr lvl="3">
              <a:defRPr sz="1800"/>
            </a:pPr>
            <a:r>
              <a:rPr lang="en-US" sz="2400" dirty="0"/>
              <a:t>Fourth level</a:t>
            </a:r>
          </a:p>
          <a:p>
            <a:pPr lvl="4">
              <a:defRPr sz="1800"/>
            </a:pPr>
            <a:r>
              <a:rPr lang="en-US" sz="2400" dirty="0"/>
              <a:t>Fifth level</a:t>
            </a:r>
            <a:endParaRPr sz="165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1DA42E-3A09-29F2-3A83-99D9AC06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946584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900"/>
            </a:lvl2pPr>
            <a:lvl3pPr marL="914286" indent="0">
              <a:buNone/>
              <a:defRPr sz="1600"/>
            </a:lvl3pPr>
            <a:lvl4pPr marL="1371430" indent="0">
              <a:buNone/>
              <a:defRPr sz="1500"/>
            </a:lvl4pPr>
            <a:lvl5pPr marL="1828573" indent="0">
              <a:buNone/>
              <a:defRPr sz="1500"/>
            </a:lvl5pPr>
            <a:lvl6pPr marL="2285718" indent="0">
              <a:buNone/>
              <a:defRPr sz="1500"/>
            </a:lvl6pPr>
            <a:lvl7pPr marL="2742858" indent="0">
              <a:buNone/>
              <a:defRPr sz="1500"/>
            </a:lvl7pPr>
            <a:lvl8pPr marL="3200000" indent="0">
              <a:buNone/>
              <a:defRPr sz="1500"/>
            </a:lvl8pPr>
            <a:lvl9pPr marL="3657143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B8BF5-5AC2-408A-9CF5-48C84EA6D7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E8221-ACA7-4409-9788-2ACEEBC1BD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1A8ED-9B00-4419-8B3B-2343371CE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85549-3527-4829-9473-416A0C2EAE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60C99-D8C1-4775-8462-7FCDDC81A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7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C37A3-2FAA-437F-A346-3CF46B1B89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EC880-79EA-4BC7-A72F-59EFE6AB7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3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9749340B-4FC7-4D90-97D1-24A2CDF192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6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8" rIns="91430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3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4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28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3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57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58" indent="-34285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57" indent="-28571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85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00" indent="-22857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14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286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430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57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71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762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CSC358: Principles of Computer Networks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" y="914400"/>
            <a:ext cx="11811000" cy="795909"/>
          </a:xfrm>
        </p:spPr>
        <p:txBody>
          <a:bodyPr/>
          <a:lstStyle/>
          <a:p>
            <a:pPr eaLnBrk="1" hangingPunct="1"/>
            <a:r>
              <a:rPr lang="en-US" sz="4300" dirty="0"/>
              <a:t>Lecture 9 – Part 5: TCP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713023"/>
            <a:ext cx="12191999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Erfan Meskar</a:t>
            </a:r>
          </a:p>
          <a:p>
            <a:pPr algn="ctr">
              <a:spcBef>
                <a:spcPct val="50000"/>
              </a:spcBef>
            </a:pPr>
            <a:r>
              <a:rPr lang="en-US" sz="2400">
                <a:latin typeface="Calibri"/>
                <a:cs typeface="Calibri"/>
              </a:rPr>
              <a:t>Winter 2025, </a:t>
            </a:r>
            <a:r>
              <a:rPr lang="en-US" sz="2400" dirty="0">
                <a:latin typeface="Calibri"/>
                <a:cs typeface="Calibri"/>
              </a:rPr>
              <a:t>University of Toronto, Mississauga </a:t>
            </a:r>
          </a:p>
        </p:txBody>
      </p:sp>
      <p:grpSp>
        <p:nvGrpSpPr>
          <p:cNvPr id="5535" name="Group 5534">
            <a:extLst>
              <a:ext uri="{FF2B5EF4-FFF2-40B4-BE49-F238E27FC236}">
                <a16:creationId xmlns:a16="http://schemas.microsoft.com/office/drawing/2014/main" id="{82975DC0-EFE0-7849-FC07-EEAF902C6D8E}"/>
              </a:ext>
            </a:extLst>
          </p:cNvPr>
          <p:cNvGrpSpPr/>
          <p:nvPr/>
        </p:nvGrpSpPr>
        <p:grpSpPr>
          <a:xfrm>
            <a:off x="3823659" y="1816059"/>
            <a:ext cx="4544682" cy="3751415"/>
            <a:chOff x="6220498" y="1552824"/>
            <a:chExt cx="5975632" cy="4795598"/>
          </a:xfrm>
        </p:grpSpPr>
        <p:sp>
          <p:nvSpPr>
            <p:cNvPr id="2" name="Freeform 370">
              <a:extLst>
                <a:ext uri="{FF2B5EF4-FFF2-40B4-BE49-F238E27FC236}">
                  <a16:creationId xmlns:a16="http://schemas.microsoft.com/office/drawing/2014/main" id="{7415805D-E634-ACD6-42CE-91EFABAD8F0C}"/>
                </a:ext>
              </a:extLst>
            </p:cNvPr>
            <p:cNvSpPr/>
            <p:nvPr/>
          </p:nvSpPr>
          <p:spPr>
            <a:xfrm>
              <a:off x="8985188" y="3065778"/>
              <a:ext cx="1124807" cy="133791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288567 w 1811701"/>
                <a:gd name="connsiteY0" fmla="*/ 555674 h 1898251"/>
                <a:gd name="connsiteX1" fmla="*/ 88590 w 1811701"/>
                <a:gd name="connsiteY1" fmla="*/ 947092 h 1898251"/>
                <a:gd name="connsiteX2" fmla="*/ 10243 w 1811701"/>
                <a:gd name="connsiteY2" fmla="*/ 1744704 h 1898251"/>
                <a:gd name="connsiteX3" fmla="*/ 306327 w 1811701"/>
                <a:gd name="connsiteY3" fmla="*/ 1898251 h 1898251"/>
                <a:gd name="connsiteX4" fmla="*/ 1666327 w 1811701"/>
                <a:gd name="connsiteY4" fmla="*/ 1847529 h 1898251"/>
                <a:gd name="connsiteX5" fmla="*/ 1685455 w 1811701"/>
                <a:gd name="connsiteY5" fmla="*/ 1299247 h 1898251"/>
                <a:gd name="connsiteX6" fmla="*/ 1306672 w 1811701"/>
                <a:gd name="connsiteY6" fmla="*/ 1053233 h 1898251"/>
                <a:gd name="connsiteX7" fmla="*/ 1616888 w 1811701"/>
                <a:gd name="connsiteY7" fmla="*/ 533291 h 1898251"/>
                <a:gd name="connsiteX8" fmla="*/ 1485303 w 1811701"/>
                <a:gd name="connsiteY8" fmla="*/ 127710 h 1898251"/>
                <a:gd name="connsiteX9" fmla="*/ 927674 w 1811701"/>
                <a:gd name="connsiteY9" fmla="*/ 28097 h 1898251"/>
                <a:gd name="connsiteX10" fmla="*/ 288567 w 1811701"/>
                <a:gd name="connsiteY10" fmla="*/ 555674 h 1898251"/>
                <a:gd name="connsiteX0" fmla="*/ 288567 w 1811701"/>
                <a:gd name="connsiteY0" fmla="*/ 479828 h 1822405"/>
                <a:gd name="connsiteX1" fmla="*/ 88590 w 1811701"/>
                <a:gd name="connsiteY1" fmla="*/ 871246 h 1822405"/>
                <a:gd name="connsiteX2" fmla="*/ 10243 w 1811701"/>
                <a:gd name="connsiteY2" fmla="*/ 1668858 h 1822405"/>
                <a:gd name="connsiteX3" fmla="*/ 306327 w 1811701"/>
                <a:gd name="connsiteY3" fmla="*/ 1822405 h 1822405"/>
                <a:gd name="connsiteX4" fmla="*/ 1666327 w 1811701"/>
                <a:gd name="connsiteY4" fmla="*/ 1771683 h 1822405"/>
                <a:gd name="connsiteX5" fmla="*/ 1685455 w 1811701"/>
                <a:gd name="connsiteY5" fmla="*/ 1223401 h 1822405"/>
                <a:gd name="connsiteX6" fmla="*/ 1306672 w 1811701"/>
                <a:gd name="connsiteY6" fmla="*/ 977387 h 1822405"/>
                <a:gd name="connsiteX7" fmla="*/ 1616888 w 1811701"/>
                <a:gd name="connsiteY7" fmla="*/ 457445 h 1822405"/>
                <a:gd name="connsiteX8" fmla="*/ 1485303 w 1811701"/>
                <a:gd name="connsiteY8" fmla="*/ 51864 h 1822405"/>
                <a:gd name="connsiteX9" fmla="*/ 895599 w 1811701"/>
                <a:gd name="connsiteY9" fmla="*/ 79530 h 1822405"/>
                <a:gd name="connsiteX10" fmla="*/ 288567 w 1811701"/>
                <a:gd name="connsiteY10" fmla="*/ 479828 h 182240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616888 w 1811701"/>
                <a:gd name="connsiteY7" fmla="*/ 396875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584814 w 1811701"/>
                <a:gd name="connsiteY7" fmla="*/ 510012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770444"/>
                <a:gd name="connsiteY0" fmla="*/ 419258 h 1761835"/>
                <a:gd name="connsiteX1" fmla="*/ 88590 w 1770444"/>
                <a:gd name="connsiteY1" fmla="*/ 810676 h 1761835"/>
                <a:gd name="connsiteX2" fmla="*/ 10243 w 1770444"/>
                <a:gd name="connsiteY2" fmla="*/ 1608288 h 1761835"/>
                <a:gd name="connsiteX3" fmla="*/ 306327 w 1770444"/>
                <a:gd name="connsiteY3" fmla="*/ 1761835 h 1761835"/>
                <a:gd name="connsiteX4" fmla="*/ 1666327 w 1770444"/>
                <a:gd name="connsiteY4" fmla="*/ 1711113 h 1761835"/>
                <a:gd name="connsiteX5" fmla="*/ 1589229 w 1770444"/>
                <a:gd name="connsiteY5" fmla="*/ 1176973 h 1761835"/>
                <a:gd name="connsiteX6" fmla="*/ 1306672 w 1770444"/>
                <a:gd name="connsiteY6" fmla="*/ 916817 h 1761835"/>
                <a:gd name="connsiteX7" fmla="*/ 1584814 w 1770444"/>
                <a:gd name="connsiteY7" fmla="*/ 510012 h 1761835"/>
                <a:gd name="connsiteX8" fmla="*/ 1373040 w 1770444"/>
                <a:gd name="connsiteY8" fmla="*/ 118574 h 1761835"/>
                <a:gd name="connsiteX9" fmla="*/ 895599 w 1770444"/>
                <a:gd name="connsiteY9" fmla="*/ 18960 h 1761835"/>
                <a:gd name="connsiteX10" fmla="*/ 288567 w 1770444"/>
                <a:gd name="connsiteY10" fmla="*/ 419258 h 1761835"/>
                <a:gd name="connsiteX0" fmla="*/ 288567 w 1592514"/>
                <a:gd name="connsiteY0" fmla="*/ 419258 h 1863058"/>
                <a:gd name="connsiteX1" fmla="*/ 88590 w 1592514"/>
                <a:gd name="connsiteY1" fmla="*/ 810676 h 1863058"/>
                <a:gd name="connsiteX2" fmla="*/ 10243 w 1592514"/>
                <a:gd name="connsiteY2" fmla="*/ 1608288 h 1863058"/>
                <a:gd name="connsiteX3" fmla="*/ 306327 w 1592514"/>
                <a:gd name="connsiteY3" fmla="*/ 1761835 h 1863058"/>
                <a:gd name="connsiteX4" fmla="*/ 1377650 w 1592514"/>
                <a:gd name="connsiteY4" fmla="*/ 1838393 h 1863058"/>
                <a:gd name="connsiteX5" fmla="*/ 1589229 w 1592514"/>
                <a:gd name="connsiteY5" fmla="*/ 1176973 h 1863058"/>
                <a:gd name="connsiteX6" fmla="*/ 1306672 w 1592514"/>
                <a:gd name="connsiteY6" fmla="*/ 916817 h 1863058"/>
                <a:gd name="connsiteX7" fmla="*/ 1584814 w 1592514"/>
                <a:gd name="connsiteY7" fmla="*/ 510012 h 1863058"/>
                <a:gd name="connsiteX8" fmla="*/ 1373040 w 1592514"/>
                <a:gd name="connsiteY8" fmla="*/ 118574 h 1863058"/>
                <a:gd name="connsiteX9" fmla="*/ 895599 w 1592514"/>
                <a:gd name="connsiteY9" fmla="*/ 18960 h 1863058"/>
                <a:gd name="connsiteX10" fmla="*/ 288567 w 1592514"/>
                <a:gd name="connsiteY10" fmla="*/ 419258 h 1863058"/>
                <a:gd name="connsiteX0" fmla="*/ 421322 w 1594935"/>
                <a:gd name="connsiteY0" fmla="*/ 616342 h 1876292"/>
                <a:gd name="connsiteX1" fmla="*/ 91011 w 1594935"/>
                <a:gd name="connsiteY1" fmla="*/ 823910 h 1876292"/>
                <a:gd name="connsiteX2" fmla="*/ 12664 w 1594935"/>
                <a:gd name="connsiteY2" fmla="*/ 1621522 h 1876292"/>
                <a:gd name="connsiteX3" fmla="*/ 308748 w 1594935"/>
                <a:gd name="connsiteY3" fmla="*/ 1775069 h 1876292"/>
                <a:gd name="connsiteX4" fmla="*/ 1380071 w 1594935"/>
                <a:gd name="connsiteY4" fmla="*/ 1851627 h 1876292"/>
                <a:gd name="connsiteX5" fmla="*/ 1591650 w 1594935"/>
                <a:gd name="connsiteY5" fmla="*/ 1190207 h 1876292"/>
                <a:gd name="connsiteX6" fmla="*/ 1309093 w 1594935"/>
                <a:gd name="connsiteY6" fmla="*/ 930051 h 1876292"/>
                <a:gd name="connsiteX7" fmla="*/ 1587235 w 1594935"/>
                <a:gd name="connsiteY7" fmla="*/ 523246 h 1876292"/>
                <a:gd name="connsiteX8" fmla="*/ 1375461 w 1594935"/>
                <a:gd name="connsiteY8" fmla="*/ 131808 h 1876292"/>
                <a:gd name="connsiteX9" fmla="*/ 898020 w 1594935"/>
                <a:gd name="connsiteY9" fmla="*/ 32194 h 1876292"/>
                <a:gd name="connsiteX10" fmla="*/ 421322 w 1594935"/>
                <a:gd name="connsiteY10" fmla="*/ 616342 h 1876292"/>
                <a:gd name="connsiteX0" fmla="*/ 413257 w 1586870"/>
                <a:gd name="connsiteY0" fmla="*/ 616342 h 1876292"/>
                <a:gd name="connsiteX1" fmla="*/ 140873 w 1586870"/>
                <a:gd name="connsiteY1" fmla="*/ 993617 h 1876292"/>
                <a:gd name="connsiteX2" fmla="*/ 4599 w 1586870"/>
                <a:gd name="connsiteY2" fmla="*/ 1621522 h 1876292"/>
                <a:gd name="connsiteX3" fmla="*/ 300683 w 1586870"/>
                <a:gd name="connsiteY3" fmla="*/ 1775069 h 1876292"/>
                <a:gd name="connsiteX4" fmla="*/ 1372006 w 1586870"/>
                <a:gd name="connsiteY4" fmla="*/ 1851627 h 1876292"/>
                <a:gd name="connsiteX5" fmla="*/ 1583585 w 1586870"/>
                <a:gd name="connsiteY5" fmla="*/ 1190207 h 1876292"/>
                <a:gd name="connsiteX6" fmla="*/ 1301028 w 1586870"/>
                <a:gd name="connsiteY6" fmla="*/ 930051 h 1876292"/>
                <a:gd name="connsiteX7" fmla="*/ 1579170 w 1586870"/>
                <a:gd name="connsiteY7" fmla="*/ 523246 h 1876292"/>
                <a:gd name="connsiteX8" fmla="*/ 1367396 w 1586870"/>
                <a:gd name="connsiteY8" fmla="*/ 131808 h 1876292"/>
                <a:gd name="connsiteX9" fmla="*/ 889955 w 1586870"/>
                <a:gd name="connsiteY9" fmla="*/ 32194 h 1876292"/>
                <a:gd name="connsiteX10" fmla="*/ 413257 w 1586870"/>
                <a:gd name="connsiteY10" fmla="*/ 616342 h 1876292"/>
                <a:gd name="connsiteX0" fmla="*/ 284962 w 1458575"/>
                <a:gd name="connsiteY0" fmla="*/ 616342 h 1908017"/>
                <a:gd name="connsiteX1" fmla="*/ 12578 w 1458575"/>
                <a:gd name="connsiteY1" fmla="*/ 993617 h 1908017"/>
                <a:gd name="connsiteX2" fmla="*/ 172388 w 1458575"/>
                <a:gd name="connsiteY2" fmla="*/ 1775069 h 1908017"/>
                <a:gd name="connsiteX3" fmla="*/ 1243711 w 1458575"/>
                <a:gd name="connsiteY3" fmla="*/ 1851627 h 1908017"/>
                <a:gd name="connsiteX4" fmla="*/ 1455290 w 1458575"/>
                <a:gd name="connsiteY4" fmla="*/ 1190207 h 1908017"/>
                <a:gd name="connsiteX5" fmla="*/ 1172733 w 1458575"/>
                <a:gd name="connsiteY5" fmla="*/ 930051 h 1908017"/>
                <a:gd name="connsiteX6" fmla="*/ 1450875 w 1458575"/>
                <a:gd name="connsiteY6" fmla="*/ 523246 h 1908017"/>
                <a:gd name="connsiteX7" fmla="*/ 1239101 w 1458575"/>
                <a:gd name="connsiteY7" fmla="*/ 131808 h 1908017"/>
                <a:gd name="connsiteX8" fmla="*/ 761660 w 1458575"/>
                <a:gd name="connsiteY8" fmla="*/ 32194 h 1908017"/>
                <a:gd name="connsiteX9" fmla="*/ 284962 w 1458575"/>
                <a:gd name="connsiteY9" fmla="*/ 616342 h 1908017"/>
                <a:gd name="connsiteX0" fmla="*/ 343858 w 1519131"/>
                <a:gd name="connsiteY0" fmla="*/ 616342 h 1885036"/>
                <a:gd name="connsiteX1" fmla="*/ 71474 w 1519131"/>
                <a:gd name="connsiteY1" fmla="*/ 993617 h 1885036"/>
                <a:gd name="connsiteX2" fmla="*/ 115432 w 1519131"/>
                <a:gd name="connsiteY2" fmla="*/ 1704358 h 1885036"/>
                <a:gd name="connsiteX3" fmla="*/ 1302607 w 1519131"/>
                <a:gd name="connsiteY3" fmla="*/ 1851627 h 1885036"/>
                <a:gd name="connsiteX4" fmla="*/ 1514186 w 1519131"/>
                <a:gd name="connsiteY4" fmla="*/ 1190207 h 1885036"/>
                <a:gd name="connsiteX5" fmla="*/ 1231629 w 1519131"/>
                <a:gd name="connsiteY5" fmla="*/ 930051 h 1885036"/>
                <a:gd name="connsiteX6" fmla="*/ 1509771 w 1519131"/>
                <a:gd name="connsiteY6" fmla="*/ 523246 h 1885036"/>
                <a:gd name="connsiteX7" fmla="*/ 1297997 w 1519131"/>
                <a:gd name="connsiteY7" fmla="*/ 131808 h 1885036"/>
                <a:gd name="connsiteX8" fmla="*/ 820556 w 1519131"/>
                <a:gd name="connsiteY8" fmla="*/ 32194 h 1885036"/>
                <a:gd name="connsiteX9" fmla="*/ 343858 w 1519131"/>
                <a:gd name="connsiteY9" fmla="*/ 616342 h 1885036"/>
                <a:gd name="connsiteX0" fmla="*/ 343858 w 1549812"/>
                <a:gd name="connsiteY0" fmla="*/ 616342 h 1800235"/>
                <a:gd name="connsiteX1" fmla="*/ 71474 w 1549812"/>
                <a:gd name="connsiteY1" fmla="*/ 993617 h 1800235"/>
                <a:gd name="connsiteX2" fmla="*/ 115432 w 1549812"/>
                <a:gd name="connsiteY2" fmla="*/ 1704358 h 1800235"/>
                <a:gd name="connsiteX3" fmla="*/ 1389496 w 1549812"/>
                <a:gd name="connsiteY3" fmla="*/ 1724347 h 1800235"/>
                <a:gd name="connsiteX4" fmla="*/ 1514186 w 1549812"/>
                <a:gd name="connsiteY4" fmla="*/ 1190207 h 1800235"/>
                <a:gd name="connsiteX5" fmla="*/ 1231629 w 1549812"/>
                <a:gd name="connsiteY5" fmla="*/ 930051 h 1800235"/>
                <a:gd name="connsiteX6" fmla="*/ 1509771 w 1549812"/>
                <a:gd name="connsiteY6" fmla="*/ 523246 h 1800235"/>
                <a:gd name="connsiteX7" fmla="*/ 1297997 w 1549812"/>
                <a:gd name="connsiteY7" fmla="*/ 131808 h 1800235"/>
                <a:gd name="connsiteX8" fmla="*/ 820556 w 1549812"/>
                <a:gd name="connsiteY8" fmla="*/ 32194 h 1800235"/>
                <a:gd name="connsiteX9" fmla="*/ 343858 w 1549812"/>
                <a:gd name="connsiteY9" fmla="*/ 616342 h 180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9812" h="1800235">
                  <a:moveTo>
                    <a:pt x="343858" y="616342"/>
                  </a:moveTo>
                  <a:cubicBezTo>
                    <a:pt x="219011" y="776579"/>
                    <a:pt x="109545" y="812281"/>
                    <a:pt x="71474" y="993617"/>
                  </a:cubicBezTo>
                  <a:cubicBezTo>
                    <a:pt x="33403" y="1174953"/>
                    <a:pt x="-89757" y="1561356"/>
                    <a:pt x="115432" y="1704358"/>
                  </a:cubicBezTo>
                  <a:cubicBezTo>
                    <a:pt x="320621" y="1847360"/>
                    <a:pt x="1156371" y="1810039"/>
                    <a:pt x="1389496" y="1724347"/>
                  </a:cubicBezTo>
                  <a:cubicBezTo>
                    <a:pt x="1622621" y="1638655"/>
                    <a:pt x="1540497" y="1322590"/>
                    <a:pt x="1514186" y="1190207"/>
                  </a:cubicBezTo>
                  <a:cubicBezTo>
                    <a:pt x="1487875" y="1057824"/>
                    <a:pt x="1240336" y="1148914"/>
                    <a:pt x="1231629" y="930051"/>
                  </a:cubicBezTo>
                  <a:cubicBezTo>
                    <a:pt x="1248292" y="693847"/>
                    <a:pt x="1498710" y="656286"/>
                    <a:pt x="1509771" y="523246"/>
                  </a:cubicBezTo>
                  <a:cubicBezTo>
                    <a:pt x="1520832" y="390206"/>
                    <a:pt x="1431655" y="305130"/>
                    <a:pt x="1297997" y="131808"/>
                  </a:cubicBezTo>
                  <a:cubicBezTo>
                    <a:pt x="1189251" y="36824"/>
                    <a:pt x="979579" y="-48562"/>
                    <a:pt x="820556" y="32194"/>
                  </a:cubicBezTo>
                  <a:cubicBezTo>
                    <a:pt x="661533" y="112950"/>
                    <a:pt x="468705" y="456105"/>
                    <a:pt x="343858" y="616342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" name="Freeform 417">
              <a:extLst>
                <a:ext uri="{FF2B5EF4-FFF2-40B4-BE49-F238E27FC236}">
                  <a16:creationId xmlns:a16="http://schemas.microsoft.com/office/drawing/2014/main" id="{8325BCC4-6175-B03B-A458-3DABABD2F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076" y="1826035"/>
              <a:ext cx="1736725" cy="1317704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" name="Group 418">
              <a:extLst>
                <a:ext uri="{FF2B5EF4-FFF2-40B4-BE49-F238E27FC236}">
                  <a16:creationId xmlns:a16="http://schemas.microsoft.com/office/drawing/2014/main" id="{A98FAF7A-8CCC-8A5D-EBC6-D18C924F8A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5350" y="3289251"/>
              <a:ext cx="1458912" cy="933450"/>
              <a:chOff x="2889" y="1631"/>
              <a:chExt cx="980" cy="743"/>
            </a:xfrm>
          </p:grpSpPr>
          <p:sp>
            <p:nvSpPr>
              <p:cNvPr id="5" name="Rectangle 419">
                <a:extLst>
                  <a:ext uri="{FF2B5EF4-FFF2-40B4-BE49-F238E27FC236}">
                    <a16:creationId xmlns:a16="http://schemas.microsoft.com/office/drawing/2014/main" id="{5EB7ACFE-F075-1586-E03F-2B161B1D1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420">
                <a:extLst>
                  <a:ext uri="{FF2B5EF4-FFF2-40B4-BE49-F238E27FC236}">
                    <a16:creationId xmlns:a16="http://schemas.microsoft.com/office/drawing/2014/main" id="{FA0E6E59-7615-F233-DB01-648472046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" name="Freeform 427">
              <a:extLst>
                <a:ext uri="{FF2B5EF4-FFF2-40B4-BE49-F238E27FC236}">
                  <a16:creationId xmlns:a16="http://schemas.microsoft.com/office/drawing/2014/main" id="{5F2C3943-D1D6-439D-4D15-B53A7521A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2401" y="4683134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 Box 580">
              <a:extLst>
                <a:ext uri="{FF2B5EF4-FFF2-40B4-BE49-F238E27FC236}">
                  <a16:creationId xmlns:a16="http://schemas.microsoft.com/office/drawing/2014/main" id="{7AD5CB6F-F7F3-DAC0-9789-4342CEB0B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564" y="1605491"/>
              <a:ext cx="1372553" cy="31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mobile network</a:t>
              </a:r>
            </a:p>
          </p:txBody>
        </p:sp>
        <p:sp>
          <p:nvSpPr>
            <p:cNvPr id="11" name="Text Box 580">
              <a:extLst>
                <a:ext uri="{FF2B5EF4-FFF2-40B4-BE49-F238E27FC236}">
                  <a16:creationId xmlns:a16="http://schemas.microsoft.com/office/drawing/2014/main" id="{B0E0DED1-F80A-E73C-BB1D-39C7C5A18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0834" y="4191921"/>
              <a:ext cx="1955646" cy="275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home network</a:t>
              </a:r>
            </a:p>
          </p:txBody>
        </p:sp>
        <p:sp>
          <p:nvSpPr>
            <p:cNvPr id="12" name="Text Box 580">
              <a:extLst>
                <a:ext uri="{FF2B5EF4-FFF2-40B4-BE49-F238E27FC236}">
                  <a16:creationId xmlns:a16="http://schemas.microsoft.com/office/drawing/2014/main" id="{1FEA0AA0-949C-55B7-FC59-DBFFD6EE8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3182" y="5789488"/>
              <a:ext cx="1007917" cy="432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enterprise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   network</a:t>
              </a:r>
            </a:p>
          </p:txBody>
        </p:sp>
        <p:sp>
          <p:nvSpPr>
            <p:cNvPr id="13" name="Freeform 371">
              <a:extLst>
                <a:ext uri="{FF2B5EF4-FFF2-40B4-BE49-F238E27FC236}">
                  <a16:creationId xmlns:a16="http://schemas.microsoft.com/office/drawing/2014/main" id="{F7C17048-B8B2-1D7F-8ADF-74D2F91B3149}"/>
                </a:ext>
              </a:extLst>
            </p:cNvPr>
            <p:cNvSpPr/>
            <p:nvPr/>
          </p:nvSpPr>
          <p:spPr>
            <a:xfrm>
              <a:off x="10222146" y="3179540"/>
              <a:ext cx="1273167" cy="193574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534770"/>
                <a:gd name="connsiteY0" fmla="*/ 553225 h 1800672"/>
                <a:gd name="connsiteX1" fmla="*/ 3 w 1534770"/>
                <a:gd name="connsiteY1" fmla="*/ 958784 h 1800672"/>
                <a:gd name="connsiteX2" fmla="*/ 367657 w 1534770"/>
                <a:gd name="connsiteY2" fmla="*/ 1526890 h 1800672"/>
                <a:gd name="connsiteX3" fmla="*/ 1186523 w 1534770"/>
                <a:gd name="connsiteY3" fmla="*/ 1794234 h 1800672"/>
                <a:gd name="connsiteX4" fmla="*/ 1520754 w 1534770"/>
                <a:gd name="connsiteY4" fmla="*/ 1276255 h 1800672"/>
                <a:gd name="connsiteX5" fmla="*/ 1468513 w 1534770"/>
                <a:gd name="connsiteY5" fmla="*/ 691440 h 1800672"/>
                <a:gd name="connsiteX6" fmla="*/ 1435794 w 1534770"/>
                <a:gd name="connsiteY6" fmla="*/ 107761 h 1800672"/>
                <a:gd name="connsiteX7" fmla="*/ 839087 w 1534770"/>
                <a:gd name="connsiteY7" fmla="*/ 39789 h 1800672"/>
                <a:gd name="connsiteX8" fmla="*/ 360355 w 1534770"/>
                <a:gd name="connsiteY8" fmla="*/ 553225 h 1800672"/>
                <a:gd name="connsiteX0" fmla="*/ 360355 w 1580585"/>
                <a:gd name="connsiteY0" fmla="*/ 553225 h 1880420"/>
                <a:gd name="connsiteX1" fmla="*/ 3 w 1580585"/>
                <a:gd name="connsiteY1" fmla="*/ 958784 h 1880420"/>
                <a:gd name="connsiteX2" fmla="*/ 367657 w 1580585"/>
                <a:gd name="connsiteY2" fmla="*/ 1526890 h 1880420"/>
                <a:gd name="connsiteX3" fmla="*/ 1186523 w 1580585"/>
                <a:gd name="connsiteY3" fmla="*/ 1794234 h 1880420"/>
                <a:gd name="connsiteX4" fmla="*/ 1570188 w 1580585"/>
                <a:gd name="connsiteY4" fmla="*/ 1785433 h 1880420"/>
                <a:gd name="connsiteX5" fmla="*/ 1468513 w 1580585"/>
                <a:gd name="connsiteY5" fmla="*/ 691440 h 1880420"/>
                <a:gd name="connsiteX6" fmla="*/ 1435794 w 1580585"/>
                <a:gd name="connsiteY6" fmla="*/ 107761 h 1880420"/>
                <a:gd name="connsiteX7" fmla="*/ 839087 w 1580585"/>
                <a:gd name="connsiteY7" fmla="*/ 39789 h 1880420"/>
                <a:gd name="connsiteX8" fmla="*/ 360355 w 1580585"/>
                <a:gd name="connsiteY8" fmla="*/ 553225 h 1880420"/>
                <a:gd name="connsiteX0" fmla="*/ 316588 w 1580732"/>
                <a:gd name="connsiteY0" fmla="*/ 359285 h 1867156"/>
                <a:gd name="connsiteX1" fmla="*/ 150 w 1580732"/>
                <a:gd name="connsiteY1" fmla="*/ 945520 h 1867156"/>
                <a:gd name="connsiteX2" fmla="*/ 367804 w 1580732"/>
                <a:gd name="connsiteY2" fmla="*/ 1513626 h 1867156"/>
                <a:gd name="connsiteX3" fmla="*/ 1186670 w 1580732"/>
                <a:gd name="connsiteY3" fmla="*/ 1780970 h 1867156"/>
                <a:gd name="connsiteX4" fmla="*/ 1570335 w 1580732"/>
                <a:gd name="connsiteY4" fmla="*/ 1772169 h 1867156"/>
                <a:gd name="connsiteX5" fmla="*/ 1468660 w 1580732"/>
                <a:gd name="connsiteY5" fmla="*/ 678176 h 1867156"/>
                <a:gd name="connsiteX6" fmla="*/ 1435941 w 1580732"/>
                <a:gd name="connsiteY6" fmla="*/ 94497 h 1867156"/>
                <a:gd name="connsiteX7" fmla="*/ 839234 w 1580732"/>
                <a:gd name="connsiteY7" fmla="*/ 26525 h 1867156"/>
                <a:gd name="connsiteX8" fmla="*/ 316588 w 1580732"/>
                <a:gd name="connsiteY8" fmla="*/ 359285 h 1867156"/>
                <a:gd name="connsiteX0" fmla="*/ 163575 w 1427719"/>
                <a:gd name="connsiteY0" fmla="*/ 359285 h 1867156"/>
                <a:gd name="connsiteX1" fmla="*/ 836 w 1427719"/>
                <a:gd name="connsiteY1" fmla="*/ 1076921 h 1867156"/>
                <a:gd name="connsiteX2" fmla="*/ 214791 w 1427719"/>
                <a:gd name="connsiteY2" fmla="*/ 1513626 h 1867156"/>
                <a:gd name="connsiteX3" fmla="*/ 1033657 w 1427719"/>
                <a:gd name="connsiteY3" fmla="*/ 1780970 h 1867156"/>
                <a:gd name="connsiteX4" fmla="*/ 1417322 w 1427719"/>
                <a:gd name="connsiteY4" fmla="*/ 1772169 h 1867156"/>
                <a:gd name="connsiteX5" fmla="*/ 1315647 w 1427719"/>
                <a:gd name="connsiteY5" fmla="*/ 678176 h 1867156"/>
                <a:gd name="connsiteX6" fmla="*/ 1282928 w 1427719"/>
                <a:gd name="connsiteY6" fmla="*/ 94497 h 1867156"/>
                <a:gd name="connsiteX7" fmla="*/ 686221 w 1427719"/>
                <a:gd name="connsiteY7" fmla="*/ 26525 h 1867156"/>
                <a:gd name="connsiteX8" fmla="*/ 163575 w 1427719"/>
                <a:gd name="connsiteY8" fmla="*/ 359285 h 1867156"/>
                <a:gd name="connsiteX0" fmla="*/ 163575 w 1426632"/>
                <a:gd name="connsiteY0" fmla="*/ 394322 h 1902193"/>
                <a:gd name="connsiteX1" fmla="*/ 836 w 1426632"/>
                <a:gd name="connsiteY1" fmla="*/ 1111958 h 1902193"/>
                <a:gd name="connsiteX2" fmla="*/ 214791 w 1426632"/>
                <a:gd name="connsiteY2" fmla="*/ 1548663 h 1902193"/>
                <a:gd name="connsiteX3" fmla="*/ 1033657 w 1426632"/>
                <a:gd name="connsiteY3" fmla="*/ 1816007 h 1902193"/>
                <a:gd name="connsiteX4" fmla="*/ 1417322 w 1426632"/>
                <a:gd name="connsiteY4" fmla="*/ 1807206 h 1902193"/>
                <a:gd name="connsiteX5" fmla="*/ 1315647 w 1426632"/>
                <a:gd name="connsiteY5" fmla="*/ 713213 h 1902193"/>
                <a:gd name="connsiteX6" fmla="*/ 1401843 w 1426632"/>
                <a:gd name="connsiteY6" fmla="*/ 63834 h 1902193"/>
                <a:gd name="connsiteX7" fmla="*/ 686221 w 1426632"/>
                <a:gd name="connsiteY7" fmla="*/ 61562 h 1902193"/>
                <a:gd name="connsiteX8" fmla="*/ 163575 w 1426632"/>
                <a:gd name="connsiteY8" fmla="*/ 394322 h 1902193"/>
                <a:gd name="connsiteX0" fmla="*/ 163575 w 1435249"/>
                <a:gd name="connsiteY0" fmla="*/ 394322 h 1885560"/>
                <a:gd name="connsiteX1" fmla="*/ 836 w 1435249"/>
                <a:gd name="connsiteY1" fmla="*/ 1111958 h 1885560"/>
                <a:gd name="connsiteX2" fmla="*/ 214791 w 1435249"/>
                <a:gd name="connsiteY2" fmla="*/ 1548663 h 1885560"/>
                <a:gd name="connsiteX3" fmla="*/ 1033657 w 1435249"/>
                <a:gd name="connsiteY3" fmla="*/ 1816007 h 1885560"/>
                <a:gd name="connsiteX4" fmla="*/ 1417322 w 1435249"/>
                <a:gd name="connsiteY4" fmla="*/ 1807206 h 1885560"/>
                <a:gd name="connsiteX5" fmla="*/ 1375103 w 1435249"/>
                <a:gd name="connsiteY5" fmla="*/ 943164 h 1885560"/>
                <a:gd name="connsiteX6" fmla="*/ 1401843 w 1435249"/>
                <a:gd name="connsiteY6" fmla="*/ 63834 h 1885560"/>
                <a:gd name="connsiteX7" fmla="*/ 686221 w 1435249"/>
                <a:gd name="connsiteY7" fmla="*/ 61562 h 1885560"/>
                <a:gd name="connsiteX8" fmla="*/ 163575 w 1435249"/>
                <a:gd name="connsiteY8" fmla="*/ 394322 h 1885560"/>
                <a:gd name="connsiteX0" fmla="*/ 128947 w 1438213"/>
                <a:gd name="connsiteY0" fmla="*/ 345176 h 1883146"/>
                <a:gd name="connsiteX1" fmla="*/ 3802 w 1438213"/>
                <a:gd name="connsiteY1" fmla="*/ 1109544 h 1883146"/>
                <a:gd name="connsiteX2" fmla="*/ 217757 w 1438213"/>
                <a:gd name="connsiteY2" fmla="*/ 1546249 h 1883146"/>
                <a:gd name="connsiteX3" fmla="*/ 1036623 w 1438213"/>
                <a:gd name="connsiteY3" fmla="*/ 1813593 h 1883146"/>
                <a:gd name="connsiteX4" fmla="*/ 1420288 w 1438213"/>
                <a:gd name="connsiteY4" fmla="*/ 1804792 h 1883146"/>
                <a:gd name="connsiteX5" fmla="*/ 1378069 w 1438213"/>
                <a:gd name="connsiteY5" fmla="*/ 940750 h 1883146"/>
                <a:gd name="connsiteX6" fmla="*/ 1404809 w 1438213"/>
                <a:gd name="connsiteY6" fmla="*/ 61420 h 1883146"/>
                <a:gd name="connsiteX7" fmla="*/ 689187 w 1438213"/>
                <a:gd name="connsiteY7" fmla="*/ 59148 h 1883146"/>
                <a:gd name="connsiteX8" fmla="*/ 128947 w 1438213"/>
                <a:gd name="connsiteY8" fmla="*/ 345176 h 1883146"/>
                <a:gd name="connsiteX0" fmla="*/ 126587 w 1435854"/>
                <a:gd name="connsiteY0" fmla="*/ 353278 h 1891248"/>
                <a:gd name="connsiteX1" fmla="*/ 1442 w 1435854"/>
                <a:gd name="connsiteY1" fmla="*/ 1117646 h 1891248"/>
                <a:gd name="connsiteX2" fmla="*/ 215397 w 1435854"/>
                <a:gd name="connsiteY2" fmla="*/ 1554351 h 1891248"/>
                <a:gd name="connsiteX3" fmla="*/ 1034263 w 1435854"/>
                <a:gd name="connsiteY3" fmla="*/ 1821695 h 1891248"/>
                <a:gd name="connsiteX4" fmla="*/ 1417928 w 1435854"/>
                <a:gd name="connsiteY4" fmla="*/ 1812894 h 1891248"/>
                <a:gd name="connsiteX5" fmla="*/ 1375709 w 1435854"/>
                <a:gd name="connsiteY5" fmla="*/ 948852 h 1891248"/>
                <a:gd name="connsiteX6" fmla="*/ 1402449 w 1435854"/>
                <a:gd name="connsiteY6" fmla="*/ 69522 h 1891248"/>
                <a:gd name="connsiteX7" fmla="*/ 221605 w 1435854"/>
                <a:gd name="connsiteY7" fmla="*/ 47778 h 1891248"/>
                <a:gd name="connsiteX8" fmla="*/ 126587 w 1435854"/>
                <a:gd name="connsiteY8" fmla="*/ 353278 h 1891248"/>
                <a:gd name="connsiteX0" fmla="*/ 35803 w 1453152"/>
                <a:gd name="connsiteY0" fmla="*/ 439993 h 1896181"/>
                <a:gd name="connsiteX1" fmla="*/ 18740 w 1453152"/>
                <a:gd name="connsiteY1" fmla="*/ 1122579 h 1896181"/>
                <a:gd name="connsiteX2" fmla="*/ 232695 w 1453152"/>
                <a:gd name="connsiteY2" fmla="*/ 1559284 h 1896181"/>
                <a:gd name="connsiteX3" fmla="*/ 1051561 w 1453152"/>
                <a:gd name="connsiteY3" fmla="*/ 1826628 h 1896181"/>
                <a:gd name="connsiteX4" fmla="*/ 1435226 w 1453152"/>
                <a:gd name="connsiteY4" fmla="*/ 1817827 h 1896181"/>
                <a:gd name="connsiteX5" fmla="*/ 1393007 w 1453152"/>
                <a:gd name="connsiteY5" fmla="*/ 953785 h 1896181"/>
                <a:gd name="connsiteX6" fmla="*/ 1419747 w 1453152"/>
                <a:gd name="connsiteY6" fmla="*/ 74455 h 1896181"/>
                <a:gd name="connsiteX7" fmla="*/ 238903 w 1453152"/>
                <a:gd name="connsiteY7" fmla="*/ 52711 h 1896181"/>
                <a:gd name="connsiteX8" fmla="*/ 35803 w 1453152"/>
                <a:gd name="connsiteY8" fmla="*/ 439993 h 1896181"/>
                <a:gd name="connsiteX0" fmla="*/ 35803 w 1447873"/>
                <a:gd name="connsiteY0" fmla="*/ 439993 h 1952840"/>
                <a:gd name="connsiteX1" fmla="*/ 18740 w 1447873"/>
                <a:gd name="connsiteY1" fmla="*/ 1122579 h 1952840"/>
                <a:gd name="connsiteX2" fmla="*/ 232695 w 1447873"/>
                <a:gd name="connsiteY2" fmla="*/ 1559284 h 1952840"/>
                <a:gd name="connsiteX3" fmla="*/ 1130848 w 1447873"/>
                <a:gd name="connsiteY3" fmla="*/ 1925181 h 1952840"/>
                <a:gd name="connsiteX4" fmla="*/ 1435226 w 1447873"/>
                <a:gd name="connsiteY4" fmla="*/ 1817827 h 1952840"/>
                <a:gd name="connsiteX5" fmla="*/ 1393007 w 1447873"/>
                <a:gd name="connsiteY5" fmla="*/ 953785 h 1952840"/>
                <a:gd name="connsiteX6" fmla="*/ 1419747 w 1447873"/>
                <a:gd name="connsiteY6" fmla="*/ 74455 h 1952840"/>
                <a:gd name="connsiteX7" fmla="*/ 238903 w 1447873"/>
                <a:gd name="connsiteY7" fmla="*/ 52711 h 1952840"/>
                <a:gd name="connsiteX8" fmla="*/ 35803 w 1447873"/>
                <a:gd name="connsiteY8" fmla="*/ 439993 h 1952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73" h="1952840">
                  <a:moveTo>
                    <a:pt x="35803" y="439993"/>
                  </a:moveTo>
                  <a:cubicBezTo>
                    <a:pt x="-891" y="618304"/>
                    <a:pt x="-14075" y="936031"/>
                    <a:pt x="18740" y="1122579"/>
                  </a:cubicBezTo>
                  <a:cubicBezTo>
                    <a:pt x="51555" y="1309127"/>
                    <a:pt x="47344" y="1425517"/>
                    <a:pt x="232695" y="1559284"/>
                  </a:cubicBezTo>
                  <a:cubicBezTo>
                    <a:pt x="418046" y="1693051"/>
                    <a:pt x="930426" y="1882091"/>
                    <a:pt x="1130848" y="1925181"/>
                  </a:cubicBezTo>
                  <a:cubicBezTo>
                    <a:pt x="1331270" y="1968271"/>
                    <a:pt x="1391533" y="1979726"/>
                    <a:pt x="1435226" y="1817827"/>
                  </a:cubicBezTo>
                  <a:cubicBezTo>
                    <a:pt x="1478919" y="1655928"/>
                    <a:pt x="1395587" y="1244347"/>
                    <a:pt x="1393007" y="953785"/>
                  </a:cubicBezTo>
                  <a:cubicBezTo>
                    <a:pt x="1390427" y="663223"/>
                    <a:pt x="1458740" y="183063"/>
                    <a:pt x="1419747" y="74455"/>
                  </a:cubicBezTo>
                  <a:cubicBezTo>
                    <a:pt x="1380754" y="-34153"/>
                    <a:pt x="469560" y="-8212"/>
                    <a:pt x="238903" y="52711"/>
                  </a:cubicBezTo>
                  <a:cubicBezTo>
                    <a:pt x="8246" y="113634"/>
                    <a:pt x="72497" y="261682"/>
                    <a:pt x="35803" y="4399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9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2B4717A-8315-743C-2741-75A836809BC3}"/>
                </a:ext>
              </a:extLst>
            </p:cNvPr>
            <p:cNvGrpSpPr/>
            <p:nvPr/>
          </p:nvGrpSpPr>
          <p:grpSpPr>
            <a:xfrm>
              <a:off x="10837700" y="3928050"/>
              <a:ext cx="687393" cy="721548"/>
              <a:chOff x="5203089" y="1751190"/>
              <a:chExt cx="858331" cy="662414"/>
            </a:xfrm>
          </p:grpSpPr>
          <p:sp>
            <p:nvSpPr>
              <p:cNvPr id="15" name="Freeform 381">
                <a:extLst>
                  <a:ext uri="{FF2B5EF4-FFF2-40B4-BE49-F238E27FC236}">
                    <a16:creationId xmlns:a16="http://schemas.microsoft.com/office/drawing/2014/main" id="{B2F6F793-FFA5-5585-E4D8-65BE0A22D924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382">
                <a:extLst>
                  <a:ext uri="{FF2B5EF4-FFF2-40B4-BE49-F238E27FC236}">
                    <a16:creationId xmlns:a16="http://schemas.microsoft.com/office/drawing/2014/main" id="{567CD33A-C216-2F93-2044-779340367A89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AE746D-D866-90D6-40D3-6145845AB8E1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2B9CA8A-E28F-0B5D-1BDE-EDEEF3EA6BA7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4253F10-7987-A463-F850-B234FEABC423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2771C25-070D-78E6-02D3-CB93EEADF59E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1170114-938A-877B-0A4B-546FF7B3E4DE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67090B3-235C-0F78-C358-6697E3711F37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882FDA-9160-F25D-C493-4A6D14AD566D}"/>
                </a:ext>
              </a:extLst>
            </p:cNvPr>
            <p:cNvGrpSpPr/>
            <p:nvPr/>
          </p:nvGrpSpPr>
          <p:grpSpPr>
            <a:xfrm>
              <a:off x="10771171" y="3194171"/>
              <a:ext cx="594613" cy="648336"/>
              <a:chOff x="5203089" y="1751190"/>
              <a:chExt cx="858331" cy="662414"/>
            </a:xfrm>
          </p:grpSpPr>
          <p:sp>
            <p:nvSpPr>
              <p:cNvPr id="24" name="Freeform 398">
                <a:extLst>
                  <a:ext uri="{FF2B5EF4-FFF2-40B4-BE49-F238E27FC236}">
                    <a16:creationId xmlns:a16="http://schemas.microsoft.com/office/drawing/2014/main" id="{6C3E0D1A-4912-9AD6-2CDF-E12B3C302B2F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399">
                <a:extLst>
                  <a:ext uri="{FF2B5EF4-FFF2-40B4-BE49-F238E27FC236}">
                    <a16:creationId xmlns:a16="http://schemas.microsoft.com/office/drawing/2014/main" id="{B11D51C7-3585-718A-1DAD-77BADF21B181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021F5ED-2916-55E1-30B9-92E683E9C99C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CC259F3-51AD-9C80-08D6-B5330F292190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9F1283D-2957-4AA6-2D2D-936F77999AB5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235B4F8-1E35-599C-40A2-A955953F5569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448132-A1D7-A698-54DE-996D3252CD0F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4E0994A-827B-F264-17BE-F9906C36E1AC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Freeform 561">
              <a:extLst>
                <a:ext uri="{FF2B5EF4-FFF2-40B4-BE49-F238E27FC236}">
                  <a16:creationId xmlns:a16="http://schemas.microsoft.com/office/drawing/2014/main" id="{E32E30A5-2F9A-1ACF-01B7-ECACFA7A5FF4}"/>
                </a:ext>
              </a:extLst>
            </p:cNvPr>
            <p:cNvSpPr/>
            <p:nvPr/>
          </p:nvSpPr>
          <p:spPr>
            <a:xfrm>
              <a:off x="9540813" y="1782042"/>
              <a:ext cx="1497864" cy="138645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494463"/>
                <a:gd name="connsiteY0" fmla="*/ 534641 h 1775651"/>
                <a:gd name="connsiteX1" fmla="*/ 3 w 1494463"/>
                <a:gd name="connsiteY1" fmla="*/ 940200 h 1775651"/>
                <a:gd name="connsiteX2" fmla="*/ 367657 w 1494463"/>
                <a:gd name="connsiteY2" fmla="*/ 1508306 h 1775651"/>
                <a:gd name="connsiteX3" fmla="*/ 1186523 w 1494463"/>
                <a:gd name="connsiteY3" fmla="*/ 1775650 h 1775651"/>
                <a:gd name="connsiteX4" fmla="*/ 1467465 w 1494463"/>
                <a:gd name="connsiteY4" fmla="*/ 1510813 h 1775651"/>
                <a:gd name="connsiteX5" fmla="*/ 1468513 w 1494463"/>
                <a:gd name="connsiteY5" fmla="*/ 672856 h 1775651"/>
                <a:gd name="connsiteX6" fmla="*/ 1336927 w 1494463"/>
                <a:gd name="connsiteY6" fmla="*/ 154877 h 1775651"/>
                <a:gd name="connsiteX7" fmla="*/ 839087 w 1494463"/>
                <a:gd name="connsiteY7" fmla="*/ 21205 h 1775651"/>
                <a:gd name="connsiteX8" fmla="*/ 360355 w 1494463"/>
                <a:gd name="connsiteY8" fmla="*/ 534641 h 1775651"/>
                <a:gd name="connsiteX0" fmla="*/ 360355 w 1491064"/>
                <a:gd name="connsiteY0" fmla="*/ 552327 h 1793337"/>
                <a:gd name="connsiteX1" fmla="*/ 3 w 1491064"/>
                <a:gd name="connsiteY1" fmla="*/ 957886 h 1793337"/>
                <a:gd name="connsiteX2" fmla="*/ 367657 w 1491064"/>
                <a:gd name="connsiteY2" fmla="*/ 1525992 h 1793337"/>
                <a:gd name="connsiteX3" fmla="*/ 1186523 w 1491064"/>
                <a:gd name="connsiteY3" fmla="*/ 1793336 h 1793337"/>
                <a:gd name="connsiteX4" fmla="*/ 1467465 w 1491064"/>
                <a:gd name="connsiteY4" fmla="*/ 1528499 h 1793337"/>
                <a:gd name="connsiteX5" fmla="*/ 1468513 w 1491064"/>
                <a:gd name="connsiteY5" fmla="*/ 690542 h 1793337"/>
                <a:gd name="connsiteX6" fmla="*/ 1407977 w 1491064"/>
                <a:gd name="connsiteY6" fmla="*/ 109278 h 1793337"/>
                <a:gd name="connsiteX7" fmla="*/ 839087 w 1491064"/>
                <a:gd name="connsiteY7" fmla="*/ 38891 h 1793337"/>
                <a:gd name="connsiteX8" fmla="*/ 360355 w 1491064"/>
                <a:gd name="connsiteY8" fmla="*/ 552327 h 1793337"/>
                <a:gd name="connsiteX0" fmla="*/ 360355 w 1502818"/>
                <a:gd name="connsiteY0" fmla="*/ 552327 h 1612281"/>
                <a:gd name="connsiteX1" fmla="*/ 3 w 1502818"/>
                <a:gd name="connsiteY1" fmla="*/ 957886 h 1612281"/>
                <a:gd name="connsiteX2" fmla="*/ 367657 w 1502818"/>
                <a:gd name="connsiteY2" fmla="*/ 1525992 h 1612281"/>
                <a:gd name="connsiteX3" fmla="*/ 1026659 w 1502818"/>
                <a:gd name="connsiteY3" fmla="*/ 1582385 h 1612281"/>
                <a:gd name="connsiteX4" fmla="*/ 1467465 w 1502818"/>
                <a:gd name="connsiteY4" fmla="*/ 1528499 h 1612281"/>
                <a:gd name="connsiteX5" fmla="*/ 1468513 w 1502818"/>
                <a:gd name="connsiteY5" fmla="*/ 690542 h 1612281"/>
                <a:gd name="connsiteX6" fmla="*/ 1407977 w 1502818"/>
                <a:gd name="connsiteY6" fmla="*/ 109278 h 1612281"/>
                <a:gd name="connsiteX7" fmla="*/ 839087 w 1502818"/>
                <a:gd name="connsiteY7" fmla="*/ 38891 h 1612281"/>
                <a:gd name="connsiteX8" fmla="*/ 360355 w 1502818"/>
                <a:gd name="connsiteY8" fmla="*/ 552327 h 1612281"/>
                <a:gd name="connsiteX0" fmla="*/ 360384 w 1502847"/>
                <a:gd name="connsiteY0" fmla="*/ 552327 h 1803602"/>
                <a:gd name="connsiteX1" fmla="*/ 32 w 1502847"/>
                <a:gd name="connsiteY1" fmla="*/ 957886 h 1803602"/>
                <a:gd name="connsiteX2" fmla="*/ 385448 w 1502847"/>
                <a:gd name="connsiteY2" fmla="*/ 1779134 h 1803602"/>
                <a:gd name="connsiteX3" fmla="*/ 1026688 w 1502847"/>
                <a:gd name="connsiteY3" fmla="*/ 1582385 h 1803602"/>
                <a:gd name="connsiteX4" fmla="*/ 1467494 w 1502847"/>
                <a:gd name="connsiteY4" fmla="*/ 1528499 h 1803602"/>
                <a:gd name="connsiteX5" fmla="*/ 1468542 w 1502847"/>
                <a:gd name="connsiteY5" fmla="*/ 690542 h 1803602"/>
                <a:gd name="connsiteX6" fmla="*/ 1408006 w 1502847"/>
                <a:gd name="connsiteY6" fmla="*/ 109278 h 1803602"/>
                <a:gd name="connsiteX7" fmla="*/ 839116 w 1502847"/>
                <a:gd name="connsiteY7" fmla="*/ 38891 h 1803602"/>
                <a:gd name="connsiteX8" fmla="*/ 360384 w 1502847"/>
                <a:gd name="connsiteY8" fmla="*/ 552327 h 1803602"/>
                <a:gd name="connsiteX0" fmla="*/ 360384 w 1502847"/>
                <a:gd name="connsiteY0" fmla="*/ 552327 h 1826319"/>
                <a:gd name="connsiteX1" fmla="*/ 32 w 1502847"/>
                <a:gd name="connsiteY1" fmla="*/ 957886 h 1826319"/>
                <a:gd name="connsiteX2" fmla="*/ 385448 w 1502847"/>
                <a:gd name="connsiteY2" fmla="*/ 1779134 h 1826319"/>
                <a:gd name="connsiteX3" fmla="*/ 1026688 w 1502847"/>
                <a:gd name="connsiteY3" fmla="*/ 1582385 h 1826319"/>
                <a:gd name="connsiteX4" fmla="*/ 1467494 w 1502847"/>
                <a:gd name="connsiteY4" fmla="*/ 1528499 h 1826319"/>
                <a:gd name="connsiteX5" fmla="*/ 1468542 w 1502847"/>
                <a:gd name="connsiteY5" fmla="*/ 690542 h 1826319"/>
                <a:gd name="connsiteX6" fmla="*/ 1408006 w 1502847"/>
                <a:gd name="connsiteY6" fmla="*/ 109278 h 1826319"/>
                <a:gd name="connsiteX7" fmla="*/ 839116 w 1502847"/>
                <a:gd name="connsiteY7" fmla="*/ 38891 h 1826319"/>
                <a:gd name="connsiteX8" fmla="*/ 360384 w 1502847"/>
                <a:gd name="connsiteY8" fmla="*/ 552327 h 1826319"/>
                <a:gd name="connsiteX0" fmla="*/ 289852 w 1503366"/>
                <a:gd name="connsiteY0" fmla="*/ 461730 h 1820101"/>
                <a:gd name="connsiteX1" fmla="*/ 551 w 1503366"/>
                <a:gd name="connsiteY1" fmla="*/ 951668 h 1820101"/>
                <a:gd name="connsiteX2" fmla="*/ 385967 w 1503366"/>
                <a:gd name="connsiteY2" fmla="*/ 1772916 h 1820101"/>
                <a:gd name="connsiteX3" fmla="*/ 1027207 w 1503366"/>
                <a:gd name="connsiteY3" fmla="*/ 1576167 h 1820101"/>
                <a:gd name="connsiteX4" fmla="*/ 1468013 w 1503366"/>
                <a:gd name="connsiteY4" fmla="*/ 1522281 h 1820101"/>
                <a:gd name="connsiteX5" fmla="*/ 1469061 w 1503366"/>
                <a:gd name="connsiteY5" fmla="*/ 684324 h 1820101"/>
                <a:gd name="connsiteX6" fmla="*/ 1408525 w 1503366"/>
                <a:gd name="connsiteY6" fmla="*/ 103060 h 1820101"/>
                <a:gd name="connsiteX7" fmla="*/ 839635 w 1503366"/>
                <a:gd name="connsiteY7" fmla="*/ 32673 h 1820101"/>
                <a:gd name="connsiteX8" fmla="*/ 289852 w 1503366"/>
                <a:gd name="connsiteY8" fmla="*/ 461730 h 1820101"/>
                <a:gd name="connsiteX0" fmla="*/ 293376 w 1506890"/>
                <a:gd name="connsiteY0" fmla="*/ 461730 h 1820101"/>
                <a:gd name="connsiteX1" fmla="*/ 4075 w 1506890"/>
                <a:gd name="connsiteY1" fmla="*/ 951668 h 1820101"/>
                <a:gd name="connsiteX2" fmla="*/ 389491 w 1506890"/>
                <a:gd name="connsiteY2" fmla="*/ 1772916 h 1820101"/>
                <a:gd name="connsiteX3" fmla="*/ 1030731 w 1506890"/>
                <a:gd name="connsiteY3" fmla="*/ 1576167 h 1820101"/>
                <a:gd name="connsiteX4" fmla="*/ 1471537 w 1506890"/>
                <a:gd name="connsiteY4" fmla="*/ 1522281 h 1820101"/>
                <a:gd name="connsiteX5" fmla="*/ 1472585 w 1506890"/>
                <a:gd name="connsiteY5" fmla="*/ 684324 h 1820101"/>
                <a:gd name="connsiteX6" fmla="*/ 1412049 w 1506890"/>
                <a:gd name="connsiteY6" fmla="*/ 103060 h 1820101"/>
                <a:gd name="connsiteX7" fmla="*/ 843159 w 1506890"/>
                <a:gd name="connsiteY7" fmla="*/ 32673 h 1820101"/>
                <a:gd name="connsiteX8" fmla="*/ 293376 w 1506890"/>
                <a:gd name="connsiteY8" fmla="*/ 461730 h 1820101"/>
                <a:gd name="connsiteX0" fmla="*/ 203955 w 1545103"/>
                <a:gd name="connsiteY0" fmla="*/ 206126 h 1802639"/>
                <a:gd name="connsiteX1" fmla="*/ 42288 w 1545103"/>
                <a:gd name="connsiteY1" fmla="*/ 934206 h 1802639"/>
                <a:gd name="connsiteX2" fmla="*/ 427704 w 1545103"/>
                <a:gd name="connsiteY2" fmla="*/ 1755454 h 1802639"/>
                <a:gd name="connsiteX3" fmla="*/ 1068944 w 1545103"/>
                <a:gd name="connsiteY3" fmla="*/ 1558705 h 1802639"/>
                <a:gd name="connsiteX4" fmla="*/ 1509750 w 1545103"/>
                <a:gd name="connsiteY4" fmla="*/ 1504819 h 1802639"/>
                <a:gd name="connsiteX5" fmla="*/ 1510798 w 1545103"/>
                <a:gd name="connsiteY5" fmla="*/ 666862 h 1802639"/>
                <a:gd name="connsiteX6" fmla="*/ 1450262 w 1545103"/>
                <a:gd name="connsiteY6" fmla="*/ 85598 h 1802639"/>
                <a:gd name="connsiteX7" fmla="*/ 881372 w 1545103"/>
                <a:gd name="connsiteY7" fmla="*/ 15211 h 1802639"/>
                <a:gd name="connsiteX8" fmla="*/ 203955 w 1545103"/>
                <a:gd name="connsiteY8" fmla="*/ 206126 h 1802639"/>
                <a:gd name="connsiteX0" fmla="*/ 147252 w 1634267"/>
                <a:gd name="connsiteY0" fmla="*/ 113266 h 1796376"/>
                <a:gd name="connsiteX1" fmla="*/ 131452 w 1634267"/>
                <a:gd name="connsiteY1" fmla="*/ 927943 h 1796376"/>
                <a:gd name="connsiteX2" fmla="*/ 516868 w 1634267"/>
                <a:gd name="connsiteY2" fmla="*/ 1749191 h 1796376"/>
                <a:gd name="connsiteX3" fmla="*/ 1158108 w 1634267"/>
                <a:gd name="connsiteY3" fmla="*/ 1552442 h 1796376"/>
                <a:gd name="connsiteX4" fmla="*/ 1598914 w 1634267"/>
                <a:gd name="connsiteY4" fmla="*/ 1498556 h 1796376"/>
                <a:gd name="connsiteX5" fmla="*/ 1599962 w 1634267"/>
                <a:gd name="connsiteY5" fmla="*/ 660599 h 1796376"/>
                <a:gd name="connsiteX6" fmla="*/ 1539426 w 1634267"/>
                <a:gd name="connsiteY6" fmla="*/ 79335 h 1796376"/>
                <a:gd name="connsiteX7" fmla="*/ 970536 w 1634267"/>
                <a:gd name="connsiteY7" fmla="*/ 8948 h 1796376"/>
                <a:gd name="connsiteX8" fmla="*/ 147252 w 1634267"/>
                <a:gd name="connsiteY8" fmla="*/ 113266 h 179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4267" h="1796376">
                  <a:moveTo>
                    <a:pt x="147252" y="113266"/>
                  </a:moveTo>
                  <a:cubicBezTo>
                    <a:pt x="-139307" y="245497"/>
                    <a:pt x="69849" y="655289"/>
                    <a:pt x="131452" y="927943"/>
                  </a:cubicBezTo>
                  <a:cubicBezTo>
                    <a:pt x="193055" y="1200597"/>
                    <a:pt x="345759" y="1645108"/>
                    <a:pt x="516868" y="1749191"/>
                  </a:cubicBezTo>
                  <a:cubicBezTo>
                    <a:pt x="687977" y="1853274"/>
                    <a:pt x="1013294" y="1784070"/>
                    <a:pt x="1158108" y="1552442"/>
                  </a:cubicBezTo>
                  <a:cubicBezTo>
                    <a:pt x="1302922" y="1320814"/>
                    <a:pt x="1525272" y="1647197"/>
                    <a:pt x="1598914" y="1498556"/>
                  </a:cubicBezTo>
                  <a:cubicBezTo>
                    <a:pt x="1672556" y="1349916"/>
                    <a:pt x="1609877" y="897136"/>
                    <a:pt x="1599962" y="660599"/>
                  </a:cubicBezTo>
                  <a:cubicBezTo>
                    <a:pt x="1590047" y="424062"/>
                    <a:pt x="1578419" y="187943"/>
                    <a:pt x="1539426" y="79335"/>
                  </a:cubicBezTo>
                  <a:cubicBezTo>
                    <a:pt x="1500433" y="-29273"/>
                    <a:pt x="1202565" y="3293"/>
                    <a:pt x="970536" y="8948"/>
                  </a:cubicBezTo>
                  <a:cubicBezTo>
                    <a:pt x="738507" y="14603"/>
                    <a:pt x="433811" y="-18965"/>
                    <a:pt x="147252" y="1132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7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189109B-C776-0C8C-2385-E44A78E53682}"/>
                </a:ext>
              </a:extLst>
            </p:cNvPr>
            <p:cNvSpPr txBox="1"/>
            <p:nvPr/>
          </p:nvSpPr>
          <p:spPr>
            <a:xfrm>
              <a:off x="9427201" y="1851195"/>
              <a:ext cx="1834146" cy="295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national or global ISP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8B3974-1503-5BC8-2EFB-315E1F989746}"/>
                </a:ext>
              </a:extLst>
            </p:cNvPr>
            <p:cNvSpPr/>
            <p:nvPr/>
          </p:nvSpPr>
          <p:spPr>
            <a:xfrm>
              <a:off x="9279068" y="3677908"/>
              <a:ext cx="305749" cy="197847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F6C3D8-6AE1-910C-D406-F7470AFAF4CF}"/>
                </a:ext>
              </a:extLst>
            </p:cNvPr>
            <p:cNvSpPr txBox="1"/>
            <p:nvPr/>
          </p:nvSpPr>
          <p:spPr>
            <a:xfrm>
              <a:off x="8713280" y="3353251"/>
              <a:ext cx="1040639" cy="64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local or regional ISP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9FA8FD-7591-A572-012F-CCD592E22464}"/>
                </a:ext>
              </a:extLst>
            </p:cNvPr>
            <p:cNvSpPr txBox="1"/>
            <p:nvPr/>
          </p:nvSpPr>
          <p:spPr>
            <a:xfrm>
              <a:off x="11003342" y="4689497"/>
              <a:ext cx="813043" cy="383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50" dirty="0"/>
                <a:t>datacenter </a:t>
              </a:r>
            </a:p>
            <a:p>
              <a:pPr>
                <a:lnSpc>
                  <a:spcPct val="90000"/>
                </a:lnSpc>
              </a:pPr>
              <a:r>
                <a:rPr lang="en-US" sz="1050" dirty="0"/>
                <a:t>network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27AC080-2C3B-B122-2711-EF389361EFFD}"/>
                </a:ext>
              </a:extLst>
            </p:cNvPr>
            <p:cNvSpPr txBox="1"/>
            <p:nvPr/>
          </p:nvSpPr>
          <p:spPr>
            <a:xfrm>
              <a:off x="10063018" y="4228248"/>
              <a:ext cx="896206" cy="649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content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provider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network</a:t>
              </a:r>
              <a:endParaRPr lang="en-US" sz="600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8417D52-23B1-ACF5-699B-71230A395CDA}"/>
                </a:ext>
              </a:extLst>
            </p:cNvPr>
            <p:cNvGrpSpPr/>
            <p:nvPr/>
          </p:nvGrpSpPr>
          <p:grpSpPr>
            <a:xfrm>
              <a:off x="7562238" y="2127325"/>
              <a:ext cx="3578867" cy="3640283"/>
              <a:chOff x="7562238" y="2127325"/>
              <a:chExt cx="3578867" cy="3640283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77A2CD5-CCDF-F48F-C334-E140E5EF1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9920" y="3580125"/>
                <a:ext cx="412964" cy="637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F7D218E-572E-B2B9-C2D0-1154E7504C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60835" y="3640684"/>
                <a:ext cx="345866" cy="7389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DC2D09A-989E-F2D5-58A1-7C5D2C7BDC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36897" y="3633421"/>
                <a:ext cx="335987" cy="3953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4912912-7D7D-C4A3-7A29-0ABAF3BDFF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70774" y="3594896"/>
                <a:ext cx="1" cy="4857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56D6CE0-EE6C-559E-8638-FDA649351B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0620" y="4071642"/>
                <a:ext cx="508543" cy="3486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52A788C-D6BA-1493-C87B-3ECAF4A120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95195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E3CC5E3-6FCE-7815-9CE6-467EEE3134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19616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1666299-3ED1-2D92-11C4-3BD890CBA9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76868" y="3507672"/>
                <a:ext cx="382423" cy="5170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AFBA694-DB8E-2710-14EF-61E636EF1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3069" y="3507672"/>
                <a:ext cx="0" cy="5402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6583945-C5F5-B05F-1056-307C228624D8}"/>
                  </a:ext>
                </a:extLst>
              </p:cNvPr>
              <p:cNvCxnSpPr/>
              <p:nvPr/>
            </p:nvCxnSpPr>
            <p:spPr>
              <a:xfrm>
                <a:off x="10137668" y="2754692"/>
                <a:ext cx="488174" cy="839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238C001-C752-A32C-56C8-B34FCC3AD1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98719" y="2695013"/>
                <a:ext cx="380432" cy="694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7687E1E-FFA0-855B-3CD1-DC50ED7CB292}"/>
                  </a:ext>
                </a:extLst>
              </p:cNvPr>
              <p:cNvGrpSpPr/>
              <p:nvPr/>
            </p:nvGrpSpPr>
            <p:grpSpPr>
              <a:xfrm>
                <a:off x="7562238" y="2127325"/>
                <a:ext cx="3578867" cy="3640283"/>
                <a:chOff x="7562238" y="2127325"/>
                <a:chExt cx="3578867" cy="3640283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0E8AF74D-FB46-EFBC-7E82-2A5AC90BC691}"/>
                    </a:ext>
                  </a:extLst>
                </p:cNvPr>
                <p:cNvGrpSpPr/>
                <p:nvPr/>
              </p:nvGrpSpPr>
              <p:grpSpPr>
                <a:xfrm>
                  <a:off x="7857253" y="2127325"/>
                  <a:ext cx="3283852" cy="3640283"/>
                  <a:chOff x="7881336" y="2104198"/>
                  <a:chExt cx="3283852" cy="3640283"/>
                </a:xfrm>
              </p:grpSpPr>
              <p:sp>
                <p:nvSpPr>
                  <p:cNvPr id="56" name="Line 428">
                    <a:extLst>
                      <a:ext uri="{FF2B5EF4-FFF2-40B4-BE49-F238E27FC236}">
                        <a16:creationId xmlns:a16="http://schemas.microsoft.com/office/drawing/2014/main" id="{7FB53E59-8F5E-891D-A627-AFE33E517D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813692" y="5228612"/>
                    <a:ext cx="388062" cy="75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Line 430">
                    <a:extLst>
                      <a:ext uri="{FF2B5EF4-FFF2-40B4-BE49-F238E27FC236}">
                        <a16:creationId xmlns:a16="http://schemas.microsoft.com/office/drawing/2014/main" id="{33C9BC32-06C0-90C7-25EA-CF6741BF04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10234009" y="5382159"/>
                    <a:ext cx="0" cy="1143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Line 431">
                    <a:extLst>
                      <a:ext uri="{FF2B5EF4-FFF2-40B4-BE49-F238E27FC236}">
                        <a16:creationId xmlns:a16="http://schemas.microsoft.com/office/drawing/2014/main" id="{2980CC73-C896-040C-F50E-96CC7D8545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457042" y="4815390"/>
                    <a:ext cx="524483" cy="2615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Line 432">
                    <a:extLst>
                      <a:ext uri="{FF2B5EF4-FFF2-40B4-BE49-F238E27FC236}">
                        <a16:creationId xmlns:a16="http://schemas.microsoft.com/office/drawing/2014/main" id="{A1541051-CF00-1E45-C2FC-AA7704BEB9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74149" y="4815390"/>
                    <a:ext cx="569255" cy="246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Line 433">
                    <a:extLst>
                      <a:ext uri="{FF2B5EF4-FFF2-40B4-BE49-F238E27FC236}">
                        <a16:creationId xmlns:a16="http://schemas.microsoft.com/office/drawing/2014/main" id="{09573D3E-B6CB-FCB8-B507-DE17AC1B2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5827" y="5085749"/>
                    <a:ext cx="103050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1" name="Line 435">
                    <a:extLst>
                      <a:ext uri="{FF2B5EF4-FFF2-40B4-BE49-F238E27FC236}">
                        <a16:creationId xmlns:a16="http://schemas.microsoft.com/office/drawing/2014/main" id="{D71F11B0-F6D7-A2A4-8C00-B5788C1A8B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34290" y="5094207"/>
                    <a:ext cx="22680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2" name="Line 436">
                    <a:extLst>
                      <a:ext uri="{FF2B5EF4-FFF2-40B4-BE49-F238E27FC236}">
                        <a16:creationId xmlns:a16="http://schemas.microsoft.com/office/drawing/2014/main" id="{CF5DD9EA-7B3B-DDC3-E9C8-3083FFE177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972450" y="5267343"/>
                    <a:ext cx="41275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3" name="Line 439">
                    <a:extLst>
                      <a:ext uri="{FF2B5EF4-FFF2-40B4-BE49-F238E27FC236}">
                        <a16:creationId xmlns:a16="http://schemas.microsoft.com/office/drawing/2014/main" id="{146E8383-2886-D9B7-0AC8-A1D785DCD2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97900" y="5259125"/>
                    <a:ext cx="68080" cy="2939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0" name="Line 440">
                    <a:extLst>
                      <a:ext uri="{FF2B5EF4-FFF2-40B4-BE49-F238E27FC236}">
                        <a16:creationId xmlns:a16="http://schemas.microsoft.com/office/drawing/2014/main" id="{2B27A112-CEE3-87F5-00B5-F7E6F3F974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512814" y="5284804"/>
                    <a:ext cx="280374" cy="2698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1" name="Line 441">
                    <a:extLst>
                      <a:ext uri="{FF2B5EF4-FFF2-40B4-BE49-F238E27FC236}">
                        <a16:creationId xmlns:a16="http://schemas.microsoft.com/office/drawing/2014/main" id="{F84BAA16-0F9B-A12E-2EAB-031607D167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12814" y="5234921"/>
                    <a:ext cx="914184" cy="4686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5" name="Line 443">
                    <a:extLst>
                      <a:ext uri="{FF2B5EF4-FFF2-40B4-BE49-F238E27FC236}">
                        <a16:creationId xmlns:a16="http://schemas.microsoft.com/office/drawing/2014/main" id="{3349C6F4-13B3-7B8B-CC0D-D890552603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71861" y="3806843"/>
                    <a:ext cx="0" cy="1317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6" name="Line 449">
                    <a:extLst>
                      <a:ext uri="{FF2B5EF4-FFF2-40B4-BE49-F238E27FC236}">
                        <a16:creationId xmlns:a16="http://schemas.microsoft.com/office/drawing/2014/main" id="{64430087-FA6E-451D-1812-4C3B810608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81336" y="4017980"/>
                    <a:ext cx="168275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7" name="Line 428">
                    <a:extLst>
                      <a:ext uri="{FF2B5EF4-FFF2-40B4-BE49-F238E27FC236}">
                        <a16:creationId xmlns:a16="http://schemas.microsoft.com/office/drawing/2014/main" id="{326B2221-2345-FA1F-B10B-00D09435A7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909628" y="5560344"/>
                    <a:ext cx="366793" cy="148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128" name="Line 440">
                    <a:extLst>
                      <a:ext uri="{FF2B5EF4-FFF2-40B4-BE49-F238E27FC236}">
                        <a16:creationId xmlns:a16="http://schemas.microsoft.com/office/drawing/2014/main" id="{43B3939F-AE76-A9B7-CB5C-1D4CDB0417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83508" y="5013435"/>
                    <a:ext cx="404236" cy="2077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cxnSp>
                <p:nvCxnSpPr>
                  <p:cNvPr id="5129" name="Straight Connector 5128">
                    <a:extLst>
                      <a:ext uri="{FF2B5EF4-FFF2-40B4-BE49-F238E27FC236}">
                        <a16:creationId xmlns:a16="http://schemas.microsoft.com/office/drawing/2014/main" id="{60D4A3FB-BE09-D611-909F-AAD47F0B285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146305"/>
                    <a:ext cx="761467" cy="5773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0" name="Straight Connector 5129">
                    <a:extLst>
                      <a:ext uri="{FF2B5EF4-FFF2-40B4-BE49-F238E27FC236}">
                        <a16:creationId xmlns:a16="http://schemas.microsoft.com/office/drawing/2014/main" id="{3691AA47-9738-40F9-A163-D4D6379B9BA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245186"/>
                    <a:ext cx="397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1" name="Straight Connector 5130">
                    <a:extLst>
                      <a:ext uri="{FF2B5EF4-FFF2-40B4-BE49-F238E27FC236}">
                        <a16:creationId xmlns:a16="http://schemas.microsoft.com/office/drawing/2014/main" id="{0E627BD3-71FE-A7AB-5B5D-B39AC158591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696218" y="2177379"/>
                    <a:ext cx="14936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2" name="Straight Connector 5131">
                    <a:extLst>
                      <a:ext uri="{FF2B5EF4-FFF2-40B4-BE49-F238E27FC236}">
                        <a16:creationId xmlns:a16="http://schemas.microsoft.com/office/drawing/2014/main" id="{707E5F9D-C985-4B0F-6E35-D5014B3D601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66249" y="2695840"/>
                    <a:ext cx="574283" cy="2782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3" name="Straight Connector 5132">
                    <a:extLst>
                      <a:ext uri="{FF2B5EF4-FFF2-40B4-BE49-F238E27FC236}">
                        <a16:creationId xmlns:a16="http://schemas.microsoft.com/office/drawing/2014/main" id="{48932266-9566-B566-8D77-3BB074773F8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093625" y="2146305"/>
                    <a:ext cx="788589" cy="988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4" name="Straight Connector 5133">
                    <a:extLst>
                      <a:ext uri="{FF2B5EF4-FFF2-40B4-BE49-F238E27FC236}">
                        <a16:creationId xmlns:a16="http://schemas.microsoft.com/office/drawing/2014/main" id="{0096ADD5-43F1-1B03-C505-7AFA8359F6F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886186" y="2104198"/>
                    <a:ext cx="279002" cy="421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5" name="Straight Connector 5134">
                    <a:extLst>
                      <a:ext uri="{FF2B5EF4-FFF2-40B4-BE49-F238E27FC236}">
                        <a16:creationId xmlns:a16="http://schemas.microsoft.com/office/drawing/2014/main" id="{CEA178FA-4ED0-2F61-349F-50981BF43B51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0706077" y="2695840"/>
                    <a:ext cx="353541" cy="678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6" name="Straight Connector 5135">
                    <a:extLst>
                      <a:ext uri="{FF2B5EF4-FFF2-40B4-BE49-F238E27FC236}">
                        <a16:creationId xmlns:a16="http://schemas.microsoft.com/office/drawing/2014/main" id="{E631CFAA-E5C1-F75E-2E16-B177EAC9754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793306" y="2245186"/>
                    <a:ext cx="1300319" cy="60662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37" name="Line 541">
                    <a:extLst>
                      <a:ext uri="{FF2B5EF4-FFF2-40B4-BE49-F238E27FC236}">
                        <a16:creationId xmlns:a16="http://schemas.microsoft.com/office/drawing/2014/main" id="{E4BC4E6F-7409-CF06-8AB2-5BBB72C4A5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02788" y="4090252"/>
                    <a:ext cx="429324" cy="70560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38" name="Line 424">
                    <a:extLst>
                      <a:ext uri="{FF2B5EF4-FFF2-40B4-BE49-F238E27FC236}">
                        <a16:creationId xmlns:a16="http://schemas.microsoft.com/office/drawing/2014/main" id="{30B8EE72-F3B8-C3D3-6301-BE4612BB00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68637" y="4024329"/>
                    <a:ext cx="969051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52" name="Picture 778" descr="antenna_radiation_stylized">
                  <a:extLst>
                    <a:ext uri="{FF2B5EF4-FFF2-40B4-BE49-F238E27FC236}">
                      <a16:creationId xmlns:a16="http://schemas.microsoft.com/office/drawing/2014/main" id="{EEED4766-7C99-B6F7-083F-65B123203D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62238" y="3813930"/>
                  <a:ext cx="506412" cy="1060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3" name="Picture 781" descr="antenna_radiation_stylized">
                  <a:extLst>
                    <a:ext uri="{FF2B5EF4-FFF2-40B4-BE49-F238E27FC236}">
                      <a16:creationId xmlns:a16="http://schemas.microsoft.com/office/drawing/2014/main" id="{657040D0-EB8B-9594-5727-F7B1BAA5B8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42073" y="5480938"/>
                  <a:ext cx="452014" cy="951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" name="Picture 799" descr="cell_tower_radiation copy">
                  <a:extLst>
                    <a:ext uri="{FF2B5EF4-FFF2-40B4-BE49-F238E27FC236}">
                      <a16:creationId xmlns:a16="http://schemas.microsoft.com/office/drawing/2014/main" id="{5C453F51-460B-E15B-2EFA-C4005BCAD6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80866" y="2158167"/>
                  <a:ext cx="457200" cy="332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5" name="Oval 800">
                  <a:extLst>
                    <a:ext uri="{FF2B5EF4-FFF2-40B4-BE49-F238E27FC236}">
                      <a16:creationId xmlns:a16="http://schemas.microsoft.com/office/drawing/2014/main" id="{EF0C84B8-2B46-E750-2360-67F54A08C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4541" y="2292995"/>
                  <a:ext cx="52388" cy="4948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139" name="Group 5138">
              <a:extLst>
                <a:ext uri="{FF2B5EF4-FFF2-40B4-BE49-F238E27FC236}">
                  <a16:creationId xmlns:a16="http://schemas.microsoft.com/office/drawing/2014/main" id="{54EA40DF-070E-D561-12B4-EC7A2D5DE9F6}"/>
                </a:ext>
              </a:extLst>
            </p:cNvPr>
            <p:cNvGrpSpPr/>
            <p:nvPr/>
          </p:nvGrpSpPr>
          <p:grpSpPr>
            <a:xfrm>
              <a:off x="7414072" y="1891912"/>
              <a:ext cx="1909777" cy="938011"/>
              <a:chOff x="7432700" y="1830405"/>
              <a:chExt cx="1909777" cy="938011"/>
            </a:xfrm>
          </p:grpSpPr>
          <p:grpSp>
            <p:nvGrpSpPr>
              <p:cNvPr id="5140" name="Group 652">
                <a:extLst>
                  <a:ext uri="{FF2B5EF4-FFF2-40B4-BE49-F238E27FC236}">
                    <a16:creationId xmlns:a16="http://schemas.microsoft.com/office/drawing/2014/main" id="{BA87B8D6-9C37-828A-0F0C-26A7832B1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3850" y="1830405"/>
                <a:ext cx="415925" cy="385763"/>
                <a:chOff x="2751" y="1851"/>
                <a:chExt cx="462" cy="478"/>
              </a:xfrm>
            </p:grpSpPr>
            <p:pic>
              <p:nvPicPr>
                <p:cNvPr id="5171" name="Picture 653" descr="iphone_stylized_small">
                  <a:extLst>
                    <a:ext uri="{FF2B5EF4-FFF2-40B4-BE49-F238E27FC236}">
                      <a16:creationId xmlns:a16="http://schemas.microsoft.com/office/drawing/2014/main" id="{C47A859C-D9AC-5073-8078-C6BBD91282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8" y="1922"/>
                  <a:ext cx="152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2" name="Picture 654" descr="antenna_radiation_stylized">
                  <a:extLst>
                    <a:ext uri="{FF2B5EF4-FFF2-40B4-BE49-F238E27FC236}">
                      <a16:creationId xmlns:a16="http://schemas.microsoft.com/office/drawing/2014/main" id="{3706B6C8-855F-799F-A3FB-DE51130607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1" y="1851"/>
                  <a:ext cx="462" cy="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1" name="Group 5140">
                <a:extLst>
                  <a:ext uri="{FF2B5EF4-FFF2-40B4-BE49-F238E27FC236}">
                    <a16:creationId xmlns:a16="http://schemas.microsoft.com/office/drawing/2014/main" id="{46B47030-A362-798A-36EA-451066D49AC4}"/>
                  </a:ext>
                </a:extLst>
              </p:cNvPr>
              <p:cNvGrpSpPr/>
              <p:nvPr/>
            </p:nvGrpSpPr>
            <p:grpSpPr>
              <a:xfrm>
                <a:off x="7432700" y="2327293"/>
                <a:ext cx="534987" cy="407988"/>
                <a:chOff x="7432700" y="2327293"/>
                <a:chExt cx="534987" cy="407988"/>
              </a:xfrm>
            </p:grpSpPr>
            <p:pic>
              <p:nvPicPr>
                <p:cNvPr id="5148" name="Picture 1017" descr="antenna_stylized">
                  <a:extLst>
                    <a:ext uri="{FF2B5EF4-FFF2-40B4-BE49-F238E27FC236}">
                      <a16:creationId xmlns:a16="http://schemas.microsoft.com/office/drawing/2014/main" id="{0F77176B-2AC3-AB79-8331-01181201E4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2700" y="2327293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9" name="Picture 1018" descr="laptop_keyboard">
                  <a:extLst>
                    <a:ext uri="{FF2B5EF4-FFF2-40B4-BE49-F238E27FC236}">
                      <a16:creationId xmlns:a16="http://schemas.microsoft.com/office/drawing/2014/main" id="{AAA62168-B763-2DC4-AE8B-F672AB2C84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0" name="Freeform 1019">
                  <a:extLst>
                    <a:ext uri="{FF2B5EF4-FFF2-40B4-BE49-F238E27FC236}">
                      <a16:creationId xmlns:a16="http://schemas.microsoft.com/office/drawing/2014/main" id="{F690B64D-26F2-9178-04F0-42F07A8054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51" name="Picture 1020" descr="screen">
                  <a:extLst>
                    <a:ext uri="{FF2B5EF4-FFF2-40B4-BE49-F238E27FC236}">
                      <a16:creationId xmlns:a16="http://schemas.microsoft.com/office/drawing/2014/main" id="{C8A6D397-6B02-DC98-FAD0-248B7A9482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2" name="Freeform 1021">
                  <a:extLst>
                    <a:ext uri="{FF2B5EF4-FFF2-40B4-BE49-F238E27FC236}">
                      <a16:creationId xmlns:a16="http://schemas.microsoft.com/office/drawing/2014/main" id="{FFD78356-0AE2-9EAC-D896-1A37D8F645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3" name="Freeform 1022">
                  <a:extLst>
                    <a:ext uri="{FF2B5EF4-FFF2-40B4-BE49-F238E27FC236}">
                      <a16:creationId xmlns:a16="http://schemas.microsoft.com/office/drawing/2014/main" id="{759343C8-375D-562E-6628-5EFE9B1069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4" name="Freeform 1023">
                  <a:extLst>
                    <a:ext uri="{FF2B5EF4-FFF2-40B4-BE49-F238E27FC236}">
                      <a16:creationId xmlns:a16="http://schemas.microsoft.com/office/drawing/2014/main" id="{3CDA8249-53AF-D7DE-3323-FF057FB32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5" name="Freeform 1024">
                  <a:extLst>
                    <a:ext uri="{FF2B5EF4-FFF2-40B4-BE49-F238E27FC236}">
                      <a16:creationId xmlns:a16="http://schemas.microsoft.com/office/drawing/2014/main" id="{9DF5E012-A817-7563-72A2-073226A5C2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6" name="Freeform 1025">
                  <a:extLst>
                    <a:ext uri="{FF2B5EF4-FFF2-40B4-BE49-F238E27FC236}">
                      <a16:creationId xmlns:a16="http://schemas.microsoft.com/office/drawing/2014/main" id="{9EECBA39-C425-25CB-1035-037FB3F926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7" name="Freeform 1026">
                  <a:extLst>
                    <a:ext uri="{FF2B5EF4-FFF2-40B4-BE49-F238E27FC236}">
                      <a16:creationId xmlns:a16="http://schemas.microsoft.com/office/drawing/2014/main" id="{56484C5A-DA94-EC41-D350-167543DBDD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58" name="Group 1027">
                  <a:extLst>
                    <a:ext uri="{FF2B5EF4-FFF2-40B4-BE49-F238E27FC236}">
                      <a16:creationId xmlns:a16="http://schemas.microsoft.com/office/drawing/2014/main" id="{BDA90BAC-15CE-7F18-DAE2-50739B7E31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5165" name="Freeform 1028">
                    <a:extLst>
                      <a:ext uri="{FF2B5EF4-FFF2-40B4-BE49-F238E27FC236}">
                        <a16:creationId xmlns:a16="http://schemas.microsoft.com/office/drawing/2014/main" id="{70BC1837-2F30-3053-6842-4FD060281F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6" name="Freeform 1029">
                    <a:extLst>
                      <a:ext uri="{FF2B5EF4-FFF2-40B4-BE49-F238E27FC236}">
                        <a16:creationId xmlns:a16="http://schemas.microsoft.com/office/drawing/2014/main" id="{4E8C77BE-8451-6AC0-153D-09B4CA6745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7" name="Freeform 1030">
                    <a:extLst>
                      <a:ext uri="{FF2B5EF4-FFF2-40B4-BE49-F238E27FC236}">
                        <a16:creationId xmlns:a16="http://schemas.microsoft.com/office/drawing/2014/main" id="{DC8BAF1B-C870-127B-85B3-675DA3A630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8" name="Freeform 1031">
                    <a:extLst>
                      <a:ext uri="{FF2B5EF4-FFF2-40B4-BE49-F238E27FC236}">
                        <a16:creationId xmlns:a16="http://schemas.microsoft.com/office/drawing/2014/main" id="{0A8E0BF1-A80F-4CC1-DE2C-D92F73666B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9" name="Freeform 1032">
                    <a:extLst>
                      <a:ext uri="{FF2B5EF4-FFF2-40B4-BE49-F238E27FC236}">
                        <a16:creationId xmlns:a16="http://schemas.microsoft.com/office/drawing/2014/main" id="{2B3EEEAC-4676-A9B0-94D8-CEC06DF39B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70" name="Freeform 1033">
                    <a:extLst>
                      <a:ext uri="{FF2B5EF4-FFF2-40B4-BE49-F238E27FC236}">
                        <a16:creationId xmlns:a16="http://schemas.microsoft.com/office/drawing/2014/main" id="{18E748B9-0D60-5777-4191-D375D5EFE8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59" name="Freeform 1034">
                  <a:extLst>
                    <a:ext uri="{FF2B5EF4-FFF2-40B4-BE49-F238E27FC236}">
                      <a16:creationId xmlns:a16="http://schemas.microsoft.com/office/drawing/2014/main" id="{E903A25A-9384-BD25-4708-B80E5DEFD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0" name="Freeform 1035">
                  <a:extLst>
                    <a:ext uri="{FF2B5EF4-FFF2-40B4-BE49-F238E27FC236}">
                      <a16:creationId xmlns:a16="http://schemas.microsoft.com/office/drawing/2014/main" id="{60F21701-56C2-B024-2402-8697A1504C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1" name="Freeform 1036">
                  <a:extLst>
                    <a:ext uri="{FF2B5EF4-FFF2-40B4-BE49-F238E27FC236}">
                      <a16:creationId xmlns:a16="http://schemas.microsoft.com/office/drawing/2014/main" id="{423F38BF-77B1-A41F-6BA5-C82BED174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2" name="Freeform 1037">
                  <a:extLst>
                    <a:ext uri="{FF2B5EF4-FFF2-40B4-BE49-F238E27FC236}">
                      <a16:creationId xmlns:a16="http://schemas.microsoft.com/office/drawing/2014/main" id="{D6C02D3D-4F2B-D98C-859C-4137A9F0C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3" name="Freeform 1038">
                  <a:extLst>
                    <a:ext uri="{FF2B5EF4-FFF2-40B4-BE49-F238E27FC236}">
                      <a16:creationId xmlns:a16="http://schemas.microsoft.com/office/drawing/2014/main" id="{CB262188-40A2-0B01-DEFB-B891135988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4" name="Freeform 1039">
                  <a:extLst>
                    <a:ext uri="{FF2B5EF4-FFF2-40B4-BE49-F238E27FC236}">
                      <a16:creationId xmlns:a16="http://schemas.microsoft.com/office/drawing/2014/main" id="{E646DA2D-B767-56E9-BAE1-D6D448DC1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42" name="Group 5141">
                <a:extLst>
                  <a:ext uri="{FF2B5EF4-FFF2-40B4-BE49-F238E27FC236}">
                    <a16:creationId xmlns:a16="http://schemas.microsoft.com/office/drawing/2014/main" id="{2DF69C11-3A52-1170-DF8B-5B6C140B55C1}"/>
                  </a:ext>
                </a:extLst>
              </p:cNvPr>
              <p:cNvGrpSpPr/>
              <p:nvPr/>
            </p:nvGrpSpPr>
            <p:grpSpPr>
              <a:xfrm>
                <a:off x="8631407" y="2290407"/>
                <a:ext cx="530702" cy="478009"/>
                <a:chOff x="8631407" y="2290407"/>
                <a:chExt cx="530702" cy="478009"/>
              </a:xfrm>
            </p:grpSpPr>
            <p:pic>
              <p:nvPicPr>
                <p:cNvPr id="5146" name="Picture 568" descr="light2.png">
                  <a:extLst>
                    <a:ext uri="{FF2B5EF4-FFF2-40B4-BE49-F238E27FC236}">
                      <a16:creationId xmlns:a16="http://schemas.microsoft.com/office/drawing/2014/main" id="{76929B4F-A3A5-C901-664A-32219E7B77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825293" y="2362969"/>
                  <a:ext cx="92772" cy="4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7" name="Picture 1017" descr="antenna_stylized">
                  <a:extLst>
                    <a:ext uri="{FF2B5EF4-FFF2-40B4-BE49-F238E27FC236}">
                      <a16:creationId xmlns:a16="http://schemas.microsoft.com/office/drawing/2014/main" id="{86E77D42-009D-5FC2-A1E2-3C2406C6FB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31407" y="2290407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3" name="Group 5142">
                <a:extLst>
                  <a:ext uri="{FF2B5EF4-FFF2-40B4-BE49-F238E27FC236}">
                    <a16:creationId xmlns:a16="http://schemas.microsoft.com/office/drawing/2014/main" id="{B59EF035-7409-041B-CBA2-6824D363E2ED}"/>
                  </a:ext>
                </a:extLst>
              </p:cNvPr>
              <p:cNvGrpSpPr/>
              <p:nvPr/>
            </p:nvGrpSpPr>
            <p:grpSpPr>
              <a:xfrm>
                <a:off x="8493165" y="2029804"/>
                <a:ext cx="849312" cy="226109"/>
                <a:chOff x="8493165" y="2029804"/>
                <a:chExt cx="849312" cy="226109"/>
              </a:xfrm>
            </p:grpSpPr>
            <p:pic>
              <p:nvPicPr>
                <p:cNvPr id="5144" name="Picture 603" descr="car_icon_small">
                  <a:extLst>
                    <a:ext uri="{FF2B5EF4-FFF2-40B4-BE49-F238E27FC236}">
                      <a16:creationId xmlns:a16="http://schemas.microsoft.com/office/drawing/2014/main" id="{0713FBB7-597A-8145-D9FF-362E64D2C3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93165" y="2087638"/>
                  <a:ext cx="849312" cy="168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5" name="Picture 1017" descr="antenna_stylized">
                  <a:extLst>
                    <a:ext uri="{FF2B5EF4-FFF2-40B4-BE49-F238E27FC236}">
                      <a16:creationId xmlns:a16="http://schemas.microsoft.com/office/drawing/2014/main" id="{59B69786-6911-093E-71ED-083ECE7F61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4645" y="2029804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173" name="Group 5172">
              <a:extLst>
                <a:ext uri="{FF2B5EF4-FFF2-40B4-BE49-F238E27FC236}">
                  <a16:creationId xmlns:a16="http://schemas.microsoft.com/office/drawing/2014/main" id="{562D36E6-7EB1-A5FF-EA12-828FCC95EAA4}"/>
                </a:ext>
              </a:extLst>
            </p:cNvPr>
            <p:cNvGrpSpPr/>
            <p:nvPr/>
          </p:nvGrpSpPr>
          <p:grpSpPr>
            <a:xfrm>
              <a:off x="7468516" y="3357611"/>
              <a:ext cx="857739" cy="583764"/>
              <a:chOff x="7487144" y="3296104"/>
              <a:chExt cx="857739" cy="583764"/>
            </a:xfrm>
          </p:grpSpPr>
          <p:grpSp>
            <p:nvGrpSpPr>
              <p:cNvPr id="5174" name="Group 5173">
                <a:extLst>
                  <a:ext uri="{FF2B5EF4-FFF2-40B4-BE49-F238E27FC236}">
                    <a16:creationId xmlns:a16="http://schemas.microsoft.com/office/drawing/2014/main" id="{A3674C14-18B2-3211-34C7-7DB7A7FE4FD8}"/>
                  </a:ext>
                </a:extLst>
              </p:cNvPr>
              <p:cNvGrpSpPr/>
              <p:nvPr/>
            </p:nvGrpSpPr>
            <p:grpSpPr>
              <a:xfrm>
                <a:off x="7487144" y="3389820"/>
                <a:ext cx="350807" cy="305517"/>
                <a:chOff x="7487144" y="3389820"/>
                <a:chExt cx="350807" cy="305517"/>
              </a:xfrm>
            </p:grpSpPr>
            <p:pic>
              <p:nvPicPr>
                <p:cNvPr id="5181" name="Picture 1115" descr="antenna_stylized">
                  <a:extLst>
                    <a:ext uri="{FF2B5EF4-FFF2-40B4-BE49-F238E27FC236}">
                      <a16:creationId xmlns:a16="http://schemas.microsoft.com/office/drawing/2014/main" id="{7E7ED96C-55FF-0406-3227-902F8FF6C9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87144" y="3389820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82" name="Picture 1116" descr="laptop_keyboard">
                  <a:extLst>
                    <a:ext uri="{FF2B5EF4-FFF2-40B4-BE49-F238E27FC236}">
                      <a16:creationId xmlns:a16="http://schemas.microsoft.com/office/drawing/2014/main" id="{437AB386-957B-4472-A9BA-51A9ACB9D0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504001" y="3575889"/>
                  <a:ext cx="286699" cy="119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3" name="Freeform 1117">
                  <a:extLst>
                    <a:ext uri="{FF2B5EF4-FFF2-40B4-BE49-F238E27FC236}">
                      <a16:creationId xmlns:a16="http://schemas.microsoft.com/office/drawing/2014/main" id="{2AED1F8B-ECC9-D745-32ED-D08908457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014" y="3459979"/>
                  <a:ext cx="230764" cy="155883"/>
                </a:xfrm>
                <a:custGeom>
                  <a:avLst/>
                  <a:gdLst>
                    <a:gd name="T0" fmla="*/ 143665061 w 2982"/>
                    <a:gd name="T1" fmla="*/ 0 h 2442"/>
                    <a:gd name="T2" fmla="*/ 0 w 2982"/>
                    <a:gd name="T3" fmla="*/ 66329557 h 2442"/>
                    <a:gd name="T4" fmla="*/ 573719931 w 2982"/>
                    <a:gd name="T5" fmla="*/ 82975142 h 2442"/>
                    <a:gd name="T6" fmla="*/ 717384993 w 2982"/>
                    <a:gd name="T7" fmla="*/ 16645585 h 2442"/>
                    <a:gd name="T8" fmla="*/ 143665061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84" name="Picture 1118" descr="screen">
                  <a:extLst>
                    <a:ext uri="{FF2B5EF4-FFF2-40B4-BE49-F238E27FC236}">
                      <a16:creationId xmlns:a16="http://schemas.microsoft.com/office/drawing/2014/main" id="{95041661-4288-D0E7-38A1-78A0FD5634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10380" y="3463988"/>
                  <a:ext cx="209692" cy="1418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5" name="Freeform 1119">
                  <a:extLst>
                    <a:ext uri="{FF2B5EF4-FFF2-40B4-BE49-F238E27FC236}">
                      <a16:creationId xmlns:a16="http://schemas.microsoft.com/office/drawing/2014/main" id="{31ACDBBD-797E-519F-8549-718F684BB5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1029" y="3455381"/>
                  <a:ext cx="195517" cy="29007"/>
                </a:xfrm>
                <a:custGeom>
                  <a:avLst/>
                  <a:gdLst>
                    <a:gd name="T0" fmla="*/ 35620212 w 2528"/>
                    <a:gd name="T1" fmla="*/ 0 h 455"/>
                    <a:gd name="T2" fmla="*/ 608343257 w 2528"/>
                    <a:gd name="T3" fmla="*/ 16582250 h 455"/>
                    <a:gd name="T4" fmla="*/ 572256449 w 2528"/>
                    <a:gd name="T5" fmla="*/ 16582250 h 455"/>
                    <a:gd name="T6" fmla="*/ 0 w 2528"/>
                    <a:gd name="T7" fmla="*/ 16582250 h 455"/>
                    <a:gd name="T8" fmla="*/ 35620212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6" name="Freeform 1120">
                  <a:extLst>
                    <a:ext uri="{FF2B5EF4-FFF2-40B4-BE49-F238E27FC236}">
                      <a16:creationId xmlns:a16="http://schemas.microsoft.com/office/drawing/2014/main" id="{0A363EAB-95C3-D448-5AA4-F662623A3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971" y="3455145"/>
                  <a:ext cx="54275" cy="120745"/>
                </a:xfrm>
                <a:custGeom>
                  <a:avLst/>
                  <a:gdLst>
                    <a:gd name="T0" fmla="*/ 142804406 w 702"/>
                    <a:gd name="T1" fmla="*/ 0 h 1893"/>
                    <a:gd name="T2" fmla="*/ 0 w 702"/>
                    <a:gd name="T3" fmla="*/ 66174575 h 1893"/>
                    <a:gd name="T4" fmla="*/ 35584530 w 702"/>
                    <a:gd name="T5" fmla="*/ 66174575 h 1893"/>
                    <a:gd name="T6" fmla="*/ 178855222 w 702"/>
                    <a:gd name="T7" fmla="*/ 16607700 h 1893"/>
                    <a:gd name="T8" fmla="*/ 142804406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7" name="Freeform 1121">
                  <a:extLst>
                    <a:ext uri="{FF2B5EF4-FFF2-40B4-BE49-F238E27FC236}">
                      <a16:creationId xmlns:a16="http://schemas.microsoft.com/office/drawing/2014/main" id="{CFF95C97-8E2B-EAF4-1B14-B43AD70E67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6652" y="3476723"/>
                  <a:ext cx="58489" cy="139375"/>
                </a:xfrm>
                <a:custGeom>
                  <a:avLst/>
                  <a:gdLst>
                    <a:gd name="T0" fmla="*/ 179213623 w 756"/>
                    <a:gd name="T1" fmla="*/ 0 h 2184"/>
                    <a:gd name="T2" fmla="*/ 35656008 w 756"/>
                    <a:gd name="T3" fmla="*/ 82904513 h 2184"/>
                    <a:gd name="T4" fmla="*/ 0 w 756"/>
                    <a:gd name="T5" fmla="*/ 82904513 h 2184"/>
                    <a:gd name="T6" fmla="*/ 143090785 w 756"/>
                    <a:gd name="T7" fmla="*/ 16632211 h 2184"/>
                    <a:gd name="T8" fmla="*/ 179213623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8" name="Freeform 1122">
                  <a:extLst>
                    <a:ext uri="{FF2B5EF4-FFF2-40B4-BE49-F238E27FC236}">
                      <a16:creationId xmlns:a16="http://schemas.microsoft.com/office/drawing/2014/main" id="{D8510CC7-0275-83A7-9A84-27BDEE70B5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332" y="3569758"/>
                  <a:ext cx="214545" cy="47048"/>
                </a:xfrm>
                <a:custGeom>
                  <a:avLst/>
                  <a:gdLst>
                    <a:gd name="T0" fmla="*/ 35658648 w 2773"/>
                    <a:gd name="T1" fmla="*/ 0 h 738"/>
                    <a:gd name="T2" fmla="*/ 0 w 2773"/>
                    <a:gd name="T3" fmla="*/ 16581742 h 738"/>
                    <a:gd name="T4" fmla="*/ 573357470 w 2773"/>
                    <a:gd name="T5" fmla="*/ 33163485 h 738"/>
                    <a:gd name="T6" fmla="*/ 573357470 w 2773"/>
                    <a:gd name="T7" fmla="*/ 16581742 h 738"/>
                    <a:gd name="T8" fmla="*/ 35658648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9" name="Freeform 1123">
                  <a:extLst>
                    <a:ext uri="{FF2B5EF4-FFF2-40B4-BE49-F238E27FC236}">
                      <a16:creationId xmlns:a16="http://schemas.microsoft.com/office/drawing/2014/main" id="{1A1213FA-84BC-35DE-F0C5-A3B48E3E36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3165" y="3477902"/>
                  <a:ext cx="54786" cy="139965"/>
                </a:xfrm>
                <a:custGeom>
                  <a:avLst/>
                  <a:gdLst>
                    <a:gd name="T0" fmla="*/ 656550006 w 637"/>
                    <a:gd name="T1" fmla="*/ 0 h 1659"/>
                    <a:gd name="T2" fmla="*/ 656550006 w 637"/>
                    <a:gd name="T3" fmla="*/ 0 h 1659"/>
                    <a:gd name="T4" fmla="*/ 54716163 w 637"/>
                    <a:gd name="T5" fmla="*/ 2147483646 h 1659"/>
                    <a:gd name="T6" fmla="*/ 0 w 637"/>
                    <a:gd name="T7" fmla="*/ 2147483646 h 1659"/>
                    <a:gd name="T8" fmla="*/ 65655000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0" name="Freeform 1124">
                  <a:extLst>
                    <a:ext uri="{FF2B5EF4-FFF2-40B4-BE49-F238E27FC236}">
                      <a16:creationId xmlns:a16="http://schemas.microsoft.com/office/drawing/2014/main" id="{D4F7EF4C-A960-D581-3A3D-4E3F4E3E80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588" y="3576007"/>
                  <a:ext cx="190792" cy="46458"/>
                </a:xfrm>
                <a:custGeom>
                  <a:avLst/>
                  <a:gdLst>
                    <a:gd name="T0" fmla="*/ 0 w 2216"/>
                    <a:gd name="T1" fmla="*/ 0 h 550"/>
                    <a:gd name="T2" fmla="*/ 54884212 w 2216"/>
                    <a:gd name="T3" fmla="*/ 101852492 h 550"/>
                    <a:gd name="T4" fmla="*/ 2147483646 w 2216"/>
                    <a:gd name="T5" fmla="*/ 1017940055 h 550"/>
                    <a:gd name="T6" fmla="*/ 2147483646 w 2216"/>
                    <a:gd name="T7" fmla="*/ 865464562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91" name="Group 1125">
                  <a:extLst>
                    <a:ext uri="{FF2B5EF4-FFF2-40B4-BE49-F238E27FC236}">
                      <a16:creationId xmlns:a16="http://schemas.microsoft.com/office/drawing/2014/main" id="{9478FC0B-D116-AB81-515B-A63FAFA3FA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3395" y="3625649"/>
                  <a:ext cx="64747" cy="27592"/>
                  <a:chOff x="1740" y="2642"/>
                  <a:chExt cx="752" cy="327"/>
                </a:xfrm>
              </p:grpSpPr>
              <p:sp>
                <p:nvSpPr>
                  <p:cNvPr id="5198" name="Freeform 1126">
                    <a:extLst>
                      <a:ext uri="{FF2B5EF4-FFF2-40B4-BE49-F238E27FC236}">
                        <a16:creationId xmlns:a16="http://schemas.microsoft.com/office/drawing/2014/main" id="{B6C6C6B6-ACCA-674A-DD88-855DBCBF16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99" name="Freeform 1127">
                    <a:extLst>
                      <a:ext uri="{FF2B5EF4-FFF2-40B4-BE49-F238E27FC236}">
                        <a16:creationId xmlns:a16="http://schemas.microsoft.com/office/drawing/2014/main" id="{76FC7012-D21D-1D0B-4E69-5800319E9B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0" name="Freeform 1128">
                    <a:extLst>
                      <a:ext uri="{FF2B5EF4-FFF2-40B4-BE49-F238E27FC236}">
                        <a16:creationId xmlns:a16="http://schemas.microsoft.com/office/drawing/2014/main" id="{27926DCD-6461-98DB-2084-1AF057C648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1" name="Freeform 1129">
                    <a:extLst>
                      <a:ext uri="{FF2B5EF4-FFF2-40B4-BE49-F238E27FC236}">
                        <a16:creationId xmlns:a16="http://schemas.microsoft.com/office/drawing/2014/main" id="{3B4C350A-C60A-7684-FDA5-D3A8EAA423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2" name="Freeform 1130">
                    <a:extLst>
                      <a:ext uri="{FF2B5EF4-FFF2-40B4-BE49-F238E27FC236}">
                        <a16:creationId xmlns:a16="http://schemas.microsoft.com/office/drawing/2014/main" id="{B6C3B6D1-B183-610D-606C-2D5FB21A52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3" name="Freeform 1131">
                    <a:extLst>
                      <a:ext uri="{FF2B5EF4-FFF2-40B4-BE49-F238E27FC236}">
                        <a16:creationId xmlns:a16="http://schemas.microsoft.com/office/drawing/2014/main" id="{1EE4283F-426E-F224-7CC1-E13F8AFEE6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92" name="Freeform 1132">
                  <a:extLst>
                    <a:ext uri="{FF2B5EF4-FFF2-40B4-BE49-F238E27FC236}">
                      <a16:creationId xmlns:a16="http://schemas.microsoft.com/office/drawing/2014/main" id="{FC9FAE20-F048-3697-E360-45CF790168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4243" y="3629776"/>
                  <a:ext cx="78411" cy="60608"/>
                </a:xfrm>
                <a:custGeom>
                  <a:avLst/>
                  <a:gdLst>
                    <a:gd name="T0" fmla="*/ 39250883 w 990"/>
                    <a:gd name="T1" fmla="*/ 342828616 h 792"/>
                    <a:gd name="T2" fmla="*/ 354255671 w 990"/>
                    <a:gd name="T3" fmla="*/ 0 h 792"/>
                    <a:gd name="T4" fmla="*/ 354255671 w 990"/>
                    <a:gd name="T5" fmla="*/ 34504242 h 792"/>
                    <a:gd name="T6" fmla="*/ 0 w 990"/>
                    <a:gd name="T7" fmla="*/ 342828616 h 792"/>
                    <a:gd name="T8" fmla="*/ 39250883 w 990"/>
                    <a:gd name="T9" fmla="*/ 342828616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3" name="Freeform 1133">
                  <a:extLst>
                    <a:ext uri="{FF2B5EF4-FFF2-40B4-BE49-F238E27FC236}">
                      <a16:creationId xmlns:a16="http://schemas.microsoft.com/office/drawing/2014/main" id="{6CD3FBF1-238B-25B5-935E-7B336A64D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129" y="3634611"/>
                  <a:ext cx="200625" cy="55302"/>
                </a:xfrm>
                <a:custGeom>
                  <a:avLst/>
                  <a:gdLst>
                    <a:gd name="T0" fmla="*/ 39302216 w 2532"/>
                    <a:gd name="T1" fmla="*/ 0 h 723"/>
                    <a:gd name="T2" fmla="*/ 39302216 w 2532"/>
                    <a:gd name="T3" fmla="*/ 0 h 723"/>
                    <a:gd name="T4" fmla="*/ 867084690 w 2532"/>
                    <a:gd name="T5" fmla="*/ 307891170 h 723"/>
                    <a:gd name="T6" fmla="*/ 867084690 w 2532"/>
                    <a:gd name="T7" fmla="*/ 342351506 h 723"/>
                    <a:gd name="T8" fmla="*/ 0 w 2532"/>
                    <a:gd name="T9" fmla="*/ 34009889 h 723"/>
                    <a:gd name="T10" fmla="*/ 39302216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4" name="Freeform 1134">
                  <a:extLst>
                    <a:ext uri="{FF2B5EF4-FFF2-40B4-BE49-F238E27FC236}">
                      <a16:creationId xmlns:a16="http://schemas.microsoft.com/office/drawing/2014/main" id="{EEC97DFC-1552-E132-F111-B0971A3A10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257" y="3624470"/>
                  <a:ext cx="2171" cy="11202"/>
                </a:xfrm>
                <a:custGeom>
                  <a:avLst/>
                  <a:gdLst>
                    <a:gd name="T0" fmla="*/ 48903362 w 26"/>
                    <a:gd name="T1" fmla="*/ 33634500 h 147"/>
                    <a:gd name="T2" fmla="*/ 48903362 w 26"/>
                    <a:gd name="T3" fmla="*/ 67263209 h 147"/>
                    <a:gd name="T4" fmla="*/ 0 w 26"/>
                    <a:gd name="T5" fmla="*/ 67263209 h 147"/>
                    <a:gd name="T6" fmla="*/ 48903362 w 26"/>
                    <a:gd name="T7" fmla="*/ 0 h 147"/>
                    <a:gd name="T8" fmla="*/ 48903362 w 26"/>
                    <a:gd name="T9" fmla="*/ 336345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5" name="Freeform 1135">
                  <a:extLst>
                    <a:ext uri="{FF2B5EF4-FFF2-40B4-BE49-F238E27FC236}">
                      <a16:creationId xmlns:a16="http://schemas.microsoft.com/office/drawing/2014/main" id="{81CB74AC-0CAB-B3D7-244F-074A1B4190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384" y="3578837"/>
                  <a:ext cx="93225" cy="46340"/>
                </a:xfrm>
                <a:custGeom>
                  <a:avLst/>
                  <a:gdLst>
                    <a:gd name="T0" fmla="*/ 395043791 w 1176"/>
                    <a:gd name="T1" fmla="*/ 0 h 606"/>
                    <a:gd name="T2" fmla="*/ 0 w 1176"/>
                    <a:gd name="T3" fmla="*/ 273654982 h 606"/>
                    <a:gd name="T4" fmla="*/ 39357994 w 1176"/>
                    <a:gd name="T5" fmla="*/ 273654982 h 606"/>
                    <a:gd name="T6" fmla="*/ 395043791 w 1176"/>
                    <a:gd name="T7" fmla="*/ 33985420 h 606"/>
                    <a:gd name="T8" fmla="*/ 395043791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6" name="Freeform 1136">
                  <a:extLst>
                    <a:ext uri="{FF2B5EF4-FFF2-40B4-BE49-F238E27FC236}">
                      <a16:creationId xmlns:a16="http://schemas.microsoft.com/office/drawing/2014/main" id="{33708D2D-6B9C-EDED-5579-83E998500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10642" y="3626829"/>
                  <a:ext cx="190281" cy="53180"/>
                </a:xfrm>
                <a:custGeom>
                  <a:avLst/>
                  <a:gdLst>
                    <a:gd name="T0" fmla="*/ 31829833 w 2532"/>
                    <a:gd name="T1" fmla="*/ 0 h 723"/>
                    <a:gd name="T2" fmla="*/ 31829833 w 2532"/>
                    <a:gd name="T3" fmla="*/ 0 h 723"/>
                    <a:gd name="T4" fmla="*/ 382827787 w 2532"/>
                    <a:gd name="T5" fmla="*/ 175498781 h 723"/>
                    <a:gd name="T6" fmla="*/ 382827787 w 2532"/>
                    <a:gd name="T7" fmla="*/ 175498781 h 723"/>
                    <a:gd name="T8" fmla="*/ 0 w 2532"/>
                    <a:gd name="T9" fmla="*/ 29448186 h 723"/>
                    <a:gd name="T10" fmla="*/ 31829833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7" name="Freeform 1137">
                  <a:extLst>
                    <a:ext uri="{FF2B5EF4-FFF2-40B4-BE49-F238E27FC236}">
                      <a16:creationId xmlns:a16="http://schemas.microsoft.com/office/drawing/2014/main" id="{A4995CFC-8387-1807-1434-4D9DD302E0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00668" y="3623055"/>
                  <a:ext cx="77645" cy="55066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302641137 h 723"/>
                    <a:gd name="T6" fmla="*/ 0 w 2532"/>
                    <a:gd name="T7" fmla="*/ 302641137 h 723"/>
                    <a:gd name="T8" fmla="*/ 0 w 2532"/>
                    <a:gd name="T9" fmla="*/ 33575256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75" name="Group 1139">
                <a:extLst>
                  <a:ext uri="{FF2B5EF4-FFF2-40B4-BE49-F238E27FC236}">
                    <a16:creationId xmlns:a16="http://schemas.microsoft.com/office/drawing/2014/main" id="{F165D874-C470-2200-CD73-BC17F3D85E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985622" y="3537823"/>
                <a:ext cx="359261" cy="342045"/>
                <a:chOff x="2839" y="3501"/>
                <a:chExt cx="755" cy="803"/>
              </a:xfrm>
            </p:grpSpPr>
            <p:pic>
              <p:nvPicPr>
                <p:cNvPr id="5179" name="Picture 1140" descr="desktop_computer_stylized_medium">
                  <a:extLst>
                    <a:ext uri="{FF2B5EF4-FFF2-40B4-BE49-F238E27FC236}">
                      <a16:creationId xmlns:a16="http://schemas.microsoft.com/office/drawing/2014/main" id="{A1F4454F-FE28-E9D6-BD95-97579E26306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0" name="Freeform 1141">
                  <a:extLst>
                    <a:ext uri="{FF2B5EF4-FFF2-40B4-BE49-F238E27FC236}">
                      <a16:creationId xmlns:a16="http://schemas.microsoft.com/office/drawing/2014/main" id="{877A5AED-B044-1B90-2CAA-880C545268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5176" name="Group 5175">
                <a:extLst>
                  <a:ext uri="{FF2B5EF4-FFF2-40B4-BE49-F238E27FC236}">
                    <a16:creationId xmlns:a16="http://schemas.microsoft.com/office/drawing/2014/main" id="{C76B7DCC-1C69-1C53-F6D6-8A6B1846AB1A}"/>
                  </a:ext>
                </a:extLst>
              </p:cNvPr>
              <p:cNvGrpSpPr/>
              <p:nvPr/>
            </p:nvGrpSpPr>
            <p:grpSpPr>
              <a:xfrm>
                <a:off x="7797061" y="3296104"/>
                <a:ext cx="347997" cy="396620"/>
                <a:chOff x="7797061" y="3296104"/>
                <a:chExt cx="347997" cy="396620"/>
              </a:xfrm>
            </p:grpSpPr>
            <p:pic>
              <p:nvPicPr>
                <p:cNvPr id="5177" name="Picture 571" descr="fridge2.png">
                  <a:extLst>
                    <a:ext uri="{FF2B5EF4-FFF2-40B4-BE49-F238E27FC236}">
                      <a16:creationId xmlns:a16="http://schemas.microsoft.com/office/drawing/2014/main" id="{6012C43E-CB54-D84F-C946-8E2BA4941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6825" y="3355697"/>
                  <a:ext cx="189578" cy="337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8" name="Picture 1115" descr="antenna_stylized">
                  <a:extLst>
                    <a:ext uri="{FF2B5EF4-FFF2-40B4-BE49-F238E27FC236}">
                      <a16:creationId xmlns:a16="http://schemas.microsoft.com/office/drawing/2014/main" id="{70ADC3BF-9653-942D-8440-EE279744BD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7061" y="3296104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204" name="Group 5203">
              <a:extLst>
                <a:ext uri="{FF2B5EF4-FFF2-40B4-BE49-F238E27FC236}">
                  <a16:creationId xmlns:a16="http://schemas.microsoft.com/office/drawing/2014/main" id="{32506D97-8E1A-FD2D-6F6B-31BFA1511C46}"/>
                </a:ext>
              </a:extLst>
            </p:cNvPr>
            <p:cNvGrpSpPr/>
            <p:nvPr/>
          </p:nvGrpSpPr>
          <p:grpSpPr>
            <a:xfrm>
              <a:off x="11039945" y="3460672"/>
              <a:ext cx="518448" cy="1212242"/>
              <a:chOff x="11058573" y="3399165"/>
              <a:chExt cx="518448" cy="1212242"/>
            </a:xfrm>
          </p:grpSpPr>
          <p:grpSp>
            <p:nvGrpSpPr>
              <p:cNvPr id="5205" name="Group 5204">
                <a:extLst>
                  <a:ext uri="{FF2B5EF4-FFF2-40B4-BE49-F238E27FC236}">
                    <a16:creationId xmlns:a16="http://schemas.microsoft.com/office/drawing/2014/main" id="{B984F496-4ABC-F649-77E5-A9BAB4D3B7C4}"/>
                  </a:ext>
                </a:extLst>
              </p:cNvPr>
              <p:cNvGrpSpPr/>
              <p:nvPr/>
            </p:nvGrpSpPr>
            <p:grpSpPr>
              <a:xfrm>
                <a:off x="11087182" y="4159591"/>
                <a:ext cx="489839" cy="451816"/>
                <a:chOff x="5103720" y="2693365"/>
                <a:chExt cx="611650" cy="414788"/>
              </a:xfrm>
            </p:grpSpPr>
            <p:cxnSp>
              <p:nvCxnSpPr>
                <p:cNvPr id="5212" name="Straight Connector 5211">
                  <a:extLst>
                    <a:ext uri="{FF2B5EF4-FFF2-40B4-BE49-F238E27FC236}">
                      <a16:creationId xmlns:a16="http://schemas.microsoft.com/office/drawing/2014/main" id="{F614CC4C-3547-7C07-8B4E-CFC1CF996A15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13" name="Group 5212">
                  <a:extLst>
                    <a:ext uri="{FF2B5EF4-FFF2-40B4-BE49-F238E27FC236}">
                      <a16:creationId xmlns:a16="http://schemas.microsoft.com/office/drawing/2014/main" id="{1A515DE0-2884-E1B5-922B-D0D9AF854749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14" name="Picture 5213" descr="server_rack.png">
                    <a:extLst>
                      <a:ext uri="{FF2B5EF4-FFF2-40B4-BE49-F238E27FC236}">
                        <a16:creationId xmlns:a16="http://schemas.microsoft.com/office/drawing/2014/main" id="{CBA641F4-8700-DAF6-5032-0D92847721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5" name="Picture 5214" descr="server_rack.png">
                    <a:extLst>
                      <a:ext uri="{FF2B5EF4-FFF2-40B4-BE49-F238E27FC236}">
                        <a16:creationId xmlns:a16="http://schemas.microsoft.com/office/drawing/2014/main" id="{E9855686-4F95-756E-2D94-7316D116B2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6" name="Picture 5215" descr="server_rack.png">
                    <a:extLst>
                      <a:ext uri="{FF2B5EF4-FFF2-40B4-BE49-F238E27FC236}">
                        <a16:creationId xmlns:a16="http://schemas.microsoft.com/office/drawing/2014/main" id="{D0D72EA1-37A9-61F4-0B61-45C7913B95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06" name="Group 5205">
                <a:extLst>
                  <a:ext uri="{FF2B5EF4-FFF2-40B4-BE49-F238E27FC236}">
                    <a16:creationId xmlns:a16="http://schemas.microsoft.com/office/drawing/2014/main" id="{01487A3E-D309-7856-0C7D-E0569AB86F66}"/>
                  </a:ext>
                </a:extLst>
              </p:cNvPr>
              <p:cNvGrpSpPr/>
              <p:nvPr/>
            </p:nvGrpSpPr>
            <p:grpSpPr>
              <a:xfrm>
                <a:off x="11058573" y="3399165"/>
                <a:ext cx="423724" cy="405973"/>
                <a:chOff x="5103720" y="2693365"/>
                <a:chExt cx="611650" cy="414788"/>
              </a:xfrm>
            </p:grpSpPr>
            <p:cxnSp>
              <p:nvCxnSpPr>
                <p:cNvPr id="5207" name="Straight Connector 5206">
                  <a:extLst>
                    <a:ext uri="{FF2B5EF4-FFF2-40B4-BE49-F238E27FC236}">
                      <a16:creationId xmlns:a16="http://schemas.microsoft.com/office/drawing/2014/main" id="{F3A126A9-3B8B-2CC0-86B1-CFE52C16E91D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08" name="Group 5207">
                  <a:extLst>
                    <a:ext uri="{FF2B5EF4-FFF2-40B4-BE49-F238E27FC236}">
                      <a16:creationId xmlns:a16="http://schemas.microsoft.com/office/drawing/2014/main" id="{333605C0-DDD5-BE84-3827-63EED469BB47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09" name="Picture 5208" descr="server_rack.png">
                    <a:extLst>
                      <a:ext uri="{FF2B5EF4-FFF2-40B4-BE49-F238E27FC236}">
                        <a16:creationId xmlns:a16="http://schemas.microsoft.com/office/drawing/2014/main" id="{F36A0994-958A-8FE8-15EE-D115AA06BD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0" name="Picture 5209" descr="server_rack.png">
                    <a:extLst>
                      <a:ext uri="{FF2B5EF4-FFF2-40B4-BE49-F238E27FC236}">
                        <a16:creationId xmlns:a16="http://schemas.microsoft.com/office/drawing/2014/main" id="{67FAA078-F3BE-2F33-D258-B3BF95BEC4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1" name="Picture 5210" descr="server_rack.png">
                    <a:extLst>
                      <a:ext uri="{FF2B5EF4-FFF2-40B4-BE49-F238E27FC236}">
                        <a16:creationId xmlns:a16="http://schemas.microsoft.com/office/drawing/2014/main" id="{7159C539-8C9E-5650-B49B-FCD144D956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217" name="Group 950">
              <a:extLst>
                <a:ext uri="{FF2B5EF4-FFF2-40B4-BE49-F238E27FC236}">
                  <a16:creationId xmlns:a16="http://schemas.microsoft.com/office/drawing/2014/main" id="{EDD08B3F-1685-1A9F-5C33-D1DCF690F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3913" y="5306138"/>
              <a:ext cx="177192" cy="330833"/>
              <a:chOff x="4140" y="429"/>
              <a:chExt cx="1425" cy="2396"/>
            </a:xfrm>
          </p:grpSpPr>
          <p:sp>
            <p:nvSpPr>
              <p:cNvPr id="5218" name="Freeform 951">
                <a:extLst>
                  <a:ext uri="{FF2B5EF4-FFF2-40B4-BE49-F238E27FC236}">
                    <a16:creationId xmlns:a16="http://schemas.microsoft.com/office/drawing/2014/main" id="{35CC9912-27FF-E1AA-0971-DB9F38C23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19" name="Rectangle 952">
                <a:extLst>
                  <a:ext uri="{FF2B5EF4-FFF2-40B4-BE49-F238E27FC236}">
                    <a16:creationId xmlns:a16="http://schemas.microsoft.com/office/drawing/2014/main" id="{CC0C82C7-E995-AE8F-2BC7-4C5953658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0" name="Freeform 953">
                <a:extLst>
                  <a:ext uri="{FF2B5EF4-FFF2-40B4-BE49-F238E27FC236}">
                    <a16:creationId xmlns:a16="http://schemas.microsoft.com/office/drawing/2014/main" id="{05D914FF-0E33-2D6B-D39F-0DB4DD719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1" name="Freeform 954">
                <a:extLst>
                  <a:ext uri="{FF2B5EF4-FFF2-40B4-BE49-F238E27FC236}">
                    <a16:creationId xmlns:a16="http://schemas.microsoft.com/office/drawing/2014/main" id="{B2CE6308-5290-65DD-83EB-8E4B56FA2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2" name="Rectangle 955">
                <a:extLst>
                  <a:ext uri="{FF2B5EF4-FFF2-40B4-BE49-F238E27FC236}">
                    <a16:creationId xmlns:a16="http://schemas.microsoft.com/office/drawing/2014/main" id="{BF1404E1-C520-117C-B528-1585C8411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3" name="Group 956">
                <a:extLst>
                  <a:ext uri="{FF2B5EF4-FFF2-40B4-BE49-F238E27FC236}">
                    <a16:creationId xmlns:a16="http://schemas.microsoft.com/office/drawing/2014/main" id="{3AA74519-7655-E97B-1F58-D6E897852B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248" name="AutoShape 957">
                  <a:extLst>
                    <a:ext uri="{FF2B5EF4-FFF2-40B4-BE49-F238E27FC236}">
                      <a16:creationId xmlns:a16="http://schemas.microsoft.com/office/drawing/2014/main" id="{1C636E8E-C4C0-6A5C-586A-4DF48BBC48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9" name="AutoShape 958">
                  <a:extLst>
                    <a:ext uri="{FF2B5EF4-FFF2-40B4-BE49-F238E27FC236}">
                      <a16:creationId xmlns:a16="http://schemas.microsoft.com/office/drawing/2014/main" id="{BE0C4448-4F7C-A09A-85BB-AC2C4B8335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4" name="Rectangle 959">
                <a:extLst>
                  <a:ext uri="{FF2B5EF4-FFF2-40B4-BE49-F238E27FC236}">
                    <a16:creationId xmlns:a16="http://schemas.microsoft.com/office/drawing/2014/main" id="{ACC39281-D0B1-EF7E-FB38-CE88C21F2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5" name="Group 960">
                <a:extLst>
                  <a:ext uri="{FF2B5EF4-FFF2-40B4-BE49-F238E27FC236}">
                    <a16:creationId xmlns:a16="http://schemas.microsoft.com/office/drawing/2014/main" id="{F36FBBCA-396F-4E9D-F1B8-092BD6DCCD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246" name="AutoShape 961">
                  <a:extLst>
                    <a:ext uri="{FF2B5EF4-FFF2-40B4-BE49-F238E27FC236}">
                      <a16:creationId xmlns:a16="http://schemas.microsoft.com/office/drawing/2014/main" id="{844189D0-1A49-1301-2EAA-F471D5315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7" name="AutoShape 962">
                  <a:extLst>
                    <a:ext uri="{FF2B5EF4-FFF2-40B4-BE49-F238E27FC236}">
                      <a16:creationId xmlns:a16="http://schemas.microsoft.com/office/drawing/2014/main" id="{9B868949-FB6E-1F51-B36C-73010D8D04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6" name="Rectangle 963">
                <a:extLst>
                  <a:ext uri="{FF2B5EF4-FFF2-40B4-BE49-F238E27FC236}">
                    <a16:creationId xmlns:a16="http://schemas.microsoft.com/office/drawing/2014/main" id="{2A8024F8-6B32-DF7A-9BB8-A6EE77023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7" name="Rectangle 964">
                <a:extLst>
                  <a:ext uri="{FF2B5EF4-FFF2-40B4-BE49-F238E27FC236}">
                    <a16:creationId xmlns:a16="http://schemas.microsoft.com/office/drawing/2014/main" id="{495DA226-A0A7-AA13-6829-C0C4C9FE4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8" name="Group 965">
                <a:extLst>
                  <a:ext uri="{FF2B5EF4-FFF2-40B4-BE49-F238E27FC236}">
                    <a16:creationId xmlns:a16="http://schemas.microsoft.com/office/drawing/2014/main" id="{9F8A3875-28F2-3180-20AF-D16F670585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244" name="AutoShape 966">
                  <a:extLst>
                    <a:ext uri="{FF2B5EF4-FFF2-40B4-BE49-F238E27FC236}">
                      <a16:creationId xmlns:a16="http://schemas.microsoft.com/office/drawing/2014/main" id="{00F57825-55EE-EDD6-B80F-B0B279D76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5" name="AutoShape 967">
                  <a:extLst>
                    <a:ext uri="{FF2B5EF4-FFF2-40B4-BE49-F238E27FC236}">
                      <a16:creationId xmlns:a16="http://schemas.microsoft.com/office/drawing/2014/main" id="{C6F79DC6-3E07-09E8-DA65-DF22F2D64D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9" name="Freeform 968">
                <a:extLst>
                  <a:ext uri="{FF2B5EF4-FFF2-40B4-BE49-F238E27FC236}">
                    <a16:creationId xmlns:a16="http://schemas.microsoft.com/office/drawing/2014/main" id="{9E777592-FA74-9A78-249F-9783477D3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30" name="Group 969">
                <a:extLst>
                  <a:ext uri="{FF2B5EF4-FFF2-40B4-BE49-F238E27FC236}">
                    <a16:creationId xmlns:a16="http://schemas.microsoft.com/office/drawing/2014/main" id="{4E2CF54D-3CE7-55D6-FD1A-D1D108F2B0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242" name="AutoShape 970">
                  <a:extLst>
                    <a:ext uri="{FF2B5EF4-FFF2-40B4-BE49-F238E27FC236}">
                      <a16:creationId xmlns:a16="http://schemas.microsoft.com/office/drawing/2014/main" id="{FE849117-68D4-85BD-C907-0D9A4090F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3" name="AutoShape 971">
                  <a:extLst>
                    <a:ext uri="{FF2B5EF4-FFF2-40B4-BE49-F238E27FC236}">
                      <a16:creationId xmlns:a16="http://schemas.microsoft.com/office/drawing/2014/main" id="{16D2ED25-269A-3696-270F-2C3B4E975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31" name="Rectangle 972">
                <a:extLst>
                  <a:ext uri="{FF2B5EF4-FFF2-40B4-BE49-F238E27FC236}">
                    <a16:creationId xmlns:a16="http://schemas.microsoft.com/office/drawing/2014/main" id="{6B3DCA28-7B35-DCBD-468F-9D9699C6A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2" name="Freeform 973">
                <a:extLst>
                  <a:ext uri="{FF2B5EF4-FFF2-40B4-BE49-F238E27FC236}">
                    <a16:creationId xmlns:a16="http://schemas.microsoft.com/office/drawing/2014/main" id="{E8E36742-925C-2791-E35B-E129771C8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3" name="Freeform 974">
                <a:extLst>
                  <a:ext uri="{FF2B5EF4-FFF2-40B4-BE49-F238E27FC236}">
                    <a16:creationId xmlns:a16="http://schemas.microsoft.com/office/drawing/2014/main" id="{3B18640C-37B2-F5EA-1399-2FF2D52E6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4" name="Oval 975">
                <a:extLst>
                  <a:ext uri="{FF2B5EF4-FFF2-40B4-BE49-F238E27FC236}">
                    <a16:creationId xmlns:a16="http://schemas.microsoft.com/office/drawing/2014/main" id="{D0596208-AE3F-A892-C838-BD70EB6A0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5" name="Freeform 976">
                <a:extLst>
                  <a:ext uri="{FF2B5EF4-FFF2-40B4-BE49-F238E27FC236}">
                    <a16:creationId xmlns:a16="http://schemas.microsoft.com/office/drawing/2014/main" id="{B472ECCC-7321-49BE-B1AB-254D06E1E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6" name="AutoShape 977">
                <a:extLst>
                  <a:ext uri="{FF2B5EF4-FFF2-40B4-BE49-F238E27FC236}">
                    <a16:creationId xmlns:a16="http://schemas.microsoft.com/office/drawing/2014/main" id="{2E5D3ADA-5ED4-3253-AA14-A383FC56C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7" name="AutoShape 978">
                <a:extLst>
                  <a:ext uri="{FF2B5EF4-FFF2-40B4-BE49-F238E27FC236}">
                    <a16:creationId xmlns:a16="http://schemas.microsoft.com/office/drawing/2014/main" id="{753EAC40-4518-997D-57A9-6F69F9EB0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8" name="Oval 979">
                <a:extLst>
                  <a:ext uri="{FF2B5EF4-FFF2-40B4-BE49-F238E27FC236}">
                    <a16:creationId xmlns:a16="http://schemas.microsoft.com/office/drawing/2014/main" id="{CB5D0F94-08C3-8E61-268F-2427B03E6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9" name="Oval 980">
                <a:extLst>
                  <a:ext uri="{FF2B5EF4-FFF2-40B4-BE49-F238E27FC236}">
                    <a16:creationId xmlns:a16="http://schemas.microsoft.com/office/drawing/2014/main" id="{74EE9CB8-8E7A-7393-CF5F-3E23C43B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240" name="Oval 981">
                <a:extLst>
                  <a:ext uri="{FF2B5EF4-FFF2-40B4-BE49-F238E27FC236}">
                    <a16:creationId xmlns:a16="http://schemas.microsoft.com/office/drawing/2014/main" id="{7475E936-EFDC-3DDF-C4B7-B5C5B00A6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41" name="Rectangle 982">
                <a:extLst>
                  <a:ext uri="{FF2B5EF4-FFF2-40B4-BE49-F238E27FC236}">
                    <a16:creationId xmlns:a16="http://schemas.microsoft.com/office/drawing/2014/main" id="{73B1A4A4-773A-B1B7-3136-6EE7AAFD8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250" name="Group 590">
              <a:extLst>
                <a:ext uri="{FF2B5EF4-FFF2-40B4-BE49-F238E27FC236}">
                  <a16:creationId xmlns:a16="http://schemas.microsoft.com/office/drawing/2014/main" id="{BD88E837-7ABB-DBA4-8847-7946A867DE6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55853" y="4932348"/>
              <a:ext cx="345630" cy="320302"/>
              <a:chOff x="2839" y="3501"/>
              <a:chExt cx="755" cy="803"/>
            </a:xfrm>
          </p:grpSpPr>
          <p:pic>
            <p:nvPicPr>
              <p:cNvPr id="5251" name="Picture 591" descr="desktop_computer_stylized_medium">
                <a:extLst>
                  <a:ext uri="{FF2B5EF4-FFF2-40B4-BE49-F238E27FC236}">
                    <a16:creationId xmlns:a16="http://schemas.microsoft.com/office/drawing/2014/main" id="{746A2713-0E50-9E0F-AA7F-30ECF015FD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2" name="Freeform 592">
                <a:extLst>
                  <a:ext uri="{FF2B5EF4-FFF2-40B4-BE49-F238E27FC236}">
                    <a16:creationId xmlns:a16="http://schemas.microsoft.com/office/drawing/2014/main" id="{372373E1-E590-617D-D3F5-9D8B118F7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53" name="Group 1064">
              <a:extLst>
                <a:ext uri="{FF2B5EF4-FFF2-40B4-BE49-F238E27FC236}">
                  <a16:creationId xmlns:a16="http://schemas.microsoft.com/office/drawing/2014/main" id="{AD036B1F-7FB4-B3AA-9B5B-6E6D8E670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0801" y="5861358"/>
              <a:ext cx="310186" cy="307808"/>
              <a:chOff x="877" y="1008"/>
              <a:chExt cx="2747" cy="2591"/>
            </a:xfrm>
          </p:grpSpPr>
          <p:pic>
            <p:nvPicPr>
              <p:cNvPr id="5254" name="Picture 1065" descr="antenna_stylized">
                <a:extLst>
                  <a:ext uri="{FF2B5EF4-FFF2-40B4-BE49-F238E27FC236}">
                    <a16:creationId xmlns:a16="http://schemas.microsoft.com/office/drawing/2014/main" id="{5A0ADF6F-69CE-E3AA-460D-78D5A89799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55" name="Picture 1066" descr="laptop_keyboard">
                <a:extLst>
                  <a:ext uri="{FF2B5EF4-FFF2-40B4-BE49-F238E27FC236}">
                    <a16:creationId xmlns:a16="http://schemas.microsoft.com/office/drawing/2014/main" id="{BDB34A4B-6FD4-11EF-6B3B-389169D732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6" name="Freeform 1067">
                <a:extLst>
                  <a:ext uri="{FF2B5EF4-FFF2-40B4-BE49-F238E27FC236}">
                    <a16:creationId xmlns:a16="http://schemas.microsoft.com/office/drawing/2014/main" id="{157492DA-B318-7A8F-7032-AA30F4564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57" name="Picture 1068" descr="screen">
                <a:extLst>
                  <a:ext uri="{FF2B5EF4-FFF2-40B4-BE49-F238E27FC236}">
                    <a16:creationId xmlns:a16="http://schemas.microsoft.com/office/drawing/2014/main" id="{D253E969-898D-5593-22C9-F8AFB00A09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8" name="Freeform 1069">
                <a:extLst>
                  <a:ext uri="{FF2B5EF4-FFF2-40B4-BE49-F238E27FC236}">
                    <a16:creationId xmlns:a16="http://schemas.microsoft.com/office/drawing/2014/main" id="{B5C9A2C9-EFD4-185F-A567-D529583A5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59" name="Freeform 1070">
                <a:extLst>
                  <a:ext uri="{FF2B5EF4-FFF2-40B4-BE49-F238E27FC236}">
                    <a16:creationId xmlns:a16="http://schemas.microsoft.com/office/drawing/2014/main" id="{5F8F8057-F3F0-689D-8BEE-B1F3A9464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0" name="Freeform 1071">
                <a:extLst>
                  <a:ext uri="{FF2B5EF4-FFF2-40B4-BE49-F238E27FC236}">
                    <a16:creationId xmlns:a16="http://schemas.microsoft.com/office/drawing/2014/main" id="{D6A32B9D-96E3-3A34-A09C-137CB884C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1" name="Freeform 1072">
                <a:extLst>
                  <a:ext uri="{FF2B5EF4-FFF2-40B4-BE49-F238E27FC236}">
                    <a16:creationId xmlns:a16="http://schemas.microsoft.com/office/drawing/2014/main" id="{9294BF97-F8A1-C92C-0382-C3C93A8EB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2" name="Freeform 1073">
                <a:extLst>
                  <a:ext uri="{FF2B5EF4-FFF2-40B4-BE49-F238E27FC236}">
                    <a16:creationId xmlns:a16="http://schemas.microsoft.com/office/drawing/2014/main" id="{050673BE-2D36-E91A-FE6B-C5489A0AD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3" name="Freeform 1074">
                <a:extLst>
                  <a:ext uri="{FF2B5EF4-FFF2-40B4-BE49-F238E27FC236}">
                    <a16:creationId xmlns:a16="http://schemas.microsoft.com/office/drawing/2014/main" id="{222B197D-4C46-B221-31B0-1DC08E2F2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64" name="Group 1075">
                <a:extLst>
                  <a:ext uri="{FF2B5EF4-FFF2-40B4-BE49-F238E27FC236}">
                    <a16:creationId xmlns:a16="http://schemas.microsoft.com/office/drawing/2014/main" id="{21A494FE-718A-BBAF-402B-21814C0778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271" name="Freeform 1076">
                  <a:extLst>
                    <a:ext uri="{FF2B5EF4-FFF2-40B4-BE49-F238E27FC236}">
                      <a16:creationId xmlns:a16="http://schemas.microsoft.com/office/drawing/2014/main" id="{163C608D-0C1D-6291-55D8-B5BF941D44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2" name="Freeform 1077">
                  <a:extLst>
                    <a:ext uri="{FF2B5EF4-FFF2-40B4-BE49-F238E27FC236}">
                      <a16:creationId xmlns:a16="http://schemas.microsoft.com/office/drawing/2014/main" id="{CDFA4E6E-EBCE-B59D-64B4-889126ECDC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3" name="Freeform 1078">
                  <a:extLst>
                    <a:ext uri="{FF2B5EF4-FFF2-40B4-BE49-F238E27FC236}">
                      <a16:creationId xmlns:a16="http://schemas.microsoft.com/office/drawing/2014/main" id="{15D0DCE4-3194-8032-22D8-F516B3CFF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4" name="Freeform 1079">
                  <a:extLst>
                    <a:ext uri="{FF2B5EF4-FFF2-40B4-BE49-F238E27FC236}">
                      <a16:creationId xmlns:a16="http://schemas.microsoft.com/office/drawing/2014/main" id="{4A6856F3-03D2-B756-4E1C-C2C80F4B99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5" name="Freeform 1080">
                  <a:extLst>
                    <a:ext uri="{FF2B5EF4-FFF2-40B4-BE49-F238E27FC236}">
                      <a16:creationId xmlns:a16="http://schemas.microsoft.com/office/drawing/2014/main" id="{54CDAAB1-3617-DE77-3055-EB6EA9416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6" name="Freeform 1081">
                  <a:extLst>
                    <a:ext uri="{FF2B5EF4-FFF2-40B4-BE49-F238E27FC236}">
                      <a16:creationId xmlns:a16="http://schemas.microsoft.com/office/drawing/2014/main" id="{57924E1C-B3A5-1DDD-F9D4-462C8E8626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65" name="Freeform 1082">
                <a:extLst>
                  <a:ext uri="{FF2B5EF4-FFF2-40B4-BE49-F238E27FC236}">
                    <a16:creationId xmlns:a16="http://schemas.microsoft.com/office/drawing/2014/main" id="{F7A7B9C3-D235-A2C7-1D18-207E7427F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6" name="Freeform 1083">
                <a:extLst>
                  <a:ext uri="{FF2B5EF4-FFF2-40B4-BE49-F238E27FC236}">
                    <a16:creationId xmlns:a16="http://schemas.microsoft.com/office/drawing/2014/main" id="{6A3C2246-A073-CF20-4526-2448757EC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7" name="Freeform 1084">
                <a:extLst>
                  <a:ext uri="{FF2B5EF4-FFF2-40B4-BE49-F238E27FC236}">
                    <a16:creationId xmlns:a16="http://schemas.microsoft.com/office/drawing/2014/main" id="{5B7C9BED-F91F-DE99-B258-1BB09527E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8" name="Freeform 1085">
                <a:extLst>
                  <a:ext uri="{FF2B5EF4-FFF2-40B4-BE49-F238E27FC236}">
                    <a16:creationId xmlns:a16="http://schemas.microsoft.com/office/drawing/2014/main" id="{89DF7C00-B82F-CF37-B843-D1B07D7F4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9" name="Freeform 1086">
                <a:extLst>
                  <a:ext uri="{FF2B5EF4-FFF2-40B4-BE49-F238E27FC236}">
                    <a16:creationId xmlns:a16="http://schemas.microsoft.com/office/drawing/2014/main" id="{1A14B286-4A2A-2520-53B1-BE96A6C9F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70" name="Freeform 1087">
                <a:extLst>
                  <a:ext uri="{FF2B5EF4-FFF2-40B4-BE49-F238E27FC236}">
                    <a16:creationId xmlns:a16="http://schemas.microsoft.com/office/drawing/2014/main" id="{72075EC9-6FBC-997A-0D01-D6F846BCBE4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277" name="Group 590">
              <a:extLst>
                <a:ext uri="{FF2B5EF4-FFF2-40B4-BE49-F238E27FC236}">
                  <a16:creationId xmlns:a16="http://schemas.microsoft.com/office/drawing/2014/main" id="{3EB12C41-1F84-675F-45C1-FD649521CF5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48979" y="5313247"/>
              <a:ext cx="345630" cy="320302"/>
              <a:chOff x="2839" y="3501"/>
              <a:chExt cx="755" cy="803"/>
            </a:xfrm>
          </p:grpSpPr>
          <p:pic>
            <p:nvPicPr>
              <p:cNvPr id="5278" name="Picture 591" descr="desktop_computer_stylized_medium">
                <a:extLst>
                  <a:ext uri="{FF2B5EF4-FFF2-40B4-BE49-F238E27FC236}">
                    <a16:creationId xmlns:a16="http://schemas.microsoft.com/office/drawing/2014/main" id="{9749AC9E-8230-AC79-9D0A-740BB0CBE7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79" name="Freeform 592">
                <a:extLst>
                  <a:ext uri="{FF2B5EF4-FFF2-40B4-BE49-F238E27FC236}">
                    <a16:creationId xmlns:a16="http://schemas.microsoft.com/office/drawing/2014/main" id="{04B58AA6-7F2E-B6FF-A96A-69D9F7F95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0" name="Group 590">
              <a:extLst>
                <a:ext uri="{FF2B5EF4-FFF2-40B4-BE49-F238E27FC236}">
                  <a16:creationId xmlns:a16="http://schemas.microsoft.com/office/drawing/2014/main" id="{E7A9FF4C-8B31-58F9-61BB-CDAA6791D34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128907" y="5536844"/>
              <a:ext cx="345630" cy="320302"/>
              <a:chOff x="2839" y="3501"/>
              <a:chExt cx="755" cy="803"/>
            </a:xfrm>
          </p:grpSpPr>
          <p:pic>
            <p:nvPicPr>
              <p:cNvPr id="5281" name="Picture 591" descr="desktop_computer_stylized_medium">
                <a:extLst>
                  <a:ext uri="{FF2B5EF4-FFF2-40B4-BE49-F238E27FC236}">
                    <a16:creationId xmlns:a16="http://schemas.microsoft.com/office/drawing/2014/main" id="{C3E7D600-BDB1-8E83-8FC7-B71A41F268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2" name="Freeform 592">
                <a:extLst>
                  <a:ext uri="{FF2B5EF4-FFF2-40B4-BE49-F238E27FC236}">
                    <a16:creationId xmlns:a16="http://schemas.microsoft.com/office/drawing/2014/main" id="{58A471B9-F838-E0D1-16D7-4E4979A75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3" name="Group 590">
              <a:extLst>
                <a:ext uri="{FF2B5EF4-FFF2-40B4-BE49-F238E27FC236}">
                  <a16:creationId xmlns:a16="http://schemas.microsoft.com/office/drawing/2014/main" id="{07527F15-71D4-F8DD-9C7F-A7DF3DB2899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27132" y="5558317"/>
              <a:ext cx="345630" cy="320302"/>
              <a:chOff x="2839" y="3501"/>
              <a:chExt cx="755" cy="803"/>
            </a:xfrm>
          </p:grpSpPr>
          <p:pic>
            <p:nvPicPr>
              <p:cNvPr id="5284" name="Picture 591" descr="desktop_computer_stylized_medium">
                <a:extLst>
                  <a:ext uri="{FF2B5EF4-FFF2-40B4-BE49-F238E27FC236}">
                    <a16:creationId xmlns:a16="http://schemas.microsoft.com/office/drawing/2014/main" id="{011BFF62-A5DD-363C-DAEB-C39ED2F94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5" name="Freeform 592">
                <a:extLst>
                  <a:ext uri="{FF2B5EF4-FFF2-40B4-BE49-F238E27FC236}">
                    <a16:creationId xmlns:a16="http://schemas.microsoft.com/office/drawing/2014/main" id="{2C0616CF-6E9F-D982-CCD3-76689490D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6" name="Group 1064">
              <a:extLst>
                <a:ext uri="{FF2B5EF4-FFF2-40B4-BE49-F238E27FC236}">
                  <a16:creationId xmlns:a16="http://schemas.microsoft.com/office/drawing/2014/main" id="{4669113E-9247-5B3B-4EE0-49192F0F6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47169" y="6015687"/>
              <a:ext cx="319264" cy="253379"/>
              <a:chOff x="877" y="1008"/>
              <a:chExt cx="2747" cy="2591"/>
            </a:xfrm>
          </p:grpSpPr>
          <p:pic>
            <p:nvPicPr>
              <p:cNvPr id="5287" name="Picture 1065" descr="antenna_stylized">
                <a:extLst>
                  <a:ext uri="{FF2B5EF4-FFF2-40B4-BE49-F238E27FC236}">
                    <a16:creationId xmlns:a16="http://schemas.microsoft.com/office/drawing/2014/main" id="{737D8274-93D3-5A3A-4504-FDFC608E94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88" name="Picture 1066" descr="laptop_keyboard">
                <a:extLst>
                  <a:ext uri="{FF2B5EF4-FFF2-40B4-BE49-F238E27FC236}">
                    <a16:creationId xmlns:a16="http://schemas.microsoft.com/office/drawing/2014/main" id="{D5559779-3F74-974A-8879-4FF521064E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9" name="Freeform 1067">
                <a:extLst>
                  <a:ext uri="{FF2B5EF4-FFF2-40B4-BE49-F238E27FC236}">
                    <a16:creationId xmlns:a16="http://schemas.microsoft.com/office/drawing/2014/main" id="{2A3B7E2F-C215-E0D2-10A4-8C78ADF35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90" name="Picture 1068" descr="screen">
                <a:extLst>
                  <a:ext uri="{FF2B5EF4-FFF2-40B4-BE49-F238E27FC236}">
                    <a16:creationId xmlns:a16="http://schemas.microsoft.com/office/drawing/2014/main" id="{90E3C69C-9DE0-AD07-9A74-FC62A2908A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91" name="Freeform 1069">
                <a:extLst>
                  <a:ext uri="{FF2B5EF4-FFF2-40B4-BE49-F238E27FC236}">
                    <a16:creationId xmlns:a16="http://schemas.microsoft.com/office/drawing/2014/main" id="{1D93938D-C3EF-1959-6721-9F5E5EAF4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2" name="Freeform 1070">
                <a:extLst>
                  <a:ext uri="{FF2B5EF4-FFF2-40B4-BE49-F238E27FC236}">
                    <a16:creationId xmlns:a16="http://schemas.microsoft.com/office/drawing/2014/main" id="{21D3C792-1C91-6CEE-8760-B6D59C622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3" name="Freeform 1071">
                <a:extLst>
                  <a:ext uri="{FF2B5EF4-FFF2-40B4-BE49-F238E27FC236}">
                    <a16:creationId xmlns:a16="http://schemas.microsoft.com/office/drawing/2014/main" id="{4CD7D5BD-1AC9-0EA4-BD94-FFA18067F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4" name="Freeform 1072">
                <a:extLst>
                  <a:ext uri="{FF2B5EF4-FFF2-40B4-BE49-F238E27FC236}">
                    <a16:creationId xmlns:a16="http://schemas.microsoft.com/office/drawing/2014/main" id="{A4955CED-12A4-AB1E-0655-9BEB40B73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5" name="Freeform 1073">
                <a:extLst>
                  <a:ext uri="{FF2B5EF4-FFF2-40B4-BE49-F238E27FC236}">
                    <a16:creationId xmlns:a16="http://schemas.microsoft.com/office/drawing/2014/main" id="{A47DDAF2-07E0-A714-AE0E-332F995D8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6" name="Freeform 1074">
                <a:extLst>
                  <a:ext uri="{FF2B5EF4-FFF2-40B4-BE49-F238E27FC236}">
                    <a16:creationId xmlns:a16="http://schemas.microsoft.com/office/drawing/2014/main" id="{6A2C1D28-CF36-473D-8404-0FF3CB554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97" name="Group 1075">
                <a:extLst>
                  <a:ext uri="{FF2B5EF4-FFF2-40B4-BE49-F238E27FC236}">
                    <a16:creationId xmlns:a16="http://schemas.microsoft.com/office/drawing/2014/main" id="{249CDF88-6B41-3757-CCFB-187AE73EDF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304" name="Freeform 1076">
                  <a:extLst>
                    <a:ext uri="{FF2B5EF4-FFF2-40B4-BE49-F238E27FC236}">
                      <a16:creationId xmlns:a16="http://schemas.microsoft.com/office/drawing/2014/main" id="{B5075AB6-0D74-F6B4-DC2A-309AC78DD4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5" name="Freeform 1077">
                  <a:extLst>
                    <a:ext uri="{FF2B5EF4-FFF2-40B4-BE49-F238E27FC236}">
                      <a16:creationId xmlns:a16="http://schemas.microsoft.com/office/drawing/2014/main" id="{C48A92F6-8BED-B13A-3B03-47FB473A03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6" name="Freeform 1078">
                  <a:extLst>
                    <a:ext uri="{FF2B5EF4-FFF2-40B4-BE49-F238E27FC236}">
                      <a16:creationId xmlns:a16="http://schemas.microsoft.com/office/drawing/2014/main" id="{9FAAF23D-2933-01C2-8622-31532282C0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7" name="Freeform 1079">
                  <a:extLst>
                    <a:ext uri="{FF2B5EF4-FFF2-40B4-BE49-F238E27FC236}">
                      <a16:creationId xmlns:a16="http://schemas.microsoft.com/office/drawing/2014/main" id="{5B4BBC48-F6C1-98C1-31D1-AC8459EF24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8" name="Freeform 1080">
                  <a:extLst>
                    <a:ext uri="{FF2B5EF4-FFF2-40B4-BE49-F238E27FC236}">
                      <a16:creationId xmlns:a16="http://schemas.microsoft.com/office/drawing/2014/main" id="{E929E7A3-00A9-196B-CB93-B6DF47C281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9" name="Freeform 1081">
                  <a:extLst>
                    <a:ext uri="{FF2B5EF4-FFF2-40B4-BE49-F238E27FC236}">
                      <a16:creationId xmlns:a16="http://schemas.microsoft.com/office/drawing/2014/main" id="{939D2844-5DA9-B487-1D78-090AB915F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98" name="Freeform 1082">
                <a:extLst>
                  <a:ext uri="{FF2B5EF4-FFF2-40B4-BE49-F238E27FC236}">
                    <a16:creationId xmlns:a16="http://schemas.microsoft.com/office/drawing/2014/main" id="{02274646-0C5D-F3E8-4672-E0EE00D5A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9" name="Freeform 1083">
                <a:extLst>
                  <a:ext uri="{FF2B5EF4-FFF2-40B4-BE49-F238E27FC236}">
                    <a16:creationId xmlns:a16="http://schemas.microsoft.com/office/drawing/2014/main" id="{EE269D35-CC04-3EFF-81E7-DCA02F0CB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0" name="Freeform 1084">
                <a:extLst>
                  <a:ext uri="{FF2B5EF4-FFF2-40B4-BE49-F238E27FC236}">
                    <a16:creationId xmlns:a16="http://schemas.microsoft.com/office/drawing/2014/main" id="{211CC3C5-761D-59CE-AB81-069DCBEDF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1" name="Freeform 1085">
                <a:extLst>
                  <a:ext uri="{FF2B5EF4-FFF2-40B4-BE49-F238E27FC236}">
                    <a16:creationId xmlns:a16="http://schemas.microsoft.com/office/drawing/2014/main" id="{5F01CA54-942E-D6E8-AA9E-7D1C3BA8A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2" name="Freeform 1086">
                <a:extLst>
                  <a:ext uri="{FF2B5EF4-FFF2-40B4-BE49-F238E27FC236}">
                    <a16:creationId xmlns:a16="http://schemas.microsoft.com/office/drawing/2014/main" id="{2BCD6992-2588-B4FD-7EDF-4B32E3E71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3" name="Freeform 1087">
                <a:extLst>
                  <a:ext uri="{FF2B5EF4-FFF2-40B4-BE49-F238E27FC236}">
                    <a16:creationId xmlns:a16="http://schemas.microsoft.com/office/drawing/2014/main" id="{5AB01AB0-34D3-299B-AA86-6BBA145D87A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310" name="Group 983">
              <a:extLst>
                <a:ext uri="{FF2B5EF4-FFF2-40B4-BE49-F238E27FC236}">
                  <a16:creationId xmlns:a16="http://schemas.microsoft.com/office/drawing/2014/main" id="{C5897088-5A0F-0145-22F2-8E6522C17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92875" y="5668575"/>
              <a:ext cx="171450" cy="348944"/>
              <a:chOff x="4140" y="429"/>
              <a:chExt cx="1425" cy="2396"/>
            </a:xfrm>
          </p:grpSpPr>
          <p:sp>
            <p:nvSpPr>
              <p:cNvPr id="5311" name="Freeform 984">
                <a:extLst>
                  <a:ext uri="{FF2B5EF4-FFF2-40B4-BE49-F238E27FC236}">
                    <a16:creationId xmlns:a16="http://schemas.microsoft.com/office/drawing/2014/main" id="{8E100DB7-0CE6-0E97-BC69-3C92E084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2" name="Rectangle 985">
                <a:extLst>
                  <a:ext uri="{FF2B5EF4-FFF2-40B4-BE49-F238E27FC236}">
                    <a16:creationId xmlns:a16="http://schemas.microsoft.com/office/drawing/2014/main" id="{8A17A68B-A569-2DA7-BD88-161D86D9F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13" name="Freeform 986">
                <a:extLst>
                  <a:ext uri="{FF2B5EF4-FFF2-40B4-BE49-F238E27FC236}">
                    <a16:creationId xmlns:a16="http://schemas.microsoft.com/office/drawing/2014/main" id="{B82BB643-CCB9-AAD2-D53C-0B7C16122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4" name="Freeform 987">
                <a:extLst>
                  <a:ext uri="{FF2B5EF4-FFF2-40B4-BE49-F238E27FC236}">
                    <a16:creationId xmlns:a16="http://schemas.microsoft.com/office/drawing/2014/main" id="{361A971D-0B08-8C09-ED39-4C29A656E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5" name="Rectangle 988">
                <a:extLst>
                  <a:ext uri="{FF2B5EF4-FFF2-40B4-BE49-F238E27FC236}">
                    <a16:creationId xmlns:a16="http://schemas.microsoft.com/office/drawing/2014/main" id="{7F172E1A-9E98-E783-E695-D45AB7A43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6" name="Group 989">
                <a:extLst>
                  <a:ext uri="{FF2B5EF4-FFF2-40B4-BE49-F238E27FC236}">
                    <a16:creationId xmlns:a16="http://schemas.microsoft.com/office/drawing/2014/main" id="{B415C907-FEE7-238D-86C8-6DFB9F8802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341" name="AutoShape 990">
                  <a:extLst>
                    <a:ext uri="{FF2B5EF4-FFF2-40B4-BE49-F238E27FC236}">
                      <a16:creationId xmlns:a16="http://schemas.microsoft.com/office/drawing/2014/main" id="{D5731EE3-DE47-527B-4B3F-7DCAE9A83B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2" name="AutoShape 991">
                  <a:extLst>
                    <a:ext uri="{FF2B5EF4-FFF2-40B4-BE49-F238E27FC236}">
                      <a16:creationId xmlns:a16="http://schemas.microsoft.com/office/drawing/2014/main" id="{73F934A9-B69E-54BF-E210-F52FAD38B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7" name="Rectangle 992">
                <a:extLst>
                  <a:ext uri="{FF2B5EF4-FFF2-40B4-BE49-F238E27FC236}">
                    <a16:creationId xmlns:a16="http://schemas.microsoft.com/office/drawing/2014/main" id="{9CC89107-E337-37BE-6565-79CD1F156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8" name="Group 993">
                <a:extLst>
                  <a:ext uri="{FF2B5EF4-FFF2-40B4-BE49-F238E27FC236}">
                    <a16:creationId xmlns:a16="http://schemas.microsoft.com/office/drawing/2014/main" id="{1E6C3EBC-CD68-1432-DB58-A6A44E1C68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339" name="AutoShape 994">
                  <a:extLst>
                    <a:ext uri="{FF2B5EF4-FFF2-40B4-BE49-F238E27FC236}">
                      <a16:creationId xmlns:a16="http://schemas.microsoft.com/office/drawing/2014/main" id="{A23E5D75-E80E-00DF-CC88-D750B537A1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0" name="AutoShape 995">
                  <a:extLst>
                    <a:ext uri="{FF2B5EF4-FFF2-40B4-BE49-F238E27FC236}">
                      <a16:creationId xmlns:a16="http://schemas.microsoft.com/office/drawing/2014/main" id="{C327206D-419D-7237-41EB-C5E9C2229C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9" name="Rectangle 996">
                <a:extLst>
                  <a:ext uri="{FF2B5EF4-FFF2-40B4-BE49-F238E27FC236}">
                    <a16:creationId xmlns:a16="http://schemas.microsoft.com/office/drawing/2014/main" id="{BA124096-BB33-D8B8-2505-F90C9676B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0" name="Rectangle 997">
                <a:extLst>
                  <a:ext uri="{FF2B5EF4-FFF2-40B4-BE49-F238E27FC236}">
                    <a16:creationId xmlns:a16="http://schemas.microsoft.com/office/drawing/2014/main" id="{F447CD40-2BDD-4600-B349-13734184C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21" name="Group 998">
                <a:extLst>
                  <a:ext uri="{FF2B5EF4-FFF2-40B4-BE49-F238E27FC236}">
                    <a16:creationId xmlns:a16="http://schemas.microsoft.com/office/drawing/2014/main" id="{490CC758-060E-9FAE-3EFB-64DBCC0894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337" name="AutoShape 999">
                  <a:extLst>
                    <a:ext uri="{FF2B5EF4-FFF2-40B4-BE49-F238E27FC236}">
                      <a16:creationId xmlns:a16="http://schemas.microsoft.com/office/drawing/2014/main" id="{A046E8F7-C409-E50E-C2DD-B0AB1064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8" name="AutoShape 1000">
                  <a:extLst>
                    <a:ext uri="{FF2B5EF4-FFF2-40B4-BE49-F238E27FC236}">
                      <a16:creationId xmlns:a16="http://schemas.microsoft.com/office/drawing/2014/main" id="{420F1F2C-B406-2C3C-CA2B-CE093869E5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2" name="Freeform 1001">
                <a:extLst>
                  <a:ext uri="{FF2B5EF4-FFF2-40B4-BE49-F238E27FC236}">
                    <a16:creationId xmlns:a16="http://schemas.microsoft.com/office/drawing/2014/main" id="{923E66BF-5153-FA00-5457-5B23F7A32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23" name="Group 1002">
                <a:extLst>
                  <a:ext uri="{FF2B5EF4-FFF2-40B4-BE49-F238E27FC236}">
                    <a16:creationId xmlns:a16="http://schemas.microsoft.com/office/drawing/2014/main" id="{0AC64B74-8855-9D02-D4FF-9AF9E3027B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335" name="AutoShape 1003">
                  <a:extLst>
                    <a:ext uri="{FF2B5EF4-FFF2-40B4-BE49-F238E27FC236}">
                      <a16:creationId xmlns:a16="http://schemas.microsoft.com/office/drawing/2014/main" id="{E99DFEA4-DAB2-F28C-190D-F6DC62375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6" name="AutoShape 1004">
                  <a:extLst>
                    <a:ext uri="{FF2B5EF4-FFF2-40B4-BE49-F238E27FC236}">
                      <a16:creationId xmlns:a16="http://schemas.microsoft.com/office/drawing/2014/main" id="{68558D6B-9311-0243-3157-1E231EA93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4" name="Rectangle 1005">
                <a:extLst>
                  <a:ext uri="{FF2B5EF4-FFF2-40B4-BE49-F238E27FC236}">
                    <a16:creationId xmlns:a16="http://schemas.microsoft.com/office/drawing/2014/main" id="{4901DFF3-94C7-DD4A-DF52-0C6CF5325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5" name="Freeform 1006">
                <a:extLst>
                  <a:ext uri="{FF2B5EF4-FFF2-40B4-BE49-F238E27FC236}">
                    <a16:creationId xmlns:a16="http://schemas.microsoft.com/office/drawing/2014/main" id="{5C077667-299F-59B2-0ACC-1D05CDD03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6" name="Freeform 1007">
                <a:extLst>
                  <a:ext uri="{FF2B5EF4-FFF2-40B4-BE49-F238E27FC236}">
                    <a16:creationId xmlns:a16="http://schemas.microsoft.com/office/drawing/2014/main" id="{036CB8B5-4C35-4A48-40E2-4A48B825D4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7" name="Oval 1008">
                <a:extLst>
                  <a:ext uri="{FF2B5EF4-FFF2-40B4-BE49-F238E27FC236}">
                    <a16:creationId xmlns:a16="http://schemas.microsoft.com/office/drawing/2014/main" id="{4315CAF7-E007-9C7B-6E5F-E2C12B92E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8" name="Freeform 1009">
                <a:extLst>
                  <a:ext uri="{FF2B5EF4-FFF2-40B4-BE49-F238E27FC236}">
                    <a16:creationId xmlns:a16="http://schemas.microsoft.com/office/drawing/2014/main" id="{9AFFE058-5761-9C44-D3DB-89A37F6D1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9" name="AutoShape 1010">
                <a:extLst>
                  <a:ext uri="{FF2B5EF4-FFF2-40B4-BE49-F238E27FC236}">
                    <a16:creationId xmlns:a16="http://schemas.microsoft.com/office/drawing/2014/main" id="{23E49855-1860-2879-B3A9-683BF47E6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0" name="AutoShape 1011">
                <a:extLst>
                  <a:ext uri="{FF2B5EF4-FFF2-40B4-BE49-F238E27FC236}">
                    <a16:creationId xmlns:a16="http://schemas.microsoft.com/office/drawing/2014/main" id="{6901B131-2873-E4A5-EEC5-EA2CAB103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1" name="Oval 1012">
                <a:extLst>
                  <a:ext uri="{FF2B5EF4-FFF2-40B4-BE49-F238E27FC236}">
                    <a16:creationId xmlns:a16="http://schemas.microsoft.com/office/drawing/2014/main" id="{B3FAA6A2-4C25-CDEA-7AE2-E98133424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2" name="Oval 1013">
                <a:extLst>
                  <a:ext uri="{FF2B5EF4-FFF2-40B4-BE49-F238E27FC236}">
                    <a16:creationId xmlns:a16="http://schemas.microsoft.com/office/drawing/2014/main" id="{037B03AF-D39E-2D2A-5AC9-26BBD9ECA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333" name="Oval 1014">
                <a:extLst>
                  <a:ext uri="{FF2B5EF4-FFF2-40B4-BE49-F238E27FC236}">
                    <a16:creationId xmlns:a16="http://schemas.microsoft.com/office/drawing/2014/main" id="{1D0C4379-E45C-43D7-5B7A-00C1A7335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4" name="Rectangle 1015">
                <a:extLst>
                  <a:ext uri="{FF2B5EF4-FFF2-40B4-BE49-F238E27FC236}">
                    <a16:creationId xmlns:a16="http://schemas.microsoft.com/office/drawing/2014/main" id="{A0AFB3BE-8C85-D31A-5E2C-916B72F51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343" name="Group 5342">
              <a:extLst>
                <a:ext uri="{FF2B5EF4-FFF2-40B4-BE49-F238E27FC236}">
                  <a16:creationId xmlns:a16="http://schemas.microsoft.com/office/drawing/2014/main" id="{C3E30108-CB22-46D1-A2BF-1C778949E963}"/>
                </a:ext>
              </a:extLst>
            </p:cNvPr>
            <p:cNvGrpSpPr/>
            <p:nvPr/>
          </p:nvGrpSpPr>
          <p:grpSpPr>
            <a:xfrm>
              <a:off x="7613882" y="2107963"/>
              <a:ext cx="3540395" cy="3733733"/>
              <a:chOff x="7619038" y="2102861"/>
              <a:chExt cx="3540395" cy="3733733"/>
            </a:xfrm>
          </p:grpSpPr>
          <p:sp>
            <p:nvSpPr>
              <p:cNvPr id="5344" name="Line 426">
                <a:extLst>
                  <a:ext uri="{FF2B5EF4-FFF2-40B4-BE49-F238E27FC236}">
                    <a16:creationId xmlns:a16="http://schemas.microsoft.com/office/drawing/2014/main" id="{163F1DF9-C630-58FF-9CBE-1739C1370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13016" y="2695257"/>
                <a:ext cx="227964" cy="174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45" name="Group 783">
                <a:extLst>
                  <a:ext uri="{FF2B5EF4-FFF2-40B4-BE49-F238E27FC236}">
                    <a16:creationId xmlns:a16="http://schemas.microsoft.com/office/drawing/2014/main" id="{AEE96DB6-2C6A-D8CD-A5CF-4B84106CE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55854" y="2304274"/>
                <a:ext cx="298450" cy="464008"/>
                <a:chOff x="3130" y="3288"/>
                <a:chExt cx="410" cy="742"/>
              </a:xfrm>
            </p:grpSpPr>
            <p:sp>
              <p:nvSpPr>
                <p:cNvPr id="5492" name="Line 270">
                  <a:extLst>
                    <a:ext uri="{FF2B5EF4-FFF2-40B4-BE49-F238E27FC236}">
                      <a16:creationId xmlns:a16="http://schemas.microsoft.com/office/drawing/2014/main" id="{B1C37D85-D943-DA93-B2D6-CC4308CB4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3" name="Line 271">
                  <a:extLst>
                    <a:ext uri="{FF2B5EF4-FFF2-40B4-BE49-F238E27FC236}">
                      <a16:creationId xmlns:a16="http://schemas.microsoft.com/office/drawing/2014/main" id="{8726558D-78C4-0735-BF78-3D27CBDFA8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4" name="Line 272">
                  <a:extLst>
                    <a:ext uri="{FF2B5EF4-FFF2-40B4-BE49-F238E27FC236}">
                      <a16:creationId xmlns:a16="http://schemas.microsoft.com/office/drawing/2014/main" id="{4AFA88BD-EB70-B196-F7E4-4F4971AA1D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5" name="Line 273">
                  <a:extLst>
                    <a:ext uri="{FF2B5EF4-FFF2-40B4-BE49-F238E27FC236}">
                      <a16:creationId xmlns:a16="http://schemas.microsoft.com/office/drawing/2014/main" id="{38DAD45A-7EB4-FAF3-3288-1D455C540E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6" name="Line 274">
                  <a:extLst>
                    <a:ext uri="{FF2B5EF4-FFF2-40B4-BE49-F238E27FC236}">
                      <a16:creationId xmlns:a16="http://schemas.microsoft.com/office/drawing/2014/main" id="{5A78362C-EEBF-BFB8-73F9-8256515B7A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7" name="Line 275">
                  <a:extLst>
                    <a:ext uri="{FF2B5EF4-FFF2-40B4-BE49-F238E27FC236}">
                      <a16:creationId xmlns:a16="http://schemas.microsoft.com/office/drawing/2014/main" id="{BE78BC41-C503-38D0-D971-3AD55F1A5D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8" name="Line 276">
                  <a:extLst>
                    <a:ext uri="{FF2B5EF4-FFF2-40B4-BE49-F238E27FC236}">
                      <a16:creationId xmlns:a16="http://schemas.microsoft.com/office/drawing/2014/main" id="{DB3F3D2B-68DA-5098-85BB-9F126A67B1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9" name="Line 277">
                  <a:extLst>
                    <a:ext uri="{FF2B5EF4-FFF2-40B4-BE49-F238E27FC236}">
                      <a16:creationId xmlns:a16="http://schemas.microsoft.com/office/drawing/2014/main" id="{DCA86277-FA3E-A132-0E5B-11BFCA031C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0" name="Line 278">
                  <a:extLst>
                    <a:ext uri="{FF2B5EF4-FFF2-40B4-BE49-F238E27FC236}">
                      <a16:creationId xmlns:a16="http://schemas.microsoft.com/office/drawing/2014/main" id="{17452843-9B31-EC31-7F4F-CCAB52148A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1" name="Line 279">
                  <a:extLst>
                    <a:ext uri="{FF2B5EF4-FFF2-40B4-BE49-F238E27FC236}">
                      <a16:creationId xmlns:a16="http://schemas.microsoft.com/office/drawing/2014/main" id="{BE20E3AB-BAC6-FB21-30B2-9D6A1B046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2" name="Line 280">
                  <a:extLst>
                    <a:ext uri="{FF2B5EF4-FFF2-40B4-BE49-F238E27FC236}">
                      <a16:creationId xmlns:a16="http://schemas.microsoft.com/office/drawing/2014/main" id="{68360313-1E42-EF90-F6B5-55F4309DE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3" name="Line 281">
                  <a:extLst>
                    <a:ext uri="{FF2B5EF4-FFF2-40B4-BE49-F238E27FC236}">
                      <a16:creationId xmlns:a16="http://schemas.microsoft.com/office/drawing/2014/main" id="{494B7D13-8F51-F0A1-5299-C0E5CB2F1A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4" name="Line 282">
                  <a:extLst>
                    <a:ext uri="{FF2B5EF4-FFF2-40B4-BE49-F238E27FC236}">
                      <a16:creationId xmlns:a16="http://schemas.microsoft.com/office/drawing/2014/main" id="{4867AA9C-6D62-A27B-7FF5-C2A4571B0A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5" name="Line 283">
                  <a:extLst>
                    <a:ext uri="{FF2B5EF4-FFF2-40B4-BE49-F238E27FC236}">
                      <a16:creationId xmlns:a16="http://schemas.microsoft.com/office/drawing/2014/main" id="{FA945006-BEE2-03B3-ECC1-055D01758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6" name="Line 284">
                  <a:extLst>
                    <a:ext uri="{FF2B5EF4-FFF2-40B4-BE49-F238E27FC236}">
                      <a16:creationId xmlns:a16="http://schemas.microsoft.com/office/drawing/2014/main" id="{99360081-D096-50BE-8A0B-5067AA8560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346" name="Picture 777" descr="access_point_stylized_small">
                <a:extLst>
                  <a:ext uri="{FF2B5EF4-FFF2-40B4-BE49-F238E27FC236}">
                    <a16:creationId xmlns:a16="http://schemas.microsoft.com/office/drawing/2014/main" id="{E8F1D073-7970-A640-037B-D064E7E826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9038" y="3856797"/>
                <a:ext cx="370169" cy="306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47" name="Picture 780" descr="access_point_stylized_small">
                <a:extLst>
                  <a:ext uri="{FF2B5EF4-FFF2-40B4-BE49-F238E27FC236}">
                    <a16:creationId xmlns:a16="http://schemas.microsoft.com/office/drawing/2014/main" id="{935FB71D-FD7E-3AC3-39D3-9CAB07D5DD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95766" y="5519130"/>
                <a:ext cx="380935" cy="317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348" name="Group 5347">
                <a:extLst>
                  <a:ext uri="{FF2B5EF4-FFF2-40B4-BE49-F238E27FC236}">
                    <a16:creationId xmlns:a16="http://schemas.microsoft.com/office/drawing/2014/main" id="{56B9B17D-0D41-7909-CB53-FCFAF0537208}"/>
                  </a:ext>
                </a:extLst>
              </p:cNvPr>
              <p:cNvGrpSpPr/>
              <p:nvPr/>
            </p:nvGrpSpPr>
            <p:grpSpPr>
              <a:xfrm>
                <a:off x="9788714" y="4984881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85" name="Freeform 471">
                  <a:extLst>
                    <a:ext uri="{FF2B5EF4-FFF2-40B4-BE49-F238E27FC236}">
                      <a16:creationId xmlns:a16="http://schemas.microsoft.com/office/drawing/2014/main" id="{56433D66-AAFD-3CB4-8787-5DCC40FE271D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86" name="Oval 5485">
                  <a:extLst>
                    <a:ext uri="{FF2B5EF4-FFF2-40B4-BE49-F238E27FC236}">
                      <a16:creationId xmlns:a16="http://schemas.microsoft.com/office/drawing/2014/main" id="{0C506C21-A87B-E6EA-CA4B-CC748DD5129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87" name="Group 5486">
                  <a:extLst>
                    <a:ext uri="{FF2B5EF4-FFF2-40B4-BE49-F238E27FC236}">
                      <a16:creationId xmlns:a16="http://schemas.microsoft.com/office/drawing/2014/main" id="{B645036E-3969-E282-F8FD-4851BEFC3B3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88" name="Freeform 474">
                    <a:extLst>
                      <a:ext uri="{FF2B5EF4-FFF2-40B4-BE49-F238E27FC236}">
                        <a16:creationId xmlns:a16="http://schemas.microsoft.com/office/drawing/2014/main" id="{7D6D9139-2FB1-11AF-1884-37C0E3011EAD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9" name="Freeform 475">
                    <a:extLst>
                      <a:ext uri="{FF2B5EF4-FFF2-40B4-BE49-F238E27FC236}">
                        <a16:creationId xmlns:a16="http://schemas.microsoft.com/office/drawing/2014/main" id="{48C50CFC-8208-3B38-E633-D8F8C52E7C8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0" name="Freeform 476">
                    <a:extLst>
                      <a:ext uri="{FF2B5EF4-FFF2-40B4-BE49-F238E27FC236}">
                        <a16:creationId xmlns:a16="http://schemas.microsoft.com/office/drawing/2014/main" id="{66FC2A66-B448-17FC-DBE2-6B12C82AB35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1" name="Freeform 477">
                    <a:extLst>
                      <a:ext uri="{FF2B5EF4-FFF2-40B4-BE49-F238E27FC236}">
                        <a16:creationId xmlns:a16="http://schemas.microsoft.com/office/drawing/2014/main" id="{56D6597E-08CC-2FA4-6861-431A996A661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49" name="Group 5348">
                <a:extLst>
                  <a:ext uri="{FF2B5EF4-FFF2-40B4-BE49-F238E27FC236}">
                    <a16:creationId xmlns:a16="http://schemas.microsoft.com/office/drawing/2014/main" id="{7449A40D-4ED7-456B-2A3A-A1961A40EADD}"/>
                  </a:ext>
                </a:extLst>
              </p:cNvPr>
              <p:cNvGrpSpPr/>
              <p:nvPr/>
            </p:nvGrpSpPr>
            <p:grpSpPr>
              <a:xfrm>
                <a:off x="9854521" y="5333935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78" name="Rectangle 5477">
                  <a:extLst>
                    <a:ext uri="{FF2B5EF4-FFF2-40B4-BE49-F238E27FC236}">
                      <a16:creationId xmlns:a16="http://schemas.microsoft.com/office/drawing/2014/main" id="{DC5AC569-D5B9-B329-57D6-AC1D99F73813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79" name="Freeform 521">
                  <a:extLst>
                    <a:ext uri="{FF2B5EF4-FFF2-40B4-BE49-F238E27FC236}">
                      <a16:creationId xmlns:a16="http://schemas.microsoft.com/office/drawing/2014/main" id="{8F1B6602-A546-D8C4-E472-E5890FE917C1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80" name="Group 5479">
                  <a:extLst>
                    <a:ext uri="{FF2B5EF4-FFF2-40B4-BE49-F238E27FC236}">
                      <a16:creationId xmlns:a16="http://schemas.microsoft.com/office/drawing/2014/main" id="{8075DA7A-83DA-B986-5A7B-66A15B5BB726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81" name="Freeform 523">
                    <a:extLst>
                      <a:ext uri="{FF2B5EF4-FFF2-40B4-BE49-F238E27FC236}">
                        <a16:creationId xmlns:a16="http://schemas.microsoft.com/office/drawing/2014/main" id="{EB01F0CE-185F-56D0-C4C1-995D1300EF97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2" name="Freeform 524">
                    <a:extLst>
                      <a:ext uri="{FF2B5EF4-FFF2-40B4-BE49-F238E27FC236}">
                        <a16:creationId xmlns:a16="http://schemas.microsoft.com/office/drawing/2014/main" id="{58DC3EB9-9532-8D74-9878-92DAF589C52F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3" name="Freeform 525">
                    <a:extLst>
                      <a:ext uri="{FF2B5EF4-FFF2-40B4-BE49-F238E27FC236}">
                        <a16:creationId xmlns:a16="http://schemas.microsoft.com/office/drawing/2014/main" id="{A51523C0-5A5E-24B2-C8E5-506744822AC0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4" name="Freeform 526">
                    <a:extLst>
                      <a:ext uri="{FF2B5EF4-FFF2-40B4-BE49-F238E27FC236}">
                        <a16:creationId xmlns:a16="http://schemas.microsoft.com/office/drawing/2014/main" id="{8434637D-3A93-64F8-2584-D50F12E308D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0" name="Group 5349">
                <a:extLst>
                  <a:ext uri="{FF2B5EF4-FFF2-40B4-BE49-F238E27FC236}">
                    <a16:creationId xmlns:a16="http://schemas.microsoft.com/office/drawing/2014/main" id="{B012E99C-BFCA-E123-79AB-AD8E33FCF151}"/>
                  </a:ext>
                </a:extLst>
              </p:cNvPr>
              <p:cNvGrpSpPr/>
              <p:nvPr/>
            </p:nvGrpSpPr>
            <p:grpSpPr>
              <a:xfrm>
                <a:off x="8681775" y="4962318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71" name="Freeform 479">
                  <a:extLst>
                    <a:ext uri="{FF2B5EF4-FFF2-40B4-BE49-F238E27FC236}">
                      <a16:creationId xmlns:a16="http://schemas.microsoft.com/office/drawing/2014/main" id="{AE22CC43-590A-006A-D845-5160D359630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72" name="Oval 5471">
                  <a:extLst>
                    <a:ext uri="{FF2B5EF4-FFF2-40B4-BE49-F238E27FC236}">
                      <a16:creationId xmlns:a16="http://schemas.microsoft.com/office/drawing/2014/main" id="{6A9C37FC-30FC-C218-AF67-4B1D21B4425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73" name="Group 5472">
                  <a:extLst>
                    <a:ext uri="{FF2B5EF4-FFF2-40B4-BE49-F238E27FC236}">
                      <a16:creationId xmlns:a16="http://schemas.microsoft.com/office/drawing/2014/main" id="{A41DFD08-8783-074D-8BD8-9E31E596872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74" name="Freeform 482">
                    <a:extLst>
                      <a:ext uri="{FF2B5EF4-FFF2-40B4-BE49-F238E27FC236}">
                        <a16:creationId xmlns:a16="http://schemas.microsoft.com/office/drawing/2014/main" id="{A06038B8-EE92-EE69-6957-A12E66B4464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5" name="Freeform 483">
                    <a:extLst>
                      <a:ext uri="{FF2B5EF4-FFF2-40B4-BE49-F238E27FC236}">
                        <a16:creationId xmlns:a16="http://schemas.microsoft.com/office/drawing/2014/main" id="{D2744C4D-809A-3D4F-1403-AC05F3B4D6F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6" name="Freeform 484">
                    <a:extLst>
                      <a:ext uri="{FF2B5EF4-FFF2-40B4-BE49-F238E27FC236}">
                        <a16:creationId xmlns:a16="http://schemas.microsoft.com/office/drawing/2014/main" id="{41CDEB6D-0797-57AB-83CD-4CAF2334D88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7" name="Freeform 485">
                    <a:extLst>
                      <a:ext uri="{FF2B5EF4-FFF2-40B4-BE49-F238E27FC236}">
                        <a16:creationId xmlns:a16="http://schemas.microsoft.com/office/drawing/2014/main" id="{C995570F-B30A-5BC3-17A7-7566E4F956D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1" name="Group 5350">
                <a:extLst>
                  <a:ext uri="{FF2B5EF4-FFF2-40B4-BE49-F238E27FC236}">
                    <a16:creationId xmlns:a16="http://schemas.microsoft.com/office/drawing/2014/main" id="{2842C193-CADE-FB69-86CE-0C99177EFB99}"/>
                  </a:ext>
                </a:extLst>
              </p:cNvPr>
              <p:cNvGrpSpPr/>
              <p:nvPr/>
            </p:nvGrpSpPr>
            <p:grpSpPr>
              <a:xfrm>
                <a:off x="8316676" y="5189331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64" name="Rectangle 5463">
                  <a:extLst>
                    <a:ext uri="{FF2B5EF4-FFF2-40B4-BE49-F238E27FC236}">
                      <a16:creationId xmlns:a16="http://schemas.microsoft.com/office/drawing/2014/main" id="{456AA728-76AD-E3BB-6491-E61998850E40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65" name="Freeform 530">
                  <a:extLst>
                    <a:ext uri="{FF2B5EF4-FFF2-40B4-BE49-F238E27FC236}">
                      <a16:creationId xmlns:a16="http://schemas.microsoft.com/office/drawing/2014/main" id="{F37CF69E-39A6-E748-94F5-A1297C85B4F3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66" name="Group 5465">
                  <a:extLst>
                    <a:ext uri="{FF2B5EF4-FFF2-40B4-BE49-F238E27FC236}">
                      <a16:creationId xmlns:a16="http://schemas.microsoft.com/office/drawing/2014/main" id="{4E06F4E2-D40D-218D-BC1D-FCACC8F5E5CA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67" name="Freeform 532">
                    <a:extLst>
                      <a:ext uri="{FF2B5EF4-FFF2-40B4-BE49-F238E27FC236}">
                        <a16:creationId xmlns:a16="http://schemas.microsoft.com/office/drawing/2014/main" id="{C81DE1C0-CAB7-92C7-7C30-8CE0637DD90C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8" name="Freeform 533">
                    <a:extLst>
                      <a:ext uri="{FF2B5EF4-FFF2-40B4-BE49-F238E27FC236}">
                        <a16:creationId xmlns:a16="http://schemas.microsoft.com/office/drawing/2014/main" id="{CFF2438C-AAF4-5676-B18A-505578424374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9" name="Freeform 534">
                    <a:extLst>
                      <a:ext uri="{FF2B5EF4-FFF2-40B4-BE49-F238E27FC236}">
                        <a16:creationId xmlns:a16="http://schemas.microsoft.com/office/drawing/2014/main" id="{E13B4018-2099-9D20-D21C-4948B3E4A6F9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0" name="Freeform 535">
                    <a:extLst>
                      <a:ext uri="{FF2B5EF4-FFF2-40B4-BE49-F238E27FC236}">
                        <a16:creationId xmlns:a16="http://schemas.microsoft.com/office/drawing/2014/main" id="{A5F1CF2F-01A9-CE6A-3BD7-4064B80EC0F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2" name="Group 5351">
                <a:extLst>
                  <a:ext uri="{FF2B5EF4-FFF2-40B4-BE49-F238E27FC236}">
                    <a16:creationId xmlns:a16="http://schemas.microsoft.com/office/drawing/2014/main" id="{58347A02-931C-CE7B-7585-020636EBAF43}"/>
                  </a:ext>
                </a:extLst>
              </p:cNvPr>
              <p:cNvGrpSpPr/>
              <p:nvPr/>
            </p:nvGrpSpPr>
            <p:grpSpPr>
              <a:xfrm>
                <a:off x="8444983" y="2807207"/>
                <a:ext cx="353678" cy="168275"/>
                <a:chOff x="7493876" y="2774731"/>
                <a:chExt cx="1481958" cy="894622"/>
              </a:xfrm>
            </p:grpSpPr>
            <p:sp>
              <p:nvSpPr>
                <p:cNvPr id="5457" name="Freeform 407">
                  <a:extLst>
                    <a:ext uri="{FF2B5EF4-FFF2-40B4-BE49-F238E27FC236}">
                      <a16:creationId xmlns:a16="http://schemas.microsoft.com/office/drawing/2014/main" id="{EDDBC70D-ABD0-D0FA-E401-03AC352F34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8" name="Oval 5457">
                  <a:extLst>
                    <a:ext uri="{FF2B5EF4-FFF2-40B4-BE49-F238E27FC236}">
                      <a16:creationId xmlns:a16="http://schemas.microsoft.com/office/drawing/2014/main" id="{BE829C16-42A9-BA26-C085-0D79CF1B6CC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9" name="Group 5458">
                  <a:extLst>
                    <a:ext uri="{FF2B5EF4-FFF2-40B4-BE49-F238E27FC236}">
                      <a16:creationId xmlns:a16="http://schemas.microsoft.com/office/drawing/2014/main" id="{5BD422A8-5A3E-86B5-CADE-DD6AFD936A78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60" name="Freeform 410">
                    <a:extLst>
                      <a:ext uri="{FF2B5EF4-FFF2-40B4-BE49-F238E27FC236}">
                        <a16:creationId xmlns:a16="http://schemas.microsoft.com/office/drawing/2014/main" id="{44140D3D-9C84-98E8-1B42-6BF835F40ACA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1" name="Freeform 411">
                    <a:extLst>
                      <a:ext uri="{FF2B5EF4-FFF2-40B4-BE49-F238E27FC236}">
                        <a16:creationId xmlns:a16="http://schemas.microsoft.com/office/drawing/2014/main" id="{79CFC1CE-DAD4-1CBD-FBD6-B11CB56C48D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2" name="Freeform 412">
                    <a:extLst>
                      <a:ext uri="{FF2B5EF4-FFF2-40B4-BE49-F238E27FC236}">
                        <a16:creationId xmlns:a16="http://schemas.microsoft.com/office/drawing/2014/main" id="{49F22196-56BF-6A70-FC07-7F9A4AAC620D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3" name="Freeform 413">
                    <a:extLst>
                      <a:ext uri="{FF2B5EF4-FFF2-40B4-BE49-F238E27FC236}">
                        <a16:creationId xmlns:a16="http://schemas.microsoft.com/office/drawing/2014/main" id="{18C4207C-94B9-89DD-9C1B-6DF32994181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3" name="Group 5352">
                <a:extLst>
                  <a:ext uri="{FF2B5EF4-FFF2-40B4-BE49-F238E27FC236}">
                    <a16:creationId xmlns:a16="http://schemas.microsoft.com/office/drawing/2014/main" id="{BCE77660-4B1E-D399-BE96-FB2B33496783}"/>
                  </a:ext>
                </a:extLst>
              </p:cNvPr>
              <p:cNvGrpSpPr/>
              <p:nvPr/>
            </p:nvGrpSpPr>
            <p:grpSpPr>
              <a:xfrm>
                <a:off x="8055226" y="3960892"/>
                <a:ext cx="354986" cy="175668"/>
                <a:chOff x="7493876" y="2774731"/>
                <a:chExt cx="1481958" cy="894622"/>
              </a:xfrm>
            </p:grpSpPr>
            <p:sp>
              <p:nvSpPr>
                <p:cNvPr id="5450" name="Freeform 415">
                  <a:extLst>
                    <a:ext uri="{FF2B5EF4-FFF2-40B4-BE49-F238E27FC236}">
                      <a16:creationId xmlns:a16="http://schemas.microsoft.com/office/drawing/2014/main" id="{B4E86603-AB39-9C16-7A23-1A21832A792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1" name="Oval 5450">
                  <a:extLst>
                    <a:ext uri="{FF2B5EF4-FFF2-40B4-BE49-F238E27FC236}">
                      <a16:creationId xmlns:a16="http://schemas.microsoft.com/office/drawing/2014/main" id="{13804998-F219-8CFA-696D-7D381FAA37B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2" name="Group 5451">
                  <a:extLst>
                    <a:ext uri="{FF2B5EF4-FFF2-40B4-BE49-F238E27FC236}">
                      <a16:creationId xmlns:a16="http://schemas.microsoft.com/office/drawing/2014/main" id="{CE9884EC-B3B4-B8DF-EC3B-BDDEB39868B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53" name="Freeform 418">
                    <a:extLst>
                      <a:ext uri="{FF2B5EF4-FFF2-40B4-BE49-F238E27FC236}">
                        <a16:creationId xmlns:a16="http://schemas.microsoft.com/office/drawing/2014/main" id="{77ADF58D-B672-33B6-E5C8-B2BD462796F1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4" name="Freeform 419">
                    <a:extLst>
                      <a:ext uri="{FF2B5EF4-FFF2-40B4-BE49-F238E27FC236}">
                        <a16:creationId xmlns:a16="http://schemas.microsoft.com/office/drawing/2014/main" id="{EDE06EB2-596A-F1C6-D89A-172A1250CB43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5" name="Freeform 420">
                    <a:extLst>
                      <a:ext uri="{FF2B5EF4-FFF2-40B4-BE49-F238E27FC236}">
                        <a16:creationId xmlns:a16="http://schemas.microsoft.com/office/drawing/2014/main" id="{81F1D3EB-58E0-A5C0-CDD2-0A8292887C8E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6" name="Freeform 421">
                    <a:extLst>
                      <a:ext uri="{FF2B5EF4-FFF2-40B4-BE49-F238E27FC236}">
                        <a16:creationId xmlns:a16="http://schemas.microsoft.com/office/drawing/2014/main" id="{F4EED73C-6989-77AB-6918-4B90EA6F593A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4" name="Group 5353">
                <a:extLst>
                  <a:ext uri="{FF2B5EF4-FFF2-40B4-BE49-F238E27FC236}">
                    <a16:creationId xmlns:a16="http://schemas.microsoft.com/office/drawing/2014/main" id="{88A3A98A-DAE8-FB3B-F2EB-80DBC1DB7016}"/>
                  </a:ext>
                </a:extLst>
              </p:cNvPr>
              <p:cNvGrpSpPr/>
              <p:nvPr/>
            </p:nvGrpSpPr>
            <p:grpSpPr>
              <a:xfrm>
                <a:off x="10889241" y="3596263"/>
                <a:ext cx="170989" cy="97052"/>
                <a:chOff x="7493876" y="2774731"/>
                <a:chExt cx="1481958" cy="894622"/>
              </a:xfrm>
            </p:grpSpPr>
            <p:sp>
              <p:nvSpPr>
                <p:cNvPr id="5443" name="Freeform 455">
                  <a:extLst>
                    <a:ext uri="{FF2B5EF4-FFF2-40B4-BE49-F238E27FC236}">
                      <a16:creationId xmlns:a16="http://schemas.microsoft.com/office/drawing/2014/main" id="{555A2F96-49BB-D767-6CB5-5B9A523DB68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44" name="Oval 5443">
                  <a:extLst>
                    <a:ext uri="{FF2B5EF4-FFF2-40B4-BE49-F238E27FC236}">
                      <a16:creationId xmlns:a16="http://schemas.microsoft.com/office/drawing/2014/main" id="{D0C062F3-BF1D-B612-E948-5BFCD1EA606D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45" name="Group 5444">
                  <a:extLst>
                    <a:ext uri="{FF2B5EF4-FFF2-40B4-BE49-F238E27FC236}">
                      <a16:creationId xmlns:a16="http://schemas.microsoft.com/office/drawing/2014/main" id="{9C0F3E9D-2575-F6C5-9D3A-AF3E8237132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46" name="Freeform 458">
                    <a:extLst>
                      <a:ext uri="{FF2B5EF4-FFF2-40B4-BE49-F238E27FC236}">
                        <a16:creationId xmlns:a16="http://schemas.microsoft.com/office/drawing/2014/main" id="{12BD4FE1-CE14-B5FB-F450-737633D20B6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7" name="Freeform 459">
                    <a:extLst>
                      <a:ext uri="{FF2B5EF4-FFF2-40B4-BE49-F238E27FC236}">
                        <a16:creationId xmlns:a16="http://schemas.microsoft.com/office/drawing/2014/main" id="{4666C935-C3D1-12C2-0582-0AB40C171B7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8" name="Freeform 460">
                    <a:extLst>
                      <a:ext uri="{FF2B5EF4-FFF2-40B4-BE49-F238E27FC236}">
                        <a16:creationId xmlns:a16="http://schemas.microsoft.com/office/drawing/2014/main" id="{AEBEC2FA-E1F6-8F85-043D-A0AAD96B74D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9" name="Freeform 461">
                    <a:extLst>
                      <a:ext uri="{FF2B5EF4-FFF2-40B4-BE49-F238E27FC236}">
                        <a16:creationId xmlns:a16="http://schemas.microsoft.com/office/drawing/2014/main" id="{0342CDED-36ED-1755-FF08-19BBC835ADB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5" name="Group 5354">
                <a:extLst>
                  <a:ext uri="{FF2B5EF4-FFF2-40B4-BE49-F238E27FC236}">
                    <a16:creationId xmlns:a16="http://schemas.microsoft.com/office/drawing/2014/main" id="{7CE81D07-5497-68C4-C39B-E2143C29F4E6}"/>
                  </a:ext>
                </a:extLst>
              </p:cNvPr>
              <p:cNvGrpSpPr/>
              <p:nvPr/>
            </p:nvGrpSpPr>
            <p:grpSpPr>
              <a:xfrm>
                <a:off x="10415765" y="3491036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36" name="Freeform 615">
                  <a:extLst>
                    <a:ext uri="{FF2B5EF4-FFF2-40B4-BE49-F238E27FC236}">
                      <a16:creationId xmlns:a16="http://schemas.microsoft.com/office/drawing/2014/main" id="{4B484CC1-CB33-0EE0-664C-F53ED64238A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7" name="Oval 5436">
                  <a:extLst>
                    <a:ext uri="{FF2B5EF4-FFF2-40B4-BE49-F238E27FC236}">
                      <a16:creationId xmlns:a16="http://schemas.microsoft.com/office/drawing/2014/main" id="{660425E7-AD9B-57F0-863B-618EF8DDC811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8" name="Group 5437">
                  <a:extLst>
                    <a:ext uri="{FF2B5EF4-FFF2-40B4-BE49-F238E27FC236}">
                      <a16:creationId xmlns:a16="http://schemas.microsoft.com/office/drawing/2014/main" id="{30B09325-6C5E-45CA-CFAD-145A4A870A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9" name="Freeform 618">
                    <a:extLst>
                      <a:ext uri="{FF2B5EF4-FFF2-40B4-BE49-F238E27FC236}">
                        <a16:creationId xmlns:a16="http://schemas.microsoft.com/office/drawing/2014/main" id="{DB5F1059-D8A8-EEA4-C512-D7A617F26BB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0" name="Freeform 619">
                    <a:extLst>
                      <a:ext uri="{FF2B5EF4-FFF2-40B4-BE49-F238E27FC236}">
                        <a16:creationId xmlns:a16="http://schemas.microsoft.com/office/drawing/2014/main" id="{990D7DA9-0DE1-5044-5F4F-14ABDC86FC1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1" name="Freeform 620">
                    <a:extLst>
                      <a:ext uri="{FF2B5EF4-FFF2-40B4-BE49-F238E27FC236}">
                        <a16:creationId xmlns:a16="http://schemas.microsoft.com/office/drawing/2014/main" id="{F92ECC8E-88FA-1098-C2F4-9E9416B31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2" name="Freeform 621">
                    <a:extLst>
                      <a:ext uri="{FF2B5EF4-FFF2-40B4-BE49-F238E27FC236}">
                        <a16:creationId xmlns:a16="http://schemas.microsoft.com/office/drawing/2014/main" id="{F6E7FF32-3053-EDE3-6868-9CFD4AB0AA95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6" name="Group 5355">
                <a:extLst>
                  <a:ext uri="{FF2B5EF4-FFF2-40B4-BE49-F238E27FC236}">
                    <a16:creationId xmlns:a16="http://schemas.microsoft.com/office/drawing/2014/main" id="{6ECF3106-BFBA-2DA3-3875-7FFB0AD00E68}"/>
                  </a:ext>
                </a:extLst>
              </p:cNvPr>
              <p:cNvGrpSpPr/>
              <p:nvPr/>
            </p:nvGrpSpPr>
            <p:grpSpPr>
              <a:xfrm>
                <a:off x="9953880" y="2197190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9" name="Freeform 577">
                  <a:extLst>
                    <a:ext uri="{FF2B5EF4-FFF2-40B4-BE49-F238E27FC236}">
                      <a16:creationId xmlns:a16="http://schemas.microsoft.com/office/drawing/2014/main" id="{31153F28-8B26-24FF-8711-CAC0CC9A2D4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0" name="Oval 5429">
                  <a:extLst>
                    <a:ext uri="{FF2B5EF4-FFF2-40B4-BE49-F238E27FC236}">
                      <a16:creationId xmlns:a16="http://schemas.microsoft.com/office/drawing/2014/main" id="{54562E3E-214C-3FD2-8916-982E614618D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1" name="Group 5430">
                  <a:extLst>
                    <a:ext uri="{FF2B5EF4-FFF2-40B4-BE49-F238E27FC236}">
                      <a16:creationId xmlns:a16="http://schemas.microsoft.com/office/drawing/2014/main" id="{0617C64A-4A15-6B3D-6DC7-656B1BB3775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2" name="Freeform 580">
                    <a:extLst>
                      <a:ext uri="{FF2B5EF4-FFF2-40B4-BE49-F238E27FC236}">
                        <a16:creationId xmlns:a16="http://schemas.microsoft.com/office/drawing/2014/main" id="{3C2E5A97-55FE-A480-9FB5-F182F2E857E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3" name="Freeform 581">
                    <a:extLst>
                      <a:ext uri="{FF2B5EF4-FFF2-40B4-BE49-F238E27FC236}">
                        <a16:creationId xmlns:a16="http://schemas.microsoft.com/office/drawing/2014/main" id="{80932C2B-5923-F335-95D9-70EBB7988E2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4" name="Freeform 582">
                    <a:extLst>
                      <a:ext uri="{FF2B5EF4-FFF2-40B4-BE49-F238E27FC236}">
                        <a16:creationId xmlns:a16="http://schemas.microsoft.com/office/drawing/2014/main" id="{0DBC0667-9F31-44FD-D4CF-A3D4CECDA749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5" name="Freeform 583">
                    <a:extLst>
                      <a:ext uri="{FF2B5EF4-FFF2-40B4-BE49-F238E27FC236}">
                        <a16:creationId xmlns:a16="http://schemas.microsoft.com/office/drawing/2014/main" id="{9D094745-BB7B-89D5-4F46-21A54094C643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7" name="Group 5356">
                <a:extLst>
                  <a:ext uri="{FF2B5EF4-FFF2-40B4-BE49-F238E27FC236}">
                    <a16:creationId xmlns:a16="http://schemas.microsoft.com/office/drawing/2014/main" id="{2B6F7B87-B4B1-9746-E0DC-1CBDA14BAFB8}"/>
                  </a:ext>
                </a:extLst>
              </p:cNvPr>
              <p:cNvGrpSpPr/>
              <p:nvPr/>
            </p:nvGrpSpPr>
            <p:grpSpPr>
              <a:xfrm>
                <a:off x="10532370" y="2608265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2" name="Freeform 593">
                  <a:extLst>
                    <a:ext uri="{FF2B5EF4-FFF2-40B4-BE49-F238E27FC236}">
                      <a16:creationId xmlns:a16="http://schemas.microsoft.com/office/drawing/2014/main" id="{20BAB3FE-AA13-07A1-871E-4AB48C214C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23" name="Oval 5422">
                  <a:extLst>
                    <a:ext uri="{FF2B5EF4-FFF2-40B4-BE49-F238E27FC236}">
                      <a16:creationId xmlns:a16="http://schemas.microsoft.com/office/drawing/2014/main" id="{DD1FFE48-C465-9874-FB55-40A364C6AE5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24" name="Group 5423">
                  <a:extLst>
                    <a:ext uri="{FF2B5EF4-FFF2-40B4-BE49-F238E27FC236}">
                      <a16:creationId xmlns:a16="http://schemas.microsoft.com/office/drawing/2014/main" id="{14A2A218-BC92-42CA-649D-448383CFEE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25" name="Freeform 596">
                    <a:extLst>
                      <a:ext uri="{FF2B5EF4-FFF2-40B4-BE49-F238E27FC236}">
                        <a16:creationId xmlns:a16="http://schemas.microsoft.com/office/drawing/2014/main" id="{7856AA3B-9D78-5196-2989-46EB64D9FAF0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6" name="Freeform 597">
                    <a:extLst>
                      <a:ext uri="{FF2B5EF4-FFF2-40B4-BE49-F238E27FC236}">
                        <a16:creationId xmlns:a16="http://schemas.microsoft.com/office/drawing/2014/main" id="{D14209A8-0617-AE59-1469-785BBAD48F27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7" name="Freeform 598">
                    <a:extLst>
                      <a:ext uri="{FF2B5EF4-FFF2-40B4-BE49-F238E27FC236}">
                        <a16:creationId xmlns:a16="http://schemas.microsoft.com/office/drawing/2014/main" id="{9EF33B2A-82F8-A9E0-B028-4A2CB3939012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8" name="Freeform 599">
                    <a:extLst>
                      <a:ext uri="{FF2B5EF4-FFF2-40B4-BE49-F238E27FC236}">
                        <a16:creationId xmlns:a16="http://schemas.microsoft.com/office/drawing/2014/main" id="{26673C35-7D3F-6912-B05D-A0E18CD6637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8" name="Group 5357">
                <a:extLst>
                  <a:ext uri="{FF2B5EF4-FFF2-40B4-BE49-F238E27FC236}">
                    <a16:creationId xmlns:a16="http://schemas.microsoft.com/office/drawing/2014/main" id="{418AE7CB-0BBD-18F8-31B3-7A1644F1A952}"/>
                  </a:ext>
                </a:extLst>
              </p:cNvPr>
              <p:cNvGrpSpPr/>
              <p:nvPr/>
            </p:nvGrpSpPr>
            <p:grpSpPr>
              <a:xfrm>
                <a:off x="10648981" y="2102861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15" name="Freeform 601">
                  <a:extLst>
                    <a:ext uri="{FF2B5EF4-FFF2-40B4-BE49-F238E27FC236}">
                      <a16:creationId xmlns:a16="http://schemas.microsoft.com/office/drawing/2014/main" id="{8A805B91-F190-F98F-FB32-6952431D27B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16" name="Oval 5415">
                  <a:extLst>
                    <a:ext uri="{FF2B5EF4-FFF2-40B4-BE49-F238E27FC236}">
                      <a16:creationId xmlns:a16="http://schemas.microsoft.com/office/drawing/2014/main" id="{C747F64C-63D0-8F42-A680-DD5734C5F00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7" name="Group 5416">
                  <a:extLst>
                    <a:ext uri="{FF2B5EF4-FFF2-40B4-BE49-F238E27FC236}">
                      <a16:creationId xmlns:a16="http://schemas.microsoft.com/office/drawing/2014/main" id="{248F2E14-822E-EFDA-82E0-381D964C1EB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8" name="Freeform 604">
                    <a:extLst>
                      <a:ext uri="{FF2B5EF4-FFF2-40B4-BE49-F238E27FC236}">
                        <a16:creationId xmlns:a16="http://schemas.microsoft.com/office/drawing/2014/main" id="{A71E5AD2-8186-56DE-7FD1-DF3487C421A6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9" name="Freeform 605">
                    <a:extLst>
                      <a:ext uri="{FF2B5EF4-FFF2-40B4-BE49-F238E27FC236}">
                        <a16:creationId xmlns:a16="http://schemas.microsoft.com/office/drawing/2014/main" id="{566C43EB-DA6E-FDD9-2D0C-C1CF0EB96A72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0" name="Freeform 606">
                    <a:extLst>
                      <a:ext uri="{FF2B5EF4-FFF2-40B4-BE49-F238E27FC236}">
                        <a16:creationId xmlns:a16="http://schemas.microsoft.com/office/drawing/2014/main" id="{D95ABD40-0B9B-25B6-AC11-DE0779C3D45B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1" name="Freeform 607">
                    <a:extLst>
                      <a:ext uri="{FF2B5EF4-FFF2-40B4-BE49-F238E27FC236}">
                        <a16:creationId xmlns:a16="http://schemas.microsoft.com/office/drawing/2014/main" id="{6E7AEDE4-0C6B-28FB-D1F9-D3BA2CEA257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9" name="Group 5358">
                <a:extLst>
                  <a:ext uri="{FF2B5EF4-FFF2-40B4-BE49-F238E27FC236}">
                    <a16:creationId xmlns:a16="http://schemas.microsoft.com/office/drawing/2014/main" id="{B2600A38-1C56-DDB3-F8DB-D47527EBD63A}"/>
                  </a:ext>
                </a:extLst>
              </p:cNvPr>
              <p:cNvGrpSpPr/>
              <p:nvPr/>
            </p:nvGrpSpPr>
            <p:grpSpPr>
              <a:xfrm>
                <a:off x="9103944" y="3951522"/>
                <a:ext cx="367224" cy="240304"/>
                <a:chOff x="7493876" y="2774731"/>
                <a:chExt cx="1481958" cy="894622"/>
              </a:xfrm>
            </p:grpSpPr>
            <p:sp>
              <p:nvSpPr>
                <p:cNvPr id="5408" name="Freeform 554">
                  <a:extLst>
                    <a:ext uri="{FF2B5EF4-FFF2-40B4-BE49-F238E27FC236}">
                      <a16:creationId xmlns:a16="http://schemas.microsoft.com/office/drawing/2014/main" id="{81E13C3A-3820-FB4E-49FC-4D1BBC8927E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9" name="Oval 5408">
                  <a:extLst>
                    <a:ext uri="{FF2B5EF4-FFF2-40B4-BE49-F238E27FC236}">
                      <a16:creationId xmlns:a16="http://schemas.microsoft.com/office/drawing/2014/main" id="{B0529E70-B7A1-B068-6550-623B3FD1E389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0" name="Group 5409">
                  <a:extLst>
                    <a:ext uri="{FF2B5EF4-FFF2-40B4-BE49-F238E27FC236}">
                      <a16:creationId xmlns:a16="http://schemas.microsoft.com/office/drawing/2014/main" id="{BD4EA210-6040-0441-F966-52067AA18B9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1" name="Freeform 557">
                    <a:extLst>
                      <a:ext uri="{FF2B5EF4-FFF2-40B4-BE49-F238E27FC236}">
                        <a16:creationId xmlns:a16="http://schemas.microsoft.com/office/drawing/2014/main" id="{65C76E9B-04F2-1BDA-9194-3430C83719D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2" name="Freeform 558">
                    <a:extLst>
                      <a:ext uri="{FF2B5EF4-FFF2-40B4-BE49-F238E27FC236}">
                        <a16:creationId xmlns:a16="http://schemas.microsoft.com/office/drawing/2014/main" id="{8A57DC7E-6A3C-0BC1-780E-6335EA8C0996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3" name="Freeform 559">
                    <a:extLst>
                      <a:ext uri="{FF2B5EF4-FFF2-40B4-BE49-F238E27FC236}">
                        <a16:creationId xmlns:a16="http://schemas.microsoft.com/office/drawing/2014/main" id="{E6902D38-FFA6-0CC3-7040-CF60CB5055F1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4" name="Freeform 560">
                    <a:extLst>
                      <a:ext uri="{FF2B5EF4-FFF2-40B4-BE49-F238E27FC236}">
                        <a16:creationId xmlns:a16="http://schemas.microsoft.com/office/drawing/2014/main" id="{95DDC63A-C2D3-088F-02BE-ABACF7828D7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0" name="Group 5359">
                <a:extLst>
                  <a:ext uri="{FF2B5EF4-FFF2-40B4-BE49-F238E27FC236}">
                    <a16:creationId xmlns:a16="http://schemas.microsoft.com/office/drawing/2014/main" id="{D68314E9-1264-8B3D-432A-57283600E4C9}"/>
                  </a:ext>
                </a:extLst>
              </p:cNvPr>
              <p:cNvGrpSpPr/>
              <p:nvPr/>
            </p:nvGrpSpPr>
            <p:grpSpPr>
              <a:xfrm>
                <a:off x="9985282" y="265646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01" name="Freeform 585">
                  <a:extLst>
                    <a:ext uri="{FF2B5EF4-FFF2-40B4-BE49-F238E27FC236}">
                      <a16:creationId xmlns:a16="http://schemas.microsoft.com/office/drawing/2014/main" id="{66BBF59F-25BD-CE5D-BAFF-861F4A1900E3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2" name="Oval 5401">
                  <a:extLst>
                    <a:ext uri="{FF2B5EF4-FFF2-40B4-BE49-F238E27FC236}">
                      <a16:creationId xmlns:a16="http://schemas.microsoft.com/office/drawing/2014/main" id="{91ADC414-5107-75C6-261C-50341DEF24A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03" name="Group 5402">
                  <a:extLst>
                    <a:ext uri="{FF2B5EF4-FFF2-40B4-BE49-F238E27FC236}">
                      <a16:creationId xmlns:a16="http://schemas.microsoft.com/office/drawing/2014/main" id="{9E5CF92C-4F8B-CCAE-27B4-3BC812DB12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04" name="Freeform 588">
                    <a:extLst>
                      <a:ext uri="{FF2B5EF4-FFF2-40B4-BE49-F238E27FC236}">
                        <a16:creationId xmlns:a16="http://schemas.microsoft.com/office/drawing/2014/main" id="{D140DD53-5E08-0C78-5F4E-38E7BE5FCCF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5" name="Freeform 589">
                    <a:extLst>
                      <a:ext uri="{FF2B5EF4-FFF2-40B4-BE49-F238E27FC236}">
                        <a16:creationId xmlns:a16="http://schemas.microsoft.com/office/drawing/2014/main" id="{D639712D-90CF-A7BE-EFCD-88BB2C636FA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6" name="Freeform 590">
                    <a:extLst>
                      <a:ext uri="{FF2B5EF4-FFF2-40B4-BE49-F238E27FC236}">
                        <a16:creationId xmlns:a16="http://schemas.microsoft.com/office/drawing/2014/main" id="{CD22388C-3302-DA05-C77A-3955B2E6E670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7" name="Freeform 591">
                    <a:extLst>
                      <a:ext uri="{FF2B5EF4-FFF2-40B4-BE49-F238E27FC236}">
                        <a16:creationId xmlns:a16="http://schemas.microsoft.com/office/drawing/2014/main" id="{AAF69B46-7BF4-DA3B-7176-8C10DF33200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1" name="Group 5360">
                <a:extLst>
                  <a:ext uri="{FF2B5EF4-FFF2-40B4-BE49-F238E27FC236}">
                    <a16:creationId xmlns:a16="http://schemas.microsoft.com/office/drawing/2014/main" id="{B58F7134-CDA3-74FA-64F0-944A3851FD76}"/>
                  </a:ext>
                </a:extLst>
              </p:cNvPr>
              <p:cNvGrpSpPr/>
              <p:nvPr/>
            </p:nvGrpSpPr>
            <p:grpSpPr>
              <a:xfrm>
                <a:off x="9502294" y="3388930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94" name="Freeform 538">
                  <a:extLst>
                    <a:ext uri="{FF2B5EF4-FFF2-40B4-BE49-F238E27FC236}">
                      <a16:creationId xmlns:a16="http://schemas.microsoft.com/office/drawing/2014/main" id="{92CB95BB-A803-E23E-3476-D763DD6E545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95" name="Oval 5394">
                  <a:extLst>
                    <a:ext uri="{FF2B5EF4-FFF2-40B4-BE49-F238E27FC236}">
                      <a16:creationId xmlns:a16="http://schemas.microsoft.com/office/drawing/2014/main" id="{C5B34BE7-B571-A171-A95E-2E3E32749F2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96" name="Group 5395">
                  <a:extLst>
                    <a:ext uri="{FF2B5EF4-FFF2-40B4-BE49-F238E27FC236}">
                      <a16:creationId xmlns:a16="http://schemas.microsoft.com/office/drawing/2014/main" id="{14C9C436-EDBB-D9B9-1AFE-C4946AC0FFA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7" name="Freeform 541">
                    <a:extLst>
                      <a:ext uri="{FF2B5EF4-FFF2-40B4-BE49-F238E27FC236}">
                        <a16:creationId xmlns:a16="http://schemas.microsoft.com/office/drawing/2014/main" id="{2E8252CC-D717-5B79-A76A-2736DD82E0B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8" name="Freeform 542">
                    <a:extLst>
                      <a:ext uri="{FF2B5EF4-FFF2-40B4-BE49-F238E27FC236}">
                        <a16:creationId xmlns:a16="http://schemas.microsoft.com/office/drawing/2014/main" id="{726FF163-9185-F3B4-578E-C35989214AB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9" name="Freeform 543">
                    <a:extLst>
                      <a:ext uri="{FF2B5EF4-FFF2-40B4-BE49-F238E27FC236}">
                        <a16:creationId xmlns:a16="http://schemas.microsoft.com/office/drawing/2014/main" id="{55D6AA96-43EF-E0CC-0D02-A33C82084F2F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0" name="Freeform 544">
                    <a:extLst>
                      <a:ext uri="{FF2B5EF4-FFF2-40B4-BE49-F238E27FC236}">
                        <a16:creationId xmlns:a16="http://schemas.microsoft.com/office/drawing/2014/main" id="{053CC3FC-6BC1-4EAE-8905-62DED474655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2" name="Group 5361">
                <a:extLst>
                  <a:ext uri="{FF2B5EF4-FFF2-40B4-BE49-F238E27FC236}">
                    <a16:creationId xmlns:a16="http://schemas.microsoft.com/office/drawing/2014/main" id="{931B98F4-C30F-7F3D-14D2-FCE8CE4FCE1D}"/>
                  </a:ext>
                </a:extLst>
              </p:cNvPr>
              <p:cNvGrpSpPr/>
              <p:nvPr/>
            </p:nvGrpSpPr>
            <p:grpSpPr>
              <a:xfrm>
                <a:off x="9606710" y="3994661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87" name="Freeform 546">
                  <a:extLst>
                    <a:ext uri="{FF2B5EF4-FFF2-40B4-BE49-F238E27FC236}">
                      <a16:creationId xmlns:a16="http://schemas.microsoft.com/office/drawing/2014/main" id="{E509B513-B387-8F5C-447B-C31F887EDF0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8" name="Oval 5387">
                  <a:extLst>
                    <a:ext uri="{FF2B5EF4-FFF2-40B4-BE49-F238E27FC236}">
                      <a16:creationId xmlns:a16="http://schemas.microsoft.com/office/drawing/2014/main" id="{76CC4FA0-F110-7A6A-AD35-BACF76C523C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9" name="Group 5388">
                  <a:extLst>
                    <a:ext uri="{FF2B5EF4-FFF2-40B4-BE49-F238E27FC236}">
                      <a16:creationId xmlns:a16="http://schemas.microsoft.com/office/drawing/2014/main" id="{9D7FD516-8EDD-EE9F-32A0-2355614AA90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0" name="Freeform 549">
                    <a:extLst>
                      <a:ext uri="{FF2B5EF4-FFF2-40B4-BE49-F238E27FC236}">
                        <a16:creationId xmlns:a16="http://schemas.microsoft.com/office/drawing/2014/main" id="{FEB33258-3F62-B0BC-0928-309F6E35F14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1" name="Freeform 550">
                    <a:extLst>
                      <a:ext uri="{FF2B5EF4-FFF2-40B4-BE49-F238E27FC236}">
                        <a16:creationId xmlns:a16="http://schemas.microsoft.com/office/drawing/2014/main" id="{F229C9D2-D606-317D-6756-9D30EBAC408A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2" name="Freeform 551">
                    <a:extLst>
                      <a:ext uri="{FF2B5EF4-FFF2-40B4-BE49-F238E27FC236}">
                        <a16:creationId xmlns:a16="http://schemas.microsoft.com/office/drawing/2014/main" id="{3C8AB7DE-2F69-7CBB-E9C9-29B58346BE3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3" name="Freeform 552">
                    <a:extLst>
                      <a:ext uri="{FF2B5EF4-FFF2-40B4-BE49-F238E27FC236}">
                        <a16:creationId xmlns:a16="http://schemas.microsoft.com/office/drawing/2014/main" id="{69B65A34-AA97-4CBF-620F-BCCF06CBE90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3" name="Group 5362">
                <a:extLst>
                  <a:ext uri="{FF2B5EF4-FFF2-40B4-BE49-F238E27FC236}">
                    <a16:creationId xmlns:a16="http://schemas.microsoft.com/office/drawing/2014/main" id="{184918CC-EAAB-D7C9-5030-5572AD8BEB69}"/>
                  </a:ext>
                </a:extLst>
              </p:cNvPr>
              <p:cNvGrpSpPr/>
              <p:nvPr/>
            </p:nvGrpSpPr>
            <p:grpSpPr>
              <a:xfrm>
                <a:off x="10380415" y="398722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380" name="Freeform 623">
                  <a:extLst>
                    <a:ext uri="{FF2B5EF4-FFF2-40B4-BE49-F238E27FC236}">
                      <a16:creationId xmlns:a16="http://schemas.microsoft.com/office/drawing/2014/main" id="{E2AA4BD2-E773-6E29-F1F5-FC654D081D2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1" name="Oval 5380">
                  <a:extLst>
                    <a:ext uri="{FF2B5EF4-FFF2-40B4-BE49-F238E27FC236}">
                      <a16:creationId xmlns:a16="http://schemas.microsoft.com/office/drawing/2014/main" id="{620ED29F-70AD-1985-3067-0BB42DAF8B8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2" name="Group 5381">
                  <a:extLst>
                    <a:ext uri="{FF2B5EF4-FFF2-40B4-BE49-F238E27FC236}">
                      <a16:creationId xmlns:a16="http://schemas.microsoft.com/office/drawing/2014/main" id="{7D035C72-BA9A-18E5-EDA8-6702012838AB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83" name="Freeform 626">
                    <a:extLst>
                      <a:ext uri="{FF2B5EF4-FFF2-40B4-BE49-F238E27FC236}">
                        <a16:creationId xmlns:a16="http://schemas.microsoft.com/office/drawing/2014/main" id="{DE9DB804-2675-9E07-EDE9-9860EB8EA91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4" name="Freeform 627">
                    <a:extLst>
                      <a:ext uri="{FF2B5EF4-FFF2-40B4-BE49-F238E27FC236}">
                        <a16:creationId xmlns:a16="http://schemas.microsoft.com/office/drawing/2014/main" id="{FDC35D66-0C65-6051-2B69-15684DC63B7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5" name="Freeform 628">
                    <a:extLst>
                      <a:ext uri="{FF2B5EF4-FFF2-40B4-BE49-F238E27FC236}">
                        <a16:creationId xmlns:a16="http://schemas.microsoft.com/office/drawing/2014/main" id="{8B5CB402-70B3-65FA-9D7C-6F879924448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6" name="Freeform 629">
                    <a:extLst>
                      <a:ext uri="{FF2B5EF4-FFF2-40B4-BE49-F238E27FC236}">
                        <a16:creationId xmlns:a16="http://schemas.microsoft.com/office/drawing/2014/main" id="{4B3F2EF5-3AC0-8CA1-E6A5-4A49736F2ED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4" name="Group 5363">
                <a:extLst>
                  <a:ext uri="{FF2B5EF4-FFF2-40B4-BE49-F238E27FC236}">
                    <a16:creationId xmlns:a16="http://schemas.microsoft.com/office/drawing/2014/main" id="{49D47D06-FCB6-A964-3AB6-84ECAFD73BC9}"/>
                  </a:ext>
                </a:extLst>
              </p:cNvPr>
              <p:cNvGrpSpPr/>
              <p:nvPr/>
            </p:nvGrpSpPr>
            <p:grpSpPr>
              <a:xfrm>
                <a:off x="9253049" y="4770584"/>
                <a:ext cx="393760" cy="218578"/>
                <a:chOff x="7493876" y="2774731"/>
                <a:chExt cx="1481958" cy="894622"/>
              </a:xfrm>
            </p:grpSpPr>
            <p:sp>
              <p:nvSpPr>
                <p:cNvPr id="5373" name="Freeform 463">
                  <a:extLst>
                    <a:ext uri="{FF2B5EF4-FFF2-40B4-BE49-F238E27FC236}">
                      <a16:creationId xmlns:a16="http://schemas.microsoft.com/office/drawing/2014/main" id="{7B178A66-C40B-5764-2F7A-1FD32320C6B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74" name="Oval 5373">
                  <a:extLst>
                    <a:ext uri="{FF2B5EF4-FFF2-40B4-BE49-F238E27FC236}">
                      <a16:creationId xmlns:a16="http://schemas.microsoft.com/office/drawing/2014/main" id="{4D7F8D86-0C6C-574A-C945-7D62E30BD49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75" name="Group 5374">
                  <a:extLst>
                    <a:ext uri="{FF2B5EF4-FFF2-40B4-BE49-F238E27FC236}">
                      <a16:creationId xmlns:a16="http://schemas.microsoft.com/office/drawing/2014/main" id="{D2F6A45E-D7F3-3F7E-EF6A-8AF844F2641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76" name="Freeform 466">
                    <a:extLst>
                      <a:ext uri="{FF2B5EF4-FFF2-40B4-BE49-F238E27FC236}">
                        <a16:creationId xmlns:a16="http://schemas.microsoft.com/office/drawing/2014/main" id="{C62D4F99-576A-95D2-3400-A7908F61009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7" name="Freeform 467">
                    <a:extLst>
                      <a:ext uri="{FF2B5EF4-FFF2-40B4-BE49-F238E27FC236}">
                        <a16:creationId xmlns:a16="http://schemas.microsoft.com/office/drawing/2014/main" id="{BB221763-C110-E450-B7B7-B2745AF521DC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8" name="Freeform 468">
                    <a:extLst>
                      <a:ext uri="{FF2B5EF4-FFF2-40B4-BE49-F238E27FC236}">
                        <a16:creationId xmlns:a16="http://schemas.microsoft.com/office/drawing/2014/main" id="{D44BC324-206E-0016-A59A-F898D88560C4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9" name="Freeform 469">
                    <a:extLst>
                      <a:ext uri="{FF2B5EF4-FFF2-40B4-BE49-F238E27FC236}">
                        <a16:creationId xmlns:a16="http://schemas.microsoft.com/office/drawing/2014/main" id="{5EDFE4DB-03AA-CCF0-98CE-D2EC6F6C8B8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5" name="Group 5364">
                <a:extLst>
                  <a:ext uri="{FF2B5EF4-FFF2-40B4-BE49-F238E27FC236}">
                    <a16:creationId xmlns:a16="http://schemas.microsoft.com/office/drawing/2014/main" id="{7ECA467B-D009-8C18-FD07-2ED382BA013B}"/>
                  </a:ext>
                </a:extLst>
              </p:cNvPr>
              <p:cNvGrpSpPr/>
              <p:nvPr/>
            </p:nvGrpSpPr>
            <p:grpSpPr>
              <a:xfrm>
                <a:off x="10931138" y="4364023"/>
                <a:ext cx="228295" cy="120400"/>
                <a:chOff x="7493876" y="2774731"/>
                <a:chExt cx="1481958" cy="894622"/>
              </a:xfrm>
            </p:grpSpPr>
            <p:sp>
              <p:nvSpPr>
                <p:cNvPr id="5366" name="Freeform 447">
                  <a:extLst>
                    <a:ext uri="{FF2B5EF4-FFF2-40B4-BE49-F238E27FC236}">
                      <a16:creationId xmlns:a16="http://schemas.microsoft.com/office/drawing/2014/main" id="{1B16F48C-F7D8-6C90-BBD9-300A286E59D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67" name="Oval 5366">
                  <a:extLst>
                    <a:ext uri="{FF2B5EF4-FFF2-40B4-BE49-F238E27FC236}">
                      <a16:creationId xmlns:a16="http://schemas.microsoft.com/office/drawing/2014/main" id="{6F94D4F8-C3A4-4077-111D-201FC06E973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68" name="Group 5367">
                  <a:extLst>
                    <a:ext uri="{FF2B5EF4-FFF2-40B4-BE49-F238E27FC236}">
                      <a16:creationId xmlns:a16="http://schemas.microsoft.com/office/drawing/2014/main" id="{7F93D3F5-B29A-BD10-1FFF-8804F32C5789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69" name="Freeform 450">
                    <a:extLst>
                      <a:ext uri="{FF2B5EF4-FFF2-40B4-BE49-F238E27FC236}">
                        <a16:creationId xmlns:a16="http://schemas.microsoft.com/office/drawing/2014/main" id="{25127908-0675-EACF-9555-F8D7C77E720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0" name="Freeform 451">
                    <a:extLst>
                      <a:ext uri="{FF2B5EF4-FFF2-40B4-BE49-F238E27FC236}">
                        <a16:creationId xmlns:a16="http://schemas.microsoft.com/office/drawing/2014/main" id="{C3E861E3-31BC-89CF-DECB-C576277B621D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1" name="Freeform 452">
                    <a:extLst>
                      <a:ext uri="{FF2B5EF4-FFF2-40B4-BE49-F238E27FC236}">
                        <a16:creationId xmlns:a16="http://schemas.microsoft.com/office/drawing/2014/main" id="{E7ED0C63-673F-8D49-3291-2F5EFAB5E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2" name="Freeform 453">
                    <a:extLst>
                      <a:ext uri="{FF2B5EF4-FFF2-40B4-BE49-F238E27FC236}">
                        <a16:creationId xmlns:a16="http://schemas.microsoft.com/office/drawing/2014/main" id="{5309BD71-E09B-3759-2261-12501FC2EAEC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5507" name="Group 5506">
              <a:extLst>
                <a:ext uri="{FF2B5EF4-FFF2-40B4-BE49-F238E27FC236}">
                  <a16:creationId xmlns:a16="http://schemas.microsoft.com/office/drawing/2014/main" id="{5E10D3B1-6A8B-CCDE-665D-E30B4AFE3129}"/>
                </a:ext>
              </a:extLst>
            </p:cNvPr>
            <p:cNvGrpSpPr/>
            <p:nvPr/>
          </p:nvGrpSpPr>
          <p:grpSpPr>
            <a:xfrm>
              <a:off x="6688607" y="4877431"/>
              <a:ext cx="1719375" cy="603507"/>
              <a:chOff x="6688607" y="4877431"/>
              <a:chExt cx="1719375" cy="603507"/>
            </a:xfrm>
          </p:grpSpPr>
          <p:cxnSp>
            <p:nvCxnSpPr>
              <p:cNvPr id="5508" name="Straight Connector 5507">
                <a:extLst>
                  <a:ext uri="{FF2B5EF4-FFF2-40B4-BE49-F238E27FC236}">
                    <a16:creationId xmlns:a16="http://schemas.microsoft.com/office/drawing/2014/main" id="{9A213203-EB8F-7183-6473-574EB74CC9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68718" y="5327774"/>
                <a:ext cx="439264" cy="15316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9" name="TextBox 5508">
                <a:extLst>
                  <a:ext uri="{FF2B5EF4-FFF2-40B4-BE49-F238E27FC236}">
                    <a16:creationId xmlns:a16="http://schemas.microsoft.com/office/drawing/2014/main" id="{8188B8F7-DB4B-5F84-A55D-BE925629D149}"/>
                  </a:ext>
                </a:extLst>
              </p:cNvPr>
              <p:cNvSpPr txBox="1"/>
              <p:nvPr/>
            </p:nvSpPr>
            <p:spPr>
              <a:xfrm>
                <a:off x="6688607" y="4877431"/>
                <a:ext cx="113227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Ethernet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0" name="Straight Connector 5509">
                <a:extLst>
                  <a:ext uri="{FF2B5EF4-FFF2-40B4-BE49-F238E27FC236}">
                    <a16:creationId xmlns:a16="http://schemas.microsoft.com/office/drawing/2014/main" id="{1B3C30BB-1D52-06D1-B2A9-65D4F74E2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4138" y="5144424"/>
                <a:ext cx="470403" cy="21674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1" name="Group 5510">
              <a:extLst>
                <a:ext uri="{FF2B5EF4-FFF2-40B4-BE49-F238E27FC236}">
                  <a16:creationId xmlns:a16="http://schemas.microsoft.com/office/drawing/2014/main" id="{A7E86960-1B1C-33EE-96DB-A8BB8A267131}"/>
                </a:ext>
              </a:extLst>
            </p:cNvPr>
            <p:cNvGrpSpPr/>
            <p:nvPr/>
          </p:nvGrpSpPr>
          <p:grpSpPr>
            <a:xfrm>
              <a:off x="7454111" y="3698398"/>
              <a:ext cx="3698178" cy="1371857"/>
              <a:chOff x="7454111" y="3668418"/>
              <a:chExt cx="3698178" cy="1371857"/>
            </a:xfrm>
          </p:grpSpPr>
          <p:cxnSp>
            <p:nvCxnSpPr>
              <p:cNvPr id="5512" name="Straight Connector 5511">
                <a:extLst>
                  <a:ext uri="{FF2B5EF4-FFF2-40B4-BE49-F238E27FC236}">
                    <a16:creationId xmlns:a16="http://schemas.microsoft.com/office/drawing/2014/main" id="{3E2819DA-56C3-BC29-8FA4-2D007053A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85300" y="3668418"/>
                <a:ext cx="2866989" cy="1371857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3" name="TextBox 5512">
                <a:extLst>
                  <a:ext uri="{FF2B5EF4-FFF2-40B4-BE49-F238E27FC236}">
                    <a16:creationId xmlns:a16="http://schemas.microsoft.com/office/drawing/2014/main" id="{D41A2922-6CCB-E136-5B35-4A1999D593B8}"/>
                  </a:ext>
                </a:extLst>
              </p:cNvPr>
              <p:cNvSpPr txBox="1"/>
              <p:nvPr/>
            </p:nvSpPr>
            <p:spPr>
              <a:xfrm>
                <a:off x="7454111" y="4467072"/>
                <a:ext cx="858267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HTTP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4" name="Straight Connector 5513">
                <a:extLst>
                  <a:ext uri="{FF2B5EF4-FFF2-40B4-BE49-F238E27FC236}">
                    <a16:creationId xmlns:a16="http://schemas.microsoft.com/office/drawing/2014/main" id="{F087478C-A35A-DBD6-D300-648C56038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7059" y="4723367"/>
                <a:ext cx="402218" cy="11586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5" name="Group 5514">
              <a:extLst>
                <a:ext uri="{FF2B5EF4-FFF2-40B4-BE49-F238E27FC236}">
                  <a16:creationId xmlns:a16="http://schemas.microsoft.com/office/drawing/2014/main" id="{356F1627-AB24-FAAE-6DEE-5358FEF7F188}"/>
                </a:ext>
              </a:extLst>
            </p:cNvPr>
            <p:cNvGrpSpPr/>
            <p:nvPr/>
          </p:nvGrpSpPr>
          <p:grpSpPr>
            <a:xfrm>
              <a:off x="6220498" y="2787535"/>
              <a:ext cx="1422017" cy="663792"/>
              <a:chOff x="6220498" y="2787535"/>
              <a:chExt cx="1422017" cy="663792"/>
            </a:xfrm>
          </p:grpSpPr>
          <p:cxnSp>
            <p:nvCxnSpPr>
              <p:cNvPr id="5516" name="Straight Connector 5515">
                <a:extLst>
                  <a:ext uri="{FF2B5EF4-FFF2-40B4-BE49-F238E27FC236}">
                    <a16:creationId xmlns:a16="http://schemas.microsoft.com/office/drawing/2014/main" id="{E109EC14-860D-1298-549D-E3B130846DA5}"/>
                  </a:ext>
                </a:extLst>
              </p:cNvPr>
              <p:cNvCxnSpPr>
                <a:cxnSpLocks/>
                <a:endCxn id="5181" idx="0"/>
              </p:cNvCxnSpPr>
              <p:nvPr/>
            </p:nvCxnSpPr>
            <p:spPr>
              <a:xfrm>
                <a:off x="7631020" y="2787535"/>
                <a:ext cx="11495" cy="66379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7" name="TextBox 5516">
                <a:extLst>
                  <a:ext uri="{FF2B5EF4-FFF2-40B4-BE49-F238E27FC236}">
                    <a16:creationId xmlns:a16="http://schemas.microsoft.com/office/drawing/2014/main" id="{2AAE6AD9-14A1-14C7-885F-9ABC0C1B3807}"/>
                  </a:ext>
                </a:extLst>
              </p:cNvPr>
              <p:cNvSpPr txBox="1"/>
              <p:nvPr/>
            </p:nvSpPr>
            <p:spPr>
              <a:xfrm>
                <a:off x="6220498" y="2893841"/>
                <a:ext cx="898314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Skype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8" name="Straight Connector 5517">
                <a:extLst>
                  <a:ext uri="{FF2B5EF4-FFF2-40B4-BE49-F238E27FC236}">
                    <a16:creationId xmlns:a16="http://schemas.microsoft.com/office/drawing/2014/main" id="{2FC75777-78C0-A022-0037-3A9B27DC4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1313" y="3113955"/>
                <a:ext cx="559043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9" name="Group 5518">
              <a:extLst>
                <a:ext uri="{FF2B5EF4-FFF2-40B4-BE49-F238E27FC236}">
                  <a16:creationId xmlns:a16="http://schemas.microsoft.com/office/drawing/2014/main" id="{FDF5BAA3-B418-0498-4DF2-1FF893DFB6D3}"/>
                </a:ext>
              </a:extLst>
            </p:cNvPr>
            <p:cNvGrpSpPr/>
            <p:nvPr/>
          </p:nvGrpSpPr>
          <p:grpSpPr>
            <a:xfrm>
              <a:off x="9227858" y="2796270"/>
              <a:ext cx="783707" cy="572364"/>
              <a:chOff x="6603040" y="2914486"/>
              <a:chExt cx="783707" cy="572364"/>
            </a:xfrm>
          </p:grpSpPr>
          <p:cxnSp>
            <p:nvCxnSpPr>
              <p:cNvPr id="5520" name="Straight Connector 5519">
                <a:extLst>
                  <a:ext uri="{FF2B5EF4-FFF2-40B4-BE49-F238E27FC236}">
                    <a16:creationId xmlns:a16="http://schemas.microsoft.com/office/drawing/2014/main" id="{3F2454F2-742B-C16E-DF58-01C9E92B8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4556" y="2978118"/>
                <a:ext cx="302191" cy="50873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1" name="TextBox 5520">
                <a:extLst>
                  <a:ext uri="{FF2B5EF4-FFF2-40B4-BE49-F238E27FC236}">
                    <a16:creationId xmlns:a16="http://schemas.microsoft.com/office/drawing/2014/main" id="{D5B57077-31D8-D03E-2986-9C2C749AC901}"/>
                  </a:ext>
                </a:extLst>
              </p:cNvPr>
              <p:cNvSpPr txBox="1"/>
              <p:nvPr/>
            </p:nvSpPr>
            <p:spPr>
              <a:xfrm>
                <a:off x="6603040" y="2914486"/>
                <a:ext cx="466229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IP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2" name="Straight Connector 5521">
                <a:extLst>
                  <a:ext uri="{FF2B5EF4-FFF2-40B4-BE49-F238E27FC236}">
                    <a16:creationId xmlns:a16="http://schemas.microsoft.com/office/drawing/2014/main" id="{68712613-AEB7-61FC-ADB4-D65A3C1FA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3411" y="3119431"/>
                <a:ext cx="26224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3" name="Group 5522">
              <a:extLst>
                <a:ext uri="{FF2B5EF4-FFF2-40B4-BE49-F238E27FC236}">
                  <a16:creationId xmlns:a16="http://schemas.microsoft.com/office/drawing/2014/main" id="{252001A5-1F81-951A-361F-DE43EAF00914}"/>
                </a:ext>
              </a:extLst>
            </p:cNvPr>
            <p:cNvGrpSpPr/>
            <p:nvPr/>
          </p:nvGrpSpPr>
          <p:grpSpPr>
            <a:xfrm>
              <a:off x="8229600" y="1552824"/>
              <a:ext cx="1144251" cy="723006"/>
              <a:chOff x="7375489" y="2632815"/>
              <a:chExt cx="1144251" cy="723006"/>
            </a:xfrm>
          </p:grpSpPr>
          <p:cxnSp>
            <p:nvCxnSpPr>
              <p:cNvPr id="5524" name="Straight Connector 5523">
                <a:extLst>
                  <a:ext uri="{FF2B5EF4-FFF2-40B4-BE49-F238E27FC236}">
                    <a16:creationId xmlns:a16="http://schemas.microsoft.com/office/drawing/2014/main" id="{55F46344-E28B-D990-9CA2-C4CE68C11F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5489" y="3222818"/>
                <a:ext cx="628291" cy="133003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5" name="TextBox 5524">
                <a:extLst>
                  <a:ext uri="{FF2B5EF4-FFF2-40B4-BE49-F238E27FC236}">
                    <a16:creationId xmlns:a16="http://schemas.microsoft.com/office/drawing/2014/main" id="{0C9EB416-5547-9DA5-76EF-189B57A51B91}"/>
                  </a:ext>
                </a:extLst>
              </p:cNvPr>
              <p:cNvSpPr txBox="1"/>
              <p:nvPr/>
            </p:nvSpPr>
            <p:spPr>
              <a:xfrm>
                <a:off x="7962879" y="2632815"/>
                <a:ext cx="556861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4G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6" name="Straight Connector 5525">
                <a:extLst>
                  <a:ext uri="{FF2B5EF4-FFF2-40B4-BE49-F238E27FC236}">
                    <a16:creationId xmlns:a16="http://schemas.microsoft.com/office/drawing/2014/main" id="{118A6B1C-8E89-59CC-CD67-E97B6C189E89}"/>
                  </a:ext>
                </a:extLst>
              </p:cNvPr>
              <p:cNvCxnSpPr>
                <a:cxnSpLocks/>
                <a:stCxn id="5144" idx="1"/>
              </p:cNvCxnSpPr>
              <p:nvPr/>
            </p:nvCxnSpPr>
            <p:spPr>
              <a:xfrm flipV="1">
                <a:off x="7620426" y="2864310"/>
                <a:ext cx="430426" cy="44896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7" name="Group 5526">
              <a:extLst>
                <a:ext uri="{FF2B5EF4-FFF2-40B4-BE49-F238E27FC236}">
                  <a16:creationId xmlns:a16="http://schemas.microsoft.com/office/drawing/2014/main" id="{D4227171-2D53-C333-D432-C4696ABFD12A}"/>
                </a:ext>
              </a:extLst>
            </p:cNvPr>
            <p:cNvGrpSpPr/>
            <p:nvPr/>
          </p:nvGrpSpPr>
          <p:grpSpPr>
            <a:xfrm>
              <a:off x="10484543" y="4543615"/>
              <a:ext cx="1259352" cy="1317549"/>
              <a:chOff x="6559961" y="3177198"/>
              <a:chExt cx="1259352" cy="1317549"/>
            </a:xfrm>
          </p:grpSpPr>
          <p:cxnSp>
            <p:nvCxnSpPr>
              <p:cNvPr id="5528" name="Straight Connector 5527">
                <a:extLst>
                  <a:ext uri="{FF2B5EF4-FFF2-40B4-BE49-F238E27FC236}">
                    <a16:creationId xmlns:a16="http://schemas.microsoft.com/office/drawing/2014/main" id="{04C944C7-6743-21D7-0981-C4DDE64E01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9961" y="3177198"/>
                <a:ext cx="736416" cy="89440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9" name="TextBox 5528">
                <a:extLst>
                  <a:ext uri="{FF2B5EF4-FFF2-40B4-BE49-F238E27FC236}">
                    <a16:creationId xmlns:a16="http://schemas.microsoft.com/office/drawing/2014/main" id="{6F643E51-190B-3294-2F9E-B588AA9A8BA9}"/>
                  </a:ext>
                </a:extLst>
              </p:cNvPr>
              <p:cNvSpPr txBox="1"/>
              <p:nvPr/>
            </p:nvSpPr>
            <p:spPr>
              <a:xfrm>
                <a:off x="7104371" y="4101302"/>
                <a:ext cx="71494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TCP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0" name="Straight Connector 5529">
                <a:extLst>
                  <a:ext uri="{FF2B5EF4-FFF2-40B4-BE49-F238E27FC236}">
                    <a16:creationId xmlns:a16="http://schemas.microsoft.com/office/drawing/2014/main" id="{1A611F91-C127-0111-E32B-21B1612841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29789" y="3709511"/>
                <a:ext cx="297918" cy="45078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1" name="Group 5530">
              <a:extLst>
                <a:ext uri="{FF2B5EF4-FFF2-40B4-BE49-F238E27FC236}">
                  <a16:creationId xmlns:a16="http://schemas.microsoft.com/office/drawing/2014/main" id="{D3495A60-9651-C13A-4CFF-98A1AFAF82FF}"/>
                </a:ext>
              </a:extLst>
            </p:cNvPr>
            <p:cNvGrpSpPr/>
            <p:nvPr/>
          </p:nvGrpSpPr>
          <p:grpSpPr>
            <a:xfrm>
              <a:off x="9218788" y="2327787"/>
              <a:ext cx="2977342" cy="1025465"/>
              <a:chOff x="9218788" y="2327787"/>
              <a:chExt cx="2977342" cy="1025465"/>
            </a:xfrm>
          </p:grpSpPr>
          <p:cxnSp>
            <p:nvCxnSpPr>
              <p:cNvPr id="5532" name="Straight Connector 5531">
                <a:extLst>
                  <a:ext uri="{FF2B5EF4-FFF2-40B4-BE49-F238E27FC236}">
                    <a16:creationId xmlns:a16="http://schemas.microsoft.com/office/drawing/2014/main" id="{A749BFF5-202E-F220-2BA4-2823F1B8C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8788" y="2327787"/>
                <a:ext cx="1698979" cy="1025465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33" name="TextBox 5532">
                <a:extLst>
                  <a:ext uri="{FF2B5EF4-FFF2-40B4-BE49-F238E27FC236}">
                    <a16:creationId xmlns:a16="http://schemas.microsoft.com/office/drawing/2014/main" id="{4F072309-C83C-A686-FA52-98701893D6C8}"/>
                  </a:ext>
                </a:extLst>
              </p:cNvPr>
              <p:cNvSpPr txBox="1"/>
              <p:nvPr/>
            </p:nvSpPr>
            <p:spPr>
              <a:xfrm>
                <a:off x="10880485" y="2600749"/>
                <a:ext cx="1315645" cy="668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Streaming</a:t>
                </a:r>
              </a:p>
              <a:p>
                <a:r>
                  <a:rPr lang="en-US" sz="1400" i="1" dirty="0">
                    <a:solidFill>
                      <a:srgbClr val="C00000"/>
                    </a:solidFill>
                  </a:rPr>
                  <a:t>video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4" name="Straight Connector 5533">
                <a:extLst>
                  <a:ext uri="{FF2B5EF4-FFF2-40B4-BE49-F238E27FC236}">
                    <a16:creationId xmlns:a16="http://schemas.microsoft.com/office/drawing/2014/main" id="{CAE86C98-85F9-71A7-9C20-EBC00BBAAB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69552" y="2937298"/>
                <a:ext cx="405322" cy="14757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DC1C9-B5E1-59FC-B92D-5D3058E65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>
            <a:extLst>
              <a:ext uri="{FF2B5EF4-FFF2-40B4-BE49-F238E27FC236}">
                <a16:creationId xmlns:a16="http://schemas.microsoft.com/office/drawing/2014/main" id="{7A714BBE-73A9-8B99-5352-AA1E8FF18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1788" y="2384425"/>
            <a:ext cx="1219200" cy="6096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FD4FE9FB-8C5A-90D9-9191-F917E6BD2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… By Using TCP Sequence Numbers</a:t>
            </a:r>
            <a:endParaRPr lang="en-US" dirty="0"/>
          </a:p>
        </p:txBody>
      </p:sp>
      <p:grpSp>
        <p:nvGrpSpPr>
          <p:cNvPr id="69637" name="Group 4">
            <a:extLst>
              <a:ext uri="{FF2B5EF4-FFF2-40B4-BE49-F238E27FC236}">
                <a16:creationId xmlns:a16="http://schemas.microsoft.com/office/drawing/2014/main" id="{A6D618A6-430A-297B-2AE4-F9889772F0F1}"/>
              </a:ext>
            </a:extLst>
          </p:cNvPr>
          <p:cNvGrpSpPr>
            <a:grpSpLocks/>
          </p:cNvGrpSpPr>
          <p:nvPr/>
        </p:nvGrpSpPr>
        <p:grpSpPr bwMode="auto">
          <a:xfrm>
            <a:off x="3227388" y="2379663"/>
            <a:ext cx="5029200" cy="609600"/>
            <a:chOff x="912" y="1104"/>
            <a:chExt cx="3648" cy="384"/>
          </a:xfrm>
        </p:grpSpPr>
        <p:sp>
          <p:nvSpPr>
            <p:cNvPr id="69739" name="Line 5">
              <a:extLst>
                <a:ext uri="{FF2B5EF4-FFF2-40B4-BE49-F238E27FC236}">
                  <a16:creationId xmlns:a16="http://schemas.microsoft.com/office/drawing/2014/main" id="{5E8E5CDA-D0D1-D55B-54C6-181B064D9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914378"/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69740" name="Line 6">
              <a:extLst>
                <a:ext uri="{FF2B5EF4-FFF2-40B4-BE49-F238E27FC236}">
                  <a16:creationId xmlns:a16="http://schemas.microsoft.com/office/drawing/2014/main" id="{457BC0FD-B452-439E-D1B9-C42843A23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914378"/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69741" name="Line 7">
              <a:extLst>
                <a:ext uri="{FF2B5EF4-FFF2-40B4-BE49-F238E27FC236}">
                  <a16:creationId xmlns:a16="http://schemas.microsoft.com/office/drawing/2014/main" id="{FFD337B0-A55B-242E-15F4-B21D2CBCF5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914378"/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69742" name="Line 8">
              <a:extLst>
                <a:ext uri="{FF2B5EF4-FFF2-40B4-BE49-F238E27FC236}">
                  <a16:creationId xmlns:a16="http://schemas.microsoft.com/office/drawing/2014/main" id="{20F8EBB3-74A6-5ADA-88B9-B604600F25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914378"/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</p:grpSp>
      <p:sp>
        <p:nvSpPr>
          <p:cNvPr id="69638" name="Line 9">
            <a:extLst>
              <a:ext uri="{FF2B5EF4-FFF2-40B4-BE49-F238E27FC236}">
                <a16:creationId xmlns:a16="http://schemas.microsoft.com/office/drawing/2014/main" id="{065732F7-4A5B-6C73-CDAA-E51E3D18D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39" name="Line 10">
            <a:extLst>
              <a:ext uri="{FF2B5EF4-FFF2-40B4-BE49-F238E27FC236}">
                <a16:creationId xmlns:a16="http://schemas.microsoft.com/office/drawing/2014/main" id="{EF7A9648-C0FA-E82D-4442-3E5A972D7B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40" name="Line 11">
            <a:extLst>
              <a:ext uri="{FF2B5EF4-FFF2-40B4-BE49-F238E27FC236}">
                <a16:creationId xmlns:a16="http://schemas.microsoft.com/office/drawing/2014/main" id="{9411F537-B5F4-AF80-10C4-3F318E14FF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41" name="Line 12">
            <a:extLst>
              <a:ext uri="{FF2B5EF4-FFF2-40B4-BE49-F238E27FC236}">
                <a16:creationId xmlns:a16="http://schemas.microsoft.com/office/drawing/2014/main" id="{5593F71E-DD8F-CE0A-9B77-2B82AD5EFE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42" name="Line 13">
            <a:extLst>
              <a:ext uri="{FF2B5EF4-FFF2-40B4-BE49-F238E27FC236}">
                <a16:creationId xmlns:a16="http://schemas.microsoft.com/office/drawing/2014/main" id="{E099FD1D-C0F1-9451-2406-D15A4B1D43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43" name="Line 14">
            <a:extLst>
              <a:ext uri="{FF2B5EF4-FFF2-40B4-BE49-F238E27FC236}">
                <a16:creationId xmlns:a16="http://schemas.microsoft.com/office/drawing/2014/main" id="{D0ACE985-34D9-2682-081C-387E5A7CE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44" name="Line 15">
            <a:extLst>
              <a:ext uri="{FF2B5EF4-FFF2-40B4-BE49-F238E27FC236}">
                <a16:creationId xmlns:a16="http://schemas.microsoft.com/office/drawing/2014/main" id="{95330F78-A1C4-4865-CA93-ED608E40C3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45" name="Line 16">
            <a:extLst>
              <a:ext uri="{FF2B5EF4-FFF2-40B4-BE49-F238E27FC236}">
                <a16:creationId xmlns:a16="http://schemas.microsoft.com/office/drawing/2014/main" id="{AF0812D0-2EA8-548F-E1CE-B44D87866E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46" name="Line 17">
            <a:extLst>
              <a:ext uri="{FF2B5EF4-FFF2-40B4-BE49-F238E27FC236}">
                <a16:creationId xmlns:a16="http://schemas.microsoft.com/office/drawing/2014/main" id="{712EF373-D494-AB56-D6F5-D382420C35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47" name="Line 18">
            <a:extLst>
              <a:ext uri="{FF2B5EF4-FFF2-40B4-BE49-F238E27FC236}">
                <a16:creationId xmlns:a16="http://schemas.microsoft.com/office/drawing/2014/main" id="{9EFDDF1D-7682-AF3A-1591-03626DB2A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48" name="Line 19">
            <a:extLst>
              <a:ext uri="{FF2B5EF4-FFF2-40B4-BE49-F238E27FC236}">
                <a16:creationId xmlns:a16="http://schemas.microsoft.com/office/drawing/2014/main" id="{9951C6C4-23EB-F497-A871-6859412044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49" name="Line 20">
            <a:extLst>
              <a:ext uri="{FF2B5EF4-FFF2-40B4-BE49-F238E27FC236}">
                <a16:creationId xmlns:a16="http://schemas.microsoft.com/office/drawing/2014/main" id="{135136DF-CC24-E4EA-5318-EEFE294BB2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50" name="Line 21">
            <a:extLst>
              <a:ext uri="{FF2B5EF4-FFF2-40B4-BE49-F238E27FC236}">
                <a16:creationId xmlns:a16="http://schemas.microsoft.com/office/drawing/2014/main" id="{970F2216-6AC7-B521-89DB-6B6458A63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51" name="Line 22">
            <a:extLst>
              <a:ext uri="{FF2B5EF4-FFF2-40B4-BE49-F238E27FC236}">
                <a16:creationId xmlns:a16="http://schemas.microsoft.com/office/drawing/2014/main" id="{657BC29F-63CE-1C19-EBC2-B0AC061BCA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52" name="Line 23">
            <a:extLst>
              <a:ext uri="{FF2B5EF4-FFF2-40B4-BE49-F238E27FC236}">
                <a16:creationId xmlns:a16="http://schemas.microsoft.com/office/drawing/2014/main" id="{34B03FAD-1C5B-142B-7DC3-F26182560E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53" name="Line 24">
            <a:extLst>
              <a:ext uri="{FF2B5EF4-FFF2-40B4-BE49-F238E27FC236}">
                <a16:creationId xmlns:a16="http://schemas.microsoft.com/office/drawing/2014/main" id="{3889DFCA-21D4-9560-823C-79A9332CB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54" name="Line 25">
            <a:extLst>
              <a:ext uri="{FF2B5EF4-FFF2-40B4-BE49-F238E27FC236}">
                <a16:creationId xmlns:a16="http://schemas.microsoft.com/office/drawing/2014/main" id="{983B6780-4F41-E630-B065-A0823DFB6F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55" name="Line 26">
            <a:extLst>
              <a:ext uri="{FF2B5EF4-FFF2-40B4-BE49-F238E27FC236}">
                <a16:creationId xmlns:a16="http://schemas.microsoft.com/office/drawing/2014/main" id="{3F9618E5-E7AF-641A-09D4-B478C1F5F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56" name="Line 27">
            <a:extLst>
              <a:ext uri="{FF2B5EF4-FFF2-40B4-BE49-F238E27FC236}">
                <a16:creationId xmlns:a16="http://schemas.microsoft.com/office/drawing/2014/main" id="{EEC184DA-4CC1-6171-BBAA-01BD227FF4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57" name="Line 28">
            <a:extLst>
              <a:ext uri="{FF2B5EF4-FFF2-40B4-BE49-F238E27FC236}">
                <a16:creationId xmlns:a16="http://schemas.microsoft.com/office/drawing/2014/main" id="{A52052D2-FB11-FFA8-7755-7B572532DF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58" name="Line 29">
            <a:extLst>
              <a:ext uri="{FF2B5EF4-FFF2-40B4-BE49-F238E27FC236}">
                <a16:creationId xmlns:a16="http://schemas.microsoft.com/office/drawing/2014/main" id="{26C0C757-32A4-BBF2-4A5A-465261DBA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59" name="Line 30">
            <a:extLst>
              <a:ext uri="{FF2B5EF4-FFF2-40B4-BE49-F238E27FC236}">
                <a16:creationId xmlns:a16="http://schemas.microsoft.com/office/drawing/2014/main" id="{99020DC0-2097-1EC1-7F8C-1C3A4219C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60" name="Line 31">
            <a:extLst>
              <a:ext uri="{FF2B5EF4-FFF2-40B4-BE49-F238E27FC236}">
                <a16:creationId xmlns:a16="http://schemas.microsoft.com/office/drawing/2014/main" id="{C2742CC9-C082-BCD6-93A0-62249DF5A5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61" name="Line 32">
            <a:extLst>
              <a:ext uri="{FF2B5EF4-FFF2-40B4-BE49-F238E27FC236}">
                <a16:creationId xmlns:a16="http://schemas.microsoft.com/office/drawing/2014/main" id="{CDADB095-AFCC-163E-2AEC-EB8DE8888E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62" name="Line 33">
            <a:extLst>
              <a:ext uri="{FF2B5EF4-FFF2-40B4-BE49-F238E27FC236}">
                <a16:creationId xmlns:a16="http://schemas.microsoft.com/office/drawing/2014/main" id="{B08E280D-BFDD-358B-542F-DA3320FB1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63" name="Line 34">
            <a:extLst>
              <a:ext uri="{FF2B5EF4-FFF2-40B4-BE49-F238E27FC236}">
                <a16:creationId xmlns:a16="http://schemas.microsoft.com/office/drawing/2014/main" id="{40D17582-8676-42AE-908D-4C9201131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64" name="Line 35">
            <a:extLst>
              <a:ext uri="{FF2B5EF4-FFF2-40B4-BE49-F238E27FC236}">
                <a16:creationId xmlns:a16="http://schemas.microsoft.com/office/drawing/2014/main" id="{FA30EEBD-BC35-A6A5-792E-33318AF96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65" name="Line 36">
            <a:extLst>
              <a:ext uri="{FF2B5EF4-FFF2-40B4-BE49-F238E27FC236}">
                <a16:creationId xmlns:a16="http://schemas.microsoft.com/office/drawing/2014/main" id="{CAFE2222-19D9-4370-725C-6D7A02474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66" name="Line 37">
            <a:extLst>
              <a:ext uri="{FF2B5EF4-FFF2-40B4-BE49-F238E27FC236}">
                <a16:creationId xmlns:a16="http://schemas.microsoft.com/office/drawing/2014/main" id="{4818AB47-9533-BD72-91DD-EC0062E026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67" name="Line 38">
            <a:extLst>
              <a:ext uri="{FF2B5EF4-FFF2-40B4-BE49-F238E27FC236}">
                <a16:creationId xmlns:a16="http://schemas.microsoft.com/office/drawing/2014/main" id="{D6381BDD-5A43-33FF-7DC1-292A467760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68" name="Line 39">
            <a:extLst>
              <a:ext uri="{FF2B5EF4-FFF2-40B4-BE49-F238E27FC236}">
                <a16:creationId xmlns:a16="http://schemas.microsoft.com/office/drawing/2014/main" id="{2F0DB664-EEAD-FC7E-DE5F-6F038AC5D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69" name="Line 40">
            <a:extLst>
              <a:ext uri="{FF2B5EF4-FFF2-40B4-BE49-F238E27FC236}">
                <a16:creationId xmlns:a16="http://schemas.microsoft.com/office/drawing/2014/main" id="{974E0493-DCF7-AA7F-8228-5E314FC76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1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70" name="Line 41">
            <a:extLst>
              <a:ext uri="{FF2B5EF4-FFF2-40B4-BE49-F238E27FC236}">
                <a16:creationId xmlns:a16="http://schemas.microsoft.com/office/drawing/2014/main" id="{97C95140-7DB5-6E0B-941B-27DB474A519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4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705" name="Text Box 80">
            <a:extLst>
              <a:ext uri="{FF2B5EF4-FFF2-40B4-BE49-F238E27FC236}">
                <a16:creationId xmlns:a16="http://schemas.microsoft.com/office/drawing/2014/main" id="{3299906E-F164-7745-8A6C-221B88264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525" y="2362201"/>
            <a:ext cx="10910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sz="2400" b="0" dirty="0">
                <a:solidFill>
                  <a:srgbClr val="000000"/>
                </a:solidFill>
                <a:latin typeface="Arial"/>
              </a:rPr>
              <a:t>Host A</a:t>
            </a:r>
          </a:p>
        </p:txBody>
      </p:sp>
      <p:sp>
        <p:nvSpPr>
          <p:cNvPr id="69729" name="Text Box 104">
            <a:extLst>
              <a:ext uri="{FF2B5EF4-FFF2-40B4-BE49-F238E27FC236}">
                <a16:creationId xmlns:a16="http://schemas.microsoft.com/office/drawing/2014/main" id="{5E2A2386-26F2-6744-B631-3467A8B0B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09" y="1415133"/>
            <a:ext cx="32239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sz="1800" b="0" dirty="0">
                <a:solidFill>
                  <a:srgbClr val="000099"/>
                </a:solidFill>
                <a:latin typeface="Arial"/>
              </a:rPr>
              <a:t>ISN (initial sequence number)</a:t>
            </a:r>
          </a:p>
        </p:txBody>
      </p:sp>
      <p:sp>
        <p:nvSpPr>
          <p:cNvPr id="69731" name="AutoShape 106">
            <a:extLst>
              <a:ext uri="{FF2B5EF4-FFF2-40B4-BE49-F238E27FC236}">
                <a16:creationId xmlns:a16="http://schemas.microsoft.com/office/drawing/2014/main" id="{119556DA-C2FF-6683-D19E-D870DA392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914378" eaLnBrk="0" hangingPunct="0"/>
            <a:r>
              <a:rPr lang="en-US" dirty="0">
                <a:latin typeface="Arial"/>
                <a:ea typeface="ＭＳ Ｐゴシック" charset="0"/>
                <a:cs typeface="Courier"/>
              </a:rPr>
              <a:t>Sequence number  </a:t>
            </a:r>
            <a:br>
              <a:rPr lang="en-US" dirty="0">
                <a:latin typeface="Arial"/>
                <a:ea typeface="ＭＳ Ｐゴシック" charset="0"/>
                <a:cs typeface="Courier"/>
              </a:rPr>
            </a:br>
            <a:r>
              <a:rPr lang="en-US" dirty="0">
                <a:latin typeface="Arial"/>
                <a:ea typeface="ＭＳ Ｐゴシック" charset="0"/>
                <a:cs typeface="Courier"/>
              </a:rPr>
              <a:t>= 1</a:t>
            </a:r>
            <a:r>
              <a:rPr lang="en-US" baseline="30000" dirty="0">
                <a:latin typeface="Arial"/>
                <a:ea typeface="ＭＳ Ｐゴシック" charset="0"/>
                <a:cs typeface="Courier"/>
              </a:rPr>
              <a:t>st</a:t>
            </a:r>
            <a:r>
              <a:rPr lang="en-US" dirty="0">
                <a:latin typeface="Arial"/>
                <a:ea typeface="ＭＳ Ｐゴシック" charset="0"/>
                <a:cs typeface="Courier"/>
              </a:rPr>
              <a:t> byte in segment = ISN + k + 1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275E4FB-5F01-268D-5FC9-A13695587F2C}"/>
              </a:ext>
            </a:extLst>
          </p:cNvPr>
          <p:cNvCxnSpPr/>
          <p:nvPr/>
        </p:nvCxnSpPr>
        <p:spPr bwMode="auto">
          <a:xfrm>
            <a:off x="3200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8" name="Line 105">
            <a:extLst>
              <a:ext uri="{FF2B5EF4-FFF2-40B4-BE49-F238E27FC236}">
                <a16:creationId xmlns:a16="http://schemas.microsoft.com/office/drawing/2014/main" id="{86B1B67E-562A-17E6-E038-7F0B909D57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809690"/>
            <a:ext cx="914400" cy="552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A54AF-3EBC-1C0E-7626-06EDDF74C6F5}"/>
              </a:ext>
            </a:extLst>
          </p:cNvPr>
          <p:cNvSpPr txBox="1"/>
          <p:nvPr/>
        </p:nvSpPr>
        <p:spPr>
          <a:xfrm>
            <a:off x="3228019" y="1809690"/>
            <a:ext cx="886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378"/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k</a:t>
            </a:r>
            <a:r>
              <a:rPr lang="en-US" sz="1600" dirty="0">
                <a:solidFill>
                  <a:srgbClr val="FF0000"/>
                </a:solidFill>
                <a:latin typeface="Arial"/>
                <a:ea typeface="ＭＳ Ｐゴシック" charset="0"/>
              </a:rPr>
              <a:t> bytes</a:t>
            </a:r>
          </a:p>
        </p:txBody>
      </p:sp>
      <p:sp>
        <p:nvSpPr>
          <p:cNvPr id="2" name="Text Box 104">
            <a:extLst>
              <a:ext uri="{FF2B5EF4-FFF2-40B4-BE49-F238E27FC236}">
                <a16:creationId xmlns:a16="http://schemas.microsoft.com/office/drawing/2014/main" id="{1C7494C2-A3EF-1EDB-224D-D5B758E04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8608" y="1415133"/>
            <a:ext cx="32944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sz="1800" b="0" dirty="0">
                <a:solidFill>
                  <a:srgbClr val="000099"/>
                </a:solidFill>
                <a:latin typeface="Arial"/>
              </a:rPr>
              <a:t>actual data will begin at ISN+1</a:t>
            </a:r>
          </a:p>
        </p:txBody>
      </p:sp>
      <p:sp>
        <p:nvSpPr>
          <p:cNvPr id="4" name="Line 105">
            <a:extLst>
              <a:ext uri="{FF2B5EF4-FFF2-40B4-BE49-F238E27FC236}">
                <a16:creationId xmlns:a16="http://schemas.microsoft.com/office/drawing/2014/main" id="{66959578-4D25-F638-31E9-69A00BAC30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0804" y="1809690"/>
            <a:ext cx="2109396" cy="5525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7386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9" grpId="0"/>
      <p:bldP spid="69731" grpId="0" animBg="1"/>
      <p:bldP spid="118" grpId="0" animBg="1"/>
      <p:bldP spid="8" grpId="0"/>
      <p:bldP spid="2" grpId="0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4141788" y="2384425"/>
            <a:ext cx="1219200" cy="6096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TCP Sequence Numbers</a:t>
            </a:r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3227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914378"/>
              <a:endParaRPr lang="en-US" sz="2000" b="1">
                <a:solidFill>
                  <a:srgbClr val="000000"/>
                </a:solidFill>
                <a:latin typeface="Arial"/>
                <a:ea typeface="ＭＳ Ｐゴシック" charset="0"/>
              </a:endParaRPr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914378"/>
              <a:endParaRPr lang="en-US" sz="2000" b="1">
                <a:solidFill>
                  <a:srgbClr val="000000"/>
                </a:solidFill>
                <a:latin typeface="Arial"/>
                <a:ea typeface="ＭＳ Ｐゴシック" charset="0"/>
              </a:endParaRPr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914378"/>
              <a:endParaRPr lang="en-US" sz="2000" b="1">
                <a:solidFill>
                  <a:srgbClr val="000000"/>
                </a:solidFill>
                <a:latin typeface="Arial"/>
                <a:ea typeface="ＭＳ Ｐゴシック" charset="0"/>
              </a:endParaRPr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914378"/>
              <a:endParaRPr lang="en-US" sz="2000" b="1">
                <a:solidFill>
                  <a:srgbClr val="000000"/>
                </a:solidFill>
                <a:latin typeface="Arial"/>
                <a:ea typeface="ＭＳ Ｐゴシック" charset="0"/>
              </a:endParaRPr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673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688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703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718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734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749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764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779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7951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8104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grpSp>
        <p:nvGrpSpPr>
          <p:cNvPr id="69671" name="Group 42"/>
          <p:cNvGrpSpPr>
            <a:grpSpLocks/>
          </p:cNvGrpSpPr>
          <p:nvPr/>
        </p:nvGrpSpPr>
        <p:grpSpPr bwMode="auto">
          <a:xfrm>
            <a:off x="4522788" y="5584825"/>
            <a:ext cx="5029200" cy="609600"/>
            <a:chOff x="912" y="1104"/>
            <a:chExt cx="3648" cy="384"/>
          </a:xfrm>
        </p:grpSpPr>
        <p:sp>
          <p:nvSpPr>
            <p:cNvPr id="69735" name="Line 43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914378"/>
              <a:endParaRPr lang="en-US" sz="2000" b="1">
                <a:solidFill>
                  <a:srgbClr val="000000"/>
                </a:solidFill>
                <a:latin typeface="Arial"/>
                <a:ea typeface="ＭＳ Ｐゴシック" charset="0"/>
              </a:endParaRPr>
            </a:p>
          </p:txBody>
        </p:sp>
        <p:sp>
          <p:nvSpPr>
            <p:cNvPr id="69736" name="Line 44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914378"/>
              <a:endParaRPr lang="en-US" sz="2000" b="1">
                <a:solidFill>
                  <a:srgbClr val="000000"/>
                </a:solidFill>
                <a:latin typeface="Arial"/>
                <a:ea typeface="ＭＳ Ｐゴシック" charset="0"/>
              </a:endParaRPr>
            </a:p>
          </p:txBody>
        </p:sp>
        <p:sp>
          <p:nvSpPr>
            <p:cNvPr id="69737" name="Line 45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914378"/>
              <a:endParaRPr lang="en-US" sz="2000" b="1">
                <a:solidFill>
                  <a:srgbClr val="000000"/>
                </a:solidFill>
                <a:latin typeface="Arial"/>
                <a:ea typeface="ＭＳ Ｐゴシック" charset="0"/>
              </a:endParaRPr>
            </a:p>
          </p:txBody>
        </p:sp>
        <p:sp>
          <p:nvSpPr>
            <p:cNvPr id="69738" name="Line 46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914378"/>
              <a:endParaRPr lang="en-US" sz="2000" b="1">
                <a:solidFill>
                  <a:srgbClr val="000000"/>
                </a:solidFill>
                <a:latin typeface="Arial"/>
                <a:ea typeface="ＭＳ Ｐゴシック" charset="0"/>
              </a:endParaRPr>
            </a:p>
          </p:txBody>
        </p:sp>
      </p:grpSp>
      <p:sp>
        <p:nvSpPr>
          <p:cNvPr id="69672" name="Line 47"/>
          <p:cNvSpPr>
            <a:spLocks noChangeShapeType="1"/>
          </p:cNvSpPr>
          <p:nvPr/>
        </p:nvSpPr>
        <p:spPr bwMode="auto">
          <a:xfrm>
            <a:off x="4522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73" name="Line 48"/>
          <p:cNvSpPr>
            <a:spLocks noChangeShapeType="1"/>
          </p:cNvSpPr>
          <p:nvPr/>
        </p:nvSpPr>
        <p:spPr bwMode="auto">
          <a:xfrm>
            <a:off x="4675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74" name="Line 49"/>
          <p:cNvSpPr>
            <a:spLocks noChangeShapeType="1"/>
          </p:cNvSpPr>
          <p:nvPr/>
        </p:nvSpPr>
        <p:spPr bwMode="auto">
          <a:xfrm>
            <a:off x="4827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75" name="Line 50"/>
          <p:cNvSpPr>
            <a:spLocks noChangeShapeType="1"/>
          </p:cNvSpPr>
          <p:nvPr/>
        </p:nvSpPr>
        <p:spPr bwMode="auto">
          <a:xfrm>
            <a:off x="4979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76" name="Line 51"/>
          <p:cNvSpPr>
            <a:spLocks noChangeShapeType="1"/>
          </p:cNvSpPr>
          <p:nvPr/>
        </p:nvSpPr>
        <p:spPr bwMode="auto">
          <a:xfrm>
            <a:off x="5132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77" name="Line 52"/>
          <p:cNvSpPr>
            <a:spLocks noChangeShapeType="1"/>
          </p:cNvSpPr>
          <p:nvPr/>
        </p:nvSpPr>
        <p:spPr bwMode="auto">
          <a:xfrm>
            <a:off x="5284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78" name="Line 53"/>
          <p:cNvSpPr>
            <a:spLocks noChangeShapeType="1"/>
          </p:cNvSpPr>
          <p:nvPr/>
        </p:nvSpPr>
        <p:spPr bwMode="auto">
          <a:xfrm>
            <a:off x="5437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79" name="Line 54"/>
          <p:cNvSpPr>
            <a:spLocks noChangeShapeType="1"/>
          </p:cNvSpPr>
          <p:nvPr/>
        </p:nvSpPr>
        <p:spPr bwMode="auto">
          <a:xfrm>
            <a:off x="5589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80" name="Line 55"/>
          <p:cNvSpPr>
            <a:spLocks noChangeShapeType="1"/>
          </p:cNvSpPr>
          <p:nvPr/>
        </p:nvSpPr>
        <p:spPr bwMode="auto">
          <a:xfrm>
            <a:off x="5741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81" name="Line 56"/>
          <p:cNvSpPr>
            <a:spLocks noChangeShapeType="1"/>
          </p:cNvSpPr>
          <p:nvPr/>
        </p:nvSpPr>
        <p:spPr bwMode="auto">
          <a:xfrm>
            <a:off x="5894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82" name="Line 57"/>
          <p:cNvSpPr>
            <a:spLocks noChangeShapeType="1"/>
          </p:cNvSpPr>
          <p:nvPr/>
        </p:nvSpPr>
        <p:spPr bwMode="auto">
          <a:xfrm>
            <a:off x="6046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83" name="Line 58"/>
          <p:cNvSpPr>
            <a:spLocks noChangeShapeType="1"/>
          </p:cNvSpPr>
          <p:nvPr/>
        </p:nvSpPr>
        <p:spPr bwMode="auto">
          <a:xfrm>
            <a:off x="6199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84" name="Line 59"/>
          <p:cNvSpPr>
            <a:spLocks noChangeShapeType="1"/>
          </p:cNvSpPr>
          <p:nvPr/>
        </p:nvSpPr>
        <p:spPr bwMode="auto">
          <a:xfrm>
            <a:off x="6351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85" name="Line 60"/>
          <p:cNvSpPr>
            <a:spLocks noChangeShapeType="1"/>
          </p:cNvSpPr>
          <p:nvPr/>
        </p:nvSpPr>
        <p:spPr bwMode="auto">
          <a:xfrm>
            <a:off x="6503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86" name="Line 61"/>
          <p:cNvSpPr>
            <a:spLocks noChangeShapeType="1"/>
          </p:cNvSpPr>
          <p:nvPr/>
        </p:nvSpPr>
        <p:spPr bwMode="auto">
          <a:xfrm>
            <a:off x="6656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87" name="Line 62"/>
          <p:cNvSpPr>
            <a:spLocks noChangeShapeType="1"/>
          </p:cNvSpPr>
          <p:nvPr/>
        </p:nvSpPr>
        <p:spPr bwMode="auto">
          <a:xfrm>
            <a:off x="680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88" name="Line 63"/>
          <p:cNvSpPr>
            <a:spLocks noChangeShapeType="1"/>
          </p:cNvSpPr>
          <p:nvPr/>
        </p:nvSpPr>
        <p:spPr bwMode="auto">
          <a:xfrm>
            <a:off x="696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89" name="Line 64"/>
          <p:cNvSpPr>
            <a:spLocks noChangeShapeType="1"/>
          </p:cNvSpPr>
          <p:nvPr/>
        </p:nvSpPr>
        <p:spPr bwMode="auto">
          <a:xfrm>
            <a:off x="711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90" name="Line 65"/>
          <p:cNvSpPr>
            <a:spLocks noChangeShapeType="1"/>
          </p:cNvSpPr>
          <p:nvPr/>
        </p:nvSpPr>
        <p:spPr bwMode="auto">
          <a:xfrm>
            <a:off x="726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91" name="Line 66"/>
          <p:cNvSpPr>
            <a:spLocks noChangeShapeType="1"/>
          </p:cNvSpPr>
          <p:nvPr/>
        </p:nvSpPr>
        <p:spPr bwMode="auto">
          <a:xfrm>
            <a:off x="741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92" name="Line 67"/>
          <p:cNvSpPr>
            <a:spLocks noChangeShapeType="1"/>
          </p:cNvSpPr>
          <p:nvPr/>
        </p:nvSpPr>
        <p:spPr bwMode="auto">
          <a:xfrm>
            <a:off x="757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93" name="Line 68"/>
          <p:cNvSpPr>
            <a:spLocks noChangeShapeType="1"/>
          </p:cNvSpPr>
          <p:nvPr/>
        </p:nvSpPr>
        <p:spPr bwMode="auto">
          <a:xfrm>
            <a:off x="7723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94" name="Line 69"/>
          <p:cNvSpPr>
            <a:spLocks noChangeShapeType="1"/>
          </p:cNvSpPr>
          <p:nvPr/>
        </p:nvSpPr>
        <p:spPr bwMode="auto">
          <a:xfrm>
            <a:off x="7875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95" name="Line 70"/>
          <p:cNvSpPr>
            <a:spLocks noChangeShapeType="1"/>
          </p:cNvSpPr>
          <p:nvPr/>
        </p:nvSpPr>
        <p:spPr bwMode="auto">
          <a:xfrm>
            <a:off x="8027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96" name="Line 71"/>
          <p:cNvSpPr>
            <a:spLocks noChangeShapeType="1"/>
          </p:cNvSpPr>
          <p:nvPr/>
        </p:nvSpPr>
        <p:spPr bwMode="auto">
          <a:xfrm>
            <a:off x="8180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97" name="Line 72"/>
          <p:cNvSpPr>
            <a:spLocks noChangeShapeType="1"/>
          </p:cNvSpPr>
          <p:nvPr/>
        </p:nvSpPr>
        <p:spPr bwMode="auto">
          <a:xfrm>
            <a:off x="8332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98" name="Line 73"/>
          <p:cNvSpPr>
            <a:spLocks noChangeShapeType="1"/>
          </p:cNvSpPr>
          <p:nvPr/>
        </p:nvSpPr>
        <p:spPr bwMode="auto">
          <a:xfrm>
            <a:off x="8485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699" name="Line 74"/>
          <p:cNvSpPr>
            <a:spLocks noChangeShapeType="1"/>
          </p:cNvSpPr>
          <p:nvPr/>
        </p:nvSpPr>
        <p:spPr bwMode="auto">
          <a:xfrm>
            <a:off x="8637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700" name="Line 75"/>
          <p:cNvSpPr>
            <a:spLocks noChangeShapeType="1"/>
          </p:cNvSpPr>
          <p:nvPr/>
        </p:nvSpPr>
        <p:spPr bwMode="auto">
          <a:xfrm>
            <a:off x="8789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701" name="Line 76"/>
          <p:cNvSpPr>
            <a:spLocks noChangeShapeType="1"/>
          </p:cNvSpPr>
          <p:nvPr/>
        </p:nvSpPr>
        <p:spPr bwMode="auto">
          <a:xfrm>
            <a:off x="8942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702" name="Line 77"/>
          <p:cNvSpPr>
            <a:spLocks noChangeShapeType="1"/>
          </p:cNvSpPr>
          <p:nvPr/>
        </p:nvSpPr>
        <p:spPr bwMode="auto">
          <a:xfrm>
            <a:off x="9094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703" name="Line 78"/>
          <p:cNvSpPr>
            <a:spLocks noChangeShapeType="1"/>
          </p:cNvSpPr>
          <p:nvPr/>
        </p:nvSpPr>
        <p:spPr bwMode="auto">
          <a:xfrm>
            <a:off x="92471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704" name="Line 79"/>
          <p:cNvSpPr>
            <a:spLocks noChangeShapeType="1"/>
          </p:cNvSpPr>
          <p:nvPr/>
        </p:nvSpPr>
        <p:spPr bwMode="auto">
          <a:xfrm>
            <a:off x="93995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706" name="Text Box 81"/>
          <p:cNvSpPr txBox="1">
            <a:spLocks noChangeArrowheads="1"/>
          </p:cNvSpPr>
          <p:nvPr/>
        </p:nvSpPr>
        <p:spPr bwMode="auto">
          <a:xfrm>
            <a:off x="3158904" y="5638801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sz="2400" b="0" dirty="0">
                <a:solidFill>
                  <a:srgbClr val="000000"/>
                </a:solidFill>
                <a:latin typeface="Arial"/>
              </a:rPr>
              <a:t>Host B</a:t>
            </a:r>
          </a:p>
        </p:txBody>
      </p:sp>
      <p:sp>
        <p:nvSpPr>
          <p:cNvPr id="69707" name="Rectangle 82"/>
          <p:cNvSpPr>
            <a:spLocks noChangeArrowheads="1"/>
          </p:cNvSpPr>
          <p:nvPr/>
        </p:nvSpPr>
        <p:spPr bwMode="auto">
          <a:xfrm>
            <a:off x="4137025" y="34512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708" name="Rectangle 83"/>
          <p:cNvSpPr>
            <a:spLocks noChangeArrowheads="1"/>
          </p:cNvSpPr>
          <p:nvPr/>
        </p:nvSpPr>
        <p:spPr bwMode="auto">
          <a:xfrm>
            <a:off x="5437188" y="47466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709" name="Line 84"/>
          <p:cNvSpPr>
            <a:spLocks noChangeShapeType="1"/>
          </p:cNvSpPr>
          <p:nvPr/>
        </p:nvSpPr>
        <p:spPr bwMode="auto">
          <a:xfrm>
            <a:off x="41417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710" name="Line 85"/>
          <p:cNvSpPr>
            <a:spLocks noChangeShapeType="1"/>
          </p:cNvSpPr>
          <p:nvPr/>
        </p:nvSpPr>
        <p:spPr bwMode="auto">
          <a:xfrm>
            <a:off x="53609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711" name="Line 86"/>
          <p:cNvSpPr>
            <a:spLocks noChangeShapeType="1"/>
          </p:cNvSpPr>
          <p:nvPr/>
        </p:nvSpPr>
        <p:spPr bwMode="auto">
          <a:xfrm>
            <a:off x="42132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712" name="Line 87"/>
          <p:cNvSpPr>
            <a:spLocks noChangeShapeType="1"/>
          </p:cNvSpPr>
          <p:nvPr/>
        </p:nvSpPr>
        <p:spPr bwMode="auto">
          <a:xfrm>
            <a:off x="43656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713" name="Line 88"/>
          <p:cNvSpPr>
            <a:spLocks noChangeShapeType="1"/>
          </p:cNvSpPr>
          <p:nvPr/>
        </p:nvSpPr>
        <p:spPr bwMode="auto">
          <a:xfrm>
            <a:off x="4518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714" name="Line 89"/>
          <p:cNvSpPr>
            <a:spLocks noChangeShapeType="1"/>
          </p:cNvSpPr>
          <p:nvPr/>
        </p:nvSpPr>
        <p:spPr bwMode="auto">
          <a:xfrm>
            <a:off x="46704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715" name="Line 90"/>
          <p:cNvSpPr>
            <a:spLocks noChangeShapeType="1"/>
          </p:cNvSpPr>
          <p:nvPr/>
        </p:nvSpPr>
        <p:spPr bwMode="auto">
          <a:xfrm>
            <a:off x="5280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716" name="Line 91"/>
          <p:cNvSpPr>
            <a:spLocks noChangeShapeType="1"/>
          </p:cNvSpPr>
          <p:nvPr/>
        </p:nvSpPr>
        <p:spPr bwMode="auto">
          <a:xfrm>
            <a:off x="4822825" y="32178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717" name="Line 92"/>
          <p:cNvSpPr>
            <a:spLocks noChangeShapeType="1"/>
          </p:cNvSpPr>
          <p:nvPr/>
        </p:nvSpPr>
        <p:spPr bwMode="auto">
          <a:xfrm>
            <a:off x="55133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718" name="Line 93"/>
          <p:cNvSpPr>
            <a:spLocks noChangeShapeType="1"/>
          </p:cNvSpPr>
          <p:nvPr/>
        </p:nvSpPr>
        <p:spPr bwMode="auto">
          <a:xfrm>
            <a:off x="56657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719" name="Line 94"/>
          <p:cNvSpPr>
            <a:spLocks noChangeShapeType="1"/>
          </p:cNvSpPr>
          <p:nvPr/>
        </p:nvSpPr>
        <p:spPr bwMode="auto">
          <a:xfrm>
            <a:off x="5818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720" name="Line 95"/>
          <p:cNvSpPr>
            <a:spLocks noChangeShapeType="1"/>
          </p:cNvSpPr>
          <p:nvPr/>
        </p:nvSpPr>
        <p:spPr bwMode="auto">
          <a:xfrm>
            <a:off x="59705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721" name="Line 96"/>
          <p:cNvSpPr>
            <a:spLocks noChangeShapeType="1"/>
          </p:cNvSpPr>
          <p:nvPr/>
        </p:nvSpPr>
        <p:spPr bwMode="auto">
          <a:xfrm>
            <a:off x="6580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722" name="Line 97"/>
          <p:cNvSpPr>
            <a:spLocks noChangeShapeType="1"/>
          </p:cNvSpPr>
          <p:nvPr/>
        </p:nvSpPr>
        <p:spPr bwMode="auto">
          <a:xfrm>
            <a:off x="6122988" y="53514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723" name="Text Box 98"/>
          <p:cNvSpPr txBox="1">
            <a:spLocks noChangeArrowheads="1"/>
          </p:cNvSpPr>
          <p:nvPr/>
        </p:nvSpPr>
        <p:spPr bwMode="auto">
          <a:xfrm>
            <a:off x="4187825" y="3454401"/>
            <a:ext cx="11935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sz="1800" b="0">
                <a:solidFill>
                  <a:srgbClr val="000099"/>
                </a:solidFill>
                <a:latin typeface="Arial"/>
              </a:rPr>
              <a:t>TCP Data</a:t>
            </a:r>
          </a:p>
        </p:txBody>
      </p:sp>
      <p:sp>
        <p:nvSpPr>
          <p:cNvPr id="69724" name="Text Box 99"/>
          <p:cNvSpPr txBox="1">
            <a:spLocks noChangeArrowheads="1"/>
          </p:cNvSpPr>
          <p:nvPr/>
        </p:nvSpPr>
        <p:spPr bwMode="auto">
          <a:xfrm>
            <a:off x="5411789" y="4764089"/>
            <a:ext cx="11935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sz="1800" b="0">
                <a:solidFill>
                  <a:srgbClr val="000099"/>
                </a:solidFill>
                <a:latin typeface="Arial"/>
              </a:rPr>
              <a:t>TCP Data</a:t>
            </a:r>
          </a:p>
        </p:txBody>
      </p:sp>
      <p:sp>
        <p:nvSpPr>
          <p:cNvPr id="69725" name="Rectangle 100"/>
          <p:cNvSpPr>
            <a:spLocks noChangeArrowheads="1"/>
          </p:cNvSpPr>
          <p:nvPr/>
        </p:nvSpPr>
        <p:spPr bwMode="auto">
          <a:xfrm>
            <a:off x="5360988" y="34512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726" name="Text Box 101"/>
          <p:cNvSpPr txBox="1">
            <a:spLocks noChangeArrowheads="1"/>
          </p:cNvSpPr>
          <p:nvPr/>
        </p:nvSpPr>
        <p:spPr bwMode="auto">
          <a:xfrm>
            <a:off x="5437189" y="3424239"/>
            <a:ext cx="5329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sz="1200" b="0">
                <a:solidFill>
                  <a:srgbClr val="000099"/>
                </a:solidFill>
                <a:latin typeface="Arial"/>
              </a:rPr>
              <a:t>TCP </a:t>
            </a:r>
          </a:p>
          <a:p>
            <a:pPr defTabSz="914378"/>
            <a:r>
              <a:rPr lang="en-US" sz="1200" b="0">
                <a:solidFill>
                  <a:srgbClr val="000099"/>
                </a:solidFill>
                <a:latin typeface="Arial"/>
              </a:rPr>
              <a:t>HDR</a:t>
            </a:r>
          </a:p>
        </p:txBody>
      </p:sp>
      <p:sp>
        <p:nvSpPr>
          <p:cNvPr id="69727" name="Rectangle 102"/>
          <p:cNvSpPr>
            <a:spLocks noChangeArrowheads="1"/>
          </p:cNvSpPr>
          <p:nvPr/>
        </p:nvSpPr>
        <p:spPr bwMode="auto">
          <a:xfrm>
            <a:off x="6656388" y="47466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69728" name="Text Box 103"/>
          <p:cNvSpPr txBox="1">
            <a:spLocks noChangeArrowheads="1"/>
          </p:cNvSpPr>
          <p:nvPr/>
        </p:nvSpPr>
        <p:spPr bwMode="auto">
          <a:xfrm>
            <a:off x="6683375" y="4746626"/>
            <a:ext cx="5329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sz="1200" b="0">
                <a:solidFill>
                  <a:srgbClr val="000099"/>
                </a:solidFill>
                <a:latin typeface="Arial"/>
              </a:rPr>
              <a:t>TCP </a:t>
            </a:r>
          </a:p>
          <a:p>
            <a:pPr defTabSz="914378"/>
            <a:r>
              <a:rPr lang="en-US" sz="1200" b="0">
                <a:solidFill>
                  <a:srgbClr val="000099"/>
                </a:solidFill>
                <a:latin typeface="Arial"/>
              </a:rPr>
              <a:t>HDR</a:t>
            </a:r>
          </a:p>
        </p:txBody>
      </p:sp>
      <p:sp>
        <p:nvSpPr>
          <p:cNvPr id="69732" name="Rectangle 107"/>
          <p:cNvSpPr>
            <a:spLocks noChangeArrowheads="1"/>
          </p:cNvSpPr>
          <p:nvPr/>
        </p:nvSpPr>
        <p:spPr bwMode="auto">
          <a:xfrm>
            <a:off x="5437188" y="5584825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951404" name="AutoShape 108"/>
          <p:cNvSpPr>
            <a:spLocks noChangeArrowheads="1"/>
          </p:cNvSpPr>
          <p:nvPr/>
        </p:nvSpPr>
        <p:spPr bwMode="auto">
          <a:xfrm>
            <a:off x="7265988" y="3756025"/>
            <a:ext cx="3325812" cy="914400"/>
          </a:xfrm>
          <a:prstGeom prst="wedgeRectCallout">
            <a:avLst>
              <a:gd name="adj1" fmla="val -66104"/>
              <a:gd name="adj2" fmla="val 149045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defTabSz="914378" eaLnBrk="0" hangingPunct="0"/>
            <a:r>
              <a:rPr lang="en-US" dirty="0">
                <a:solidFill>
                  <a:srgbClr val="000000"/>
                </a:solidFill>
                <a:latin typeface="Arial"/>
                <a:ea typeface="ＭＳ Ｐゴシック" charset="0"/>
              </a:rPr>
              <a:t>ACK sequence number </a:t>
            </a:r>
          </a:p>
          <a:p>
            <a:pPr defTabSz="914378" eaLnBrk="0" hangingPunct="0"/>
            <a:r>
              <a:rPr lang="en-US" dirty="0">
                <a:solidFill>
                  <a:srgbClr val="000000"/>
                </a:solidFill>
                <a:latin typeface="Arial"/>
                <a:ea typeface="ＭＳ Ｐゴシック" charset="0"/>
              </a:rPr>
              <a:t>= next expected byte</a:t>
            </a:r>
          </a:p>
        </p:txBody>
      </p:sp>
      <p:sp>
        <p:nvSpPr>
          <p:cNvPr id="951405" name="Rectangle 109"/>
          <p:cNvSpPr>
            <a:spLocks noChangeArrowheads="1"/>
          </p:cNvSpPr>
          <p:nvPr/>
        </p:nvSpPr>
        <p:spPr bwMode="auto">
          <a:xfrm>
            <a:off x="6656388" y="5584825"/>
            <a:ext cx="152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Arial"/>
              <a:ea typeface="ＭＳ Ｐゴシック" charset="0"/>
            </a:endParaRPr>
          </a:p>
        </p:txBody>
      </p:sp>
      <p:sp>
        <p:nvSpPr>
          <p:cNvPr id="111" name="Text Box 80"/>
          <p:cNvSpPr txBox="1">
            <a:spLocks noChangeArrowheads="1"/>
          </p:cNvSpPr>
          <p:nvPr/>
        </p:nvSpPr>
        <p:spPr bwMode="auto">
          <a:xfrm>
            <a:off x="1787525" y="2362201"/>
            <a:ext cx="10910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sz="2400" b="0" dirty="0">
                <a:solidFill>
                  <a:srgbClr val="000000"/>
                </a:solidFill>
                <a:latin typeface="Arial"/>
              </a:rPr>
              <a:t>Host A</a:t>
            </a:r>
          </a:p>
        </p:txBody>
      </p:sp>
      <p:sp>
        <p:nvSpPr>
          <p:cNvPr id="112" name="Text Box 104"/>
          <p:cNvSpPr txBox="1">
            <a:spLocks noChangeArrowheads="1"/>
          </p:cNvSpPr>
          <p:nvPr/>
        </p:nvSpPr>
        <p:spPr bwMode="auto">
          <a:xfrm>
            <a:off x="2286001" y="1524001"/>
            <a:ext cx="32239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sz="1800" b="0">
                <a:solidFill>
                  <a:srgbClr val="000099"/>
                </a:solidFill>
                <a:latin typeface="Arial"/>
              </a:rPr>
              <a:t>ISN (initial sequence number)</a:t>
            </a:r>
          </a:p>
        </p:txBody>
      </p:sp>
      <p:sp>
        <p:nvSpPr>
          <p:cNvPr id="113" name="AutoShape 106"/>
          <p:cNvSpPr>
            <a:spLocks noChangeArrowheads="1"/>
          </p:cNvSpPr>
          <p:nvPr/>
        </p:nvSpPr>
        <p:spPr bwMode="auto">
          <a:xfrm>
            <a:off x="1600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914378" eaLnBrk="0" hangingPunct="0"/>
            <a:r>
              <a:rPr lang="en-US" dirty="0">
                <a:latin typeface="Arial"/>
                <a:ea typeface="ＭＳ Ｐゴシック" charset="0"/>
                <a:cs typeface="Courier"/>
              </a:rPr>
              <a:t>Sequence number  </a:t>
            </a:r>
            <a:br>
              <a:rPr lang="en-US" dirty="0">
                <a:latin typeface="Arial"/>
                <a:ea typeface="ＭＳ Ｐゴシック" charset="0"/>
                <a:cs typeface="Courier"/>
              </a:rPr>
            </a:br>
            <a:r>
              <a:rPr lang="en-US" dirty="0">
                <a:latin typeface="Arial"/>
                <a:ea typeface="ＭＳ Ｐゴシック" charset="0"/>
                <a:cs typeface="Courier"/>
              </a:rPr>
              <a:t>= 1</a:t>
            </a:r>
            <a:r>
              <a:rPr lang="en-US" baseline="30000" dirty="0">
                <a:latin typeface="Arial"/>
                <a:ea typeface="ＭＳ Ｐゴシック" charset="0"/>
                <a:cs typeface="Courier"/>
              </a:rPr>
              <a:t>st</a:t>
            </a:r>
            <a:r>
              <a:rPr lang="en-US" dirty="0">
                <a:latin typeface="Arial"/>
                <a:ea typeface="ＭＳ Ｐゴシック" charset="0"/>
                <a:cs typeface="Courier"/>
              </a:rPr>
              <a:t> byte in segment = ISN + k + 1</a:t>
            </a:r>
          </a:p>
        </p:txBody>
      </p:sp>
      <p:cxnSp>
        <p:nvCxnSpPr>
          <p:cNvPr id="114" name="Straight Arrow Connector 113"/>
          <p:cNvCxnSpPr/>
          <p:nvPr/>
        </p:nvCxnSpPr>
        <p:spPr bwMode="auto">
          <a:xfrm>
            <a:off x="3200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5" name="Line 105"/>
          <p:cNvSpPr>
            <a:spLocks noChangeShapeType="1"/>
          </p:cNvSpPr>
          <p:nvPr/>
        </p:nvSpPr>
        <p:spPr bwMode="auto">
          <a:xfrm>
            <a:off x="3200400" y="1905002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503712" y="182880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378"/>
            <a:r>
              <a:rPr lang="en-US" sz="2000" b="1" dirty="0">
                <a:solidFill>
                  <a:srgbClr val="FF0000"/>
                </a:solidFill>
                <a:latin typeface="Courier New" charset="0"/>
                <a:ea typeface="ＭＳ Ｐゴシック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2159177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404" grpId="0" animBg="1"/>
      <p:bldP spid="95140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Header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612425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6505258" y="1874838"/>
            <a:ext cx="1508746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Source port</a:t>
            </a: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848645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8638859" y="1874838"/>
            <a:ext cx="1980029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8921" name="Rectangle 8"/>
          <p:cNvSpPr>
            <a:spLocks noChangeArrowheads="1"/>
          </p:cNvSpPr>
          <p:nvPr/>
        </p:nvSpPr>
        <p:spPr bwMode="auto">
          <a:xfrm>
            <a:off x="612425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38922" name="Text Box 9"/>
          <p:cNvSpPr txBox="1">
            <a:spLocks noChangeArrowheads="1"/>
          </p:cNvSpPr>
          <p:nvPr/>
        </p:nvSpPr>
        <p:spPr bwMode="auto">
          <a:xfrm>
            <a:off x="7419658" y="2408238"/>
            <a:ext cx="2409634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dirty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8923" name="Rectangle 10"/>
          <p:cNvSpPr>
            <a:spLocks noChangeArrowheads="1"/>
          </p:cNvSpPr>
          <p:nvPr/>
        </p:nvSpPr>
        <p:spPr bwMode="auto">
          <a:xfrm>
            <a:off x="612425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38924" name="Text Box 11"/>
          <p:cNvSpPr txBox="1">
            <a:spLocks noChangeArrowheads="1"/>
          </p:cNvSpPr>
          <p:nvPr/>
        </p:nvSpPr>
        <p:spPr bwMode="auto">
          <a:xfrm>
            <a:off x="7419659" y="2865438"/>
            <a:ext cx="2138727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8925" name="Rectangle 12"/>
          <p:cNvSpPr>
            <a:spLocks noChangeArrowheads="1"/>
          </p:cNvSpPr>
          <p:nvPr/>
        </p:nvSpPr>
        <p:spPr bwMode="auto">
          <a:xfrm>
            <a:off x="612425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38926" name="Rectangle 13"/>
          <p:cNvSpPr>
            <a:spLocks noChangeArrowheads="1"/>
          </p:cNvSpPr>
          <p:nvPr/>
        </p:nvSpPr>
        <p:spPr bwMode="auto">
          <a:xfrm>
            <a:off x="856265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38927" name="Text Box 14"/>
          <p:cNvSpPr txBox="1">
            <a:spLocks noChangeArrowheads="1"/>
          </p:cNvSpPr>
          <p:nvPr/>
        </p:nvSpPr>
        <p:spPr bwMode="auto">
          <a:xfrm>
            <a:off x="8627746" y="3349625"/>
            <a:ext cx="2324675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8928" name="Text Box 15"/>
          <p:cNvSpPr txBox="1">
            <a:spLocks noChangeArrowheads="1"/>
          </p:cNvSpPr>
          <p:nvPr/>
        </p:nvSpPr>
        <p:spPr bwMode="auto">
          <a:xfrm>
            <a:off x="6054408" y="3352801"/>
            <a:ext cx="1066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b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8929" name="Line 16"/>
          <p:cNvSpPr>
            <a:spLocks noChangeShapeType="1"/>
          </p:cNvSpPr>
          <p:nvPr/>
        </p:nvSpPr>
        <p:spPr bwMode="auto">
          <a:xfrm>
            <a:off x="703865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38930" name="Line 17"/>
          <p:cNvSpPr>
            <a:spLocks noChangeShapeType="1"/>
          </p:cNvSpPr>
          <p:nvPr/>
        </p:nvSpPr>
        <p:spPr bwMode="auto">
          <a:xfrm>
            <a:off x="749585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38931" name="Text Box 18"/>
          <p:cNvSpPr txBox="1">
            <a:spLocks noChangeArrowheads="1"/>
          </p:cNvSpPr>
          <p:nvPr/>
        </p:nvSpPr>
        <p:spPr bwMode="auto">
          <a:xfrm>
            <a:off x="7708584" y="3363913"/>
            <a:ext cx="813043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8932" name="Text Box 19"/>
          <p:cNvSpPr txBox="1">
            <a:spLocks noChangeArrowheads="1"/>
          </p:cNvSpPr>
          <p:nvPr/>
        </p:nvSpPr>
        <p:spPr bwMode="auto">
          <a:xfrm>
            <a:off x="7114858" y="3398838"/>
            <a:ext cx="327334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8933" name="Rectangle 20"/>
          <p:cNvSpPr>
            <a:spLocks noChangeArrowheads="1"/>
          </p:cNvSpPr>
          <p:nvPr/>
        </p:nvSpPr>
        <p:spPr bwMode="auto">
          <a:xfrm>
            <a:off x="612425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38934" name="Rectangle 21"/>
          <p:cNvSpPr>
            <a:spLocks noChangeArrowheads="1"/>
          </p:cNvSpPr>
          <p:nvPr/>
        </p:nvSpPr>
        <p:spPr bwMode="auto">
          <a:xfrm>
            <a:off x="856265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38935" name="Text Box 22"/>
          <p:cNvSpPr txBox="1">
            <a:spLocks noChangeArrowheads="1"/>
          </p:cNvSpPr>
          <p:nvPr/>
        </p:nvSpPr>
        <p:spPr bwMode="auto">
          <a:xfrm>
            <a:off x="6489383" y="3897313"/>
            <a:ext cx="1396536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Checksum</a:t>
            </a:r>
          </a:p>
        </p:txBody>
      </p:sp>
      <p:sp>
        <p:nvSpPr>
          <p:cNvPr id="38936" name="Text Box 23"/>
          <p:cNvSpPr txBox="1">
            <a:spLocks noChangeArrowheads="1"/>
          </p:cNvSpPr>
          <p:nvPr/>
        </p:nvSpPr>
        <p:spPr bwMode="auto">
          <a:xfrm>
            <a:off x="8851583" y="3897313"/>
            <a:ext cx="1808508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8937" name="Rectangle 24"/>
          <p:cNvSpPr>
            <a:spLocks noChangeArrowheads="1"/>
          </p:cNvSpPr>
          <p:nvPr/>
        </p:nvSpPr>
        <p:spPr bwMode="auto">
          <a:xfrm>
            <a:off x="612425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38938" name="Text Box 25"/>
          <p:cNvSpPr txBox="1">
            <a:spLocks noChangeArrowheads="1"/>
          </p:cNvSpPr>
          <p:nvPr/>
        </p:nvSpPr>
        <p:spPr bwMode="auto">
          <a:xfrm>
            <a:off x="7572058" y="4389438"/>
            <a:ext cx="2207656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8939" name="Rectangle 26"/>
          <p:cNvSpPr>
            <a:spLocks noChangeArrowheads="1"/>
          </p:cNvSpPr>
          <p:nvPr/>
        </p:nvSpPr>
        <p:spPr bwMode="auto">
          <a:xfrm>
            <a:off x="612425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 eaLnBrk="0" hangingPunct="0"/>
            <a:r>
              <a:rPr lang="en-US" sz="2400" dirty="0">
                <a:solidFill>
                  <a:srgbClr val="FFFFFF"/>
                </a:solidFill>
                <a:ea typeface="ＭＳ Ｐゴシック" charset="0"/>
              </a:rPr>
              <a:t>Data</a:t>
            </a:r>
          </a:p>
        </p:txBody>
      </p:sp>
      <p:sp>
        <p:nvSpPr>
          <p:cNvPr id="38940" name="Text Box 27"/>
          <p:cNvSpPr txBox="1">
            <a:spLocks noChangeArrowheads="1"/>
          </p:cNvSpPr>
          <p:nvPr/>
        </p:nvSpPr>
        <p:spPr bwMode="auto">
          <a:xfrm>
            <a:off x="1333500" y="1905000"/>
            <a:ext cx="381762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b="0" dirty="0">
                <a:latin typeface="Arial" charset="0"/>
              </a:rPr>
              <a:t>Starting </a:t>
            </a:r>
            <a:r>
              <a:rPr lang="en-US" dirty="0">
                <a:latin typeface="Arial" charset="0"/>
              </a:rPr>
              <a:t>byte offset </a:t>
            </a:r>
            <a:r>
              <a:rPr lang="en-US" b="0" dirty="0">
                <a:latin typeface="Arial" charset="0"/>
              </a:rPr>
              <a:t>of data carried in this segment</a:t>
            </a:r>
          </a:p>
          <a:p>
            <a:pPr defTabSz="914378"/>
            <a:endParaRPr lang="en-US" b="0" dirty="0">
              <a:latin typeface="Arial" charset="0"/>
            </a:endParaRPr>
          </a:p>
          <a:p>
            <a:pPr defTabSz="914378"/>
            <a:r>
              <a:rPr lang="en-US" b="0" dirty="0">
                <a:latin typeface="Arial" charset="0"/>
              </a:rPr>
              <a:t>ISN + k + 1 for the cyan segment</a:t>
            </a:r>
          </a:p>
        </p:txBody>
      </p:sp>
      <p:sp>
        <p:nvSpPr>
          <p:cNvPr id="38941" name="Oval 28"/>
          <p:cNvSpPr>
            <a:spLocks noChangeArrowheads="1"/>
          </p:cNvSpPr>
          <p:nvPr/>
        </p:nvSpPr>
        <p:spPr bwMode="auto">
          <a:xfrm>
            <a:off x="5836920" y="2286000"/>
            <a:ext cx="5486400" cy="6096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FF6600"/>
              </a:solidFill>
              <a:latin typeface="Courier New" charset="0"/>
              <a:ea typeface="ＭＳ Ｐゴシック" charset="0"/>
            </a:endParaRPr>
          </a:p>
        </p:txBody>
      </p:sp>
      <p:cxnSp>
        <p:nvCxnSpPr>
          <p:cNvPr id="38942" name="AutoShape 29"/>
          <p:cNvCxnSpPr>
            <a:cxnSpLocks noChangeShapeType="1"/>
            <a:stCxn id="38940" idx="3"/>
            <a:endCxn id="38941" idx="2"/>
          </p:cNvCxnSpPr>
          <p:nvPr/>
        </p:nvCxnSpPr>
        <p:spPr bwMode="auto">
          <a:xfrm flipV="1">
            <a:off x="5151120" y="2590800"/>
            <a:ext cx="685800" cy="129808"/>
          </a:xfrm>
          <a:prstGeom prst="straightConnector1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9130800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5" name="Rectangle 3"/>
          <p:cNvSpPr>
            <a:spLocks noGrp="1" noChangeArrowheads="1"/>
          </p:cNvSpPr>
          <p:nvPr>
            <p:ph type="body" idx="11"/>
          </p:nvPr>
        </p:nvSpPr>
        <p:spPr>
          <a:xfrm>
            <a:off x="248830" y="1244150"/>
            <a:ext cx="11658600" cy="5499549"/>
          </a:xfrm>
        </p:spPr>
        <p:txBody>
          <a:bodyPr>
            <a:normAutofit/>
          </a:bodyPr>
          <a:lstStyle/>
          <a:p>
            <a:pPr>
              <a:buSzPct val="75000"/>
            </a:pP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Sender sends packet </a:t>
            </a:r>
          </a:p>
          <a:p>
            <a:pPr lvl="1">
              <a:buSzPct val="75000"/>
            </a:pP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Data starts with sequence number X</a:t>
            </a:r>
          </a:p>
          <a:p>
            <a:pPr lvl="1">
              <a:buSzPct val="75000"/>
            </a:pP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Packet contains B bytes [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X, X+1, X+2, ….X+B-1]</a:t>
            </a:r>
          </a:p>
          <a:p>
            <a:pPr lvl="8">
              <a:buSzPct val="75000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ct val="75000"/>
            </a:pP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Upon receipt of packet, receiver sends an ACK</a:t>
            </a:r>
          </a:p>
          <a:p>
            <a:pPr lvl="1">
              <a:buSzPct val="75000"/>
            </a:pP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 If all data prior to X already received:</a:t>
            </a:r>
          </a:p>
          <a:p>
            <a:pPr lvl="2">
              <a:buSzPct val="75000"/>
            </a:pP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ACK acknowledges </a:t>
            </a:r>
            <a:r>
              <a:rPr lang="en-US" sz="2000" dirty="0">
                <a:solidFill>
                  <a:srgbClr val="FF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X+B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(because that is next expected byte)</a:t>
            </a:r>
          </a:p>
          <a:p>
            <a:pPr lvl="1">
              <a:buSzPct val="75000"/>
            </a:pP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If highest in-order byte received is Y </a:t>
            </a:r>
            <a:r>
              <a:rPr lang="en-US" sz="2400" dirty="0" err="1">
                <a:ea typeface="Calibri" panose="020F0502020204030204" pitchFamily="34" charset="0"/>
                <a:cs typeface="Calibri" panose="020F0502020204030204" pitchFamily="34" charset="0"/>
              </a:rPr>
              <a:t>s.t.</a:t>
            </a: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 (Y+1) &lt; X</a:t>
            </a:r>
          </a:p>
          <a:p>
            <a:pPr lvl="2">
              <a:buSzPct val="75000"/>
            </a:pP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ACK acknowledges </a:t>
            </a:r>
            <a:r>
              <a:rPr lang="en-US" sz="2000" dirty="0">
                <a:solidFill>
                  <a:srgbClr val="FF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Y+1</a:t>
            </a:r>
          </a:p>
          <a:p>
            <a:pPr lvl="2">
              <a:buSzPct val="75000"/>
            </a:pP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Even if this has been </a:t>
            </a:r>
            <a:r>
              <a:rPr lang="en-US" sz="2000" dirty="0" err="1">
                <a:ea typeface="Calibri" panose="020F0502020204030204" pitchFamily="34" charset="0"/>
                <a:cs typeface="Calibri" panose="020F0502020204030204" pitchFamily="34" charset="0"/>
              </a:rPr>
              <a:t>ACKed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before</a:t>
            </a:r>
          </a:p>
          <a:p>
            <a:pPr lvl="8">
              <a:buSzPct val="75000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TCP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ACKing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Sequence Numbers</a:t>
            </a:r>
          </a:p>
        </p:txBody>
      </p:sp>
    </p:spTree>
    <p:extLst>
      <p:ext uri="{BB962C8B-B14F-4D97-AF65-F5344CB8AC3E}">
        <p14:creationId xmlns:p14="http://schemas.microsoft.com/office/powerpoint/2010/main" val="18849055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1"/>
          </p:nvPr>
        </p:nvSpPr>
        <p:spPr>
          <a:xfrm>
            <a:off x="248830" y="1244150"/>
            <a:ext cx="11658600" cy="5442399"/>
          </a:xfrm>
        </p:spPr>
        <p:txBody>
          <a:bodyPr>
            <a:normAutofit/>
          </a:bodyPr>
          <a:lstStyle/>
          <a:p>
            <a:r>
              <a:rPr lang="en-US" dirty="0"/>
              <a:t>Sender: </a:t>
            </a:r>
            <a:r>
              <a:rPr lang="en-US" dirty="0">
                <a:solidFill>
                  <a:schemeClr val="tx1"/>
                </a:solidFill>
              </a:rPr>
              <a:t>sequence no.=X,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length=B</a:t>
            </a:r>
          </a:p>
          <a:p>
            <a:r>
              <a:rPr lang="en-US" dirty="0"/>
              <a:t>Receiver: </a:t>
            </a:r>
            <a:r>
              <a:rPr lang="en-US" dirty="0">
                <a:solidFill>
                  <a:srgbClr val="008000"/>
                </a:solidFill>
              </a:rPr>
              <a:t>ACK=X+B</a:t>
            </a:r>
          </a:p>
          <a:p>
            <a:r>
              <a:rPr lang="en-US" dirty="0"/>
              <a:t>Sender: </a:t>
            </a:r>
            <a:r>
              <a:rPr lang="en-US" dirty="0">
                <a:solidFill>
                  <a:schemeClr val="tx1"/>
                </a:solidFill>
              </a:rPr>
              <a:t>sequence no.= X+B, </a:t>
            </a:r>
            <a:r>
              <a:rPr lang="en-US" dirty="0">
                <a:solidFill>
                  <a:srgbClr val="C00000"/>
                </a:solidFill>
              </a:rPr>
              <a:t>length=B</a:t>
            </a:r>
          </a:p>
          <a:p>
            <a:r>
              <a:rPr lang="en-US" dirty="0"/>
              <a:t>Receiver: </a:t>
            </a:r>
            <a:r>
              <a:rPr lang="en-US" dirty="0">
                <a:solidFill>
                  <a:srgbClr val="008000"/>
                </a:solidFill>
              </a:rPr>
              <a:t>ACK=X+2B</a:t>
            </a:r>
          </a:p>
          <a:p>
            <a:r>
              <a:rPr lang="en-US" dirty="0"/>
              <a:t>Sender: </a:t>
            </a:r>
            <a:r>
              <a:rPr lang="en-US" dirty="0">
                <a:solidFill>
                  <a:schemeClr val="tx1"/>
                </a:solidFill>
              </a:rPr>
              <a:t>sequence no.= X+2B, </a:t>
            </a:r>
            <a:r>
              <a:rPr lang="en-US" dirty="0">
                <a:solidFill>
                  <a:srgbClr val="C00000"/>
                </a:solidFill>
              </a:rPr>
              <a:t>length=B</a:t>
            </a:r>
          </a:p>
          <a:p>
            <a:endParaRPr lang="en-US" dirty="0"/>
          </a:p>
          <a:p>
            <a:r>
              <a:rPr lang="en-US" dirty="0"/>
              <a:t>Sequence no. of next packet is same as last ACK field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-US" dirty="0"/>
              <a:t>Normal Pattern (nothing is lost or corrupted or etc.)</a:t>
            </a:r>
          </a:p>
        </p:txBody>
      </p:sp>
    </p:spTree>
    <p:extLst>
      <p:ext uri="{BB962C8B-B14F-4D97-AF65-F5344CB8AC3E}">
        <p14:creationId xmlns:p14="http://schemas.microsoft.com/office/powerpoint/2010/main" val="5931860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TCP Header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6893878" y="1828800"/>
            <a:ext cx="23622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FF66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7274878" y="1874838"/>
            <a:ext cx="1508746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Source port</a:t>
            </a:r>
          </a:p>
        </p:txBody>
      </p:sp>
      <p:sp>
        <p:nvSpPr>
          <p:cNvPr id="40967" name="Rectangle 6"/>
          <p:cNvSpPr>
            <a:spLocks noChangeArrowheads="1"/>
          </p:cNvSpPr>
          <p:nvPr/>
        </p:nvSpPr>
        <p:spPr bwMode="auto">
          <a:xfrm>
            <a:off x="9256078" y="1828800"/>
            <a:ext cx="2514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9408479" y="1874838"/>
            <a:ext cx="1980029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Destination port</a:t>
            </a: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>
            <a:off x="6893878" y="23622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0970" name="Text Box 9"/>
          <p:cNvSpPr txBox="1">
            <a:spLocks noChangeArrowheads="1"/>
          </p:cNvSpPr>
          <p:nvPr/>
        </p:nvSpPr>
        <p:spPr bwMode="auto">
          <a:xfrm>
            <a:off x="8189279" y="2408238"/>
            <a:ext cx="2279791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Sequence number</a:t>
            </a:r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>
            <a:off x="6893878" y="2819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8189279" y="2865438"/>
            <a:ext cx="2308645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dirty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40973" name="Rectangle 12"/>
          <p:cNvSpPr>
            <a:spLocks noChangeArrowheads="1"/>
          </p:cNvSpPr>
          <p:nvPr/>
        </p:nvSpPr>
        <p:spPr bwMode="auto">
          <a:xfrm>
            <a:off x="689387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0974" name="Rectangle 13"/>
          <p:cNvSpPr>
            <a:spLocks noChangeArrowheads="1"/>
          </p:cNvSpPr>
          <p:nvPr/>
        </p:nvSpPr>
        <p:spPr bwMode="auto">
          <a:xfrm>
            <a:off x="9332278" y="32766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0975" name="Text Box 14"/>
          <p:cNvSpPr txBox="1">
            <a:spLocks noChangeArrowheads="1"/>
          </p:cNvSpPr>
          <p:nvPr/>
        </p:nvSpPr>
        <p:spPr bwMode="auto">
          <a:xfrm>
            <a:off x="9397366" y="3349625"/>
            <a:ext cx="2324675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40976" name="Text Box 15"/>
          <p:cNvSpPr txBox="1">
            <a:spLocks noChangeArrowheads="1"/>
          </p:cNvSpPr>
          <p:nvPr/>
        </p:nvSpPr>
        <p:spPr bwMode="auto">
          <a:xfrm>
            <a:off x="6824028" y="3352801"/>
            <a:ext cx="1066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b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40977" name="Line 16"/>
          <p:cNvSpPr>
            <a:spLocks noChangeShapeType="1"/>
          </p:cNvSpPr>
          <p:nvPr/>
        </p:nvSpPr>
        <p:spPr bwMode="auto">
          <a:xfrm>
            <a:off x="780827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0978" name="Line 17"/>
          <p:cNvSpPr>
            <a:spLocks noChangeShapeType="1"/>
          </p:cNvSpPr>
          <p:nvPr/>
        </p:nvSpPr>
        <p:spPr bwMode="auto">
          <a:xfrm>
            <a:off x="826547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0979" name="Text Box 18"/>
          <p:cNvSpPr txBox="1">
            <a:spLocks noChangeArrowheads="1"/>
          </p:cNvSpPr>
          <p:nvPr/>
        </p:nvSpPr>
        <p:spPr bwMode="auto">
          <a:xfrm>
            <a:off x="8478204" y="3363913"/>
            <a:ext cx="813043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40980" name="Text Box 19"/>
          <p:cNvSpPr txBox="1">
            <a:spLocks noChangeArrowheads="1"/>
          </p:cNvSpPr>
          <p:nvPr/>
        </p:nvSpPr>
        <p:spPr bwMode="auto">
          <a:xfrm>
            <a:off x="7884478" y="3398838"/>
            <a:ext cx="327334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40981" name="Rectangle 20"/>
          <p:cNvSpPr>
            <a:spLocks noChangeArrowheads="1"/>
          </p:cNvSpPr>
          <p:nvPr/>
        </p:nvSpPr>
        <p:spPr bwMode="auto">
          <a:xfrm>
            <a:off x="689387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0982" name="Rectangle 21"/>
          <p:cNvSpPr>
            <a:spLocks noChangeArrowheads="1"/>
          </p:cNvSpPr>
          <p:nvPr/>
        </p:nvSpPr>
        <p:spPr bwMode="auto">
          <a:xfrm>
            <a:off x="9332278" y="3810000"/>
            <a:ext cx="2438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0983" name="Text Box 22"/>
          <p:cNvSpPr txBox="1">
            <a:spLocks noChangeArrowheads="1"/>
          </p:cNvSpPr>
          <p:nvPr/>
        </p:nvSpPr>
        <p:spPr bwMode="auto">
          <a:xfrm>
            <a:off x="7259003" y="3897313"/>
            <a:ext cx="1396536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Checksum</a:t>
            </a:r>
          </a:p>
        </p:txBody>
      </p:sp>
      <p:sp>
        <p:nvSpPr>
          <p:cNvPr id="40984" name="Text Box 23"/>
          <p:cNvSpPr txBox="1">
            <a:spLocks noChangeArrowheads="1"/>
          </p:cNvSpPr>
          <p:nvPr/>
        </p:nvSpPr>
        <p:spPr bwMode="auto">
          <a:xfrm>
            <a:off x="9621203" y="3897313"/>
            <a:ext cx="1808508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40985" name="Rectangle 24"/>
          <p:cNvSpPr>
            <a:spLocks noChangeArrowheads="1"/>
          </p:cNvSpPr>
          <p:nvPr/>
        </p:nvSpPr>
        <p:spPr bwMode="auto">
          <a:xfrm>
            <a:off x="6893878" y="4343400"/>
            <a:ext cx="48768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0986" name="Text Box 25"/>
          <p:cNvSpPr txBox="1">
            <a:spLocks noChangeArrowheads="1"/>
          </p:cNvSpPr>
          <p:nvPr/>
        </p:nvSpPr>
        <p:spPr bwMode="auto">
          <a:xfrm>
            <a:off x="8341678" y="4389438"/>
            <a:ext cx="2207656" cy="40011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40987" name="Rectangle 26"/>
          <p:cNvSpPr>
            <a:spLocks noChangeArrowheads="1"/>
          </p:cNvSpPr>
          <p:nvPr/>
        </p:nvSpPr>
        <p:spPr bwMode="auto">
          <a:xfrm>
            <a:off x="6893878" y="4800600"/>
            <a:ext cx="4876800" cy="1143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 eaLnBrk="0" hangingPunct="0"/>
            <a:r>
              <a:rPr lang="en-US" sz="2400" dirty="0">
                <a:solidFill>
                  <a:srgbClr val="FFFFFF"/>
                </a:solidFill>
                <a:ea typeface="ＭＳ Ｐゴシック" charset="0"/>
              </a:rPr>
              <a:t>Data</a:t>
            </a:r>
          </a:p>
        </p:txBody>
      </p:sp>
      <p:sp>
        <p:nvSpPr>
          <p:cNvPr id="40988" name="Text Box 27"/>
          <p:cNvSpPr txBox="1">
            <a:spLocks noChangeArrowheads="1"/>
          </p:cNvSpPr>
          <p:nvPr/>
        </p:nvSpPr>
        <p:spPr bwMode="auto">
          <a:xfrm>
            <a:off x="697550" y="2129676"/>
            <a:ext cx="476599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b="0" dirty="0">
                <a:latin typeface="Arial" charset="0"/>
              </a:rPr>
              <a:t>Acknowledgment gives sequence no. just beyond highest sequence no. received </a:t>
            </a:r>
            <a:r>
              <a:rPr lang="en-US" dirty="0">
                <a:latin typeface="Arial" charset="0"/>
              </a:rPr>
              <a:t>in order</a:t>
            </a:r>
          </a:p>
          <a:p>
            <a:pPr defTabSz="914378"/>
            <a:r>
              <a:rPr lang="en-US" b="0" dirty="0">
                <a:solidFill>
                  <a:srgbClr val="C00000"/>
                </a:solidFill>
                <a:latin typeface="Arial" charset="0"/>
              </a:rPr>
              <a:t>(</a:t>
            </a:r>
            <a:r>
              <a:rPr lang="en-US" b="0" i="1" dirty="0">
                <a:solidFill>
                  <a:srgbClr val="C00000"/>
                </a:solidFill>
                <a:latin typeface="Arial" charset="0"/>
              </a:rPr>
              <a:t>i.e.</a:t>
            </a:r>
            <a:r>
              <a:rPr lang="en-US" b="0" dirty="0">
                <a:solidFill>
                  <a:srgbClr val="C00000"/>
                </a:solidFill>
                <a:latin typeface="Arial" charset="0"/>
              </a:rPr>
              <a:t>, it tells what is the next byte the receiver is waiting for</a:t>
            </a:r>
            <a:r>
              <a:rPr lang="en-US" altLang="ja-JP" b="0" dirty="0">
                <a:solidFill>
                  <a:srgbClr val="C00000"/>
                </a:solidFill>
                <a:latin typeface="Arial" charset="0"/>
              </a:rPr>
              <a:t>)</a:t>
            </a:r>
            <a:endParaRPr lang="en-US" b="0" dirty="0">
              <a:solidFill>
                <a:srgbClr val="C00000"/>
              </a:solidFill>
              <a:latin typeface="Arial" charset="0"/>
            </a:endParaRPr>
          </a:p>
          <a:p>
            <a:pPr defTabSz="914378"/>
            <a:endParaRPr lang="en-US" b="0" dirty="0">
              <a:solidFill>
                <a:srgbClr val="FF6600"/>
              </a:solidFill>
              <a:latin typeface="Arial" charset="0"/>
            </a:endParaRPr>
          </a:p>
        </p:txBody>
      </p:sp>
      <p:sp>
        <p:nvSpPr>
          <p:cNvPr id="40989" name="Oval 28"/>
          <p:cNvSpPr>
            <a:spLocks noChangeArrowheads="1"/>
          </p:cNvSpPr>
          <p:nvPr/>
        </p:nvSpPr>
        <p:spPr bwMode="auto">
          <a:xfrm>
            <a:off x="6530340" y="2743200"/>
            <a:ext cx="5486400" cy="609600"/>
          </a:xfrm>
          <a:prstGeom prst="ellips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cxnSp>
        <p:nvCxnSpPr>
          <p:cNvPr id="40990" name="AutoShape 29"/>
          <p:cNvCxnSpPr>
            <a:cxnSpLocks noChangeShapeType="1"/>
            <a:endCxn id="40989" idx="2"/>
          </p:cNvCxnSpPr>
          <p:nvPr/>
        </p:nvCxnSpPr>
        <p:spPr bwMode="auto">
          <a:xfrm>
            <a:off x="5425440" y="2948940"/>
            <a:ext cx="1104900" cy="99060"/>
          </a:xfrm>
          <a:prstGeom prst="straightConnector1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9517218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A442D-2397-4393-15D8-13F4C1C6C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A748919-A291-DACB-A10D-FD7EF91850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Today’s Outline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18BA87E-3683-E030-A40F-04C23852BA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117600"/>
            <a:ext cx="12192000" cy="558799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Part 1: Putting Things Together (review)</a:t>
            </a:r>
          </a:p>
          <a:p>
            <a:pPr>
              <a:lnSpc>
                <a:spcPct val="90000"/>
              </a:lnSpc>
            </a:pPr>
            <a:r>
              <a:rPr lang="en-US" dirty="0"/>
              <a:t>Part 2: Socket Abstraction</a:t>
            </a:r>
          </a:p>
          <a:p>
            <a:pPr>
              <a:lnSpc>
                <a:spcPct val="90000"/>
              </a:lnSpc>
            </a:pPr>
            <a:r>
              <a:rPr lang="en-US" dirty="0"/>
              <a:t>Part 3: The Web and HTTP</a:t>
            </a:r>
          </a:p>
          <a:p>
            <a:pPr>
              <a:lnSpc>
                <a:spcPct val="90000"/>
              </a:lnSpc>
            </a:pPr>
            <a:r>
              <a:rPr lang="en-US" dirty="0"/>
              <a:t>Part 4: Why do we need Transport Layer? What does UDP have to offer?</a:t>
            </a:r>
          </a:p>
          <a:p>
            <a:pPr>
              <a:lnSpc>
                <a:spcPct val="90000"/>
              </a:lnSpc>
            </a:pPr>
            <a:r>
              <a:rPr lang="en-US" dirty="0"/>
              <a:t>Part 5: TCP - Reliability Over a Best-Effort Network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Providing a Byte-stream abstraction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Providing a connection-oriented service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Provides a reliable communication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endParaRPr lang="en-US" dirty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</a:pP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8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-US" dirty="0"/>
              <a:t>Reliable Transport</a:t>
            </a:r>
          </a:p>
        </p:txBody>
      </p:sp>
      <p:sp>
        <p:nvSpPr>
          <p:cNvPr id="4" name="Line 54">
            <a:extLst>
              <a:ext uri="{FF2B5EF4-FFF2-40B4-BE49-F238E27FC236}">
                <a16:creationId xmlns:a16="http://schemas.microsoft.com/office/drawing/2014/main" id="{AFAD2C11-0944-AA32-134E-1B8193041E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2929" y="2203133"/>
            <a:ext cx="627774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2672"/>
          </a:p>
        </p:txBody>
      </p:sp>
      <p:pic>
        <p:nvPicPr>
          <p:cNvPr id="7" name="Picture 6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87192BD6-5B49-63CA-84A0-B491366D91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660" y="1895475"/>
            <a:ext cx="794820" cy="794820"/>
          </a:xfrm>
          <a:prstGeom prst="rect">
            <a:avLst/>
          </a:prstGeom>
        </p:spPr>
      </p:pic>
      <p:pic>
        <p:nvPicPr>
          <p:cNvPr id="8" name="Picture 7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C11C24A0-15F0-7CC0-89F7-F030E73816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470" y="1895475"/>
            <a:ext cx="794820" cy="7948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ACA216-3648-1C71-D443-B4211D96A37D}"/>
              </a:ext>
            </a:extLst>
          </p:cNvPr>
          <p:cNvSpPr txBox="1"/>
          <p:nvPr/>
        </p:nvSpPr>
        <p:spPr>
          <a:xfrm>
            <a:off x="8844921" y="2398526"/>
            <a:ext cx="1857917" cy="4093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eaLnBrk="0" latinLnBrk="1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dirty="0">
                <a:ea typeface="ＭＳ Ｐゴシック" charset="-128"/>
              </a:rPr>
              <a:t>wait for packets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252DAC-CDA2-1AB8-952F-662765089661}"/>
              </a:ext>
            </a:extLst>
          </p:cNvPr>
          <p:cNvSpPr txBox="1"/>
          <p:nvPr/>
        </p:nvSpPr>
        <p:spPr>
          <a:xfrm>
            <a:off x="1386111" y="2401370"/>
            <a:ext cx="1857917" cy="4093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eaLnBrk="0" latinLnBrk="1" hangingPunct="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dirty="0">
                <a:ea typeface="ＭＳ Ｐゴシック" charset="-128"/>
              </a:rPr>
              <a:t>send packets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760D2-2CA1-07EC-6A0F-EAD32641504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248830" y="1185349"/>
            <a:ext cx="11658600" cy="5129726"/>
          </a:xfrm>
        </p:spPr>
        <p:txBody>
          <a:bodyPr>
            <a:normAutofit/>
          </a:bodyPr>
          <a:lstStyle/>
          <a:p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In a perfect world, reliable transport is easy</a:t>
            </a:r>
          </a:p>
          <a:p>
            <a:endParaRPr lang="en-US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ea typeface="Calibri" panose="020F0502020204030204" pitchFamily="34" charset="0"/>
                <a:cs typeface="Calibri" panose="020F0502020204030204" pitchFamily="34" charset="0"/>
              </a:rPr>
              <a:t>But in real world, bad things can happen because of IP’s </a:t>
            </a:r>
            <a:r>
              <a:rPr lang="en-US" sz="2800" i="1" dirty="0">
                <a:ea typeface="Calibri" panose="020F0502020204030204" pitchFamily="34" charset="0"/>
                <a:cs typeface="Calibri" panose="020F0502020204030204" pitchFamily="34" charset="0"/>
              </a:rPr>
              <a:t>best-effort</a:t>
            </a:r>
            <a:r>
              <a:rPr lang="en-US" sz="2800" dirty="0">
                <a:ea typeface="Calibri" panose="020F0502020204030204" pitchFamily="34" charset="0"/>
                <a:cs typeface="Calibri" panose="020F0502020204030204" pitchFamily="34" charset="0"/>
              </a:rPr>
              <a:t> model</a:t>
            </a:r>
          </a:p>
          <a:p>
            <a:pPr lvl="1"/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A packet can be corrupted (bit errors)</a:t>
            </a:r>
          </a:p>
          <a:p>
            <a:pPr lvl="1"/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A packet can be lost </a:t>
            </a:r>
          </a:p>
          <a:p>
            <a:pPr lvl="1"/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A packet can be delayed</a:t>
            </a:r>
          </a:p>
          <a:p>
            <a:pPr lvl="1"/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Packets can arrive out of order</a:t>
            </a:r>
          </a:p>
          <a:p>
            <a:pPr lvl="1"/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A packet can be duplicated</a:t>
            </a:r>
          </a:p>
        </p:txBody>
      </p:sp>
    </p:spTree>
    <p:extLst>
      <p:ext uri="{BB962C8B-B14F-4D97-AF65-F5344CB8AC3E}">
        <p14:creationId xmlns:p14="http://schemas.microsoft.com/office/powerpoint/2010/main" val="69629798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BEC36-623E-390E-30DB-619FE049213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0" y="1110801"/>
            <a:ext cx="12192000" cy="5670999"/>
          </a:xfrm>
        </p:spPr>
        <p:txBody>
          <a:bodyPr anchor="t">
            <a:normAutofit lnSpcReduction="10000"/>
          </a:bodyPr>
          <a:lstStyle/>
          <a:p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Fortunately, there are interesting mechanisms that can be used to provide reliability over a best-effort service model </a:t>
            </a:r>
          </a:p>
          <a:p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Mechanisms for coping with bad events</a:t>
            </a:r>
          </a:p>
          <a:p>
            <a:pPr lvl="1"/>
            <a:r>
              <a:rPr lang="en-US" sz="2400" b="1" dirty="0">
                <a:ea typeface="Calibri" panose="020F0502020204030204" pitchFamily="34" charset="0"/>
                <a:cs typeface="Calibri" panose="020F0502020204030204" pitchFamily="34" charset="0"/>
              </a:rPr>
              <a:t>Checksums</a:t>
            </a: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: to detect corruption</a:t>
            </a:r>
          </a:p>
          <a:p>
            <a:pPr lvl="1"/>
            <a:r>
              <a:rPr lang="en-US" sz="2400" b="1" dirty="0">
                <a:ea typeface="Calibri" panose="020F0502020204030204" pitchFamily="34" charset="0"/>
                <a:cs typeface="Calibri" panose="020F0502020204030204" pitchFamily="34" charset="0"/>
              </a:rPr>
              <a:t>Acknowledgments</a:t>
            </a: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: receiver informs the sender about what it had received (and in an indirect way, it signals the sender about what it had not received)</a:t>
            </a:r>
          </a:p>
          <a:p>
            <a:pPr lvl="1"/>
            <a:r>
              <a:rPr lang="en-US" sz="2400" b="1" dirty="0">
                <a:ea typeface="Calibri" panose="020F0502020204030204" pitchFamily="34" charset="0"/>
                <a:cs typeface="Calibri" panose="020F0502020204030204" pitchFamily="34" charset="0"/>
              </a:rPr>
              <a:t>Sequence numbers</a:t>
            </a: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: a way to identify packets</a:t>
            </a:r>
          </a:p>
          <a:p>
            <a:pPr lvl="1"/>
            <a:r>
              <a:rPr lang="en-US" sz="2400" b="1" dirty="0">
                <a:ea typeface="Calibri" panose="020F0502020204030204" pitchFamily="34" charset="0"/>
                <a:cs typeface="Calibri" panose="020F0502020204030204" pitchFamily="34" charset="0"/>
              </a:rPr>
              <a:t>Retransmissions</a:t>
            </a: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: sender resends packets</a:t>
            </a:r>
          </a:p>
          <a:p>
            <a:pPr lvl="1"/>
            <a:r>
              <a:rPr lang="en-US" sz="2400" b="1" dirty="0">
                <a:ea typeface="Calibri" panose="020F0502020204030204" pitchFamily="34" charset="0"/>
                <a:cs typeface="Calibri" panose="020F0502020204030204" pitchFamily="34" charset="0"/>
              </a:rPr>
              <a:t>Timeouts</a:t>
            </a: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: a way of deciding when to resend a packet</a:t>
            </a:r>
          </a:p>
          <a:p>
            <a:pPr lvl="1"/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We had briefly studied many of these mechanisms already. But how to put them together into a coherent design?</a:t>
            </a:r>
          </a:p>
          <a:p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Transmission Control Protocol (TCP) is an answer to this question</a:t>
            </a:r>
          </a:p>
          <a:p>
            <a:endParaRPr lang="en-US" sz="34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4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Mechanisms for Coping with Bad Events</a:t>
            </a:r>
          </a:p>
        </p:txBody>
      </p:sp>
    </p:spTree>
    <p:extLst>
      <p:ext uri="{BB962C8B-B14F-4D97-AF65-F5344CB8AC3E}">
        <p14:creationId xmlns:p14="http://schemas.microsoft.com/office/powerpoint/2010/main" val="202189407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25E69-6690-380B-81B7-72859209A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AEF24-BE2B-1C3B-D616-549C875561B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0" y="1110801"/>
            <a:ext cx="12192000" cy="5670999"/>
          </a:xfrm>
        </p:spPr>
        <p:txBody>
          <a:bodyPr anchor="t">
            <a:normAutofit/>
          </a:bodyPr>
          <a:lstStyle/>
          <a:p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First, we’ll study how TCP puts together these mechanisms to provide a reliable, in-order, byte-stream abstraction to application process.</a:t>
            </a:r>
          </a:p>
          <a:p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What do we mean when we say TCP provide a reliable, in-order, byte-stream abstraction?</a:t>
            </a:r>
          </a:p>
          <a:p>
            <a:pPr lvl="1"/>
            <a:endParaRPr lang="en-US" sz="24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5C36A-4A0A-9712-F990-68BBA37D6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Providing a Byte-stream Abstraction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14B3A9F0-5073-B612-7829-91B7792F8036}"/>
              </a:ext>
            </a:extLst>
          </p:cNvPr>
          <p:cNvGrpSpPr>
            <a:grpSpLocks/>
          </p:cNvGrpSpPr>
          <p:nvPr/>
        </p:nvGrpSpPr>
        <p:grpSpPr bwMode="auto">
          <a:xfrm>
            <a:off x="5624888" y="2881523"/>
            <a:ext cx="5029200" cy="609600"/>
            <a:chOff x="912" y="1104"/>
            <a:chExt cx="3648" cy="384"/>
          </a:xfrm>
        </p:grpSpPr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1A2F0E2D-94D3-0C5A-DDD1-861ECD89E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378"/>
              <a:endParaRPr lang="en-US" sz="2000" b="1">
                <a:solidFill>
                  <a:prstClr val="blac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94877EBB-3782-CB01-ED4C-BA08040EB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378"/>
              <a:endParaRPr lang="en-US" sz="2000" b="1">
                <a:solidFill>
                  <a:prstClr val="blac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DAF48849-C260-7CE3-482F-419CB848FD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378"/>
              <a:endParaRPr lang="en-US" sz="2000" b="1">
                <a:solidFill>
                  <a:prstClr val="blac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5F596F19-41F3-BBBE-E53C-3BD846C182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378"/>
              <a:endParaRPr lang="en-US" sz="2000" b="1">
                <a:solidFill>
                  <a:prstClr val="blac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9" name="Line 8">
            <a:extLst>
              <a:ext uri="{FF2B5EF4-FFF2-40B4-BE49-F238E27FC236}">
                <a16:creationId xmlns:a16="http://schemas.microsoft.com/office/drawing/2014/main" id="{AA4F4BD0-EB71-8DCC-E8E0-E9205F5119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2188" y="288787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C4CE7D19-A851-503F-A31F-077B11D95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4588" y="288787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53F19C95-E497-1A35-84E4-93087E3C69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6988" y="288787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101DFC14-D3E6-78B2-56D8-5A8C19C6FD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9388" y="288787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396578C8-EEF9-D69F-28DE-0BF21CF01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1788" y="288787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66D86784-8BD9-AE3A-FEFB-8407DDE5B8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4188" y="288787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50F923A8-F4E5-F839-4C13-3E74C2829E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6588" y="288787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B4CB0FB5-08AA-726C-7434-B4CEF8376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8988" y="288787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0C5C5EE1-EBAD-D2BC-B982-6C48F2F151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1388" y="288787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51C9A81A-2E1E-BD2E-2369-14CB824A64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3788" y="288787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F1767BB3-CD1A-13B1-6230-7F04BCD22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6188" y="288787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314C075C-B876-6654-5EE9-03A79D55A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8588" y="288787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F2899501-74F7-2005-61BA-1DAD3B8CEB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0988" y="288787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C2DAD94D-F4B8-78AC-A8C7-3880C834BE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3388" y="288787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F3EC3F68-E96D-5673-CF73-E01F0B51F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5788" y="288787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87873C23-E5B1-E1B7-48AC-88020B7C25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8188" y="288787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07ABE9BA-A84C-5731-39FD-B728AACCC29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0588" y="288787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D2A85CFF-3475-FFC8-E50A-48971002D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2988" y="288787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73D4BBFD-A0A0-47A2-872B-9E78E71BFF3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5388" y="288787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28" name="Line 27">
            <a:extLst>
              <a:ext uri="{FF2B5EF4-FFF2-40B4-BE49-F238E27FC236}">
                <a16:creationId xmlns:a16="http://schemas.microsoft.com/office/drawing/2014/main" id="{4FC9CA1A-C807-3EA9-13DE-8639FFA65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7788" y="288787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9A37A942-34CF-BBAF-8175-E67250049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0188" y="288787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2BCEA617-9B7A-7338-2365-D138C779166F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2588" y="288787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A9AD0828-F061-6CA5-1764-08AF4D7C3780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4988" y="288787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81B36C73-C084-7DA2-FE30-EC81DD70E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7388" y="288787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557DDDC3-3515-C60F-22C7-039492B453C1}"/>
              </a:ext>
            </a:extLst>
          </p:cNvPr>
          <p:cNvSpPr>
            <a:spLocks noChangeShapeType="1"/>
          </p:cNvSpPr>
          <p:nvPr/>
        </p:nvSpPr>
        <p:spPr bwMode="auto">
          <a:xfrm>
            <a:off x="9269788" y="288787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30872A52-EDEC-F664-CE94-65ED58DF484F}"/>
              </a:ext>
            </a:extLst>
          </p:cNvPr>
          <p:cNvSpPr>
            <a:spLocks noChangeShapeType="1"/>
          </p:cNvSpPr>
          <p:nvPr/>
        </p:nvSpPr>
        <p:spPr bwMode="auto">
          <a:xfrm>
            <a:off x="9422188" y="288787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E12FC149-D038-1A59-9FCE-B6E7F81A22E8}"/>
              </a:ext>
            </a:extLst>
          </p:cNvPr>
          <p:cNvSpPr>
            <a:spLocks noChangeShapeType="1"/>
          </p:cNvSpPr>
          <p:nvPr/>
        </p:nvSpPr>
        <p:spPr bwMode="auto">
          <a:xfrm>
            <a:off x="9574588" y="288787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id="{DE46F23A-CFAA-6A9C-8F9B-961FAC84FEB7}"/>
              </a:ext>
            </a:extLst>
          </p:cNvPr>
          <p:cNvSpPr>
            <a:spLocks noChangeShapeType="1"/>
          </p:cNvSpPr>
          <p:nvPr/>
        </p:nvSpPr>
        <p:spPr bwMode="auto">
          <a:xfrm>
            <a:off x="9726988" y="288787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B972EE0E-E8F9-5617-3ECA-B1A0DB1135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879388" y="288787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8" name="Line 37">
            <a:extLst>
              <a:ext uri="{FF2B5EF4-FFF2-40B4-BE49-F238E27FC236}">
                <a16:creationId xmlns:a16="http://schemas.microsoft.com/office/drawing/2014/main" id="{A397D92C-720F-CDC2-5388-7655E17B9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31788" y="288787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04F35237-AC68-3157-6D05-0AAB57BCFF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84188" y="288787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2DA52D8D-6D16-B35D-85EF-4BB86C023E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36588" y="288787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41" name="Line 40">
            <a:extLst>
              <a:ext uri="{FF2B5EF4-FFF2-40B4-BE49-F238E27FC236}">
                <a16:creationId xmlns:a16="http://schemas.microsoft.com/office/drawing/2014/main" id="{FFA74050-AF67-C829-3C2A-D81BBED15F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8988" y="288787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42" name="Text Box 41">
            <a:extLst>
              <a:ext uri="{FF2B5EF4-FFF2-40B4-BE49-F238E27FC236}">
                <a16:creationId xmlns:a16="http://schemas.microsoft.com/office/drawing/2014/main" id="{7B2F3F39-CB25-7A2C-BF63-F360CF89E8CF}"/>
              </a:ext>
            </a:extLst>
          </p:cNvPr>
          <p:cNvSpPr txBox="1">
            <a:spLocks noChangeArrowheads="1"/>
          </p:cNvSpPr>
          <p:nvPr/>
        </p:nvSpPr>
        <p:spPr bwMode="auto">
          <a:xfrm rot="5390887">
            <a:off x="5405969" y="3041473"/>
            <a:ext cx="5918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914378"/>
            <a:r>
              <a:rPr lang="en-US" altLang="en-US" sz="1200" b="0">
                <a:solidFill>
                  <a:prstClr val="black"/>
                </a:solidFill>
                <a:latin typeface="Times New Roman" panose="02020603050405020304" pitchFamily="18" charset="0"/>
              </a:rPr>
              <a:t>Byte 0</a:t>
            </a:r>
          </a:p>
        </p:txBody>
      </p:sp>
      <p:sp>
        <p:nvSpPr>
          <p:cNvPr id="43" name="Text Box 42">
            <a:extLst>
              <a:ext uri="{FF2B5EF4-FFF2-40B4-BE49-F238E27FC236}">
                <a16:creationId xmlns:a16="http://schemas.microsoft.com/office/drawing/2014/main" id="{8A0FD1BE-13F7-E963-5FD1-958818863FC9}"/>
              </a:ext>
            </a:extLst>
          </p:cNvPr>
          <p:cNvSpPr txBox="1">
            <a:spLocks noChangeArrowheads="1"/>
          </p:cNvSpPr>
          <p:nvPr/>
        </p:nvSpPr>
        <p:spPr bwMode="auto">
          <a:xfrm rot="5390887">
            <a:off x="5558369" y="3041473"/>
            <a:ext cx="5918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914378"/>
            <a:r>
              <a:rPr lang="en-US" altLang="en-US" sz="1200" b="0">
                <a:solidFill>
                  <a:prstClr val="black"/>
                </a:solidFill>
                <a:latin typeface="Times New Roman" panose="02020603050405020304" pitchFamily="18" charset="0"/>
              </a:rPr>
              <a:t>Byte 1</a:t>
            </a:r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AFDFAE28-E21D-A1CD-4F95-DEF60F42A5AA}"/>
              </a:ext>
            </a:extLst>
          </p:cNvPr>
          <p:cNvSpPr txBox="1">
            <a:spLocks noChangeArrowheads="1"/>
          </p:cNvSpPr>
          <p:nvPr/>
        </p:nvSpPr>
        <p:spPr bwMode="auto">
          <a:xfrm rot="5390887">
            <a:off x="5712357" y="3043061"/>
            <a:ext cx="5918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914378"/>
            <a:r>
              <a:rPr lang="en-US" altLang="en-US" sz="1200" b="0">
                <a:solidFill>
                  <a:prstClr val="black"/>
                </a:solidFill>
                <a:latin typeface="Times New Roman" panose="02020603050405020304" pitchFamily="18" charset="0"/>
              </a:rPr>
              <a:t>Byte 2</a:t>
            </a:r>
          </a:p>
        </p:txBody>
      </p:sp>
      <p:sp>
        <p:nvSpPr>
          <p:cNvPr id="45" name="Text Box 44">
            <a:extLst>
              <a:ext uri="{FF2B5EF4-FFF2-40B4-BE49-F238E27FC236}">
                <a16:creationId xmlns:a16="http://schemas.microsoft.com/office/drawing/2014/main" id="{6CEA0F68-E635-7BD8-B7B9-18D2CAEFED3D}"/>
              </a:ext>
            </a:extLst>
          </p:cNvPr>
          <p:cNvSpPr txBox="1">
            <a:spLocks noChangeArrowheads="1"/>
          </p:cNvSpPr>
          <p:nvPr/>
        </p:nvSpPr>
        <p:spPr bwMode="auto">
          <a:xfrm rot="5390887">
            <a:off x="5864757" y="3043061"/>
            <a:ext cx="5918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914378"/>
            <a:r>
              <a:rPr lang="en-US" altLang="en-US" sz="1200" b="0">
                <a:solidFill>
                  <a:prstClr val="black"/>
                </a:solidFill>
                <a:latin typeface="Times New Roman" panose="02020603050405020304" pitchFamily="18" charset="0"/>
              </a:rPr>
              <a:t>Byte 3</a:t>
            </a: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57BF50B6-4291-A894-5E56-577D9FAE13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7988" y="3345074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24D9ADA-7750-25D8-E177-6C2A40B3495F}"/>
              </a:ext>
            </a:extLst>
          </p:cNvPr>
          <p:cNvGrpSpPr>
            <a:grpSpLocks/>
          </p:cNvGrpSpPr>
          <p:nvPr/>
        </p:nvGrpSpPr>
        <p:grpSpPr bwMode="auto">
          <a:xfrm>
            <a:off x="6957119" y="6093035"/>
            <a:ext cx="5029200" cy="609600"/>
            <a:chOff x="912" y="1104"/>
            <a:chExt cx="3648" cy="384"/>
          </a:xfrm>
        </p:grpSpPr>
        <p:sp>
          <p:nvSpPr>
            <p:cNvPr id="48" name="Line 47">
              <a:extLst>
                <a:ext uri="{FF2B5EF4-FFF2-40B4-BE49-F238E27FC236}">
                  <a16:creationId xmlns:a16="http://schemas.microsoft.com/office/drawing/2014/main" id="{6CD16DBA-14F9-B288-7DE0-2A3DB2A35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378"/>
              <a:endParaRPr lang="en-US" sz="2000" b="1">
                <a:solidFill>
                  <a:prstClr val="blac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9" name="Line 48">
              <a:extLst>
                <a:ext uri="{FF2B5EF4-FFF2-40B4-BE49-F238E27FC236}">
                  <a16:creationId xmlns:a16="http://schemas.microsoft.com/office/drawing/2014/main" id="{DF679AD6-4203-B81F-669C-D7ADE7AAE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378"/>
              <a:endParaRPr lang="en-US" sz="2000" b="1">
                <a:solidFill>
                  <a:prstClr val="blac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0" name="Line 49">
              <a:extLst>
                <a:ext uri="{FF2B5EF4-FFF2-40B4-BE49-F238E27FC236}">
                  <a16:creationId xmlns:a16="http://schemas.microsoft.com/office/drawing/2014/main" id="{9C859BE0-0465-0EE9-0A89-503EF9F2A1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378"/>
              <a:endParaRPr lang="en-US" sz="2000" b="1">
                <a:solidFill>
                  <a:prstClr val="blac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1" name="Line 50">
              <a:extLst>
                <a:ext uri="{FF2B5EF4-FFF2-40B4-BE49-F238E27FC236}">
                  <a16:creationId xmlns:a16="http://schemas.microsoft.com/office/drawing/2014/main" id="{CFA6A06E-1B79-2080-8F26-F190A8BC37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378"/>
              <a:endParaRPr lang="en-US" sz="2000" b="1">
                <a:solidFill>
                  <a:prstClr val="blac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52" name="Line 51">
            <a:extLst>
              <a:ext uri="{FF2B5EF4-FFF2-40B4-BE49-F238E27FC236}">
                <a16:creationId xmlns:a16="http://schemas.microsoft.com/office/drawing/2014/main" id="{E8822893-29DF-8E87-CD6C-423244690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7119" y="609303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53" name="Line 52">
            <a:extLst>
              <a:ext uri="{FF2B5EF4-FFF2-40B4-BE49-F238E27FC236}">
                <a16:creationId xmlns:a16="http://schemas.microsoft.com/office/drawing/2014/main" id="{AA9A49F0-846E-104A-99EA-A65242EB8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9519" y="609303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54" name="Line 53">
            <a:extLst>
              <a:ext uri="{FF2B5EF4-FFF2-40B4-BE49-F238E27FC236}">
                <a16:creationId xmlns:a16="http://schemas.microsoft.com/office/drawing/2014/main" id="{49E3A2EF-76ED-9D0F-9106-1DB16CB413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1919" y="609303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55" name="Line 54">
            <a:extLst>
              <a:ext uri="{FF2B5EF4-FFF2-40B4-BE49-F238E27FC236}">
                <a16:creationId xmlns:a16="http://schemas.microsoft.com/office/drawing/2014/main" id="{2ABBEA99-A309-C2D5-F297-3299AFF00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4319" y="609303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56" name="Line 55">
            <a:extLst>
              <a:ext uri="{FF2B5EF4-FFF2-40B4-BE49-F238E27FC236}">
                <a16:creationId xmlns:a16="http://schemas.microsoft.com/office/drawing/2014/main" id="{FE5C9B0C-2235-18FF-AB2D-6ED6E425B9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6719" y="609303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57" name="Line 56">
            <a:extLst>
              <a:ext uri="{FF2B5EF4-FFF2-40B4-BE49-F238E27FC236}">
                <a16:creationId xmlns:a16="http://schemas.microsoft.com/office/drawing/2014/main" id="{48204012-6EE5-5C1B-7F6C-1691928CA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9119" y="609303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58" name="Line 57">
            <a:extLst>
              <a:ext uri="{FF2B5EF4-FFF2-40B4-BE49-F238E27FC236}">
                <a16:creationId xmlns:a16="http://schemas.microsoft.com/office/drawing/2014/main" id="{A2FA74FD-B92F-BE93-F126-ACFD36F2AE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1519" y="609303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59" name="Line 58">
            <a:extLst>
              <a:ext uri="{FF2B5EF4-FFF2-40B4-BE49-F238E27FC236}">
                <a16:creationId xmlns:a16="http://schemas.microsoft.com/office/drawing/2014/main" id="{F0A75504-451E-A3D8-3C56-1F470AE1C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3919" y="609303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60" name="Line 59">
            <a:extLst>
              <a:ext uri="{FF2B5EF4-FFF2-40B4-BE49-F238E27FC236}">
                <a16:creationId xmlns:a16="http://schemas.microsoft.com/office/drawing/2014/main" id="{63902EF5-5245-803B-A3E0-1387E6FEC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6319" y="609303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61" name="Line 60">
            <a:extLst>
              <a:ext uri="{FF2B5EF4-FFF2-40B4-BE49-F238E27FC236}">
                <a16:creationId xmlns:a16="http://schemas.microsoft.com/office/drawing/2014/main" id="{5BB85A13-660D-B5BA-F44C-EC5DEB9DD0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8719" y="609303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62" name="Line 61">
            <a:extLst>
              <a:ext uri="{FF2B5EF4-FFF2-40B4-BE49-F238E27FC236}">
                <a16:creationId xmlns:a16="http://schemas.microsoft.com/office/drawing/2014/main" id="{C3A0C4A3-D4D2-3B87-FBFC-1267CE4F4C5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1119" y="609303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63" name="Line 62">
            <a:extLst>
              <a:ext uri="{FF2B5EF4-FFF2-40B4-BE49-F238E27FC236}">
                <a16:creationId xmlns:a16="http://schemas.microsoft.com/office/drawing/2014/main" id="{A4C5468A-251E-0D7D-E8CF-0DB00D4AB92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3519" y="609303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64" name="Line 63">
            <a:extLst>
              <a:ext uri="{FF2B5EF4-FFF2-40B4-BE49-F238E27FC236}">
                <a16:creationId xmlns:a16="http://schemas.microsoft.com/office/drawing/2014/main" id="{6B297C5A-8F58-2688-FFF7-8E56A025FD2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85919" y="609303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65" name="Line 64">
            <a:extLst>
              <a:ext uri="{FF2B5EF4-FFF2-40B4-BE49-F238E27FC236}">
                <a16:creationId xmlns:a16="http://schemas.microsoft.com/office/drawing/2014/main" id="{5DA8D19C-9DA7-A585-9CBC-28F74A13493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38319" y="609303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66" name="Line 65">
            <a:extLst>
              <a:ext uri="{FF2B5EF4-FFF2-40B4-BE49-F238E27FC236}">
                <a16:creationId xmlns:a16="http://schemas.microsoft.com/office/drawing/2014/main" id="{BB89F371-82D7-6E96-F10A-32A83A907F62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0719" y="609303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67" name="Line 66">
            <a:extLst>
              <a:ext uri="{FF2B5EF4-FFF2-40B4-BE49-F238E27FC236}">
                <a16:creationId xmlns:a16="http://schemas.microsoft.com/office/drawing/2014/main" id="{1A0FEB74-E2F5-8318-1E1E-506AF22D9A3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3119" y="609303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68" name="Line 67">
            <a:extLst>
              <a:ext uri="{FF2B5EF4-FFF2-40B4-BE49-F238E27FC236}">
                <a16:creationId xmlns:a16="http://schemas.microsoft.com/office/drawing/2014/main" id="{A277EA5D-0C09-032D-CF9E-3C5909619ECD}"/>
              </a:ext>
            </a:extLst>
          </p:cNvPr>
          <p:cNvSpPr>
            <a:spLocks noChangeShapeType="1"/>
          </p:cNvSpPr>
          <p:nvPr/>
        </p:nvSpPr>
        <p:spPr bwMode="auto">
          <a:xfrm>
            <a:off x="9395519" y="609303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69" name="Line 68">
            <a:extLst>
              <a:ext uri="{FF2B5EF4-FFF2-40B4-BE49-F238E27FC236}">
                <a16:creationId xmlns:a16="http://schemas.microsoft.com/office/drawing/2014/main" id="{520999A5-048E-E6AA-4289-59C051D648B3}"/>
              </a:ext>
            </a:extLst>
          </p:cNvPr>
          <p:cNvSpPr>
            <a:spLocks noChangeShapeType="1"/>
          </p:cNvSpPr>
          <p:nvPr/>
        </p:nvSpPr>
        <p:spPr bwMode="auto">
          <a:xfrm>
            <a:off x="9547919" y="609303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70" name="Line 69">
            <a:extLst>
              <a:ext uri="{FF2B5EF4-FFF2-40B4-BE49-F238E27FC236}">
                <a16:creationId xmlns:a16="http://schemas.microsoft.com/office/drawing/2014/main" id="{784757DF-1166-41C0-D74D-1EE399F23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0319" y="609303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71" name="Line 70">
            <a:extLst>
              <a:ext uri="{FF2B5EF4-FFF2-40B4-BE49-F238E27FC236}">
                <a16:creationId xmlns:a16="http://schemas.microsoft.com/office/drawing/2014/main" id="{0EF0DBB8-E60A-EBA0-A04B-F5FB69625E92}"/>
              </a:ext>
            </a:extLst>
          </p:cNvPr>
          <p:cNvSpPr>
            <a:spLocks noChangeShapeType="1"/>
          </p:cNvSpPr>
          <p:nvPr/>
        </p:nvSpPr>
        <p:spPr bwMode="auto">
          <a:xfrm>
            <a:off x="9852719" y="609303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72" name="Line 71">
            <a:extLst>
              <a:ext uri="{FF2B5EF4-FFF2-40B4-BE49-F238E27FC236}">
                <a16:creationId xmlns:a16="http://schemas.microsoft.com/office/drawing/2014/main" id="{C3121E91-137F-AC99-6106-B4D34D9666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5119" y="609303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73" name="Line 72">
            <a:extLst>
              <a:ext uri="{FF2B5EF4-FFF2-40B4-BE49-F238E27FC236}">
                <a16:creationId xmlns:a16="http://schemas.microsoft.com/office/drawing/2014/main" id="{7F24C7A4-C05C-83C7-92FC-4AF6BF9FE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57519" y="609303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74" name="Line 73">
            <a:extLst>
              <a:ext uri="{FF2B5EF4-FFF2-40B4-BE49-F238E27FC236}">
                <a16:creationId xmlns:a16="http://schemas.microsoft.com/office/drawing/2014/main" id="{16FB0125-B767-E230-32B5-C1A5ABABBD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09919" y="609303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75" name="Line 74">
            <a:extLst>
              <a:ext uri="{FF2B5EF4-FFF2-40B4-BE49-F238E27FC236}">
                <a16:creationId xmlns:a16="http://schemas.microsoft.com/office/drawing/2014/main" id="{F262060B-3446-4ADC-9503-6FE40DE89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62319" y="609303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76" name="Line 75">
            <a:extLst>
              <a:ext uri="{FF2B5EF4-FFF2-40B4-BE49-F238E27FC236}">
                <a16:creationId xmlns:a16="http://schemas.microsoft.com/office/drawing/2014/main" id="{1FF5FC82-5ED8-D60B-30FF-03B6537584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14719" y="609303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77" name="Line 76">
            <a:extLst>
              <a:ext uri="{FF2B5EF4-FFF2-40B4-BE49-F238E27FC236}">
                <a16:creationId xmlns:a16="http://schemas.microsoft.com/office/drawing/2014/main" id="{1E3B6969-7620-1D8A-500E-49EBB1B915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67119" y="609303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78" name="Line 77">
            <a:extLst>
              <a:ext uri="{FF2B5EF4-FFF2-40B4-BE49-F238E27FC236}">
                <a16:creationId xmlns:a16="http://schemas.microsoft.com/office/drawing/2014/main" id="{90F22FF6-367C-B40B-7162-FC81ED5D1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9519" y="609303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79" name="Line 78">
            <a:extLst>
              <a:ext uri="{FF2B5EF4-FFF2-40B4-BE49-F238E27FC236}">
                <a16:creationId xmlns:a16="http://schemas.microsoft.com/office/drawing/2014/main" id="{04219E60-6EC3-0DCD-FF1E-D56B8FBF0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1919" y="609303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80" name="Line 79">
            <a:extLst>
              <a:ext uri="{FF2B5EF4-FFF2-40B4-BE49-F238E27FC236}">
                <a16:creationId xmlns:a16="http://schemas.microsoft.com/office/drawing/2014/main" id="{97088C16-D5E7-5071-9881-285868A115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24319" y="609303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81" name="Line 80">
            <a:extLst>
              <a:ext uri="{FF2B5EF4-FFF2-40B4-BE49-F238E27FC236}">
                <a16:creationId xmlns:a16="http://schemas.microsoft.com/office/drawing/2014/main" id="{E1767E13-8C59-795D-6C49-FDE02818FE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76719" y="609303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82" name="Line 81">
            <a:extLst>
              <a:ext uri="{FF2B5EF4-FFF2-40B4-BE49-F238E27FC236}">
                <a16:creationId xmlns:a16="http://schemas.microsoft.com/office/drawing/2014/main" id="{3A18336A-91FC-F36A-DD24-C64F523B6A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29119" y="609303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83" name="Line 82">
            <a:extLst>
              <a:ext uri="{FF2B5EF4-FFF2-40B4-BE49-F238E27FC236}">
                <a16:creationId xmlns:a16="http://schemas.microsoft.com/office/drawing/2014/main" id="{05268542-C102-9797-352E-0F9D89EF8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81519" y="609303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84" name="Line 83">
            <a:extLst>
              <a:ext uri="{FF2B5EF4-FFF2-40B4-BE49-F238E27FC236}">
                <a16:creationId xmlns:a16="http://schemas.microsoft.com/office/drawing/2014/main" id="{7B08CDFD-AFC7-8912-409D-0F066A93C6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33919" y="609303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85" name="Text Box 84">
            <a:extLst>
              <a:ext uri="{FF2B5EF4-FFF2-40B4-BE49-F238E27FC236}">
                <a16:creationId xmlns:a16="http://schemas.microsoft.com/office/drawing/2014/main" id="{C372067A-D6F2-D12D-1E96-1F3E9FB3BC48}"/>
              </a:ext>
            </a:extLst>
          </p:cNvPr>
          <p:cNvSpPr txBox="1">
            <a:spLocks noChangeArrowheads="1"/>
          </p:cNvSpPr>
          <p:nvPr/>
        </p:nvSpPr>
        <p:spPr bwMode="auto">
          <a:xfrm rot="5390887">
            <a:off x="6752488" y="6248224"/>
            <a:ext cx="5918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914378"/>
            <a:r>
              <a:rPr lang="en-US" altLang="en-US" sz="1200" b="0">
                <a:solidFill>
                  <a:prstClr val="black"/>
                </a:solidFill>
                <a:latin typeface="Times New Roman" panose="02020603050405020304" pitchFamily="18" charset="0"/>
              </a:rPr>
              <a:t>Byte 0</a:t>
            </a:r>
          </a:p>
        </p:txBody>
      </p:sp>
      <p:sp>
        <p:nvSpPr>
          <p:cNvPr id="86" name="Text Box 85">
            <a:extLst>
              <a:ext uri="{FF2B5EF4-FFF2-40B4-BE49-F238E27FC236}">
                <a16:creationId xmlns:a16="http://schemas.microsoft.com/office/drawing/2014/main" id="{6FA4ED53-44BF-75B0-FEF8-57720692DE22}"/>
              </a:ext>
            </a:extLst>
          </p:cNvPr>
          <p:cNvSpPr txBox="1">
            <a:spLocks noChangeArrowheads="1"/>
          </p:cNvSpPr>
          <p:nvPr/>
        </p:nvSpPr>
        <p:spPr bwMode="auto">
          <a:xfrm rot="5390887">
            <a:off x="6904888" y="6248224"/>
            <a:ext cx="5918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914378"/>
            <a:r>
              <a:rPr lang="en-US" altLang="en-US" sz="1200" b="0">
                <a:solidFill>
                  <a:prstClr val="black"/>
                </a:solidFill>
                <a:latin typeface="Times New Roman" panose="02020603050405020304" pitchFamily="18" charset="0"/>
              </a:rPr>
              <a:t>Byte 1</a:t>
            </a:r>
          </a:p>
        </p:txBody>
      </p:sp>
      <p:sp>
        <p:nvSpPr>
          <p:cNvPr id="87" name="Text Box 86">
            <a:extLst>
              <a:ext uri="{FF2B5EF4-FFF2-40B4-BE49-F238E27FC236}">
                <a16:creationId xmlns:a16="http://schemas.microsoft.com/office/drawing/2014/main" id="{D05960C3-9214-551D-EEA7-6142F978851A}"/>
              </a:ext>
            </a:extLst>
          </p:cNvPr>
          <p:cNvSpPr txBox="1">
            <a:spLocks noChangeArrowheads="1"/>
          </p:cNvSpPr>
          <p:nvPr/>
        </p:nvSpPr>
        <p:spPr bwMode="auto">
          <a:xfrm rot="5390887">
            <a:off x="7057288" y="6248224"/>
            <a:ext cx="5918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914378"/>
            <a:r>
              <a:rPr lang="en-US" altLang="en-US" sz="1200" b="0">
                <a:solidFill>
                  <a:prstClr val="black"/>
                </a:solidFill>
                <a:latin typeface="Times New Roman" panose="02020603050405020304" pitchFamily="18" charset="0"/>
              </a:rPr>
              <a:t>Byte 2</a:t>
            </a:r>
          </a:p>
        </p:txBody>
      </p:sp>
      <p:sp>
        <p:nvSpPr>
          <p:cNvPr id="88" name="Text Box 87">
            <a:extLst>
              <a:ext uri="{FF2B5EF4-FFF2-40B4-BE49-F238E27FC236}">
                <a16:creationId xmlns:a16="http://schemas.microsoft.com/office/drawing/2014/main" id="{D65C5B26-FBDB-CF4F-2350-83CA73FF2DC4}"/>
              </a:ext>
            </a:extLst>
          </p:cNvPr>
          <p:cNvSpPr txBox="1">
            <a:spLocks noChangeArrowheads="1"/>
          </p:cNvSpPr>
          <p:nvPr/>
        </p:nvSpPr>
        <p:spPr bwMode="auto">
          <a:xfrm rot="5390887">
            <a:off x="7209688" y="6248224"/>
            <a:ext cx="5918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914378"/>
            <a:r>
              <a:rPr lang="en-US" altLang="en-US" sz="1200" b="0">
                <a:solidFill>
                  <a:prstClr val="black"/>
                </a:solidFill>
                <a:latin typeface="Times New Roman" panose="02020603050405020304" pitchFamily="18" charset="0"/>
              </a:rPr>
              <a:t>Byte 3</a:t>
            </a:r>
          </a:p>
        </p:txBody>
      </p:sp>
      <p:sp>
        <p:nvSpPr>
          <p:cNvPr id="89" name="Line 88">
            <a:extLst>
              <a:ext uri="{FF2B5EF4-FFF2-40B4-BE49-F238E27FC236}">
                <a16:creationId xmlns:a16="http://schemas.microsoft.com/office/drawing/2014/main" id="{43C12153-5B06-2802-C070-6E2AC365C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2919" y="6245435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90" name="Line 89">
            <a:extLst>
              <a:ext uri="{FF2B5EF4-FFF2-40B4-BE49-F238E27FC236}">
                <a16:creationId xmlns:a16="http://schemas.microsoft.com/office/drawing/2014/main" id="{740DE2BD-573D-A478-9E85-3B03A1B1AD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2919" y="6550235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91" name="Text Box 90">
            <a:extLst>
              <a:ext uri="{FF2B5EF4-FFF2-40B4-BE49-F238E27FC236}">
                <a16:creationId xmlns:a16="http://schemas.microsoft.com/office/drawing/2014/main" id="{3BE1EB5B-B692-278A-4156-AE01648F0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933823"/>
            <a:ext cx="11913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914378"/>
            <a:r>
              <a:rPr lang="en-US" altLang="en-US" sz="2400" b="0" dirty="0">
                <a:solidFill>
                  <a:prstClr val="black"/>
                </a:solidFill>
                <a:latin typeface="Comic Sans MS" panose="030F0702030302020204" pitchFamily="66" charset="0"/>
              </a:rPr>
              <a:t>Host A</a:t>
            </a:r>
          </a:p>
        </p:txBody>
      </p:sp>
      <p:sp>
        <p:nvSpPr>
          <p:cNvPr id="92" name="Text Box 91">
            <a:extLst>
              <a:ext uri="{FF2B5EF4-FFF2-40B4-BE49-F238E27FC236}">
                <a16:creationId xmlns:a16="http://schemas.microsoft.com/office/drawing/2014/main" id="{8506AA3A-0939-666D-3C3E-22B07ED4E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6415" y="6135899"/>
            <a:ext cx="11608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914378"/>
            <a:r>
              <a:rPr lang="en-US" altLang="en-US" sz="2400" b="0" dirty="0">
                <a:solidFill>
                  <a:prstClr val="black"/>
                </a:solidFill>
                <a:latin typeface="Comic Sans MS" panose="030F0702030302020204" pitchFamily="66" charset="0"/>
              </a:rPr>
              <a:t>Host B</a:t>
            </a:r>
          </a:p>
        </p:txBody>
      </p:sp>
      <p:sp>
        <p:nvSpPr>
          <p:cNvPr id="93" name="Text Box 92">
            <a:extLst>
              <a:ext uri="{FF2B5EF4-FFF2-40B4-BE49-F238E27FC236}">
                <a16:creationId xmlns:a16="http://schemas.microsoft.com/office/drawing/2014/main" id="{B1AE7BD2-E5BB-4B66-E76F-966825B52DE8}"/>
              </a:ext>
            </a:extLst>
          </p:cNvPr>
          <p:cNvSpPr txBox="1">
            <a:spLocks noChangeArrowheads="1"/>
          </p:cNvSpPr>
          <p:nvPr/>
        </p:nvSpPr>
        <p:spPr bwMode="auto">
          <a:xfrm rot="5390887">
            <a:off x="6434297" y="3106561"/>
            <a:ext cx="6687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914378"/>
            <a:r>
              <a:rPr lang="en-US" altLang="en-US" sz="1200" b="0">
                <a:solidFill>
                  <a:prstClr val="black"/>
                </a:solidFill>
                <a:latin typeface="Times New Roman" panose="02020603050405020304" pitchFamily="18" charset="0"/>
              </a:rPr>
              <a:t>Byte 80</a:t>
            </a:r>
          </a:p>
        </p:txBody>
      </p:sp>
      <p:sp>
        <p:nvSpPr>
          <p:cNvPr id="94" name="Line 93">
            <a:extLst>
              <a:ext uri="{FF2B5EF4-FFF2-40B4-BE49-F238E27FC236}">
                <a16:creationId xmlns:a16="http://schemas.microsoft.com/office/drawing/2014/main" id="{0E165714-E6E5-7A03-72E6-2023A15990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7988" y="3116474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95" name="Text Box 94">
            <a:extLst>
              <a:ext uri="{FF2B5EF4-FFF2-40B4-BE49-F238E27FC236}">
                <a16:creationId xmlns:a16="http://schemas.microsoft.com/office/drawing/2014/main" id="{0E0B1D63-D235-8D71-4F18-64ECFF19D094}"/>
              </a:ext>
            </a:extLst>
          </p:cNvPr>
          <p:cNvSpPr txBox="1">
            <a:spLocks noChangeArrowheads="1"/>
          </p:cNvSpPr>
          <p:nvPr/>
        </p:nvSpPr>
        <p:spPr bwMode="auto">
          <a:xfrm rot="5390887">
            <a:off x="7780816" y="6308548"/>
            <a:ext cx="6687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914378"/>
            <a:r>
              <a:rPr lang="en-US" altLang="en-US" sz="1200" b="0">
                <a:solidFill>
                  <a:prstClr val="black"/>
                </a:solidFill>
                <a:latin typeface="Times New Roman" panose="02020603050405020304" pitchFamily="18" charset="0"/>
              </a:rPr>
              <a:t>Byte 80</a:t>
            </a:r>
          </a:p>
        </p:txBody>
      </p:sp>
      <p:sp>
        <p:nvSpPr>
          <p:cNvPr id="96" name="Line 95">
            <a:extLst>
              <a:ext uri="{FF2B5EF4-FFF2-40B4-BE49-F238E27FC236}">
                <a16:creationId xmlns:a16="http://schemas.microsoft.com/office/drawing/2014/main" id="{6B12BBB7-5867-4E15-5FCA-FC3CCA77A1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819" y="3576849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97" name="Line 96">
            <a:extLst>
              <a:ext uri="{FF2B5EF4-FFF2-40B4-BE49-F238E27FC236}">
                <a16:creationId xmlns:a16="http://schemas.microsoft.com/office/drawing/2014/main" id="{4F826CDA-13CE-34BF-51E8-4F8D661CAD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578436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98" name="Line 97">
            <a:extLst>
              <a:ext uri="{FF2B5EF4-FFF2-40B4-BE49-F238E27FC236}">
                <a16:creationId xmlns:a16="http://schemas.microsoft.com/office/drawing/2014/main" id="{C3AB9213-34AD-0588-FB00-533A48ED04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58002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99" name="Line 98">
            <a:extLst>
              <a:ext uri="{FF2B5EF4-FFF2-40B4-BE49-F238E27FC236}">
                <a16:creationId xmlns:a16="http://schemas.microsoft.com/office/drawing/2014/main" id="{208B803C-BBF2-CB78-345D-6BD3D11AD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58161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100" name="Line 99">
            <a:extLst>
              <a:ext uri="{FF2B5EF4-FFF2-40B4-BE49-F238E27FC236}">
                <a16:creationId xmlns:a16="http://schemas.microsoft.com/office/drawing/2014/main" id="{01D1339B-A7EF-D919-23B5-238C520F0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583199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101" name="Line 100">
            <a:extLst>
              <a:ext uri="{FF2B5EF4-FFF2-40B4-BE49-F238E27FC236}">
                <a16:creationId xmlns:a16="http://schemas.microsoft.com/office/drawing/2014/main" id="{46378180-A751-99D4-356E-AE3BCC807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584786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102" name="Line 101">
            <a:extLst>
              <a:ext uri="{FF2B5EF4-FFF2-40B4-BE49-F238E27FC236}">
                <a16:creationId xmlns:a16="http://schemas.microsoft.com/office/drawing/2014/main" id="{56F0DDE3-1EAF-265A-7FC9-27E70399CE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586374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103" name="Line 102">
            <a:extLst>
              <a:ext uri="{FF2B5EF4-FFF2-40B4-BE49-F238E27FC236}">
                <a16:creationId xmlns:a16="http://schemas.microsoft.com/office/drawing/2014/main" id="{E1E953A8-9902-FBF8-A905-89FD6A0406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587961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5141454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163B7-A5B3-5D66-E2EE-1D5B8566F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81763-0389-55EE-F20D-FEF1929D315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0" y="1110801"/>
            <a:ext cx="12192000" cy="5670999"/>
          </a:xfrm>
        </p:spPr>
        <p:txBody>
          <a:bodyPr anchor="t">
            <a:normAutofit/>
          </a:bodyPr>
          <a:lstStyle/>
          <a:p>
            <a:r>
              <a:rPr lang="en-US" sz="3200" dirty="0">
                <a:ea typeface="Calibri" panose="020F0502020204030204" pitchFamily="34" charset="0"/>
                <a:cs typeface="Calibri" panose="020F0502020204030204" pitchFamily="34" charset="0"/>
              </a:rPr>
              <a:t>What do we mean when we say TCP provide a reliable, in-order, byte-stream abstraction?</a:t>
            </a:r>
          </a:p>
          <a:p>
            <a:pPr lvl="1"/>
            <a:r>
              <a:rPr lang="en-US" sz="2400" b="1" dirty="0">
                <a:ea typeface="Calibri" panose="020F0502020204030204" pitchFamily="34" charset="0"/>
                <a:cs typeface="Calibri" panose="020F0502020204030204" pitchFamily="34" charset="0"/>
              </a:rPr>
              <a:t>Byte-Stream Abstraction: </a:t>
            </a: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TCP provides this illusion to the application that the data from the application is being transferred to the receiver as a continuous stream of bytes rather than discrete packets. </a:t>
            </a:r>
          </a:p>
          <a:p>
            <a:pPr lvl="2"/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However, we know that TCP uses IP, which sends data as discrete packets.</a:t>
            </a:r>
          </a:p>
          <a:p>
            <a:pPr lvl="1"/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How does TCP provide such illusion?</a:t>
            </a:r>
          </a:p>
          <a:p>
            <a:pPr lvl="2"/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TCP handles </a:t>
            </a:r>
            <a:r>
              <a:rPr lang="en-US" sz="2000" b="1" dirty="0">
                <a:ea typeface="Calibri" panose="020F0502020204030204" pitchFamily="34" charset="0"/>
                <a:cs typeface="Calibri" panose="020F0502020204030204" pitchFamily="34" charset="0"/>
              </a:rPr>
              <a:t>packet segmentation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1" dirty="0">
                <a:ea typeface="Calibri" panose="020F0502020204030204" pitchFamily="34" charset="0"/>
                <a:cs typeface="Calibri" panose="020F0502020204030204" pitchFamily="34" charset="0"/>
              </a:rPr>
              <a:t>reassembly</a:t>
            </a: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, so applications don’t need to worry about how data is split across network packets.</a:t>
            </a:r>
          </a:p>
          <a:p>
            <a:pPr lvl="1"/>
            <a:endParaRPr lang="en-US" sz="24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E99B0-6BAA-2C95-1C91-B63060BBF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Providing a Byte-stream Abstraction</a:t>
            </a:r>
          </a:p>
        </p:txBody>
      </p:sp>
      <p:grpSp>
        <p:nvGrpSpPr>
          <p:cNvPr id="104" name="Group 16">
            <a:extLst>
              <a:ext uri="{FF2B5EF4-FFF2-40B4-BE49-F238E27FC236}">
                <a16:creationId xmlns:a16="http://schemas.microsoft.com/office/drawing/2014/main" id="{C9A2FE4E-3D74-2136-2C7A-29FAED552399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5105400"/>
            <a:ext cx="5029200" cy="984827"/>
            <a:chOff x="1905000" y="1061461"/>
            <a:chExt cx="5029200" cy="984827"/>
          </a:xfrm>
        </p:grpSpPr>
        <p:sp>
          <p:nvSpPr>
            <p:cNvPr id="105" name="Rectangle 4">
              <a:extLst>
                <a:ext uri="{FF2B5EF4-FFF2-40B4-BE49-F238E27FC236}">
                  <a16:creationId xmlns:a16="http://schemas.microsoft.com/office/drawing/2014/main" id="{8D356AE2-FC51-6B81-293D-5ECF9BFCD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1061461"/>
              <a:ext cx="5029200" cy="98482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defTabSz="914378" eaLnBrk="1" hangingPunct="1"/>
              <a:endParaRPr lang="en-US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06" name="Line 5">
              <a:extLst>
                <a:ext uri="{FF2B5EF4-FFF2-40B4-BE49-F238E27FC236}">
                  <a16:creationId xmlns:a16="http://schemas.microsoft.com/office/drawing/2014/main" id="{6BB836E7-558B-2FC1-B3E2-26691C07D4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19800" y="1061461"/>
              <a:ext cx="13018" cy="9848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378"/>
              <a:endParaRPr lang="en-US" sz="2000" b="1">
                <a:solidFill>
                  <a:prstClr val="blac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7" name="Text Box 6">
              <a:extLst>
                <a:ext uri="{FF2B5EF4-FFF2-40B4-BE49-F238E27FC236}">
                  <a16:creationId xmlns:a16="http://schemas.microsoft.com/office/drawing/2014/main" id="{E1F4EA91-CA13-3CC8-8C49-70AF7DF70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5346" y="1144351"/>
              <a:ext cx="856325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defTabSz="914378"/>
              <a:r>
                <a:rPr lang="en-US" altLang="en-US" sz="2100" b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IP </a:t>
              </a:r>
              <a:r>
                <a:rPr lang="en-US" altLang="en-US" sz="2100" b="0" dirty="0" err="1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Hdr</a:t>
              </a:r>
              <a:endParaRPr lang="en-US" altLang="en-US" sz="2100" b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Text Box 9">
              <a:extLst>
                <a:ext uri="{FF2B5EF4-FFF2-40B4-BE49-F238E27FC236}">
                  <a16:creationId xmlns:a16="http://schemas.microsoft.com/office/drawing/2014/main" id="{766DD107-5F12-6737-AF6F-BC8C02C0A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2190" y="1094734"/>
              <a:ext cx="957955" cy="41549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defTabSz="914378"/>
              <a:r>
                <a:rPr lang="en-US" altLang="en-US" sz="2100" b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IP Data</a:t>
              </a:r>
            </a:p>
          </p:txBody>
        </p:sp>
        <p:grpSp>
          <p:nvGrpSpPr>
            <p:cNvPr id="109" name="Group 10">
              <a:extLst>
                <a:ext uri="{FF2B5EF4-FFF2-40B4-BE49-F238E27FC236}">
                  <a16:creationId xmlns:a16="http://schemas.microsoft.com/office/drawing/2014/main" id="{CA174F16-8A1F-D5AE-EFDC-059FD122BE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1524455"/>
              <a:ext cx="3962400" cy="398009"/>
              <a:chOff x="1200" y="1239"/>
              <a:chExt cx="3168" cy="351"/>
            </a:xfrm>
          </p:grpSpPr>
          <p:sp>
            <p:nvSpPr>
              <p:cNvPr id="112" name="Rectangle 11">
                <a:extLst>
                  <a:ext uri="{FF2B5EF4-FFF2-40B4-BE49-F238E27FC236}">
                    <a16:creationId xmlns:a16="http://schemas.microsoft.com/office/drawing/2014/main" id="{67A609EC-7715-727D-3E54-6F08C3CBA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1239"/>
                <a:ext cx="3168" cy="33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914378" eaLnBrk="1" hangingPunct="1"/>
                <a:endParaRPr lang="en-US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Line 12">
                <a:extLst>
                  <a:ext uri="{FF2B5EF4-FFF2-40B4-BE49-F238E27FC236}">
                    <a16:creationId xmlns:a16="http://schemas.microsoft.com/office/drawing/2014/main" id="{A64DF80A-91BC-4DD6-C76C-1C78B624D4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25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914378"/>
                <a:endParaRPr lang="en-US" sz="2000" b="1">
                  <a:solidFill>
                    <a:prstClr val="black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10" name="Text Box 13">
              <a:extLst>
                <a:ext uri="{FF2B5EF4-FFF2-40B4-BE49-F238E27FC236}">
                  <a16:creationId xmlns:a16="http://schemas.microsoft.com/office/drawing/2014/main" id="{5B0C40AF-81A6-14AA-5BFC-F52221B10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0111" y="1549228"/>
              <a:ext cx="9333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defTabSz="914378"/>
              <a:r>
                <a:rPr lang="en-US" altLang="en-US" sz="1800" b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TCP </a:t>
              </a:r>
              <a:r>
                <a:rPr lang="en-US" altLang="en-US" sz="1800" b="0" dirty="0" err="1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Hdr</a:t>
              </a:r>
              <a:endParaRPr lang="en-US" altLang="en-US" sz="1800" b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Text Box 14">
              <a:extLst>
                <a:ext uri="{FF2B5EF4-FFF2-40B4-BE49-F238E27FC236}">
                  <a16:creationId xmlns:a16="http://schemas.microsoft.com/office/drawing/2014/main" id="{491DEA2C-B0C5-910B-1576-E95E7CCBA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0825" y="1531367"/>
              <a:ext cx="202754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defTabSz="914378"/>
              <a:r>
                <a:rPr lang="en-US" altLang="en-US" sz="1800" b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TCP Data (segment)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42146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114">
            <a:extLst>
              <a:ext uri="{FF2B5EF4-FFF2-40B4-BE49-F238E27FC236}">
                <a16:creationId xmlns:a16="http://schemas.microsoft.com/office/drawing/2014/main" id="{5EBF3DD3-A7AE-10CE-72FC-94B9A52E93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… Emulated Using TCP “Segments”</a:t>
            </a:r>
          </a:p>
        </p:txBody>
      </p:sp>
      <p:grpSp>
        <p:nvGrpSpPr>
          <p:cNvPr id="37892" name="Group 3">
            <a:extLst>
              <a:ext uri="{FF2B5EF4-FFF2-40B4-BE49-F238E27FC236}">
                <a16:creationId xmlns:a16="http://schemas.microsoft.com/office/drawing/2014/main" id="{DB19BBD4-804E-B46D-F311-9DEAB1D8D549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128838"/>
            <a:ext cx="5029200" cy="609600"/>
            <a:chOff x="912" y="1104"/>
            <a:chExt cx="3648" cy="384"/>
          </a:xfrm>
        </p:grpSpPr>
        <p:sp>
          <p:nvSpPr>
            <p:cNvPr id="37999" name="Line 4">
              <a:extLst>
                <a:ext uri="{FF2B5EF4-FFF2-40B4-BE49-F238E27FC236}">
                  <a16:creationId xmlns:a16="http://schemas.microsoft.com/office/drawing/2014/main" id="{A214A937-FA38-86B4-616B-FAE899C2EF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378"/>
              <a:endParaRPr lang="en-US" sz="2000" b="1">
                <a:solidFill>
                  <a:prstClr val="blac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000" name="Line 5">
              <a:extLst>
                <a:ext uri="{FF2B5EF4-FFF2-40B4-BE49-F238E27FC236}">
                  <a16:creationId xmlns:a16="http://schemas.microsoft.com/office/drawing/2014/main" id="{29885C26-9CC7-9E9A-5034-DBF0F29D58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378"/>
              <a:endParaRPr lang="en-US" sz="2000" b="1">
                <a:solidFill>
                  <a:prstClr val="blac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001" name="Line 6">
              <a:extLst>
                <a:ext uri="{FF2B5EF4-FFF2-40B4-BE49-F238E27FC236}">
                  <a16:creationId xmlns:a16="http://schemas.microsoft.com/office/drawing/2014/main" id="{52494E52-58FF-B51B-D5FD-A7E3F6E8B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378"/>
              <a:endParaRPr lang="en-US" sz="2000" b="1">
                <a:solidFill>
                  <a:prstClr val="blac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8002" name="Line 7">
              <a:extLst>
                <a:ext uri="{FF2B5EF4-FFF2-40B4-BE49-F238E27FC236}">
                  <a16:creationId xmlns:a16="http://schemas.microsoft.com/office/drawing/2014/main" id="{0EC85835-F896-9829-85F3-EAB3DE5FA0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378"/>
              <a:endParaRPr lang="en-US" sz="2000" b="1">
                <a:solidFill>
                  <a:prstClr val="blac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37893" name="Line 8">
            <a:extLst>
              <a:ext uri="{FF2B5EF4-FFF2-40B4-BE49-F238E27FC236}">
                <a16:creationId xmlns:a16="http://schemas.microsoft.com/office/drawing/2014/main" id="{2D4A1AD5-9B7C-7977-78F7-EDA09F500A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894" name="Line 9">
            <a:extLst>
              <a:ext uri="{FF2B5EF4-FFF2-40B4-BE49-F238E27FC236}">
                <a16:creationId xmlns:a16="http://schemas.microsoft.com/office/drawing/2014/main" id="{AF9C0CCE-16FC-0472-3308-B910ACA381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895" name="Line 10">
            <a:extLst>
              <a:ext uri="{FF2B5EF4-FFF2-40B4-BE49-F238E27FC236}">
                <a16:creationId xmlns:a16="http://schemas.microsoft.com/office/drawing/2014/main" id="{57C7B5E0-1E42-8D58-3DA2-01465578FC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896" name="Line 11">
            <a:extLst>
              <a:ext uri="{FF2B5EF4-FFF2-40B4-BE49-F238E27FC236}">
                <a16:creationId xmlns:a16="http://schemas.microsoft.com/office/drawing/2014/main" id="{3CAD1B4F-75D5-8A71-1809-05B2389D34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897" name="Line 12">
            <a:extLst>
              <a:ext uri="{FF2B5EF4-FFF2-40B4-BE49-F238E27FC236}">
                <a16:creationId xmlns:a16="http://schemas.microsoft.com/office/drawing/2014/main" id="{E11237F2-BBF6-E592-9948-034BEA2ACA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898" name="Line 13">
            <a:extLst>
              <a:ext uri="{FF2B5EF4-FFF2-40B4-BE49-F238E27FC236}">
                <a16:creationId xmlns:a16="http://schemas.microsoft.com/office/drawing/2014/main" id="{84EFB9B3-F9F2-DDDB-5DE0-783825DF9C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899" name="Line 14">
            <a:extLst>
              <a:ext uri="{FF2B5EF4-FFF2-40B4-BE49-F238E27FC236}">
                <a16:creationId xmlns:a16="http://schemas.microsoft.com/office/drawing/2014/main" id="{4BB7012D-5173-C22C-AFD5-DD54CC9947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00" name="Line 15">
            <a:extLst>
              <a:ext uri="{FF2B5EF4-FFF2-40B4-BE49-F238E27FC236}">
                <a16:creationId xmlns:a16="http://schemas.microsoft.com/office/drawing/2014/main" id="{D0C5641D-003C-5EAA-ECA8-0E476F5B7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01" name="Line 16">
            <a:extLst>
              <a:ext uri="{FF2B5EF4-FFF2-40B4-BE49-F238E27FC236}">
                <a16:creationId xmlns:a16="http://schemas.microsoft.com/office/drawing/2014/main" id="{0F05B19E-4F24-D40B-B4CB-9CF0F7DAC0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02" name="Line 17">
            <a:extLst>
              <a:ext uri="{FF2B5EF4-FFF2-40B4-BE49-F238E27FC236}">
                <a16:creationId xmlns:a16="http://schemas.microsoft.com/office/drawing/2014/main" id="{E3241700-3B72-40CD-AE93-9A51F2549B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03" name="Line 18">
            <a:extLst>
              <a:ext uri="{FF2B5EF4-FFF2-40B4-BE49-F238E27FC236}">
                <a16:creationId xmlns:a16="http://schemas.microsoft.com/office/drawing/2014/main" id="{32C2EB19-F87C-F67E-F580-8628FBDE04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04" name="Line 19">
            <a:extLst>
              <a:ext uri="{FF2B5EF4-FFF2-40B4-BE49-F238E27FC236}">
                <a16:creationId xmlns:a16="http://schemas.microsoft.com/office/drawing/2014/main" id="{6DA2B112-A74E-445B-92FB-1B07BC944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05" name="Line 20">
            <a:extLst>
              <a:ext uri="{FF2B5EF4-FFF2-40B4-BE49-F238E27FC236}">
                <a16:creationId xmlns:a16="http://schemas.microsoft.com/office/drawing/2014/main" id="{E58C23F1-B3B7-91AD-B39C-A6997003A4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06" name="Line 21">
            <a:extLst>
              <a:ext uri="{FF2B5EF4-FFF2-40B4-BE49-F238E27FC236}">
                <a16:creationId xmlns:a16="http://schemas.microsoft.com/office/drawing/2014/main" id="{E4F04E1B-8A4E-6EC5-BD55-84A49E685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07" name="Line 22">
            <a:extLst>
              <a:ext uri="{FF2B5EF4-FFF2-40B4-BE49-F238E27FC236}">
                <a16:creationId xmlns:a16="http://schemas.microsoft.com/office/drawing/2014/main" id="{B5E4D208-845C-6129-D97F-4533CA0C6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08" name="Line 23">
            <a:extLst>
              <a:ext uri="{FF2B5EF4-FFF2-40B4-BE49-F238E27FC236}">
                <a16:creationId xmlns:a16="http://schemas.microsoft.com/office/drawing/2014/main" id="{F60D76F1-5EDA-C5E0-6B9F-30EF71456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09" name="Line 24">
            <a:extLst>
              <a:ext uri="{FF2B5EF4-FFF2-40B4-BE49-F238E27FC236}">
                <a16:creationId xmlns:a16="http://schemas.microsoft.com/office/drawing/2014/main" id="{67D3F6F0-44AE-B607-B0D6-58C975D79B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10" name="Line 25">
            <a:extLst>
              <a:ext uri="{FF2B5EF4-FFF2-40B4-BE49-F238E27FC236}">
                <a16:creationId xmlns:a16="http://schemas.microsoft.com/office/drawing/2014/main" id="{18014222-1934-DE5D-F16D-D189437D1A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11" name="Line 26">
            <a:extLst>
              <a:ext uri="{FF2B5EF4-FFF2-40B4-BE49-F238E27FC236}">
                <a16:creationId xmlns:a16="http://schemas.microsoft.com/office/drawing/2014/main" id="{74A4DA72-2138-FD81-3665-F6C2C2EAFA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12" name="Line 27">
            <a:extLst>
              <a:ext uri="{FF2B5EF4-FFF2-40B4-BE49-F238E27FC236}">
                <a16:creationId xmlns:a16="http://schemas.microsoft.com/office/drawing/2014/main" id="{AEF2F70A-B2C0-987B-FBCB-3B2FDC715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13" name="Line 28">
            <a:extLst>
              <a:ext uri="{FF2B5EF4-FFF2-40B4-BE49-F238E27FC236}">
                <a16:creationId xmlns:a16="http://schemas.microsoft.com/office/drawing/2014/main" id="{1D57947B-6B4D-E307-3255-DDC09BB891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14" name="Line 29">
            <a:extLst>
              <a:ext uri="{FF2B5EF4-FFF2-40B4-BE49-F238E27FC236}">
                <a16:creationId xmlns:a16="http://schemas.microsoft.com/office/drawing/2014/main" id="{C7155FEC-0E05-BD19-EA86-4404E40EF0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15" name="Line 30">
            <a:extLst>
              <a:ext uri="{FF2B5EF4-FFF2-40B4-BE49-F238E27FC236}">
                <a16:creationId xmlns:a16="http://schemas.microsoft.com/office/drawing/2014/main" id="{877F286D-C871-CD07-5B63-6A7901741F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16" name="Line 31">
            <a:extLst>
              <a:ext uri="{FF2B5EF4-FFF2-40B4-BE49-F238E27FC236}">
                <a16:creationId xmlns:a16="http://schemas.microsoft.com/office/drawing/2014/main" id="{9879D870-581D-FC1A-0721-C309F17FCB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17" name="Line 32">
            <a:extLst>
              <a:ext uri="{FF2B5EF4-FFF2-40B4-BE49-F238E27FC236}">
                <a16:creationId xmlns:a16="http://schemas.microsoft.com/office/drawing/2014/main" id="{558FE299-C7E1-C3E1-612C-301E99591F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18" name="Line 33">
            <a:extLst>
              <a:ext uri="{FF2B5EF4-FFF2-40B4-BE49-F238E27FC236}">
                <a16:creationId xmlns:a16="http://schemas.microsoft.com/office/drawing/2014/main" id="{35CA5C99-6D80-3767-14DD-D23BE92000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19" name="Line 34">
            <a:extLst>
              <a:ext uri="{FF2B5EF4-FFF2-40B4-BE49-F238E27FC236}">
                <a16:creationId xmlns:a16="http://schemas.microsoft.com/office/drawing/2014/main" id="{69510EF5-E827-F3B6-43AB-1EF44CC197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20" name="Line 35">
            <a:extLst>
              <a:ext uri="{FF2B5EF4-FFF2-40B4-BE49-F238E27FC236}">
                <a16:creationId xmlns:a16="http://schemas.microsoft.com/office/drawing/2014/main" id="{55C41750-7BB0-E19B-3D59-54A57B4F49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21" name="Line 36">
            <a:extLst>
              <a:ext uri="{FF2B5EF4-FFF2-40B4-BE49-F238E27FC236}">
                <a16:creationId xmlns:a16="http://schemas.microsoft.com/office/drawing/2014/main" id="{1FE8ED97-CEE8-845A-088B-49B36DAA0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22" name="Line 37">
            <a:extLst>
              <a:ext uri="{FF2B5EF4-FFF2-40B4-BE49-F238E27FC236}">
                <a16:creationId xmlns:a16="http://schemas.microsoft.com/office/drawing/2014/main" id="{E804E7E1-BBBA-17A1-779F-4E9B1B8373D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23" name="Line 38">
            <a:extLst>
              <a:ext uri="{FF2B5EF4-FFF2-40B4-BE49-F238E27FC236}">
                <a16:creationId xmlns:a16="http://schemas.microsoft.com/office/drawing/2014/main" id="{F6414048-86E6-9CB6-82E5-44AFE97AB7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24" name="Line 39">
            <a:extLst>
              <a:ext uri="{FF2B5EF4-FFF2-40B4-BE49-F238E27FC236}">
                <a16:creationId xmlns:a16="http://schemas.microsoft.com/office/drawing/2014/main" id="{CE3065E7-CCC4-C73E-DA04-986F5DE4AF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25" name="Line 40">
            <a:extLst>
              <a:ext uri="{FF2B5EF4-FFF2-40B4-BE49-F238E27FC236}">
                <a16:creationId xmlns:a16="http://schemas.microsoft.com/office/drawing/2014/main" id="{0E99D614-66E9-5218-058E-D59545DFC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26" name="Text Box 41">
            <a:extLst>
              <a:ext uri="{FF2B5EF4-FFF2-40B4-BE49-F238E27FC236}">
                <a16:creationId xmlns:a16="http://schemas.microsoft.com/office/drawing/2014/main" id="{42CE6295-5D41-DFE7-6981-49E3D95D219B}"/>
              </a:ext>
            </a:extLst>
          </p:cNvPr>
          <p:cNvSpPr txBox="1">
            <a:spLocks noChangeArrowheads="1"/>
          </p:cNvSpPr>
          <p:nvPr/>
        </p:nvSpPr>
        <p:spPr bwMode="auto">
          <a:xfrm rot="5390887">
            <a:off x="2765581" y="2282438"/>
            <a:ext cx="5918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914378"/>
            <a:r>
              <a:rPr lang="en-US" altLang="en-US" sz="1200" b="0">
                <a:solidFill>
                  <a:prstClr val="black"/>
                </a:solidFill>
                <a:latin typeface="Times New Roman" panose="02020603050405020304" pitchFamily="18" charset="0"/>
              </a:rPr>
              <a:t>Byte 0</a:t>
            </a:r>
          </a:p>
        </p:txBody>
      </p:sp>
      <p:sp>
        <p:nvSpPr>
          <p:cNvPr id="37927" name="Text Box 42">
            <a:extLst>
              <a:ext uri="{FF2B5EF4-FFF2-40B4-BE49-F238E27FC236}">
                <a16:creationId xmlns:a16="http://schemas.microsoft.com/office/drawing/2014/main" id="{E13B795F-3B93-473B-FA65-D655BF1117BE}"/>
              </a:ext>
            </a:extLst>
          </p:cNvPr>
          <p:cNvSpPr txBox="1">
            <a:spLocks noChangeArrowheads="1"/>
          </p:cNvSpPr>
          <p:nvPr/>
        </p:nvSpPr>
        <p:spPr bwMode="auto">
          <a:xfrm rot="5390887">
            <a:off x="2917981" y="2282438"/>
            <a:ext cx="5918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914378"/>
            <a:r>
              <a:rPr lang="en-US" altLang="en-US" sz="1200" b="0">
                <a:solidFill>
                  <a:prstClr val="black"/>
                </a:solidFill>
                <a:latin typeface="Times New Roman" panose="02020603050405020304" pitchFamily="18" charset="0"/>
              </a:rPr>
              <a:t>Byte 1</a:t>
            </a:r>
          </a:p>
        </p:txBody>
      </p:sp>
      <p:sp>
        <p:nvSpPr>
          <p:cNvPr id="37928" name="Text Box 43">
            <a:extLst>
              <a:ext uri="{FF2B5EF4-FFF2-40B4-BE49-F238E27FC236}">
                <a16:creationId xmlns:a16="http://schemas.microsoft.com/office/drawing/2014/main" id="{E4B92468-9481-B10C-861E-47A58018A0C7}"/>
              </a:ext>
            </a:extLst>
          </p:cNvPr>
          <p:cNvSpPr txBox="1">
            <a:spLocks noChangeArrowheads="1"/>
          </p:cNvSpPr>
          <p:nvPr/>
        </p:nvSpPr>
        <p:spPr bwMode="auto">
          <a:xfrm rot="5390887">
            <a:off x="3071969" y="2284026"/>
            <a:ext cx="5918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914378"/>
            <a:r>
              <a:rPr lang="en-US" altLang="en-US" sz="1200" b="0">
                <a:solidFill>
                  <a:prstClr val="black"/>
                </a:solidFill>
                <a:latin typeface="Times New Roman" panose="02020603050405020304" pitchFamily="18" charset="0"/>
              </a:rPr>
              <a:t>Byte 2</a:t>
            </a:r>
          </a:p>
        </p:txBody>
      </p:sp>
      <p:sp>
        <p:nvSpPr>
          <p:cNvPr id="37929" name="Text Box 44">
            <a:extLst>
              <a:ext uri="{FF2B5EF4-FFF2-40B4-BE49-F238E27FC236}">
                <a16:creationId xmlns:a16="http://schemas.microsoft.com/office/drawing/2014/main" id="{27363DDC-362F-5694-F10F-CEB9A8D5BBC1}"/>
              </a:ext>
            </a:extLst>
          </p:cNvPr>
          <p:cNvSpPr txBox="1">
            <a:spLocks noChangeArrowheads="1"/>
          </p:cNvSpPr>
          <p:nvPr/>
        </p:nvSpPr>
        <p:spPr bwMode="auto">
          <a:xfrm rot="5390887">
            <a:off x="3224369" y="2284026"/>
            <a:ext cx="5918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914378"/>
            <a:r>
              <a:rPr lang="en-US" altLang="en-US" sz="1200" b="0">
                <a:solidFill>
                  <a:prstClr val="black"/>
                </a:solidFill>
                <a:latin typeface="Times New Roman" panose="02020603050405020304" pitchFamily="18" charset="0"/>
              </a:rPr>
              <a:t>Byte 3</a:t>
            </a:r>
          </a:p>
        </p:txBody>
      </p:sp>
      <p:sp>
        <p:nvSpPr>
          <p:cNvPr id="37930" name="Line 45">
            <a:extLst>
              <a:ext uri="{FF2B5EF4-FFF2-40B4-BE49-F238E27FC236}">
                <a16:creationId xmlns:a16="http://schemas.microsoft.com/office/drawing/2014/main" id="{12430F3B-0818-63C9-A5B6-754F4F2E1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586039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grpSp>
        <p:nvGrpSpPr>
          <p:cNvPr id="37931" name="Group 46">
            <a:extLst>
              <a:ext uri="{FF2B5EF4-FFF2-40B4-BE49-F238E27FC236}">
                <a16:creationId xmlns:a16="http://schemas.microsoft.com/office/drawing/2014/main" id="{9D0875A0-B19A-69CC-F71B-F0428A5ABDA7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5334000"/>
            <a:ext cx="5029200" cy="609600"/>
            <a:chOff x="912" y="1104"/>
            <a:chExt cx="3648" cy="384"/>
          </a:xfrm>
        </p:grpSpPr>
        <p:sp>
          <p:nvSpPr>
            <p:cNvPr id="37995" name="Line 47">
              <a:extLst>
                <a:ext uri="{FF2B5EF4-FFF2-40B4-BE49-F238E27FC236}">
                  <a16:creationId xmlns:a16="http://schemas.microsoft.com/office/drawing/2014/main" id="{BE365FAB-6D26-4A0B-1144-C96BB8B22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378"/>
              <a:endParaRPr lang="en-US" sz="2000" b="1">
                <a:solidFill>
                  <a:prstClr val="blac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996" name="Line 48">
              <a:extLst>
                <a:ext uri="{FF2B5EF4-FFF2-40B4-BE49-F238E27FC236}">
                  <a16:creationId xmlns:a16="http://schemas.microsoft.com/office/drawing/2014/main" id="{ECF90268-BFEA-3FDE-449F-E74BED04D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378"/>
              <a:endParaRPr lang="en-US" sz="2000" b="1">
                <a:solidFill>
                  <a:prstClr val="blac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997" name="Line 49">
              <a:extLst>
                <a:ext uri="{FF2B5EF4-FFF2-40B4-BE49-F238E27FC236}">
                  <a16:creationId xmlns:a16="http://schemas.microsoft.com/office/drawing/2014/main" id="{623E5597-EF97-626F-4F02-FA48CDF120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378"/>
              <a:endParaRPr lang="en-US" sz="2000" b="1">
                <a:solidFill>
                  <a:prstClr val="blac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7998" name="Line 50">
              <a:extLst>
                <a:ext uri="{FF2B5EF4-FFF2-40B4-BE49-F238E27FC236}">
                  <a16:creationId xmlns:a16="http://schemas.microsoft.com/office/drawing/2014/main" id="{06CC6E88-137F-9CB2-7B19-5814441E50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378"/>
              <a:endParaRPr lang="en-US" sz="2000" b="1">
                <a:solidFill>
                  <a:prstClr val="blac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37932" name="Line 51">
            <a:extLst>
              <a:ext uri="{FF2B5EF4-FFF2-40B4-BE49-F238E27FC236}">
                <a16:creationId xmlns:a16="http://schemas.microsoft.com/office/drawing/2014/main" id="{282322A7-7B79-F1BB-9D3E-47871D45A9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33" name="Line 52">
            <a:extLst>
              <a:ext uri="{FF2B5EF4-FFF2-40B4-BE49-F238E27FC236}">
                <a16:creationId xmlns:a16="http://schemas.microsoft.com/office/drawing/2014/main" id="{71E07576-926F-58AC-2CA8-A2D6E2B269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34" name="Line 53">
            <a:extLst>
              <a:ext uri="{FF2B5EF4-FFF2-40B4-BE49-F238E27FC236}">
                <a16:creationId xmlns:a16="http://schemas.microsoft.com/office/drawing/2014/main" id="{9625AD42-D066-481D-2C9A-A614BAB6D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35" name="Line 54">
            <a:extLst>
              <a:ext uri="{FF2B5EF4-FFF2-40B4-BE49-F238E27FC236}">
                <a16:creationId xmlns:a16="http://schemas.microsoft.com/office/drawing/2014/main" id="{BB91B570-33BF-1F98-BC0D-AD5BA1C149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36" name="Line 55">
            <a:extLst>
              <a:ext uri="{FF2B5EF4-FFF2-40B4-BE49-F238E27FC236}">
                <a16:creationId xmlns:a16="http://schemas.microsoft.com/office/drawing/2014/main" id="{9EEDD486-DE89-5670-721F-6686978C17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37" name="Line 56">
            <a:extLst>
              <a:ext uri="{FF2B5EF4-FFF2-40B4-BE49-F238E27FC236}">
                <a16:creationId xmlns:a16="http://schemas.microsoft.com/office/drawing/2014/main" id="{ACBE7485-93BE-0083-F4BB-3844773B3D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38" name="Line 57">
            <a:extLst>
              <a:ext uri="{FF2B5EF4-FFF2-40B4-BE49-F238E27FC236}">
                <a16:creationId xmlns:a16="http://schemas.microsoft.com/office/drawing/2014/main" id="{3EDF3B91-F08A-F779-AE64-DD74E8E4E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39" name="Line 58">
            <a:extLst>
              <a:ext uri="{FF2B5EF4-FFF2-40B4-BE49-F238E27FC236}">
                <a16:creationId xmlns:a16="http://schemas.microsoft.com/office/drawing/2014/main" id="{C7DA211E-D72F-E1D1-DDE7-C11B85E6E7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40" name="Line 59">
            <a:extLst>
              <a:ext uri="{FF2B5EF4-FFF2-40B4-BE49-F238E27FC236}">
                <a16:creationId xmlns:a16="http://schemas.microsoft.com/office/drawing/2014/main" id="{C0D88D57-3225-8562-92DB-27E8EDDBA6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41" name="Line 60">
            <a:extLst>
              <a:ext uri="{FF2B5EF4-FFF2-40B4-BE49-F238E27FC236}">
                <a16:creationId xmlns:a16="http://schemas.microsoft.com/office/drawing/2014/main" id="{39AF1228-F551-3FC1-9182-A8183FA21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42" name="Line 61">
            <a:extLst>
              <a:ext uri="{FF2B5EF4-FFF2-40B4-BE49-F238E27FC236}">
                <a16:creationId xmlns:a16="http://schemas.microsoft.com/office/drawing/2014/main" id="{6A5AF9B4-A7B3-F158-39FD-AFE09A918E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43" name="Line 62">
            <a:extLst>
              <a:ext uri="{FF2B5EF4-FFF2-40B4-BE49-F238E27FC236}">
                <a16:creationId xmlns:a16="http://schemas.microsoft.com/office/drawing/2014/main" id="{E337A07E-D969-C923-B308-1B01A8F0AC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44" name="Line 63">
            <a:extLst>
              <a:ext uri="{FF2B5EF4-FFF2-40B4-BE49-F238E27FC236}">
                <a16:creationId xmlns:a16="http://schemas.microsoft.com/office/drawing/2014/main" id="{22E0EED2-F48F-306C-E083-F8630EA938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45" name="Line 64">
            <a:extLst>
              <a:ext uri="{FF2B5EF4-FFF2-40B4-BE49-F238E27FC236}">
                <a16:creationId xmlns:a16="http://schemas.microsoft.com/office/drawing/2014/main" id="{A7CFCB41-99D6-5AA1-80FD-F657AA8237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46" name="Line 65">
            <a:extLst>
              <a:ext uri="{FF2B5EF4-FFF2-40B4-BE49-F238E27FC236}">
                <a16:creationId xmlns:a16="http://schemas.microsoft.com/office/drawing/2014/main" id="{8F270DC6-0A3F-FFEF-48AD-90E3DF0DD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47" name="Line 66">
            <a:extLst>
              <a:ext uri="{FF2B5EF4-FFF2-40B4-BE49-F238E27FC236}">
                <a16:creationId xmlns:a16="http://schemas.microsoft.com/office/drawing/2014/main" id="{72C92E93-1870-41A1-5030-8DEF849D32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48" name="Line 67">
            <a:extLst>
              <a:ext uri="{FF2B5EF4-FFF2-40B4-BE49-F238E27FC236}">
                <a16:creationId xmlns:a16="http://schemas.microsoft.com/office/drawing/2014/main" id="{9CA0EE25-272F-B19A-A36D-D7F739470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49" name="Line 68">
            <a:extLst>
              <a:ext uri="{FF2B5EF4-FFF2-40B4-BE49-F238E27FC236}">
                <a16:creationId xmlns:a16="http://schemas.microsoft.com/office/drawing/2014/main" id="{EBF5FB2B-2474-2ACF-9462-0830A4E659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50" name="Line 69">
            <a:extLst>
              <a:ext uri="{FF2B5EF4-FFF2-40B4-BE49-F238E27FC236}">
                <a16:creationId xmlns:a16="http://schemas.microsoft.com/office/drawing/2014/main" id="{C888A81E-12D0-5E3F-95E8-2ABB7A08C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51" name="Line 70">
            <a:extLst>
              <a:ext uri="{FF2B5EF4-FFF2-40B4-BE49-F238E27FC236}">
                <a16:creationId xmlns:a16="http://schemas.microsoft.com/office/drawing/2014/main" id="{E267EAEF-926F-1966-C0E0-384231A5F2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52" name="Line 71">
            <a:extLst>
              <a:ext uri="{FF2B5EF4-FFF2-40B4-BE49-F238E27FC236}">
                <a16:creationId xmlns:a16="http://schemas.microsoft.com/office/drawing/2014/main" id="{7E941058-F607-0449-49D6-9D352A42EF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53" name="Line 72">
            <a:extLst>
              <a:ext uri="{FF2B5EF4-FFF2-40B4-BE49-F238E27FC236}">
                <a16:creationId xmlns:a16="http://schemas.microsoft.com/office/drawing/2014/main" id="{4860E343-1006-92E2-E268-B65B29980E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54" name="Line 73">
            <a:extLst>
              <a:ext uri="{FF2B5EF4-FFF2-40B4-BE49-F238E27FC236}">
                <a16:creationId xmlns:a16="http://schemas.microsoft.com/office/drawing/2014/main" id="{3AE4801C-1502-F8BD-5647-F4C72C40F1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55" name="Line 74">
            <a:extLst>
              <a:ext uri="{FF2B5EF4-FFF2-40B4-BE49-F238E27FC236}">
                <a16:creationId xmlns:a16="http://schemas.microsoft.com/office/drawing/2014/main" id="{18230216-323D-C18E-80D0-D3AB5F5B9C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56" name="Line 75">
            <a:extLst>
              <a:ext uri="{FF2B5EF4-FFF2-40B4-BE49-F238E27FC236}">
                <a16:creationId xmlns:a16="http://schemas.microsoft.com/office/drawing/2014/main" id="{0CB5B978-31FB-DC91-CAD5-458D92A798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57" name="Line 76">
            <a:extLst>
              <a:ext uri="{FF2B5EF4-FFF2-40B4-BE49-F238E27FC236}">
                <a16:creationId xmlns:a16="http://schemas.microsoft.com/office/drawing/2014/main" id="{CD469049-F0CC-6BC8-0796-EF63919FE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58" name="Line 77">
            <a:extLst>
              <a:ext uri="{FF2B5EF4-FFF2-40B4-BE49-F238E27FC236}">
                <a16:creationId xmlns:a16="http://schemas.microsoft.com/office/drawing/2014/main" id="{F600D9E4-14BE-6D2C-98E5-606AE0701DA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59" name="Line 78">
            <a:extLst>
              <a:ext uri="{FF2B5EF4-FFF2-40B4-BE49-F238E27FC236}">
                <a16:creationId xmlns:a16="http://schemas.microsoft.com/office/drawing/2014/main" id="{CEC11EF2-B0CC-F384-E6D9-15106DE19B4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60" name="Line 79">
            <a:extLst>
              <a:ext uri="{FF2B5EF4-FFF2-40B4-BE49-F238E27FC236}">
                <a16:creationId xmlns:a16="http://schemas.microsoft.com/office/drawing/2014/main" id="{9D157C87-113F-200C-D0A6-0B2580708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61" name="Line 80">
            <a:extLst>
              <a:ext uri="{FF2B5EF4-FFF2-40B4-BE49-F238E27FC236}">
                <a16:creationId xmlns:a16="http://schemas.microsoft.com/office/drawing/2014/main" id="{0C8F05C3-70D5-3BB4-B46F-97FBDC7A2F3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62" name="Line 81">
            <a:extLst>
              <a:ext uri="{FF2B5EF4-FFF2-40B4-BE49-F238E27FC236}">
                <a16:creationId xmlns:a16="http://schemas.microsoft.com/office/drawing/2014/main" id="{51BF4575-3815-0992-9270-5E336F00BF3F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63" name="Line 82">
            <a:extLst>
              <a:ext uri="{FF2B5EF4-FFF2-40B4-BE49-F238E27FC236}">
                <a16:creationId xmlns:a16="http://schemas.microsoft.com/office/drawing/2014/main" id="{B746F1B0-E2CC-6E85-E428-DD581BB0230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64" name="Line 83">
            <a:extLst>
              <a:ext uri="{FF2B5EF4-FFF2-40B4-BE49-F238E27FC236}">
                <a16:creationId xmlns:a16="http://schemas.microsoft.com/office/drawing/2014/main" id="{026AA2B3-1229-AAB4-8082-66A4BCC55F9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65" name="Text Box 84">
            <a:extLst>
              <a:ext uri="{FF2B5EF4-FFF2-40B4-BE49-F238E27FC236}">
                <a16:creationId xmlns:a16="http://schemas.microsoft.com/office/drawing/2014/main" id="{0F185E53-7BC3-CC4B-6C89-781D5D90C590}"/>
              </a:ext>
            </a:extLst>
          </p:cNvPr>
          <p:cNvSpPr txBox="1">
            <a:spLocks noChangeArrowheads="1"/>
          </p:cNvSpPr>
          <p:nvPr/>
        </p:nvSpPr>
        <p:spPr bwMode="auto">
          <a:xfrm rot="5390887">
            <a:off x="4062569" y="5489189"/>
            <a:ext cx="5918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914378"/>
            <a:r>
              <a:rPr lang="en-US" altLang="en-US" sz="1200" b="0">
                <a:solidFill>
                  <a:prstClr val="black"/>
                </a:solidFill>
                <a:latin typeface="Times New Roman" panose="02020603050405020304" pitchFamily="18" charset="0"/>
              </a:rPr>
              <a:t>Byte 0</a:t>
            </a:r>
          </a:p>
        </p:txBody>
      </p:sp>
      <p:sp>
        <p:nvSpPr>
          <p:cNvPr id="37966" name="Text Box 85">
            <a:extLst>
              <a:ext uri="{FF2B5EF4-FFF2-40B4-BE49-F238E27FC236}">
                <a16:creationId xmlns:a16="http://schemas.microsoft.com/office/drawing/2014/main" id="{BA0B6057-9E12-0A8A-044A-C05FB49C455E}"/>
              </a:ext>
            </a:extLst>
          </p:cNvPr>
          <p:cNvSpPr txBox="1">
            <a:spLocks noChangeArrowheads="1"/>
          </p:cNvSpPr>
          <p:nvPr/>
        </p:nvSpPr>
        <p:spPr bwMode="auto">
          <a:xfrm rot="5390887">
            <a:off x="4214969" y="5489189"/>
            <a:ext cx="5918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914378"/>
            <a:r>
              <a:rPr lang="en-US" altLang="en-US" sz="1200" b="0">
                <a:solidFill>
                  <a:prstClr val="black"/>
                </a:solidFill>
                <a:latin typeface="Times New Roman" panose="02020603050405020304" pitchFamily="18" charset="0"/>
              </a:rPr>
              <a:t>Byte 1</a:t>
            </a:r>
          </a:p>
        </p:txBody>
      </p:sp>
      <p:sp>
        <p:nvSpPr>
          <p:cNvPr id="37967" name="Text Box 86">
            <a:extLst>
              <a:ext uri="{FF2B5EF4-FFF2-40B4-BE49-F238E27FC236}">
                <a16:creationId xmlns:a16="http://schemas.microsoft.com/office/drawing/2014/main" id="{5204B89B-4645-73DB-60AF-5D1EDF9CC9D4}"/>
              </a:ext>
            </a:extLst>
          </p:cNvPr>
          <p:cNvSpPr txBox="1">
            <a:spLocks noChangeArrowheads="1"/>
          </p:cNvSpPr>
          <p:nvPr/>
        </p:nvSpPr>
        <p:spPr bwMode="auto">
          <a:xfrm rot="5390887">
            <a:off x="4367369" y="5489189"/>
            <a:ext cx="5918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914378"/>
            <a:r>
              <a:rPr lang="en-US" altLang="en-US" sz="1200" b="0">
                <a:solidFill>
                  <a:prstClr val="black"/>
                </a:solidFill>
                <a:latin typeface="Times New Roman" panose="02020603050405020304" pitchFamily="18" charset="0"/>
              </a:rPr>
              <a:t>Byte 2</a:t>
            </a:r>
          </a:p>
        </p:txBody>
      </p:sp>
      <p:sp>
        <p:nvSpPr>
          <p:cNvPr id="37968" name="Text Box 87">
            <a:extLst>
              <a:ext uri="{FF2B5EF4-FFF2-40B4-BE49-F238E27FC236}">
                <a16:creationId xmlns:a16="http://schemas.microsoft.com/office/drawing/2014/main" id="{9896F62F-4E29-A005-092E-03BBF2A8839D}"/>
              </a:ext>
            </a:extLst>
          </p:cNvPr>
          <p:cNvSpPr txBox="1">
            <a:spLocks noChangeArrowheads="1"/>
          </p:cNvSpPr>
          <p:nvPr/>
        </p:nvSpPr>
        <p:spPr bwMode="auto">
          <a:xfrm rot="5390887">
            <a:off x="4519769" y="5489189"/>
            <a:ext cx="5918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914378"/>
            <a:r>
              <a:rPr lang="en-US" altLang="en-US" sz="1200" b="0">
                <a:solidFill>
                  <a:prstClr val="black"/>
                </a:solidFill>
                <a:latin typeface="Times New Roman" panose="02020603050405020304" pitchFamily="18" charset="0"/>
              </a:rPr>
              <a:t>Byte 3</a:t>
            </a:r>
          </a:p>
        </p:txBody>
      </p:sp>
      <p:sp>
        <p:nvSpPr>
          <p:cNvPr id="37969" name="Line 88">
            <a:extLst>
              <a:ext uri="{FF2B5EF4-FFF2-40B4-BE49-F238E27FC236}">
                <a16:creationId xmlns:a16="http://schemas.microsoft.com/office/drawing/2014/main" id="{BC1B6239-7B69-A47B-1B19-04135020EE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70" name="Line 89">
            <a:extLst>
              <a:ext uri="{FF2B5EF4-FFF2-40B4-BE49-F238E27FC236}">
                <a16:creationId xmlns:a16="http://schemas.microsoft.com/office/drawing/2014/main" id="{D4DC5EE9-5AA6-C92E-CDA9-5A333427C9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71" name="Text Box 90">
            <a:extLst>
              <a:ext uri="{FF2B5EF4-FFF2-40B4-BE49-F238E27FC236}">
                <a16:creationId xmlns:a16="http://schemas.microsoft.com/office/drawing/2014/main" id="{24CEB18F-8291-EC18-EC20-7DE601E75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194561"/>
            <a:ext cx="11913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914378"/>
            <a:r>
              <a:rPr lang="en-US" altLang="en-US" sz="2400" b="0" dirty="0">
                <a:solidFill>
                  <a:prstClr val="black"/>
                </a:solidFill>
                <a:latin typeface="Comic Sans MS" panose="030F0702030302020204" pitchFamily="66" charset="0"/>
              </a:rPr>
              <a:t>Host A</a:t>
            </a:r>
          </a:p>
        </p:txBody>
      </p:sp>
      <p:sp>
        <p:nvSpPr>
          <p:cNvPr id="37972" name="Text Box 91">
            <a:extLst>
              <a:ext uri="{FF2B5EF4-FFF2-40B4-BE49-F238E27FC236}">
                <a16:creationId xmlns:a16="http://schemas.microsoft.com/office/drawing/2014/main" id="{AC0D50B2-BB68-0BC9-B84F-0054962DE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5399724"/>
            <a:ext cx="11608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914378"/>
            <a:r>
              <a:rPr lang="en-US" altLang="en-US" sz="2400" b="0">
                <a:solidFill>
                  <a:prstClr val="black"/>
                </a:solidFill>
                <a:latin typeface="Comic Sans MS" panose="030F0702030302020204" pitchFamily="66" charset="0"/>
              </a:rPr>
              <a:t>Host B</a:t>
            </a:r>
          </a:p>
        </p:txBody>
      </p:sp>
      <p:sp>
        <p:nvSpPr>
          <p:cNvPr id="37973" name="Rectangle 92">
            <a:extLst>
              <a:ext uri="{FF2B5EF4-FFF2-40B4-BE49-F238E27FC236}">
                <a16:creationId xmlns:a16="http://schemas.microsoft.com/office/drawing/2014/main" id="{052EBE87-D64C-59BF-7EBB-944B198F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200400"/>
            <a:ext cx="838197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914378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7974" name="Text Box 93">
            <a:extLst>
              <a:ext uri="{FF2B5EF4-FFF2-40B4-BE49-F238E27FC236}">
                <a16:creationId xmlns:a16="http://schemas.microsoft.com/office/drawing/2014/main" id="{4E4EEE27-DAD4-5D4D-EBB5-AF1B62FCE10D}"/>
              </a:ext>
            </a:extLst>
          </p:cNvPr>
          <p:cNvSpPr txBox="1">
            <a:spLocks noChangeArrowheads="1"/>
          </p:cNvSpPr>
          <p:nvPr/>
        </p:nvSpPr>
        <p:spPr bwMode="auto">
          <a:xfrm rot="5390887">
            <a:off x="3793909" y="2347526"/>
            <a:ext cx="6687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914378"/>
            <a:r>
              <a:rPr lang="en-US" altLang="en-US" sz="1200" b="0">
                <a:solidFill>
                  <a:prstClr val="black"/>
                </a:solidFill>
                <a:latin typeface="Times New Roman" panose="02020603050405020304" pitchFamily="18" charset="0"/>
              </a:rPr>
              <a:t>Byte 80</a:t>
            </a:r>
          </a:p>
        </p:txBody>
      </p:sp>
      <p:sp>
        <p:nvSpPr>
          <p:cNvPr id="37975" name="Line 94">
            <a:extLst>
              <a:ext uri="{FF2B5EF4-FFF2-40B4-BE49-F238E27FC236}">
                <a16:creationId xmlns:a16="http://schemas.microsoft.com/office/drawing/2014/main" id="{43AE461C-B418-E493-B4E2-13E07AF88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357439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77" name="Line 96">
            <a:extLst>
              <a:ext uri="{FF2B5EF4-FFF2-40B4-BE49-F238E27FC236}">
                <a16:creationId xmlns:a16="http://schemas.microsoft.com/office/drawing/2014/main" id="{39E45EBE-463C-FA73-8F17-173FC7E10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78" name="Line 97">
            <a:extLst>
              <a:ext uri="{FF2B5EF4-FFF2-40B4-BE49-F238E27FC236}">
                <a16:creationId xmlns:a16="http://schemas.microsoft.com/office/drawing/2014/main" id="{141447E1-1F67-14A9-47F1-3C8355DED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8100" y="3609008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79" name="Line 98">
            <a:extLst>
              <a:ext uri="{FF2B5EF4-FFF2-40B4-BE49-F238E27FC236}">
                <a16:creationId xmlns:a16="http://schemas.microsoft.com/office/drawing/2014/main" id="{6399D5BA-F9DD-4DB4-5BC2-48075D0527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80" name="Line 99">
            <a:extLst>
              <a:ext uri="{FF2B5EF4-FFF2-40B4-BE49-F238E27FC236}">
                <a16:creationId xmlns:a16="http://schemas.microsoft.com/office/drawing/2014/main" id="{1DA63597-0AE8-D828-DBE4-B5DE07B976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81" name="Line 100">
            <a:extLst>
              <a:ext uri="{FF2B5EF4-FFF2-40B4-BE49-F238E27FC236}">
                <a16:creationId xmlns:a16="http://schemas.microsoft.com/office/drawing/2014/main" id="{920ED334-1AC5-47F7-4B26-3F43599F83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82" name="Line 101">
            <a:extLst>
              <a:ext uri="{FF2B5EF4-FFF2-40B4-BE49-F238E27FC236}">
                <a16:creationId xmlns:a16="http://schemas.microsoft.com/office/drawing/2014/main" id="{371D04FF-6544-6F10-4E13-04725A1C77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84" name="Line 103">
            <a:extLst>
              <a:ext uri="{FF2B5EF4-FFF2-40B4-BE49-F238E27FC236}">
                <a16:creationId xmlns:a16="http://schemas.microsoft.com/office/drawing/2014/main" id="{26F1A4FC-CBA7-E6C7-121E-4D24473336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967039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85" name="Line 104">
            <a:extLst>
              <a:ext uri="{FF2B5EF4-FFF2-40B4-BE49-F238E27FC236}">
                <a16:creationId xmlns:a16="http://schemas.microsoft.com/office/drawing/2014/main" id="{08404BC5-DC47-D0DE-AED9-26CCA9958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86" name="Line 105">
            <a:extLst>
              <a:ext uri="{FF2B5EF4-FFF2-40B4-BE49-F238E27FC236}">
                <a16:creationId xmlns:a16="http://schemas.microsoft.com/office/drawing/2014/main" id="{2AE46C3F-B474-E40A-D72C-00B3E5F337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87" name="Line 106">
            <a:extLst>
              <a:ext uri="{FF2B5EF4-FFF2-40B4-BE49-F238E27FC236}">
                <a16:creationId xmlns:a16="http://schemas.microsoft.com/office/drawing/2014/main" id="{D3851B68-B8C2-0FA2-C0F6-0E1A5F4970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88" name="Line 107">
            <a:extLst>
              <a:ext uri="{FF2B5EF4-FFF2-40B4-BE49-F238E27FC236}">
                <a16:creationId xmlns:a16="http://schemas.microsoft.com/office/drawing/2014/main" id="{06707365-FE6F-40A8-45D7-24475E0DDB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89" name="Line 108">
            <a:extLst>
              <a:ext uri="{FF2B5EF4-FFF2-40B4-BE49-F238E27FC236}">
                <a16:creationId xmlns:a16="http://schemas.microsoft.com/office/drawing/2014/main" id="{FC84866E-5D36-63A2-690B-B9C215287C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90" name="Line 109">
            <a:extLst>
              <a:ext uri="{FF2B5EF4-FFF2-40B4-BE49-F238E27FC236}">
                <a16:creationId xmlns:a16="http://schemas.microsoft.com/office/drawing/2014/main" id="{464CEC7D-A9E4-261B-3B27-38F7312F03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100639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991" name="Text Box 110">
            <a:extLst>
              <a:ext uri="{FF2B5EF4-FFF2-40B4-BE49-F238E27FC236}">
                <a16:creationId xmlns:a16="http://schemas.microsoft.com/office/drawing/2014/main" id="{5DC2062F-F833-780E-5AEA-1AD49C035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2" y="3265609"/>
            <a:ext cx="9143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914378"/>
            <a:r>
              <a:rPr lang="en-US" altLang="en-US" sz="1200" b="0" dirty="0">
                <a:solidFill>
                  <a:srgbClr val="000099"/>
                </a:solidFill>
                <a:latin typeface="Comic Sans MS" panose="030F0702030302020204" pitchFamily="66" charset="0"/>
              </a:rPr>
              <a:t>TCP Data</a:t>
            </a:r>
          </a:p>
        </p:txBody>
      </p:sp>
      <p:sp>
        <p:nvSpPr>
          <p:cNvPr id="924785" name="AutoShape 113">
            <a:extLst>
              <a:ext uri="{FF2B5EF4-FFF2-40B4-BE49-F238E27FC236}">
                <a16:creationId xmlns:a16="http://schemas.microsoft.com/office/drawing/2014/main" id="{09163921-0C76-6541-2E44-BC8CC8C0F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0" y="2890839"/>
            <a:ext cx="4330695" cy="1452562"/>
          </a:xfrm>
          <a:prstGeom prst="wedgeRectCallout">
            <a:avLst>
              <a:gd name="adj1" fmla="val -82078"/>
              <a:gd name="adj2" fmla="val -4724"/>
            </a:avLst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457200" indent="-4572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marL="457189" indent="-457189" defTabSz="914378"/>
            <a:r>
              <a:rPr lang="en-US" altLang="en-US" sz="2400" b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Segment sent when:</a:t>
            </a:r>
          </a:p>
          <a:p>
            <a:pPr marL="457189" indent="-457189" defTabSz="914378">
              <a:buFontTx/>
              <a:buAutoNum type="arabicPeriod"/>
            </a:pPr>
            <a:r>
              <a:rPr lang="en-US" altLang="en-US" b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Segment full (Max Segment Size),</a:t>
            </a:r>
          </a:p>
          <a:p>
            <a:pPr marL="457189" indent="-457189" defTabSz="914378">
              <a:buFontTx/>
              <a:buAutoNum type="arabicPeriod"/>
            </a:pPr>
            <a:r>
              <a:rPr lang="en-US" altLang="en-US" b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full, but times out, or</a:t>
            </a:r>
          </a:p>
          <a:p>
            <a:pPr marL="457189" indent="-457189" defTabSz="914378">
              <a:buFontTx/>
              <a:buAutoNum type="arabicPeriod"/>
            </a:pPr>
            <a:r>
              <a:rPr lang="en-US" altLang="en-US" b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“Pushed” by application.</a:t>
            </a:r>
          </a:p>
        </p:txBody>
      </p:sp>
      <p:sp>
        <p:nvSpPr>
          <p:cNvPr id="3" name="Line 101">
            <a:extLst>
              <a:ext uri="{FF2B5EF4-FFF2-40B4-BE49-F238E27FC236}">
                <a16:creationId xmlns:a16="http://schemas.microsoft.com/office/drawing/2014/main" id="{079B518E-8465-B451-D541-BB4DC1E04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7384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4" name="Rectangle 92">
            <a:extLst>
              <a:ext uri="{FF2B5EF4-FFF2-40B4-BE49-F238E27FC236}">
                <a16:creationId xmlns:a16="http://schemas.microsoft.com/office/drawing/2014/main" id="{25CD8240-D979-9F78-01A6-6EC0EB7B6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284" y="4526031"/>
            <a:ext cx="838197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914378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Text Box 110">
            <a:extLst>
              <a:ext uri="{FF2B5EF4-FFF2-40B4-BE49-F238E27FC236}">
                <a16:creationId xmlns:a16="http://schemas.microsoft.com/office/drawing/2014/main" id="{D9AEAD3F-74B1-F2B1-6526-250C8EBA5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286" y="4591240"/>
            <a:ext cx="9143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914378"/>
            <a:r>
              <a:rPr lang="en-US" altLang="en-US" sz="1200" b="0" dirty="0">
                <a:solidFill>
                  <a:srgbClr val="000099"/>
                </a:solidFill>
                <a:latin typeface="Comic Sans MS" panose="030F0702030302020204" pitchFamily="66" charset="0"/>
              </a:rPr>
              <a:t>TCP Data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3" name="Rectangle 3">
            <a:extLst>
              <a:ext uri="{FF2B5EF4-FFF2-40B4-BE49-F238E27FC236}">
                <a16:creationId xmlns:a16="http://schemas.microsoft.com/office/drawing/2014/main" id="{8C46B5FD-6806-C1C5-6A18-17512CCF46B2}"/>
              </a:ext>
            </a:extLst>
          </p:cNvPr>
          <p:cNvSpPr>
            <a:spLocks noGrp="1" noChangeArrowheads="1"/>
          </p:cNvSpPr>
          <p:nvPr>
            <p:ph type="body" idx="11"/>
          </p:nvPr>
        </p:nvSpPr>
        <p:spPr>
          <a:xfrm>
            <a:off x="47627" y="1066800"/>
            <a:ext cx="12144373" cy="5448299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Depending on which link layer technology is being used, we have a Maximum Frame Size (MFS).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The MFS imposes a maximum size for IP packet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IP packets must be no bigger than Maximum Transmission Unit (MTU): </a:t>
            </a:r>
            <a:r>
              <a:rPr lang="en-US" altLang="en-US" sz="1600" dirty="0">
                <a:ea typeface="ＭＳ Ｐゴシック" panose="020B0600070205080204" pitchFamily="34" charset="-128"/>
              </a:rPr>
              <a:t>MTU = MFS – (Frame header)</a:t>
            </a:r>
          </a:p>
          <a:p>
            <a:pPr lvl="1"/>
            <a:r>
              <a:rPr lang="en-US" altLang="en-US" sz="2400" i="1" dirty="0">
                <a:ea typeface="ＭＳ Ｐゴシック" panose="020B0600070205080204" pitchFamily="34" charset="-128"/>
              </a:rPr>
              <a:t>e.g.</a:t>
            </a:r>
            <a:r>
              <a:rPr lang="en-US" altLang="en-US" sz="2400" dirty="0">
                <a:ea typeface="ＭＳ Ｐゴシック" panose="020B0600070205080204" pitchFamily="34" charset="-128"/>
              </a:rPr>
              <a:t>, up to 1500 bytes on an Ethernet link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MTU imposes a maximum size for TCP packet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Since, TCP packet is encapsulated IP packet headers.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This imposes a maximum size for TCP segment, </a:t>
            </a:r>
            <a:r>
              <a:rPr lang="en-US" altLang="en-US" i="1" dirty="0">
                <a:ea typeface="ＭＳ Ｐゴシック" panose="020B0600070205080204" pitchFamily="34" charset="-128"/>
              </a:rPr>
              <a:t>i.e.</a:t>
            </a:r>
            <a:r>
              <a:rPr lang="en-US" altLang="en-US" dirty="0">
                <a:ea typeface="ＭＳ Ｐゴシック" panose="020B0600070205080204" pitchFamily="34" charset="-128"/>
              </a:rPr>
              <a:t>, the data inside a TCP packet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That’s how we get the Maximum Segment Size (MSS)</a:t>
            </a:r>
          </a:p>
          <a:p>
            <a:pPr lvl="1"/>
            <a:r>
              <a:rPr lang="en-US" sz="2400" dirty="0">
                <a:ea typeface="Arial" charset="0"/>
                <a:cs typeface="Arial" charset="0"/>
              </a:rPr>
              <a:t>MSS = MTU – (IP header) – (TCP header)</a:t>
            </a:r>
          </a:p>
          <a:p>
            <a:pPr lvl="2"/>
            <a:r>
              <a:rPr lang="en-US" altLang="en-US" sz="2400">
                <a:ea typeface="ＭＳ Ｐゴシック" panose="020B0600070205080204" pitchFamily="34" charset="-128"/>
              </a:rPr>
              <a:t>TCP header is typically 20 bytes long</a:t>
            </a:r>
          </a:p>
          <a:p>
            <a:pPr lvl="2"/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4DEE935-C2B6-B47A-231A-81615CF606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TCP Segment</a:t>
            </a:r>
          </a:p>
        </p:txBody>
      </p:sp>
      <p:grpSp>
        <p:nvGrpSpPr>
          <p:cNvPr id="39941" name="Group 16">
            <a:extLst>
              <a:ext uri="{FF2B5EF4-FFF2-40B4-BE49-F238E27FC236}">
                <a16:creationId xmlns:a16="http://schemas.microsoft.com/office/drawing/2014/main" id="{B0B42DFA-9162-77B1-A8A0-66DEBFC73C0E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3276600"/>
            <a:ext cx="3886200" cy="984827"/>
            <a:chOff x="1905000" y="1061461"/>
            <a:chExt cx="5029200" cy="984827"/>
          </a:xfrm>
        </p:grpSpPr>
        <p:sp>
          <p:nvSpPr>
            <p:cNvPr id="39942" name="Rectangle 4">
              <a:extLst>
                <a:ext uri="{FF2B5EF4-FFF2-40B4-BE49-F238E27FC236}">
                  <a16:creationId xmlns:a16="http://schemas.microsoft.com/office/drawing/2014/main" id="{C24B8ACD-62B3-C160-60F9-F41AE6411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1061461"/>
              <a:ext cx="5029200" cy="984827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defTabSz="914378" eaLnBrk="1" hangingPunct="1"/>
              <a:endParaRPr lang="en-US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9943" name="Line 5">
              <a:extLst>
                <a:ext uri="{FF2B5EF4-FFF2-40B4-BE49-F238E27FC236}">
                  <a16:creationId xmlns:a16="http://schemas.microsoft.com/office/drawing/2014/main" id="{E83D0F3A-E246-99C9-B542-67775705BC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19800" y="1061461"/>
              <a:ext cx="13018" cy="98482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378"/>
              <a:endParaRPr lang="en-US" sz="2000" b="1">
                <a:solidFill>
                  <a:prstClr val="blac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9944" name="Text Box 6">
              <a:extLst>
                <a:ext uri="{FF2B5EF4-FFF2-40B4-BE49-F238E27FC236}">
                  <a16:creationId xmlns:a16="http://schemas.microsoft.com/office/drawing/2014/main" id="{12892F99-6D7F-788D-3C30-4836AE72D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5306" y="1144351"/>
              <a:ext cx="761747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defTabSz="914378"/>
              <a:r>
                <a:rPr lang="en-US" altLang="en-US" sz="2100" b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IP</a:t>
              </a:r>
              <a:br>
                <a:rPr lang="en-US" altLang="en-US" sz="2100" b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altLang="en-US" sz="2100" b="0" dirty="0" err="1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Hdr</a:t>
              </a:r>
              <a:endParaRPr lang="en-US" altLang="en-US" sz="2100" b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947" name="Text Box 9">
              <a:extLst>
                <a:ext uri="{FF2B5EF4-FFF2-40B4-BE49-F238E27FC236}">
                  <a16:creationId xmlns:a16="http://schemas.microsoft.com/office/drawing/2014/main" id="{B193EB58-A05A-E22C-5B55-D6625C731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2190" y="1094734"/>
              <a:ext cx="957955" cy="41549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defTabSz="914378"/>
              <a:r>
                <a:rPr lang="en-US" altLang="en-US" sz="2100" b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IP Data</a:t>
              </a:r>
            </a:p>
          </p:txBody>
        </p:sp>
        <p:grpSp>
          <p:nvGrpSpPr>
            <p:cNvPr id="39948" name="Group 10">
              <a:extLst>
                <a:ext uri="{FF2B5EF4-FFF2-40B4-BE49-F238E27FC236}">
                  <a16:creationId xmlns:a16="http://schemas.microsoft.com/office/drawing/2014/main" id="{FD58AF31-0395-D439-C377-7EBC9F071C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1524455"/>
              <a:ext cx="3962400" cy="398009"/>
              <a:chOff x="1200" y="1239"/>
              <a:chExt cx="3168" cy="351"/>
            </a:xfrm>
          </p:grpSpPr>
          <p:sp>
            <p:nvSpPr>
              <p:cNvPr id="39952" name="Rectangle 11">
                <a:extLst>
                  <a:ext uri="{FF2B5EF4-FFF2-40B4-BE49-F238E27FC236}">
                    <a16:creationId xmlns:a16="http://schemas.microsoft.com/office/drawing/2014/main" id="{3E6B6CF3-0A85-F0FC-BB69-002174B64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1239"/>
                <a:ext cx="3168" cy="33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914378" eaLnBrk="1" hangingPunct="1"/>
                <a:endParaRPr lang="en-US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953" name="Line 12">
                <a:extLst>
                  <a:ext uri="{FF2B5EF4-FFF2-40B4-BE49-F238E27FC236}">
                    <a16:creationId xmlns:a16="http://schemas.microsoft.com/office/drawing/2014/main" id="{FC3E09F3-ABE8-2080-1AB6-BB04DD8631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25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914378"/>
                <a:endParaRPr lang="en-US" sz="2000" b="1">
                  <a:solidFill>
                    <a:prstClr val="black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9949" name="Text Box 13">
              <a:extLst>
                <a:ext uri="{FF2B5EF4-FFF2-40B4-BE49-F238E27FC236}">
                  <a16:creationId xmlns:a16="http://schemas.microsoft.com/office/drawing/2014/main" id="{C1066B38-A901-783A-F772-1B0FDCC69C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3353" y="1549228"/>
              <a:ext cx="9333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defTabSz="914378"/>
              <a:r>
                <a:rPr lang="en-US" altLang="en-US" sz="1800" b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TCP </a:t>
              </a:r>
              <a:r>
                <a:rPr lang="en-US" altLang="en-US" sz="1800" b="0" dirty="0" err="1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Hdr</a:t>
              </a:r>
              <a:endParaRPr lang="en-US" altLang="en-US" sz="1800" b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950" name="Text Box 14">
              <a:extLst>
                <a:ext uri="{FF2B5EF4-FFF2-40B4-BE49-F238E27FC236}">
                  <a16:creationId xmlns:a16="http://schemas.microsoft.com/office/drawing/2014/main" id="{3AA85B48-1054-B50E-8652-DFA372742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835" y="1531367"/>
              <a:ext cx="202754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defTabSz="914378"/>
              <a:r>
                <a:rPr lang="en-US" altLang="en-US" sz="1800" b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TCP Data (segment)</a:t>
              </a:r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2">
            <a:extLst>
              <a:ext uri="{FF2B5EF4-FFF2-40B4-BE49-F238E27FC236}">
                <a16:creationId xmlns:a16="http://schemas.microsoft.com/office/drawing/2014/main" id="{8B0C38F5-107F-C51D-F0DC-04A727A52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715000"/>
            <a:ext cx="1219200" cy="6096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59063" y="1546224"/>
            <a:ext cx="1219200" cy="6096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Providing an In-order Abstraction</a:t>
            </a:r>
            <a:endParaRPr lang="en-US" dirty="0"/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44664" y="-209650"/>
            <a:ext cx="5029202" cy="2360712"/>
            <a:chOff x="912" y="1488"/>
            <a:chExt cx="3648" cy="2360712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752600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914378"/>
              <a:endParaRPr lang="en-US" sz="2000" b="1" dirty="0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2362200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914378"/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752600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914378"/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algn="r" defTabSz="914378"/>
              <a:endParaRPr lang="en-US" sz="2000" b="1">
                <a:solidFill>
                  <a:srgbClr val="000000"/>
                </a:solidFill>
                <a:latin typeface="Courier New" charset="0"/>
                <a:ea typeface="ＭＳ Ｐゴシック" charset="0"/>
              </a:endParaRPr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44663" y="154146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97063" y="154146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49463" y="154146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201863" y="154146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54263" y="154146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506663" y="154146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59063" y="152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811463" y="154146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63863" y="154146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116263" y="154146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68663" y="154146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421063" y="154146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73463" y="154146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725863" y="154146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78263" y="154146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4030663" y="154146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83063" y="154146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335463" y="154146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87863" y="154146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640263" y="154146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92663" y="154146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45063" y="154146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97463" y="154146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49863" y="154146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402263" y="154146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54663" y="154146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707063" y="154146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59463" y="154146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6011863" y="154146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64263" y="154146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316663" y="154146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69063" y="1541462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621463" y="1541462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705" name="Text Box 80"/>
          <p:cNvSpPr txBox="1">
            <a:spLocks noChangeArrowheads="1"/>
          </p:cNvSpPr>
          <p:nvPr/>
        </p:nvSpPr>
        <p:spPr bwMode="auto">
          <a:xfrm>
            <a:off x="304800" y="1524000"/>
            <a:ext cx="10910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sz="2400" b="0" dirty="0">
                <a:solidFill>
                  <a:srgbClr val="000000"/>
                </a:solidFill>
                <a:latin typeface="Arial"/>
              </a:rPr>
              <a:t>Host 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938808E-25FC-F598-E1F6-5E8F8F24C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671" y="1541462"/>
            <a:ext cx="905374" cy="609600"/>
          </a:xfrm>
          <a:prstGeom prst="rect">
            <a:avLst/>
          </a:prstGeom>
          <a:solidFill>
            <a:srgbClr val="FFC000">
              <a:alpha val="9804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DE302D4-9A2D-DB1C-D035-C63782571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016" y="1541461"/>
            <a:ext cx="1219200" cy="609600"/>
          </a:xfrm>
          <a:prstGeom prst="rect">
            <a:avLst/>
          </a:prstGeom>
          <a:solidFill>
            <a:srgbClr val="92D050">
              <a:alpha val="30196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grpSp>
        <p:nvGrpSpPr>
          <p:cNvPr id="7" name="Group 46">
            <a:extLst>
              <a:ext uri="{FF2B5EF4-FFF2-40B4-BE49-F238E27FC236}">
                <a16:creationId xmlns:a16="http://schemas.microsoft.com/office/drawing/2014/main" id="{942F3608-6907-9A60-CF47-8A153F4CCFBA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5715000"/>
            <a:ext cx="5029200" cy="609600"/>
            <a:chOff x="912" y="1104"/>
            <a:chExt cx="3648" cy="384"/>
          </a:xfrm>
        </p:grpSpPr>
        <p:sp>
          <p:nvSpPr>
            <p:cNvPr id="9" name="Line 47">
              <a:extLst>
                <a:ext uri="{FF2B5EF4-FFF2-40B4-BE49-F238E27FC236}">
                  <a16:creationId xmlns:a16="http://schemas.microsoft.com/office/drawing/2014/main" id="{FAEB6A0D-E75F-7196-A1A4-A2212977F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378"/>
              <a:endParaRPr lang="en-US" sz="2000" b="1">
                <a:solidFill>
                  <a:prstClr val="blac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" name="Line 48">
              <a:extLst>
                <a:ext uri="{FF2B5EF4-FFF2-40B4-BE49-F238E27FC236}">
                  <a16:creationId xmlns:a16="http://schemas.microsoft.com/office/drawing/2014/main" id="{51B29FF5-F175-92BD-EE68-1F09CE90B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378"/>
              <a:endParaRPr lang="en-US" sz="2000" b="1">
                <a:solidFill>
                  <a:prstClr val="blac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1" name="Line 49">
              <a:extLst>
                <a:ext uri="{FF2B5EF4-FFF2-40B4-BE49-F238E27FC236}">
                  <a16:creationId xmlns:a16="http://schemas.microsoft.com/office/drawing/2014/main" id="{83E04F2C-907D-BE91-9182-65F87AD41E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378"/>
              <a:endParaRPr lang="en-US" sz="2000" b="1">
                <a:solidFill>
                  <a:prstClr val="blac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2" name="Line 50">
              <a:extLst>
                <a:ext uri="{FF2B5EF4-FFF2-40B4-BE49-F238E27FC236}">
                  <a16:creationId xmlns:a16="http://schemas.microsoft.com/office/drawing/2014/main" id="{FA752225-617E-0A78-00A2-45F3C87E0B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378"/>
              <a:endParaRPr lang="en-US" sz="2000" b="1">
                <a:solidFill>
                  <a:prstClr val="blac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3" name="Line 51">
            <a:extLst>
              <a:ext uri="{FF2B5EF4-FFF2-40B4-BE49-F238E27FC236}">
                <a16:creationId xmlns:a16="http://schemas.microsoft.com/office/drawing/2014/main" id="{70F099AE-9CF5-27CC-0164-2ED0AB60E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71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14" name="Line 52">
            <a:extLst>
              <a:ext uri="{FF2B5EF4-FFF2-40B4-BE49-F238E27FC236}">
                <a16:creationId xmlns:a16="http://schemas.microsoft.com/office/drawing/2014/main" id="{59765B1F-7C83-F0FE-8E14-ECCE0D4D3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71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15" name="Line 53">
            <a:extLst>
              <a:ext uri="{FF2B5EF4-FFF2-40B4-BE49-F238E27FC236}">
                <a16:creationId xmlns:a16="http://schemas.microsoft.com/office/drawing/2014/main" id="{FCBBB850-A1BD-0A42-D8A6-0231BEF9A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71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16" name="Line 54">
            <a:extLst>
              <a:ext uri="{FF2B5EF4-FFF2-40B4-BE49-F238E27FC236}">
                <a16:creationId xmlns:a16="http://schemas.microsoft.com/office/drawing/2014/main" id="{C4FFE496-03C1-85DF-51B4-B08F1866F0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571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17" name="Line 55">
            <a:extLst>
              <a:ext uri="{FF2B5EF4-FFF2-40B4-BE49-F238E27FC236}">
                <a16:creationId xmlns:a16="http://schemas.microsoft.com/office/drawing/2014/main" id="{3834CCED-1948-F0EC-E45A-AF4AEF8DFF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71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18" name="Line 56">
            <a:extLst>
              <a:ext uri="{FF2B5EF4-FFF2-40B4-BE49-F238E27FC236}">
                <a16:creationId xmlns:a16="http://schemas.microsoft.com/office/drawing/2014/main" id="{DDEC3605-7C9D-5FB2-F649-BBDE961C27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71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19" name="Line 57">
            <a:extLst>
              <a:ext uri="{FF2B5EF4-FFF2-40B4-BE49-F238E27FC236}">
                <a16:creationId xmlns:a16="http://schemas.microsoft.com/office/drawing/2014/main" id="{29FA6959-A3A1-0A5D-33B2-2066BE7687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571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20" name="Line 58">
            <a:extLst>
              <a:ext uri="{FF2B5EF4-FFF2-40B4-BE49-F238E27FC236}">
                <a16:creationId xmlns:a16="http://schemas.microsoft.com/office/drawing/2014/main" id="{52A3840D-1687-C7B2-B6FD-7CA68E289D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71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21" name="Line 59">
            <a:extLst>
              <a:ext uri="{FF2B5EF4-FFF2-40B4-BE49-F238E27FC236}">
                <a16:creationId xmlns:a16="http://schemas.microsoft.com/office/drawing/2014/main" id="{7EA5ACF2-70F8-F862-DB98-04F421F43C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71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22" name="Line 60">
            <a:extLst>
              <a:ext uri="{FF2B5EF4-FFF2-40B4-BE49-F238E27FC236}">
                <a16:creationId xmlns:a16="http://schemas.microsoft.com/office/drawing/2014/main" id="{25C29FF9-72AA-228B-3EA4-0FC6EB45DC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571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23" name="Line 61">
            <a:extLst>
              <a:ext uri="{FF2B5EF4-FFF2-40B4-BE49-F238E27FC236}">
                <a16:creationId xmlns:a16="http://schemas.microsoft.com/office/drawing/2014/main" id="{1FA1085A-6E5F-C645-586C-76B0942139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571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24" name="Line 62">
            <a:extLst>
              <a:ext uri="{FF2B5EF4-FFF2-40B4-BE49-F238E27FC236}">
                <a16:creationId xmlns:a16="http://schemas.microsoft.com/office/drawing/2014/main" id="{BF2386E5-6098-C603-59AA-BBD0866609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571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25" name="Line 63">
            <a:extLst>
              <a:ext uri="{FF2B5EF4-FFF2-40B4-BE49-F238E27FC236}">
                <a16:creationId xmlns:a16="http://schemas.microsoft.com/office/drawing/2014/main" id="{730DE7B7-D826-8D97-1106-4F8D78F105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571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26" name="Line 64">
            <a:extLst>
              <a:ext uri="{FF2B5EF4-FFF2-40B4-BE49-F238E27FC236}">
                <a16:creationId xmlns:a16="http://schemas.microsoft.com/office/drawing/2014/main" id="{E23753DC-C8FB-145B-3C08-BCFD17BE8F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71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27" name="Line 65">
            <a:extLst>
              <a:ext uri="{FF2B5EF4-FFF2-40B4-BE49-F238E27FC236}">
                <a16:creationId xmlns:a16="http://schemas.microsoft.com/office/drawing/2014/main" id="{A745EA3C-675B-3973-6E86-D9ED2F4456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571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28" name="Line 66">
            <a:extLst>
              <a:ext uri="{FF2B5EF4-FFF2-40B4-BE49-F238E27FC236}">
                <a16:creationId xmlns:a16="http://schemas.microsoft.com/office/drawing/2014/main" id="{129EB959-E965-E27C-54D3-04D0C51E4A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571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29" name="Line 67">
            <a:extLst>
              <a:ext uri="{FF2B5EF4-FFF2-40B4-BE49-F238E27FC236}">
                <a16:creationId xmlns:a16="http://schemas.microsoft.com/office/drawing/2014/main" id="{AA517407-074C-D5D7-2221-03BB6BBBB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571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0" name="Line 68">
            <a:extLst>
              <a:ext uri="{FF2B5EF4-FFF2-40B4-BE49-F238E27FC236}">
                <a16:creationId xmlns:a16="http://schemas.microsoft.com/office/drawing/2014/main" id="{D77E9A22-3342-A9D2-8A7F-767256DC08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571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1" name="Line 69">
            <a:extLst>
              <a:ext uri="{FF2B5EF4-FFF2-40B4-BE49-F238E27FC236}">
                <a16:creationId xmlns:a16="http://schemas.microsoft.com/office/drawing/2014/main" id="{35901C45-6DF0-EDFC-1564-44FCC4A068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571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2" name="Line 70">
            <a:extLst>
              <a:ext uri="{FF2B5EF4-FFF2-40B4-BE49-F238E27FC236}">
                <a16:creationId xmlns:a16="http://schemas.microsoft.com/office/drawing/2014/main" id="{ABC3A6C2-136C-FD9B-B539-DD9D955A3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571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3" name="Line 71">
            <a:extLst>
              <a:ext uri="{FF2B5EF4-FFF2-40B4-BE49-F238E27FC236}">
                <a16:creationId xmlns:a16="http://schemas.microsoft.com/office/drawing/2014/main" id="{9F9D6397-C8A8-C6EE-9FC4-1F5E964450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571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4" name="Line 72">
            <a:extLst>
              <a:ext uri="{FF2B5EF4-FFF2-40B4-BE49-F238E27FC236}">
                <a16:creationId xmlns:a16="http://schemas.microsoft.com/office/drawing/2014/main" id="{031AE869-2A97-B81B-78D7-DAE60520B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571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5" name="Line 73">
            <a:extLst>
              <a:ext uri="{FF2B5EF4-FFF2-40B4-BE49-F238E27FC236}">
                <a16:creationId xmlns:a16="http://schemas.microsoft.com/office/drawing/2014/main" id="{DF3E7AD8-1FD8-3DB9-F25D-55D98F6F8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571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6" name="Line 74">
            <a:extLst>
              <a:ext uri="{FF2B5EF4-FFF2-40B4-BE49-F238E27FC236}">
                <a16:creationId xmlns:a16="http://schemas.microsoft.com/office/drawing/2014/main" id="{C6C3FB9A-8E00-0803-B29F-52302D3D204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571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7" name="Line 75">
            <a:extLst>
              <a:ext uri="{FF2B5EF4-FFF2-40B4-BE49-F238E27FC236}">
                <a16:creationId xmlns:a16="http://schemas.microsoft.com/office/drawing/2014/main" id="{707C7BF6-537A-026A-869F-A2ED86FA5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571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8" name="Line 76">
            <a:extLst>
              <a:ext uri="{FF2B5EF4-FFF2-40B4-BE49-F238E27FC236}">
                <a16:creationId xmlns:a16="http://schemas.microsoft.com/office/drawing/2014/main" id="{CCF60EBD-E1AA-CE06-B97D-8E39C70C792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571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9" name="Line 77">
            <a:extLst>
              <a:ext uri="{FF2B5EF4-FFF2-40B4-BE49-F238E27FC236}">
                <a16:creationId xmlns:a16="http://schemas.microsoft.com/office/drawing/2014/main" id="{E5D61E51-EE5E-B664-933F-89724BABF044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200" y="571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40" name="Line 78">
            <a:extLst>
              <a:ext uri="{FF2B5EF4-FFF2-40B4-BE49-F238E27FC236}">
                <a16:creationId xmlns:a16="http://schemas.microsoft.com/office/drawing/2014/main" id="{AE0BCE4B-ED82-D12E-670C-4E7736D77FE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571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41" name="Line 79">
            <a:extLst>
              <a:ext uri="{FF2B5EF4-FFF2-40B4-BE49-F238E27FC236}">
                <a16:creationId xmlns:a16="http://schemas.microsoft.com/office/drawing/2014/main" id="{E8A8D24D-F3E6-0D0C-4C6C-4BC4CC09C07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0" y="571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42" name="Line 80">
            <a:extLst>
              <a:ext uri="{FF2B5EF4-FFF2-40B4-BE49-F238E27FC236}">
                <a16:creationId xmlns:a16="http://schemas.microsoft.com/office/drawing/2014/main" id="{15EC954F-7AEE-A5DA-4D14-C7143D40A281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400" y="571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43" name="Line 81">
            <a:extLst>
              <a:ext uri="{FF2B5EF4-FFF2-40B4-BE49-F238E27FC236}">
                <a16:creationId xmlns:a16="http://schemas.microsoft.com/office/drawing/2014/main" id="{F9EA2A23-4856-1BA0-0527-C3820D64E112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5715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44" name="Line 82">
            <a:extLst>
              <a:ext uri="{FF2B5EF4-FFF2-40B4-BE49-F238E27FC236}">
                <a16:creationId xmlns:a16="http://schemas.microsoft.com/office/drawing/2014/main" id="{5D864094-6023-9CB9-5B72-4CB83CD15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1200" y="5715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45" name="Line 83">
            <a:extLst>
              <a:ext uri="{FF2B5EF4-FFF2-40B4-BE49-F238E27FC236}">
                <a16:creationId xmlns:a16="http://schemas.microsoft.com/office/drawing/2014/main" id="{9AE193FF-53F5-A0F7-634B-FE66304E6C7F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5715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60" name="Rectangle 2">
            <a:extLst>
              <a:ext uri="{FF2B5EF4-FFF2-40B4-BE49-F238E27FC236}">
                <a16:creationId xmlns:a16="http://schemas.microsoft.com/office/drawing/2014/main" id="{B8B9E1AE-A36E-5683-3E1E-0A2F20BE6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518" y="1541461"/>
            <a:ext cx="1219200" cy="609600"/>
          </a:xfrm>
          <a:prstGeom prst="rect">
            <a:avLst/>
          </a:prstGeom>
          <a:solidFill>
            <a:srgbClr val="9292DB">
              <a:alpha val="30196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1" name="Rectangle 2">
            <a:extLst>
              <a:ext uri="{FF2B5EF4-FFF2-40B4-BE49-F238E27FC236}">
                <a16:creationId xmlns:a16="http://schemas.microsoft.com/office/drawing/2014/main" id="{4102A996-EF97-EDFE-4B2F-2820B5604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468" y="3962400"/>
            <a:ext cx="1219200" cy="609600"/>
          </a:xfrm>
          <a:prstGeom prst="rect">
            <a:avLst/>
          </a:prstGeom>
          <a:solidFill>
            <a:srgbClr val="92D050">
              <a:alpha val="30196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2" name="Rectangle 2">
            <a:extLst>
              <a:ext uri="{FF2B5EF4-FFF2-40B4-BE49-F238E27FC236}">
                <a16:creationId xmlns:a16="http://schemas.microsoft.com/office/drawing/2014/main" id="{F46B4F8B-B09F-1E6D-1B8A-FFCC2960C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418" y="3962400"/>
            <a:ext cx="905374" cy="609600"/>
          </a:xfrm>
          <a:prstGeom prst="rect">
            <a:avLst/>
          </a:prstGeom>
          <a:solidFill>
            <a:srgbClr val="FFC000">
              <a:alpha val="9804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3" name="Rectangle 2">
            <a:extLst>
              <a:ext uri="{FF2B5EF4-FFF2-40B4-BE49-F238E27FC236}">
                <a16:creationId xmlns:a16="http://schemas.microsoft.com/office/drawing/2014/main" id="{E2438D9C-E917-B488-11EF-62811CD95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96" y="3962400"/>
            <a:ext cx="1219200" cy="609600"/>
          </a:xfrm>
          <a:prstGeom prst="rect">
            <a:avLst/>
          </a:prstGeom>
          <a:solidFill>
            <a:srgbClr val="9292DB">
              <a:alpha val="30196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4" name="Rectangle 2">
            <a:extLst>
              <a:ext uri="{FF2B5EF4-FFF2-40B4-BE49-F238E27FC236}">
                <a16:creationId xmlns:a16="http://schemas.microsoft.com/office/drawing/2014/main" id="{513FBF8E-9B2A-553C-0181-43D9EFFAE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962400"/>
            <a:ext cx="1219200" cy="6096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5" name="Text Box 80">
            <a:extLst>
              <a:ext uri="{FF2B5EF4-FFF2-40B4-BE49-F238E27FC236}">
                <a16:creationId xmlns:a16="http://schemas.microsoft.com/office/drawing/2014/main" id="{74177A83-5B5D-ABA2-CD21-433E2434A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007" y="3759394"/>
            <a:ext cx="197326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b="0" dirty="0">
                <a:solidFill>
                  <a:srgbClr val="000000"/>
                </a:solidFill>
                <a:latin typeface="Arial"/>
              </a:rPr>
              <a:t>Host B receives them out of order</a:t>
            </a:r>
          </a:p>
        </p:txBody>
      </p:sp>
      <p:sp>
        <p:nvSpPr>
          <p:cNvPr id="66" name="Text Box 80">
            <a:extLst>
              <a:ext uri="{FF2B5EF4-FFF2-40B4-BE49-F238E27FC236}">
                <a16:creationId xmlns:a16="http://schemas.microsoft.com/office/drawing/2014/main" id="{2F3471C9-3F94-4F3B-AD39-A7B887AF2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403" y="5343435"/>
            <a:ext cx="36883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defTabSz="914378"/>
            <a:r>
              <a:rPr lang="en-US" sz="2400" b="0" dirty="0">
                <a:solidFill>
                  <a:srgbClr val="000000"/>
                </a:solidFill>
                <a:latin typeface="Arial"/>
              </a:rPr>
              <a:t>But somehow magically it puts them back in the correct order. How?</a:t>
            </a:r>
          </a:p>
        </p:txBody>
      </p:sp>
      <p:sp>
        <p:nvSpPr>
          <p:cNvPr id="68" name="Rectangle 2">
            <a:extLst>
              <a:ext uri="{FF2B5EF4-FFF2-40B4-BE49-F238E27FC236}">
                <a16:creationId xmlns:a16="http://schemas.microsoft.com/office/drawing/2014/main" id="{BA9094A9-B846-7E4D-27E9-5DFC683C1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0358" y="5715000"/>
            <a:ext cx="905374" cy="609600"/>
          </a:xfrm>
          <a:prstGeom prst="rect">
            <a:avLst/>
          </a:prstGeom>
          <a:solidFill>
            <a:srgbClr val="FFC000">
              <a:alpha val="9804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9" name="Rectangle 2">
            <a:extLst>
              <a:ext uri="{FF2B5EF4-FFF2-40B4-BE49-F238E27FC236}">
                <a16:creationId xmlns:a16="http://schemas.microsoft.com/office/drawing/2014/main" id="{2CB28387-342E-5DD4-6AE3-B7D0F4EAE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715000"/>
            <a:ext cx="1219200" cy="609600"/>
          </a:xfrm>
          <a:prstGeom prst="rect">
            <a:avLst/>
          </a:prstGeom>
          <a:solidFill>
            <a:srgbClr val="92D050">
              <a:alpha val="30196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70" name="Rectangle 2">
            <a:extLst>
              <a:ext uri="{FF2B5EF4-FFF2-40B4-BE49-F238E27FC236}">
                <a16:creationId xmlns:a16="http://schemas.microsoft.com/office/drawing/2014/main" id="{9351AC1C-8688-5D66-E304-74DEC7838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708623"/>
            <a:ext cx="1219200" cy="609600"/>
          </a:xfrm>
          <a:prstGeom prst="rect">
            <a:avLst/>
          </a:prstGeom>
          <a:solidFill>
            <a:srgbClr val="9292DB">
              <a:alpha val="30196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71" name="Line 96">
            <a:extLst>
              <a:ext uri="{FF2B5EF4-FFF2-40B4-BE49-F238E27FC236}">
                <a16:creationId xmlns:a16="http://schemas.microsoft.com/office/drawing/2014/main" id="{CA5ADE2B-12C7-F71B-71ED-3D025A125D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7657" y="2207691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72" name="Line 96">
            <a:extLst>
              <a:ext uri="{FF2B5EF4-FFF2-40B4-BE49-F238E27FC236}">
                <a16:creationId xmlns:a16="http://schemas.microsoft.com/office/drawing/2014/main" id="{FDE3A2DD-F451-1BC8-AFB2-894012698C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6263" y="22098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73" name="Line 96">
            <a:extLst>
              <a:ext uri="{FF2B5EF4-FFF2-40B4-BE49-F238E27FC236}">
                <a16:creationId xmlns:a16="http://schemas.microsoft.com/office/drawing/2014/main" id="{A6329C2F-185B-AB30-BAB2-DD100DB35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5463" y="2243934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74" name="Line 96">
            <a:extLst>
              <a:ext uri="{FF2B5EF4-FFF2-40B4-BE49-F238E27FC236}">
                <a16:creationId xmlns:a16="http://schemas.microsoft.com/office/drawing/2014/main" id="{5BDBA33B-A641-E55D-F2BF-82E4599D01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6563" y="2253632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8"/>
            <a:endParaRPr lang="en-US" sz="2000" b="1">
              <a:solidFill>
                <a:prstClr val="black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9274069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49564</TotalTime>
  <Words>1090</Words>
  <Application>Microsoft Office PowerPoint</Application>
  <PresentationFormat>Widescreen</PresentationFormat>
  <Paragraphs>233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ＭＳ Ｐゴシック</vt:lpstr>
      <vt:lpstr>Arial</vt:lpstr>
      <vt:lpstr>Calibri</vt:lpstr>
      <vt:lpstr>Comic Sans MS</vt:lpstr>
      <vt:lpstr>Courier New</vt:lpstr>
      <vt:lpstr>Helvetica</vt:lpstr>
      <vt:lpstr>Times New Roman</vt:lpstr>
      <vt:lpstr>Wingdings</vt:lpstr>
      <vt:lpstr>dan-berkeley-nlp-v1</vt:lpstr>
      <vt:lpstr>CSC358: Principles of Computer Networks </vt:lpstr>
      <vt:lpstr>Today’s Outline</vt:lpstr>
      <vt:lpstr>Reliable Transport</vt:lpstr>
      <vt:lpstr>Mechanisms for Coping with Bad Events</vt:lpstr>
      <vt:lpstr>Providing a Byte-stream Abstraction</vt:lpstr>
      <vt:lpstr>Providing a Byte-stream Abstraction</vt:lpstr>
      <vt:lpstr>… Emulated Using TCP “Segments”</vt:lpstr>
      <vt:lpstr>TCP Segment</vt:lpstr>
      <vt:lpstr>Providing an In-order Abstraction</vt:lpstr>
      <vt:lpstr>… By Using TCP Sequence Numbers</vt:lpstr>
      <vt:lpstr>TCP Sequence Numbers</vt:lpstr>
      <vt:lpstr>TCP Header</vt:lpstr>
      <vt:lpstr>TCP ACKing and Sequence Numbers</vt:lpstr>
      <vt:lpstr>Normal Pattern (nothing is lost or corrupted or etc.)</vt:lpstr>
      <vt:lpstr>TCP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188: Artificial Intelligence</dc:title>
  <dc:creator>Erfan Meskar</dc:creator>
  <cp:lastModifiedBy>Erfan Meskar</cp:lastModifiedBy>
  <cp:revision>2072</cp:revision>
  <cp:lastPrinted>2018-08-28T05:21:10Z</cp:lastPrinted>
  <dcterms:created xsi:type="dcterms:W3CDTF">2004-08-27T04:16:05Z</dcterms:created>
  <dcterms:modified xsi:type="dcterms:W3CDTF">2025-03-22T14:09:23Z</dcterms:modified>
</cp:coreProperties>
</file>