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2"/>
  </p:notesMasterIdLst>
  <p:handoutMasterIdLst>
    <p:handoutMasterId r:id="rId13"/>
  </p:handoutMasterIdLst>
  <p:sldIdLst>
    <p:sldId id="446" r:id="rId2"/>
    <p:sldId id="1576" r:id="rId3"/>
    <p:sldId id="1384" r:id="rId4"/>
    <p:sldId id="1385" r:id="rId5"/>
    <p:sldId id="1574" r:id="rId6"/>
    <p:sldId id="1575" r:id="rId7"/>
    <p:sldId id="1389" r:id="rId8"/>
    <p:sldId id="1314" r:id="rId9"/>
    <p:sldId id="1315" r:id="rId10"/>
    <p:sldId id="296" r:id="rId11"/>
  </p:sldIdLst>
  <p:sldSz cx="12192000" cy="6858000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9292DB"/>
    <a:srgbClr val="7575D1"/>
    <a:srgbClr val="4D5E5F"/>
    <a:srgbClr val="008000"/>
    <a:srgbClr val="FF6600"/>
    <a:srgbClr val="9ED3D7"/>
    <a:srgbClr val="C5C000"/>
    <a:srgbClr val="5F8E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DCF95-6925-4986-A97B-64638611A9BF}" v="1" dt="2025-03-27T03:09:50.853"/>
    <p1510:client id="{E95436FD-D1F7-4BF0-AFA4-42D36CDF0898}" v="3648" dt="2025-03-27T02:54:23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6" autoAdjust="0"/>
    <p:restoredTop sz="93154" autoAdjust="0"/>
  </p:normalViewPr>
  <p:slideViewPr>
    <p:cSldViewPr>
      <p:cViewPr varScale="1">
        <p:scale>
          <a:sx n="89" d="100"/>
          <a:sy n="89" d="100"/>
        </p:scale>
        <p:origin x="5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E9E36B94-FAD5-4D74-B668-ED4F80F16E90}"/>
    <pc:docChg chg="modSld">
      <pc:chgData name="Erfan Meskar" userId="ae30a713-38f5-4e56-b874-fd636adcf478" providerId="ADAL" clId="{E9E36B94-FAD5-4D74-B668-ED4F80F16E90}" dt="2025-01-06T18:42:28.114" v="0" actId="20577"/>
      <pc:docMkLst>
        <pc:docMk/>
      </pc:docMkLst>
      <pc:sldChg chg="modSp mod">
        <pc:chgData name="Erfan Meskar" userId="ae30a713-38f5-4e56-b874-fd636adcf478" providerId="ADAL" clId="{E9E36B94-FAD5-4D74-B668-ED4F80F16E90}" dt="2025-01-06T18:42:28.114" v="0" actId="20577"/>
        <pc:sldMkLst>
          <pc:docMk/>
          <pc:sldMk cId="0" sldId="446"/>
        </pc:sldMkLst>
        <pc:spChg chg="mod">
          <ac:chgData name="Erfan Meskar" userId="ae30a713-38f5-4e56-b874-fd636adcf478" providerId="ADAL" clId="{E9E36B94-FAD5-4D74-B668-ED4F80F16E90}" dt="2025-01-06T18:42:28.11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DE6570A-C4F4-4659-8A8F-9319B2ACED57}"/>
    <pc:docChg chg="undo custSel delSld modSld">
      <pc:chgData name="Erfan Meskar" userId="ae30a713-38f5-4e56-b874-fd636adcf478" providerId="ADAL" clId="{2DE6570A-C4F4-4659-8A8F-9319B2ACED57}" dt="2025-03-20T03:57:10.949" v="1117" actId="20577"/>
      <pc:docMkLst>
        <pc:docMk/>
      </pc:docMkLst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0" sldId="26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0" sldId="266"/>
        </pc:sldMkLst>
      </pc:sldChg>
      <pc:sldChg chg="modSp mod">
        <pc:chgData name="Erfan Meskar" userId="ae30a713-38f5-4e56-b874-fd636adcf478" providerId="ADAL" clId="{2DE6570A-C4F4-4659-8A8F-9319B2ACED57}" dt="2025-03-20T03:27:51.241" v="5" actId="20577"/>
        <pc:sldMkLst>
          <pc:docMk/>
          <pc:sldMk cId="0" sldId="446"/>
        </pc:sldMkLst>
        <pc:spChg chg="mod">
          <ac:chgData name="Erfan Meskar" userId="ae30a713-38f5-4e56-b874-fd636adcf478" providerId="ADAL" clId="{2DE6570A-C4F4-4659-8A8F-9319B2ACED57}" dt="2025-03-20T03:27:51.241" v="5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141274927" sldId="59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41594125" sldId="59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956005304" sldId="122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052025072" sldId="122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13156398" sldId="122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23983236" sldId="123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06250267" sldId="1237"/>
        </pc:sldMkLst>
      </pc:sldChg>
      <pc:sldChg chg="modSp mod">
        <pc:chgData name="Erfan Meskar" userId="ae30a713-38f5-4e56-b874-fd636adcf478" providerId="ADAL" clId="{2DE6570A-C4F4-4659-8A8F-9319B2ACED57}" dt="2025-03-20T03:36:37.371" v="232" actId="2057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129311390" sldId="1272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2518647180" sldId="1273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429395054" sldId="1274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54572295" sldId="1275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1720482916" sldId="1276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736186780" sldId="1277"/>
        </pc:sldMkLst>
      </pc:sldChg>
      <pc:sldChg chg="modSp mod">
        <pc:chgData name="Erfan Meskar" userId="ae30a713-38f5-4e56-b874-fd636adcf478" providerId="ADAL" clId="{2DE6570A-C4F4-4659-8A8F-9319B2ACED57}" dt="2025-03-20T03:36:58.040" v="236" actId="20577"/>
        <pc:sldMkLst>
          <pc:docMk/>
          <pc:sldMk cId="2021894071" sldId="1296"/>
        </pc:sldMkLst>
      </pc:sldChg>
      <pc:sldChg chg="delSp modSp mod">
        <pc:chgData name="Erfan Meskar" userId="ae30a713-38f5-4e56-b874-fd636adcf478" providerId="ADAL" clId="{2DE6570A-C4F4-4659-8A8F-9319B2ACED57}" dt="2025-03-20T03:44:31.666" v="247" actId="20577"/>
        <pc:sldMkLst>
          <pc:docMk/>
          <pc:sldMk cId="3215917729" sldId="129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704322400" sldId="1303"/>
        </pc:sldMkLst>
      </pc:sldChg>
      <pc:sldChg chg="del">
        <pc:chgData name="Erfan Meskar" userId="ae30a713-38f5-4e56-b874-fd636adcf478" providerId="ADAL" clId="{2DE6570A-C4F4-4659-8A8F-9319B2ACED57}" dt="2025-03-20T03:37:29.781" v="237" actId="47"/>
        <pc:sldMkLst>
          <pc:docMk/>
          <pc:sldMk cId="1534763808" sldId="1310"/>
        </pc:sldMkLst>
      </pc:sldChg>
      <pc:sldChg chg="modSp mod">
        <pc:chgData name="Erfan Meskar" userId="ae30a713-38f5-4e56-b874-fd636adcf478" providerId="ADAL" clId="{2DE6570A-C4F4-4659-8A8F-9319B2ACED57}" dt="2025-03-20T03:44:26.054" v="243" actId="20577"/>
        <pc:sldMkLst>
          <pc:docMk/>
          <pc:sldMk cId="2989274069" sldId="131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73110629" sldId="1319"/>
        </pc:sldMkLst>
      </pc:sldChg>
      <pc:sldChg chg="modSp mod">
        <pc:chgData name="Erfan Meskar" userId="ae30a713-38f5-4e56-b874-fd636adcf478" providerId="ADAL" clId="{2DE6570A-C4F4-4659-8A8F-9319B2ACED57}" dt="2025-03-20T03:44:39.448" v="251" actId="2057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0692642" sldId="1328"/>
        </pc:sldMkLst>
      </pc:sldChg>
      <pc:sldChg chg="modSp mod">
        <pc:chgData name="Erfan Meskar" userId="ae30a713-38f5-4e56-b874-fd636adcf478" providerId="ADAL" clId="{2DE6570A-C4F4-4659-8A8F-9319B2ACED57}" dt="2025-03-20T03:46:05.821" v="310" actId="2057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01537697" sldId="1383"/>
        </pc:sldMkLst>
      </pc:sldChg>
      <pc:sldChg chg="modSp mod modAnim">
        <pc:chgData name="Erfan Meskar" userId="ae30a713-38f5-4e56-b874-fd636adcf478" providerId="ADAL" clId="{2DE6570A-C4F4-4659-8A8F-9319B2ACED57}" dt="2025-03-20T03:57:10.949" v="1117" actId="20577"/>
        <pc:sldMkLst>
          <pc:docMk/>
          <pc:sldMk cId="15646810" sldId="1384"/>
        </pc:sldMkLst>
        <pc:spChg chg="mod">
          <ac:chgData name="Erfan Meskar" userId="ae30a713-38f5-4e56-b874-fd636adcf478" providerId="ADAL" clId="{2DE6570A-C4F4-4659-8A8F-9319B2ACED57}" dt="2025-03-20T03:47:13.771" v="323" actId="20577"/>
          <ac:spMkLst>
            <pc:docMk/>
            <pc:sldMk cId="15646810" sldId="1384"/>
            <ac:spMk id="71683" creationId="{00000000-0000-0000-0000-000000000000}"/>
          </ac:spMkLst>
        </pc:spChg>
        <pc:spChg chg="mod">
          <ac:chgData name="Erfan Meskar" userId="ae30a713-38f5-4e56-b874-fd636adcf478" providerId="ADAL" clId="{2DE6570A-C4F4-4659-8A8F-9319B2ACED57}" dt="2025-03-20T03:57:10.949" v="1117" actId="20577"/>
          <ac:spMkLst>
            <pc:docMk/>
            <pc:sldMk cId="15646810" sldId="1384"/>
            <ac:spMk id="953347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3387592" sldId="147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866961837" sldId="153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24372523" sldId="153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037604881" sldId="153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96074661" sldId="153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859872424" sldId="153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507679963" sldId="153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59867484" sldId="153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545623576" sldId="153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849847962" sldId="154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882437985" sldId="154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40606791" sldId="154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97923681" sldId="154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770608843" sldId="154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456931391" sldId="154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89689036" sldId="154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68460729" sldId="154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252109859" sldId="154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02610165" sldId="154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662471876" sldId="155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749323313" sldId="155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22096918" sldId="155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814885295" sldId="155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19267880" sldId="155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9486650" sldId="155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94226341" sldId="155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94688639" sldId="155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636412787" sldId="156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845322363" sldId="156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667074218" sldId="156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254437744" sldId="156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02179441" sldId="156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64096777" sldId="156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474324510" sldId="156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48108920" sldId="156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7341019" sldId="1569"/>
        </pc:sldMkLst>
      </pc:sldChg>
      <pc:sldChg chg="modSp mod">
        <pc:chgData name="Erfan Meskar" userId="ae30a713-38f5-4e56-b874-fd636adcf478" providerId="ADAL" clId="{2DE6570A-C4F4-4659-8A8F-9319B2ACED57}" dt="2025-03-20T03:28:24.181" v="26" actId="20577"/>
        <pc:sldMkLst>
          <pc:docMk/>
          <pc:sldMk cId="728131182" sldId="1570"/>
        </pc:sldMkLst>
      </pc:sldChg>
      <pc:sldChg chg="modSp mod">
        <pc:chgData name="Erfan Meskar" userId="ae30a713-38f5-4e56-b874-fd636adcf478" providerId="ADAL" clId="{2DE6570A-C4F4-4659-8A8F-9319B2ACED57}" dt="2025-03-20T03:37:36.886" v="238" actId="6549"/>
        <pc:sldMkLst>
          <pc:docMk/>
          <pc:sldMk cId="1615368307" sldId="1571"/>
        </pc:sldMkLst>
      </pc:sldChg>
      <pc:sldMasterChg chg="delSldLayout">
        <pc:chgData name="Erfan Meskar" userId="ae30a713-38f5-4e56-b874-fd636adcf478" providerId="ADAL" clId="{2DE6570A-C4F4-4659-8A8F-9319B2ACED57}" dt="2025-03-17T21:23:09.065" v="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2DE6570A-C4F4-4659-8A8F-9319B2ACED57}" dt="2025-03-17T21:23:09.065" v="0" actId="47"/>
          <pc:sldLayoutMkLst>
            <pc:docMk/>
            <pc:sldMasterMk cId="0" sldId="2147483740"/>
            <pc:sldLayoutMk cId="3005303232" sldId="2147483752"/>
          </pc:sldLayoutMkLst>
        </pc:sldLayoutChg>
      </pc:sldMasterChg>
    </pc:docChg>
  </pc:docChgLst>
  <pc:docChgLst>
    <pc:chgData name="Erfan Meskar" userId="ae30a713-38f5-4e56-b874-fd636adcf478" providerId="ADAL" clId="{9DBDCF95-6925-4986-A97B-64638611A9BF}"/>
    <pc:docChg chg="custSel addSld delSld modSld">
      <pc:chgData name="Erfan Meskar" userId="ae30a713-38f5-4e56-b874-fd636adcf478" providerId="ADAL" clId="{9DBDCF95-6925-4986-A97B-64638611A9BF}" dt="2025-03-27T03:10:12.741" v="29" actId="478"/>
      <pc:docMkLst>
        <pc:docMk/>
      </pc:docMkLst>
      <pc:sldChg chg="modSp mod">
        <pc:chgData name="Erfan Meskar" userId="ae30a713-38f5-4e56-b874-fd636adcf478" providerId="ADAL" clId="{9DBDCF95-6925-4986-A97B-64638611A9BF}" dt="2025-03-27T02:59:01.777" v="23" actId="6549"/>
        <pc:sldMkLst>
          <pc:docMk/>
          <pc:sldMk cId="0" sldId="446"/>
        </pc:sldMkLst>
        <pc:spChg chg="mod">
          <ac:chgData name="Erfan Meskar" userId="ae30a713-38f5-4e56-b874-fd636adcf478" providerId="ADAL" clId="{9DBDCF95-6925-4986-A97B-64638611A9BF}" dt="2025-03-27T02:59:01.777" v="23" actId="6549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9DBDCF95-6925-4986-A97B-64638611A9BF}" dt="2025-03-27T03:09:45.349" v="24" actId="47"/>
        <pc:sldMkLst>
          <pc:docMk/>
          <pc:sldMk cId="728131182" sldId="1570"/>
        </pc:sldMkLst>
      </pc:sldChg>
      <pc:sldChg chg="delSp modSp add mod">
        <pc:chgData name="Erfan Meskar" userId="ae30a713-38f5-4e56-b874-fd636adcf478" providerId="ADAL" clId="{9DBDCF95-6925-4986-A97B-64638611A9BF}" dt="2025-03-27T03:10:12.741" v="29" actId="478"/>
        <pc:sldMkLst>
          <pc:docMk/>
          <pc:sldMk cId="1308871180" sldId="1576"/>
        </pc:sldMkLst>
        <pc:spChg chg="del">
          <ac:chgData name="Erfan Meskar" userId="ae30a713-38f5-4e56-b874-fd636adcf478" providerId="ADAL" clId="{9DBDCF95-6925-4986-A97B-64638611A9BF}" dt="2025-03-27T03:10:12.741" v="29" actId="478"/>
          <ac:spMkLst>
            <pc:docMk/>
            <pc:sldMk cId="1308871180" sldId="1576"/>
            <ac:spMk id="3" creationId="{4172AE43-E340-BAB9-F9A0-ADE3EE815753}"/>
          </ac:spMkLst>
        </pc:spChg>
        <pc:spChg chg="mod">
          <ac:chgData name="Erfan Meskar" userId="ae30a713-38f5-4e56-b874-fd636adcf478" providerId="ADAL" clId="{9DBDCF95-6925-4986-A97B-64638611A9BF}" dt="2025-03-27T03:10:02.820" v="27" actId="207"/>
          <ac:spMkLst>
            <pc:docMk/>
            <pc:sldMk cId="1308871180" sldId="1576"/>
            <ac:spMk id="7171" creationId="{D35C6E32-41CB-579A-1736-223579768395}"/>
          </ac:spMkLst>
        </pc:spChg>
        <pc:picChg chg="del">
          <ac:chgData name="Erfan Meskar" userId="ae30a713-38f5-4e56-b874-fd636adcf478" providerId="ADAL" clId="{9DBDCF95-6925-4986-A97B-64638611A9BF}" dt="2025-03-27T03:10:11.934" v="28" actId="478"/>
          <ac:picMkLst>
            <pc:docMk/>
            <pc:sldMk cId="1308871180" sldId="1576"/>
            <ac:picMk id="2" creationId="{600B1CC9-0AAB-4884-EE8A-D21542990A2D}"/>
          </ac:picMkLst>
        </pc:picChg>
      </pc:sldChg>
    </pc:docChg>
  </pc:docChgLst>
  <pc:docChgLst>
    <pc:chgData name="Erfan Meskar" userId="ae30a713-38f5-4e56-b874-fd636adcf478" providerId="ADAL" clId="{69217CC3-790C-4BE9-8390-957BAE49A6B5}"/>
    <pc:docChg chg="undo redo custSel addSld delSld modSld sldOrd">
      <pc:chgData name="Erfan Meskar" userId="ae30a713-38f5-4e56-b874-fd636adcf478" providerId="ADAL" clId="{69217CC3-790C-4BE9-8390-957BAE49A6B5}" dt="2024-04-22T03:20:55.740" v="1053" actId="478"/>
      <pc:docMkLst>
        <pc:docMk/>
      </pc:docMkLst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8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9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305"/>
        </pc:sldMkLst>
      </pc:sldChg>
      <pc:sldChg chg="modSp mod">
        <pc:chgData name="Erfan Meskar" userId="ae30a713-38f5-4e56-b874-fd636adcf478" providerId="ADAL" clId="{69217CC3-790C-4BE9-8390-957BAE49A6B5}" dt="2024-03-20T02:13:12.116" v="57" actId="20577"/>
        <pc:sldMkLst>
          <pc:docMk/>
          <pc:sldMk cId="0" sldId="4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141274927" sldId="5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41594125" sldId="59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956005304" sldId="122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52025072" sldId="12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13156398" sldId="122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23983236" sldId="123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06250267" sldId="1237"/>
        </pc:sldMkLst>
      </pc:sldChg>
      <pc:sldChg chg="addSp delSp add mod">
        <pc:chgData name="Erfan Meskar" userId="ae30a713-38f5-4e56-b874-fd636adcf478" providerId="ADAL" clId="{69217CC3-790C-4BE9-8390-957BAE49A6B5}" dt="2024-04-22T03:20:55.740" v="1053" actId="478"/>
        <pc:sldMkLst>
          <pc:docMk/>
          <pc:sldMk cId="2554346004" sldId="12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96297983" sldId="1270"/>
        </pc:sldMkLst>
      </pc:sldChg>
      <pc:sldChg chg="modSp add mod">
        <pc:chgData name="Erfan Meskar" userId="ae30a713-38f5-4e56-b874-fd636adcf478" providerId="ADAL" clId="{69217CC3-790C-4BE9-8390-957BAE49A6B5}" dt="2024-03-27T21:22:20.540" v="1029" actId="20577"/>
        <pc:sldMkLst>
          <pc:docMk/>
          <pc:sldMk cId="3129311390" sldId="127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518647180" sldId="127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29395054" sldId="127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4572295" sldId="127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20482916" sldId="1276"/>
        </pc:sldMkLst>
      </pc:sldChg>
      <pc:sldChg chg="modSp add">
        <pc:chgData name="Erfan Meskar" userId="ae30a713-38f5-4e56-b874-fd636adcf478" providerId="ADAL" clId="{69217CC3-790C-4BE9-8390-957BAE49A6B5}" dt="2024-03-27T16:54:18.622" v="932" actId="20577"/>
        <pc:sldMkLst>
          <pc:docMk/>
          <pc:sldMk cId="736186780" sldId="1277"/>
        </pc:sldMkLst>
      </pc:sldChg>
      <pc:sldChg chg="add del">
        <pc:chgData name="Erfan Meskar" userId="ae30a713-38f5-4e56-b874-fd636adcf478" providerId="ADAL" clId="{69217CC3-790C-4BE9-8390-957BAE49A6B5}" dt="2024-03-20T15:17:09.528" v="678" actId="47"/>
        <pc:sldMkLst>
          <pc:docMk/>
          <pc:sldMk cId="2632851392" sldId="129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021894071" sldId="1296"/>
        </pc:sldMkLst>
      </pc:sldChg>
      <pc:sldChg chg="addSp modSp add mod">
        <pc:chgData name="Erfan Meskar" userId="ae30a713-38f5-4e56-b874-fd636adcf478" providerId="ADAL" clId="{69217CC3-790C-4BE9-8390-957BAE49A6B5}" dt="2024-03-28T18:16:14.460" v="1030"/>
        <pc:sldMkLst>
          <pc:docMk/>
          <pc:sldMk cId="3215917729" sldId="129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04322400" sldId="1303"/>
        </pc:sldMkLst>
      </pc:sldChg>
      <pc:sldChg chg="add del">
        <pc:chgData name="Erfan Meskar" userId="ae30a713-38f5-4e56-b874-fd636adcf478" providerId="ADAL" clId="{69217CC3-790C-4BE9-8390-957BAE49A6B5}" dt="2024-03-20T15:18:12.151" v="694" actId="47"/>
        <pc:sldMkLst>
          <pc:docMk/>
          <pc:sldMk cId="1082177878" sldId="1307"/>
        </pc:sldMkLst>
      </pc:sldChg>
      <pc:sldChg chg="addSp delSp add mod">
        <pc:chgData name="Erfan Meskar" userId="ae30a713-38f5-4e56-b874-fd636adcf478" providerId="ADAL" clId="{69217CC3-790C-4BE9-8390-957BAE49A6B5}" dt="2024-04-22T03:20:34.648" v="1049" actId="478"/>
        <pc:sldMkLst>
          <pc:docMk/>
          <pc:sldMk cId="2769401916" sldId="130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534763808" sldId="1310"/>
        </pc:sldMkLst>
      </pc:sldChg>
      <pc:sldChg chg="modSp add del mod">
        <pc:chgData name="Erfan Meskar" userId="ae30a713-38f5-4e56-b874-fd636adcf478" providerId="ADAL" clId="{69217CC3-790C-4BE9-8390-957BAE49A6B5}" dt="2024-03-20T15:20:11.704" v="720" actId="47"/>
        <pc:sldMkLst>
          <pc:docMk/>
          <pc:sldMk cId="212298774" sldId="1311"/>
        </pc:sldMkLst>
      </pc:sldChg>
      <pc:sldChg chg="addSp modSp add mod modAnim">
        <pc:chgData name="Erfan Meskar" userId="ae30a713-38f5-4e56-b874-fd636adcf478" providerId="ADAL" clId="{69217CC3-790C-4BE9-8390-957BAE49A6B5}" dt="2024-03-27T16:59:34.825" v="953" actId="20577"/>
        <pc:sldMkLst>
          <pc:docMk/>
          <pc:sldMk cId="2989274069" sldId="131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808909527" sldId="131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57231678" sldId="1315"/>
        </pc:sldMkLst>
      </pc:sldChg>
      <pc:sldChg chg="modSp mod">
        <pc:chgData name="Erfan Meskar" userId="ae30a713-38f5-4e56-b874-fd636adcf478" providerId="ADAL" clId="{69217CC3-790C-4BE9-8390-957BAE49A6B5}" dt="2024-04-22T03:19:27.035" v="1042" actId="207"/>
        <pc:sldMkLst>
          <pc:docMk/>
          <pc:sldMk cId="673110629" sldId="1319"/>
        </pc:sldMkLst>
      </pc:sldChg>
      <pc:sldChg chg="addSp delSp add mod">
        <pc:chgData name="Erfan Meskar" userId="ae30a713-38f5-4e56-b874-fd636adcf478" providerId="ADAL" clId="{69217CC3-790C-4BE9-8390-957BAE49A6B5}" dt="2024-04-22T03:20:14.715" v="1044" actId="478"/>
        <pc:sldMkLst>
          <pc:docMk/>
          <pc:sldMk cId="1884905567" sldId="1321"/>
        </pc:sldMkLst>
      </pc:sldChg>
      <pc:sldChg chg="addSp delSp add mod">
        <pc:chgData name="Erfan Meskar" userId="ae30a713-38f5-4e56-b874-fd636adcf478" providerId="ADAL" clId="{69217CC3-790C-4BE9-8390-957BAE49A6B5}" dt="2024-04-22T03:20:18.484" v="1045" actId="478"/>
        <pc:sldMkLst>
          <pc:docMk/>
          <pc:sldMk cId="593186008" sldId="132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18538436" sldId="13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83527929" sldId="1325"/>
        </pc:sldMkLst>
      </pc:sldChg>
      <pc:sldChg chg="modSp mod">
        <pc:chgData name="Erfan Meskar" userId="ae30a713-38f5-4e56-b874-fd636adcf478" providerId="ADAL" clId="{69217CC3-790C-4BE9-8390-957BAE49A6B5}" dt="2024-03-20T02:30:52.471" v="241" actId="20577"/>
        <pc:sldMkLst>
          <pc:docMk/>
          <pc:sldMk cId="3810293082" sldId="1327"/>
        </pc:sldMkLst>
      </pc:sldChg>
      <pc:sldChg chg="delSp add mod">
        <pc:chgData name="Erfan Meskar" userId="ae30a713-38f5-4e56-b874-fd636adcf478" providerId="ADAL" clId="{69217CC3-790C-4BE9-8390-957BAE49A6B5}" dt="2024-03-20T15:22:09.956" v="761" actId="478"/>
        <pc:sldMkLst>
          <pc:docMk/>
          <pc:sldMk cId="3043112938" sldId="13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22256609" sldId="134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4349122" sldId="134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031014526" sldId="1343"/>
        </pc:sldMkLst>
      </pc:sldChg>
      <pc:sldChg chg="modSp add mod">
        <pc:chgData name="Erfan Meskar" userId="ae30a713-38f5-4e56-b874-fd636adcf478" providerId="ADAL" clId="{69217CC3-790C-4BE9-8390-957BAE49A6B5}" dt="2024-03-27T18:28:28.417" v="1028" actId="20577"/>
        <pc:sldMkLst>
          <pc:docMk/>
          <pc:sldMk cId="3940410058" sldId="13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81235504" sldId="135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36727131" sldId="135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810381557" sldId="137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63027671" sldId="137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39057638" sldId="1379"/>
        </pc:sldMkLst>
      </pc:sldChg>
      <pc:sldChg chg="addSp delSp add mod">
        <pc:chgData name="Erfan Meskar" userId="ae30a713-38f5-4e56-b874-fd636adcf478" providerId="ADAL" clId="{69217CC3-790C-4BE9-8390-957BAE49A6B5}" dt="2024-04-22T03:20:25.851" v="1047" actId="478"/>
        <pc:sldMkLst>
          <pc:docMk/>
          <pc:sldMk cId="695172189" sldId="1380"/>
        </pc:sldMkLst>
      </pc:sldChg>
      <pc:sldChg chg="modSp add mod">
        <pc:chgData name="Erfan Meskar" userId="ae30a713-38f5-4e56-b874-fd636adcf478" providerId="ADAL" clId="{69217CC3-790C-4BE9-8390-957BAE49A6B5}" dt="2024-03-27T17:10:03.590" v="1016" actId="20577"/>
        <pc:sldMkLst>
          <pc:docMk/>
          <pc:sldMk cId="1191308002" sldId="1381"/>
        </pc:sldMkLst>
      </pc:sldChg>
      <pc:sldChg chg="add del">
        <pc:chgData name="Erfan Meskar" userId="ae30a713-38f5-4e56-b874-fd636adcf478" providerId="ADAL" clId="{69217CC3-790C-4BE9-8390-957BAE49A6B5}" dt="2024-03-20T15:21:51.317" v="760" actId="47"/>
        <pc:sldMkLst>
          <pc:docMk/>
          <pc:sldMk cId="3264212695" sldId="1382"/>
        </pc:sldMkLst>
      </pc:sldChg>
      <pc:sldChg chg="modSp mod">
        <pc:chgData name="Erfan Meskar" userId="ae30a713-38f5-4e56-b874-fd636adcf478" providerId="ADAL" clId="{69217CC3-790C-4BE9-8390-957BAE49A6B5}" dt="2024-03-22T16:43:54.326" v="833" actId="20577"/>
        <pc:sldMkLst>
          <pc:docMk/>
          <pc:sldMk cId="2901537697" sldId="1383"/>
        </pc:sldMkLst>
      </pc:sldChg>
      <pc:sldChg chg="addSp delSp add mod">
        <pc:chgData name="Erfan Meskar" userId="ae30a713-38f5-4e56-b874-fd636adcf478" providerId="ADAL" clId="{69217CC3-790C-4BE9-8390-957BAE49A6B5}" dt="2024-04-22T03:20:21.223" v="1046" actId="478"/>
        <pc:sldMkLst>
          <pc:docMk/>
          <pc:sldMk cId="15646810" sldId="1384"/>
        </pc:sldMkLst>
      </pc:sldChg>
      <pc:sldChg chg="addSp delSp add mod">
        <pc:chgData name="Erfan Meskar" userId="ae30a713-38f5-4e56-b874-fd636adcf478" providerId="ADAL" clId="{69217CC3-790C-4BE9-8390-957BAE49A6B5}" dt="2024-04-22T03:20:31.697" v="1048" actId="478"/>
        <pc:sldMkLst>
          <pc:docMk/>
          <pc:sldMk cId="1207224980" sldId="1385"/>
        </pc:sldMkLst>
      </pc:sldChg>
      <pc:sldChg chg="addSp delSp add mod">
        <pc:chgData name="Erfan Meskar" userId="ae30a713-38f5-4e56-b874-fd636adcf478" providerId="ADAL" clId="{69217CC3-790C-4BE9-8390-957BAE49A6B5}" dt="2024-04-22T03:20:37.188" v="1050" actId="478"/>
        <pc:sldMkLst>
          <pc:docMk/>
          <pc:sldMk cId="1811679457" sldId="1387"/>
        </pc:sldMkLst>
      </pc:sldChg>
      <pc:sldChg chg="addSp delSp add mod">
        <pc:chgData name="Erfan Meskar" userId="ae30a713-38f5-4e56-b874-fd636adcf478" providerId="ADAL" clId="{69217CC3-790C-4BE9-8390-957BAE49A6B5}" dt="2024-04-22T03:20:44.460" v="1052" actId="478"/>
        <pc:sldMkLst>
          <pc:docMk/>
          <pc:sldMk cId="231749179" sldId="138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10614873" sldId="1389"/>
        </pc:sldMkLst>
      </pc:sldChg>
      <pc:sldChg chg="modSp add mod">
        <pc:chgData name="Erfan Meskar" userId="ae30a713-38f5-4e56-b874-fd636adcf478" providerId="ADAL" clId="{69217CC3-790C-4BE9-8390-957BAE49A6B5}" dt="2024-03-20T15:23:46.145" v="800" actId="20577"/>
        <pc:sldMkLst>
          <pc:docMk/>
          <pc:sldMk cId="2944919228" sldId="139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8411755" sldId="13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27595971" sldId="1392"/>
        </pc:sldMkLst>
      </pc:sldChg>
      <pc:sldChg chg="add del">
        <pc:chgData name="Erfan Meskar" userId="ae30a713-38f5-4e56-b874-fd636adcf478" providerId="ADAL" clId="{69217CC3-790C-4BE9-8390-957BAE49A6B5}" dt="2024-03-20T15:20:57.988" v="738" actId="47"/>
        <pc:sldMkLst>
          <pc:docMk/>
          <pc:sldMk cId="1856767923" sldId="139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06571396" sldId="1396"/>
        </pc:sldMkLst>
      </pc:sldChg>
      <pc:sldChg chg="addSp delSp modSp add mod">
        <pc:chgData name="Erfan Meskar" userId="ae30a713-38f5-4e56-b874-fd636adcf478" providerId="ADAL" clId="{69217CC3-790C-4BE9-8390-957BAE49A6B5}" dt="2024-03-20T15:25:13.208" v="819" actId="1035"/>
        <pc:sldMkLst>
          <pc:docMk/>
          <pc:sldMk cId="2520227980" sldId="1397"/>
        </pc:sldMkLst>
      </pc:sldChg>
      <pc:sldChg chg="addSp delSp add mod">
        <pc:chgData name="Erfan Meskar" userId="ae30a713-38f5-4e56-b874-fd636adcf478" providerId="ADAL" clId="{69217CC3-790C-4BE9-8390-957BAE49A6B5}" dt="2024-04-22T03:20:41.283" v="1051" actId="478"/>
        <pc:sldMkLst>
          <pc:docMk/>
          <pc:sldMk cId="541956625" sldId="1398"/>
        </pc:sldMkLst>
      </pc:sldChg>
      <pc:sldChg chg="modSp mod">
        <pc:chgData name="Erfan Meskar" userId="ae30a713-38f5-4e56-b874-fd636adcf478" providerId="ADAL" clId="{69217CC3-790C-4BE9-8390-957BAE49A6B5}" dt="2024-03-20T02:28:59.467" v="215" actId="20577"/>
        <pc:sldMkLst>
          <pc:docMk/>
          <pc:sldMk cId="3816436875" sldId="1410"/>
        </pc:sldMkLst>
      </pc:sldChg>
      <pc:sldChg chg="addSp delSp mod">
        <pc:chgData name="Erfan Meskar" userId="ae30a713-38f5-4e56-b874-fd636adcf478" providerId="ADAL" clId="{69217CC3-790C-4BE9-8390-957BAE49A6B5}" dt="2024-03-20T15:13:39.226" v="657" actId="22"/>
        <pc:sldMkLst>
          <pc:docMk/>
          <pc:sldMk cId="413387592" sldId="1472"/>
        </pc:sldMkLst>
      </pc:sldChg>
      <pc:sldChg chg="modSp del mod">
        <pc:chgData name="Erfan Meskar" userId="ae30a713-38f5-4e56-b874-fd636adcf478" providerId="ADAL" clId="{69217CC3-790C-4BE9-8390-957BAE49A6B5}" dt="2024-03-20T15:01:58.880" v="471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69217CC3-790C-4BE9-8390-957BAE49A6B5}" dt="2024-03-20T02:13:20.877" v="58" actId="47"/>
        <pc:sldMkLst>
          <pc:docMk/>
          <pc:sldMk cId="238497119" sldId="1513"/>
        </pc:sldMkLst>
      </pc:sldChg>
      <pc:sldChg chg="modSp mod">
        <pc:chgData name="Erfan Meskar" userId="ae30a713-38f5-4e56-b874-fd636adcf478" providerId="ADAL" clId="{69217CC3-790C-4BE9-8390-957BAE49A6B5}" dt="2024-03-20T02:13:58.821" v="64" actId="20577"/>
        <pc:sldMkLst>
          <pc:docMk/>
          <pc:sldMk cId="866961837" sldId="1532"/>
        </pc:sldMkLst>
      </pc:sldChg>
      <pc:sldChg chg="modSp mod">
        <pc:chgData name="Erfan Meskar" userId="ae30a713-38f5-4e56-b874-fd636adcf478" providerId="ADAL" clId="{69217CC3-790C-4BE9-8390-957BAE49A6B5}" dt="2024-03-20T02:23:44.715" v="151" actId="1036"/>
        <pc:sldMkLst>
          <pc:docMk/>
          <pc:sldMk cId="2037604881" sldId="1534"/>
        </pc:sldMkLst>
      </pc:sldChg>
      <pc:sldChg chg="modSp mod">
        <pc:chgData name="Erfan Meskar" userId="ae30a713-38f5-4e56-b874-fd636adcf478" providerId="ADAL" clId="{69217CC3-790C-4BE9-8390-957BAE49A6B5}" dt="2024-03-20T02:23:41.111" v="148" actId="1036"/>
        <pc:sldMkLst>
          <pc:docMk/>
          <pc:sldMk cId="696074661" sldId="1535"/>
        </pc:sldMkLst>
      </pc:sldChg>
      <pc:sldChg chg="modSp mod">
        <pc:chgData name="Erfan Meskar" userId="ae30a713-38f5-4e56-b874-fd636adcf478" providerId="ADAL" clId="{69217CC3-790C-4BE9-8390-957BAE49A6B5}" dt="2024-03-20T02:23:36.714" v="146" actId="1036"/>
        <pc:sldMkLst>
          <pc:docMk/>
          <pc:sldMk cId="2859872424" sldId="1536"/>
        </pc:sldMkLst>
      </pc:sldChg>
      <pc:sldChg chg="modSp mod">
        <pc:chgData name="Erfan Meskar" userId="ae30a713-38f5-4e56-b874-fd636adcf478" providerId="ADAL" clId="{69217CC3-790C-4BE9-8390-957BAE49A6B5}" dt="2024-03-20T02:26:32.497" v="170" actId="20577"/>
        <pc:sldMkLst>
          <pc:docMk/>
          <pc:sldMk cId="3507679963" sldId="1537"/>
        </pc:sldMkLst>
      </pc:sldChg>
      <pc:sldChg chg="addSp modSp mod">
        <pc:chgData name="Erfan Meskar" userId="ae30a713-38f5-4e56-b874-fd636adcf478" providerId="ADAL" clId="{69217CC3-790C-4BE9-8390-957BAE49A6B5}" dt="2024-04-22T03:19:30.575" v="1043" actId="207"/>
        <pc:sldMkLst>
          <pc:docMk/>
          <pc:sldMk cId="1259867484" sldId="1538"/>
        </pc:sldMkLst>
      </pc:sldChg>
      <pc:sldChg chg="modSp mod">
        <pc:chgData name="Erfan Meskar" userId="ae30a713-38f5-4e56-b874-fd636adcf478" providerId="ADAL" clId="{69217CC3-790C-4BE9-8390-957BAE49A6B5}" dt="2024-03-20T02:25:43.190" v="164" actId="2057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69217CC3-790C-4BE9-8390-957BAE49A6B5}" dt="2024-03-20T14:19:12.181" v="290" actId="20577"/>
        <pc:sldMkLst>
          <pc:docMk/>
          <pc:sldMk cId="849847962" sldId="1540"/>
        </pc:sldMkLst>
      </pc:sldChg>
      <pc:sldChg chg="addSp delSp modSp mod">
        <pc:chgData name="Erfan Meskar" userId="ae30a713-38f5-4e56-b874-fd636adcf478" providerId="ADAL" clId="{69217CC3-790C-4BE9-8390-957BAE49A6B5}" dt="2024-03-20T14:31:17.610" v="356" actId="20577"/>
        <pc:sldMkLst>
          <pc:docMk/>
          <pc:sldMk cId="3897923681" sldId="1543"/>
        </pc:sldMkLst>
      </pc:sldChg>
      <pc:sldChg chg="modSp">
        <pc:chgData name="Erfan Meskar" userId="ae30a713-38f5-4e56-b874-fd636adcf478" providerId="ADAL" clId="{69217CC3-790C-4BE9-8390-957BAE49A6B5}" dt="2024-03-20T14:25:25.233" v="314" actId="20578"/>
        <pc:sldMkLst>
          <pc:docMk/>
          <pc:sldMk cId="2456931391" sldId="1545"/>
        </pc:sldMkLst>
      </pc:sldChg>
      <pc:sldChg chg="mod modShow">
        <pc:chgData name="Erfan Meskar" userId="ae30a713-38f5-4e56-b874-fd636adcf478" providerId="ADAL" clId="{69217CC3-790C-4BE9-8390-957BAE49A6B5}" dt="2024-03-20T14:54:14.905" v="357" actId="729"/>
        <pc:sldMkLst>
          <pc:docMk/>
          <pc:sldMk cId="2589689036" sldId="1546"/>
        </pc:sldMkLst>
      </pc:sldChg>
      <pc:sldChg chg="modSp mod">
        <pc:chgData name="Erfan Meskar" userId="ae30a713-38f5-4e56-b874-fd636adcf478" providerId="ADAL" clId="{69217CC3-790C-4BE9-8390-957BAE49A6B5}" dt="2024-03-20T14:56:21.399" v="358" actId="20577"/>
        <pc:sldMkLst>
          <pc:docMk/>
          <pc:sldMk cId="2749323313" sldId="1551"/>
        </pc:sldMkLst>
      </pc:sldChg>
      <pc:sldChg chg="modSp mod ord">
        <pc:chgData name="Erfan Meskar" userId="ae30a713-38f5-4e56-b874-fd636adcf478" providerId="ADAL" clId="{69217CC3-790C-4BE9-8390-957BAE49A6B5}" dt="2024-03-20T15:15:39.175" v="673" actId="20577"/>
        <pc:sldMkLst>
          <pc:docMk/>
          <pc:sldMk cId="2522096918" sldId="1552"/>
        </pc:sldMkLst>
      </pc:sldChg>
      <pc:sldChg chg="modSp mod ord">
        <pc:chgData name="Erfan Meskar" userId="ae30a713-38f5-4e56-b874-fd636adcf478" providerId="ADAL" clId="{69217CC3-790C-4BE9-8390-957BAE49A6B5}" dt="2024-03-20T15:00:42.964" v="469" actId="20577"/>
        <pc:sldMkLst>
          <pc:docMk/>
          <pc:sldMk cId="429486650" sldId="1555"/>
        </pc:sldMkLst>
      </pc:sldChg>
      <pc:sldChg chg="modSp mod">
        <pc:chgData name="Erfan Meskar" userId="ae30a713-38f5-4e56-b874-fd636adcf478" providerId="ADAL" clId="{69217CC3-790C-4BE9-8390-957BAE49A6B5}" dt="2024-03-19T23:16:21.506" v="4" actId="2057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69217CC3-790C-4BE9-8390-957BAE49A6B5}" dt="2024-03-20T02:32:01.048" v="242" actId="47"/>
        <pc:sldMkLst>
          <pc:docMk/>
          <pc:sldMk cId="2213203432" sldId="1558"/>
        </pc:sldMkLst>
      </pc:sldChg>
      <pc:sldChg chg="delSp modSp add mod">
        <pc:chgData name="Erfan Meskar" userId="ae30a713-38f5-4e56-b874-fd636adcf478" providerId="ADAL" clId="{69217CC3-790C-4BE9-8390-957BAE49A6B5}" dt="2024-03-20T15:13:15.140" v="655"/>
        <pc:sldMkLst>
          <pc:docMk/>
          <pc:sldMk cId="4194688639" sldId="1559"/>
        </pc:sldMkLst>
      </pc:sldChg>
      <pc:sldChg chg="modSp add del mod">
        <pc:chgData name="Erfan Meskar" userId="ae30a713-38f5-4e56-b874-fd636adcf478" providerId="ADAL" clId="{69217CC3-790C-4BE9-8390-957BAE49A6B5}" dt="2024-03-20T02:22:47.324" v="142" actId="47"/>
        <pc:sldMkLst>
          <pc:docMk/>
          <pc:sldMk cId="1528376954" sldId="156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50354946" sldId="1560"/>
        </pc:sldMkLst>
      </pc:sldChg>
      <pc:sldChg chg="modSp add mod">
        <pc:chgData name="Erfan Meskar" userId="ae30a713-38f5-4e56-b874-fd636adcf478" providerId="ADAL" clId="{69217CC3-790C-4BE9-8390-957BAE49A6B5}" dt="2024-03-20T15:17:54.087" v="692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69217CC3-790C-4BE9-8390-957BAE49A6B5}" dt="2024-03-20T15:13:10.916" v="653"/>
        <pc:sldMkLst>
          <pc:docMk/>
          <pc:sldMk cId="1845322363" sldId="1562"/>
        </pc:sldMkLst>
      </pc:sldChg>
      <pc:sldChg chg="modSp add mod">
        <pc:chgData name="Erfan Meskar" userId="ae30a713-38f5-4e56-b874-fd636adcf478" providerId="ADAL" clId="{69217CC3-790C-4BE9-8390-957BAE49A6B5}" dt="2024-03-20T15:13:04.487" v="651"/>
        <pc:sldMkLst>
          <pc:docMk/>
          <pc:sldMk cId="3667074218" sldId="1563"/>
        </pc:sldMkLst>
      </pc:sldChg>
      <pc:sldChg chg="modSp add mod">
        <pc:chgData name="Erfan Meskar" userId="ae30a713-38f5-4e56-b874-fd636adcf478" providerId="ADAL" clId="{69217CC3-790C-4BE9-8390-957BAE49A6B5}" dt="2024-03-20T15:12:50.257" v="649" actId="20577"/>
        <pc:sldMkLst>
          <pc:docMk/>
          <pc:sldMk cId="3254437744" sldId="1564"/>
        </pc:sldMkLst>
      </pc:sldChg>
      <pc:sldChg chg="modSp add mod">
        <pc:chgData name="Erfan Meskar" userId="ae30a713-38f5-4e56-b874-fd636adcf478" providerId="ADAL" clId="{69217CC3-790C-4BE9-8390-957BAE49A6B5}" dt="2024-03-20T15:13:50.312" v="659" actId="207"/>
        <pc:sldMkLst>
          <pc:docMk/>
          <pc:sldMk cId="2502179441" sldId="1565"/>
        </pc:sldMkLst>
      </pc:sldChg>
      <pc:sldChg chg="modSp add mod">
        <pc:chgData name="Erfan Meskar" userId="ae30a713-38f5-4e56-b874-fd636adcf478" providerId="ADAL" clId="{69217CC3-790C-4BE9-8390-957BAE49A6B5}" dt="2024-03-20T15:14:33.142" v="661" actId="207"/>
        <pc:sldMkLst>
          <pc:docMk/>
          <pc:sldMk cId="4264096777" sldId="1566"/>
        </pc:sldMkLst>
      </pc:sldChg>
      <pc:sldChg chg="modSp add mod">
        <pc:chgData name="Erfan Meskar" userId="ae30a713-38f5-4e56-b874-fd636adcf478" providerId="ADAL" clId="{69217CC3-790C-4BE9-8390-957BAE49A6B5}" dt="2024-03-20T15:15:00.433" v="663" actId="20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69217CC3-790C-4BE9-8390-957BAE49A6B5}" dt="2024-03-20T15:17:46.738" v="689"/>
        <pc:sldMkLst>
          <pc:docMk/>
          <pc:sldMk cId="248108920" sldId="1568"/>
        </pc:sldMkLst>
      </pc:sldChg>
      <pc:sldChg chg="modSp add mod">
        <pc:chgData name="Erfan Meskar" userId="ae30a713-38f5-4e56-b874-fd636adcf478" providerId="ADAL" clId="{69217CC3-790C-4BE9-8390-957BAE49A6B5}" dt="2024-03-20T15:17:41.102" v="686"/>
        <pc:sldMkLst>
          <pc:docMk/>
          <pc:sldMk cId="427341019" sldId="1569"/>
        </pc:sldMkLst>
      </pc:sldChg>
      <pc:sldChg chg="modSp add mod">
        <pc:chgData name="Erfan Meskar" userId="ae30a713-38f5-4e56-b874-fd636adcf478" providerId="ADAL" clId="{69217CC3-790C-4BE9-8390-957BAE49A6B5}" dt="2024-03-20T15:18:19.633" v="696" actId="207"/>
        <pc:sldMkLst>
          <pc:docMk/>
          <pc:sldMk cId="728131182" sldId="1570"/>
        </pc:sldMkLst>
      </pc:sldChg>
      <pc:sldChg chg="modSp add mod">
        <pc:chgData name="Erfan Meskar" userId="ae30a713-38f5-4e56-b874-fd636adcf478" providerId="ADAL" clId="{69217CC3-790C-4BE9-8390-957BAE49A6B5}" dt="2024-03-20T15:19:52.524" v="719" actId="20577"/>
        <pc:sldMkLst>
          <pc:docMk/>
          <pc:sldMk cId="1615368307" sldId="1571"/>
        </pc:sldMkLst>
      </pc:sldChg>
      <pc:sldChg chg="delSp modSp add mod">
        <pc:chgData name="Erfan Meskar" userId="ae30a713-38f5-4e56-b874-fd636adcf478" providerId="ADAL" clId="{69217CC3-790C-4BE9-8390-957BAE49A6B5}" dt="2024-03-20T15:20:53.065" v="737" actId="478"/>
        <pc:sldMkLst>
          <pc:docMk/>
          <pc:sldMk cId="3914933391" sldId="1572"/>
        </pc:sldMkLst>
      </pc:sldChg>
      <pc:sldChg chg="modSp add mod">
        <pc:chgData name="Erfan Meskar" userId="ae30a713-38f5-4e56-b874-fd636adcf478" providerId="ADAL" clId="{69217CC3-790C-4BE9-8390-957BAE49A6B5}" dt="2024-03-20T15:21:44.542" v="759" actId="20577"/>
        <pc:sldMkLst>
          <pc:docMk/>
          <pc:sldMk cId="3460231115" sldId="1573"/>
        </pc:sldMkLst>
      </pc:sldChg>
    </pc:docChg>
  </pc:docChgLst>
  <pc:docChgLst>
    <pc:chgData name="Erfan Meskar" userId="ae30a713-38f5-4e56-b874-fd636adcf478" providerId="ADAL" clId="{E95436FD-D1F7-4BF0-AFA4-42D36CDF0898}"/>
    <pc:docChg chg="undo redo custSel addSld delSld modSld sldOrd">
      <pc:chgData name="Erfan Meskar" userId="ae30a713-38f5-4e56-b874-fd636adcf478" providerId="ADAL" clId="{E95436FD-D1F7-4BF0-AFA4-42D36CDF0898}" dt="2025-03-27T02:56:07.421" v="9109" actId="47"/>
      <pc:docMkLst>
        <pc:docMk/>
      </pc:docMkLst>
      <pc:sldChg chg="modSp del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0" sldId="267"/>
        </pc:sldMkLst>
        <pc:spChg chg="mod">
          <ac:chgData name="Erfan Meskar" userId="ae30a713-38f5-4e56-b874-fd636adcf478" providerId="ADAL" clId="{E95436FD-D1F7-4BF0-AFA4-42D36CDF0898}" dt="2025-03-27T02:53:37.286" v="9091" actId="20577"/>
          <ac:spMkLst>
            <pc:docMk/>
            <pc:sldMk cId="0" sldId="267"/>
            <ac:spMk id="903171" creationId="{82ACE19C-A265-27D8-0CEF-5F4C32D27F4A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69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7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71"/>
        </pc:sldMkLst>
      </pc:sldChg>
      <pc:sldChg chg="modSp del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0" sldId="287"/>
        </pc:sldMkLst>
        <pc:spChg chg="mod">
          <ac:chgData name="Erfan Meskar" userId="ae30a713-38f5-4e56-b874-fd636adcf478" providerId="ADAL" clId="{E95436FD-D1F7-4BF0-AFA4-42D36CDF0898}" dt="2025-03-27T02:53:07.194" v="9048" actId="403"/>
          <ac:spMkLst>
            <pc:docMk/>
            <pc:sldMk cId="0" sldId="287"/>
            <ac:spMk id="1047555" creationId="{73F2763A-245E-3B00-47BD-6D0D939A7A84}"/>
          </ac:spMkLst>
        </pc:spChg>
      </pc:sldChg>
      <pc:sldChg chg="modSp mod">
        <pc:chgData name="Erfan Meskar" userId="ae30a713-38f5-4e56-b874-fd636adcf478" providerId="ADAL" clId="{E95436FD-D1F7-4BF0-AFA4-42D36CDF0898}" dt="2025-03-26T21:00:47.750" v="2163" actId="20577"/>
        <pc:sldMkLst>
          <pc:docMk/>
          <pc:sldMk cId="0" sldId="296"/>
        </pc:sldMkLst>
        <pc:spChg chg="mod">
          <ac:chgData name="Erfan Meskar" userId="ae30a713-38f5-4e56-b874-fd636adcf478" providerId="ADAL" clId="{E95436FD-D1F7-4BF0-AFA4-42D36CDF0898}" dt="2025-03-26T21:00:47.750" v="2163" actId="20577"/>
          <ac:spMkLst>
            <pc:docMk/>
            <pc:sldMk cId="0" sldId="296"/>
            <ac:spMk id="99332" creationId="{9F35C418-A20A-63B9-4707-96037D736120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4" creationId="{6505204A-A039-ABB5-BE1A-F8D1C4AA8508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7" creationId="{4405B072-D86D-B023-03F7-B97961D9FB57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9" creationId="{A5AA1AE1-3D2D-CD1B-6606-C45370506AC3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1" creationId="{2FAD3FC1-57F5-D369-1A50-70DCFC68A693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4" creationId="{7D4EF779-FE7E-9CB4-72A3-2993B1AF4A92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8" creationId="{9202E950-0CA4-2EFC-E12E-48404CD9BA32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0" creationId="{0D465863-1858-70DF-DB77-475DBB4C5606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5" creationId="{1D71D2D1-7518-6959-82B9-1E90FECAAA24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6" creationId="{B2BE581F-BD5C-65EC-7529-FABFF2B7C5A6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7" creationId="{789EF916-1104-87C3-6AFD-A426B182D94E}"/>
          </ac:spMkLst>
        </pc:spChg>
      </pc:sldChg>
      <pc:sldChg chg="modSp del mo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0" sldId="305"/>
        </pc:sldMkLst>
        <pc:spChg chg="mod">
          <ac:chgData name="Erfan Meskar" userId="ae30a713-38f5-4e56-b874-fd636adcf478" providerId="ADAL" clId="{E95436FD-D1F7-4BF0-AFA4-42D36CDF0898}" dt="2025-03-26T21:14:11.657" v="2183" actId="108"/>
          <ac:spMkLst>
            <pc:docMk/>
            <pc:sldMk cId="0" sldId="305"/>
            <ac:spMk id="58370" creationId="{38E37B8D-3913-C9AE-5349-5CEAD5680F7C}"/>
          </ac:spMkLst>
        </pc:spChg>
        <pc:spChg chg="mod">
          <ac:chgData name="Erfan Meskar" userId="ae30a713-38f5-4e56-b874-fd636adcf478" providerId="ADAL" clId="{E95436FD-D1F7-4BF0-AFA4-42D36CDF0898}" dt="2025-03-26T21:16:09.975" v="2308" actId="5793"/>
          <ac:spMkLst>
            <pc:docMk/>
            <pc:sldMk cId="0" sldId="305"/>
            <ac:spMk id="58371" creationId="{759A947F-64D9-6B53-58E9-AC5A0BC9FDF7}"/>
          </ac:spMkLst>
        </pc:spChg>
      </pc:sldChg>
      <pc:sldChg chg="modSp mod">
        <pc:chgData name="Erfan Meskar" userId="ae30a713-38f5-4e56-b874-fd636adcf478" providerId="ADAL" clId="{E95436FD-D1F7-4BF0-AFA4-42D36CDF0898}" dt="2025-03-27T02:54:05.092" v="9107" actId="20577"/>
        <pc:sldMkLst>
          <pc:docMk/>
          <pc:sldMk cId="0" sldId="446"/>
        </pc:sldMkLst>
        <pc:spChg chg="mod">
          <ac:chgData name="Erfan Meskar" userId="ae30a713-38f5-4e56-b874-fd636adcf478" providerId="ADAL" clId="{E95436FD-D1F7-4BF0-AFA4-42D36CDF0898}" dt="2025-03-27T02:54:05.092" v="9107" actId="20577"/>
          <ac:spMkLst>
            <pc:docMk/>
            <pc:sldMk cId="0" sldId="446"/>
            <ac:spMk id="5123" creationId="{00000000-0000-0000-0000-000000000000}"/>
          </ac:spMkLst>
        </pc:spChg>
      </pc:sldChg>
      <pc:sldChg chg="addSp delSp modSp del mod or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2554346004" sldId="1239"/>
        </pc:sldMkLst>
        <pc:spChg chg="add mod">
          <ac:chgData name="Erfan Meskar" userId="ae30a713-38f5-4e56-b874-fd636adcf478" providerId="ADAL" clId="{E95436FD-D1F7-4BF0-AFA4-42D36CDF0898}" dt="2025-03-26T21:36:27.466" v="3087" actId="20577"/>
          <ac:spMkLst>
            <pc:docMk/>
            <pc:sldMk cId="2554346004" sldId="1239"/>
            <ac:spMk id="2" creationId="{8D66385E-679B-552E-EC32-B43284217A85}"/>
          </ac:spMkLst>
        </pc:spChg>
        <pc:spChg chg="del mod">
          <ac:chgData name="Erfan Meskar" userId="ae30a713-38f5-4e56-b874-fd636adcf478" providerId="ADAL" clId="{E95436FD-D1F7-4BF0-AFA4-42D36CDF0898}" dt="2025-03-26T21:31:44.960" v="2853" actId="478"/>
          <ac:spMkLst>
            <pc:docMk/>
            <pc:sldMk cId="2554346004" sldId="1239"/>
            <ac:spMk id="4" creationId="{5AE446B2-B4C7-B12E-B347-FDE5B475E2C9}"/>
          </ac:spMkLst>
        </pc:spChg>
        <pc:spChg chg="mod">
          <ac:chgData name="Erfan Meskar" userId="ae30a713-38f5-4e56-b874-fd636adcf478" providerId="ADAL" clId="{E95436FD-D1F7-4BF0-AFA4-42D36CDF0898}" dt="2025-03-27T01:40:57.977" v="7262" actId="20577"/>
          <ac:spMkLst>
            <pc:docMk/>
            <pc:sldMk cId="2554346004" sldId="1239"/>
            <ac:spMk id="112333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0.070" v="2994" actId="1076"/>
          <ac:spMkLst>
            <pc:docMk/>
            <pc:sldMk cId="2554346004" sldId="1239"/>
            <ac:spMk id="112333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3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6.182" v="2996" actId="14100"/>
          <ac:spMkLst>
            <pc:docMk/>
            <pc:sldMk cId="2554346004" sldId="1239"/>
            <ac:spMk id="1123333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00.381" v="2997" actId="14100"/>
          <ac:spMkLst>
            <pc:docMk/>
            <pc:sldMk cId="2554346004" sldId="1239"/>
            <ac:spMk id="112333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3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3.701" v="2995" actId="14100"/>
          <ac:spMkLst>
            <pc:docMk/>
            <pc:sldMk cId="2554346004" sldId="1239"/>
            <ac:spMk id="112333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4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3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21:34:42.895" v="2993" actId="478"/>
          <ac:spMkLst>
            <pc:docMk/>
            <pc:sldMk cId="2554346004" sldId="1239"/>
            <ac:spMk id="112334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9" creationId="{00000000-0000-0000-0000-000000000000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2021894071" sldId="1296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3215917729" sldId="1298"/>
        </pc:sldMkLst>
      </pc:sldChg>
      <pc:sldChg chg="addSp delSp modSp del mod">
        <pc:chgData name="Erfan Meskar" userId="ae30a713-38f5-4e56-b874-fd636adcf478" providerId="ADAL" clId="{E95436FD-D1F7-4BF0-AFA4-42D36CDF0898}" dt="2025-03-26T20:39:04.723" v="1449" actId="47"/>
        <pc:sldMkLst>
          <pc:docMk/>
          <pc:sldMk cId="2769401916" sldId="1309"/>
        </pc:sldMkLst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4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4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5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51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6.777" v="1080" actId="478"/>
          <ac:spMkLst>
            <pc:docMk/>
            <pc:sldMk cId="2769401916" sldId="1309"/>
            <ac:spMk id="77852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6.777" v="1080" actId="478"/>
          <ac:spMkLst>
            <pc:docMk/>
            <pc:sldMk cId="2769401916" sldId="1309"/>
            <ac:spMk id="77853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9.255" v="1082" actId="478"/>
          <ac:spMkLst>
            <pc:docMk/>
            <pc:sldMk cId="2769401916" sldId="1309"/>
            <ac:spMk id="77854" creationId="{00000000-0000-0000-0000-000000000000}"/>
          </ac:spMkLst>
        </pc:spChg>
        <pc:cxnChg chg="del mod">
          <ac:chgData name="Erfan Meskar" userId="ae30a713-38f5-4e56-b874-fd636adcf478" providerId="ADAL" clId="{E95436FD-D1F7-4BF0-AFA4-42D36CDF0898}" dt="2025-03-26T20:27:47.700" v="1081" actId="478"/>
          <ac:cxnSpMkLst>
            <pc:docMk/>
            <pc:sldMk cId="2769401916" sldId="1309"/>
            <ac:cxnSpMk id="77855" creationId="{00000000-0000-0000-0000-000000000000}"/>
          </ac:cxnSpMkLst>
        </pc:cxn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2989274069" sldId="1312"/>
        </pc:sldMkLst>
      </pc:sldChg>
      <pc:sldChg chg="modSp mod modAnim">
        <pc:chgData name="Erfan Meskar" userId="ae30a713-38f5-4e56-b874-fd636adcf478" providerId="ADAL" clId="{E95436FD-D1F7-4BF0-AFA4-42D36CDF0898}" dt="2025-03-26T20:49:11.861" v="1739" actId="255"/>
        <pc:sldMkLst>
          <pc:docMk/>
          <pc:sldMk cId="3808909527" sldId="1314"/>
        </pc:sldMkLst>
        <pc:spChg chg="mod">
          <ac:chgData name="Erfan Meskar" userId="ae30a713-38f5-4e56-b874-fd636adcf478" providerId="ADAL" clId="{E95436FD-D1F7-4BF0-AFA4-42D36CDF0898}" dt="2025-03-26T20:49:11.861" v="1739" actId="255"/>
          <ac:spMkLst>
            <pc:docMk/>
            <pc:sldMk cId="3808909527" sldId="1314"/>
            <ac:spMk id="969731" creationId="{00000000-0000-0000-0000-000000000000}"/>
          </ac:spMkLst>
        </pc:spChg>
      </pc:sldChg>
      <pc:sldChg chg="modSp mod modAnim">
        <pc:chgData name="Erfan Meskar" userId="ae30a713-38f5-4e56-b874-fd636adcf478" providerId="ADAL" clId="{E95436FD-D1F7-4BF0-AFA4-42D36CDF0898}" dt="2025-03-27T00:32:43.630" v="5783" actId="27636"/>
        <pc:sldMkLst>
          <pc:docMk/>
          <pc:sldMk cId="657231678" sldId="1315"/>
        </pc:sldMkLst>
        <pc:spChg chg="mod">
          <ac:chgData name="Erfan Meskar" userId="ae30a713-38f5-4e56-b874-fd636adcf478" providerId="ADAL" clId="{E95436FD-D1F7-4BF0-AFA4-42D36CDF0898}" dt="2025-03-27T00:32:43.630" v="5783" actId="27636"/>
          <ac:spMkLst>
            <pc:docMk/>
            <pc:sldMk cId="657231678" sldId="1315"/>
            <ac:spMk id="971779" creationId="{00000000-0000-0000-0000-000000000000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593186008" sldId="1322"/>
        </pc:sldMkLst>
      </pc:sldChg>
      <pc:sldChg chg="addSp modSp del mo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2918538436" sldId="1324"/>
        </pc:sldMkLst>
        <pc:spChg chg="mod">
          <ac:chgData name="Erfan Meskar" userId="ae30a713-38f5-4e56-b874-fd636adcf478" providerId="ADAL" clId="{E95436FD-D1F7-4BF0-AFA4-42D36CDF0898}" dt="2025-03-27T02:39:48.956" v="8725" actId="20577"/>
          <ac:spMkLst>
            <pc:docMk/>
            <pc:sldMk cId="2918538436" sldId="1324"/>
            <ac:spMk id="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2:51:44.498" v="8965" actId="403"/>
          <ac:spMkLst>
            <pc:docMk/>
            <pc:sldMk cId="2918538436" sldId="1324"/>
            <ac:spMk id="3" creationId="{00000000-0000-0000-0000-000000000000}"/>
          </ac:spMkLst>
        </pc:spChg>
        <pc:spChg chg="add mod">
          <ac:chgData name="Erfan Meskar" userId="ae30a713-38f5-4e56-b874-fd636adcf478" providerId="ADAL" clId="{E95436FD-D1F7-4BF0-AFA4-42D36CDF0898}" dt="2025-03-27T02:48:19.474" v="8853" actId="1076"/>
          <ac:spMkLst>
            <pc:docMk/>
            <pc:sldMk cId="2918538436" sldId="1324"/>
            <ac:spMk id="4" creationId="{6B68B700-414C-55C0-903B-76D89E813A8E}"/>
          </ac:spMkLst>
        </pc:spChg>
        <pc:spChg chg="add mod">
          <ac:chgData name="Erfan Meskar" userId="ae30a713-38f5-4e56-b874-fd636adcf478" providerId="ADAL" clId="{E95436FD-D1F7-4BF0-AFA4-42D36CDF0898}" dt="2025-03-27T02:49:43.844" v="8869" actId="207"/>
          <ac:spMkLst>
            <pc:docMk/>
            <pc:sldMk cId="2918538436" sldId="1324"/>
            <ac:spMk id="7" creationId="{942957E6-2519-ACB2-4EAF-0CCFC95F1EEF}"/>
          </ac:spMkLst>
        </pc:spChg>
        <pc:spChg chg="add mod">
          <ac:chgData name="Erfan Meskar" userId="ae30a713-38f5-4e56-b874-fd636adcf478" providerId="ADAL" clId="{E95436FD-D1F7-4BF0-AFA4-42D36CDF0898}" dt="2025-03-27T02:50:02.394" v="8871" actId="207"/>
          <ac:spMkLst>
            <pc:docMk/>
            <pc:sldMk cId="2918538436" sldId="1324"/>
            <ac:spMk id="12" creationId="{9D104A7F-95BD-C755-F1CA-7F6ED80A877A}"/>
          </ac:spMkLst>
        </pc:spChg>
        <pc:cxnChg chg="add mod">
          <ac:chgData name="Erfan Meskar" userId="ae30a713-38f5-4e56-b874-fd636adcf478" providerId="ADAL" clId="{E95436FD-D1F7-4BF0-AFA4-42D36CDF0898}" dt="2025-03-27T02:48:22.592" v="8854" actId="14100"/>
          <ac:cxnSpMkLst>
            <pc:docMk/>
            <pc:sldMk cId="2918538436" sldId="1324"/>
            <ac:cxnSpMk id="6" creationId="{E12CC9AE-718C-A123-6A65-DD8997B2ED9E}"/>
          </ac:cxnSpMkLst>
        </pc:cxnChg>
        <pc:cxnChg chg="add mod">
          <ac:chgData name="Erfan Meskar" userId="ae30a713-38f5-4e56-b874-fd636adcf478" providerId="ADAL" clId="{E95436FD-D1F7-4BF0-AFA4-42D36CDF0898}" dt="2025-03-27T02:49:42.080" v="8868" actId="208"/>
          <ac:cxnSpMkLst>
            <pc:docMk/>
            <pc:sldMk cId="2918538436" sldId="1324"/>
            <ac:cxnSpMk id="9" creationId="{0A8A4C20-1C99-EA38-4859-72962CB09D18}"/>
          </ac:cxnSpMkLst>
        </pc:cxnChg>
        <pc:cxnChg chg="add mod">
          <ac:chgData name="Erfan Meskar" userId="ae30a713-38f5-4e56-b874-fd636adcf478" providerId="ADAL" clId="{E95436FD-D1F7-4BF0-AFA4-42D36CDF0898}" dt="2025-03-27T02:50:05.807" v="8872" actId="208"/>
          <ac:cxnSpMkLst>
            <pc:docMk/>
            <pc:sldMk cId="2918538436" sldId="1324"/>
            <ac:cxnSpMk id="13" creationId="{428373C2-F921-16E8-38E0-753AD395A445}"/>
          </ac:cxnSpMkLst>
        </pc:cxnChg>
      </pc:sldChg>
      <pc:sldChg chg="modSp del mod modAnim">
        <pc:chgData name="Erfan Meskar" userId="ae30a713-38f5-4e56-b874-fd636adcf478" providerId="ADAL" clId="{E95436FD-D1F7-4BF0-AFA4-42D36CDF0898}" dt="2025-03-27T02:33:24.437" v="8698" actId="47"/>
        <pc:sldMkLst>
          <pc:docMk/>
          <pc:sldMk cId="3983527929" sldId="1325"/>
        </pc:sldMkLst>
        <pc:spChg chg="mod">
          <ac:chgData name="Erfan Meskar" userId="ae30a713-38f5-4e56-b874-fd636adcf478" providerId="ADAL" clId="{E95436FD-D1F7-4BF0-AFA4-42D36CDF0898}" dt="2025-03-27T02:31:53.882" v="8651" actId="20577"/>
          <ac:spMkLst>
            <pc:docMk/>
            <pc:sldMk cId="3983527929" sldId="1325"/>
            <ac:spMk id="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2:32:54.674" v="8687" actId="114"/>
          <ac:spMkLst>
            <pc:docMk/>
            <pc:sldMk cId="3983527929" sldId="1325"/>
            <ac:spMk id="3" creationId="{00000000-0000-0000-0000-000000000000}"/>
          </ac:spMkLst>
        </pc:spChg>
      </pc:sldChg>
      <pc:sldChg chg="delSp modSp del mod ord modAnim modShow">
        <pc:chgData name="Erfan Meskar" userId="ae30a713-38f5-4e56-b874-fd636adcf478" providerId="ADAL" clId="{E95436FD-D1F7-4BF0-AFA4-42D36CDF0898}" dt="2025-03-27T02:56:07.421" v="9109" actId="47"/>
        <pc:sldMkLst>
          <pc:docMk/>
          <pc:sldMk cId="3043112938" sldId="1339"/>
        </pc:sldMkLst>
        <pc:spChg chg="mod">
          <ac:chgData name="Erfan Meskar" userId="ae30a713-38f5-4e56-b874-fd636adcf478" providerId="ADAL" clId="{E95436FD-D1F7-4BF0-AFA4-42D36CDF0898}" dt="2025-03-27T01:58:44.568" v="7981" actId="20577"/>
          <ac:spMkLst>
            <pc:docMk/>
            <pc:sldMk cId="3043112938" sldId="1339"/>
            <ac:spMk id="113254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49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9:00.011" v="7985" actId="478"/>
          <ac:spMkLst>
            <pc:docMk/>
            <pc:sldMk cId="3043112938" sldId="1339"/>
            <ac:spMk id="113255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5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52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9:03.699" v="7986" actId="478"/>
          <ac:spMkLst>
            <pc:docMk/>
            <pc:sldMk cId="3043112938" sldId="1339"/>
            <ac:spMk id="1132553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8:53.875" v="7983" actId="478"/>
          <ac:spMkLst>
            <pc:docMk/>
            <pc:sldMk cId="3043112938" sldId="1339"/>
            <ac:spMk id="1132557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8:57.735" v="7984" actId="478"/>
          <ac:spMkLst>
            <pc:docMk/>
            <pc:sldMk cId="3043112938" sldId="1339"/>
            <ac:spMk id="113256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35.338" v="8003" actId="14100"/>
          <ac:spMkLst>
            <pc:docMk/>
            <pc:sldMk cId="3043112938" sldId="1339"/>
            <ac:spMk id="113256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3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70" creationId="{00000000-0000-0000-0000-000000000000}"/>
          </ac:spMkLst>
        </pc:spChg>
      </pc:sldChg>
      <pc:sldChg chg="modSp del mod ord modAnim modShow">
        <pc:chgData name="Erfan Meskar" userId="ae30a713-38f5-4e56-b874-fd636adcf478" providerId="ADAL" clId="{E95436FD-D1F7-4BF0-AFA4-42D36CDF0898}" dt="2025-03-27T02:56:07.421" v="9109" actId="47"/>
        <pc:sldMkLst>
          <pc:docMk/>
          <pc:sldMk cId="3722256609" sldId="1340"/>
        </pc:sldMkLst>
        <pc:spChg chg="mod">
          <ac:chgData name="Erfan Meskar" userId="ae30a713-38f5-4e56-b874-fd636adcf478" providerId="ADAL" clId="{E95436FD-D1F7-4BF0-AFA4-42D36CDF0898}" dt="2025-03-27T02:06:14.235" v="8370" actId="20577"/>
          <ac:spMkLst>
            <pc:docMk/>
            <pc:sldMk cId="3722256609" sldId="1340"/>
            <ac:spMk id="27" creationId="{DD4C4521-C13B-1150-0635-99E725224E50}"/>
          </ac:spMkLst>
        </pc:spChg>
        <pc:spChg chg="mod">
          <ac:chgData name="Erfan Meskar" userId="ae30a713-38f5-4e56-b874-fd636adcf478" providerId="ADAL" clId="{E95436FD-D1F7-4BF0-AFA4-42D36CDF0898}" dt="2025-03-27T02:07:12.542" v="8391" actId="113"/>
          <ac:spMkLst>
            <pc:docMk/>
            <pc:sldMk cId="3722256609" sldId="1340"/>
            <ac:spMk id="114790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2:04:33.364" v="8318" actId="20577"/>
          <ac:spMkLst>
            <pc:docMk/>
            <pc:sldMk cId="3722256609" sldId="1340"/>
            <ac:spMk id="1147907" creationId="{00000000-0000-0000-0000-000000000000}"/>
          </ac:spMkLst>
        </pc:spChg>
      </pc:sldChg>
      <pc:sldChg chg="del mod ord modShow">
        <pc:chgData name="Erfan Meskar" userId="ae30a713-38f5-4e56-b874-fd636adcf478" providerId="ADAL" clId="{E95436FD-D1F7-4BF0-AFA4-42D36CDF0898}" dt="2025-03-27T02:10:46.511" v="8453" actId="47"/>
        <pc:sldMkLst>
          <pc:docMk/>
          <pc:sldMk cId="3954349122" sldId="1342"/>
        </pc:sldMkLst>
      </pc:sldChg>
      <pc:sldChg chg="del mod ord modShow">
        <pc:chgData name="Erfan Meskar" userId="ae30a713-38f5-4e56-b874-fd636adcf478" providerId="ADAL" clId="{E95436FD-D1F7-4BF0-AFA4-42D36CDF0898}" dt="2025-03-27T02:56:07.421" v="9109" actId="47"/>
        <pc:sldMkLst>
          <pc:docMk/>
          <pc:sldMk cId="4031014526" sldId="1343"/>
        </pc:sldMkLst>
      </pc:sldChg>
      <pc:sldChg chg="modSp del mod ord modShow">
        <pc:chgData name="Erfan Meskar" userId="ae30a713-38f5-4e56-b874-fd636adcf478" providerId="ADAL" clId="{E95436FD-D1F7-4BF0-AFA4-42D36CDF0898}" dt="2025-03-27T02:56:07.421" v="9109" actId="47"/>
        <pc:sldMkLst>
          <pc:docMk/>
          <pc:sldMk cId="3940410058" sldId="1346"/>
        </pc:sldMkLst>
        <pc:spChg chg="mod">
          <ac:chgData name="Erfan Meskar" userId="ae30a713-38f5-4e56-b874-fd636adcf478" providerId="ADAL" clId="{E95436FD-D1F7-4BF0-AFA4-42D36CDF0898}" dt="2025-03-27T02:27:06.610" v="8584" actId="255"/>
          <ac:spMkLst>
            <pc:docMk/>
            <pc:sldMk cId="3940410058" sldId="1346"/>
            <ac:spMk id="998403" creationId="{00000000-0000-0000-0000-000000000000}"/>
          </ac:spMkLst>
        </pc:spChg>
      </pc:sldChg>
      <pc:sldChg chg="addSp delSp modSp del mod or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4181235504" sldId="1353"/>
        </pc:sldMkLst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" creationId="{7C1F2DBB-6619-8D08-10A7-1BCB45CB5049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5" creationId="{7F698635-B14A-3FEB-2667-240012BA3037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6" creationId="{766AAFEA-6CCC-7DF5-CDF6-A76590B15020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0" creationId="{4858A749-3689-C08E-73F2-E4830CC76A62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1" creationId="{5C2FB41A-932D-9D55-4586-A7B83E4576BE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4" creationId="{815002E7-2848-A450-7FAF-C054B18C15BE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6" creationId="{2462D5F7-3BA0-74A0-324F-DC0EFDBADF43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9" creationId="{EAF08B77-D7F7-C274-F097-367719E22747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3" creationId="{8DD53B25-577A-BC67-52FE-E86E3B8EFC5F}"/>
          </ac:spMkLst>
        </pc:spChg>
        <pc:spChg chg="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24" creationId="{574FD1F1-0304-6B3C-0170-80BAB1ECE989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5" creationId="{81D5189C-4DA7-669B-BF84-307BA38E8057}"/>
          </ac:spMkLst>
        </pc:spChg>
        <pc:spChg chg="add mod">
          <ac:chgData name="Erfan Meskar" userId="ae30a713-38f5-4e56-b874-fd636adcf478" providerId="ADAL" clId="{E95436FD-D1F7-4BF0-AFA4-42D36CDF0898}" dt="2025-03-27T01:22:44.067" v="6887" actId="20577"/>
          <ac:spMkLst>
            <pc:docMk/>
            <pc:sldMk cId="4181235504" sldId="1353"/>
            <ac:spMk id="26" creationId="{86824C8E-DD4A-EC23-A818-FE98781A758A}"/>
          </ac:spMkLst>
        </pc:spChg>
        <pc:spChg chg="del mod">
          <ac:chgData name="Erfan Meskar" userId="ae30a713-38f5-4e56-b874-fd636adcf478" providerId="ADAL" clId="{E95436FD-D1F7-4BF0-AFA4-42D36CDF0898}" dt="2025-03-27T01:22:23.003" v="6868" actId="478"/>
          <ac:spMkLst>
            <pc:docMk/>
            <pc:sldMk cId="4181235504" sldId="1353"/>
            <ac:spMk id="27" creationId="{09C6945D-7740-AB8A-8555-C8C8C18BD3E4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28" creationId="{A21F31B6-FA31-DF7A-8921-7A948705E77D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29" creationId="{6F222CE2-3095-3DC1-3E01-BAD2C608D8A2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0" creationId="{8502F3F9-BD55-EB12-2E90-6A89F8E26857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1" creationId="{C687272D-1313-8669-AD04-8AE5E723C48E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2" creationId="{1D3A6680-5B65-028B-5A77-55887A3723F8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33" creationId="{9F0CAF19-147B-58DD-1835-E09374123DD1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4" creationId="{8F93CCEA-1A44-7037-A7B1-5CC51F0BFB36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2" creationId="{3B9F5BF3-9A44-ACD1-2C70-32A824B227E9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3" creationId="{DD071A09-74C8-9F07-F123-EA04C204A44B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4" creationId="{963C8E0D-6E34-3C96-6096-32DB6AE402E5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5" creationId="{B88C3FC3-6CB0-4397-E08E-DD0C7DB2FAF8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6" creationId="{366CF9F5-D913-4DCC-3AD7-BF1345544ECC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7" creationId="{47D00914-8DB8-7CC9-6E1C-2D16B9A4C434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8" creationId="{EA765A4A-8A61-2051-5B2F-63E20D9E0882}"/>
          </ac:spMkLst>
        </pc:spChg>
        <pc:spChg chg="mod">
          <ac:chgData name="Erfan Meskar" userId="ae30a713-38f5-4e56-b874-fd636adcf478" providerId="ADAL" clId="{E95436FD-D1F7-4BF0-AFA4-42D36CDF0898}" dt="2025-03-27T01:30:08.098" v="7133" actId="108"/>
          <ac:spMkLst>
            <pc:docMk/>
            <pc:sldMk cId="4181235504" sldId="1353"/>
            <ac:spMk id="49" creationId="{EEAEF002-FC9E-632A-E4C6-E1CDB79EBB7F}"/>
          </ac:spMkLst>
        </pc:spChg>
        <pc:spChg chg="mod">
          <ac:chgData name="Erfan Meskar" userId="ae30a713-38f5-4e56-b874-fd636adcf478" providerId="ADAL" clId="{E95436FD-D1F7-4BF0-AFA4-42D36CDF0898}" dt="2025-03-27T01:30:58.347" v="7177" actId="1037"/>
          <ac:spMkLst>
            <pc:docMk/>
            <pc:sldMk cId="4181235504" sldId="1353"/>
            <ac:spMk id="50" creationId="{9B91C12D-344E-8E8E-7657-423185F071A0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1" creationId="{C3B20B5A-2B70-35BC-8CC4-F5310822CCD6}"/>
          </ac:spMkLst>
        </pc:spChg>
        <pc:spChg chg="mod">
          <ac:chgData name="Erfan Meskar" userId="ae30a713-38f5-4e56-b874-fd636adcf478" providerId="ADAL" clId="{E95436FD-D1F7-4BF0-AFA4-42D36CDF0898}" dt="2025-03-27T01:29:58.814" v="7131" actId="20577"/>
          <ac:spMkLst>
            <pc:docMk/>
            <pc:sldMk cId="4181235504" sldId="1353"/>
            <ac:spMk id="52" creationId="{628E2532-DA00-C753-882F-754D5844BA56}"/>
          </ac:spMkLst>
        </pc:spChg>
        <pc:spChg chg="add del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3" creationId="{F93ABA5F-8D92-A257-1DD5-6588F876292E}"/>
          </ac:spMkLst>
        </pc:spChg>
        <pc:spChg chg="mod">
          <ac:chgData name="Erfan Meskar" userId="ae30a713-38f5-4e56-b874-fd636adcf478" providerId="ADAL" clId="{E95436FD-D1F7-4BF0-AFA4-42D36CDF0898}" dt="2025-03-27T01:31:18.414" v="7182" actId="207"/>
          <ac:spMkLst>
            <pc:docMk/>
            <pc:sldMk cId="4181235504" sldId="1353"/>
            <ac:spMk id="54" creationId="{67085742-AB9A-BD9E-AF0D-94834C1945B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5" creationId="{797ED5C3-7F62-A895-F461-A1F09913A39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6" creationId="{7FA2B155-EA01-FBE9-2A50-2D6A9B796892}"/>
          </ac:spMkLst>
        </pc:spChg>
        <pc:spChg chg="del mod">
          <ac:chgData name="Erfan Meskar" userId="ae30a713-38f5-4e56-b874-fd636adcf478" providerId="ADAL" clId="{E95436FD-D1F7-4BF0-AFA4-42D36CDF0898}" dt="2025-03-27T01:30:47.841" v="7157" actId="478"/>
          <ac:spMkLst>
            <pc:docMk/>
            <pc:sldMk cId="4181235504" sldId="1353"/>
            <ac:spMk id="59" creationId="{26F332C4-57FD-B3B2-0BCC-A9257DFBD08F}"/>
          </ac:spMkLst>
        </pc:spChg>
        <pc:spChg chg="mod">
          <ac:chgData name="Erfan Meskar" userId="ae30a713-38f5-4e56-b874-fd636adcf478" providerId="ADAL" clId="{E95436FD-D1F7-4BF0-AFA4-42D36CDF0898}" dt="2025-03-27T01:29:27.067" v="7075"/>
          <ac:spMkLst>
            <pc:docMk/>
            <pc:sldMk cId="4181235504" sldId="1353"/>
            <ac:spMk id="60" creationId="{78DC5378-8487-DF28-B5CD-86BBAB953BDD}"/>
          </ac:spMkLst>
        </pc:spChg>
        <pc:spChg chg="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63" creationId="{53645E99-03B9-F9C9-C279-409E8DF57C1D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4" creationId="{F59FC5EA-1D50-F52F-D960-7D30FDAA07FA}"/>
          </ac:spMkLst>
        </pc:spChg>
        <pc:spChg chg="mod">
          <ac:chgData name="Erfan Meskar" userId="ae30a713-38f5-4e56-b874-fd636adcf478" providerId="ADAL" clId="{E95436FD-D1F7-4BF0-AFA4-42D36CDF0898}" dt="2025-03-27T01:30:18.108" v="7136" actId="20577"/>
          <ac:spMkLst>
            <pc:docMk/>
            <pc:sldMk cId="4181235504" sldId="1353"/>
            <ac:spMk id="47105" creationId="{3B1C4DB6-3CDB-4754-8BB6-12B418DFEB99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6" creationId="{BEA16DCC-9D3D-369E-6DD8-1E69261CCB55}"/>
          </ac:spMkLst>
        </pc:spChg>
        <pc:spChg chg="mod">
          <ac:chgData name="Erfan Meskar" userId="ae30a713-38f5-4e56-b874-fd636adcf478" providerId="ADAL" clId="{E95436FD-D1F7-4BF0-AFA4-42D36CDF0898}" dt="2025-03-27T01:20:50.820" v="6836" actId="20577"/>
          <ac:spMkLst>
            <pc:docMk/>
            <pc:sldMk cId="4181235504" sldId="1353"/>
            <ac:spMk id="47107" creationId="{00000000-0000-0000-0000-000000000000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8" creationId="{1F41D9D0-02DA-362D-ACDF-2687183B81DE}"/>
          </ac:spMkLst>
        </pc:spChg>
        <pc:spChg chg="mod">
          <ac:chgData name="Erfan Meskar" userId="ae30a713-38f5-4e56-b874-fd636adcf478" providerId="ADAL" clId="{E95436FD-D1F7-4BF0-AFA4-42D36CDF0898}" dt="2025-03-27T01:30:22.490" v="7139" actId="20577"/>
          <ac:spMkLst>
            <pc:docMk/>
            <pc:sldMk cId="4181235504" sldId="1353"/>
            <ac:spMk id="47109" creationId="{99AF68DC-012F-A6C1-CEE5-2FF3EC74153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10" creationId="{C0024011-2494-E33A-F6A0-8FA076DC3579}"/>
          </ac:spMkLst>
        </pc:spChg>
        <pc:spChg chg="add mod">
          <ac:chgData name="Erfan Meskar" userId="ae30a713-38f5-4e56-b874-fd636adcf478" providerId="ADAL" clId="{E95436FD-D1F7-4BF0-AFA4-42D36CDF0898}" dt="2025-03-27T01:33:20.176" v="7215" actId="1076"/>
          <ac:spMkLst>
            <pc:docMk/>
            <pc:sldMk cId="4181235504" sldId="1353"/>
            <ac:spMk id="47111" creationId="{82588BAA-3540-64A6-3FD8-C60B90D7B320}"/>
          </ac:spMkLst>
        </pc:spChg>
        <pc:spChg chg="add mod">
          <ac:chgData name="Erfan Meskar" userId="ae30a713-38f5-4e56-b874-fd636adcf478" providerId="ADAL" clId="{E95436FD-D1F7-4BF0-AFA4-42D36CDF0898}" dt="2025-03-27T01:34:43.139" v="7246" actId="1076"/>
          <ac:spMkLst>
            <pc:docMk/>
            <pc:sldMk cId="4181235504" sldId="1353"/>
            <ac:spMk id="47121" creationId="{FBBC9AA2-0DB9-0C69-B0C8-40623D514BCB}"/>
          </ac:spMkLst>
        </pc:spChg>
        <pc:spChg chg="add mod">
          <ac:chgData name="Erfan Meskar" userId="ae30a713-38f5-4e56-b874-fd636adcf478" providerId="ADAL" clId="{E95436FD-D1F7-4BF0-AFA4-42D36CDF0898}" dt="2025-03-27T01:35:02.168" v="7254" actId="1076"/>
          <ac:spMkLst>
            <pc:docMk/>
            <pc:sldMk cId="4181235504" sldId="1353"/>
            <ac:spMk id="47125" creationId="{5704AFF3-D173-D371-B9B1-C776EF10FBBC}"/>
          </ac:spMkLst>
        </pc:spChg>
        <pc:grpChg chg="del">
          <ac:chgData name="Erfan Meskar" userId="ae30a713-38f5-4e56-b874-fd636adcf478" providerId="ADAL" clId="{E95436FD-D1F7-4BF0-AFA4-42D36CDF0898}" dt="2025-03-27T01:30:50.766" v="7158" actId="478"/>
          <ac:grpSpMkLst>
            <pc:docMk/>
            <pc:sldMk cId="4181235504" sldId="1353"/>
            <ac:grpSpMk id="58" creationId="{D53ED39B-8E17-DEDA-F3C4-322887F96391}"/>
          </ac:grpSpMkLst>
        </pc:grpChg>
        <pc:cxnChg chg="del mod">
          <ac:chgData name="Erfan Meskar" userId="ae30a713-38f5-4e56-b874-fd636adcf478" providerId="ADAL" clId="{E95436FD-D1F7-4BF0-AFA4-42D36CDF0898}" dt="2025-03-27T01:30:39.260" v="7154" actId="478"/>
          <ac:cxnSpMkLst>
            <pc:docMk/>
            <pc:sldMk cId="4181235504" sldId="1353"/>
            <ac:cxnSpMk id="62" creationId="{B02E9FF5-2B1D-A7CB-D075-213DEB30CD58}"/>
          </ac:cxnSpMkLst>
        </pc:cxnChg>
        <pc:cxnChg chg="add del">
          <ac:chgData name="Erfan Meskar" userId="ae30a713-38f5-4e56-b874-fd636adcf478" providerId="ADAL" clId="{E95436FD-D1F7-4BF0-AFA4-42D36CDF0898}" dt="2025-03-27T01:33:30.757" v="7217" actId="478"/>
          <ac:cxnSpMkLst>
            <pc:docMk/>
            <pc:sldMk cId="4181235504" sldId="1353"/>
            <ac:cxnSpMk id="47113" creationId="{AE463A79-FE3D-3926-6A37-4F404B2DE159}"/>
          </ac:cxnSpMkLst>
        </pc:cxnChg>
        <pc:cxnChg chg="add mod">
          <ac:chgData name="Erfan Meskar" userId="ae30a713-38f5-4e56-b874-fd636adcf478" providerId="ADAL" clId="{E95436FD-D1F7-4BF0-AFA4-42D36CDF0898}" dt="2025-03-27T01:33:48.485" v="7220" actId="14100"/>
          <ac:cxnSpMkLst>
            <pc:docMk/>
            <pc:sldMk cId="4181235504" sldId="1353"/>
            <ac:cxnSpMk id="47115" creationId="{A603FC13-500A-11C1-17E6-F0C352FDCCB5}"/>
          </ac:cxnSpMkLst>
        </pc:cxnChg>
        <pc:cxnChg chg="add mod">
          <ac:chgData name="Erfan Meskar" userId="ae30a713-38f5-4e56-b874-fd636adcf478" providerId="ADAL" clId="{E95436FD-D1F7-4BF0-AFA4-42D36CDF0898}" dt="2025-03-27T01:34:26.788" v="7224" actId="14100"/>
          <ac:cxnSpMkLst>
            <pc:docMk/>
            <pc:sldMk cId="4181235504" sldId="1353"/>
            <ac:cxnSpMk id="47119" creationId="{29EE3C98-C377-390A-8B04-9643EC40A7FB}"/>
          </ac:cxnSpMkLst>
        </pc:cxnChg>
        <pc:cxnChg chg="add mod">
          <ac:chgData name="Erfan Meskar" userId="ae30a713-38f5-4e56-b874-fd636adcf478" providerId="ADAL" clId="{E95436FD-D1F7-4BF0-AFA4-42D36CDF0898}" dt="2025-03-27T01:34:52.490" v="7249" actId="14100"/>
          <ac:cxnSpMkLst>
            <pc:docMk/>
            <pc:sldMk cId="4181235504" sldId="1353"/>
            <ac:cxnSpMk id="47122" creationId="{C135110F-4AF9-FC8A-267D-FCF9221E00AB}"/>
          </ac:cxnSpMkLst>
        </pc:cxnChg>
      </pc:sldChg>
      <pc:sldChg chg="del mod ord modShow">
        <pc:chgData name="Erfan Meskar" userId="ae30a713-38f5-4e56-b874-fd636adcf478" providerId="ADAL" clId="{E95436FD-D1F7-4BF0-AFA4-42D36CDF0898}" dt="2025-03-27T02:10:53.429" v="8455" actId="47"/>
        <pc:sldMkLst>
          <pc:docMk/>
          <pc:sldMk cId="1436727131" sldId="1356"/>
        </pc:sldMkLst>
      </pc:sldChg>
      <pc:sldChg chg="addSp delSp modSp del mod ord">
        <pc:chgData name="Erfan Meskar" userId="ae30a713-38f5-4e56-b874-fd636adcf478" providerId="ADAL" clId="{E95436FD-D1F7-4BF0-AFA4-42D36CDF0898}" dt="2025-03-27T02:56:07.421" v="9109" actId="47"/>
        <pc:sldMkLst>
          <pc:docMk/>
          <pc:sldMk cId="1810381557" sldId="1376"/>
        </pc:sldMkLst>
        <pc:spChg chg="mod">
          <ac:chgData name="Erfan Meskar" userId="ae30a713-38f5-4e56-b874-fd636adcf478" providerId="ADAL" clId="{E95436FD-D1F7-4BF0-AFA4-42D36CDF0898}" dt="2025-03-27T00:26:14.370" v="5760" actId="20577"/>
          <ac:spMkLst>
            <pc:docMk/>
            <pc:sldMk cId="1810381557" sldId="1376"/>
            <ac:spMk id="2" creationId="{8B60EE9D-49EF-8019-93AE-941907B78302}"/>
          </ac:spMkLst>
        </pc:spChg>
        <pc:spChg chg="add mod">
          <ac:chgData name="Erfan Meskar" userId="ae30a713-38f5-4e56-b874-fd636adcf478" providerId="ADAL" clId="{E95436FD-D1F7-4BF0-AFA4-42D36CDF0898}" dt="2025-03-26T22:09:49.082" v="3529" actId="14100"/>
          <ac:spMkLst>
            <pc:docMk/>
            <pc:sldMk cId="1810381557" sldId="1376"/>
            <ac:spMk id="3" creationId="{642BD565-6776-9141-58F9-713C0DC40D58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4" creationId="{1AA2F3EC-6E52-6449-82E2-CDD275FA5DF1}"/>
          </ac:spMkLst>
        </pc:spChg>
        <pc:spChg chg="mod ord">
          <ac:chgData name="Erfan Meskar" userId="ae30a713-38f5-4e56-b874-fd636adcf478" providerId="ADAL" clId="{E95436FD-D1F7-4BF0-AFA4-42D36CDF0898}" dt="2025-03-26T22:08:24.454" v="3511" actId="14100"/>
          <ac:spMkLst>
            <pc:docMk/>
            <pc:sldMk cId="1810381557" sldId="1376"/>
            <ac:spMk id="5" creationId="{70E3EC13-F48F-0AA1-830A-F2BA73902332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6" creationId="{29136968-5488-8CD1-DA93-B69D19D28631}"/>
          </ac:spMkLst>
        </pc:spChg>
        <pc:spChg chg="add mod">
          <ac:chgData name="Erfan Meskar" userId="ae30a713-38f5-4e56-b874-fd636adcf478" providerId="ADAL" clId="{E95436FD-D1F7-4BF0-AFA4-42D36CDF0898}" dt="2025-03-26T22:08:38.988" v="3512" actId="1076"/>
          <ac:spMkLst>
            <pc:docMk/>
            <pc:sldMk cId="1810381557" sldId="1376"/>
            <ac:spMk id="7" creationId="{2D3A2576-2FF3-BE6F-A104-1718FCBBE1DF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8" creationId="{155CBDF7-1123-E384-BC44-AD9101845FCC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9" creationId="{08B6203A-4592-5F57-A4C3-A92DDD827EEB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0" creationId="{390ED8F8-E63E-50A9-E105-0EAD705F099D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1" creationId="{9B822587-A642-5993-62D1-DEE79BF51F71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4" creationId="{3BD8BE5D-2F28-9526-1952-DC5F9F2BA204}"/>
          </ac:spMkLst>
        </pc:spChg>
        <pc:spChg chg="del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5" creationId="{2AD86C2D-82BF-7DCC-2549-1FB9F18CB385}"/>
          </ac:spMkLst>
        </pc:spChg>
        <pc:spChg chg="add mod">
          <ac:chgData name="Erfan Meskar" userId="ae30a713-38f5-4e56-b874-fd636adcf478" providerId="ADAL" clId="{E95436FD-D1F7-4BF0-AFA4-42D36CDF0898}" dt="2025-03-26T22:03:03.902" v="3235"/>
          <ac:spMkLst>
            <pc:docMk/>
            <pc:sldMk cId="1810381557" sldId="1376"/>
            <ac:spMk id="16" creationId="{AEEBA9EE-691F-DB15-3C4B-DB4D8E3B2464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9" creationId="{4D5E1018-09F2-7B1D-D43B-E65E44FA654F}"/>
          </ac:spMkLst>
        </pc:spChg>
        <pc:spChg chg="add mod">
          <ac:chgData name="Erfan Meskar" userId="ae30a713-38f5-4e56-b874-fd636adcf478" providerId="ADAL" clId="{E95436FD-D1F7-4BF0-AFA4-42D36CDF0898}" dt="2025-03-26T22:03:53.511" v="3244" actId="1076"/>
          <ac:spMkLst>
            <pc:docMk/>
            <pc:sldMk cId="1810381557" sldId="1376"/>
            <ac:spMk id="20" creationId="{66FF44F4-53AC-C5D8-70BB-94AD7379165C}"/>
          </ac:spMkLst>
        </pc:spChg>
        <pc:spChg chg="add mod">
          <ac:chgData name="Erfan Meskar" userId="ae30a713-38f5-4e56-b874-fd636adcf478" providerId="ADAL" clId="{E95436FD-D1F7-4BF0-AFA4-42D36CDF0898}" dt="2025-03-26T22:04:21.946" v="3251" actId="1038"/>
          <ac:spMkLst>
            <pc:docMk/>
            <pc:sldMk cId="1810381557" sldId="1376"/>
            <ac:spMk id="21" creationId="{40999D29-708D-B43F-DB78-587F16C135AF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22" creationId="{5F9C2EC5-1EB7-5D00-29A8-B36F4F7B79DE}"/>
          </ac:spMkLst>
        </pc:spChg>
        <pc:spChg chg="add mod">
          <ac:chgData name="Erfan Meskar" userId="ae30a713-38f5-4e56-b874-fd636adcf478" providerId="ADAL" clId="{E95436FD-D1F7-4BF0-AFA4-42D36CDF0898}" dt="2025-03-26T22:09:03.377" v="3518" actId="14100"/>
          <ac:spMkLst>
            <pc:docMk/>
            <pc:sldMk cId="1810381557" sldId="1376"/>
            <ac:spMk id="23" creationId="{04A4B930-FDD4-9A9D-ACD5-8F6CD4C9F838}"/>
          </ac:spMkLst>
        </pc:spChg>
        <pc:spChg chg="add mod ord">
          <ac:chgData name="Erfan Meskar" userId="ae30a713-38f5-4e56-b874-fd636adcf478" providerId="ADAL" clId="{E95436FD-D1F7-4BF0-AFA4-42D36CDF0898}" dt="2025-03-26T22:09:13.208" v="3521" actId="167"/>
          <ac:spMkLst>
            <pc:docMk/>
            <pc:sldMk cId="1810381557" sldId="1376"/>
            <ac:spMk id="24" creationId="{084E8C56-5ED8-E9F4-1264-A928F9649512}"/>
          </ac:spMkLst>
        </pc:spChg>
        <pc:spChg chg="add mod">
          <ac:chgData name="Erfan Meskar" userId="ae30a713-38f5-4e56-b874-fd636adcf478" providerId="ADAL" clId="{E95436FD-D1F7-4BF0-AFA4-42D36CDF0898}" dt="2025-03-26T22:09:36.843" v="3525" actId="1076"/>
          <ac:spMkLst>
            <pc:docMk/>
            <pc:sldMk cId="1810381557" sldId="1376"/>
            <ac:spMk id="25" creationId="{B5BE2F0B-C6F8-95DB-A332-1C727B0B5D2E}"/>
          </ac:spMkLst>
        </pc:spChg>
        <pc:spChg chg="mod">
          <ac:chgData name="Erfan Meskar" userId="ae30a713-38f5-4e56-b874-fd636adcf478" providerId="ADAL" clId="{E95436FD-D1F7-4BF0-AFA4-42D36CDF0898}" dt="2025-03-27T01:41:12.819" v="7271" actId="20577"/>
          <ac:spMkLst>
            <pc:docMk/>
            <pc:sldMk cId="1810381557" sldId="1376"/>
            <ac:spMk id="307202" creationId="{00000000-0000-0000-0000-000000000000}"/>
          </ac:spMkLst>
        </pc:spChg>
      </pc:sldChg>
      <pc:sldChg chg="delSp modSp del mod ord delAnim">
        <pc:chgData name="Erfan Meskar" userId="ae30a713-38f5-4e56-b874-fd636adcf478" providerId="ADAL" clId="{E95436FD-D1F7-4BF0-AFA4-42D36CDF0898}" dt="2025-03-27T01:23:12.823" v="6888" actId="47"/>
        <pc:sldMkLst>
          <pc:docMk/>
          <pc:sldMk cId="4163027671" sldId="1377"/>
        </pc:sldMkLst>
        <pc:spChg chg="mod">
          <ac:chgData name="Erfan Meskar" userId="ae30a713-38f5-4e56-b874-fd636adcf478" providerId="ADAL" clId="{E95436FD-D1F7-4BF0-AFA4-42D36CDF0898}" dt="2025-03-27T00:49:05.318" v="6241" actId="20577"/>
          <ac:spMkLst>
            <pc:docMk/>
            <pc:sldMk cId="4163027671" sldId="1377"/>
            <ac:spMk id="42" creationId="{00000000-0000-0000-0000-000000000000}"/>
          </ac:spMkLst>
        </pc:spChg>
        <pc:cxnChg chg="del">
          <ac:chgData name="Erfan Meskar" userId="ae30a713-38f5-4e56-b874-fd636adcf478" providerId="ADAL" clId="{E95436FD-D1F7-4BF0-AFA4-42D36CDF0898}" dt="2025-03-27T00:49:13.266" v="6242" actId="478"/>
          <ac:cxnSpMkLst>
            <pc:docMk/>
            <pc:sldMk cId="4163027671" sldId="1377"/>
            <ac:cxnSpMk id="47" creationId="{00000000-0000-0000-0000-000000000000}"/>
          </ac:cxnSpMkLst>
        </pc:cxnChg>
      </pc:sldChg>
      <pc:sldChg chg="del">
        <pc:chgData name="Erfan Meskar" userId="ae30a713-38f5-4e56-b874-fd636adcf478" providerId="ADAL" clId="{E95436FD-D1F7-4BF0-AFA4-42D36CDF0898}" dt="2025-03-27T01:39:51.374" v="7258" actId="47"/>
        <pc:sldMkLst>
          <pc:docMk/>
          <pc:sldMk cId="3539057638" sldId="1379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191308002" sldId="1381"/>
        </pc:sldMkLst>
      </pc:sldChg>
      <pc:sldChg chg="modSp mod modAnim">
        <pc:chgData name="Erfan Meskar" userId="ae30a713-38f5-4e56-b874-fd636adcf478" providerId="ADAL" clId="{E95436FD-D1F7-4BF0-AFA4-42D36CDF0898}" dt="2025-03-27T02:54:23.242" v="9108"/>
        <pc:sldMkLst>
          <pc:docMk/>
          <pc:sldMk cId="15646810" sldId="1384"/>
        </pc:sldMkLst>
        <pc:spChg chg="mod">
          <ac:chgData name="Erfan Meskar" userId="ae30a713-38f5-4e56-b874-fd636adcf478" providerId="ADAL" clId="{E95436FD-D1F7-4BF0-AFA4-42D36CDF0898}" dt="2025-03-26T19:38:03.241" v="228" actId="20577"/>
          <ac:spMkLst>
            <pc:docMk/>
            <pc:sldMk cId="15646810" sldId="1384"/>
            <ac:spMk id="953347" creationId="{00000000-0000-0000-0000-000000000000}"/>
          </ac:spMkLst>
        </pc:spChg>
      </pc:sldChg>
      <pc:sldChg chg="addSp delSp modSp mod delAnim modAnim">
        <pc:chgData name="Erfan Meskar" userId="ae30a713-38f5-4e56-b874-fd636adcf478" providerId="ADAL" clId="{E95436FD-D1F7-4BF0-AFA4-42D36CDF0898}" dt="2025-03-26T23:10:17.597" v="5733" actId="1076"/>
        <pc:sldMkLst>
          <pc:docMk/>
          <pc:sldMk cId="1207224980" sldId="1385"/>
        </pc:sldMkLst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6" creationId="{41428A66-8A62-98BA-6971-37F113F4D9E4}"/>
          </ac:spMkLst>
        </pc:spChg>
        <pc:spChg chg="del">
          <ac:chgData name="Erfan Meskar" userId="ae30a713-38f5-4e56-b874-fd636adcf478" providerId="ADAL" clId="{E95436FD-D1F7-4BF0-AFA4-42D36CDF0898}" dt="2025-03-26T19:44:29.316" v="498" actId="478"/>
          <ac:spMkLst>
            <pc:docMk/>
            <pc:sldMk cId="1207224980" sldId="1385"/>
            <ac:spMk id="7" creationId="{B8FA676F-DFA9-D97C-8B28-9B167A38B38E}"/>
          </ac:spMkLst>
        </pc:spChg>
        <pc:spChg chg="mod">
          <ac:chgData name="Erfan Meskar" userId="ae30a713-38f5-4e56-b874-fd636adcf478" providerId="ADAL" clId="{E95436FD-D1F7-4BF0-AFA4-42D36CDF0898}" dt="2025-03-26T20:25:52.103" v="1054" actId="113"/>
          <ac:spMkLst>
            <pc:docMk/>
            <pc:sldMk cId="1207224980" sldId="1385"/>
            <ac:spMk id="8" creationId="{20AA2BFE-74C6-90B8-FE6B-FE9F212C8505}"/>
          </ac:spMkLst>
        </pc:spChg>
        <pc:spChg chg="add del mod">
          <ac:chgData name="Erfan Meskar" userId="ae30a713-38f5-4e56-b874-fd636adcf478" providerId="ADAL" clId="{E95436FD-D1F7-4BF0-AFA4-42D36CDF0898}" dt="2025-03-26T19:44:35.029" v="500" actId="478"/>
          <ac:spMkLst>
            <pc:docMk/>
            <pc:sldMk cId="1207224980" sldId="1385"/>
            <ac:spMk id="9" creationId="{E9FF5A42-1E7F-F6B1-66E0-B8ACEE12BE4D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0" creationId="{9BFFB504-192C-C721-C679-AD2E4E3CC4F4}"/>
          </ac:spMkLst>
        </pc:spChg>
        <pc:spChg chg="add del mod">
          <ac:chgData name="Erfan Meskar" userId="ae30a713-38f5-4e56-b874-fd636adcf478" providerId="ADAL" clId="{E95436FD-D1F7-4BF0-AFA4-42D36CDF0898}" dt="2025-03-26T19:44:55.862" v="521" actId="478"/>
          <ac:spMkLst>
            <pc:docMk/>
            <pc:sldMk cId="1207224980" sldId="1385"/>
            <ac:spMk id="11" creationId="{F94355E2-5F87-9606-4735-B535234ECF12}"/>
          </ac:spMkLst>
        </pc:spChg>
        <pc:spChg chg="mod">
          <ac:chgData name="Erfan Meskar" userId="ae30a713-38f5-4e56-b874-fd636adcf478" providerId="ADAL" clId="{E95436FD-D1F7-4BF0-AFA4-42D36CDF0898}" dt="2025-03-26T20:00:31.566" v="865" actId="113"/>
          <ac:spMkLst>
            <pc:docMk/>
            <pc:sldMk cId="1207224980" sldId="1385"/>
            <ac:spMk id="12" creationId="{755C7FB2-3640-FCA6-29CD-788CBF4F540E}"/>
          </ac:spMkLst>
        </pc:spChg>
        <pc:spChg chg="del mod">
          <ac:chgData name="Erfan Meskar" userId="ae30a713-38f5-4e56-b874-fd636adcf478" providerId="ADAL" clId="{E95436FD-D1F7-4BF0-AFA4-42D36CDF0898}" dt="2025-03-26T19:45:44.085" v="540" actId="478"/>
          <ac:spMkLst>
            <pc:docMk/>
            <pc:sldMk cId="1207224980" sldId="1385"/>
            <ac:spMk id="13" creationId="{C0E8D171-D8C1-FAAD-8EA5-FB95A722F458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4" creationId="{0404F12D-D293-502E-648F-2440BCCD1C44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5" creationId="{D69F29C6-C4B2-36B2-4642-91939B78D966}"/>
          </ac:spMkLst>
        </pc:spChg>
        <pc:spChg chg="del mod">
          <ac:chgData name="Erfan Meskar" userId="ae30a713-38f5-4e56-b874-fd636adcf478" providerId="ADAL" clId="{E95436FD-D1F7-4BF0-AFA4-42D36CDF0898}" dt="2025-03-26T19:52:27.632" v="687" actId="478"/>
          <ac:spMkLst>
            <pc:docMk/>
            <pc:sldMk cId="1207224980" sldId="1385"/>
            <ac:spMk id="16" creationId="{71DC2867-6340-6858-AD38-F39A355C478C}"/>
          </ac:spMkLst>
        </pc:spChg>
        <pc:spChg chg="del mod">
          <ac:chgData name="Erfan Meskar" userId="ae30a713-38f5-4e56-b874-fd636adcf478" providerId="ADAL" clId="{E95436FD-D1F7-4BF0-AFA4-42D36CDF0898}" dt="2025-03-26T19:53:08.504" v="706" actId="478"/>
          <ac:spMkLst>
            <pc:docMk/>
            <pc:sldMk cId="1207224980" sldId="1385"/>
            <ac:spMk id="17" creationId="{7524AA86-7357-7E37-E3D3-7206999013BE}"/>
          </ac:spMkLst>
        </pc:spChg>
        <pc:spChg chg="add del mod">
          <ac:chgData name="Erfan Meskar" userId="ae30a713-38f5-4e56-b874-fd636adcf478" providerId="ADAL" clId="{E95436FD-D1F7-4BF0-AFA4-42D36CDF0898}" dt="2025-03-26T19:47:02.946" v="563" actId="478"/>
          <ac:spMkLst>
            <pc:docMk/>
            <pc:sldMk cId="1207224980" sldId="1385"/>
            <ac:spMk id="18" creationId="{AE2AD6EF-A391-7CEC-C99E-B46E1E079EED}"/>
          </ac:spMkLst>
        </pc:spChg>
        <pc:spChg chg="del mod">
          <ac:chgData name="Erfan Meskar" userId="ae30a713-38f5-4e56-b874-fd636adcf478" providerId="ADAL" clId="{E95436FD-D1F7-4BF0-AFA4-42D36CDF0898}" dt="2025-03-26T19:47:01.910" v="562" actId="478"/>
          <ac:spMkLst>
            <pc:docMk/>
            <pc:sldMk cId="1207224980" sldId="1385"/>
            <ac:spMk id="19" creationId="{970DBA01-5C24-6DE7-080E-CEAFC4202C19}"/>
          </ac:spMkLst>
        </pc:spChg>
        <pc:spChg chg="del">
          <ac:chgData name="Erfan Meskar" userId="ae30a713-38f5-4e56-b874-fd636adcf478" providerId="ADAL" clId="{E95436FD-D1F7-4BF0-AFA4-42D36CDF0898}" dt="2025-03-26T19:47:56.616" v="581" actId="478"/>
          <ac:spMkLst>
            <pc:docMk/>
            <pc:sldMk cId="1207224980" sldId="1385"/>
            <ac:spMk id="20" creationId="{65EC7CF7-7222-CE12-A87E-CB15B790925A}"/>
          </ac:spMkLst>
        </pc:spChg>
        <pc:spChg chg="del mod">
          <ac:chgData name="Erfan Meskar" userId="ae30a713-38f5-4e56-b874-fd636adcf478" providerId="ADAL" clId="{E95436FD-D1F7-4BF0-AFA4-42D36CDF0898}" dt="2025-03-26T19:46:58.940" v="561" actId="478"/>
          <ac:spMkLst>
            <pc:docMk/>
            <pc:sldMk cId="1207224980" sldId="1385"/>
            <ac:spMk id="21" creationId="{DDB6D0C1-D73D-EC2B-8456-1930256466C8}"/>
          </ac:spMkLst>
        </pc:spChg>
        <pc:spChg chg="mod">
          <ac:chgData name="Erfan Meskar" userId="ae30a713-38f5-4e56-b874-fd636adcf478" providerId="ADAL" clId="{E95436FD-D1F7-4BF0-AFA4-42D36CDF0898}" dt="2025-03-26T20:36:03.988" v="1408" actId="14100"/>
          <ac:spMkLst>
            <pc:docMk/>
            <pc:sldMk cId="1207224980" sldId="1385"/>
            <ac:spMk id="22" creationId="{D1D52FE0-35EE-80C6-4C11-06E63379C82C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23" creationId="{D7F4EA1B-636C-A772-49D2-214EFD1515FB}"/>
          </ac:spMkLst>
        </pc:spChg>
        <pc:spChg chg="add del mod">
          <ac:chgData name="Erfan Meskar" userId="ae30a713-38f5-4e56-b874-fd636adcf478" providerId="ADAL" clId="{E95436FD-D1F7-4BF0-AFA4-42D36CDF0898}" dt="2025-03-26T19:55:43.484" v="766" actId="478"/>
          <ac:spMkLst>
            <pc:docMk/>
            <pc:sldMk cId="1207224980" sldId="1385"/>
            <ac:spMk id="24" creationId="{6932C4F6-A3C9-5761-D703-5A497B9D88FD}"/>
          </ac:spMkLst>
        </pc:spChg>
        <pc:spChg chg="add del mod">
          <ac:chgData name="Erfan Meskar" userId="ae30a713-38f5-4e56-b874-fd636adcf478" providerId="ADAL" clId="{E95436FD-D1F7-4BF0-AFA4-42D36CDF0898}" dt="2025-03-26T19:55:41.529" v="765" actId="478"/>
          <ac:spMkLst>
            <pc:docMk/>
            <pc:sldMk cId="1207224980" sldId="1385"/>
            <ac:spMk id="25" creationId="{4617BAFE-D746-BAD0-12C0-0A26637281E1}"/>
          </ac:spMkLst>
        </pc:spChg>
        <pc:spChg chg="mod">
          <ac:chgData name="Erfan Meskar" userId="ae30a713-38f5-4e56-b874-fd636adcf478" providerId="ADAL" clId="{E95436FD-D1F7-4BF0-AFA4-42D36CDF0898}" dt="2025-03-26T20:36:17.546" v="1411" actId="14100"/>
          <ac:spMkLst>
            <pc:docMk/>
            <pc:sldMk cId="1207224980" sldId="1385"/>
            <ac:spMk id="26" creationId="{C9537D2A-4937-EEAC-D2DA-5A311D850E34}"/>
          </ac:spMkLst>
        </pc:spChg>
        <pc:spChg chg="del mod">
          <ac:chgData name="Erfan Meskar" userId="ae30a713-38f5-4e56-b874-fd636adcf478" providerId="ADAL" clId="{E95436FD-D1F7-4BF0-AFA4-42D36CDF0898}" dt="2025-03-26T19:55:56.185" v="770" actId="478"/>
          <ac:spMkLst>
            <pc:docMk/>
            <pc:sldMk cId="1207224980" sldId="1385"/>
            <ac:spMk id="27" creationId="{E43B56BB-9B7E-D20B-233E-8A8ACD00F105}"/>
          </ac:spMkLst>
        </pc:spChg>
        <pc:spChg chg="del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28" creationId="{D6785520-41CF-C35C-9E4B-8F46B507A390}"/>
          </ac:spMkLst>
        </pc:spChg>
        <pc:spChg chg="del">
          <ac:chgData name="Erfan Meskar" userId="ae30a713-38f5-4e56-b874-fd636adcf478" providerId="ADAL" clId="{E95436FD-D1F7-4BF0-AFA4-42D36CDF0898}" dt="2025-03-26T19:47:53.987" v="580" actId="478"/>
          <ac:spMkLst>
            <pc:docMk/>
            <pc:sldMk cId="1207224980" sldId="1385"/>
            <ac:spMk id="29" creationId="{0C682187-1D78-79F7-AEBC-66786BA1F1C2}"/>
          </ac:spMkLst>
        </pc:spChg>
        <pc:spChg chg="add del mod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30" creationId="{5ED5AEA1-F487-121A-D115-49464149D157}"/>
          </ac:spMkLst>
        </pc:spChg>
        <pc:spChg chg="del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32" creationId="{BF67E110-C91E-C96D-BC04-DD0759BDA7C8}"/>
          </ac:spMkLst>
        </pc:spChg>
        <pc:spChg chg="add del mod ord">
          <ac:chgData name="Erfan Meskar" userId="ae30a713-38f5-4e56-b874-fd636adcf478" providerId="ADAL" clId="{E95436FD-D1F7-4BF0-AFA4-42D36CDF0898}" dt="2025-03-26T19:58:52.903" v="822" actId="207"/>
          <ac:spMkLst>
            <pc:docMk/>
            <pc:sldMk cId="1207224980" sldId="1385"/>
            <ac:spMk id="34" creationId="{FB282B7E-5429-7CD9-8E41-70E119E863EF}"/>
          </ac:spMkLst>
        </pc:spChg>
        <pc:spChg chg="mod">
          <ac:chgData name="Erfan Meskar" userId="ae30a713-38f5-4e56-b874-fd636adcf478" providerId="ADAL" clId="{E95436FD-D1F7-4BF0-AFA4-42D36CDF0898}" dt="2025-03-26T20:36:25.227" v="1413" actId="14100"/>
          <ac:spMkLst>
            <pc:docMk/>
            <pc:sldMk cId="1207224980" sldId="1385"/>
            <ac:spMk id="35" creationId="{86B09E1E-083E-B33B-DA81-5A402E63B4AD}"/>
          </ac:spMkLst>
        </pc:spChg>
        <pc:spChg chg="mod">
          <ac:chgData name="Erfan Meskar" userId="ae30a713-38f5-4e56-b874-fd636adcf478" providerId="ADAL" clId="{E95436FD-D1F7-4BF0-AFA4-42D36CDF0898}" dt="2025-03-26T20:36:30.981" v="1415" actId="14100"/>
          <ac:spMkLst>
            <pc:docMk/>
            <pc:sldMk cId="1207224980" sldId="1385"/>
            <ac:spMk id="36" creationId="{21D77213-FD8B-E8E5-40C6-2897939AE768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39" creationId="{3559D1FA-3B63-62CA-374D-9E460F1A1E60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0" creationId="{83A2CB48-B61B-58AB-E05F-9C339344EF10}"/>
          </ac:spMkLst>
        </pc:spChg>
        <pc:spChg chg="add mod">
          <ac:chgData name="Erfan Meskar" userId="ae30a713-38f5-4e56-b874-fd636adcf478" providerId="ADAL" clId="{E95436FD-D1F7-4BF0-AFA4-42D36CDF0898}" dt="2025-03-26T20:00:18.839" v="858" actId="113"/>
          <ac:spMkLst>
            <pc:docMk/>
            <pc:sldMk cId="1207224980" sldId="1385"/>
            <ac:spMk id="41" creationId="{F759CCBE-4E20-D644-DC6B-71204B6C65A8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2" creationId="{B9B02C82-D49C-FEF2-CB59-7E6B8DEF4239}"/>
          </ac:spMkLst>
        </pc:spChg>
        <pc:spChg chg="add mod">
          <ac:chgData name="Erfan Meskar" userId="ae30a713-38f5-4e56-b874-fd636adcf478" providerId="ADAL" clId="{E95436FD-D1F7-4BF0-AFA4-42D36CDF0898}" dt="2025-03-26T20:00:22.508" v="860" actId="113"/>
          <ac:spMkLst>
            <pc:docMk/>
            <pc:sldMk cId="1207224980" sldId="1385"/>
            <ac:spMk id="43" creationId="{BE6A1809-CB48-06F5-B9F7-6F28D02CACA4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4" creationId="{670EF664-2657-6F75-5A27-7722766F551B}"/>
          </ac:spMkLst>
        </pc:spChg>
        <pc:spChg chg="add mod">
          <ac:chgData name="Erfan Meskar" userId="ae30a713-38f5-4e56-b874-fd636adcf478" providerId="ADAL" clId="{E95436FD-D1F7-4BF0-AFA4-42D36CDF0898}" dt="2025-03-26T23:09:21.283" v="5666" actId="20577"/>
          <ac:spMkLst>
            <pc:docMk/>
            <pc:sldMk cId="1207224980" sldId="1385"/>
            <ac:spMk id="45" creationId="{3E637CBE-2729-4AD0-EC7C-104BAB71B7BA}"/>
          </ac:spMkLst>
        </pc:spChg>
        <pc:spChg chg="add mod">
          <ac:chgData name="Erfan Meskar" userId="ae30a713-38f5-4e56-b874-fd636adcf478" providerId="ADAL" clId="{E95436FD-D1F7-4BF0-AFA4-42D36CDF0898}" dt="2025-03-26T20:30:21.928" v="1162"/>
          <ac:spMkLst>
            <pc:docMk/>
            <pc:sldMk cId="1207224980" sldId="1385"/>
            <ac:spMk id="50" creationId="{9EFC6A5C-0B99-892B-6DA8-936D13C41A9B}"/>
          </ac:spMkLst>
        </pc:spChg>
        <pc:spChg chg="add mod">
          <ac:chgData name="Erfan Meskar" userId="ae30a713-38f5-4e56-b874-fd636adcf478" providerId="ADAL" clId="{E95436FD-D1F7-4BF0-AFA4-42D36CDF0898}" dt="2025-03-26T23:10:17.597" v="5733" actId="1076"/>
          <ac:spMkLst>
            <pc:docMk/>
            <pc:sldMk cId="1207224980" sldId="1385"/>
            <ac:spMk id="55" creationId="{9F9EDEF4-473C-95F5-976E-CECB2DC6DF81}"/>
          </ac:spMkLst>
        </pc:spChg>
        <pc:spChg chg="mod">
          <ac:chgData name="Erfan Meskar" userId="ae30a713-38f5-4e56-b874-fd636adcf478" providerId="ADAL" clId="{E95436FD-D1F7-4BF0-AFA4-42D36CDF0898}" dt="2025-03-26T20:01:19.094" v="879" actId="20577"/>
          <ac:spMkLst>
            <pc:docMk/>
            <pc:sldMk cId="1207224980" sldId="1385"/>
            <ac:spMk id="7577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7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19:40:57.989" v="261" actId="478"/>
          <ac:spMkLst>
            <pc:docMk/>
            <pc:sldMk cId="1207224980" sldId="1385"/>
            <ac:spMk id="75792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19:41:00.450" v="262" actId="478"/>
          <ac:spMkLst>
            <pc:docMk/>
            <pc:sldMk cId="1207224980" sldId="1385"/>
            <ac:spMk id="75793" creationId="{00000000-0000-0000-0000-000000000000}"/>
          </ac:spMkLst>
        </pc:spChg>
        <pc:spChg chg="del topLvl">
          <ac:chgData name="Erfan Meskar" userId="ae30a713-38f5-4e56-b874-fd636adcf478" providerId="ADAL" clId="{E95436FD-D1F7-4BF0-AFA4-42D36CDF0898}" dt="2025-03-26T19:40:53.741" v="258" actId="478"/>
          <ac:spMkLst>
            <pc:docMk/>
            <pc:sldMk cId="1207224980" sldId="1385"/>
            <ac:spMk id="75794" creationId="{00000000-0000-0000-0000-000000000000}"/>
          </ac:spMkLst>
        </pc:spChg>
        <pc:spChg chg="del topLvl">
          <ac:chgData name="Erfan Meskar" userId="ae30a713-38f5-4e56-b874-fd636adcf478" providerId="ADAL" clId="{E95436FD-D1F7-4BF0-AFA4-42D36CDF0898}" dt="2025-03-26T19:40:55.328" v="259" actId="478"/>
          <ac:spMkLst>
            <pc:docMk/>
            <pc:sldMk cId="1207224980" sldId="1385"/>
            <ac:spMk id="7579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5:05.324" v="1045" actId="208"/>
          <ac:spMkLst>
            <pc:docMk/>
            <pc:sldMk cId="1207224980" sldId="1385"/>
            <ac:spMk id="7579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5:18.254" v="1048" actId="207"/>
          <ac:spMkLst>
            <pc:docMk/>
            <pc:sldMk cId="1207224980" sldId="1385"/>
            <ac:spMk id="7579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02:40.181" v="905" actId="20577"/>
          <ac:spMkLst>
            <pc:docMk/>
            <pc:sldMk cId="1207224980" sldId="1385"/>
            <ac:spMk id="957443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19:43:24.511" v="490" actId="478"/>
          <ac:spMkLst>
            <pc:docMk/>
            <pc:sldMk cId="1207224980" sldId="1385"/>
            <ac:spMk id="957462" creationId="{00000000-0000-0000-0000-000000000000}"/>
          </ac:spMkLst>
        </pc:spChg>
        <pc:grpChg chg="mod">
          <ac:chgData name="Erfan Meskar" userId="ae30a713-38f5-4e56-b874-fd636adcf478" providerId="ADAL" clId="{E95436FD-D1F7-4BF0-AFA4-42D36CDF0898}" dt="2025-03-26T19:39:11.747" v="244" actId="1076"/>
          <ac:grpSpMkLst>
            <pc:docMk/>
            <pc:sldMk cId="1207224980" sldId="1385"/>
            <ac:grpSpMk id="2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0:51.914" v="257" actId="478"/>
          <ac:grpSpMkLst>
            <pc:docMk/>
            <pc:sldMk cId="1207224980" sldId="1385"/>
            <ac:grpSpMk id="3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0:53.741" v="258" actId="478"/>
          <ac:grpSpMkLst>
            <pc:docMk/>
            <pc:sldMk cId="1207224980" sldId="1385"/>
            <ac:grpSpMk id="4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1:01.128" v="263" actId="478"/>
          <ac:grpSpMkLst>
            <pc:docMk/>
            <pc:sldMk cId="1207224980" sldId="1385"/>
            <ac:grpSpMk id="5" creationId="{00000000-0000-0000-0000-000000000000}"/>
          </ac:grpSpMkLst>
        </pc:grpChg>
        <pc:grpChg chg="mod">
          <ac:chgData name="Erfan Meskar" userId="ae30a713-38f5-4e56-b874-fd636adcf478" providerId="ADAL" clId="{E95436FD-D1F7-4BF0-AFA4-42D36CDF0898}" dt="2025-03-26T19:54:31.917" v="725" actId="1035"/>
          <ac:grpSpMkLst>
            <pc:docMk/>
            <pc:sldMk cId="1207224980" sldId="1385"/>
            <ac:grpSpMk id="33" creationId="{D3C41AFE-95AC-8C32-D9D3-C5544903F607}"/>
          </ac:grpSpMkLst>
        </pc:grpChg>
        <pc:picChg chg="add mod">
          <ac:chgData name="Erfan Meskar" userId="ae30a713-38f5-4e56-b874-fd636adcf478" providerId="ADAL" clId="{E95436FD-D1F7-4BF0-AFA4-42D36CDF0898}" dt="2025-03-26T20:30:21.928" v="1162"/>
          <ac:picMkLst>
            <pc:docMk/>
            <pc:sldMk cId="1207224980" sldId="1385"/>
            <ac:picMk id="49" creationId="{4EDE3460-7532-0DD6-5405-2026B91DC1BB}"/>
          </ac:picMkLst>
        </pc:picChg>
        <pc:cxnChg chg="del mod">
          <ac:chgData name="Erfan Meskar" userId="ae30a713-38f5-4e56-b874-fd636adcf478" providerId="ADAL" clId="{E95436FD-D1F7-4BF0-AFA4-42D36CDF0898}" dt="2025-03-26T19:59:05.835" v="823" actId="478"/>
          <ac:cxnSpMkLst>
            <pc:docMk/>
            <pc:sldMk cId="1207224980" sldId="1385"/>
            <ac:cxnSpMk id="31" creationId="{18585BFD-3E68-C435-12B2-8753600F6DA7}"/>
          </ac:cxnSpMkLst>
        </pc:cxnChg>
        <pc:cxnChg chg="mod">
          <ac:chgData name="Erfan Meskar" userId="ae30a713-38f5-4e56-b874-fd636adcf478" providerId="ADAL" clId="{E95436FD-D1F7-4BF0-AFA4-42D36CDF0898}" dt="2025-03-26T20:36:25.227" v="1413" actId="14100"/>
          <ac:cxnSpMkLst>
            <pc:docMk/>
            <pc:sldMk cId="1207224980" sldId="1385"/>
            <ac:cxnSpMk id="37" creationId="{84FAEB47-6334-AAF0-B0FE-258C6BA3D410}"/>
          </ac:cxnSpMkLst>
        </pc:cxnChg>
        <pc:cxnChg chg="add mod">
          <ac:chgData name="Erfan Meskar" userId="ae30a713-38f5-4e56-b874-fd636adcf478" providerId="ADAL" clId="{E95436FD-D1F7-4BF0-AFA4-42D36CDF0898}" dt="2025-03-26T23:09:43.586" v="5674" actId="1582"/>
          <ac:cxnSpMkLst>
            <pc:docMk/>
            <pc:sldMk cId="1207224980" sldId="1385"/>
            <ac:cxnSpMk id="54" creationId="{723E8B52-23BD-FFFD-7FD2-0BF59CE7568C}"/>
          </ac:cxnSpMkLst>
        </pc:cxnChg>
      </pc:sldChg>
      <pc:sldChg chg="del">
        <pc:chgData name="Erfan Meskar" userId="ae30a713-38f5-4e56-b874-fd636adcf478" providerId="ADAL" clId="{E95436FD-D1F7-4BF0-AFA4-42D36CDF0898}" dt="2025-03-26T20:27:26.283" v="1079" actId="47"/>
        <pc:sldMkLst>
          <pc:docMk/>
          <pc:sldMk cId="1811679457" sldId="1387"/>
        </pc:sldMkLst>
      </pc:sldChg>
      <pc:sldChg chg="del">
        <pc:chgData name="Erfan Meskar" userId="ae30a713-38f5-4e56-b874-fd636adcf478" providerId="ADAL" clId="{E95436FD-D1F7-4BF0-AFA4-42D36CDF0898}" dt="2025-03-26T20:39:06.443" v="1450" actId="47"/>
        <pc:sldMkLst>
          <pc:docMk/>
          <pc:sldMk cId="231749179" sldId="1388"/>
        </pc:sldMkLst>
      </pc:sldChg>
      <pc:sldChg chg="delSp mod modAnim">
        <pc:chgData name="Erfan Meskar" userId="ae30a713-38f5-4e56-b874-fd636adcf478" providerId="ADAL" clId="{E95436FD-D1F7-4BF0-AFA4-42D36CDF0898}" dt="2025-03-26T20:43:04.220" v="1480"/>
        <pc:sldMkLst>
          <pc:docMk/>
          <pc:sldMk cId="1010614873" sldId="1389"/>
        </pc:sldMkLst>
        <pc:spChg chg="del">
          <ac:chgData name="Erfan Meskar" userId="ae30a713-38f5-4e56-b874-fd636adcf478" providerId="ADAL" clId="{E95436FD-D1F7-4BF0-AFA4-42D36CDF0898}" dt="2025-03-26T20:39:24.914" v="1451" actId="478"/>
          <ac:spMkLst>
            <pc:docMk/>
            <pc:sldMk cId="1010614873" sldId="1389"/>
            <ac:spMk id="6" creationId="{15D7C398-DFA8-03C9-B02B-7E25CA5F37BB}"/>
          </ac:spMkLst>
        </pc:spChg>
      </pc:sldChg>
      <pc:sldChg chg="del mod ord modShow">
        <pc:chgData name="Erfan Meskar" userId="ae30a713-38f5-4e56-b874-fd636adcf478" providerId="ADAL" clId="{E95436FD-D1F7-4BF0-AFA4-42D36CDF0898}" dt="2025-03-27T02:10:50.883" v="8454" actId="47"/>
        <pc:sldMkLst>
          <pc:docMk/>
          <pc:sldMk cId="2944919228" sldId="1390"/>
        </pc:sldMkLst>
      </pc:sldChg>
      <pc:sldChg chg="del mod modShow">
        <pc:chgData name="Erfan Meskar" userId="ae30a713-38f5-4e56-b874-fd636adcf478" providerId="ADAL" clId="{E95436FD-D1F7-4BF0-AFA4-42D36CDF0898}" dt="2025-03-27T01:39:49.395" v="7257" actId="47"/>
        <pc:sldMkLst>
          <pc:docMk/>
          <pc:sldMk cId="3958411755" sldId="1391"/>
        </pc:sldMkLst>
      </pc:sldChg>
      <pc:sldChg chg="modSp del mod">
        <pc:chgData name="Erfan Meskar" userId="ae30a713-38f5-4e56-b874-fd636adcf478" providerId="ADAL" clId="{E95436FD-D1F7-4BF0-AFA4-42D36CDF0898}" dt="2025-03-27T02:56:07.421" v="9109" actId="47"/>
        <pc:sldMkLst>
          <pc:docMk/>
          <pc:sldMk cId="1427595971" sldId="1392"/>
        </pc:sldMkLst>
        <pc:spChg chg="mod">
          <ac:chgData name="Erfan Meskar" userId="ae30a713-38f5-4e56-b874-fd636adcf478" providerId="ADAL" clId="{E95436FD-D1F7-4BF0-AFA4-42D36CDF0898}" dt="2025-03-27T02:26:19.166" v="8577" actId="207"/>
          <ac:spMkLst>
            <pc:docMk/>
            <pc:sldMk cId="1427595971" sldId="1392"/>
            <ac:spMk id="29" creationId="{243C3EA3-32B4-5569-B484-777D472EED4D}"/>
          </ac:spMkLst>
        </pc:spChg>
      </pc:sldChg>
      <pc:sldChg chg="del mod modShow">
        <pc:chgData name="Erfan Meskar" userId="ae30a713-38f5-4e56-b874-fd636adcf478" providerId="ADAL" clId="{E95436FD-D1F7-4BF0-AFA4-42D36CDF0898}" dt="2025-03-27T02:11:06.339" v="8457" actId="47"/>
        <pc:sldMkLst>
          <pc:docMk/>
          <pc:sldMk cId="3706571396" sldId="1396"/>
        </pc:sldMkLst>
      </pc:sldChg>
      <pc:sldChg chg="del mod modShow">
        <pc:chgData name="Erfan Meskar" userId="ae30a713-38f5-4e56-b874-fd636adcf478" providerId="ADAL" clId="{E95436FD-D1F7-4BF0-AFA4-42D36CDF0898}" dt="2025-03-27T02:56:07.421" v="9109" actId="47"/>
        <pc:sldMkLst>
          <pc:docMk/>
          <pc:sldMk cId="2520227980" sldId="1397"/>
        </pc:sldMkLst>
      </pc:sldChg>
      <pc:sldChg chg="del">
        <pc:chgData name="Erfan Meskar" userId="ae30a713-38f5-4e56-b874-fd636adcf478" providerId="ADAL" clId="{E95436FD-D1F7-4BF0-AFA4-42D36CDF0898}" dt="2025-03-26T20:27:23.178" v="1078" actId="47"/>
        <pc:sldMkLst>
          <pc:docMk/>
          <pc:sldMk cId="541956625" sldId="1398"/>
        </pc:sldMkLst>
      </pc:sldChg>
      <pc:sldChg chg="del mod modShow">
        <pc:chgData name="Erfan Meskar" userId="ae30a713-38f5-4e56-b874-fd636adcf478" providerId="ADAL" clId="{E95436FD-D1F7-4BF0-AFA4-42D36CDF0898}" dt="2025-03-27T02:11:01.699" v="8456" actId="47"/>
        <pc:sldMkLst>
          <pc:docMk/>
          <pc:sldMk cId="3450354946" sldId="1560"/>
        </pc:sldMkLst>
      </pc:sldChg>
      <pc:sldChg chg="modSp mod">
        <pc:chgData name="Erfan Meskar" userId="ae30a713-38f5-4e56-b874-fd636adcf478" providerId="ADAL" clId="{E95436FD-D1F7-4BF0-AFA4-42D36CDF0898}" dt="2025-03-26T19:31:43.648" v="35" actId="20577"/>
        <pc:sldMkLst>
          <pc:docMk/>
          <pc:sldMk cId="728131182" sldId="1570"/>
        </pc:sldMkLst>
        <pc:spChg chg="mod">
          <ac:chgData name="Erfan Meskar" userId="ae30a713-38f5-4e56-b874-fd636adcf478" providerId="ADAL" clId="{E95436FD-D1F7-4BF0-AFA4-42D36CDF0898}" dt="2025-03-26T19:31:43.648" v="35" actId="20577"/>
          <ac:spMkLst>
            <pc:docMk/>
            <pc:sldMk cId="728131182" sldId="1570"/>
            <ac:spMk id="7171" creationId="{518BA87E-3683-E030-A40F-04C23852BA7E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615368307" sldId="1571"/>
        </pc:sldMkLst>
      </pc:sldChg>
      <pc:sldChg chg="del">
        <pc:chgData name="Erfan Meskar" userId="ae30a713-38f5-4e56-b874-fd636adcf478" providerId="ADAL" clId="{E95436FD-D1F7-4BF0-AFA4-42D36CDF0898}" dt="2025-03-26T19:33:17.517" v="37" actId="47"/>
        <pc:sldMkLst>
          <pc:docMk/>
          <pc:sldMk cId="3914933391" sldId="1572"/>
        </pc:sldMkLst>
      </pc:sldChg>
      <pc:sldChg chg="del">
        <pc:chgData name="Erfan Meskar" userId="ae30a713-38f5-4e56-b874-fd636adcf478" providerId="ADAL" clId="{E95436FD-D1F7-4BF0-AFA4-42D36CDF0898}" dt="2025-03-26T21:13:56.350" v="2165" actId="47"/>
        <pc:sldMkLst>
          <pc:docMk/>
          <pc:sldMk cId="3460231115" sldId="1573"/>
        </pc:sldMkLst>
      </pc:sldChg>
      <pc:sldChg chg="addSp delSp modSp add mod delAnim modAnim">
        <pc:chgData name="Erfan Meskar" userId="ae30a713-38f5-4e56-b874-fd636adcf478" providerId="ADAL" clId="{E95436FD-D1F7-4BF0-AFA4-42D36CDF0898}" dt="2025-03-26T23:09:26.684" v="5672" actId="20577"/>
        <pc:sldMkLst>
          <pc:docMk/>
          <pc:sldMk cId="4254853695" sldId="1574"/>
        </pc:sldMkLst>
        <pc:spChg chg="mod">
          <ac:chgData name="Erfan Meskar" userId="ae30a713-38f5-4e56-b874-fd636adcf478" providerId="ADAL" clId="{E95436FD-D1F7-4BF0-AFA4-42D36CDF0898}" dt="2025-03-26T20:26:04.662" v="1055" actId="20577"/>
          <ac:spMkLst>
            <pc:docMk/>
            <pc:sldMk cId="4254853695" sldId="1574"/>
            <ac:spMk id="6" creationId="{63E01147-F181-DAF5-F412-2D513E8CC799}"/>
          </ac:spMkLst>
        </pc:spChg>
        <pc:spChg chg="mod">
          <ac:chgData name="Erfan Meskar" userId="ae30a713-38f5-4e56-b874-fd636adcf478" providerId="ADAL" clId="{E95436FD-D1F7-4BF0-AFA4-42D36CDF0898}" dt="2025-03-26T20:26:06.781" v="1056" actId="20577"/>
          <ac:spMkLst>
            <pc:docMk/>
            <pc:sldMk cId="4254853695" sldId="1574"/>
            <ac:spMk id="7" creationId="{D6839B42-A111-15FE-A030-1619EC1226C5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8" creationId="{3B3DAE2B-A686-8E72-58FF-6283FC2A6DFB}"/>
          </ac:spMkLst>
        </pc:spChg>
        <pc:spChg chg="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9" creationId="{FA3A4679-51AB-50D1-AA75-83FE2A2B1690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1" creationId="{AB5A05C3-8BCE-D182-2048-61541ECA5F82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2" creationId="{003F372A-BB0E-519B-B17B-94EB103AA040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3" creationId="{C99E67BE-A4CC-2988-3750-73F2C62AD183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4" creationId="{5909FD8C-C9E2-2E6B-0EAF-17E426D76BAD}"/>
          </ac:spMkLst>
        </pc:spChg>
        <pc:spChg chg="mod">
          <ac:chgData name="Erfan Meskar" userId="ae30a713-38f5-4e56-b874-fd636adcf478" providerId="ADAL" clId="{E95436FD-D1F7-4BF0-AFA4-42D36CDF0898}" dt="2025-03-26T20:25:31.662" v="1049"/>
          <ac:spMkLst>
            <pc:docMk/>
            <pc:sldMk cId="4254853695" sldId="1574"/>
            <ac:spMk id="16" creationId="{FE5020ED-BBDA-7C1D-2EE1-9F3E637985B4}"/>
          </ac:spMkLst>
        </pc:spChg>
        <pc:spChg chg="mod">
          <ac:chgData name="Erfan Meskar" userId="ae30a713-38f5-4e56-b874-fd636adcf478" providerId="ADAL" clId="{E95436FD-D1F7-4BF0-AFA4-42D36CDF0898}" dt="2025-03-26T20:35:14.413" v="1399" actId="14100"/>
          <ac:spMkLst>
            <pc:docMk/>
            <pc:sldMk cId="4254853695" sldId="1574"/>
            <ac:spMk id="17" creationId="{D8EFF3E1-E041-0B4C-1AE1-032BD1BA8DB2}"/>
          </ac:spMkLst>
        </pc:spChg>
        <pc:spChg chg="mod">
          <ac:chgData name="Erfan Meskar" userId="ae30a713-38f5-4e56-b874-fd636adcf478" providerId="ADAL" clId="{E95436FD-D1F7-4BF0-AFA4-42D36CDF0898}" dt="2025-03-26T20:35:10.587" v="1398" actId="14100"/>
          <ac:spMkLst>
            <pc:docMk/>
            <pc:sldMk cId="4254853695" sldId="1574"/>
            <ac:spMk id="18" creationId="{781C230D-852A-D8E3-0C2B-D35AF81FFC1D}"/>
          </ac:spMkLst>
        </pc:spChg>
        <pc:spChg chg="mod">
          <ac:chgData name="Erfan Meskar" userId="ae30a713-38f5-4e56-b874-fd636adcf478" providerId="ADAL" clId="{E95436FD-D1F7-4BF0-AFA4-42D36CDF0898}" dt="2025-03-26T20:27:05.846" v="1077" actId="207"/>
          <ac:spMkLst>
            <pc:docMk/>
            <pc:sldMk cId="4254853695" sldId="1574"/>
            <ac:spMk id="21" creationId="{A3787F51-CFF6-308A-DECF-517B620A2474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2" creationId="{E888CA3F-F0DF-7263-F260-FAF622491715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4" creationId="{AA7DD81A-D224-5001-0EE4-ECB7ACB961BC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5" creationId="{21B93856-EB20-3E06-F290-4B39F97ADEF0}"/>
          </ac:spMkLst>
        </pc:spChg>
        <pc:spChg chg="add mod">
          <ac:chgData name="Erfan Meskar" userId="ae30a713-38f5-4e56-b874-fd636adcf478" providerId="ADAL" clId="{E95436FD-D1F7-4BF0-AFA4-42D36CDF0898}" dt="2025-03-26T23:09:26.684" v="5672" actId="20577"/>
          <ac:spMkLst>
            <pc:docMk/>
            <pc:sldMk cId="4254853695" sldId="1574"/>
            <ac:spMk id="26" creationId="{2C3D13FB-2E33-755E-DF92-1570597614AF}"/>
          </ac:spMkLst>
        </pc:spChg>
        <pc:spChg chg="add del mod">
          <ac:chgData name="Erfan Meskar" userId="ae30a713-38f5-4e56-b874-fd636adcf478" providerId="ADAL" clId="{E95436FD-D1F7-4BF0-AFA4-42D36CDF0898}" dt="2025-03-26T20:33:20.283" v="1369" actId="478"/>
          <ac:spMkLst>
            <pc:docMk/>
            <pc:sldMk cId="4254853695" sldId="1574"/>
            <ac:spMk id="29" creationId="{5EC637DB-8D89-7FCC-9E5A-223BA28E94C4}"/>
          </ac:spMkLst>
        </pc:spChg>
        <pc:spChg chg="add del mod">
          <ac:chgData name="Erfan Meskar" userId="ae30a713-38f5-4e56-b874-fd636adcf478" providerId="ADAL" clId="{E95436FD-D1F7-4BF0-AFA4-42D36CDF0898}" dt="2025-03-26T20:32:19.431" v="1250" actId="478"/>
          <ac:spMkLst>
            <pc:docMk/>
            <pc:sldMk cId="4254853695" sldId="1574"/>
            <ac:spMk id="30" creationId="{7A9B198D-2FE4-03DA-B4D2-591DF0873ADF}"/>
          </ac:spMkLst>
        </pc:spChg>
        <pc:spChg chg="mod">
          <ac:chgData name="Erfan Meskar" userId="ae30a713-38f5-4e56-b874-fd636adcf478" providerId="ADAL" clId="{E95436FD-D1F7-4BF0-AFA4-42D36CDF0898}" dt="2025-03-26T20:01:30.044" v="887" actId="20577"/>
          <ac:spMkLst>
            <pc:docMk/>
            <pc:sldMk cId="4254853695" sldId="1574"/>
            <ac:spMk id="75779" creationId="{40C46DF1-4800-2B7B-F895-31B7D38A3A3A}"/>
          </ac:spMkLst>
        </pc:spChg>
        <pc:spChg chg="mod">
          <ac:chgData name="Erfan Meskar" userId="ae30a713-38f5-4e56-b874-fd636adcf478" providerId="ADAL" clId="{E95436FD-D1F7-4BF0-AFA4-42D36CDF0898}" dt="2025-03-26T20:28:44.365" v="1092" actId="14100"/>
          <ac:spMkLst>
            <pc:docMk/>
            <pc:sldMk cId="4254853695" sldId="1574"/>
            <ac:spMk id="75784" creationId="{7E5A9B5C-8E73-4DD3-A8D7-8770EDA9B51A}"/>
          </ac:spMkLst>
        </pc:spChg>
        <pc:spChg chg="mod">
          <ac:chgData name="Erfan Meskar" userId="ae30a713-38f5-4e56-b874-fd636adcf478" providerId="ADAL" clId="{E95436FD-D1F7-4BF0-AFA4-42D36CDF0898}" dt="2025-03-26T20:28:38.443" v="1091" actId="14100"/>
          <ac:spMkLst>
            <pc:docMk/>
            <pc:sldMk cId="4254853695" sldId="1574"/>
            <ac:spMk id="75785" creationId="{E8ACE83D-0D33-4220-2E38-E3149043331B}"/>
          </ac:spMkLst>
        </pc:spChg>
        <pc:spChg chg="mod">
          <ac:chgData name="Erfan Meskar" userId="ae30a713-38f5-4e56-b874-fd636adcf478" providerId="ADAL" clId="{E95436FD-D1F7-4BF0-AFA4-42D36CDF0898}" dt="2025-03-26T20:34:26.194" v="1389" actId="20577"/>
          <ac:spMkLst>
            <pc:docMk/>
            <pc:sldMk cId="4254853695" sldId="1574"/>
            <ac:spMk id="957443" creationId="{203F5928-C0D0-E224-B381-1CE1A89FB106}"/>
          </ac:spMkLst>
        </pc:spChg>
        <pc:spChg chg="del">
          <ac:chgData name="Erfan Meskar" userId="ae30a713-38f5-4e56-b874-fd636adcf478" providerId="ADAL" clId="{E95436FD-D1F7-4BF0-AFA4-42D36CDF0898}" dt="2025-03-26T20:24:50.608" v="1042" actId="478"/>
          <ac:spMkLst>
            <pc:docMk/>
            <pc:sldMk cId="4254853695" sldId="1574"/>
            <ac:spMk id="957462" creationId="{97C3A709-6A8C-30A0-486E-69BCE8863026}"/>
          </ac:spMkLst>
        </pc:spChg>
        <pc:grpChg chg="del">
          <ac:chgData name="Erfan Meskar" userId="ae30a713-38f5-4e56-b874-fd636adcf478" providerId="ADAL" clId="{E95436FD-D1F7-4BF0-AFA4-42D36CDF0898}" dt="2025-03-26T20:24:55.785" v="1043" actId="478"/>
          <ac:grpSpMkLst>
            <pc:docMk/>
            <pc:sldMk cId="4254853695" sldId="1574"/>
            <ac:grpSpMk id="4" creationId="{67E11C35-D06D-D5E8-6615-681254B2132A}"/>
          </ac:grpSpMkLst>
        </pc:grpChg>
        <pc:grpChg chg="del">
          <ac:chgData name="Erfan Meskar" userId="ae30a713-38f5-4e56-b874-fd636adcf478" providerId="ADAL" clId="{E95436FD-D1F7-4BF0-AFA4-42D36CDF0898}" dt="2025-03-26T20:24:56.742" v="1044" actId="478"/>
          <ac:grpSpMkLst>
            <pc:docMk/>
            <pc:sldMk cId="4254853695" sldId="1574"/>
            <ac:grpSpMk id="5" creationId="{79101325-7F58-4AB6-5534-8ECDC931CE2B}"/>
          </ac:grpSpMkLst>
        </pc:grpChg>
        <pc:picChg chg="add del mod">
          <ac:chgData name="Erfan Meskar" userId="ae30a713-38f5-4e56-b874-fd636adcf478" providerId="ADAL" clId="{E95436FD-D1F7-4BF0-AFA4-42D36CDF0898}" dt="2025-03-26T20:32:20.022" v="1251" actId="478"/>
          <ac:picMkLst>
            <pc:docMk/>
            <pc:sldMk cId="4254853695" sldId="1574"/>
            <ac:picMk id="28" creationId="{6BD2017E-4564-CCA9-A3D7-9F02357729FD}"/>
          </ac:picMkLst>
        </pc:picChg>
        <pc:cxnChg chg="mod">
          <ac:chgData name="Erfan Meskar" userId="ae30a713-38f5-4e56-b874-fd636adcf478" providerId="ADAL" clId="{E95436FD-D1F7-4BF0-AFA4-42D36CDF0898}" dt="2025-03-26T20:35:14.413" v="1399" actId="14100"/>
          <ac:cxnSpMkLst>
            <pc:docMk/>
            <pc:sldMk cId="4254853695" sldId="1574"/>
            <ac:cxnSpMk id="19" creationId="{BA09CA60-4F2C-891B-D708-0F813B03D6B9}"/>
          </ac:cxnSpMkLst>
        </pc:cxnChg>
      </pc:sldChg>
      <pc:sldChg chg="addSp delSp modSp add mod delAnim modAnim">
        <pc:chgData name="Erfan Meskar" userId="ae30a713-38f5-4e56-b874-fd636adcf478" providerId="ADAL" clId="{E95436FD-D1F7-4BF0-AFA4-42D36CDF0898}" dt="2025-03-26T23:08:59.026" v="5660" actId="20577"/>
        <pc:sldMkLst>
          <pc:docMk/>
          <pc:sldMk cId="2294876239" sldId="1575"/>
        </pc:sldMkLst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6" creationId="{F5060F2B-8C83-C894-14EE-39EAE6E2F9E7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0" creationId="{38A45572-835F-4BA2-05DF-34D973A10073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1" creationId="{15BB2B85-C51A-0E73-3703-670D650B197E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3" creationId="{9204C7D9-5C3F-6E50-77BC-54A16C29D3CE}"/>
          </ac:spMkLst>
        </pc:spChg>
        <pc:spChg chg="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4" creationId="{B6F1187F-E70E-F268-A9DE-B77A7C98F905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6" creationId="{9AB43946-FE5E-0515-C503-C0681D952C65}"/>
          </ac:spMkLst>
        </pc:spChg>
        <pc:spChg chg="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7" creationId="{F41FCA30-D01C-A7C9-E460-75DD965045E4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2" creationId="{200533C1-7FCF-A95D-5F91-CA24141040E8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4" creationId="{3EA6376C-4D4D-D8CF-DB02-CC19838921CB}"/>
          </ac:spMkLst>
        </pc:spChg>
        <pc:spChg chg="mod">
          <ac:chgData name="Erfan Meskar" userId="ae30a713-38f5-4e56-b874-fd636adcf478" providerId="ADAL" clId="{E95436FD-D1F7-4BF0-AFA4-42D36CDF0898}" dt="2025-03-26T19:44:06.168" v="493" actId="1076"/>
          <ac:spMkLst>
            <pc:docMk/>
            <pc:sldMk cId="2294876239" sldId="1575"/>
            <ac:spMk id="25" creationId="{8503F3B3-B1BA-6C6B-EE1D-3C1184FF7139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8" creationId="{BB77CB2B-0538-6C9C-2EC7-05B676B33C68}"/>
          </ac:spMkLst>
        </pc:spChg>
        <pc:spChg chg="mod">
          <ac:chgData name="Erfan Meskar" userId="ae30a713-38f5-4e56-b874-fd636adcf478" providerId="ADAL" clId="{E95436FD-D1F7-4BF0-AFA4-42D36CDF0898}" dt="2025-03-26T19:43:54" v="491"/>
          <ac:spMkLst>
            <pc:docMk/>
            <pc:sldMk cId="2294876239" sldId="1575"/>
            <ac:spMk id="35" creationId="{105324B0-FA03-658D-EFF7-CE5746C82647}"/>
          </ac:spMkLst>
        </pc:spChg>
        <pc:spChg chg="mod">
          <ac:chgData name="Erfan Meskar" userId="ae30a713-38f5-4e56-b874-fd636adcf478" providerId="ADAL" clId="{E95436FD-D1F7-4BF0-AFA4-42D36CDF0898}" dt="2025-03-26T19:43:54" v="491"/>
          <ac:spMkLst>
            <pc:docMk/>
            <pc:sldMk cId="2294876239" sldId="1575"/>
            <ac:spMk id="36" creationId="{0825E5FC-E42C-FB3F-AF77-A80ACC3DE602}"/>
          </ac:spMkLst>
        </pc:spChg>
        <pc:spChg chg="add mod">
          <ac:chgData name="Erfan Meskar" userId="ae30a713-38f5-4e56-b874-fd636adcf478" providerId="ADAL" clId="{E95436FD-D1F7-4BF0-AFA4-42D36CDF0898}" dt="2025-03-26T20:38:14.291" v="1446" actId="207"/>
          <ac:spMkLst>
            <pc:docMk/>
            <pc:sldMk cId="2294876239" sldId="1575"/>
            <ac:spMk id="39" creationId="{C358A0E7-745F-E9F1-76E1-C75360FA80C8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0" creationId="{EC22DAA4-DDBE-0267-193D-658BBDFE53A7}"/>
          </ac:spMkLst>
        </pc:spChg>
        <pc:spChg chg="add mod">
          <ac:chgData name="Erfan Meskar" userId="ae30a713-38f5-4e56-b874-fd636adcf478" providerId="ADAL" clId="{E95436FD-D1F7-4BF0-AFA4-42D36CDF0898}" dt="2025-03-26T20:38:21.023" v="1448" actId="207"/>
          <ac:spMkLst>
            <pc:docMk/>
            <pc:sldMk cId="2294876239" sldId="1575"/>
            <ac:spMk id="41" creationId="{F3BE0FD9-BFD0-8DA6-978E-B0DDD952604A}"/>
          </ac:spMkLst>
        </pc:spChg>
        <pc:spChg chg="mod">
          <ac:chgData name="Erfan Meskar" userId="ae30a713-38f5-4e56-b874-fd636adcf478" providerId="ADAL" clId="{E95436FD-D1F7-4BF0-AFA4-42D36CDF0898}" dt="2025-03-26T20:38:09.578" v="1444" actId="113"/>
          <ac:spMkLst>
            <pc:docMk/>
            <pc:sldMk cId="2294876239" sldId="1575"/>
            <ac:spMk id="42" creationId="{167D937D-73ED-F211-4BCA-6C6DE7135ECB}"/>
          </ac:spMkLst>
        </pc:spChg>
        <pc:spChg chg="add mod">
          <ac:chgData name="Erfan Meskar" userId="ae30a713-38f5-4e56-b874-fd636adcf478" providerId="ADAL" clId="{E95436FD-D1F7-4BF0-AFA4-42D36CDF0898}" dt="2025-03-26T20:37:06.171" v="1423"/>
          <ac:spMkLst>
            <pc:docMk/>
            <pc:sldMk cId="2294876239" sldId="1575"/>
            <ac:spMk id="43" creationId="{E547BEF3-671A-4AAB-C0F6-9EA71F5DE033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4" creationId="{5EF18D01-9562-26D5-834D-E6E2AF39B34E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6" creationId="{E6E61512-1140-5622-9200-B3487925413D}"/>
          </ac:spMkLst>
        </pc:spChg>
        <pc:spChg chg="mod">
          <ac:chgData name="Erfan Meskar" userId="ae30a713-38f5-4e56-b874-fd636adcf478" providerId="ADAL" clId="{E95436FD-D1F7-4BF0-AFA4-42D36CDF0898}" dt="2025-03-26T20:37:06.171" v="1423"/>
          <ac:spMkLst>
            <pc:docMk/>
            <pc:sldMk cId="2294876239" sldId="1575"/>
            <ac:spMk id="50" creationId="{AF389B01-7E35-9CBD-CF3E-19D9BAC18A93}"/>
          </ac:spMkLst>
        </pc:spChg>
        <pc:spChg chg="add mod">
          <ac:chgData name="Erfan Meskar" userId="ae30a713-38f5-4e56-b874-fd636adcf478" providerId="ADAL" clId="{E95436FD-D1F7-4BF0-AFA4-42D36CDF0898}" dt="2025-03-26T20:37:51.375" v="1428" actId="207"/>
          <ac:spMkLst>
            <pc:docMk/>
            <pc:sldMk cId="2294876239" sldId="1575"/>
            <ac:spMk id="53" creationId="{B0C77B89-E38C-0221-31DD-2CE8C3BC2A15}"/>
          </ac:spMkLst>
        </pc:spChg>
        <pc:spChg chg="add mod">
          <ac:chgData name="Erfan Meskar" userId="ae30a713-38f5-4e56-b874-fd636adcf478" providerId="ADAL" clId="{E95436FD-D1F7-4BF0-AFA4-42D36CDF0898}" dt="2025-03-26T20:37:55.282" v="1430" actId="207"/>
          <ac:spMkLst>
            <pc:docMk/>
            <pc:sldMk cId="2294876239" sldId="1575"/>
            <ac:spMk id="54" creationId="{C6AE47E4-50BE-BD1E-75B2-E7F90691E415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5" creationId="{054CBE63-F1C2-4CF3-C468-B3423A4E7941}"/>
          </ac:spMkLst>
        </pc:spChg>
        <pc:spChg chg="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6" creationId="{37ECBA4D-984E-328B-8B07-FECC119B7F06}"/>
          </ac:spMkLst>
        </pc:spChg>
        <pc:spChg chg="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8" creationId="{1A3E1E24-CABE-FB5D-196D-F24752B0EC59}"/>
          </ac:spMkLst>
        </pc:spChg>
        <pc:spChg chg="mod">
          <ac:chgData name="Erfan Meskar" userId="ae30a713-38f5-4e56-b874-fd636adcf478" providerId="ADAL" clId="{E95436FD-D1F7-4BF0-AFA4-42D36CDF0898}" dt="2025-03-26T23:08:59.026" v="5660" actId="20577"/>
          <ac:spMkLst>
            <pc:docMk/>
            <pc:sldMk cId="2294876239" sldId="1575"/>
            <ac:spMk id="59" creationId="{BDC9D6F1-D221-E8F6-B668-D6258C957B82}"/>
          </ac:spMkLst>
        </pc:spChg>
        <pc:spChg chg="mod">
          <ac:chgData name="Erfan Meskar" userId="ae30a713-38f5-4e56-b874-fd636adcf478" providerId="ADAL" clId="{E95436FD-D1F7-4BF0-AFA4-42D36CDF0898}" dt="2025-03-26T20:42:03.589" v="1472" actId="20577"/>
          <ac:spMkLst>
            <pc:docMk/>
            <pc:sldMk cId="2294876239" sldId="1575"/>
            <ac:spMk id="75779" creationId="{EA303F6F-838C-1DC8-4225-FBAB4BA9DD17}"/>
          </ac:spMkLst>
        </pc:spChg>
        <pc:spChg chg="mod">
          <ac:chgData name="Erfan Meskar" userId="ae30a713-38f5-4e56-b874-fd636adcf478" providerId="ADAL" clId="{E95436FD-D1F7-4BF0-AFA4-42D36CDF0898}" dt="2025-03-26T20:31:00.265" v="1244" actId="14100"/>
          <ac:spMkLst>
            <pc:docMk/>
            <pc:sldMk cId="2294876239" sldId="1575"/>
            <ac:spMk id="75784" creationId="{B283E18A-2702-1D52-DAAA-A2C93A4C5960}"/>
          </ac:spMkLst>
        </pc:spChg>
        <pc:spChg chg="mod">
          <ac:chgData name="Erfan Meskar" userId="ae30a713-38f5-4e56-b874-fd636adcf478" providerId="ADAL" clId="{E95436FD-D1F7-4BF0-AFA4-42D36CDF0898}" dt="2025-03-26T20:30:53.983" v="1215" actId="20577"/>
          <ac:spMkLst>
            <pc:docMk/>
            <pc:sldMk cId="2294876239" sldId="1575"/>
            <ac:spMk id="75785" creationId="{31BE79B3-2CB1-195E-2307-07B799B781C5}"/>
          </ac:spMkLst>
        </pc:spChg>
        <pc:spChg chg="mod">
          <ac:chgData name="Erfan Meskar" userId="ae30a713-38f5-4e56-b874-fd636adcf478" providerId="ADAL" clId="{E95436FD-D1F7-4BF0-AFA4-42D36CDF0898}" dt="2025-03-26T20:39:41.415" v="1452" actId="208"/>
          <ac:spMkLst>
            <pc:docMk/>
            <pc:sldMk cId="2294876239" sldId="1575"/>
            <ac:spMk id="75794" creationId="{04E059E6-E8B7-F64A-8927-822A0F3CD922}"/>
          </ac:spMkLst>
        </pc:spChg>
        <pc:spChg chg="mod">
          <ac:chgData name="Erfan Meskar" userId="ae30a713-38f5-4e56-b874-fd636adcf478" providerId="ADAL" clId="{E95436FD-D1F7-4BF0-AFA4-42D36CDF0898}" dt="2025-03-26T20:39:44.811" v="1453" actId="207"/>
          <ac:spMkLst>
            <pc:docMk/>
            <pc:sldMk cId="2294876239" sldId="1575"/>
            <ac:spMk id="75795" creationId="{7AE6133A-7DF3-8EA9-A890-390C4DA59833}"/>
          </ac:spMkLst>
        </pc:spChg>
        <pc:spChg chg="mod">
          <ac:chgData name="Erfan Meskar" userId="ae30a713-38f5-4e56-b874-fd636adcf478" providerId="ADAL" clId="{E95436FD-D1F7-4BF0-AFA4-42D36CDF0898}" dt="2025-03-26T20:40:27.447" v="1458" actId="2085"/>
          <ac:spMkLst>
            <pc:docMk/>
            <pc:sldMk cId="2294876239" sldId="1575"/>
            <ac:spMk id="75796" creationId="{AA83EAA5-497E-F5BA-28CD-06E9662A3B35}"/>
          </ac:spMkLst>
        </pc:spChg>
        <pc:spChg chg="mod">
          <ac:chgData name="Erfan Meskar" userId="ae30a713-38f5-4e56-b874-fd636adcf478" providerId="ADAL" clId="{E95436FD-D1F7-4BF0-AFA4-42D36CDF0898}" dt="2025-03-26T20:40:30.329" v="1459" actId="2085"/>
          <ac:spMkLst>
            <pc:docMk/>
            <pc:sldMk cId="2294876239" sldId="1575"/>
            <ac:spMk id="75797" creationId="{73E5698C-5872-2CFD-B9FB-CFA037E4A4D0}"/>
          </ac:spMkLst>
        </pc:spChg>
        <pc:spChg chg="mod">
          <ac:chgData name="Erfan Meskar" userId="ae30a713-38f5-4e56-b874-fd636adcf478" providerId="ADAL" clId="{E95436FD-D1F7-4BF0-AFA4-42D36CDF0898}" dt="2025-03-26T20:34:11.046" v="1382" actId="404"/>
          <ac:spMkLst>
            <pc:docMk/>
            <pc:sldMk cId="2294876239" sldId="1575"/>
            <ac:spMk id="957443" creationId="{55591C76-BD96-9CF1-A66A-A6C966C9F8D0}"/>
          </ac:spMkLst>
        </pc:spChg>
        <pc:spChg chg="del">
          <ac:chgData name="Erfan Meskar" userId="ae30a713-38f5-4e56-b874-fd636adcf478" providerId="ADAL" clId="{E95436FD-D1F7-4BF0-AFA4-42D36CDF0898}" dt="2025-03-26T19:44:11.233" v="494" actId="478"/>
          <ac:spMkLst>
            <pc:docMk/>
            <pc:sldMk cId="2294876239" sldId="1575"/>
            <ac:spMk id="957462" creationId="{DE99F0EB-4663-A965-C0E8-1B96C9DFBAFA}"/>
          </ac:spMkLst>
        </pc:spChg>
        <pc:grpChg chg="del">
          <ac:chgData name="Erfan Meskar" userId="ae30a713-38f5-4e56-b874-fd636adcf478" providerId="ADAL" clId="{E95436FD-D1F7-4BF0-AFA4-42D36CDF0898}" dt="2025-03-26T20:30:46.081" v="1163" actId="478"/>
          <ac:grpSpMkLst>
            <pc:docMk/>
            <pc:sldMk cId="2294876239" sldId="1575"/>
            <ac:grpSpMk id="5" creationId="{F9EB0191-5D84-7C0C-D466-5D2F380D5C32}"/>
          </ac:grpSpMkLst>
        </pc:grpChg>
      </pc:sldChg>
      <pc:sldChg chg="modSp add del mod">
        <pc:chgData name="Erfan Meskar" userId="ae30a713-38f5-4e56-b874-fd636adcf478" providerId="ADAL" clId="{E95436FD-D1F7-4BF0-AFA4-42D36CDF0898}" dt="2025-03-27T02:56:07.421" v="9109" actId="47"/>
        <pc:sldMkLst>
          <pc:docMk/>
          <pc:sldMk cId="1308871180" sldId="1576"/>
        </pc:sldMkLst>
        <pc:spChg chg="mod">
          <ac:chgData name="Erfan Meskar" userId="ae30a713-38f5-4e56-b874-fd636adcf478" providerId="ADAL" clId="{E95436FD-D1F7-4BF0-AFA4-42D36CDF0898}" dt="2025-03-27T00:23:52.069" v="5751" actId="20577"/>
          <ac:spMkLst>
            <pc:docMk/>
            <pc:sldMk cId="1308871180" sldId="1576"/>
            <ac:spMk id="7171" creationId="{D35C6E32-41CB-579A-1736-223579768395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2:56:07.421" v="9109" actId="47"/>
        <pc:sldMkLst>
          <pc:docMk/>
          <pc:sldMk cId="1765500355" sldId="1577"/>
        </pc:sldMkLst>
        <pc:spChg chg="del">
          <ac:chgData name="Erfan Meskar" userId="ae30a713-38f5-4e56-b874-fd636adcf478" providerId="ADAL" clId="{E95436FD-D1F7-4BF0-AFA4-42D36CDF0898}" dt="2025-03-26T22:11:13.050" v="3534" actId="478"/>
          <ac:spMkLst>
            <pc:docMk/>
            <pc:sldMk cId="1765500355" sldId="1577"/>
            <ac:spMk id="2" creationId="{F43A1466-A196-8F11-3C41-0283684D4AA9}"/>
          </ac:spMkLst>
        </pc:spChg>
        <pc:spChg chg="del">
          <ac:chgData name="Erfan Meskar" userId="ae30a713-38f5-4e56-b874-fd636adcf478" providerId="ADAL" clId="{E95436FD-D1F7-4BF0-AFA4-42D36CDF0898}" dt="2025-03-26T22:11:32.909" v="3620" actId="478"/>
          <ac:spMkLst>
            <pc:docMk/>
            <pc:sldMk cId="1765500355" sldId="1577"/>
            <ac:spMk id="5" creationId="{DCA62E0B-9DC0-BE6D-C6D4-21722537C1CA}"/>
          </ac:spMkLst>
        </pc:spChg>
        <pc:spChg chg="mod">
          <ac:chgData name="Erfan Meskar" userId="ae30a713-38f5-4e56-b874-fd636adcf478" providerId="ADAL" clId="{E95436FD-D1F7-4BF0-AFA4-42D36CDF0898}" dt="2025-03-26T22:12:41.744" v="3634" actId="20577"/>
          <ac:spMkLst>
            <pc:docMk/>
            <pc:sldMk cId="1765500355" sldId="1577"/>
            <ac:spMk id="6" creationId="{A7DDAD56-EAFE-E130-9DA6-D76F20843D4E}"/>
          </ac:spMkLst>
        </pc:spChg>
        <pc:spChg chg="del mod">
          <ac:chgData name="Erfan Meskar" userId="ae30a713-38f5-4e56-b874-fd636adcf478" providerId="ADAL" clId="{E95436FD-D1F7-4BF0-AFA4-42D36CDF0898}" dt="2025-03-26T22:11:34.201" v="3621" actId="478"/>
          <ac:spMkLst>
            <pc:docMk/>
            <pc:sldMk cId="1765500355" sldId="1577"/>
            <ac:spMk id="7" creationId="{59A03623-25C1-A679-2117-300B231C955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8" creationId="{444A8838-3AFF-3965-66F8-5C099BB0F973}"/>
          </ac:spMkLst>
        </pc:spChg>
        <pc:spChg chg="del">
          <ac:chgData name="Erfan Meskar" userId="ae30a713-38f5-4e56-b874-fd636adcf478" providerId="ADAL" clId="{E95436FD-D1F7-4BF0-AFA4-42D36CDF0898}" dt="2025-03-26T22:11:36.709" v="3625" actId="478"/>
          <ac:spMkLst>
            <pc:docMk/>
            <pc:sldMk cId="1765500355" sldId="1577"/>
            <ac:spMk id="9" creationId="{519597B2-9CC7-3CD3-CB4E-D3364318EA5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1" creationId="{2FF47710-5E2D-5CF3-7417-CF57B4BA51F5}"/>
          </ac:spMkLst>
        </pc:spChg>
        <pc:spChg chg="del mod">
          <ac:chgData name="Erfan Meskar" userId="ae30a713-38f5-4e56-b874-fd636adcf478" providerId="ADAL" clId="{E95436FD-D1F7-4BF0-AFA4-42D36CDF0898}" dt="2025-03-26T22:17:00.378" v="3767" actId="478"/>
          <ac:spMkLst>
            <pc:docMk/>
            <pc:sldMk cId="1765500355" sldId="1577"/>
            <ac:spMk id="12" creationId="{8F238AF6-0055-E9B5-C25B-67F61E1990E2}"/>
          </ac:spMkLst>
        </pc:spChg>
        <pc:spChg chg="del">
          <ac:chgData name="Erfan Meskar" userId="ae30a713-38f5-4e56-b874-fd636adcf478" providerId="ADAL" clId="{E95436FD-D1F7-4BF0-AFA4-42D36CDF0898}" dt="2025-03-26T22:16:58.322" v="3765" actId="478"/>
          <ac:spMkLst>
            <pc:docMk/>
            <pc:sldMk cId="1765500355" sldId="1577"/>
            <ac:spMk id="13" creationId="{B5C87A3F-7328-1627-8A12-B6C3708B9420}"/>
          </ac:spMkLst>
        </pc:spChg>
        <pc:spChg chg="del">
          <ac:chgData name="Erfan Meskar" userId="ae30a713-38f5-4e56-b874-fd636adcf478" providerId="ADAL" clId="{E95436FD-D1F7-4BF0-AFA4-42D36CDF0898}" dt="2025-03-26T22:16:59.623" v="3766" actId="478"/>
          <ac:spMkLst>
            <pc:docMk/>
            <pc:sldMk cId="1765500355" sldId="1577"/>
            <ac:spMk id="14" creationId="{F3C707A7-59F5-5BA0-13C7-5915F6EB99B8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6" creationId="{9F56D21A-A134-02B5-653B-A78F142E8BA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7" creationId="{A811CF49-83DB-B874-67D7-F877800666D7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8" creationId="{95B865BD-388D-4CCB-2D2F-8EAE9F98D39D}"/>
          </ac:spMkLst>
        </pc:spChg>
        <pc:spChg chg="del">
          <ac:chgData name="Erfan Meskar" userId="ae30a713-38f5-4e56-b874-fd636adcf478" providerId="ADAL" clId="{E95436FD-D1F7-4BF0-AFA4-42D36CDF0898}" dt="2025-03-26T22:11:30.855" v="3617" actId="478"/>
          <ac:spMkLst>
            <pc:docMk/>
            <pc:sldMk cId="1765500355" sldId="1577"/>
            <ac:spMk id="19" creationId="{7DF9B33E-7D76-708C-15C1-142AC378E8FD}"/>
          </ac:spMkLst>
        </pc:spChg>
        <pc:spChg chg="del">
          <ac:chgData name="Erfan Meskar" userId="ae30a713-38f5-4e56-b874-fd636adcf478" providerId="ADAL" clId="{E95436FD-D1F7-4BF0-AFA4-42D36CDF0898}" dt="2025-03-26T22:11:31.523" v="3618" actId="478"/>
          <ac:spMkLst>
            <pc:docMk/>
            <pc:sldMk cId="1765500355" sldId="1577"/>
            <ac:spMk id="20" creationId="{C5E76546-0519-1888-57E3-D34CB75F84F1}"/>
          </ac:spMkLst>
        </pc:spChg>
        <pc:spChg chg="del mod">
          <ac:chgData name="Erfan Meskar" userId="ae30a713-38f5-4e56-b874-fd636adcf478" providerId="ADAL" clId="{E95436FD-D1F7-4BF0-AFA4-42D36CDF0898}" dt="2025-03-26T22:11:32.049" v="3619" actId="478"/>
          <ac:spMkLst>
            <pc:docMk/>
            <pc:sldMk cId="1765500355" sldId="1577"/>
            <ac:spMk id="21" creationId="{D300FF53-A631-D658-F082-F210EFECD284}"/>
          </ac:spMkLst>
        </pc:spChg>
        <pc:spChg chg="del">
          <ac:chgData name="Erfan Meskar" userId="ae30a713-38f5-4e56-b874-fd636adcf478" providerId="ADAL" clId="{E95436FD-D1F7-4BF0-AFA4-42D36CDF0898}" dt="2025-03-26T22:11:34.916" v="3622" actId="478"/>
          <ac:spMkLst>
            <pc:docMk/>
            <pc:sldMk cId="1765500355" sldId="1577"/>
            <ac:spMk id="22" creationId="{3B3CD36D-6D70-75E9-60DF-0669D7F7BC09}"/>
          </ac:spMkLst>
        </pc:spChg>
        <pc:spChg chg="del">
          <ac:chgData name="Erfan Meskar" userId="ae30a713-38f5-4e56-b874-fd636adcf478" providerId="ADAL" clId="{E95436FD-D1F7-4BF0-AFA4-42D36CDF0898}" dt="2025-03-26T22:11:35.487" v="3623" actId="478"/>
          <ac:spMkLst>
            <pc:docMk/>
            <pc:sldMk cId="1765500355" sldId="1577"/>
            <ac:spMk id="23" creationId="{CCCB2992-9E48-6EFC-97B8-F41227631262}"/>
          </ac:spMkLst>
        </pc:spChg>
        <pc:spChg chg="del mod">
          <ac:chgData name="Erfan Meskar" userId="ae30a713-38f5-4e56-b874-fd636adcf478" providerId="ADAL" clId="{E95436FD-D1F7-4BF0-AFA4-42D36CDF0898}" dt="2025-03-26T22:11:35.951" v="3624" actId="478"/>
          <ac:spMkLst>
            <pc:docMk/>
            <pc:sldMk cId="1765500355" sldId="1577"/>
            <ac:spMk id="24" creationId="{6DCB6E2C-F81B-4D1C-47AC-73CD366DB199}"/>
          </ac:spMkLst>
        </pc:spChg>
        <pc:spChg chg="del">
          <ac:chgData name="Erfan Meskar" userId="ae30a713-38f5-4e56-b874-fd636adcf478" providerId="ADAL" clId="{E95436FD-D1F7-4BF0-AFA4-42D36CDF0898}" dt="2025-03-26T22:11:37.074" v="3626" actId="478"/>
          <ac:spMkLst>
            <pc:docMk/>
            <pc:sldMk cId="1765500355" sldId="1577"/>
            <ac:spMk id="25" creationId="{5AD70AC4-8C0C-90B2-9173-72AE50E74A1F}"/>
          </ac:spMkLst>
        </pc:spChg>
        <pc:spChg chg="add del mod">
          <ac:chgData name="Erfan Meskar" userId="ae30a713-38f5-4e56-b874-fd636adcf478" providerId="ADAL" clId="{E95436FD-D1F7-4BF0-AFA4-42D36CDF0898}" dt="2025-03-26T22:11:14.609" v="3535" actId="478"/>
          <ac:spMkLst>
            <pc:docMk/>
            <pc:sldMk cId="1765500355" sldId="1577"/>
            <ac:spMk id="27" creationId="{93C4CC54-94F9-5D0E-711A-EE9AF6A85C00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28" creationId="{A69DD671-4DAB-1699-D475-749C2FF55D9A}"/>
          </ac:spMkLst>
        </pc:spChg>
        <pc:spChg chg="del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29" creationId="{5E09EB86-ED8B-F950-9056-2D8A3E26876D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0" creationId="{4E33CDE2-1FA7-8C95-6F91-5FABC6B361CE}"/>
          </ac:spMkLst>
        </pc:spChg>
        <pc:spChg chg="add mod">
          <ac:chgData name="Erfan Meskar" userId="ae30a713-38f5-4e56-b874-fd636adcf478" providerId="ADAL" clId="{E95436FD-D1F7-4BF0-AFA4-42D36CDF0898}" dt="2025-03-26T22:12:11.848" v="3628" actId="1076"/>
          <ac:spMkLst>
            <pc:docMk/>
            <pc:sldMk cId="1765500355" sldId="1577"/>
            <ac:spMk id="31" creationId="{F054772A-59F7-AEB5-60D8-C6FF7E7E0726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2" creationId="{BEEB0293-0153-D214-304E-3C0992B6D369}"/>
          </ac:spMkLst>
        </pc:spChg>
        <pc:spChg chg="add mod">
          <ac:chgData name="Erfan Meskar" userId="ae30a713-38f5-4e56-b874-fd636adcf478" providerId="ADAL" clId="{E95436FD-D1F7-4BF0-AFA4-42D36CDF0898}" dt="2025-03-26T22:12:11.848" v="3628" actId="1076"/>
          <ac:spMkLst>
            <pc:docMk/>
            <pc:sldMk cId="1765500355" sldId="1577"/>
            <ac:spMk id="33" creationId="{7076AF7E-6A74-0C8B-53EA-A9DEA7F4FA39}"/>
          </ac:spMkLst>
        </pc:spChg>
        <pc:spChg chg="add del mod">
          <ac:chgData name="Erfan Meskar" userId="ae30a713-38f5-4e56-b874-fd636adcf478" providerId="ADAL" clId="{E95436FD-D1F7-4BF0-AFA4-42D36CDF0898}" dt="2025-03-26T22:17:03.045" v="3770" actId="478"/>
          <ac:spMkLst>
            <pc:docMk/>
            <pc:sldMk cId="1765500355" sldId="1577"/>
            <ac:spMk id="34" creationId="{3A0B82A7-6684-E1E6-10F4-69CECEB7F605}"/>
          </ac:spMkLst>
        </pc:spChg>
        <pc:spChg chg="add del mod">
          <ac:chgData name="Erfan Meskar" userId="ae30a713-38f5-4e56-b874-fd636adcf478" providerId="ADAL" clId="{E95436FD-D1F7-4BF0-AFA4-42D36CDF0898}" dt="2025-03-26T22:17:02.485" v="3769" actId="478"/>
          <ac:spMkLst>
            <pc:docMk/>
            <pc:sldMk cId="1765500355" sldId="1577"/>
            <ac:spMk id="35" creationId="{07CF4700-1D4B-523B-42D0-06D5C32780BE}"/>
          </ac:spMkLst>
        </pc:spChg>
        <pc:spChg chg="add del mod">
          <ac:chgData name="Erfan Meskar" userId="ae30a713-38f5-4e56-b874-fd636adcf478" providerId="ADAL" clId="{E95436FD-D1F7-4BF0-AFA4-42D36CDF0898}" dt="2025-03-26T22:17:01.771" v="3768" actId="478"/>
          <ac:spMkLst>
            <pc:docMk/>
            <pc:sldMk cId="1765500355" sldId="1577"/>
            <ac:spMk id="36" creationId="{FB60F7E8-AC83-39E9-2B13-F008CF1545C0}"/>
          </ac:spMkLst>
        </pc:spChg>
        <pc:spChg chg="add del mod">
          <ac:chgData name="Erfan Meskar" userId="ae30a713-38f5-4e56-b874-fd636adcf478" providerId="ADAL" clId="{E95436FD-D1F7-4BF0-AFA4-42D36CDF0898}" dt="2025-03-26T22:27:31.361" v="4477" actId="478"/>
          <ac:spMkLst>
            <pc:docMk/>
            <pc:sldMk cId="1765500355" sldId="1577"/>
            <ac:spMk id="37" creationId="{D33A4EF6-4395-021D-DF47-47EB72CFD052}"/>
          </ac:spMkLst>
        </pc:spChg>
        <pc:spChg chg="del">
          <ac:chgData name="Erfan Meskar" userId="ae30a713-38f5-4e56-b874-fd636adcf478" providerId="ADAL" clId="{E95436FD-D1F7-4BF0-AFA4-42D36CDF0898}" dt="2025-03-26T22:27:31.775" v="4478" actId="478"/>
          <ac:spMkLst>
            <pc:docMk/>
            <pc:sldMk cId="1765500355" sldId="1577"/>
            <ac:spMk id="38" creationId="{6DE74276-B77A-7D42-416F-B2199E95538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9" creationId="{B1B4F2DA-43AD-2F87-86CF-D6A145403118}"/>
          </ac:spMkLst>
        </pc:spChg>
        <pc:spChg chg="del">
          <ac:chgData name="Erfan Meskar" userId="ae30a713-38f5-4e56-b874-fd636adcf478" providerId="ADAL" clId="{E95436FD-D1F7-4BF0-AFA4-42D36CDF0898}" dt="2025-03-26T22:27:30.483" v="4476" actId="478"/>
          <ac:spMkLst>
            <pc:docMk/>
            <pc:sldMk cId="1765500355" sldId="1577"/>
            <ac:spMk id="40" creationId="{0621EBAC-BFEF-487D-87EF-70B6CCF4FA35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1" creationId="{77BD3999-53B8-0B03-7E06-FC167B4BBA83}"/>
          </ac:spMkLst>
        </pc:spChg>
        <pc:spChg chg="add mod">
          <ac:chgData name="Erfan Meskar" userId="ae30a713-38f5-4e56-b874-fd636adcf478" providerId="ADAL" clId="{E95436FD-D1F7-4BF0-AFA4-42D36CDF0898}" dt="2025-03-26T22:14:27.674" v="3650" actId="1076"/>
          <ac:spMkLst>
            <pc:docMk/>
            <pc:sldMk cId="1765500355" sldId="1577"/>
            <ac:spMk id="42" creationId="{98671258-1841-8EA3-DF21-DF69EEFDE6D3}"/>
          </ac:spMkLst>
        </pc:spChg>
        <pc:spChg chg="add mod">
          <ac:chgData name="Erfan Meskar" userId="ae30a713-38f5-4e56-b874-fd636adcf478" providerId="ADAL" clId="{E95436FD-D1F7-4BF0-AFA4-42D36CDF0898}" dt="2025-03-26T22:14:24.128" v="3649" actId="14100"/>
          <ac:spMkLst>
            <pc:docMk/>
            <pc:sldMk cId="1765500355" sldId="1577"/>
            <ac:spMk id="43" creationId="{CE5029F9-E404-53DE-3C6B-7F402442327A}"/>
          </ac:spMkLst>
        </pc:spChg>
        <pc:spChg chg="add del mod">
          <ac:chgData name="Erfan Meskar" userId="ae30a713-38f5-4e56-b874-fd636adcf478" providerId="ADAL" clId="{E95436FD-D1F7-4BF0-AFA4-42D36CDF0898}" dt="2025-03-26T22:14:38.758" v="3653" actId="478"/>
          <ac:spMkLst>
            <pc:docMk/>
            <pc:sldMk cId="1765500355" sldId="1577"/>
            <ac:spMk id="44" creationId="{7A009787-4219-3C26-31E5-8043B1F498A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5" creationId="{CDE07AA5-A88D-B430-8906-ECAD503D2638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6" creationId="{AC4F26DD-9F44-C372-4E29-D5CBC490BFE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7" creationId="{CB166D05-90D2-03D9-5DDA-34944A7F5A23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8" creationId="{3DADE084-DD42-77D7-AD1C-ECDDE7FD5FA8}"/>
          </ac:spMkLst>
        </pc:spChg>
        <pc:spChg chg="add mod">
          <ac:chgData name="Erfan Meskar" userId="ae30a713-38f5-4e56-b874-fd636adcf478" providerId="ADAL" clId="{E95436FD-D1F7-4BF0-AFA4-42D36CDF0898}" dt="2025-03-27T00:27:30.084" v="5773" actId="20577"/>
          <ac:spMkLst>
            <pc:docMk/>
            <pc:sldMk cId="1765500355" sldId="1577"/>
            <ac:spMk id="49" creationId="{F6769302-538E-784E-5D7D-04759EBAB4AB}"/>
          </ac:spMkLst>
        </pc:spChg>
        <pc:spChg chg="mod">
          <ac:chgData name="Erfan Meskar" userId="ae30a713-38f5-4e56-b874-fd636adcf478" providerId="ADAL" clId="{E95436FD-D1F7-4BF0-AFA4-42D36CDF0898}" dt="2025-03-27T01:41:36.048" v="7275" actId="20577"/>
          <ac:spMkLst>
            <pc:docMk/>
            <pc:sldMk cId="1765500355" sldId="1577"/>
            <ac:spMk id="307202" creationId="{1277BF1C-8406-4DE5-E426-A2B42AF5415B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2:56:07.421" v="9109" actId="47"/>
        <pc:sldMkLst>
          <pc:docMk/>
          <pc:sldMk cId="2247444752" sldId="1578"/>
        </pc:sldMkLst>
        <pc:spChg chg="add mod">
          <ac:chgData name="Erfan Meskar" userId="ae30a713-38f5-4e56-b874-fd636adcf478" providerId="ADAL" clId="{E95436FD-D1F7-4BF0-AFA4-42D36CDF0898}" dt="2025-03-26T22:13:06.703" v="3637" actId="1076"/>
          <ac:spMkLst>
            <pc:docMk/>
            <pc:sldMk cId="2247444752" sldId="1578"/>
            <ac:spMk id="2" creationId="{A35C9D63-27D6-747D-9394-3BB9305063EE}"/>
          </ac:spMkLst>
        </pc:spChg>
        <pc:spChg chg="add mod">
          <ac:chgData name="Erfan Meskar" userId="ae30a713-38f5-4e56-b874-fd636adcf478" providerId="ADAL" clId="{E95436FD-D1F7-4BF0-AFA4-42D36CDF0898}" dt="2025-03-26T22:13:13.525" v="3639" actId="1076"/>
          <ac:spMkLst>
            <pc:docMk/>
            <pc:sldMk cId="2247444752" sldId="1578"/>
            <ac:spMk id="5" creationId="{34776824-0DF7-DB96-8E3A-4C443038D473}"/>
          </ac:spMkLst>
        </pc:spChg>
        <pc:spChg chg="add mod">
          <ac:chgData name="Erfan Meskar" userId="ae30a713-38f5-4e56-b874-fd636adcf478" providerId="ADAL" clId="{E95436FD-D1F7-4BF0-AFA4-42D36CDF0898}" dt="2025-03-26T22:13:22.046" v="3642" actId="1076"/>
          <ac:spMkLst>
            <pc:docMk/>
            <pc:sldMk cId="2247444752" sldId="1578"/>
            <ac:spMk id="7" creationId="{CE2170D7-D69F-7C1D-C634-3AD8D226D072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9" creationId="{2FA1CA8B-427E-7EB6-8E12-C49814189960}"/>
          </ac:spMkLst>
        </pc:spChg>
        <pc:spChg chg="del">
          <ac:chgData name="Erfan Meskar" userId="ae30a713-38f5-4e56-b874-fd636adcf478" providerId="ADAL" clId="{E95436FD-D1F7-4BF0-AFA4-42D36CDF0898}" dt="2025-03-26T22:16:53.681" v="3761" actId="478"/>
          <ac:spMkLst>
            <pc:docMk/>
            <pc:sldMk cId="2247444752" sldId="1578"/>
            <ac:spMk id="12" creationId="{B4400DB8-CCED-E861-00B3-627414EBC8D0}"/>
          </ac:spMkLst>
        </pc:spChg>
        <pc:spChg chg="del">
          <ac:chgData name="Erfan Meskar" userId="ae30a713-38f5-4e56-b874-fd636adcf478" providerId="ADAL" clId="{E95436FD-D1F7-4BF0-AFA4-42D36CDF0898}" dt="2025-03-26T22:16:51.555" v="3759" actId="478"/>
          <ac:spMkLst>
            <pc:docMk/>
            <pc:sldMk cId="2247444752" sldId="1578"/>
            <ac:spMk id="13" creationId="{660AF8F9-9BC2-EBF5-7534-059148630D39}"/>
          </ac:spMkLst>
        </pc:spChg>
        <pc:spChg chg="del">
          <ac:chgData name="Erfan Meskar" userId="ae30a713-38f5-4e56-b874-fd636adcf478" providerId="ADAL" clId="{E95436FD-D1F7-4BF0-AFA4-42D36CDF0898}" dt="2025-03-26T22:16:52.887" v="3760" actId="478"/>
          <ac:spMkLst>
            <pc:docMk/>
            <pc:sldMk cId="2247444752" sldId="1578"/>
            <ac:spMk id="14" creationId="{1B5F424A-713B-6C1E-2574-5D794DC83735}"/>
          </ac:spMkLst>
        </pc:spChg>
        <pc:spChg chg="add mod">
          <ac:chgData name="Erfan Meskar" userId="ae30a713-38f5-4e56-b874-fd636adcf478" providerId="ADAL" clId="{E95436FD-D1F7-4BF0-AFA4-42D36CDF0898}" dt="2025-03-26T22:15:21.846" v="3660" actId="1076"/>
          <ac:spMkLst>
            <pc:docMk/>
            <pc:sldMk cId="2247444752" sldId="1578"/>
            <ac:spMk id="19" creationId="{E790678B-70C3-AF33-A75A-94FB4D9075A2}"/>
          </ac:spMkLst>
        </pc:spChg>
        <pc:spChg chg="add mod">
          <ac:chgData name="Erfan Meskar" userId="ae30a713-38f5-4e56-b874-fd636adcf478" providerId="ADAL" clId="{E95436FD-D1F7-4BF0-AFA4-42D36CDF0898}" dt="2025-03-26T22:15:00.674" v="3658" actId="1076"/>
          <ac:spMkLst>
            <pc:docMk/>
            <pc:sldMk cId="2247444752" sldId="1578"/>
            <ac:spMk id="20" creationId="{12A48C29-574C-5709-C7A2-27228997B785}"/>
          </ac:spMkLst>
        </pc:spChg>
        <pc:spChg chg="add mod">
          <ac:chgData name="Erfan Meskar" userId="ae30a713-38f5-4e56-b874-fd636adcf478" providerId="ADAL" clId="{E95436FD-D1F7-4BF0-AFA4-42D36CDF0898}" dt="2025-03-26T22:15:40.778" v="3664" actId="14100"/>
          <ac:spMkLst>
            <pc:docMk/>
            <pc:sldMk cId="2247444752" sldId="1578"/>
            <ac:spMk id="21" creationId="{8A760CBB-B27B-4D56-4D26-F0BA3BE815C1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2" creationId="{DBD91F33-398C-DAED-CAA4-BA440CFB0D11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3" creationId="{F93C1558-E49A-789D-96F1-4973AC1EE778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4" creationId="{8FD9938E-A91C-AFCA-371F-CF755D8801A8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25" creationId="{641AB522-D158-855B-45DF-A6DD4B806246}"/>
          </ac:spMkLst>
        </pc:spChg>
        <pc:spChg chg="add mod">
          <ac:chgData name="Erfan Meskar" userId="ae30a713-38f5-4e56-b874-fd636adcf478" providerId="ADAL" clId="{E95436FD-D1F7-4BF0-AFA4-42D36CDF0898}" dt="2025-03-26T22:18:47.829" v="3858" actId="1076"/>
          <ac:spMkLst>
            <pc:docMk/>
            <pc:sldMk cId="2247444752" sldId="1578"/>
            <ac:spMk id="26" creationId="{8E1433B5-5DE3-F65F-64D0-7178F767AA44}"/>
          </ac:spMkLst>
        </pc:spChg>
        <pc:spChg chg="add mod">
          <ac:chgData name="Erfan Meskar" userId="ae30a713-38f5-4e56-b874-fd636adcf478" providerId="ADAL" clId="{E95436FD-D1F7-4BF0-AFA4-42D36CDF0898}" dt="2025-03-26T22:18:50.558" v="3860" actId="1076"/>
          <ac:spMkLst>
            <pc:docMk/>
            <pc:sldMk cId="2247444752" sldId="1578"/>
            <ac:spMk id="27" creationId="{624412CE-F3B9-E10C-3EF7-A8061B8923E1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28" creationId="{BA5BBBF4-3B6F-C31E-5211-D187592E3FDD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0" creationId="{143925ED-7143-DF27-55AC-2C07A6B1FA07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1" creationId="{B9FEC44C-89D3-4022-0BB3-1C40EEDB7B3F}"/>
          </ac:spMkLst>
        </pc:spChg>
        <pc:spChg chg="del">
          <ac:chgData name="Erfan Meskar" userId="ae30a713-38f5-4e56-b874-fd636adcf478" providerId="ADAL" clId="{E95436FD-D1F7-4BF0-AFA4-42D36CDF0898}" dt="2025-03-26T22:16:54.581" v="3762" actId="478"/>
          <ac:spMkLst>
            <pc:docMk/>
            <pc:sldMk cId="2247444752" sldId="1578"/>
            <ac:spMk id="34" creationId="{C313E282-DA80-4404-3F22-1353707B98FE}"/>
          </ac:spMkLst>
        </pc:spChg>
        <pc:spChg chg="del">
          <ac:chgData name="Erfan Meskar" userId="ae30a713-38f5-4e56-b874-fd636adcf478" providerId="ADAL" clId="{E95436FD-D1F7-4BF0-AFA4-42D36CDF0898}" dt="2025-03-26T22:16:55.088" v="3763" actId="478"/>
          <ac:spMkLst>
            <pc:docMk/>
            <pc:sldMk cId="2247444752" sldId="1578"/>
            <ac:spMk id="35" creationId="{3B345116-65D0-052A-770C-EA9A4B1188EA}"/>
          </ac:spMkLst>
        </pc:spChg>
        <pc:spChg chg="del">
          <ac:chgData name="Erfan Meskar" userId="ae30a713-38f5-4e56-b874-fd636adcf478" providerId="ADAL" clId="{E95436FD-D1F7-4BF0-AFA4-42D36CDF0898}" dt="2025-03-26T22:16:56.146" v="3764" actId="478"/>
          <ac:spMkLst>
            <pc:docMk/>
            <pc:sldMk cId="2247444752" sldId="1578"/>
            <ac:spMk id="36" creationId="{D664AD6D-3FF4-5854-C7D2-C960BE19EB8B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7" creationId="{2713DC98-1C3E-D83F-5BF8-6FABE1EB5F65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8" creationId="{50736D41-7056-2436-E695-E2583CBBD33C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0" creationId="{FF293AA5-E817-6577-2054-D88221748BBC}"/>
          </ac:spMkLst>
        </pc:spChg>
        <pc:spChg chg="add mod">
          <ac:chgData name="Erfan Meskar" userId="ae30a713-38f5-4e56-b874-fd636adcf478" providerId="ADAL" clId="{E95436FD-D1F7-4BF0-AFA4-42D36CDF0898}" dt="2025-03-26T22:18:53.446" v="3862" actId="1076"/>
          <ac:spMkLst>
            <pc:docMk/>
            <pc:sldMk cId="2247444752" sldId="1578"/>
            <ac:spMk id="42" creationId="{8F4553F6-A08B-F58D-6648-FD07B7BCCDA2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3" creationId="{452838B6-4A6C-9F15-40A5-F1EDFB33FE95}"/>
          </ac:spMkLst>
        </pc:spChg>
        <pc:spChg chg="add mod">
          <ac:chgData name="Erfan Meskar" userId="ae30a713-38f5-4e56-b874-fd636adcf478" providerId="ADAL" clId="{E95436FD-D1F7-4BF0-AFA4-42D36CDF0898}" dt="2025-03-26T22:18:59.978" v="3866" actId="1076"/>
          <ac:spMkLst>
            <pc:docMk/>
            <pc:sldMk cId="2247444752" sldId="1578"/>
            <ac:spMk id="44" creationId="{D5814FF2-C958-5FD5-28ED-7FF9A93797A3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5" creationId="{9BC390FF-7A4C-4C4E-18C0-110790BD5D0A}"/>
          </ac:spMkLst>
        </pc:spChg>
        <pc:spChg chg="add mod">
          <ac:chgData name="Erfan Meskar" userId="ae30a713-38f5-4e56-b874-fd636adcf478" providerId="ADAL" clId="{E95436FD-D1F7-4BF0-AFA4-42D36CDF0898}" dt="2025-03-26T22:19:06.092" v="3870" actId="1076"/>
          <ac:spMkLst>
            <pc:docMk/>
            <pc:sldMk cId="2247444752" sldId="1578"/>
            <ac:spMk id="46" creationId="{4DBB992C-F6BA-8F71-DE3A-A4763C1B9D88}"/>
          </ac:spMkLst>
        </pc:spChg>
        <pc:spChg chg="add mod">
          <ac:chgData name="Erfan Meskar" userId="ae30a713-38f5-4e56-b874-fd636adcf478" providerId="ADAL" clId="{E95436FD-D1F7-4BF0-AFA4-42D36CDF0898}" dt="2025-03-27T00:27:39.490" v="5775"/>
          <ac:spMkLst>
            <pc:docMk/>
            <pc:sldMk cId="2247444752" sldId="1578"/>
            <ac:spMk id="47" creationId="{5EDCA207-2231-562B-6F6C-CCE6E4C0E471}"/>
          </ac:spMkLst>
        </pc:spChg>
        <pc:spChg chg="mod">
          <ac:chgData name="Erfan Meskar" userId="ae30a713-38f5-4e56-b874-fd636adcf478" providerId="ADAL" clId="{E95436FD-D1F7-4BF0-AFA4-42D36CDF0898}" dt="2025-03-27T01:41:43.592" v="7279"/>
          <ac:spMkLst>
            <pc:docMk/>
            <pc:sldMk cId="2247444752" sldId="1578"/>
            <ac:spMk id="307202" creationId="{2EB96EB7-B19A-C2EC-CD6F-CCEE29A6EC37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2:56:07.421" v="9109" actId="47"/>
        <pc:sldMkLst>
          <pc:docMk/>
          <pc:sldMk cId="3018520535" sldId="1579"/>
        </pc:sldMkLst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4" creationId="{9880065B-2A24-0641-9EB0-BE3EFED9268F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5" creationId="{8F92264B-9F11-B4E1-B760-C650255A8318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6" creationId="{A9FAB6B7-6915-E844-2E3B-10E6F2C069B1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1" creationId="{B4116B4D-BDC5-E63E-85AB-5250F648D0CE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2" creationId="{5DEC4F29-3D3A-8DD7-DDDA-1E0C906740AD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3" creationId="{5123559E-46CA-8188-2706-128C1C7E051B}"/>
          </ac:spMkLst>
        </pc:spChg>
        <pc:spChg chg="del">
          <ac:chgData name="Erfan Meskar" userId="ae30a713-38f5-4e56-b874-fd636adcf478" providerId="ADAL" clId="{E95436FD-D1F7-4BF0-AFA4-42D36CDF0898}" dt="2025-03-26T22:16:12.074" v="3672" actId="478"/>
          <ac:spMkLst>
            <pc:docMk/>
            <pc:sldMk cId="3018520535" sldId="1579"/>
            <ac:spMk id="14" creationId="{39378473-D086-7571-FDB5-934B68492FAB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5" creationId="{7186221B-8885-9098-52EA-7FD1DA17A2FD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8" creationId="{2C26DEF2-4CCB-3DA0-C971-FBE18CF160D5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9" creationId="{556AFE30-3E74-77CD-0C7B-EC16C34725F8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20" creationId="{9BA22758-A253-3FCD-27EE-F63178EE1F3B}"/>
          </ac:spMkLst>
        </pc:spChg>
        <pc:spChg chg="mod">
          <ac:chgData name="Erfan Meskar" userId="ae30a713-38f5-4e56-b874-fd636adcf478" providerId="ADAL" clId="{E95436FD-D1F7-4BF0-AFA4-42D36CDF0898}" dt="2025-03-26T22:16:38.836" v="3757" actId="14100"/>
          <ac:spMkLst>
            <pc:docMk/>
            <pc:sldMk cId="3018520535" sldId="1579"/>
            <ac:spMk id="22" creationId="{91C317F7-6B7A-397E-5714-0D94924DEDCA}"/>
          </ac:spMkLst>
        </pc:spChg>
        <pc:spChg chg="mod">
          <ac:chgData name="Erfan Meskar" userId="ae30a713-38f5-4e56-b874-fd636adcf478" providerId="ADAL" clId="{E95436FD-D1F7-4BF0-AFA4-42D36CDF0898}" dt="2025-03-26T22:16:42.517" v="3758" actId="14100"/>
          <ac:spMkLst>
            <pc:docMk/>
            <pc:sldMk cId="3018520535" sldId="1579"/>
            <ac:spMk id="23" creationId="{83FCD871-DC28-EB9F-488F-9FADFEE9F36B}"/>
          </ac:spMkLst>
        </pc:spChg>
        <pc:spChg chg="mod">
          <ac:chgData name="Erfan Meskar" userId="ae30a713-38f5-4e56-b874-fd636adcf478" providerId="ADAL" clId="{E95436FD-D1F7-4BF0-AFA4-42D36CDF0898}" dt="2025-03-26T22:20:24.647" v="3883" actId="14100"/>
          <ac:spMkLst>
            <pc:docMk/>
            <pc:sldMk cId="3018520535" sldId="1579"/>
            <ac:spMk id="24" creationId="{7E6010CE-2710-AB20-344D-3F0E57A2AFB7}"/>
          </ac:spMkLst>
        </pc:spChg>
        <pc:spChg chg="mod">
          <ac:chgData name="Erfan Meskar" userId="ae30a713-38f5-4e56-b874-fd636adcf478" providerId="ADAL" clId="{E95436FD-D1F7-4BF0-AFA4-42D36CDF0898}" dt="2025-03-26T22:32:21.644" v="4830" actId="14100"/>
          <ac:spMkLst>
            <pc:docMk/>
            <pc:sldMk cId="3018520535" sldId="1579"/>
            <ac:spMk id="25" creationId="{4E040F88-2166-A598-4482-E598D58D2BED}"/>
          </ac:spMkLst>
        </pc:spChg>
        <pc:spChg chg="add del mod">
          <ac:chgData name="Erfan Meskar" userId="ae30a713-38f5-4e56-b874-fd636adcf478" providerId="ADAL" clId="{E95436FD-D1F7-4BF0-AFA4-42D36CDF0898}" dt="2025-03-26T22:19:13.111" v="3872" actId="478"/>
          <ac:spMkLst>
            <pc:docMk/>
            <pc:sldMk cId="3018520535" sldId="1579"/>
            <ac:spMk id="26" creationId="{7C8FD236-9011-4CBF-82D7-756037E35F82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27" creationId="{82DCC641-6889-69BF-4CC1-8D1FA7001EF2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0" creationId="{B57E0ACB-C295-7974-1419-26848FDE57DA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1" creationId="{296D37DA-B40E-AD71-3ED0-F99111C49EC9}"/>
          </ac:spMkLst>
        </pc:spChg>
        <pc:spChg chg="del mod">
          <ac:chgData name="Erfan Meskar" userId="ae30a713-38f5-4e56-b874-fd636adcf478" providerId="ADAL" clId="{E95436FD-D1F7-4BF0-AFA4-42D36CDF0898}" dt="2025-03-26T22:20:11.444" v="3879" actId="478"/>
          <ac:spMkLst>
            <pc:docMk/>
            <pc:sldMk cId="3018520535" sldId="1579"/>
            <ac:spMk id="34" creationId="{893E1C17-5836-438A-E7C7-1EF5FAD240B2}"/>
          </ac:spMkLst>
        </pc:spChg>
        <pc:spChg chg="del mod">
          <ac:chgData name="Erfan Meskar" userId="ae30a713-38f5-4e56-b874-fd636adcf478" providerId="ADAL" clId="{E95436FD-D1F7-4BF0-AFA4-42D36CDF0898}" dt="2025-03-26T22:20:08.372" v="3877" actId="478"/>
          <ac:spMkLst>
            <pc:docMk/>
            <pc:sldMk cId="3018520535" sldId="1579"/>
            <ac:spMk id="35" creationId="{D467D6CC-7638-5849-0595-2727552422A5}"/>
          </ac:spMkLst>
        </pc:spChg>
        <pc:spChg chg="del mod">
          <ac:chgData name="Erfan Meskar" userId="ae30a713-38f5-4e56-b874-fd636adcf478" providerId="ADAL" clId="{E95436FD-D1F7-4BF0-AFA4-42D36CDF0898}" dt="2025-03-26T22:20:10.379" v="3878" actId="478"/>
          <ac:spMkLst>
            <pc:docMk/>
            <pc:sldMk cId="3018520535" sldId="1579"/>
            <ac:spMk id="36" creationId="{517C4919-8277-4A12-A18A-8558D6EE16E5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7" creationId="{6D2FF155-122B-F3B1-6F97-92740C8C2890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9" creationId="{E422F125-C46A-9602-3BA0-1104275635A7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40" creationId="{611064C0-E240-133D-EBA6-41DBD014A0C7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41" creationId="{BC86920F-5A32-8E1A-D684-D085ABFBFBE7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2" creationId="{700C9BD3-DDDE-66D7-4899-EC2AE1A1B731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3" creationId="{85C49B59-F493-FC4D-EE67-5195F8EC6D3C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5" creationId="{8FD05F2A-BEDB-F040-8044-EC9ADFE86E4A}"/>
          </ac:spMkLst>
        </pc:spChg>
        <pc:spChg chg="add mod">
          <ac:chgData name="Erfan Meskar" userId="ae30a713-38f5-4e56-b874-fd636adcf478" providerId="ADAL" clId="{E95436FD-D1F7-4BF0-AFA4-42D36CDF0898}" dt="2025-03-26T22:20:00.010" v="3874" actId="1076"/>
          <ac:spMkLst>
            <pc:docMk/>
            <pc:sldMk cId="3018520535" sldId="1579"/>
            <ac:spMk id="46" creationId="{E1FA8D75-D6EB-5B22-1127-A4A7C33909A9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7" creationId="{633CDC01-A9D4-6610-E35E-2D7E3147E7B4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8" creationId="{7A9831B8-6F42-44AF-B7F0-0E1B295D47A6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2" creationId="{8293E68C-EF86-1B5D-8E80-38E87387E451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6" creationId="{35747854-44B1-45BA-2E87-E30164369D32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8" creationId="{C3D29FED-2DAA-B155-29A4-B77ACA372439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60" creationId="{767E4192-ACE0-F76B-4946-F45025514171}"/>
          </ac:spMkLst>
        </pc:spChg>
        <pc:spChg chg="add mod">
          <ac:chgData name="Erfan Meskar" userId="ae30a713-38f5-4e56-b874-fd636adcf478" providerId="ADAL" clId="{E95436FD-D1F7-4BF0-AFA4-42D36CDF0898}" dt="2025-03-26T22:32:36.250" v="4839" actId="20577"/>
          <ac:spMkLst>
            <pc:docMk/>
            <pc:sldMk cId="3018520535" sldId="1579"/>
            <ac:spMk id="61" creationId="{299B6671-6562-E867-E7D9-20F12EFC9E25}"/>
          </ac:spMkLst>
        </pc:spChg>
        <pc:spChg chg="add del mod">
          <ac:chgData name="Erfan Meskar" userId="ae30a713-38f5-4e56-b874-fd636adcf478" providerId="ADAL" clId="{E95436FD-D1F7-4BF0-AFA4-42D36CDF0898}" dt="2025-03-26T22:32:19.813" v="4829" actId="11529"/>
          <ac:spMkLst>
            <pc:docMk/>
            <pc:sldMk cId="3018520535" sldId="1579"/>
            <ac:spMk id="62" creationId="{6E57E0E7-94A8-FE2B-B728-45DE04CFB37D}"/>
          </ac:spMkLst>
        </pc:spChg>
        <pc:spChg chg="add mod">
          <ac:chgData name="Erfan Meskar" userId="ae30a713-38f5-4e56-b874-fd636adcf478" providerId="ADAL" clId="{E95436FD-D1F7-4BF0-AFA4-42D36CDF0898}" dt="2025-03-26T22:32:18.264" v="4827" actId="20577"/>
          <ac:spMkLst>
            <pc:docMk/>
            <pc:sldMk cId="3018520535" sldId="1579"/>
            <ac:spMk id="63" creationId="{4AE10625-2950-287F-7A83-7FF588FDF9AA}"/>
          </ac:spMkLst>
        </pc:spChg>
        <pc:spChg chg="mod">
          <ac:chgData name="Erfan Meskar" userId="ae30a713-38f5-4e56-b874-fd636adcf478" providerId="ADAL" clId="{E95436FD-D1F7-4BF0-AFA4-42D36CDF0898}" dt="2025-03-27T01:41:49.225" v="7283"/>
          <ac:spMkLst>
            <pc:docMk/>
            <pc:sldMk cId="3018520535" sldId="1579"/>
            <ac:spMk id="307202" creationId="{69AD9484-65BD-B734-0782-0A96E2236A63}"/>
          </ac:spMkLst>
        </pc:spChg>
      </pc:sldChg>
      <pc:sldChg chg="addSp delSp modSp add del mo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3469566834" sldId="1580"/>
        </pc:sldMkLst>
        <pc:spChg chg="add mod">
          <ac:chgData name="Erfan Meskar" userId="ae30a713-38f5-4e56-b874-fd636adcf478" providerId="ADAL" clId="{E95436FD-D1F7-4BF0-AFA4-42D36CDF0898}" dt="2025-03-26T22:32:54.276" v="4840" actId="20577"/>
          <ac:spMkLst>
            <pc:docMk/>
            <pc:sldMk cId="3469566834" sldId="1580"/>
            <ac:spMk id="2" creationId="{672B30A5-A89C-ADB1-1B75-3AE4562BAA61}"/>
          </ac:spMkLst>
        </pc:spChg>
        <pc:spChg chg="add mod">
          <ac:chgData name="Erfan Meskar" userId="ae30a713-38f5-4e56-b874-fd636adcf478" providerId="ADAL" clId="{E95436FD-D1F7-4BF0-AFA4-42D36CDF0898}" dt="2025-03-26T22:23:53.853" v="4261" actId="1076"/>
          <ac:spMkLst>
            <pc:docMk/>
            <pc:sldMk cId="3469566834" sldId="1580"/>
            <ac:spMk id="3" creationId="{9E03117E-9AE4-E0E6-0102-64961C528CFD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2" creationId="{F468D7D2-453A-359A-6031-54C39F9193FB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4" creationId="{526AB069-DFBA-AC6A-A6BB-7E9CF80AC281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8" creationId="{8D7E1F21-2E87-1C24-ACDE-0FF208E5FC63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0" creationId="{9F3DE2AE-CD54-D5A1-81E5-87B2B316F23E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1" creationId="{DC56E276-B3D8-0D0C-81FC-AEF71C88BD4E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2" creationId="{6000BC76-9FC0-C7D4-364C-EC50A6699F94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8" creationId="{6FC8191E-2C22-6B3E-EE99-F7B4DDEA673C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9" creationId="{42260AD3-7318-B36B-B884-17B8E62DDDDA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40" creationId="{7765017C-016E-C2F1-75BB-B236B51DC30F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41" creationId="{ECCE2FED-1932-F023-2134-A7C389D34FFC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2" creationId="{C6D29B81-CC4B-92BC-6B07-D49CE9F3CEFF}"/>
          </ac:spMkLst>
        </pc:spChg>
        <pc:spChg chg="mod">
          <ac:chgData name="Erfan Meskar" userId="ae30a713-38f5-4e56-b874-fd636adcf478" providerId="ADAL" clId="{E95436FD-D1F7-4BF0-AFA4-42D36CDF0898}" dt="2025-03-26T22:24:03.845" v="4262" actId="207"/>
          <ac:spMkLst>
            <pc:docMk/>
            <pc:sldMk cId="3469566834" sldId="1580"/>
            <ac:spMk id="43" creationId="{69F1F9B8-A644-BD83-140C-6063954B94E5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4" creationId="{C831F2C6-E630-F10B-CE84-1A62524AD3B1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5" creationId="{32F050E9-5B56-D2FD-043E-B4BC11AC5FA0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7" creationId="{7715E9A6-A03D-FE33-880A-75C82C4DCD7F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0" creationId="{2D4CE72C-81D8-B1D8-3563-1B0AD5AA208A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3" creationId="{7E7F3626-5E87-B1F2-4E1A-8EAC53D7C7AE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4" creationId="{4BC7AA86-3AC3-6C7A-2F48-2F1A798375D8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7" creationId="{C4DEFF3D-A112-89D1-8B6B-BBFAB62FE80D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8" creationId="{CEFA7994-13E0-3338-5B5C-55370A494175}"/>
          </ac:spMkLst>
        </pc:spChg>
        <pc:spChg chg="mod">
          <ac:chgData name="Erfan Meskar" userId="ae30a713-38f5-4e56-b874-fd636adcf478" providerId="ADAL" clId="{E95436FD-D1F7-4BF0-AFA4-42D36CDF0898}" dt="2025-03-27T01:41:52.112" v="7285"/>
          <ac:spMkLst>
            <pc:docMk/>
            <pc:sldMk cId="3469566834" sldId="1580"/>
            <ac:spMk id="307202" creationId="{95729806-2454-856F-5F00-EB6B185F75DC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2:56:07.421" v="9109" actId="47"/>
        <pc:sldMkLst>
          <pc:docMk/>
          <pc:sldMk cId="3703770875" sldId="1581"/>
        </pc:sldMkLst>
        <pc:spChg chg="add mod">
          <ac:chgData name="Erfan Meskar" userId="ae30a713-38f5-4e56-b874-fd636adcf478" providerId="ADAL" clId="{E95436FD-D1F7-4BF0-AFA4-42D36CDF0898}" dt="2025-03-27T00:27:36.424" v="5774"/>
          <ac:spMkLst>
            <pc:docMk/>
            <pc:sldMk cId="3703770875" sldId="1581"/>
            <ac:spMk id="2" creationId="{4732A8F0-9E31-24A3-6F1E-71025CD274B2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" creationId="{BEC65D43-5227-46E1-66E8-D9F199FB1676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6" creationId="{501A0ECB-210E-8E05-73AF-95A6AA848929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8" creationId="{ACEB328C-3AA9-002A-F2B2-9C77F9936CDC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0" creationId="{CF9397A9-DD7E-2ACA-03DD-3DA325AD301E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5" creationId="{A4142653-059A-2FC3-BCC0-E61AA599CFBC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6" creationId="{A67342A5-AD9C-BBE5-0D9E-34DE93CA7E70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7" creationId="{637B2494-B496-56A2-E08F-C8096DECE187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8" creationId="{54BB090B-E3C6-97BB-F239-A12ED3B49E40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28" creationId="{32B24F11-E2EC-DF38-95AC-F831482B961A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1" creationId="{6CDAF260-366D-6178-91B5-6DAEC37B7DA3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2" creationId="{858BDE8C-5098-F890-5134-718C79015DC4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3" creationId="{C953E258-C2C5-453C-52F8-BA7AE33FCD27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7" creationId="{7BA1777E-0985-F5D6-7616-C1CE7BD8FB32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8" creationId="{9228B569-EC26-44B2-E9AC-F1CE99D360FF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9" creationId="{58274A94-38C6-67B3-1B29-0903D6B3C2B6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0" creationId="{8CC35412-743C-045B-2BAF-B2D61F8F5F7B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2" creationId="{A882C9AA-5194-A053-FFA8-5B49EA8D2BAE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3" creationId="{1520E582-BC1C-EB40-08FD-5556C6D61BF4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6" creationId="{AF5227E3-620D-0A96-C185-C0A706E836F1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7" creationId="{8B453E0F-5A67-338B-405F-3D85C050F395}"/>
          </ac:spMkLst>
        </pc:spChg>
        <pc:spChg chg="mod">
          <ac:chgData name="Erfan Meskar" userId="ae30a713-38f5-4e56-b874-fd636adcf478" providerId="ADAL" clId="{E95436FD-D1F7-4BF0-AFA4-42D36CDF0898}" dt="2025-03-27T01:41:41.071" v="7277"/>
          <ac:spMkLst>
            <pc:docMk/>
            <pc:sldMk cId="3703770875" sldId="1581"/>
            <ac:spMk id="307202" creationId="{660C3D27-5A58-0E54-0CE7-ED717EAB26A7}"/>
          </ac:spMkLst>
        </pc:spChg>
      </pc:sldChg>
      <pc:sldChg chg="addSp delSp modSp add del mod">
        <pc:chgData name="Erfan Meskar" userId="ae30a713-38f5-4e56-b874-fd636adcf478" providerId="ADAL" clId="{E95436FD-D1F7-4BF0-AFA4-42D36CDF0898}" dt="2025-03-27T02:56:07.421" v="9109" actId="47"/>
        <pc:sldMkLst>
          <pc:docMk/>
          <pc:sldMk cId="960051363" sldId="1582"/>
        </pc:sldMkLst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3" creationId="{FCB0018A-28F9-27B7-DC46-72EFCE856EE6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5" creationId="{34A34C81-AB9A-CD39-A8DB-04F9872C226F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9" creationId="{024E1DB6-0572-AAFB-AB4D-DA1919A16F0C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0" creationId="{C546A26F-6117-72F9-38FE-81C2F27CAEF4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1" creationId="{495A8978-E8B7-5A67-2350-FA74EFAF832C}"/>
          </ac:spMkLst>
        </pc:spChg>
        <pc:spChg chg="add mod">
          <ac:chgData name="Erfan Meskar" userId="ae30a713-38f5-4e56-b874-fd636adcf478" providerId="ADAL" clId="{E95436FD-D1F7-4BF0-AFA4-42D36CDF0898}" dt="2025-03-27T00:27:42.204" v="5776"/>
          <ac:spMkLst>
            <pc:docMk/>
            <pc:sldMk cId="960051363" sldId="1582"/>
            <ac:spMk id="12" creationId="{818B402F-9E21-DC9F-19B5-88CCFC83550E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7" creationId="{4C9CE038-A34A-FE99-A1FD-029D818AA0DD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8" creationId="{A5E2BA05-CBD9-E710-82F5-DD2C57722675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0" creationId="{0EFA8245-3F54-B852-8D11-BA7A8AF3A611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1" creationId="{D71B47D5-FC01-1795-C4FE-9BF4F2271378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2" creationId="{28DBF375-59AA-5BE0-F33D-1009EDAE8498}"/>
          </ac:spMkLst>
        </pc:spChg>
        <pc:spChg chg="mod">
          <ac:chgData name="Erfan Meskar" userId="ae30a713-38f5-4e56-b874-fd636adcf478" providerId="ADAL" clId="{E95436FD-D1F7-4BF0-AFA4-42D36CDF0898}" dt="2025-03-26T22:30:21.425" v="4776" actId="14100"/>
          <ac:spMkLst>
            <pc:docMk/>
            <pc:sldMk cId="960051363" sldId="1582"/>
            <ac:spMk id="24" creationId="{61937C3D-05DA-F278-ABA8-6BDF54599630}"/>
          </ac:spMkLst>
        </pc:spChg>
        <pc:spChg chg="mod">
          <ac:chgData name="Erfan Meskar" userId="ae30a713-38f5-4e56-b874-fd636adcf478" providerId="ADAL" clId="{E95436FD-D1F7-4BF0-AFA4-42D36CDF0898}" dt="2025-03-26T22:30:14.618" v="4773" actId="14100"/>
          <ac:spMkLst>
            <pc:docMk/>
            <pc:sldMk cId="960051363" sldId="1582"/>
            <ac:spMk id="25" creationId="{F9FB2087-BD70-4E8C-AD8A-C7534816CA86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6" creationId="{9D24B738-4F8E-89B4-595A-47AFC6D87984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8" creationId="{98981B2D-0604-50DF-0E47-A4C17357A634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9" creationId="{4E9ECD71-E6F2-D541-E2D7-C94C3701390F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30" creationId="{AB5E0A0D-7D42-7CE0-6B4D-A2398E39845B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41" creationId="{A72F03FB-67BB-1E75-613C-75B8AB2716E1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42" creationId="{9E4C6164-39E4-0D4C-137A-955196937C1F}"/>
          </ac:spMkLst>
        </pc:spChg>
        <pc:spChg chg="del mod">
          <ac:chgData name="Erfan Meskar" userId="ae30a713-38f5-4e56-b874-fd636adcf478" providerId="ADAL" clId="{E95436FD-D1F7-4BF0-AFA4-42D36CDF0898}" dt="2025-03-26T22:30:17.978" v="4775" actId="478"/>
          <ac:spMkLst>
            <pc:docMk/>
            <pc:sldMk cId="960051363" sldId="1582"/>
            <ac:spMk id="43" creationId="{44A118C3-B9DE-F919-B1EB-B2B7FFF16562}"/>
          </ac:spMkLst>
        </pc:spChg>
        <pc:spChg chg="del">
          <ac:chgData name="Erfan Meskar" userId="ae30a713-38f5-4e56-b874-fd636adcf478" providerId="ADAL" clId="{E95436FD-D1F7-4BF0-AFA4-42D36CDF0898}" dt="2025-03-26T22:30:16.762" v="4774" actId="478"/>
          <ac:spMkLst>
            <pc:docMk/>
            <pc:sldMk cId="960051363" sldId="1582"/>
            <ac:spMk id="44" creationId="{2AA6AF8A-4BE7-DCF9-1DA2-3162EACD748A}"/>
          </ac:spMkLst>
        </pc:spChg>
        <pc:spChg chg="del">
          <ac:chgData name="Erfan Meskar" userId="ae30a713-38f5-4e56-b874-fd636adcf478" providerId="ADAL" clId="{E95436FD-D1F7-4BF0-AFA4-42D36CDF0898}" dt="2025-03-26T22:30:24.275" v="4777" actId="478"/>
          <ac:spMkLst>
            <pc:docMk/>
            <pc:sldMk cId="960051363" sldId="1582"/>
            <ac:spMk id="45" creationId="{ACE0EF54-8CCC-A305-AE60-8BC0437CBF10}"/>
          </ac:spMkLst>
        </pc:spChg>
        <pc:spChg chg="del mod">
          <ac:chgData name="Erfan Meskar" userId="ae30a713-38f5-4e56-b874-fd636adcf478" providerId="ADAL" clId="{E95436FD-D1F7-4BF0-AFA4-42D36CDF0898}" dt="2025-03-26T22:30:26.307" v="4778" actId="478"/>
          <ac:spMkLst>
            <pc:docMk/>
            <pc:sldMk cId="960051363" sldId="1582"/>
            <ac:spMk id="46" creationId="{C7D25748-EE46-E690-6842-4208139ED789}"/>
          </ac:spMkLst>
        </pc:spChg>
        <pc:spChg chg="mod">
          <ac:chgData name="Erfan Meskar" userId="ae30a713-38f5-4e56-b874-fd636adcf478" providerId="ADAL" clId="{E95436FD-D1F7-4BF0-AFA4-42D36CDF0898}" dt="2025-03-27T01:41:46.378" v="7281"/>
          <ac:spMkLst>
            <pc:docMk/>
            <pc:sldMk cId="960051363" sldId="1582"/>
            <ac:spMk id="307202" creationId="{55089F7F-961C-AD41-4341-BD68906449DF}"/>
          </ac:spMkLst>
        </pc:spChg>
      </pc:sldChg>
      <pc:sldChg chg="modSp add del mo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3297704867" sldId="1583"/>
        </pc:sldMkLst>
        <pc:spChg chg="mod">
          <ac:chgData name="Erfan Meskar" userId="ae30a713-38f5-4e56-b874-fd636adcf478" providerId="ADAL" clId="{E95436FD-D1F7-4BF0-AFA4-42D36CDF0898}" dt="2025-03-27T01:42:29.994" v="7288" actId="20577"/>
          <ac:spMkLst>
            <pc:docMk/>
            <pc:sldMk cId="3297704867" sldId="1583"/>
            <ac:spMk id="2" creationId="{115ECCE7-C228-8ACC-FC58-2AAED9C8ED92}"/>
          </ac:spMkLst>
        </pc:spChg>
        <pc:spChg chg="mod">
          <ac:chgData name="Erfan Meskar" userId="ae30a713-38f5-4e56-b874-fd636adcf478" providerId="ADAL" clId="{E95436FD-D1F7-4BF0-AFA4-42D36CDF0898}" dt="2025-03-26T22:34:16.793" v="4849" actId="20577"/>
          <ac:spMkLst>
            <pc:docMk/>
            <pc:sldMk cId="3297704867" sldId="1583"/>
            <ac:spMk id="307202" creationId="{5B00EDAC-633E-F352-C74F-58117039D021}"/>
          </ac:spMkLst>
        </pc:spChg>
      </pc:sldChg>
      <pc:sldChg chg="addSp modSp add del mo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2541745419" sldId="1584"/>
        </pc:sldMkLst>
        <pc:spChg chg="mod">
          <ac:chgData name="Erfan Meskar" userId="ae30a713-38f5-4e56-b874-fd636adcf478" providerId="ADAL" clId="{E95436FD-D1F7-4BF0-AFA4-42D36CDF0898}" dt="2025-03-27T01:25:43.094" v="7019" actId="20577"/>
          <ac:spMkLst>
            <pc:docMk/>
            <pc:sldMk cId="2541745419" sldId="1584"/>
            <ac:spMk id="2" creationId="{27D94520-02E0-8162-9CB5-B82EF3B5A7D7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4" creationId="{1C2C479C-80C5-C3BA-B470-1E8A0F888845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5" creationId="{2D6AA13D-EBBC-7BCC-D609-33062F731F1F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6" creationId="{825D05D9-B576-8622-4BFF-62C8BA8C02BA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7" creationId="{2D249F77-D157-0113-352F-BCE03321CF00}"/>
          </ac:spMkLst>
        </pc:spChg>
        <pc:spChg chg="add mod ord">
          <ac:chgData name="Erfan Meskar" userId="ae30a713-38f5-4e56-b874-fd636adcf478" providerId="ADAL" clId="{E95436FD-D1F7-4BF0-AFA4-42D36CDF0898}" dt="2025-03-26T22:38:07.334" v="5067" actId="167"/>
          <ac:spMkLst>
            <pc:docMk/>
            <pc:sldMk cId="2541745419" sldId="1584"/>
            <ac:spMk id="8" creationId="{E44298AF-4722-3BE0-B31F-E341E9566B92}"/>
          </ac:spMkLst>
        </pc:spChg>
        <pc:spChg chg="mod">
          <ac:chgData name="Erfan Meskar" userId="ae30a713-38f5-4e56-b874-fd636adcf478" providerId="ADAL" clId="{E95436FD-D1F7-4BF0-AFA4-42D36CDF0898}" dt="2025-03-26T22:44:19.387" v="5332" actId="207"/>
          <ac:spMkLst>
            <pc:docMk/>
            <pc:sldMk cId="2541745419" sldId="1584"/>
            <ac:spMk id="43" creationId="{F3A12C24-4438-97F0-D813-02D6368F25E6}"/>
          </ac:spMkLst>
        </pc:spChg>
        <pc:spChg chg="mod">
          <ac:chgData name="Erfan Meskar" userId="ae30a713-38f5-4e56-b874-fd636adcf478" providerId="ADAL" clId="{E95436FD-D1F7-4BF0-AFA4-42D36CDF0898}" dt="2025-03-26T22:51:59.883" v="5651" actId="207"/>
          <ac:spMkLst>
            <pc:docMk/>
            <pc:sldMk cId="2541745419" sldId="1584"/>
            <ac:spMk id="307202" creationId="{C7A9FDFC-EDFA-A4A4-B6F6-7D94C3838B6E}"/>
          </ac:spMkLst>
        </pc:spChg>
      </pc:sldChg>
      <pc:sldChg chg="addSp delSp modSp add del mo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2440387576" sldId="1585"/>
        </pc:sldMkLst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10" creationId="{70189DE2-7D92-A88B-9B80-FDC141D4B218}"/>
          </ac:spMkLst>
        </pc:spChg>
        <pc:spChg chg="mod">
          <ac:chgData name="Erfan Meskar" userId="ae30a713-38f5-4e56-b874-fd636adcf478" providerId="ADAL" clId="{E95436FD-D1F7-4BF0-AFA4-42D36CDF0898}" dt="2025-03-27T00:37:27.909" v="5901" actId="1036"/>
          <ac:spMkLst>
            <pc:docMk/>
            <pc:sldMk cId="2440387576" sldId="1585"/>
            <ac:spMk id="11" creationId="{FF64A4AA-327A-5B8E-7D76-D8ECD9BF9EB8}"/>
          </ac:spMkLst>
        </pc:spChg>
        <pc:spChg chg="mod">
          <ac:chgData name="Erfan Meskar" userId="ae30a713-38f5-4e56-b874-fd636adcf478" providerId="ADAL" clId="{E95436FD-D1F7-4BF0-AFA4-42D36CDF0898}" dt="2025-03-27T00:37:27.909" v="5901" actId="1036"/>
          <ac:spMkLst>
            <pc:docMk/>
            <pc:sldMk cId="2440387576" sldId="1585"/>
            <ac:spMk id="15" creationId="{F3307415-7E66-05ED-1ADC-FE72DF20D7EF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19" creationId="{9078C0FB-8475-CA1F-A47D-C59024797FFE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4" creationId="{78B4C949-BF28-DD14-9075-EBE737232F3F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6" creationId="{A10FA388-8733-1A8B-D683-C89B62DAB4F2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8" creationId="{E541C5AA-B333-F3BB-FBD4-AFAC3A2BB8BA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35" creationId="{B0C6551B-73CF-FA9C-9EA3-AF7AB8C318EA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38" creationId="{1F3039C6-2CFF-4058-439E-8DE440B3FC75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45" creationId="{D802EFD2-C263-CB8C-E7CB-BADCE8DDB179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52" creationId="{66945309-5541-F5FE-6F85-6A3954267B63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56" creationId="{27D2FE25-71CE-F612-AA3C-676C995CE705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62" creationId="{93D20082-D996-680E-7811-F06FBCFB72D5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63" creationId="{0CF6B9DC-B4F2-9F23-6C35-F95A0EC5B719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14" creationId="{77E5A0F4-828E-55BE-F84F-C0AFB938D4CB}"/>
          </ac:spMkLst>
        </pc:spChg>
        <pc:spChg chg="mod">
          <ac:chgData name="Erfan Meskar" userId="ae30a713-38f5-4e56-b874-fd636adcf478" providerId="ADAL" clId="{E95436FD-D1F7-4BF0-AFA4-42D36CDF0898}" dt="2025-03-27T00:44:50.194" v="6155" actId="20577"/>
          <ac:spMkLst>
            <pc:docMk/>
            <pc:sldMk cId="2440387576" sldId="1585"/>
            <ac:spMk id="90115" creationId="{C24A9DD9-BF64-77FC-4FD1-D7416E2E9183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16" creationId="{BCC862BD-51CD-81A7-2055-27C542FCC1B1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18" creationId="{73F40D78-6DF1-A6D2-8D44-E4533D6E3CBF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19" creationId="{6514B112-9F90-F20E-2328-8E272D40312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21" creationId="{E461EABA-6F4F-6A8E-8D0B-BBE1BA4B419C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23" creationId="{DE1E1EE4-959C-A1BD-6703-58EDD4B0271A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24" creationId="{84EE3FA8-D32F-12A9-09B6-3CE5E276FCDF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25" creationId="{F3575B50-F2C9-150A-D00F-B79E929E57C1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6" creationId="{AE9C679A-8FC1-89E7-EA8B-91A781E9DB86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7" creationId="{4D1DBE8B-BA37-7142-F855-052FEA9F3311}"/>
          </ac:spMkLst>
        </pc:spChg>
        <pc:spChg chg="add 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8" creationId="{1D287D68-C6C2-A4DD-AFF6-135903B5F9B0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9" creationId="{13C2C726-65C1-8336-B2C3-218CDE76B92A}"/>
          </ac:spMkLst>
        </pc:spChg>
        <pc:spChg chg="add 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0" creationId="{9E191C09-2A00-4A9E-9B43-3FB4DEC6DFF2}"/>
          </ac:spMkLst>
        </pc:spChg>
        <pc:spChg chg="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1" creationId="{C01477A4-8CED-1971-2CCA-086F660D6D40}"/>
          </ac:spMkLst>
        </pc:spChg>
        <pc:spChg chg="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2" creationId="{83306621-AC4C-47DD-9A3F-E6C466FFFA9F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0133" creationId="{910604EC-43EA-AE90-BA91-15143B8246EF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0134" creationId="{AC697BDB-07DD-F86E-0A62-EDECC4C62B6D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35" creationId="{32FB32EA-FC93-9540-E730-4347EBD479BA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37" creationId="{DDA71685-8D56-50C8-B4ED-1184BB81F6AB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39" creationId="{0FBA1865-91D2-4C72-056E-038C578E2FCF}"/>
          </ac:spMkLst>
        </pc:spChg>
        <pc:spChg chg="mod">
          <ac:chgData name="Erfan Meskar" userId="ae30a713-38f5-4e56-b874-fd636adcf478" providerId="ADAL" clId="{E95436FD-D1F7-4BF0-AFA4-42D36CDF0898}" dt="2025-03-27T00:39:37.408" v="6073" actId="1076"/>
          <ac:spMkLst>
            <pc:docMk/>
            <pc:sldMk cId="2440387576" sldId="1585"/>
            <ac:spMk id="90150" creationId="{AEC8ADC5-2623-925C-E45C-42ADE414338D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52" creationId="{95C9ABD9-5FE5-8E06-0D84-BC041C40A983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3" creationId="{D8BE33CE-A5DA-152E-5AC1-9D1679D551D8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55" creationId="{70239891-06DE-BDE2-8DE1-EA0020E0746B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6" creationId="{273C1852-4732-64C3-C873-85A3840FD4CA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8" creationId="{4D6FBE41-40A1-CC2C-101A-A74F76E8650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9" creationId="{29DAD13C-FCE2-0B38-69B9-4710228BA290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60" creationId="{966DCD3A-6157-4CD2-C47F-ADE87080EC37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61" creationId="{632BF0F1-B04D-BC9B-E340-B4B3B256111A}"/>
          </ac:spMkLst>
        </pc:spChg>
        <pc:spChg chg="add 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62" creationId="{6E9EDEFA-E219-8FB4-4FCD-88E37036E4E8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64" creationId="{A070D2FE-8205-58D9-3F8A-BD28DE73073C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0174" creationId="{7FA32942-D4A2-3A01-34CB-025A1A55EECE}"/>
          </ac:spMkLst>
        </pc:spChg>
        <pc:spChg chg="mod">
          <ac:chgData name="Erfan Meskar" userId="ae30a713-38f5-4e56-b874-fd636adcf478" providerId="ADAL" clId="{E95436FD-D1F7-4BF0-AFA4-42D36CDF0898}" dt="2025-03-27T00:40:51.285" v="6107" actId="1076"/>
          <ac:spMkLst>
            <pc:docMk/>
            <pc:sldMk cId="2440387576" sldId="1585"/>
            <ac:spMk id="971779" creationId="{FC1CA85E-82F5-8635-94CF-ADED3461F1BB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82" creationId="{75D75378-3A7A-3D47-B529-BB2352DB8534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84" creationId="{1F8F7F20-4BC5-469F-B7B4-CE4327C21DDD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90" creationId="{6112436E-769C-ACC7-2B59-CF4FE111B999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92" creationId="{D719B660-7EE1-CB4A-FC70-EFB23604A90D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1" creationId="{F414DFAF-B81D-7A0F-9259-FCAE154F29D9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8" creationId="{B7C43485-D917-0CAA-029B-A8FC5D8A5246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9" creationId="{F1A9B016-6368-5BAE-91A7-113AFFD04FE6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24" creationId="{406100B6-900B-5975-9F33-E01BF26CD4E2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71825" creationId="{CEB0C5F8-BA37-79A3-8336-2ACA888D2C3A}"/>
          </ac:spMkLst>
        </pc:spChg>
        <pc:spChg chg="add 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71828" creationId="{58E81B26-68DA-E2A3-4E86-5CF1611ECB5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29" creationId="{70F71B8A-73C2-60C8-DFBD-E8D0CB70631D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71832" creationId="{F959B2EC-4C8F-F3E1-3452-1F17ED889BB6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34" creationId="{059662D3-37C0-F066-69CB-EBE1D5C74F0C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71838" creationId="{2E95CF9E-A896-A352-7E27-B79248BF87C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39" creationId="{770E712D-015C-45A6-426F-DE4D72BB6F9F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40" creationId="{DE362E3A-51DC-FF10-26C1-E0C8287D86D8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42" creationId="{461ABA3F-4063-5614-8D5C-28D2F99E3DA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44" creationId="{A0354D72-B284-657B-1DB1-600C8D7C5B15}"/>
          </ac:spMkLst>
        </pc:spChg>
        <pc:spChg chg="add 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5" creationId="{D847AA91-9331-737A-BA1F-C5D41D9FF3D7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6" creationId="{26C3A227-4669-B966-DA8C-21E62B6998CC}"/>
          </ac:spMkLst>
        </pc:spChg>
        <pc:spChg chg="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7" creationId="{79892F9C-6281-8C58-5C87-8A063ACC1788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8" creationId="{2763DD41-4FBA-9592-2110-6E57EB630077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9" creationId="{CE5B1E8D-9EA3-3B01-374A-F04BCB696148}"/>
          </ac:spMkLst>
        </pc:spChg>
        <pc:spChg chg="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50" creationId="{6BF8BE77-1055-762B-FB9A-2AE9388684B8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51" creationId="{87E2339A-5F80-C661-E66D-0AB3D4CD4760}"/>
          </ac:spMkLst>
        </pc:spChg>
        <pc:spChg chg="mod">
          <ac:chgData name="Erfan Meskar" userId="ae30a713-38f5-4e56-b874-fd636adcf478" providerId="ADAL" clId="{E95436FD-D1F7-4BF0-AFA4-42D36CDF0898}" dt="2025-03-27T00:40:16.109" v="6094" actId="1076"/>
          <ac:spMkLst>
            <pc:docMk/>
            <pc:sldMk cId="2440387576" sldId="1585"/>
            <ac:spMk id="971852" creationId="{76227CE0-ABD2-EE50-21B3-C599E935E1E1}"/>
          </ac:spMkLst>
        </pc:spChg>
        <pc:spChg chg="add mod">
          <ac:chgData name="Erfan Meskar" userId="ae30a713-38f5-4e56-b874-fd636adcf478" providerId="ADAL" clId="{E95436FD-D1F7-4BF0-AFA4-42D36CDF0898}" dt="2025-03-27T00:40:16.109" v="6094" actId="1076"/>
          <ac:spMkLst>
            <pc:docMk/>
            <pc:sldMk cId="2440387576" sldId="1585"/>
            <ac:spMk id="971853" creationId="{8E2B4529-5FBF-B57B-2066-A80B1545290E}"/>
          </ac:spMkLst>
        </pc:spChg>
        <pc:spChg chg="add 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54" creationId="{38795CF8-563C-7E38-D6B2-6E73F207757C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55" creationId="{A1DC70B6-A00C-4BA7-8D2E-25FD4D5918A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58" creationId="{03B95FF8-6134-DC5E-42F2-CA302B8574CB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71859" creationId="{C8222D96-B7FA-23D4-B34D-81732FED1AEB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71861" creationId="{FB5E5AE9-17C4-D15D-6EF2-C23FFFBEB53B}"/>
          </ac:spMkLst>
        </pc:spChg>
        <pc:spChg chg="mod">
          <ac:chgData name="Erfan Meskar" userId="ae30a713-38f5-4e56-b874-fd636adcf478" providerId="ADAL" clId="{E95436FD-D1F7-4BF0-AFA4-42D36CDF0898}" dt="2025-03-27T00:41:02.562" v="6139" actId="1036"/>
          <ac:spMkLst>
            <pc:docMk/>
            <pc:sldMk cId="2440387576" sldId="1585"/>
            <ac:spMk id="971865" creationId="{FED295A3-A9BB-551F-F6CB-852A6767E1A3}"/>
          </ac:spMkLst>
        </pc:spChg>
        <pc:spChg chg="mod">
          <ac:chgData name="Erfan Meskar" userId="ae30a713-38f5-4e56-b874-fd636adcf478" providerId="ADAL" clId="{E95436FD-D1F7-4BF0-AFA4-42D36CDF0898}" dt="2025-03-27T00:40:29.553" v="6101" actId="1037"/>
          <ac:spMkLst>
            <pc:docMk/>
            <pc:sldMk cId="2440387576" sldId="1585"/>
            <ac:spMk id="971869" creationId="{ACFDE754-7937-513B-EA0C-CD8E521B6ED7}"/>
          </ac:spMkLst>
        </pc:spChg>
        <pc:spChg chg="add mod">
          <ac:chgData name="Erfan Meskar" userId="ae30a713-38f5-4e56-b874-fd636adcf478" providerId="ADAL" clId="{E95436FD-D1F7-4BF0-AFA4-42D36CDF0898}" dt="2025-03-27T00:45:45.437" v="6199" actId="113"/>
          <ac:spMkLst>
            <pc:docMk/>
            <pc:sldMk cId="2440387576" sldId="1585"/>
            <ac:spMk id="971876" creationId="{CD898B66-862E-3467-43C3-A4E9DBDA67C6}"/>
          </ac:spMkLst>
        </pc:spChg>
        <pc:cxnChg chg="mod">
          <ac:chgData name="Erfan Meskar" userId="ae30a713-38f5-4e56-b874-fd636adcf478" providerId="ADAL" clId="{E95436FD-D1F7-4BF0-AFA4-42D36CDF0898}" dt="2025-03-27T00:39:40.663" v="6074" actId="14100"/>
          <ac:cxnSpMkLst>
            <pc:docMk/>
            <pc:sldMk cId="2440387576" sldId="1585"/>
            <ac:cxnSpMk id="90149" creationId="{8634EA3A-F056-2626-4801-5347A54D6E5D}"/>
          </ac:cxnSpMkLst>
        </pc:cxnChg>
        <pc:cxnChg chg="mod">
          <ac:chgData name="Erfan Meskar" userId="ae30a713-38f5-4e56-b874-fd636adcf478" providerId="ADAL" clId="{E95436FD-D1F7-4BF0-AFA4-42D36CDF0898}" dt="2025-03-27T00:40:40.737" v="6104" actId="14100"/>
          <ac:cxnSpMkLst>
            <pc:docMk/>
            <pc:sldMk cId="2440387576" sldId="1585"/>
            <ac:cxnSpMk id="971868" creationId="{6BE7FA20-F143-88AC-0D6E-AC83647A93A6}"/>
          </ac:cxnSpMkLst>
        </pc:cxnChg>
      </pc:sldChg>
      <pc:sldChg chg="addSp delSp modSp add del mod delAnim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877325649" sldId="1586"/>
        </pc:sldMkLst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2" creationId="{AD7992F7-C9B6-E22E-FB65-840A68A482BB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4" creationId="{B4117204-25C5-81A1-F63E-07447A0AAE18}"/>
          </ac:spMkLst>
        </pc:spChg>
        <pc:spChg chg="mod">
          <ac:chgData name="Erfan Meskar" userId="ae30a713-38f5-4e56-b874-fd636adcf478" providerId="ADAL" clId="{E95436FD-D1F7-4BF0-AFA4-42D36CDF0898}" dt="2025-03-27T00:54:04.791" v="6325" actId="207"/>
          <ac:spMkLst>
            <pc:docMk/>
            <pc:sldMk cId="877325649" sldId="1586"/>
            <ac:spMk id="5" creationId="{F54A07BE-D44B-4BEF-B408-CE9B61BDDDC4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6" creationId="{0EF1335F-FEA5-B4F7-5EB0-BB2014986E8C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7" creationId="{BCA56869-603D-2C0E-7677-3DDFDC154305}"/>
          </ac:spMkLst>
        </pc:spChg>
        <pc:spChg chg="mod">
          <ac:chgData name="Erfan Meskar" userId="ae30a713-38f5-4e56-b874-fd636adcf478" providerId="ADAL" clId="{E95436FD-D1F7-4BF0-AFA4-42D36CDF0898}" dt="2025-03-27T00:59:16.505" v="6398" actId="207"/>
          <ac:spMkLst>
            <pc:docMk/>
            <pc:sldMk cId="877325649" sldId="1586"/>
            <ac:spMk id="8" creationId="{D0D03657-5E87-DFDB-BE55-F5E30B14AE21}"/>
          </ac:spMkLst>
        </pc:spChg>
        <pc:spChg chg="add mod">
          <ac:chgData name="Erfan Meskar" userId="ae30a713-38f5-4e56-b874-fd636adcf478" providerId="ADAL" clId="{E95436FD-D1F7-4BF0-AFA4-42D36CDF0898}" dt="2025-03-27T00:59:12.723" v="6397" actId="207"/>
          <ac:spMkLst>
            <pc:docMk/>
            <pc:sldMk cId="877325649" sldId="1586"/>
            <ac:spMk id="9" creationId="{520F8C02-82B7-2537-9198-A0AA002BD397}"/>
          </ac:spMkLst>
        </pc:spChg>
        <pc:spChg chg="mod">
          <ac:chgData name="Erfan Meskar" userId="ae30a713-38f5-4e56-b874-fd636adcf478" providerId="ADAL" clId="{E95436FD-D1F7-4BF0-AFA4-42D36CDF0898}" dt="2025-03-27T00:59:08.830" v="6396" actId="207"/>
          <ac:spMkLst>
            <pc:docMk/>
            <pc:sldMk cId="877325649" sldId="1586"/>
            <ac:spMk id="10" creationId="{2A2631B6-4A9C-1DB9-414E-7C8A0A11DBCC}"/>
          </ac:spMkLst>
        </pc:spChg>
        <pc:spChg chg="add mod">
          <ac:chgData name="Erfan Meskar" userId="ae30a713-38f5-4e56-b874-fd636adcf478" providerId="ADAL" clId="{E95436FD-D1F7-4BF0-AFA4-42D36CDF0898}" dt="2025-03-27T00:59:04.137" v="6395" actId="207"/>
          <ac:spMkLst>
            <pc:docMk/>
            <pc:sldMk cId="877325649" sldId="1586"/>
            <ac:spMk id="11" creationId="{DCB7C266-B092-2A54-28B1-30CAA8E7F20E}"/>
          </ac:spMkLst>
        </pc:spChg>
        <pc:spChg chg="del">
          <ac:chgData name="Erfan Meskar" userId="ae30a713-38f5-4e56-b874-fd636adcf478" providerId="ADAL" clId="{E95436FD-D1F7-4BF0-AFA4-42D36CDF0898}" dt="2025-03-27T00:52:14.349" v="6276" actId="478"/>
          <ac:spMkLst>
            <pc:docMk/>
            <pc:sldMk cId="877325649" sldId="1586"/>
            <ac:spMk id="12" creationId="{6DCA17C7-8FF4-FF07-6500-D3F7EDC3076B}"/>
          </ac:spMkLst>
        </pc:spChg>
        <pc:spChg chg="del">
          <ac:chgData name="Erfan Meskar" userId="ae30a713-38f5-4e56-b874-fd636adcf478" providerId="ADAL" clId="{E95436FD-D1F7-4BF0-AFA4-42D36CDF0898}" dt="2025-03-27T00:52:09.994" v="6273" actId="478"/>
          <ac:spMkLst>
            <pc:docMk/>
            <pc:sldMk cId="877325649" sldId="1586"/>
            <ac:spMk id="13" creationId="{9572740B-3FA5-010B-2515-04C168144245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4" creationId="{A0A53186-4B4A-818A-94BA-5FC79D0017B9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5" creationId="{E58D32E2-1BDD-FEAA-9A51-756CA46656A3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16" creationId="{90891BA3-0673-1894-1655-1D05AE3B991F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7" creationId="{34DEE4FE-C710-3A8E-A06C-F3550ABF8927}"/>
          </ac:spMkLst>
        </pc:spChg>
        <pc:spChg chg="add mod">
          <ac:chgData name="Erfan Meskar" userId="ae30a713-38f5-4e56-b874-fd636adcf478" providerId="ADAL" clId="{E95436FD-D1F7-4BF0-AFA4-42D36CDF0898}" dt="2025-03-27T01:10:22.152" v="6655" actId="14100"/>
          <ac:spMkLst>
            <pc:docMk/>
            <pc:sldMk cId="877325649" sldId="1586"/>
            <ac:spMk id="18" creationId="{32E0551D-4866-4D16-8514-60213633A5D8}"/>
          </ac:spMkLst>
        </pc:spChg>
        <pc:spChg chg="add mod">
          <ac:chgData name="Erfan Meskar" userId="ae30a713-38f5-4e56-b874-fd636adcf478" providerId="ADAL" clId="{E95436FD-D1F7-4BF0-AFA4-42D36CDF0898}" dt="2025-03-27T01:10:26.097" v="6657" actId="14100"/>
          <ac:spMkLst>
            <pc:docMk/>
            <pc:sldMk cId="877325649" sldId="1586"/>
            <ac:spMk id="19" creationId="{8582CE90-2F69-8670-41A6-FDED449F1F5A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20" creationId="{5EB931B2-BDB2-3BB1-CDCC-6836E6BCCF48}"/>
          </ac:spMkLst>
        </pc:spChg>
        <pc:spChg chg="mod">
          <ac:chgData name="Erfan Meskar" userId="ae30a713-38f5-4e56-b874-fd636adcf478" providerId="ADAL" clId="{E95436FD-D1F7-4BF0-AFA4-42D36CDF0898}" dt="2025-03-27T01:28:16.161" v="7020" actId="1076"/>
          <ac:spMkLst>
            <pc:docMk/>
            <pc:sldMk cId="877325649" sldId="1586"/>
            <ac:spMk id="21" creationId="{EDFE6AA3-337B-0B88-749F-D27DDA1CBC5E}"/>
          </ac:spMkLst>
        </pc:spChg>
        <pc:spChg chg="del">
          <ac:chgData name="Erfan Meskar" userId="ae30a713-38f5-4e56-b874-fd636adcf478" providerId="ADAL" clId="{E95436FD-D1F7-4BF0-AFA4-42D36CDF0898}" dt="2025-03-27T00:50:28.149" v="6263" actId="478"/>
          <ac:spMkLst>
            <pc:docMk/>
            <pc:sldMk cId="877325649" sldId="1586"/>
            <ac:spMk id="22" creationId="{09C0140D-6CD5-023D-898A-EE4192EF50E2}"/>
          </ac:spMkLst>
        </pc:spChg>
        <pc:spChg chg="del">
          <ac:chgData name="Erfan Meskar" userId="ae30a713-38f5-4e56-b874-fd636adcf478" providerId="ADAL" clId="{E95436FD-D1F7-4BF0-AFA4-42D36CDF0898}" dt="2025-03-27T00:51:56.838" v="6268" actId="478"/>
          <ac:spMkLst>
            <pc:docMk/>
            <pc:sldMk cId="877325649" sldId="1586"/>
            <ac:spMk id="23" creationId="{418AE14E-9895-939D-E31D-6D3DE97B91CA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4" creationId="{0441866F-B509-BEE6-F3EA-FB1166922714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5" creationId="{5AD07016-6A49-E23C-6EA7-39E8F6632C93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6" creationId="{1089676E-C224-7DBE-98A2-2B5C1545D2C1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7" creationId="{453D77C6-94EE-C73D-CB3D-CF8CA2D8941D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28" creationId="{05623F44-D356-DBAC-238E-B0DD35435367}"/>
          </ac:spMkLst>
        </pc:spChg>
        <pc:spChg chg="del">
          <ac:chgData name="Erfan Meskar" userId="ae30a713-38f5-4e56-b874-fd636adcf478" providerId="ADAL" clId="{E95436FD-D1F7-4BF0-AFA4-42D36CDF0898}" dt="2025-03-27T00:52:23.006" v="6279" actId="478"/>
          <ac:spMkLst>
            <pc:docMk/>
            <pc:sldMk cId="877325649" sldId="1586"/>
            <ac:spMk id="29" creationId="{0694AF47-C3A3-E40A-F507-04B130FB693C}"/>
          </ac:spMkLst>
        </pc:spChg>
        <pc:spChg chg="del">
          <ac:chgData name="Erfan Meskar" userId="ae30a713-38f5-4e56-b874-fd636adcf478" providerId="ADAL" clId="{E95436FD-D1F7-4BF0-AFA4-42D36CDF0898}" dt="2025-03-27T00:52:39.152" v="6302" actId="478"/>
          <ac:spMkLst>
            <pc:docMk/>
            <pc:sldMk cId="877325649" sldId="1586"/>
            <ac:spMk id="30" creationId="{5DD51C0A-37C8-7124-E5D5-10D87C8804EE}"/>
          </ac:spMkLst>
        </pc:spChg>
        <pc:spChg chg="del">
          <ac:chgData name="Erfan Meskar" userId="ae30a713-38f5-4e56-b874-fd636adcf478" providerId="ADAL" clId="{E95436FD-D1F7-4BF0-AFA4-42D36CDF0898}" dt="2025-03-27T00:52:11.798" v="6274" actId="478"/>
          <ac:spMkLst>
            <pc:docMk/>
            <pc:sldMk cId="877325649" sldId="1586"/>
            <ac:spMk id="31" creationId="{CBF9B996-3B29-38D8-C9E9-B3E2BE582970}"/>
          </ac:spMkLst>
        </pc:spChg>
        <pc:spChg chg="del">
          <ac:chgData name="Erfan Meskar" userId="ae30a713-38f5-4e56-b874-fd636adcf478" providerId="ADAL" clId="{E95436FD-D1F7-4BF0-AFA4-42D36CDF0898}" dt="2025-03-27T00:51:56.021" v="6267" actId="478"/>
          <ac:spMkLst>
            <pc:docMk/>
            <pc:sldMk cId="877325649" sldId="1586"/>
            <ac:spMk id="32" creationId="{15E0DB34-7F83-7127-E613-8811A35FF5C2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33" creationId="{2A64E394-5A25-1658-F4CA-4005E21C43B4}"/>
          </ac:spMkLst>
        </pc:spChg>
        <pc:spChg chg="del">
          <ac:chgData name="Erfan Meskar" userId="ae30a713-38f5-4e56-b874-fd636adcf478" providerId="ADAL" clId="{E95436FD-D1F7-4BF0-AFA4-42D36CDF0898}" dt="2025-03-27T00:52:13.120" v="6275" actId="478"/>
          <ac:spMkLst>
            <pc:docMk/>
            <pc:sldMk cId="877325649" sldId="1586"/>
            <ac:spMk id="34" creationId="{EE528F91-BE40-7337-31AF-F188454A0AFF}"/>
          </ac:spMkLst>
        </pc:spChg>
        <pc:spChg chg="del">
          <ac:chgData name="Erfan Meskar" userId="ae30a713-38f5-4e56-b874-fd636adcf478" providerId="ADAL" clId="{E95436FD-D1F7-4BF0-AFA4-42D36CDF0898}" dt="2025-03-27T00:52:09.133" v="6272" actId="478"/>
          <ac:spMkLst>
            <pc:docMk/>
            <pc:sldMk cId="877325649" sldId="1586"/>
            <ac:spMk id="35" creationId="{5567CF92-2AC2-114F-14C1-F53DF7F5B64D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36" creationId="{676D062A-2A11-82DB-3C7D-D1CBA3A7D84B}"/>
          </ac:spMkLst>
        </pc:spChg>
        <pc:spChg chg="mod">
          <ac:chgData name="Erfan Meskar" userId="ae30a713-38f5-4e56-b874-fd636adcf478" providerId="ADAL" clId="{E95436FD-D1F7-4BF0-AFA4-42D36CDF0898}" dt="2025-03-27T00:55:34.161" v="6363" actId="207"/>
          <ac:spMkLst>
            <pc:docMk/>
            <pc:sldMk cId="877325649" sldId="1586"/>
            <ac:spMk id="40" creationId="{36790DBD-3187-F03B-1030-CF18470AFE8D}"/>
          </ac:spMkLst>
        </pc:spChg>
        <pc:spChg chg="del mod">
          <ac:chgData name="Erfan Meskar" userId="ae30a713-38f5-4e56-b874-fd636adcf478" providerId="ADAL" clId="{E95436FD-D1F7-4BF0-AFA4-42D36CDF0898}" dt="2025-03-27T00:52:21.113" v="6278" actId="478"/>
          <ac:spMkLst>
            <pc:docMk/>
            <pc:sldMk cId="877325649" sldId="1586"/>
            <ac:spMk id="42" creationId="{47576B66-62A9-06EA-AD94-15925B140B77}"/>
          </ac:spMkLst>
        </pc:spChg>
        <pc:spChg chg="mod">
          <ac:chgData name="Erfan Meskar" userId="ae30a713-38f5-4e56-b874-fd636adcf478" providerId="ADAL" clId="{E95436FD-D1F7-4BF0-AFA4-42D36CDF0898}" dt="2025-03-27T01:12:12.049" v="6675" actId="207"/>
          <ac:spMkLst>
            <pc:docMk/>
            <pc:sldMk cId="877325649" sldId="1586"/>
            <ac:spMk id="43" creationId="{3A9C5D70-1602-AD89-8F68-E41088E2D187}"/>
          </ac:spMkLst>
        </pc:spChg>
        <pc:spChg chg="mod">
          <ac:chgData name="Erfan Meskar" userId="ae30a713-38f5-4e56-b874-fd636adcf478" providerId="ADAL" clId="{E95436FD-D1F7-4BF0-AFA4-42D36CDF0898}" dt="2025-03-27T00:55:52.222" v="6364" actId="207"/>
          <ac:spMkLst>
            <pc:docMk/>
            <pc:sldMk cId="877325649" sldId="1586"/>
            <ac:spMk id="44" creationId="{837BFBF2-E24C-B7EC-24E5-9E6A68758D4D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45" creationId="{7A98EC6B-D02E-83DE-B81D-4A3ADC2E8725}"/>
          </ac:spMkLst>
        </pc:spChg>
        <pc:spChg chg="add mod">
          <ac:chgData name="Erfan Meskar" userId="ae30a713-38f5-4e56-b874-fd636adcf478" providerId="ADAL" clId="{E95436FD-D1F7-4BF0-AFA4-42D36CDF0898}" dt="2025-03-27T01:12:07.235" v="6674" actId="207"/>
          <ac:spMkLst>
            <pc:docMk/>
            <pc:sldMk cId="877325649" sldId="1586"/>
            <ac:spMk id="46" creationId="{0DB95050-7EF1-8CA4-B960-C63D418E4F87}"/>
          </ac:spMkLst>
        </pc:spChg>
        <pc:spChg chg="mod">
          <ac:chgData name="Erfan Meskar" userId="ae30a713-38f5-4e56-b874-fd636adcf478" providerId="ADAL" clId="{E95436FD-D1F7-4BF0-AFA4-42D36CDF0898}" dt="2025-03-27T00:56:26.324" v="6367" actId="207"/>
          <ac:spMkLst>
            <pc:docMk/>
            <pc:sldMk cId="877325649" sldId="1586"/>
            <ac:spMk id="47" creationId="{5B47B013-28A2-6E48-67BF-9FA69EF40CBA}"/>
          </ac:spMkLst>
        </pc:spChg>
        <pc:spChg chg="mod">
          <ac:chgData name="Erfan Meskar" userId="ae30a713-38f5-4e56-b874-fd636adcf478" providerId="ADAL" clId="{E95436FD-D1F7-4BF0-AFA4-42D36CDF0898}" dt="2025-03-27T00:56:18.839" v="6366" actId="207"/>
          <ac:spMkLst>
            <pc:docMk/>
            <pc:sldMk cId="877325649" sldId="1586"/>
            <ac:spMk id="48" creationId="{E938F7C5-F169-F757-D64C-1E35F1B033F3}"/>
          </ac:spMkLst>
        </pc:spChg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49" creationId="{1A573DD4-7265-06FD-C65C-931637131D5D}"/>
          </ac:spMkLst>
        </pc:spChg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50" creationId="{6C38D489-3AFC-24D0-15F6-E41587BA2C39}"/>
          </ac:spMkLst>
        </pc:spChg>
        <pc:spChg chg="mod">
          <ac:chgData name="Erfan Meskar" userId="ae30a713-38f5-4e56-b874-fd636adcf478" providerId="ADAL" clId="{E95436FD-D1F7-4BF0-AFA4-42D36CDF0898}" dt="2025-03-27T00:53:33.971" v="6317" actId="207"/>
          <ac:spMkLst>
            <pc:docMk/>
            <pc:sldMk cId="877325649" sldId="1586"/>
            <ac:spMk id="51" creationId="{9856DEFC-3C31-F4C5-E21B-1B7F08EF460A}"/>
          </ac:spMkLst>
        </pc:spChg>
        <pc:spChg chg="del">
          <ac:chgData name="Erfan Meskar" userId="ae30a713-38f5-4e56-b874-fd636adcf478" providerId="ADAL" clId="{E95436FD-D1F7-4BF0-AFA4-42D36CDF0898}" dt="2025-03-27T00:52:00.165" v="6269" actId="478"/>
          <ac:spMkLst>
            <pc:docMk/>
            <pc:sldMk cId="877325649" sldId="1586"/>
            <ac:spMk id="52" creationId="{BEA807F2-0A0F-7765-692B-71882BB1469A}"/>
          </ac:spMkLst>
        </pc:spChg>
        <pc:spChg chg="mod">
          <ac:chgData name="Erfan Meskar" userId="ae30a713-38f5-4e56-b874-fd636adcf478" providerId="ADAL" clId="{E95436FD-D1F7-4BF0-AFA4-42D36CDF0898}" dt="2025-03-27T00:53:40.634" v="6318" actId="207"/>
          <ac:spMkLst>
            <pc:docMk/>
            <pc:sldMk cId="877325649" sldId="1586"/>
            <ac:spMk id="54" creationId="{81CA75C6-CA0F-1796-BB4C-B729245EC7A9}"/>
          </ac:spMkLst>
        </pc:spChg>
        <pc:spChg chg="mod ord">
          <ac:chgData name="Erfan Meskar" userId="ae30a713-38f5-4e56-b874-fd636adcf478" providerId="ADAL" clId="{E95436FD-D1F7-4BF0-AFA4-42D36CDF0898}" dt="2025-03-27T01:18:43.751" v="6773" actId="208"/>
          <ac:spMkLst>
            <pc:docMk/>
            <pc:sldMk cId="877325649" sldId="1586"/>
            <ac:spMk id="55" creationId="{51FA0431-6FB2-A482-E1DC-45ED840956E5}"/>
          </ac:spMkLst>
        </pc:spChg>
        <pc:spChg chg="mod">
          <ac:chgData name="Erfan Meskar" userId="ae30a713-38f5-4e56-b874-fd636adcf478" providerId="ADAL" clId="{E95436FD-D1F7-4BF0-AFA4-42D36CDF0898}" dt="2025-03-27T00:54:19.406" v="6329" actId="207"/>
          <ac:spMkLst>
            <pc:docMk/>
            <pc:sldMk cId="877325649" sldId="1586"/>
            <ac:spMk id="56" creationId="{A9831644-FB30-3431-AD12-C02E455CEA71}"/>
          </ac:spMkLst>
        </pc:spChg>
        <pc:spChg chg="mod">
          <ac:chgData name="Erfan Meskar" userId="ae30a713-38f5-4e56-b874-fd636adcf478" providerId="ADAL" clId="{E95436FD-D1F7-4BF0-AFA4-42D36CDF0898}" dt="2025-03-27T00:54:15.158" v="6328" actId="207"/>
          <ac:spMkLst>
            <pc:docMk/>
            <pc:sldMk cId="877325649" sldId="1586"/>
            <ac:spMk id="57" creationId="{19CDC837-9727-FAA8-7C29-32316CD28CEE}"/>
          </ac:spMkLst>
        </pc:spChg>
        <pc:spChg chg="mod">
          <ac:chgData name="Erfan Meskar" userId="ae30a713-38f5-4e56-b874-fd636adcf478" providerId="ADAL" clId="{E95436FD-D1F7-4BF0-AFA4-42D36CDF0898}" dt="2025-03-27T01:20:06.310" v="6835" actId="20577"/>
          <ac:spMkLst>
            <pc:docMk/>
            <pc:sldMk cId="877325649" sldId="1586"/>
            <ac:spMk id="60" creationId="{3C55394B-ACD0-C4AA-1105-FEF2FE0848D0}"/>
          </ac:spMkLst>
        </pc:spChg>
        <pc:spChg chg="mod">
          <ac:chgData name="Erfan Meskar" userId="ae30a713-38f5-4e56-b874-fd636adcf478" providerId="ADAL" clId="{E95436FD-D1F7-4BF0-AFA4-42D36CDF0898}" dt="2025-03-27T00:54:11.229" v="6327" actId="207"/>
          <ac:spMkLst>
            <pc:docMk/>
            <pc:sldMk cId="877325649" sldId="1586"/>
            <ac:spMk id="61" creationId="{795E077F-4A85-5AFF-2C49-1123B8334DD2}"/>
          </ac:spMkLst>
        </pc:spChg>
        <pc:spChg chg="mod">
          <ac:chgData name="Erfan Meskar" userId="ae30a713-38f5-4e56-b874-fd636adcf478" providerId="ADAL" clId="{E95436FD-D1F7-4BF0-AFA4-42D36CDF0898}" dt="2025-03-27T00:54:07.256" v="6326" actId="207"/>
          <ac:spMkLst>
            <pc:docMk/>
            <pc:sldMk cId="877325649" sldId="1586"/>
            <ac:spMk id="62" creationId="{658593A9-6D4E-E881-606C-1E416CD9A843}"/>
          </ac:spMkLst>
        </pc:spChg>
        <pc:spChg chg="mod">
          <ac:chgData name="Erfan Meskar" userId="ae30a713-38f5-4e56-b874-fd636adcf478" providerId="ADAL" clId="{E95436FD-D1F7-4BF0-AFA4-42D36CDF0898}" dt="2025-03-27T01:24:20.368" v="6990" actId="20577"/>
          <ac:spMkLst>
            <pc:docMk/>
            <pc:sldMk cId="877325649" sldId="1586"/>
            <ac:spMk id="307202" creationId="{FAEAB0E9-313F-3D37-EAA3-25CA802D303E}"/>
          </ac:spMkLst>
        </pc:spChg>
        <pc:spChg chg="mod">
          <ac:chgData name="Erfan Meskar" userId="ae30a713-38f5-4e56-b874-fd636adcf478" providerId="ADAL" clId="{E95436FD-D1F7-4BF0-AFA4-42D36CDF0898}" dt="2025-03-27T01:13:16.198" v="6677" actId="1035"/>
          <ac:spMkLst>
            <pc:docMk/>
            <pc:sldMk cId="877325649" sldId="1586"/>
            <ac:spMk id="307205" creationId="{01FFBE44-DC71-2297-F00D-05D7B0CEB8CE}"/>
          </ac:spMkLst>
        </pc:spChg>
        <pc:spChg chg="mod">
          <ac:chgData name="Erfan Meskar" userId="ae30a713-38f5-4e56-b874-fd636adcf478" providerId="ADAL" clId="{E95436FD-D1F7-4BF0-AFA4-42D36CDF0898}" dt="2025-03-27T01:16:36.759" v="6719" actId="1035"/>
          <ac:spMkLst>
            <pc:docMk/>
            <pc:sldMk cId="877325649" sldId="1586"/>
            <ac:spMk id="307207" creationId="{E63DC60A-F8E6-04EB-9E02-063326777DA6}"/>
          </ac:spMkLst>
        </pc:spChg>
        <pc:spChg chg="add del mod">
          <ac:chgData name="Erfan Meskar" userId="ae30a713-38f5-4e56-b874-fd636adcf478" providerId="ADAL" clId="{E95436FD-D1F7-4BF0-AFA4-42D36CDF0898}" dt="2025-03-27T00:54:41.004" v="6331" actId="478"/>
          <ac:spMkLst>
            <pc:docMk/>
            <pc:sldMk cId="877325649" sldId="1586"/>
            <ac:spMk id="307208" creationId="{667D9634-3674-F9C9-14A3-F6DF658721D4}"/>
          </ac:spMkLst>
        </pc:spChg>
        <pc:spChg chg="add mod">
          <ac:chgData name="Erfan Meskar" userId="ae30a713-38f5-4e56-b874-fd636adcf478" providerId="ADAL" clId="{E95436FD-D1F7-4BF0-AFA4-42D36CDF0898}" dt="2025-03-27T01:03:39.629" v="6436" actId="14100"/>
          <ac:spMkLst>
            <pc:docMk/>
            <pc:sldMk cId="877325649" sldId="1586"/>
            <ac:spMk id="307209" creationId="{6F000C2A-9C87-BCBD-9D20-AAF718B6C4D7}"/>
          </ac:spMkLst>
        </pc:spChg>
        <pc:spChg chg="add mod">
          <ac:chgData name="Erfan Meskar" userId="ae30a713-38f5-4e56-b874-fd636adcf478" providerId="ADAL" clId="{E95436FD-D1F7-4BF0-AFA4-42D36CDF0898}" dt="2025-03-27T01:04:16.045" v="6451" actId="14100"/>
          <ac:spMkLst>
            <pc:docMk/>
            <pc:sldMk cId="877325649" sldId="1586"/>
            <ac:spMk id="307210" creationId="{8FB81512-78E8-8C63-D42B-E8F75B3F9BAA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1" creationId="{62157276-0DCF-0D28-94BF-D142C7FF2D5C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2" creationId="{18F56F2B-91E1-9549-958C-C103C766227B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3" creationId="{2EA52284-32C7-A0F7-FF17-F6D6A1484939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4" creationId="{81E8403C-B2AB-74FE-E9BE-DCC165057A9F}"/>
          </ac:spMkLst>
        </pc:spChg>
        <pc:spChg chg="mod topLvl">
          <ac:chgData name="Erfan Meskar" userId="ae30a713-38f5-4e56-b874-fd636adcf478" providerId="ADAL" clId="{E95436FD-D1F7-4BF0-AFA4-42D36CDF0898}" dt="2025-03-27T01:17:18.503" v="6727" actId="1076"/>
          <ac:spMkLst>
            <pc:docMk/>
            <pc:sldMk cId="877325649" sldId="1586"/>
            <ac:spMk id="307220" creationId="{5ABB50E2-F046-EA2C-EC3F-1B69A446AF77}"/>
          </ac:spMkLst>
        </pc:spChg>
        <pc:spChg chg="add del mod">
          <ac:chgData name="Erfan Meskar" userId="ae30a713-38f5-4e56-b874-fd636adcf478" providerId="ADAL" clId="{E95436FD-D1F7-4BF0-AFA4-42D36CDF0898}" dt="2025-03-27T01:19:21.378" v="6778" actId="478"/>
          <ac:spMkLst>
            <pc:docMk/>
            <pc:sldMk cId="877325649" sldId="1586"/>
            <ac:spMk id="307221" creationId="{ED6725B5-792A-DED3-C06D-33BDBD4D1B99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2" creationId="{1A3CA8F4-D51E-AC80-285C-32D287EB4EB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3" creationId="{C2707CD4-ED1D-7847-AFF2-1A80BB34A2C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4" creationId="{0E61444C-7EEB-B799-60B8-B9D6CA8CB070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5" creationId="{E6207883-04D0-F417-606A-44C7C4B6CE1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6" creationId="{C63E9FD7-BC04-E7FD-A6AB-3BE196EFCB45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7" creationId="{80276F2B-CACA-BEAF-3D4D-F20E985E98DA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8" creationId="{298B03A4-CD4A-8EBF-83B4-F89A80CD5ACE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9" creationId="{0EA91FB1-B0E2-7371-B993-651908F928CC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30" creationId="{FE739A66-3386-72B1-1F91-ED93805EA4E5}"/>
          </ac:spMkLst>
        </pc:spChg>
        <pc:spChg chg="add mod">
          <ac:chgData name="Erfan Meskar" userId="ae30a713-38f5-4e56-b874-fd636adcf478" providerId="ADAL" clId="{E95436FD-D1F7-4BF0-AFA4-42D36CDF0898}" dt="2025-03-27T01:18:56.137" v="6776" actId="1582"/>
          <ac:spMkLst>
            <pc:docMk/>
            <pc:sldMk cId="877325649" sldId="1586"/>
            <ac:spMk id="307240" creationId="{9EE97490-08B7-D1AD-E17F-35466F1FF4F8}"/>
          </ac:spMkLst>
        </pc:spChg>
        <pc:spChg chg="add mod">
          <ac:chgData name="Erfan Meskar" userId="ae30a713-38f5-4e56-b874-fd636adcf478" providerId="ADAL" clId="{E95436FD-D1F7-4BF0-AFA4-42D36CDF0898}" dt="2025-03-27T01:28:22.954" v="7022" actId="14100"/>
          <ac:spMkLst>
            <pc:docMk/>
            <pc:sldMk cId="877325649" sldId="1586"/>
            <ac:spMk id="307241" creationId="{9A535D4A-A70F-BFE1-A787-9AE0BD0274F1}"/>
          </ac:spMkLst>
        </pc:spChg>
        <pc:spChg chg="add mod">
          <ac:chgData name="Erfan Meskar" userId="ae30a713-38f5-4e56-b874-fd636adcf478" providerId="ADAL" clId="{E95436FD-D1F7-4BF0-AFA4-42D36CDF0898}" dt="2025-03-27T01:17:42.575" v="6728" actId="1582"/>
          <ac:spMkLst>
            <pc:docMk/>
            <pc:sldMk cId="877325649" sldId="1586"/>
            <ac:spMk id="307242" creationId="{D1395182-1E61-1A6A-1B7C-0904F8427A5E}"/>
          </ac:spMkLst>
        </pc:spChg>
        <pc:spChg chg="add mod">
          <ac:chgData name="Erfan Meskar" userId="ae30a713-38f5-4e56-b874-fd636adcf478" providerId="ADAL" clId="{E95436FD-D1F7-4BF0-AFA4-42D36CDF0898}" dt="2025-03-27T01:28:19.339" v="7021" actId="14100"/>
          <ac:spMkLst>
            <pc:docMk/>
            <pc:sldMk cId="877325649" sldId="1586"/>
            <ac:spMk id="307243" creationId="{C6D69032-3A71-107C-E12A-22DF3D3FFB46}"/>
          </ac:spMkLst>
        </pc:spChg>
        <pc:grpChg chg="del mod">
          <ac:chgData name="Erfan Meskar" userId="ae30a713-38f5-4e56-b874-fd636adcf478" providerId="ADAL" clId="{E95436FD-D1F7-4BF0-AFA4-42D36CDF0898}" dt="2025-03-27T01:14:33.512" v="6684" actId="478"/>
          <ac:grpSpMkLst>
            <pc:docMk/>
            <pc:sldMk cId="877325649" sldId="1586"/>
            <ac:grpSpMk id="63" creationId="{302CE21B-141A-A989-1678-65483C72E850}"/>
          </ac:grpSpMkLst>
        </pc:grpChg>
        <pc:grpChg chg="mod">
          <ac:chgData name="Erfan Meskar" userId="ae30a713-38f5-4e56-b874-fd636adcf478" providerId="ADAL" clId="{E95436FD-D1F7-4BF0-AFA4-42D36CDF0898}" dt="2025-03-27T01:11:10.672" v="6667" actId="1036"/>
          <ac:grpSpMkLst>
            <pc:docMk/>
            <pc:sldMk cId="877325649" sldId="1586"/>
            <ac:grpSpMk id="307203" creationId="{0D987E8C-93BF-4025-6CE6-C487E498A548}"/>
          </ac:grpSpMkLst>
        </pc:grpChg>
        <pc:grpChg chg="add del mod">
          <ac:chgData name="Erfan Meskar" userId="ae30a713-38f5-4e56-b874-fd636adcf478" providerId="ADAL" clId="{E95436FD-D1F7-4BF0-AFA4-42D36CDF0898}" dt="2025-03-27T01:17:02.828" v="6725" actId="165"/>
          <ac:grpSpMkLst>
            <pc:docMk/>
            <pc:sldMk cId="877325649" sldId="1586"/>
            <ac:grpSpMk id="307218" creationId="{43823522-47DC-DD2A-BE93-9E16184EF3F8}"/>
          </ac:grpSpMkLst>
        </pc:grpChg>
        <pc:cxnChg chg="del">
          <ac:chgData name="Erfan Meskar" userId="ae30a713-38f5-4e56-b874-fd636adcf478" providerId="ADAL" clId="{E95436FD-D1F7-4BF0-AFA4-42D36CDF0898}" dt="2025-03-27T00:49:41.879" v="6244" actId="478"/>
          <ac:cxnSpMkLst>
            <pc:docMk/>
            <pc:sldMk cId="877325649" sldId="1586"/>
            <ac:cxnSpMk id="53" creationId="{2D1D8C82-AD41-A2FD-ADDB-BA6A834BEA02}"/>
          </ac:cxnSpMkLst>
        </pc:cxnChg>
        <pc:cxnChg chg="mod">
          <ac:chgData name="Erfan Meskar" userId="ae30a713-38f5-4e56-b874-fd636adcf478" providerId="ADAL" clId="{E95436FD-D1F7-4BF0-AFA4-42D36CDF0898}" dt="2025-03-27T00:59:40.875" v="6403" actId="208"/>
          <ac:cxnSpMkLst>
            <pc:docMk/>
            <pc:sldMk cId="877325649" sldId="1586"/>
            <ac:cxnSpMk id="59" creationId="{F6509E73-3D8C-5436-F1E8-FEF09F4D048E}"/>
          </ac:cxnSpMkLst>
        </pc:cxnChg>
        <pc:cxnChg chg="mod">
          <ac:chgData name="Erfan Meskar" userId="ae30a713-38f5-4e56-b874-fd636adcf478" providerId="ADAL" clId="{E95436FD-D1F7-4BF0-AFA4-42D36CDF0898}" dt="2025-03-27T00:59:59.506" v="6405" actId="14100"/>
          <ac:cxnSpMkLst>
            <pc:docMk/>
            <pc:sldMk cId="877325649" sldId="1586"/>
            <ac:cxnSpMk id="307204" creationId="{27EDC851-ABFB-C16C-2680-53C2C4583E07}"/>
          </ac:cxnSpMkLst>
        </pc:cxnChg>
        <pc:cxnChg chg="mod">
          <ac:chgData name="Erfan Meskar" userId="ae30a713-38f5-4e56-b874-fd636adcf478" providerId="ADAL" clId="{E95436FD-D1F7-4BF0-AFA4-42D36CDF0898}" dt="2025-03-27T01:16:36.759" v="6719" actId="1035"/>
          <ac:cxnSpMkLst>
            <pc:docMk/>
            <pc:sldMk cId="877325649" sldId="1586"/>
            <ac:cxnSpMk id="307206" creationId="{D6DF6847-E86C-91F5-11A7-E9D14425FF08}"/>
          </ac:cxnSpMkLst>
        </pc:cxnChg>
        <pc:cxnChg chg="mod topLvl">
          <ac:chgData name="Erfan Meskar" userId="ae30a713-38f5-4e56-b874-fd636adcf478" providerId="ADAL" clId="{E95436FD-D1F7-4BF0-AFA4-42D36CDF0898}" dt="2025-03-27T01:17:02.828" v="6725" actId="165"/>
          <ac:cxnSpMkLst>
            <pc:docMk/>
            <pc:sldMk cId="877325649" sldId="1586"/>
            <ac:cxnSpMk id="307219" creationId="{30C48BB9-E417-AF2C-F47A-9D70BDDF2F7D}"/>
          </ac:cxnSpMkLst>
        </pc:cxnChg>
        <pc:cxnChg chg="add mod">
          <ac:chgData name="Erfan Meskar" userId="ae30a713-38f5-4e56-b874-fd636adcf478" providerId="ADAL" clId="{E95436FD-D1F7-4BF0-AFA4-42D36CDF0898}" dt="2025-03-27T01:11:10.672" v="6667" actId="1036"/>
          <ac:cxnSpMkLst>
            <pc:docMk/>
            <pc:sldMk cId="877325649" sldId="1586"/>
            <ac:cxnSpMk id="307232" creationId="{4E81F5F5-04F2-E775-74AA-D9D1453B75E2}"/>
          </ac:cxnSpMkLst>
        </pc:cxnChg>
        <pc:cxnChg chg="add mod">
          <ac:chgData name="Erfan Meskar" userId="ae30a713-38f5-4e56-b874-fd636adcf478" providerId="ADAL" clId="{E95436FD-D1F7-4BF0-AFA4-42D36CDF0898}" dt="2025-03-27T01:11:10.672" v="6667" actId="1036"/>
          <ac:cxnSpMkLst>
            <pc:docMk/>
            <pc:sldMk cId="877325649" sldId="1586"/>
            <ac:cxnSpMk id="307233" creationId="{71655517-B44F-2289-D8EA-A43D51D070AD}"/>
          </ac:cxnSpMkLst>
        </pc:cxnChg>
        <pc:cxnChg chg="add mod">
          <ac:chgData name="Erfan Meskar" userId="ae30a713-38f5-4e56-b874-fd636adcf478" providerId="ADAL" clId="{E95436FD-D1F7-4BF0-AFA4-42D36CDF0898}" dt="2025-03-27T01:16:57.002" v="6724" actId="14100"/>
          <ac:cxnSpMkLst>
            <pc:docMk/>
            <pc:sldMk cId="877325649" sldId="1586"/>
            <ac:cxnSpMk id="307244" creationId="{A7E6C22B-0E33-7557-E18C-A3CC1345D051}"/>
          </ac:cxnSpMkLst>
        </pc:cxnChg>
      </pc:sldChg>
      <pc:sldChg chg="modSp add del mod modAnim">
        <pc:chgData name="Erfan Meskar" userId="ae30a713-38f5-4e56-b874-fd636adcf478" providerId="ADAL" clId="{E95436FD-D1F7-4BF0-AFA4-42D36CDF0898}" dt="2025-03-27T02:56:07.421" v="9109" actId="47"/>
        <pc:sldMkLst>
          <pc:docMk/>
          <pc:sldMk cId="1842633462" sldId="1587"/>
        </pc:sldMkLst>
        <pc:spChg chg="mod">
          <ac:chgData name="Erfan Meskar" userId="ae30a713-38f5-4e56-b874-fd636adcf478" providerId="ADAL" clId="{E95436FD-D1F7-4BF0-AFA4-42D36CDF0898}" dt="2025-03-27T01:44:32.373" v="7290"/>
          <ac:spMkLst>
            <pc:docMk/>
            <pc:sldMk cId="1842633462" sldId="1587"/>
            <ac:spMk id="51203" creationId="{BC4DEA03-6788-C35F-4CF5-51B8657F8051}"/>
          </ac:spMkLst>
        </pc:spChg>
        <pc:spChg chg="mod">
          <ac:chgData name="Erfan Meskar" userId="ae30a713-38f5-4e56-b874-fd636adcf478" providerId="ADAL" clId="{E95436FD-D1F7-4BF0-AFA4-42D36CDF0898}" dt="2025-03-27T01:50:19.640" v="7840" actId="108"/>
          <ac:spMkLst>
            <pc:docMk/>
            <pc:sldMk cId="1842633462" sldId="1587"/>
            <ac:spMk id="941059" creationId="{E1B3F5B8-58DB-23D4-803D-DA5E7A9D5B84}"/>
          </ac:spMkLst>
        </pc:spChg>
      </pc:sldChg>
      <pc:sldChg chg="add del">
        <pc:chgData name="Erfan Meskar" userId="ae30a713-38f5-4e56-b874-fd636adcf478" providerId="ADAL" clId="{E95436FD-D1F7-4BF0-AFA4-42D36CDF0898}" dt="2025-03-27T02:31:34.651" v="8624" actId="47"/>
        <pc:sldMkLst>
          <pc:docMk/>
          <pc:sldMk cId="68006828" sldId="1588"/>
        </pc:sldMkLst>
      </pc:sldChg>
      <pc:sldMasterChg chg="delSldLayout">
        <pc:chgData name="Erfan Meskar" userId="ae30a713-38f5-4e56-b874-fd636adcf478" providerId="ADAL" clId="{E95436FD-D1F7-4BF0-AFA4-42D36CDF0898}" dt="2025-03-27T02:56:07.421" v="9109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E95436FD-D1F7-4BF0-AFA4-42D36CDF0898}" dt="2025-03-27T02:56:07.421" v="9109" actId="47"/>
          <pc:sldLayoutMkLst>
            <pc:docMk/>
            <pc:sldMasterMk cId="0" sldId="2147483740"/>
            <pc:sldLayoutMk cId="685937450" sldId="2147483754"/>
          </pc:sldLayoutMkLst>
        </pc:sldLayoutChg>
        <pc:sldLayoutChg chg="del">
          <pc:chgData name="Erfan Meskar" userId="ae30a713-38f5-4e56-b874-fd636adcf478" providerId="ADAL" clId="{E95436FD-D1F7-4BF0-AFA4-42D36CDF0898}" dt="2025-03-26T19:31:51.727" v="36" actId="47"/>
          <pc:sldLayoutMkLst>
            <pc:docMk/>
            <pc:sldMasterMk cId="0" sldId="2147483740"/>
            <pc:sldLayoutMk cId="2553065314" sldId="21474837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2540B7A-8EE4-28B8-2BB2-55CC50661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ABC4C3-7F03-43C9-9F19-4D6103050FC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FDAA649-3962-B42A-1EF0-E21A018E1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DE73214-2768-FC4B-AE44-5AB9F10FD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EE9F9-3BCC-05A3-72C4-D71286DBB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E867A-7555-F13A-ED4E-4197FBFC5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E8D72-B270-CCA4-A5AA-F77B8470B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09C6-A766-9208-E242-F3221B3B2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C3C6E6-5BD2-C34F-9643-EE0DADF7AF6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6CD0B-3BCB-7846-B3E5-AD71ED030C7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F548-3455-947C-B750-C8B7A788D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21AAAD64-24B3-F56F-7D01-170327E69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6CD0B-3BCB-7846-B3E5-AD71ED030C7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F3A00A2-6D3A-D1FD-0444-253292308B8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9CC63B8-CD7D-BEED-99F2-650D17519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98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962CD-E122-A9F8-DD4E-BACF2680B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B4EA877-9746-234F-07D8-D7ACD4F66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6CD0B-3BCB-7846-B3E5-AD71ED030C79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EADE8AB-569B-021F-3D66-3D6D5318AE6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AD45843-473B-CDF8-A2FE-F834CBF5F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22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C67908-891F-064C-BF1C-8DC331DCFB4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EB63B9-CE76-CA46-A985-4EBE2E5DD35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5A0D10-E7F8-E946-BE1E-635A5BF6387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ll head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48830" y="1244151"/>
            <a:ext cx="11658600" cy="2234454"/>
          </a:xfrm>
          <a:prstGeom prst="rect">
            <a:avLst/>
          </a:prstGeom>
        </p:spPr>
        <p:txBody>
          <a:bodyPr>
            <a:noAutofit/>
          </a:bodyPr>
          <a:lstStyle>
            <a:lvl1pPr marL="361950" indent="-361950">
              <a:defRPr sz="2800"/>
            </a:lvl1pPr>
            <a:lvl2pPr marL="714375" indent="-266700">
              <a:buFont typeface="Wingdings" panose="05000000000000000000" pitchFamily="2" charset="2"/>
              <a:buChar char="§"/>
              <a:defRPr sz="1800"/>
            </a:lvl2pPr>
            <a:lvl3pPr marL="1162050" indent="-257175">
              <a:buFont typeface="Wingdings" panose="05000000000000000000" pitchFamily="2" charset="2"/>
              <a:buChar char="§"/>
              <a:defRPr sz="1800"/>
            </a:lvl3pPr>
            <a:lvl4pPr marL="1428750" indent="-190500">
              <a:buFont typeface="Wingdings" panose="05000000000000000000" pitchFamily="2" charset="2"/>
              <a:buChar char="§"/>
              <a:defRPr sz="1800"/>
            </a:lvl4pPr>
            <a:lvl5pPr marL="1762125" indent="-190500">
              <a:buFont typeface="Wingdings" panose="05000000000000000000" pitchFamily="2" charset="2"/>
              <a:buChar char="§"/>
              <a:defRPr sz="1800"/>
            </a:lvl5pPr>
          </a:lstStyle>
          <a:p>
            <a:pPr lvl="0">
              <a:defRPr sz="1800"/>
            </a:pPr>
            <a:r>
              <a:rPr lang="en-US" sz="2400" dirty="0"/>
              <a:t>Click to edit Master text styles</a:t>
            </a:r>
          </a:p>
          <a:p>
            <a:pPr lvl="1">
              <a:defRPr sz="1800"/>
            </a:pPr>
            <a:r>
              <a:rPr lang="en-US" sz="2400" dirty="0"/>
              <a:t>Second level</a:t>
            </a:r>
          </a:p>
          <a:p>
            <a:pPr lvl="2">
              <a:defRPr sz="1800"/>
            </a:pPr>
            <a:r>
              <a:rPr lang="en-US" sz="2400" dirty="0"/>
              <a:t>Third level</a:t>
            </a:r>
          </a:p>
          <a:p>
            <a:pPr lvl="3">
              <a:defRPr sz="1800"/>
            </a:pPr>
            <a:r>
              <a:rPr lang="en-US" sz="2400" dirty="0"/>
              <a:t>Fourth level</a:t>
            </a:r>
          </a:p>
          <a:p>
            <a:pPr lvl="4">
              <a:defRPr sz="1800"/>
            </a:pPr>
            <a:r>
              <a:rPr lang="en-US" sz="2400" dirty="0"/>
              <a:t>Fifth level</a:t>
            </a:r>
            <a:endParaRPr sz="16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DA42E-3A09-29F2-3A83-99D9AC06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465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10 – Part 1: </a:t>
            </a:r>
            <a:r>
              <a:rPr lang="en-US" sz="4300"/>
              <a:t>TCP Connection </a:t>
            </a:r>
            <a:r>
              <a:rPr lang="en-US" sz="4300" dirty="0"/>
              <a:t>Establishing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3">
            <a:extLst>
              <a:ext uri="{FF2B5EF4-FFF2-40B4-BE49-F238E27FC236}">
                <a16:creationId xmlns:a16="http://schemas.microsoft.com/office/drawing/2014/main" id="{9F35C418-A20A-63B9-4707-96037D736120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248830" y="1244151"/>
            <a:ext cx="11658600" cy="5375724"/>
          </a:xfrm>
        </p:spPr>
        <p:txBody>
          <a:bodyPr anchor="t"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Closing (each end of) the connection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Finish (FIN) to close and receive remaining bytes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And other host sends a FIN ACK to acknowledge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Reset (RST) to close and not receive remaining bytes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won’t study how FIN or RST procedure works in TCP.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For the sake of exam, you are only expected to know their differences that are described above.</a:t>
            </a: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918FC11D-091B-A8C6-18A6-B04D5FDE7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Tearing Down the Connection</a:t>
            </a:r>
          </a:p>
        </p:txBody>
      </p:sp>
      <p:sp>
        <p:nvSpPr>
          <p:cNvPr id="99333" name="Line 4">
            <a:extLst>
              <a:ext uri="{FF2B5EF4-FFF2-40B4-BE49-F238E27FC236}">
                <a16:creationId xmlns:a16="http://schemas.microsoft.com/office/drawing/2014/main" id="{7F8AB094-9BC3-BE81-43F5-D5D8CD776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8701" y="1259532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34" name="Line 5">
            <a:extLst>
              <a:ext uri="{FF2B5EF4-FFF2-40B4-BE49-F238E27FC236}">
                <a16:creationId xmlns:a16="http://schemas.microsoft.com/office/drawing/2014/main" id="{6505204A-A039-ABB5-BE1A-F8D1C4AA8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6226" y="1276995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35" name="Line 6">
            <a:extLst>
              <a:ext uri="{FF2B5EF4-FFF2-40B4-BE49-F238E27FC236}">
                <a16:creationId xmlns:a16="http://schemas.microsoft.com/office/drawing/2014/main" id="{FE3FCD4E-724C-BD2A-98D1-ACA93D1BEC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8363" y="1273819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36" name="Line 7">
            <a:extLst>
              <a:ext uri="{FF2B5EF4-FFF2-40B4-BE49-F238E27FC236}">
                <a16:creationId xmlns:a16="http://schemas.microsoft.com/office/drawing/2014/main" id="{B903A7EE-0570-0970-C4E4-1636EDCEE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0175" y="1269056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37" name="Text Box 8">
            <a:extLst>
              <a:ext uri="{FF2B5EF4-FFF2-40B4-BE49-F238E27FC236}">
                <a16:creationId xmlns:a16="http://schemas.microsoft.com/office/drawing/2014/main" id="{4405B072-D86D-B023-03F7-B97961D9FB57}"/>
              </a:ext>
            </a:extLst>
          </p:cNvPr>
          <p:cNvSpPr txBox="1">
            <a:spLocks noChangeArrowheads="1"/>
          </p:cNvSpPr>
          <p:nvPr/>
        </p:nvSpPr>
        <p:spPr bwMode="auto">
          <a:xfrm rot="16805430">
            <a:off x="3074623" y="1865134"/>
            <a:ext cx="699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SYN</a:t>
            </a:r>
          </a:p>
        </p:txBody>
      </p:sp>
      <p:sp>
        <p:nvSpPr>
          <p:cNvPr id="99338" name="Text Box 9">
            <a:extLst>
              <a:ext uri="{FF2B5EF4-FFF2-40B4-BE49-F238E27FC236}">
                <a16:creationId xmlns:a16="http://schemas.microsoft.com/office/drawing/2014/main" id="{598953D0-D272-135A-C020-72C4F3248F81}"/>
              </a:ext>
            </a:extLst>
          </p:cNvPr>
          <p:cNvSpPr txBox="1">
            <a:spLocks noChangeArrowheads="1"/>
          </p:cNvSpPr>
          <p:nvPr/>
        </p:nvSpPr>
        <p:spPr bwMode="auto">
          <a:xfrm rot="4712803">
            <a:off x="3801878" y="1857989"/>
            <a:ext cx="1292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SYN ACK</a:t>
            </a:r>
          </a:p>
        </p:txBody>
      </p:sp>
      <p:sp>
        <p:nvSpPr>
          <p:cNvPr id="99339" name="Text Box 10">
            <a:extLst>
              <a:ext uri="{FF2B5EF4-FFF2-40B4-BE49-F238E27FC236}">
                <a16:creationId xmlns:a16="http://schemas.microsoft.com/office/drawing/2014/main" id="{A5AA1AE1-3D2D-CD1B-6606-C45370506AC3}"/>
              </a:ext>
            </a:extLst>
          </p:cNvPr>
          <p:cNvSpPr txBox="1">
            <a:spLocks noChangeArrowheads="1"/>
          </p:cNvSpPr>
          <p:nvPr/>
        </p:nvSpPr>
        <p:spPr bwMode="auto">
          <a:xfrm rot="17244999">
            <a:off x="4468309" y="1636534"/>
            <a:ext cx="728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99340" name="Text Box 11">
            <a:extLst>
              <a:ext uri="{FF2B5EF4-FFF2-40B4-BE49-F238E27FC236}">
                <a16:creationId xmlns:a16="http://schemas.microsoft.com/office/drawing/2014/main" id="{5815E520-FC3B-34F2-9C2B-C16B655042B1}"/>
              </a:ext>
            </a:extLst>
          </p:cNvPr>
          <p:cNvSpPr txBox="1">
            <a:spLocks noChangeArrowheads="1"/>
          </p:cNvSpPr>
          <p:nvPr/>
        </p:nvSpPr>
        <p:spPr bwMode="auto">
          <a:xfrm rot="17203808">
            <a:off x="4918652" y="1878628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99341" name="Line 12">
            <a:extLst>
              <a:ext uri="{FF2B5EF4-FFF2-40B4-BE49-F238E27FC236}">
                <a16:creationId xmlns:a16="http://schemas.microsoft.com/office/drawing/2014/main" id="{2FAD3FC1-57F5-D369-1A50-70DCFC68A6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1214" y="1270645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42" name="Line 13">
            <a:extLst>
              <a:ext uri="{FF2B5EF4-FFF2-40B4-BE49-F238E27FC236}">
                <a16:creationId xmlns:a16="http://schemas.microsoft.com/office/drawing/2014/main" id="{2355A38D-95A7-47EE-99EA-BCE64F2D4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3976" y="1269057"/>
            <a:ext cx="277813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43" name="Text Box 14">
            <a:extLst>
              <a:ext uri="{FF2B5EF4-FFF2-40B4-BE49-F238E27FC236}">
                <a16:creationId xmlns:a16="http://schemas.microsoft.com/office/drawing/2014/main" id="{0B37D2C5-72B5-1E80-6A2E-D2D529D91863}"/>
              </a:ext>
            </a:extLst>
          </p:cNvPr>
          <p:cNvSpPr txBox="1">
            <a:spLocks noChangeArrowheads="1"/>
          </p:cNvSpPr>
          <p:nvPr/>
        </p:nvSpPr>
        <p:spPr bwMode="auto">
          <a:xfrm rot="16897753">
            <a:off x="6830343" y="1835764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FIN</a:t>
            </a:r>
          </a:p>
        </p:txBody>
      </p:sp>
      <p:sp>
        <p:nvSpPr>
          <p:cNvPr id="99344" name="Text Box 15">
            <a:extLst>
              <a:ext uri="{FF2B5EF4-FFF2-40B4-BE49-F238E27FC236}">
                <a16:creationId xmlns:a16="http://schemas.microsoft.com/office/drawing/2014/main" id="{7D4EF779-FE7E-9CB4-72A3-2993B1AF4A92}"/>
              </a:ext>
            </a:extLst>
          </p:cNvPr>
          <p:cNvSpPr txBox="1">
            <a:spLocks noChangeArrowheads="1"/>
          </p:cNvSpPr>
          <p:nvPr/>
        </p:nvSpPr>
        <p:spPr bwMode="auto">
          <a:xfrm rot="4688575">
            <a:off x="7629021" y="1825445"/>
            <a:ext cx="728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99345" name="Line 16">
            <a:extLst>
              <a:ext uri="{FF2B5EF4-FFF2-40B4-BE49-F238E27FC236}">
                <a16:creationId xmlns:a16="http://schemas.microsoft.com/office/drawing/2014/main" id="{01DB399B-D82A-5F7C-3A95-FF7AEC4D0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901" y="1270645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46" name="Line 17">
            <a:extLst>
              <a:ext uri="{FF2B5EF4-FFF2-40B4-BE49-F238E27FC236}">
                <a16:creationId xmlns:a16="http://schemas.microsoft.com/office/drawing/2014/main" id="{3F5CB59D-5FBB-ED92-2828-340594ED0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0739" y="1240482"/>
            <a:ext cx="6421437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47" name="Line 18">
            <a:extLst>
              <a:ext uri="{FF2B5EF4-FFF2-40B4-BE49-F238E27FC236}">
                <a16:creationId xmlns:a16="http://schemas.microsoft.com/office/drawing/2014/main" id="{3E95275F-3462-FF08-41D1-51CD778C83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6614" y="2853381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48" name="Text Box 19">
            <a:extLst>
              <a:ext uri="{FF2B5EF4-FFF2-40B4-BE49-F238E27FC236}">
                <a16:creationId xmlns:a16="http://schemas.microsoft.com/office/drawing/2014/main" id="{9202E950-0CA4-2EFC-E12E-48404CD9BA32}"/>
              </a:ext>
            </a:extLst>
          </p:cNvPr>
          <p:cNvSpPr txBox="1">
            <a:spLocks noChangeArrowheads="1"/>
          </p:cNvSpPr>
          <p:nvPr/>
        </p:nvSpPr>
        <p:spPr bwMode="auto">
          <a:xfrm rot="4676639">
            <a:off x="5819271" y="1866721"/>
            <a:ext cx="728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ACK</a:t>
            </a:r>
          </a:p>
        </p:txBody>
      </p:sp>
      <p:sp>
        <p:nvSpPr>
          <p:cNvPr id="99349" name="Line 20">
            <a:extLst>
              <a:ext uri="{FF2B5EF4-FFF2-40B4-BE49-F238E27FC236}">
                <a16:creationId xmlns:a16="http://schemas.microsoft.com/office/drawing/2014/main" id="{E574167F-1681-5B65-2B00-99F28D12D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375" y="3094681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50" name="Text Box 21">
            <a:extLst>
              <a:ext uri="{FF2B5EF4-FFF2-40B4-BE49-F238E27FC236}">
                <a16:creationId xmlns:a16="http://schemas.microsoft.com/office/drawing/2014/main" id="{0D465863-1858-70DF-DB77-475DBB4C5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768" y="2894935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800" b="0">
                <a:solidFill>
                  <a:prstClr val="black"/>
                </a:solidFill>
                <a:latin typeface="Times New Roman" panose="02020603050405020304" pitchFamily="18" charset="0"/>
              </a:rPr>
              <a:t>time</a:t>
            </a:r>
            <a:endParaRPr lang="en-US" altLang="en-US" sz="2400" b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51" name="Text Box 22">
            <a:extLst>
              <a:ext uri="{FF2B5EF4-FFF2-40B4-BE49-F238E27FC236}">
                <a16:creationId xmlns:a16="http://schemas.microsoft.com/office/drawing/2014/main" id="{07D66B66-B0F0-EE45-6C51-58B542BF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736" y="26050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2400" b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9352" name="Text Box 23">
            <a:extLst>
              <a:ext uri="{FF2B5EF4-FFF2-40B4-BE49-F238E27FC236}">
                <a16:creationId xmlns:a16="http://schemas.microsoft.com/office/drawing/2014/main" id="{66A263CB-4E12-4788-1875-47AA3D2B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558" y="1066800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2400" b="0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9353" name="Oval 24">
            <a:extLst>
              <a:ext uri="{FF2B5EF4-FFF2-40B4-BE49-F238E27FC236}">
                <a16:creationId xmlns:a16="http://schemas.microsoft.com/office/drawing/2014/main" id="{3D72AF9D-12A8-A34A-F7A1-4522269A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1" y="2605731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9354" name="Oval 25">
            <a:extLst>
              <a:ext uri="{FF2B5EF4-FFF2-40B4-BE49-F238E27FC236}">
                <a16:creationId xmlns:a16="http://schemas.microsoft.com/office/drawing/2014/main" id="{FDAF7C16-8DBD-5A1C-88C5-E56F8F3E9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6" y="2613670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9355" name="Oval 26">
            <a:extLst>
              <a:ext uri="{FF2B5EF4-FFF2-40B4-BE49-F238E27FC236}">
                <a16:creationId xmlns:a16="http://schemas.microsoft.com/office/drawing/2014/main" id="{1D71D2D1-7518-6959-82B9-1E90FECA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6" y="2605731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9356" name="Line 27">
            <a:extLst>
              <a:ext uri="{FF2B5EF4-FFF2-40B4-BE49-F238E27FC236}">
                <a16:creationId xmlns:a16="http://schemas.microsoft.com/office/drawing/2014/main" id="{B2BE581F-BD5C-65EC-7529-FABFF2B7C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3263" y="1278582"/>
            <a:ext cx="277812" cy="157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57" name="Text Box 28">
            <a:extLst>
              <a:ext uri="{FF2B5EF4-FFF2-40B4-BE49-F238E27FC236}">
                <a16:creationId xmlns:a16="http://schemas.microsoft.com/office/drawing/2014/main" id="{789EF916-1104-87C3-6AFD-A426B182D94E}"/>
              </a:ext>
            </a:extLst>
          </p:cNvPr>
          <p:cNvSpPr txBox="1">
            <a:spLocks noChangeArrowheads="1"/>
          </p:cNvSpPr>
          <p:nvPr/>
        </p:nvSpPr>
        <p:spPr bwMode="auto">
          <a:xfrm rot="4688575">
            <a:off x="8343231" y="1835764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FIN</a:t>
            </a:r>
          </a:p>
        </p:txBody>
      </p:sp>
      <p:sp>
        <p:nvSpPr>
          <p:cNvPr id="99358" name="Line 29">
            <a:extLst>
              <a:ext uri="{FF2B5EF4-FFF2-40B4-BE49-F238E27FC236}">
                <a16:creationId xmlns:a16="http://schemas.microsoft.com/office/drawing/2014/main" id="{D1A87A76-25F4-AC56-0EB5-4782C6320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6538" y="1240482"/>
            <a:ext cx="234950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359" name="Text Box 30">
            <a:extLst>
              <a:ext uri="{FF2B5EF4-FFF2-40B4-BE49-F238E27FC236}">
                <a16:creationId xmlns:a16="http://schemas.microsoft.com/office/drawing/2014/main" id="{A1DB1638-D256-8853-8D40-B4B05FB8EBAE}"/>
              </a:ext>
            </a:extLst>
          </p:cNvPr>
          <p:cNvSpPr txBox="1">
            <a:spLocks noChangeArrowheads="1"/>
          </p:cNvSpPr>
          <p:nvPr/>
        </p:nvSpPr>
        <p:spPr bwMode="auto">
          <a:xfrm rot="16897753">
            <a:off x="8730746" y="1803220"/>
            <a:ext cx="728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ACK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F28F-EA64-DB00-14F3-CA2E6455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86524F8-FAA2-438A-C5D9-DB66F405F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35C6E32-41CB-579A-1736-223579768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TCP: </a:t>
            </a:r>
            <a:r>
              <a:rPr lang="en-US" sz="3200" dirty="0"/>
              <a:t>Reliability Over a Best-Effort Network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Providing a Byte-stream abstraction (We saw it last week)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1: Providing a connection-oriented service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Provides a reliable communication with ARQ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Part 2: Flow Control with Sliding Window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Part 3: Retransmission Time-Out and Fast Retransmission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7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7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0" y="1143000"/>
            <a:ext cx="12192000" cy="5714826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TCP uses a random number for ISN.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Why not just using ISN = 0 for all connection? It leads to some practical issue.</a:t>
            </a:r>
          </a:p>
          <a:p>
            <a:pPr marL="904875" lvl="1" indent="-457200"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IP addresses and port numbers uniquely identify a connection. Eventually, though, these port numbers do get </a:t>
            </a:r>
            <a:r>
              <a:rPr lang="en-US" sz="2400" dirty="0">
                <a:solidFill>
                  <a:srgbClr val="FF33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used again</a:t>
            </a:r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There’s a small chance that an </a:t>
            </a:r>
            <a:r>
              <a:rPr lang="en-US" sz="2000" b="1" dirty="0">
                <a:ea typeface="Calibri" panose="020F0502020204030204" pitchFamily="34" charset="0"/>
                <a:cs typeface="Calibri" panose="020F0502020204030204" pitchFamily="34" charset="0"/>
              </a:rPr>
              <a:t>old packet 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000" dirty="0">
                <a:solidFill>
                  <a:srgbClr val="FF33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still in flight, </a:t>
            </a:r>
            <a:r>
              <a:rPr lang="en-US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and we had already stablished a </a:t>
            </a:r>
            <a:r>
              <a:rPr lang="en-US" altLang="en-US" sz="2000" b="1" dirty="0">
                <a:ea typeface="Calibri" panose="020F0502020204030204" pitchFamily="34" charset="0"/>
                <a:cs typeface="Calibri" panose="020F0502020204030204" pitchFamily="34" charset="0"/>
              </a:rPr>
              <a:t>new connection with the same IP addresses and port numbers</a:t>
            </a:r>
            <a:r>
              <a:rPr lang="en-US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2"/>
            <a:r>
              <a:rPr lang="en-US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When the old packet is delivered to the receiver, it mistakenly interpret the packet to coming from the new connection!</a:t>
            </a:r>
          </a:p>
          <a:p>
            <a:pPr marL="904875" lvl="1" indent="-457200"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With ISN always set to 0, others can spoof your connection more easily (</a:t>
            </a:r>
            <a:r>
              <a:rPr lang="en-US" sz="2400" i="1" dirty="0">
                <a:ea typeface="Calibri" panose="020F0502020204030204" pitchFamily="34" charset="0"/>
                <a:cs typeface="Calibri" panose="020F0502020204030204" pitchFamily="34" charset="0"/>
              </a:rPr>
              <a:t>i.e.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, it makes it easier for them to guess your sequence numbers). 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Random ISN helps addressing these issues: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Thus, TCP requires hosts to 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exchange ISNs when they establish a connection.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Initial Sequence Number (ISN)</a:t>
            </a:r>
          </a:p>
        </p:txBody>
      </p:sp>
    </p:spTree>
    <p:extLst>
      <p:ext uri="{BB962C8B-B14F-4D97-AF65-F5344CB8AC3E}">
        <p14:creationId xmlns:p14="http://schemas.microsoft.com/office/powerpoint/2010/main" val="15646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-725" y="1110632"/>
            <a:ext cx="9817376" cy="4321819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TCP uses Three-Way Handshake to establish connection</a:t>
            </a:r>
          </a:p>
          <a:p>
            <a:pPr marL="904875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Host A sends a </a:t>
            </a:r>
            <a:r>
              <a:rPr lang="en-US" sz="2400" b="1" dirty="0">
                <a:solidFill>
                  <a:srgbClr val="0000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(open; 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synchronize sequence numbers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”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) to host B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Host A tells Host B that it wants to stablish a connection.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Host A tells Host B what port number it uses.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It announces to Host B what is the ISN value that Host A uses in its sending buffer.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a TCP Connection, Step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134141" y="1752629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5" y="979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b="0" dirty="0">
                  <a:solidFill>
                    <a:srgbClr val="FF0000"/>
                  </a:solidFill>
                  <a:latin typeface="Times New Roman" charset="0"/>
                </a:rPr>
                <a:t>SYN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10282572" y="3331399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8731585" y="3291711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9979876" y="143607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>
                <a:solidFill>
                  <a:srgbClr val="0000FF"/>
                </a:solidFill>
                <a:latin typeface="Times New Roman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11546423" y="1397973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>
                <a:solidFill>
                  <a:srgbClr val="FF3300"/>
                </a:solidFill>
                <a:latin typeface="Times New Roman" charset="0"/>
              </a:rPr>
              <a:t>B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1428A66-8A62-98BA-6971-37F113F4D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97" y="3905754"/>
            <a:ext cx="2959896" cy="309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A’s port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0AA2BFE-74C6-90B8-FE6B-FE9F212C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63" y="3905753"/>
            <a:ext cx="2954339" cy="309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B’s port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BFFB504-192C-C721-C679-AD2E4E3CC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97" y="4211243"/>
            <a:ext cx="5910906" cy="320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A’s ISN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55C7FB2-3640-FCA6-29CD-788CBF4F5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96" y="4524814"/>
            <a:ext cx="5910906" cy="309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(Irrelevant since ACK not set)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404F12D-D293-502E-648F-2440BCCD1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96" y="4841217"/>
            <a:ext cx="1091396" cy="1264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5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D69F29C6-C4B2-36B2-4642-91939B78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62" y="4834094"/>
            <a:ext cx="2954339" cy="1279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Advertised window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1D52FE0-35EE-80C6-4C11-06E63379C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96" y="6105265"/>
            <a:ext cx="2959895" cy="25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Checksum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D7F4EA1B-636C-A772-49D2-214EFD15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291" y="6100203"/>
            <a:ext cx="2951010" cy="256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Urgent pointer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C9537D2A-4937-EEAC-D2DA-5A311D85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96" y="6357183"/>
            <a:ext cx="5910905" cy="272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Options (variable)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3C41AFE-95AC-8C32-D9D3-C5544903F607}"/>
              </a:ext>
            </a:extLst>
          </p:cNvPr>
          <p:cNvGrpSpPr/>
          <p:nvPr/>
        </p:nvGrpSpPr>
        <p:grpSpPr>
          <a:xfrm>
            <a:off x="3833152" y="5124950"/>
            <a:ext cx="5829149" cy="1476059"/>
            <a:chOff x="6502399" y="4229518"/>
            <a:chExt cx="7772198" cy="14576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FB282B7E-5429-7CD9-8E41-70E119E86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000" y="4229518"/>
              <a:ext cx="1016000" cy="711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86B09E1E-083E-B33B-DA81-5A402E63B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400" y="5496074"/>
              <a:ext cx="7772197" cy="191065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21D77213-FD8B-E8E5-40C6-2897939AE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2399" y="5472776"/>
              <a:ext cx="7772197" cy="21191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cxnSp>
          <p:nvCxnSpPr>
            <p:cNvPr id="37" name="AutoShape 35">
              <a:extLst>
                <a:ext uri="{FF2B5EF4-FFF2-40B4-BE49-F238E27FC236}">
                  <a16:creationId xmlns:a16="http://schemas.microsoft.com/office/drawing/2014/main" id="{84FAEB47-6334-AAF0-B0FE-258C6BA3D410}"/>
                </a:ext>
              </a:extLst>
            </p:cNvPr>
            <p:cNvCxnSpPr>
              <a:cxnSpLocks noChangeShapeType="1"/>
              <a:stCxn id="34" idx="4"/>
              <a:endCxn id="35" idx="0"/>
            </p:cNvCxnSpPr>
            <p:nvPr/>
          </p:nvCxnSpPr>
          <p:spPr bwMode="auto">
            <a:xfrm flipH="1">
              <a:off x="6502400" y="4940718"/>
              <a:ext cx="609600" cy="555356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Rectangle 12">
            <a:extLst>
              <a:ext uri="{FF2B5EF4-FFF2-40B4-BE49-F238E27FC236}">
                <a16:creationId xmlns:a16="http://schemas.microsoft.com/office/drawing/2014/main" id="{3559D1FA-3B63-62CA-374D-9E460F1A1E6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40968" y="5336457"/>
            <a:ext cx="1274101" cy="266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SYN=1</a:t>
            </a: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83A2CB48-B61B-58AB-E05F-9C339344EF1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74419" y="5336640"/>
            <a:ext cx="1274101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ACK=0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F759CCBE-4E20-D644-DC6B-71204B6C65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09442" y="5336549"/>
            <a:ext cx="1274284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FIN=0</a:t>
            </a:r>
          </a:p>
        </p:txBody>
      </p:sp>
      <p:sp>
        <p:nvSpPr>
          <p:cNvPr id="42" name="Rectangle 12">
            <a:extLst>
              <a:ext uri="{FF2B5EF4-FFF2-40B4-BE49-F238E27FC236}">
                <a16:creationId xmlns:a16="http://schemas.microsoft.com/office/drawing/2014/main" id="{B9B02C82-D49C-FEF2-CB59-7E6B8DEF423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44559" y="5336548"/>
            <a:ext cx="1274285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RST=0</a:t>
            </a:r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BE6A1809-CB48-06F5-B9F7-6F28D02CAC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7618" y="5336157"/>
            <a:ext cx="1265749" cy="275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PSH=0</a:t>
            </a:r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670EF664-2657-6F75-5A27-7722766F551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06068" y="5334903"/>
            <a:ext cx="1264047" cy="266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URG=0</a:t>
            </a: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3E637CBE-2729-4AD0-EC7C-104BAB71B7B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5700" y="5334814"/>
            <a:ext cx="1264049" cy="275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000000</a:t>
            </a:r>
          </a:p>
        </p:txBody>
      </p:sp>
      <p:pic>
        <p:nvPicPr>
          <p:cNvPr id="49" name="Picture 48" descr="A screenshot of a data&#10;&#10;AI-generated content may be incorrect.">
            <a:extLst>
              <a:ext uri="{FF2B5EF4-FFF2-40B4-BE49-F238E27FC236}">
                <a16:creationId xmlns:a16="http://schemas.microsoft.com/office/drawing/2014/main" id="{4EDE3460-7532-0DD6-5405-2026B91DC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7" y="4709288"/>
            <a:ext cx="2266243" cy="186307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EFC6A5C-0B99-892B-6DA8-936D13C41A9B}"/>
              </a:ext>
            </a:extLst>
          </p:cNvPr>
          <p:cNvSpPr txBox="1"/>
          <p:nvPr/>
        </p:nvSpPr>
        <p:spPr>
          <a:xfrm>
            <a:off x="152400" y="6543257"/>
            <a:ext cx="3272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Recall: TCP general packet structure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3E8B52-23BD-FFFD-7FD2-0BF59CE7568C}"/>
              </a:ext>
            </a:extLst>
          </p:cNvPr>
          <p:cNvCxnSpPr/>
          <p:nvPr/>
        </p:nvCxnSpPr>
        <p:spPr>
          <a:xfrm>
            <a:off x="2789420" y="4114800"/>
            <a:ext cx="1119933" cy="101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F9EDEF4-473C-95F5-976E-CECB2DC6DF81}"/>
              </a:ext>
            </a:extLst>
          </p:cNvPr>
          <p:cNvSpPr txBox="1"/>
          <p:nvPr/>
        </p:nvSpPr>
        <p:spPr>
          <a:xfrm>
            <a:off x="744991" y="3574809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number of words (i.e., 4 bytes) in the header</a:t>
            </a:r>
          </a:p>
        </p:txBody>
      </p:sp>
    </p:spTree>
    <p:extLst>
      <p:ext uri="{BB962C8B-B14F-4D97-AF65-F5344CB8AC3E}">
        <p14:creationId xmlns:p14="http://schemas.microsoft.com/office/powerpoint/2010/main" val="12072249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ACE5E-D98E-AF45-8010-C3E816171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>
            <a:extLst>
              <a:ext uri="{FF2B5EF4-FFF2-40B4-BE49-F238E27FC236}">
                <a16:creationId xmlns:a16="http://schemas.microsoft.com/office/drawing/2014/main" id="{203F5928-C0D0-E224-B381-1CE1A89FB106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-725" y="1110632"/>
            <a:ext cx="9631977" cy="2383069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TCP uses Three-Way Handshake to establish connection</a:t>
            </a:r>
          </a:p>
          <a:p>
            <a:pPr marL="904875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Host B returns a SYN acknowledgment (</a:t>
            </a:r>
            <a:r>
              <a:rPr lang="en-US" sz="2400" b="1" dirty="0">
                <a:solidFill>
                  <a:srgbClr val="FF33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SYN ACK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Host B confirms that it is ready to establish a connection.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Host B announces to Host A what is the ISN value that Host B uses in its sending buffer.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It acknowledges that it is ready to receive byte number A’s ISN + 1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Upon receiving this packet,</a:t>
            </a:r>
            <a:b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 can start sending data.</a:t>
            </a:r>
          </a:p>
          <a:p>
            <a:pPr lvl="2">
              <a:lnSpc>
                <a:spcPct val="90000"/>
              </a:lnSpc>
            </a:pPr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0C46DF1-4800-2B7B-F895-31B7D38A3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a TCP Connection, Step 2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B98C762-2C93-7516-70B1-9F0B78729757}"/>
              </a:ext>
            </a:extLst>
          </p:cNvPr>
          <p:cNvGrpSpPr>
            <a:grpSpLocks/>
          </p:cNvGrpSpPr>
          <p:nvPr/>
        </p:nvGrpSpPr>
        <p:grpSpPr bwMode="auto">
          <a:xfrm>
            <a:off x="10134141" y="1752629"/>
            <a:ext cx="1603375" cy="631826"/>
            <a:chOff x="1544" y="979"/>
            <a:chExt cx="1010" cy="398"/>
          </a:xfrm>
        </p:grpSpPr>
        <p:sp>
          <p:nvSpPr>
            <p:cNvPr id="75798" name="Line 5">
              <a:extLst>
                <a:ext uri="{FF2B5EF4-FFF2-40B4-BE49-F238E27FC236}">
                  <a16:creationId xmlns:a16="http://schemas.microsoft.com/office/drawing/2014/main" id="{150A1B7C-3AD4-E897-D58A-395CCF4F0C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75799" name="Text Box 6">
              <a:extLst>
                <a:ext uri="{FF2B5EF4-FFF2-40B4-BE49-F238E27FC236}">
                  <a16:creationId xmlns:a16="http://schemas.microsoft.com/office/drawing/2014/main" id="{089F30D4-5513-3CF6-E8A4-15ED6BFE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05430">
              <a:off x="1825" y="979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b="0">
                  <a:solidFill>
                    <a:srgbClr val="0000FF"/>
                  </a:solidFill>
                  <a:latin typeface="Times New Roman" charset="0"/>
                </a:rPr>
                <a:t>SYN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EEE514B-0D83-8DDF-FC85-09E98329A70D}"/>
              </a:ext>
            </a:extLst>
          </p:cNvPr>
          <p:cNvGrpSpPr>
            <a:grpSpLocks/>
          </p:cNvGrpSpPr>
          <p:nvPr/>
        </p:nvGrpSpPr>
        <p:grpSpPr bwMode="auto">
          <a:xfrm>
            <a:off x="10145254" y="2390807"/>
            <a:ext cx="1574800" cy="523875"/>
            <a:chOff x="1551" y="1381"/>
            <a:chExt cx="992" cy="330"/>
          </a:xfrm>
        </p:grpSpPr>
        <p:sp>
          <p:nvSpPr>
            <p:cNvPr id="75796" name="Line 8">
              <a:extLst>
                <a:ext uri="{FF2B5EF4-FFF2-40B4-BE49-F238E27FC236}">
                  <a16:creationId xmlns:a16="http://schemas.microsoft.com/office/drawing/2014/main" id="{4FD46EE6-773B-81A2-7255-0F35B8711F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75797" name="Text Box 9">
              <a:extLst>
                <a:ext uri="{FF2B5EF4-FFF2-40B4-BE49-F238E27FC236}">
                  <a16:creationId xmlns:a16="http://schemas.microsoft.com/office/drawing/2014/main" id="{8DFBBE7A-73D2-CA33-850D-2D25829C1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1"/>
              <a:ext cx="8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b="0">
                  <a:solidFill>
                    <a:srgbClr val="FF3300"/>
                  </a:solidFill>
                  <a:latin typeface="Times New Roman" charset="0"/>
                </a:rPr>
                <a:t>SYN ACK</a:t>
              </a:r>
            </a:p>
          </p:txBody>
        </p:sp>
      </p:grpSp>
      <p:sp>
        <p:nvSpPr>
          <p:cNvPr id="75784" name="Line 13">
            <a:extLst>
              <a:ext uri="{FF2B5EF4-FFF2-40B4-BE49-F238E27FC236}">
                <a16:creationId xmlns:a16="http://schemas.microsoft.com/office/drawing/2014/main" id="{7E5A9B5C-8E73-4DD3-A8D7-8770EDA9B51A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0549796" y="3056243"/>
            <a:ext cx="2342106" cy="793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5785" name="Line 14">
            <a:extLst>
              <a:ext uri="{FF2B5EF4-FFF2-40B4-BE49-F238E27FC236}">
                <a16:creationId xmlns:a16="http://schemas.microsoft.com/office/drawing/2014/main" id="{E8ACE83D-0D33-4220-2E38-E3149043331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971820" y="3061002"/>
            <a:ext cx="2326229" cy="1428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5786" name="Text Box 15">
            <a:extLst>
              <a:ext uri="{FF2B5EF4-FFF2-40B4-BE49-F238E27FC236}">
                <a16:creationId xmlns:a16="http://schemas.microsoft.com/office/drawing/2014/main" id="{02069394-09C0-E5E8-3DED-B196CBEFE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876" y="143607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>
                <a:solidFill>
                  <a:srgbClr val="0000FF"/>
                </a:solidFill>
                <a:latin typeface="Times New Roman" charset="0"/>
              </a:rPr>
              <a:t>A</a:t>
            </a:r>
          </a:p>
        </p:txBody>
      </p:sp>
      <p:sp>
        <p:nvSpPr>
          <p:cNvPr id="75787" name="Text Box 16">
            <a:extLst>
              <a:ext uri="{FF2B5EF4-FFF2-40B4-BE49-F238E27FC236}">
                <a16:creationId xmlns:a16="http://schemas.microsoft.com/office/drawing/2014/main" id="{124A5B18-7117-5496-1649-A27C266F4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423" y="1397973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>
                <a:solidFill>
                  <a:srgbClr val="FF3300"/>
                </a:solidFill>
                <a:latin typeface="Times New Roman" charset="0"/>
              </a:rPr>
              <a:t>B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E01147-F181-DAF5-F412-2D513E8C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21979"/>
            <a:ext cx="2959896" cy="309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latin typeface="Courier New" charset="0"/>
                <a:ea typeface="ＭＳ Ｐゴシック" charset="0"/>
              </a:rPr>
              <a:t>B’s 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39B42-A111-15FE-A030-1619EC12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366" y="3921978"/>
            <a:ext cx="2954339" cy="309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A’s port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B3DAE2B-A686-8E72-58FF-6283FC2A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27468"/>
            <a:ext cx="5910906" cy="320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B’s ISN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A3A4679-51AB-50D1-AA75-83FE2A2B1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4541039"/>
            <a:ext cx="5910906" cy="309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A’s ISN + 1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137B50F2-9745-844D-9C04-FD9BD472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4857442"/>
            <a:ext cx="1091396" cy="1264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5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AB5A05C3-8BCE-D182-2048-61541ECA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365" y="4850319"/>
            <a:ext cx="2954339" cy="12726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Advertised window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003F372A-BB0E-519B-B17B-94EB103A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6128068"/>
            <a:ext cx="2959895" cy="234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Checksum</a:t>
            </a:r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C99E67BE-A4CC-2988-3750-73F2C62A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1694" y="6128068"/>
            <a:ext cx="2951010" cy="234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Urgent pointer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5909FD8C-C9E2-2E6B-0EAF-17E426D76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799" y="6363021"/>
            <a:ext cx="5910905" cy="234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Options (variable)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378BC1-FCD1-5025-6708-D61B1B62ADBE}"/>
              </a:ext>
            </a:extLst>
          </p:cNvPr>
          <p:cNvGrpSpPr/>
          <p:nvPr/>
        </p:nvGrpSpPr>
        <p:grpSpPr>
          <a:xfrm>
            <a:off x="3053556" y="5141176"/>
            <a:ext cx="5750626" cy="1422793"/>
            <a:chOff x="6502400" y="4229518"/>
            <a:chExt cx="7667501" cy="14050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" name="Oval 32">
              <a:extLst>
                <a:ext uri="{FF2B5EF4-FFF2-40B4-BE49-F238E27FC236}">
                  <a16:creationId xmlns:a16="http://schemas.microsoft.com/office/drawing/2014/main" id="{FE5020ED-BBDA-7C1D-2EE1-9F3E63798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000" y="4229518"/>
              <a:ext cx="1016000" cy="711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D8EFF3E1-E041-0B4C-1AE1-032BD1BA8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400" y="5521614"/>
              <a:ext cx="7667501" cy="112924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781C230D-852A-D8E3-0C2B-D35AF81FF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2400" y="5496073"/>
              <a:ext cx="7667501" cy="138463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cxnSp>
          <p:nvCxnSpPr>
            <p:cNvPr id="19" name="AutoShape 35">
              <a:extLst>
                <a:ext uri="{FF2B5EF4-FFF2-40B4-BE49-F238E27FC236}">
                  <a16:creationId xmlns:a16="http://schemas.microsoft.com/office/drawing/2014/main" id="{BA09CA60-4F2C-891B-D708-0F813B03D6B9}"/>
                </a:ext>
              </a:extLst>
            </p:cNvPr>
            <p:cNvCxnSpPr>
              <a:cxnSpLocks noChangeShapeType="1"/>
              <a:stCxn id="16" idx="4"/>
              <a:endCxn id="17" idx="0"/>
            </p:cNvCxnSpPr>
            <p:nvPr/>
          </p:nvCxnSpPr>
          <p:spPr bwMode="auto">
            <a:xfrm flipH="1">
              <a:off x="6502400" y="4940718"/>
              <a:ext cx="609600" cy="580897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" name="Rectangle 12">
            <a:extLst>
              <a:ext uri="{FF2B5EF4-FFF2-40B4-BE49-F238E27FC236}">
                <a16:creationId xmlns:a16="http://schemas.microsoft.com/office/drawing/2014/main" id="{D5AD0FAD-6893-3810-00EA-CAA51835B1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61371" y="5352682"/>
            <a:ext cx="1274101" cy="266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SYN=1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3787F51-CFF6-308A-DECF-517B620A247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94822" y="5352865"/>
            <a:ext cx="1274101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ACK=1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E888CA3F-F0DF-7263-F260-FAF62249171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9845" y="5352774"/>
            <a:ext cx="1274284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FIN=0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F356980-670B-08D4-D981-DF674D0B550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64962" y="5352773"/>
            <a:ext cx="1274285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RST=0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AA7DD81A-D224-5001-0EE4-ECB7ACB961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98021" y="5352382"/>
            <a:ext cx="1265749" cy="275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PSH=0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1B93856-EB20-3E06-F290-4B39F97ADEF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23728" y="5358439"/>
            <a:ext cx="1269533" cy="266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URG=0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2C3D13FB-2E33-755E-DF92-1570597614A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56104" y="5351040"/>
            <a:ext cx="1264047" cy="275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000000</a:t>
            </a:r>
          </a:p>
        </p:txBody>
      </p:sp>
    </p:spTree>
    <p:extLst>
      <p:ext uri="{BB962C8B-B14F-4D97-AF65-F5344CB8AC3E}">
        <p14:creationId xmlns:p14="http://schemas.microsoft.com/office/powerpoint/2010/main" val="42548536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4BEC-3F0F-30E1-1B5B-52A79DEB1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>
            <a:extLst>
              <a:ext uri="{FF2B5EF4-FFF2-40B4-BE49-F238E27FC236}">
                <a16:creationId xmlns:a16="http://schemas.microsoft.com/office/drawing/2014/main" id="{55591C76-BD96-9CF1-A66A-A6C966C9F8D0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-725" y="1110632"/>
            <a:ext cx="8992325" cy="4321819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TCP uses Three-Way Handshake to establish connection</a:t>
            </a:r>
          </a:p>
          <a:p>
            <a:pPr marL="904875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Host A sends an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to acknowledge the SYN ACK</a:t>
            </a:r>
          </a:p>
          <a:p>
            <a:pPr marL="1352550" lvl="2" indent="-457200">
              <a:lnSpc>
                <a:spcPct val="90000"/>
              </a:lnSpc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It acknowledges that it is ready to receive byte number B’s ISN + 1</a:t>
            </a:r>
          </a:p>
          <a:p>
            <a:pPr marL="1352550" lvl="2" indent="-457200">
              <a:lnSpc>
                <a:spcPct val="90000"/>
              </a:lnSpc>
            </a:pPr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EA303F6F-838C-1DC8-4225-FBAB4BA9D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a TCP Connection, Step 3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9DB76ED-5A77-EC50-F4CF-D6D58C95A299}"/>
              </a:ext>
            </a:extLst>
          </p:cNvPr>
          <p:cNvGrpSpPr>
            <a:grpSpLocks/>
          </p:cNvGrpSpPr>
          <p:nvPr/>
        </p:nvGrpSpPr>
        <p:grpSpPr bwMode="auto">
          <a:xfrm>
            <a:off x="10134141" y="1752629"/>
            <a:ext cx="1603375" cy="631826"/>
            <a:chOff x="1544" y="979"/>
            <a:chExt cx="1010" cy="398"/>
          </a:xfrm>
        </p:grpSpPr>
        <p:sp>
          <p:nvSpPr>
            <p:cNvPr id="75798" name="Line 5">
              <a:extLst>
                <a:ext uri="{FF2B5EF4-FFF2-40B4-BE49-F238E27FC236}">
                  <a16:creationId xmlns:a16="http://schemas.microsoft.com/office/drawing/2014/main" id="{CC9053EB-0B52-07C1-E419-22F0D73F63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75799" name="Text Box 6">
              <a:extLst>
                <a:ext uri="{FF2B5EF4-FFF2-40B4-BE49-F238E27FC236}">
                  <a16:creationId xmlns:a16="http://schemas.microsoft.com/office/drawing/2014/main" id="{0606D626-15E8-8AEA-4EF3-C49B4A288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05430">
              <a:off x="1825" y="979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b="0" dirty="0">
                  <a:solidFill>
                    <a:srgbClr val="0000FF"/>
                  </a:solidFill>
                  <a:latin typeface="Times New Roman" charset="0"/>
                </a:rPr>
                <a:t>SYN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8A110676-169D-2B79-16DF-DD45B5002CEA}"/>
              </a:ext>
            </a:extLst>
          </p:cNvPr>
          <p:cNvGrpSpPr>
            <a:grpSpLocks/>
          </p:cNvGrpSpPr>
          <p:nvPr/>
        </p:nvGrpSpPr>
        <p:grpSpPr bwMode="auto">
          <a:xfrm>
            <a:off x="10145254" y="2390807"/>
            <a:ext cx="1574800" cy="523875"/>
            <a:chOff x="1551" y="1381"/>
            <a:chExt cx="992" cy="330"/>
          </a:xfrm>
        </p:grpSpPr>
        <p:sp>
          <p:nvSpPr>
            <p:cNvPr id="75796" name="Line 8">
              <a:extLst>
                <a:ext uri="{FF2B5EF4-FFF2-40B4-BE49-F238E27FC236}">
                  <a16:creationId xmlns:a16="http://schemas.microsoft.com/office/drawing/2014/main" id="{AA83EAA5-497E-F5BA-28CD-06E9662A3B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75797" name="Text Box 9">
              <a:extLst>
                <a:ext uri="{FF2B5EF4-FFF2-40B4-BE49-F238E27FC236}">
                  <a16:creationId xmlns:a16="http://schemas.microsoft.com/office/drawing/2014/main" id="{73E5698C-5872-2CFD-B9FB-CFA037E4A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1"/>
              <a:ext cx="8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b="0" dirty="0">
                  <a:solidFill>
                    <a:srgbClr val="0000FF"/>
                  </a:solidFill>
                  <a:latin typeface="Times New Roman" charset="0"/>
                </a:rPr>
                <a:t>SYN</a:t>
              </a:r>
              <a:r>
                <a:rPr lang="en-US" b="0" dirty="0">
                  <a:solidFill>
                    <a:srgbClr val="FF3300"/>
                  </a:solidFill>
                  <a:latin typeface="Times New Roman" charset="0"/>
                </a:rPr>
                <a:t> </a:t>
              </a:r>
              <a:r>
                <a:rPr lang="en-US" b="0" dirty="0">
                  <a:solidFill>
                    <a:srgbClr val="0000FF"/>
                  </a:solidFill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F3E36CC2-F2F9-88C8-B468-D84774B62B27}"/>
              </a:ext>
            </a:extLst>
          </p:cNvPr>
          <p:cNvGrpSpPr>
            <a:grpSpLocks/>
          </p:cNvGrpSpPr>
          <p:nvPr/>
        </p:nvGrpSpPr>
        <p:grpSpPr bwMode="auto">
          <a:xfrm>
            <a:off x="10123028" y="3160746"/>
            <a:ext cx="1600200" cy="503238"/>
            <a:chOff x="1537" y="1866"/>
            <a:chExt cx="1008" cy="317"/>
          </a:xfrm>
        </p:grpSpPr>
        <p:sp>
          <p:nvSpPr>
            <p:cNvPr id="75794" name="Line 11">
              <a:extLst>
                <a:ext uri="{FF2B5EF4-FFF2-40B4-BE49-F238E27FC236}">
                  <a16:creationId xmlns:a16="http://schemas.microsoft.com/office/drawing/2014/main" id="{04E059E6-E8B7-F64A-8927-822A0F3CD9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75795" name="Text Box 12">
              <a:extLst>
                <a:ext uri="{FF2B5EF4-FFF2-40B4-BE49-F238E27FC236}">
                  <a16:creationId xmlns:a16="http://schemas.microsoft.com/office/drawing/2014/main" id="{7AE6133A-7DF3-8EA9-A890-390C4DA59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44999">
              <a:off x="1961" y="1866"/>
              <a:ext cx="45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b="0" dirty="0">
                  <a:solidFill>
                    <a:srgbClr val="FF0000"/>
                  </a:solidFill>
                  <a:latin typeface="Times New Roman" charset="0"/>
                </a:rPr>
                <a:t>ACK</a:t>
              </a:r>
            </a:p>
          </p:txBody>
        </p:sp>
      </p:grpSp>
      <p:sp>
        <p:nvSpPr>
          <p:cNvPr id="75784" name="Line 13">
            <a:extLst>
              <a:ext uri="{FF2B5EF4-FFF2-40B4-BE49-F238E27FC236}">
                <a16:creationId xmlns:a16="http://schemas.microsoft.com/office/drawing/2014/main" id="{B283E18A-2702-1D52-DAAA-A2C93A4C5960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10496489" y="3092877"/>
            <a:ext cx="2432048" cy="2460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5785" name="Line 14">
            <a:extLst>
              <a:ext uri="{FF2B5EF4-FFF2-40B4-BE49-F238E27FC236}">
                <a16:creationId xmlns:a16="http://schemas.microsoft.com/office/drawing/2014/main" id="{31BE79B3-2CB1-195E-2307-07B799B781C5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8959788" y="3062714"/>
            <a:ext cx="2339974" cy="2460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5786" name="Text Box 15">
            <a:extLst>
              <a:ext uri="{FF2B5EF4-FFF2-40B4-BE49-F238E27FC236}">
                <a16:creationId xmlns:a16="http://schemas.microsoft.com/office/drawing/2014/main" id="{2862805F-780E-64B1-F64A-2EFD3BB90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876" y="143607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>
                <a:solidFill>
                  <a:srgbClr val="0000FF"/>
                </a:solidFill>
                <a:latin typeface="Times New Roman" charset="0"/>
              </a:rPr>
              <a:t>A</a:t>
            </a:r>
          </a:p>
        </p:txBody>
      </p:sp>
      <p:sp>
        <p:nvSpPr>
          <p:cNvPr id="75787" name="Text Box 16">
            <a:extLst>
              <a:ext uri="{FF2B5EF4-FFF2-40B4-BE49-F238E27FC236}">
                <a16:creationId xmlns:a16="http://schemas.microsoft.com/office/drawing/2014/main" id="{E3FEB2D9-468A-7423-4D34-B5257E0A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6423" y="1397973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>
                <a:solidFill>
                  <a:srgbClr val="FF3300"/>
                </a:solidFill>
                <a:latin typeface="Times New Roman" charset="0"/>
              </a:rPr>
              <a:t>B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C358A0E7-745F-E9F1-76E1-C75360FA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687182"/>
            <a:ext cx="2959896" cy="309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latin typeface="Courier New" charset="0"/>
                <a:ea typeface="ＭＳ Ｐゴシック" charset="0"/>
              </a:rPr>
              <a:t>A’s port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EC22DAA4-DDBE-0267-193D-658BBDFE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566" y="3687181"/>
            <a:ext cx="2954339" cy="309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B’s port</a:t>
            </a: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F3BE0FD9-BFD0-8DA6-978E-B0DDD952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992671"/>
            <a:ext cx="5910906" cy="320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latin typeface="Courier New" charset="0"/>
                <a:ea typeface="ＭＳ Ｐゴシック" charset="0"/>
              </a:rPr>
              <a:t>A’s ISN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167D937D-73ED-F211-4BCA-6C6DE7135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4306242"/>
            <a:ext cx="5910906" cy="309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B’s ISN + 1</a:t>
            </a:r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E547BEF3-671A-4AAB-C0F6-9EA71F5D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4622645"/>
            <a:ext cx="1091396" cy="1264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5</a:t>
            </a: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5EF18D01-9562-26D5-834D-E6E2AF39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565" y="4615522"/>
            <a:ext cx="2954339" cy="1279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Advertised window</a:t>
            </a:r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2831C5CE-1125-6FD2-B65D-3A414042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5886693"/>
            <a:ext cx="2959895" cy="25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Checksum</a:t>
            </a:r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E6E61512-1140-5622-9200-B3487925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894" y="5881631"/>
            <a:ext cx="2951010" cy="256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Urgent pointer</a:t>
            </a:r>
          </a:p>
        </p:txBody>
      </p:sp>
      <p:sp>
        <p:nvSpPr>
          <p:cNvPr id="47" name="Rectangle 24">
            <a:extLst>
              <a:ext uri="{FF2B5EF4-FFF2-40B4-BE49-F238E27FC236}">
                <a16:creationId xmlns:a16="http://schemas.microsoft.com/office/drawing/2014/main" id="{C1093CF7-25B7-98A3-8AC5-6B824F73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6138611"/>
            <a:ext cx="5910905" cy="272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Options (variable)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25B23C-B52C-F856-1CA8-135706C2B1B1}"/>
              </a:ext>
            </a:extLst>
          </p:cNvPr>
          <p:cNvGrpSpPr/>
          <p:nvPr/>
        </p:nvGrpSpPr>
        <p:grpSpPr>
          <a:xfrm>
            <a:off x="2367755" y="4906378"/>
            <a:ext cx="5829149" cy="1476059"/>
            <a:chOff x="6502399" y="4229518"/>
            <a:chExt cx="7772198" cy="145762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9" name="Oval 32">
              <a:extLst>
                <a:ext uri="{FF2B5EF4-FFF2-40B4-BE49-F238E27FC236}">
                  <a16:creationId xmlns:a16="http://schemas.microsoft.com/office/drawing/2014/main" id="{C2BB4370-3822-9456-B7EA-CED3F80F9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4000" y="4229518"/>
              <a:ext cx="1016000" cy="7112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50" name="Line 33">
              <a:extLst>
                <a:ext uri="{FF2B5EF4-FFF2-40B4-BE49-F238E27FC236}">
                  <a16:creationId xmlns:a16="http://schemas.microsoft.com/office/drawing/2014/main" id="{AF389B01-7E35-9CBD-CF3E-19D9BAC18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400" y="5496074"/>
              <a:ext cx="7772197" cy="191065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A68E3239-5237-F4E8-6C30-90D4FA67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2399" y="5472776"/>
              <a:ext cx="7772197" cy="21191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r" defTabSz="914378"/>
              <a:endPara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cxnSp>
          <p:nvCxnSpPr>
            <p:cNvPr id="52" name="AutoShape 35">
              <a:extLst>
                <a:ext uri="{FF2B5EF4-FFF2-40B4-BE49-F238E27FC236}">
                  <a16:creationId xmlns:a16="http://schemas.microsoft.com/office/drawing/2014/main" id="{B54BFE67-3893-E4FD-39F5-8E4D83606D8A}"/>
                </a:ext>
              </a:extLst>
            </p:cNvPr>
            <p:cNvCxnSpPr>
              <a:cxnSpLocks noChangeShapeType="1"/>
              <a:stCxn id="49" idx="4"/>
              <a:endCxn id="50" idx="0"/>
            </p:cNvCxnSpPr>
            <p:nvPr/>
          </p:nvCxnSpPr>
          <p:spPr bwMode="auto">
            <a:xfrm flipH="1">
              <a:off x="6502400" y="4940718"/>
              <a:ext cx="609600" cy="555356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" name="Rectangle 12">
            <a:extLst>
              <a:ext uri="{FF2B5EF4-FFF2-40B4-BE49-F238E27FC236}">
                <a16:creationId xmlns:a16="http://schemas.microsoft.com/office/drawing/2014/main" id="{B0C77B89-E38C-0221-31DD-2CE8C3BC2A1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571" y="5117885"/>
            <a:ext cx="1274101" cy="266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latin typeface="Courier New" charset="0"/>
                <a:ea typeface="ＭＳ Ｐゴシック" charset="0"/>
              </a:rPr>
              <a:t>SYN=0</a:t>
            </a:r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C6AE47E4-50BE-BD1E-75B2-E7F90691E41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09022" y="5118068"/>
            <a:ext cx="1274101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ACK=1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054CBE63-F1C2-4CF3-C468-B3423A4E794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44045" y="5117977"/>
            <a:ext cx="1274284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FIN=0</a:t>
            </a: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id="{37ECBA4D-984E-328B-8B07-FECC119B7F0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79162" y="5117976"/>
            <a:ext cx="1274285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RST=0</a:t>
            </a: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6E44497D-6F3D-38CB-B6EC-044B8265D7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12221" y="5117585"/>
            <a:ext cx="1265749" cy="275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PSH=0</a:t>
            </a:r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1A3E1E24-CABE-FB5D-196D-F24752B0EC5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40671" y="5116331"/>
            <a:ext cx="1264047" cy="266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URG=0</a:t>
            </a:r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BDC9D6F1-D221-E8F6-B668-D6258C957B8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70303" y="5116242"/>
            <a:ext cx="1264049" cy="275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000000</a:t>
            </a:r>
          </a:p>
        </p:txBody>
      </p:sp>
    </p:spTree>
    <p:extLst>
      <p:ext uri="{BB962C8B-B14F-4D97-AF65-F5344CB8AC3E}">
        <p14:creationId xmlns:p14="http://schemas.microsoft.com/office/powerpoint/2010/main" val="22948762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 Diagram: 3-Way Handshaking</a:t>
            </a:r>
            <a:endParaRPr lang="en-US" sz="21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3509963" y="3041650"/>
            <a:ext cx="1587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2404881" y="2700338"/>
            <a:ext cx="1888318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>
                <a:solidFill>
                  <a:srgbClr val="000000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7922627" y="2152650"/>
            <a:ext cx="900868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>
                <a:solidFill>
                  <a:srgbClr val="00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8382000" y="3041650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05200" y="3294064"/>
            <a:ext cx="4876800" cy="738187"/>
            <a:chOff x="1248" y="2175"/>
            <a:chExt cx="3072" cy="465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25" y="2175"/>
              <a:ext cx="13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06788" y="4160837"/>
            <a:ext cx="4875212" cy="633412"/>
            <a:chOff x="1248" y="2721"/>
            <a:chExt cx="3072" cy="399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21224390">
              <a:off x="1439" y="2721"/>
              <a:ext cx="2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05200" y="4970463"/>
            <a:ext cx="4876800" cy="738187"/>
            <a:chOff x="1248" y="3231"/>
            <a:chExt cx="3072" cy="465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1" y="3231"/>
              <a:ext cx="1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defTabSz="914378"/>
              <a:r>
                <a:rPr lang="en-US" sz="1800">
                  <a:solidFill>
                    <a:srgbClr val="000000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2738377" y="1905001"/>
            <a:ext cx="875220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 i="1">
                <a:solidFill>
                  <a:srgbClr val="000000"/>
                </a:solidFill>
                <a:latin typeface="Arial" charset="0"/>
              </a:rPr>
              <a:t>Active</a:t>
            </a:r>
            <a:br>
              <a:rPr lang="en-US" sz="1800" i="1">
                <a:solidFill>
                  <a:srgbClr val="000000"/>
                </a:solidFill>
                <a:latin typeface="Arial" charset="0"/>
              </a:rPr>
            </a:br>
            <a:r>
              <a:rPr lang="en-US" sz="1800" i="1">
                <a:solidFill>
                  <a:srgbClr val="000000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7842770" y="1371601"/>
            <a:ext cx="104193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 i="1">
                <a:solidFill>
                  <a:srgbClr val="000000"/>
                </a:solidFill>
                <a:latin typeface="Arial" charset="0"/>
              </a:rPr>
              <a:t>Passive</a:t>
            </a:r>
            <a:br>
              <a:rPr lang="en-US" sz="1800" i="1">
                <a:solidFill>
                  <a:srgbClr val="000000"/>
                </a:solidFill>
                <a:latin typeface="Arial" charset="0"/>
              </a:rPr>
            </a:br>
            <a:r>
              <a:rPr lang="en-US" sz="1800" i="1">
                <a:solidFill>
                  <a:srgbClr val="00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2124923" y="3101975"/>
            <a:ext cx="1423447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>
                <a:solidFill>
                  <a:srgbClr val="000000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8452772" y="2895600"/>
            <a:ext cx="1285589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 dirty="0">
                <a:solidFill>
                  <a:srgbClr val="000000"/>
                </a:solidFill>
                <a:latin typeface="Courier" charset="0"/>
              </a:rPr>
              <a:t>listen()</a:t>
            </a:r>
          </a:p>
        </p:txBody>
      </p:sp>
    </p:spTree>
    <p:extLst>
      <p:ext uri="{BB962C8B-B14F-4D97-AF65-F5344CB8AC3E}">
        <p14:creationId xmlns:p14="http://schemas.microsoft.com/office/powerpoint/2010/main" val="10106148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1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0" y="1139375"/>
            <a:ext cx="12192000" cy="5718451"/>
          </a:xfrm>
        </p:spPr>
        <p:txBody>
          <a:bodyPr>
            <a:no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Suppose that the SYN packet is lost inside the network, or server discards the packet (</a:t>
            </a:r>
            <a:r>
              <a:rPr lang="en-US" i="1" dirty="0">
                <a:ea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, it’s too busy)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In both cases, no SYN-ACK arrives at the sender.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What should be done in such cases?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Sender sets a 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timer 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when sending out a SYN packet.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waits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for the receiving the SYN-ACK. If the timer expires before receiving the SYN-ACK, it retransmits the SYN packet.</a:t>
            </a:r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How should the TCP sender set the timer?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Sender has </a:t>
            </a:r>
            <a:r>
              <a:rPr lang="en-US" sz="2400" dirty="0">
                <a:solidFill>
                  <a:srgbClr val="FF33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no idea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how far away the receiver is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Hard to guess a reasonable length of time to wait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According to RFCs 1122 &amp; 2988, TCP uses a default of </a:t>
            </a:r>
            <a:r>
              <a:rPr lang="en-US" sz="2400" dirty="0">
                <a:solidFill>
                  <a:srgbClr val="FF33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3 seconds.</a:t>
            </a:r>
          </a:p>
          <a:p>
            <a:pPr lvl="2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Some implementations instead use 6 seconds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If The SYN Packet Gets Lost?</a:t>
            </a:r>
          </a:p>
        </p:txBody>
      </p:sp>
    </p:spTree>
    <p:extLst>
      <p:ext uri="{BB962C8B-B14F-4D97-AF65-F5344CB8AC3E}">
        <p14:creationId xmlns:p14="http://schemas.microsoft.com/office/powerpoint/2010/main" val="38089095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9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248830" y="1244150"/>
            <a:ext cx="11658600" cy="5499550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User clicks on a hypertext link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Browser creates a socket and calls 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“</a:t>
            </a:r>
            <a:r>
              <a:rPr lang="en-CA" altLang="ja-JP" sz="2400" dirty="0">
                <a:ea typeface="Arial" charset="0"/>
                <a:cs typeface="Calibri" panose="020F0502020204030204" pitchFamily="34" charset="0"/>
              </a:rPr>
              <a:t>socket.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”</a:t>
            </a:r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“</a:t>
            </a:r>
            <a:r>
              <a:rPr lang="en-CA" altLang="ja-JP" sz="2400" dirty="0">
                <a:ea typeface="Arial" charset="0"/>
                <a:cs typeface="Calibri" panose="020F0502020204030204" pitchFamily="34" charset="0"/>
              </a:rPr>
              <a:t>socket.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”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triggers the OS to transmit a SYN</a:t>
            </a:r>
          </a:p>
          <a:p>
            <a:pPr lvl="1"/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If the SYN is lost, TCP must wait 3-6 seconds to retransmit the SYN packet.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3-6 seconds of delay can 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sz="2000" dirty="0">
                <a:solidFill>
                  <a:srgbClr val="FF33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very long 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for a user. Thus, user usually becomes impatient and clicks the hyperlink again, or click </a:t>
            </a:r>
            <a:r>
              <a:rPr lang="ja-JP" altLang="en-US" sz="2000" dirty="0">
                <a:ea typeface="Arial" charset="0"/>
                <a:cs typeface="Calibri" panose="020F0502020204030204" pitchFamily="34" charset="0"/>
              </a:rPr>
              <a:t>“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reload</a:t>
            </a:r>
            <a:r>
              <a:rPr lang="ja-JP" altLang="en-US" sz="2000" dirty="0">
                <a:ea typeface="Arial" charset="0"/>
                <a:cs typeface="Calibri" panose="020F0502020204030204" pitchFamily="34" charset="0"/>
              </a:rPr>
              <a:t>”</a:t>
            </a:r>
            <a:endParaRPr 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i="1" dirty="0">
                <a:ea typeface="Calibri" panose="020F0502020204030204" pitchFamily="34" charset="0"/>
                <a:cs typeface="Calibri" panose="020F0502020204030204" pitchFamily="34" charset="0"/>
              </a:rPr>
              <a:t>i.e.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user triggers an </a:t>
            </a:r>
            <a:r>
              <a:rPr lang="ja-JP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abort</a:t>
            </a:r>
            <a:r>
              <a:rPr lang="ja-JP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ja-JP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ja-JP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Browser creates a new socket and another </a:t>
            </a:r>
            <a:r>
              <a:rPr lang="ja-JP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connect</a:t>
            </a:r>
            <a:r>
              <a:rPr lang="ja-JP" alt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Essentially, forces a faster send of a new SYN packet.</a:t>
            </a:r>
          </a:p>
          <a:p>
            <a:pPr lvl="1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Sometimes very effective, and the page comes quickly!</a:t>
            </a:r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 Loss and Web Downloads</a:t>
            </a:r>
          </a:p>
        </p:txBody>
      </p:sp>
    </p:spTree>
    <p:extLst>
      <p:ext uri="{BB962C8B-B14F-4D97-AF65-F5344CB8AC3E}">
        <p14:creationId xmlns:p14="http://schemas.microsoft.com/office/powerpoint/2010/main" val="65723167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49924</TotalTime>
  <Words>1047</Words>
  <Application>Microsoft Office PowerPoint</Application>
  <PresentationFormat>Widescreen</PresentationFormat>
  <Paragraphs>261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Courier</vt:lpstr>
      <vt:lpstr>Courier New</vt:lpstr>
      <vt:lpstr>Times New Roman</vt:lpstr>
      <vt:lpstr>Wingdings</vt:lpstr>
      <vt:lpstr>dan-berkeley-nlp-v1</vt:lpstr>
      <vt:lpstr>CSC358: Principles of Computer Networks </vt:lpstr>
      <vt:lpstr>Today’s Outline</vt:lpstr>
      <vt:lpstr>TCP Initial Sequence Number (ISN)</vt:lpstr>
      <vt:lpstr>Establishing a TCP Connection, Step 1</vt:lpstr>
      <vt:lpstr>Establishing a TCP Connection, Step 2</vt:lpstr>
      <vt:lpstr>Establishing a TCP Connection, Step 3</vt:lpstr>
      <vt:lpstr>Timing Diagram: 3-Way Handshaking</vt:lpstr>
      <vt:lpstr>What If The SYN Packet Gets Lost?</vt:lpstr>
      <vt:lpstr>SYN Loss and Web Downloads</vt:lpstr>
      <vt:lpstr>Tearing Down the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2072</cp:revision>
  <cp:lastPrinted>2018-08-28T05:21:10Z</cp:lastPrinted>
  <dcterms:created xsi:type="dcterms:W3CDTF">2004-08-27T04:16:05Z</dcterms:created>
  <dcterms:modified xsi:type="dcterms:W3CDTF">2025-03-27T03:10:21Z</dcterms:modified>
</cp:coreProperties>
</file>