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9"/>
  </p:notesMasterIdLst>
  <p:handoutMasterIdLst>
    <p:handoutMasterId r:id="rId20"/>
  </p:handoutMasterIdLst>
  <p:sldIdLst>
    <p:sldId id="446" r:id="rId2"/>
    <p:sldId id="1576" r:id="rId3"/>
    <p:sldId id="305" r:id="rId4"/>
    <p:sldId id="1239" r:id="rId5"/>
    <p:sldId id="1376" r:id="rId6"/>
    <p:sldId id="1577" r:id="rId7"/>
    <p:sldId id="1581" r:id="rId8"/>
    <p:sldId id="1578" r:id="rId9"/>
    <p:sldId id="1582" r:id="rId10"/>
    <p:sldId id="1579" r:id="rId11"/>
    <p:sldId id="1580" r:id="rId12"/>
    <p:sldId id="1583" r:id="rId13"/>
    <p:sldId id="1584" r:id="rId14"/>
    <p:sldId id="1586" r:id="rId15"/>
    <p:sldId id="1353" r:id="rId16"/>
    <p:sldId id="1585" r:id="rId17"/>
    <p:sldId id="1587" r:id="rId18"/>
  </p:sldIdLst>
  <p:sldSz cx="12192000" cy="6858000"/>
  <p:notesSz cx="7099300" cy="10234613"/>
  <p:custDataLst>
    <p:tags r:id="rId21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15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30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464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618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5774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2926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080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235" algn="l" defTabSz="914309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66"/>
    <a:srgbClr val="9292DB"/>
    <a:srgbClr val="7575D1"/>
    <a:srgbClr val="4D5E5F"/>
    <a:srgbClr val="008000"/>
    <a:srgbClr val="FF6600"/>
    <a:srgbClr val="9ED3D7"/>
    <a:srgbClr val="C5C000"/>
    <a:srgbClr val="5F8EB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5F6E2F-9ECB-48F5-A898-D2A56C74C25A}" v="26" dt="2025-03-27T04:15:37.518"/>
    <p1510:client id="{E95436FD-D1F7-4BF0-AFA4-42D36CDF0898}" v="3648" dt="2025-03-27T02:54:23.2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6" autoAdjust="0"/>
    <p:restoredTop sz="93154" autoAdjust="0"/>
  </p:normalViewPr>
  <p:slideViewPr>
    <p:cSldViewPr>
      <p:cViewPr varScale="1">
        <p:scale>
          <a:sx n="89" d="100"/>
          <a:sy n="89" d="100"/>
        </p:scale>
        <p:origin x="53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05" d="100"/>
          <a:sy n="105" d="100"/>
        </p:scale>
        <p:origin x="528" y="1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fan Meskar" userId="ae30a713-38f5-4e56-b874-fd636adcf478" providerId="ADAL" clId="{E9E36B94-FAD5-4D74-B668-ED4F80F16E90}"/>
    <pc:docChg chg="modSld">
      <pc:chgData name="Erfan Meskar" userId="ae30a713-38f5-4e56-b874-fd636adcf478" providerId="ADAL" clId="{E9E36B94-FAD5-4D74-B668-ED4F80F16E90}" dt="2025-01-06T18:42:28.114" v="0" actId="20577"/>
      <pc:docMkLst>
        <pc:docMk/>
      </pc:docMkLst>
      <pc:sldChg chg="modSp mod">
        <pc:chgData name="Erfan Meskar" userId="ae30a713-38f5-4e56-b874-fd636adcf478" providerId="ADAL" clId="{E9E36B94-FAD5-4D74-B668-ED4F80F16E90}" dt="2025-01-06T18:42:28.114" v="0" actId="20577"/>
        <pc:sldMkLst>
          <pc:docMk/>
          <pc:sldMk cId="0" sldId="446"/>
        </pc:sldMkLst>
        <pc:spChg chg="mod">
          <ac:chgData name="Erfan Meskar" userId="ae30a713-38f5-4e56-b874-fd636adcf478" providerId="ADAL" clId="{E9E36B94-FAD5-4D74-B668-ED4F80F16E90}" dt="2025-01-06T18:42:28.114" v="0" actId="20577"/>
          <ac:spMkLst>
            <pc:docMk/>
            <pc:sldMk cId="0" sldId="446"/>
            <ac:spMk id="7" creationId="{00000000-0000-0000-0000-000000000000}"/>
          </ac:spMkLst>
        </pc:spChg>
      </pc:sldChg>
    </pc:docChg>
  </pc:docChgLst>
  <pc:docChgLst>
    <pc:chgData name="Erfan Meskar" userId="ae30a713-38f5-4e56-b874-fd636adcf478" providerId="ADAL" clId="{105F6E2F-9ECB-48F5-A898-D2A56C74C25A}"/>
    <pc:docChg chg="undo custSel delSld modSld">
      <pc:chgData name="Erfan Meskar" userId="ae30a713-38f5-4e56-b874-fd636adcf478" providerId="ADAL" clId="{105F6E2F-9ECB-48F5-A898-D2A56C74C25A}" dt="2025-03-27T04:15:37.518" v="368" actId="20577"/>
      <pc:docMkLst>
        <pc:docMk/>
      </pc:docMkLst>
      <pc:sldChg chg="del">
        <pc:chgData name="Erfan Meskar" userId="ae30a713-38f5-4e56-b874-fd636adcf478" providerId="ADAL" clId="{105F6E2F-9ECB-48F5-A898-D2A56C74C25A}" dt="2025-03-27T03:04:18.655" v="143" actId="47"/>
        <pc:sldMkLst>
          <pc:docMk/>
          <pc:sldMk cId="0" sldId="267"/>
        </pc:sldMkLst>
      </pc:sldChg>
      <pc:sldChg chg="del">
        <pc:chgData name="Erfan Meskar" userId="ae30a713-38f5-4e56-b874-fd636adcf478" providerId="ADAL" clId="{105F6E2F-9ECB-48F5-A898-D2A56C74C25A}" dt="2025-03-27T03:04:18.655" v="143" actId="47"/>
        <pc:sldMkLst>
          <pc:docMk/>
          <pc:sldMk cId="0" sldId="287"/>
        </pc:sldMkLst>
      </pc:sldChg>
      <pc:sldChg chg="modSp mod">
        <pc:chgData name="Erfan Meskar" userId="ae30a713-38f5-4e56-b874-fd636adcf478" providerId="ADAL" clId="{105F6E2F-9ECB-48F5-A898-D2A56C74C25A}" dt="2025-03-27T03:04:31.473" v="159" actId="20577"/>
        <pc:sldMkLst>
          <pc:docMk/>
          <pc:sldMk cId="0" sldId="446"/>
        </pc:sldMkLst>
        <pc:spChg chg="mod">
          <ac:chgData name="Erfan Meskar" userId="ae30a713-38f5-4e56-b874-fd636adcf478" providerId="ADAL" clId="{105F6E2F-9ECB-48F5-A898-D2A56C74C25A}" dt="2025-03-27T03:04:31.473" v="159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105F6E2F-9ECB-48F5-A898-D2A56C74C25A}" dt="2025-03-27T03:04:18.655" v="143" actId="47"/>
        <pc:sldMkLst>
          <pc:docMk/>
          <pc:sldMk cId="2918538436" sldId="1324"/>
        </pc:sldMkLst>
      </pc:sldChg>
      <pc:sldChg chg="del">
        <pc:chgData name="Erfan Meskar" userId="ae30a713-38f5-4e56-b874-fd636adcf478" providerId="ADAL" clId="{105F6E2F-9ECB-48F5-A898-D2A56C74C25A}" dt="2025-03-27T03:04:18.655" v="143" actId="47"/>
        <pc:sldMkLst>
          <pc:docMk/>
          <pc:sldMk cId="3043112938" sldId="1339"/>
        </pc:sldMkLst>
      </pc:sldChg>
      <pc:sldChg chg="del">
        <pc:chgData name="Erfan Meskar" userId="ae30a713-38f5-4e56-b874-fd636adcf478" providerId="ADAL" clId="{105F6E2F-9ECB-48F5-A898-D2A56C74C25A}" dt="2025-03-27T03:04:18.655" v="143" actId="47"/>
        <pc:sldMkLst>
          <pc:docMk/>
          <pc:sldMk cId="3722256609" sldId="1340"/>
        </pc:sldMkLst>
      </pc:sldChg>
      <pc:sldChg chg="del">
        <pc:chgData name="Erfan Meskar" userId="ae30a713-38f5-4e56-b874-fd636adcf478" providerId="ADAL" clId="{105F6E2F-9ECB-48F5-A898-D2A56C74C25A}" dt="2025-03-27T03:04:18.655" v="143" actId="47"/>
        <pc:sldMkLst>
          <pc:docMk/>
          <pc:sldMk cId="4031014526" sldId="1343"/>
        </pc:sldMkLst>
      </pc:sldChg>
      <pc:sldChg chg="del">
        <pc:chgData name="Erfan Meskar" userId="ae30a713-38f5-4e56-b874-fd636adcf478" providerId="ADAL" clId="{105F6E2F-9ECB-48F5-A898-D2A56C74C25A}" dt="2025-03-27T03:04:18.655" v="143" actId="47"/>
        <pc:sldMkLst>
          <pc:docMk/>
          <pc:sldMk cId="3940410058" sldId="1346"/>
        </pc:sldMkLst>
      </pc:sldChg>
      <pc:sldChg chg="modSp mod">
        <pc:chgData name="Erfan Meskar" userId="ae30a713-38f5-4e56-b874-fd636adcf478" providerId="ADAL" clId="{105F6E2F-9ECB-48F5-A898-D2A56C74C25A}" dt="2025-03-27T04:13:15.058" v="316" actId="20577"/>
        <pc:sldMkLst>
          <pc:docMk/>
          <pc:sldMk cId="4181235504" sldId="1353"/>
        </pc:sldMkLst>
        <pc:spChg chg="mod">
          <ac:chgData name="Erfan Meskar" userId="ae30a713-38f5-4e56-b874-fd636adcf478" providerId="ADAL" clId="{105F6E2F-9ECB-48F5-A898-D2A56C74C25A}" dt="2025-03-27T03:03:05.395" v="135" actId="14100"/>
          <ac:spMkLst>
            <pc:docMk/>
            <pc:sldMk cId="4181235504" sldId="1353"/>
            <ac:spMk id="24" creationId="{574FD1F1-0304-6B3C-0170-80BAB1ECE989}"/>
          </ac:spMkLst>
        </pc:spChg>
        <pc:spChg chg="mod">
          <ac:chgData name="Erfan Meskar" userId="ae30a713-38f5-4e56-b874-fd636adcf478" providerId="ADAL" clId="{105F6E2F-9ECB-48F5-A898-D2A56C74C25A}" dt="2025-03-27T04:13:15.058" v="316" actId="20577"/>
          <ac:spMkLst>
            <pc:docMk/>
            <pc:sldMk cId="4181235504" sldId="1353"/>
            <ac:spMk id="26" creationId="{86824C8E-DD4A-EC23-A818-FE98781A758A}"/>
          </ac:spMkLst>
        </pc:spChg>
        <pc:spChg chg="mod">
          <ac:chgData name="Erfan Meskar" userId="ae30a713-38f5-4e56-b874-fd636adcf478" providerId="ADAL" clId="{105F6E2F-9ECB-48F5-A898-D2A56C74C25A}" dt="2025-03-27T03:03:11.972" v="139" actId="1036"/>
          <ac:spMkLst>
            <pc:docMk/>
            <pc:sldMk cId="4181235504" sldId="1353"/>
            <ac:spMk id="49" creationId="{EEAEF002-FC9E-632A-E4C6-E1CDB79EBB7F}"/>
          </ac:spMkLst>
        </pc:spChg>
        <pc:spChg chg="mod">
          <ac:chgData name="Erfan Meskar" userId="ae30a713-38f5-4e56-b874-fd636adcf478" providerId="ADAL" clId="{105F6E2F-9ECB-48F5-A898-D2A56C74C25A}" dt="2025-03-27T03:03:11.972" v="139" actId="1036"/>
          <ac:spMkLst>
            <pc:docMk/>
            <pc:sldMk cId="4181235504" sldId="1353"/>
            <ac:spMk id="50" creationId="{9B91C12D-344E-8E8E-7657-423185F071A0}"/>
          </ac:spMkLst>
        </pc:spChg>
        <pc:spChg chg="mod">
          <ac:chgData name="Erfan Meskar" userId="ae30a713-38f5-4e56-b874-fd636adcf478" providerId="ADAL" clId="{105F6E2F-9ECB-48F5-A898-D2A56C74C25A}" dt="2025-03-27T03:03:11.972" v="139" actId="1036"/>
          <ac:spMkLst>
            <pc:docMk/>
            <pc:sldMk cId="4181235504" sldId="1353"/>
            <ac:spMk id="56" creationId="{7FA2B155-EA01-FBE9-2A50-2D6A9B796892}"/>
          </ac:spMkLst>
        </pc:spChg>
        <pc:spChg chg="mod">
          <ac:chgData name="Erfan Meskar" userId="ae30a713-38f5-4e56-b874-fd636adcf478" providerId="ADAL" clId="{105F6E2F-9ECB-48F5-A898-D2A56C74C25A}" dt="2025-03-27T03:03:11.972" v="139" actId="1036"/>
          <ac:spMkLst>
            <pc:docMk/>
            <pc:sldMk cId="4181235504" sldId="1353"/>
            <ac:spMk id="57" creationId="{892DFF12-9AC3-AC12-1AB3-EE135E024D0A}"/>
          </ac:spMkLst>
        </pc:spChg>
        <pc:spChg chg="mod">
          <ac:chgData name="Erfan Meskar" userId="ae30a713-38f5-4e56-b874-fd636adcf478" providerId="ADAL" clId="{105F6E2F-9ECB-48F5-A898-D2A56C74C25A}" dt="2025-03-27T03:03:11.972" v="139" actId="1036"/>
          <ac:spMkLst>
            <pc:docMk/>
            <pc:sldMk cId="4181235504" sldId="1353"/>
            <ac:spMk id="47104" creationId="{F59FC5EA-1D50-F52F-D960-7D30FDAA07FA}"/>
          </ac:spMkLst>
        </pc:spChg>
        <pc:spChg chg="mod">
          <ac:chgData name="Erfan Meskar" userId="ae30a713-38f5-4e56-b874-fd636adcf478" providerId="ADAL" clId="{105F6E2F-9ECB-48F5-A898-D2A56C74C25A}" dt="2025-03-27T03:03:11.972" v="139" actId="1036"/>
          <ac:spMkLst>
            <pc:docMk/>
            <pc:sldMk cId="4181235504" sldId="1353"/>
            <ac:spMk id="47105" creationId="{3B1C4DB6-3CDB-4754-8BB6-12B418DFEB99}"/>
          </ac:spMkLst>
        </pc:spChg>
        <pc:spChg chg="mod">
          <ac:chgData name="Erfan Meskar" userId="ae30a713-38f5-4e56-b874-fd636adcf478" providerId="ADAL" clId="{105F6E2F-9ECB-48F5-A898-D2A56C74C25A}" dt="2025-03-27T03:03:11.972" v="139" actId="1036"/>
          <ac:spMkLst>
            <pc:docMk/>
            <pc:sldMk cId="4181235504" sldId="1353"/>
            <ac:spMk id="47106" creationId="{BEA16DCC-9D3D-369E-6DD8-1E69261CCB55}"/>
          </ac:spMkLst>
        </pc:spChg>
        <pc:spChg chg="mod">
          <ac:chgData name="Erfan Meskar" userId="ae30a713-38f5-4e56-b874-fd636adcf478" providerId="ADAL" clId="{105F6E2F-9ECB-48F5-A898-D2A56C74C25A}" dt="2025-03-27T03:03:11.972" v="139" actId="1036"/>
          <ac:spMkLst>
            <pc:docMk/>
            <pc:sldMk cId="4181235504" sldId="1353"/>
            <ac:spMk id="47110" creationId="{C0024011-2494-E33A-F6A0-8FA076DC3579}"/>
          </ac:spMkLst>
        </pc:spChg>
        <pc:spChg chg="mod">
          <ac:chgData name="Erfan Meskar" userId="ae30a713-38f5-4e56-b874-fd636adcf478" providerId="ADAL" clId="{105F6E2F-9ECB-48F5-A898-D2A56C74C25A}" dt="2025-03-27T03:03:11.972" v="139" actId="1036"/>
          <ac:spMkLst>
            <pc:docMk/>
            <pc:sldMk cId="4181235504" sldId="1353"/>
            <ac:spMk id="47111" creationId="{82588BAA-3540-64A6-3FD8-C60B90D7B320}"/>
          </ac:spMkLst>
        </pc:spChg>
        <pc:spChg chg="mod">
          <ac:chgData name="Erfan Meskar" userId="ae30a713-38f5-4e56-b874-fd636adcf478" providerId="ADAL" clId="{105F6E2F-9ECB-48F5-A898-D2A56C74C25A}" dt="2025-03-27T03:03:11.972" v="139" actId="1036"/>
          <ac:spMkLst>
            <pc:docMk/>
            <pc:sldMk cId="4181235504" sldId="1353"/>
            <ac:spMk id="47121" creationId="{FBBC9AA2-0DB9-0C69-B0C8-40623D514BCB}"/>
          </ac:spMkLst>
        </pc:spChg>
        <pc:spChg chg="mod">
          <ac:chgData name="Erfan Meskar" userId="ae30a713-38f5-4e56-b874-fd636adcf478" providerId="ADAL" clId="{105F6E2F-9ECB-48F5-A898-D2A56C74C25A}" dt="2025-03-27T03:03:17.300" v="142" actId="1036"/>
          <ac:spMkLst>
            <pc:docMk/>
            <pc:sldMk cId="4181235504" sldId="1353"/>
            <ac:spMk id="47125" creationId="{5704AFF3-D173-D371-B9B1-C776EF10FBBC}"/>
          </ac:spMkLst>
        </pc:spChg>
      </pc:sldChg>
      <pc:sldChg chg="del">
        <pc:chgData name="Erfan Meskar" userId="ae30a713-38f5-4e56-b874-fd636adcf478" providerId="ADAL" clId="{105F6E2F-9ECB-48F5-A898-D2A56C74C25A}" dt="2025-03-27T03:04:18.655" v="143" actId="47"/>
        <pc:sldMkLst>
          <pc:docMk/>
          <pc:sldMk cId="1427595971" sldId="1392"/>
        </pc:sldMkLst>
      </pc:sldChg>
      <pc:sldChg chg="del">
        <pc:chgData name="Erfan Meskar" userId="ae30a713-38f5-4e56-b874-fd636adcf478" providerId="ADAL" clId="{105F6E2F-9ECB-48F5-A898-D2A56C74C25A}" dt="2025-03-27T03:04:18.655" v="143" actId="47"/>
        <pc:sldMkLst>
          <pc:docMk/>
          <pc:sldMk cId="2520227980" sldId="1397"/>
        </pc:sldMkLst>
      </pc:sldChg>
      <pc:sldChg chg="delSp modSp mod">
        <pc:chgData name="Erfan Meskar" userId="ae30a713-38f5-4e56-b874-fd636adcf478" providerId="ADAL" clId="{105F6E2F-9ECB-48F5-A898-D2A56C74C25A}" dt="2025-03-27T03:10:16.869" v="161" actId="478"/>
        <pc:sldMkLst>
          <pc:docMk/>
          <pc:sldMk cId="1308871180" sldId="1576"/>
        </pc:sldMkLst>
        <pc:spChg chg="del">
          <ac:chgData name="Erfan Meskar" userId="ae30a713-38f5-4e56-b874-fd636adcf478" providerId="ADAL" clId="{105F6E2F-9ECB-48F5-A898-D2A56C74C25A}" dt="2025-03-27T03:10:16.869" v="161" actId="478"/>
          <ac:spMkLst>
            <pc:docMk/>
            <pc:sldMk cId="1308871180" sldId="1576"/>
            <ac:spMk id="3" creationId="{4172AE43-E340-BAB9-F9A0-ADE3EE815753}"/>
          </ac:spMkLst>
        </pc:spChg>
        <pc:spChg chg="mod">
          <ac:chgData name="Erfan Meskar" userId="ae30a713-38f5-4e56-b874-fd636adcf478" providerId="ADAL" clId="{105F6E2F-9ECB-48F5-A898-D2A56C74C25A}" dt="2025-03-27T03:01:21.252" v="116" actId="207"/>
          <ac:spMkLst>
            <pc:docMk/>
            <pc:sldMk cId="1308871180" sldId="1576"/>
            <ac:spMk id="7171" creationId="{D35C6E32-41CB-579A-1736-223579768395}"/>
          </ac:spMkLst>
        </pc:spChg>
        <pc:picChg chg="del">
          <ac:chgData name="Erfan Meskar" userId="ae30a713-38f5-4e56-b874-fd636adcf478" providerId="ADAL" clId="{105F6E2F-9ECB-48F5-A898-D2A56C74C25A}" dt="2025-03-27T03:10:15.799" v="160" actId="478"/>
          <ac:picMkLst>
            <pc:docMk/>
            <pc:sldMk cId="1308871180" sldId="1576"/>
            <ac:picMk id="2" creationId="{600B1CC9-0AAB-4884-EE8A-D21542990A2D}"/>
          </ac:picMkLst>
        </pc:picChg>
      </pc:sldChg>
      <pc:sldChg chg="modSp">
        <pc:chgData name="Erfan Meskar" userId="ae30a713-38f5-4e56-b874-fd636adcf478" providerId="ADAL" clId="{105F6E2F-9ECB-48F5-A898-D2A56C74C25A}" dt="2025-03-27T03:01:54.582" v="120" actId="20577"/>
        <pc:sldMkLst>
          <pc:docMk/>
          <pc:sldMk cId="3297704867" sldId="1583"/>
        </pc:sldMkLst>
        <pc:spChg chg="mod">
          <ac:chgData name="Erfan Meskar" userId="ae30a713-38f5-4e56-b874-fd636adcf478" providerId="ADAL" clId="{105F6E2F-9ECB-48F5-A898-D2A56C74C25A}" dt="2025-03-27T03:01:54.582" v="120" actId="20577"/>
          <ac:spMkLst>
            <pc:docMk/>
            <pc:sldMk cId="3297704867" sldId="1583"/>
            <ac:spMk id="2" creationId="{115ECCE7-C228-8ACC-FC58-2AAED9C8ED92}"/>
          </ac:spMkLst>
        </pc:spChg>
      </pc:sldChg>
      <pc:sldChg chg="modSp mod">
        <pc:chgData name="Erfan Meskar" userId="ae30a713-38f5-4e56-b874-fd636adcf478" providerId="ADAL" clId="{105F6E2F-9ECB-48F5-A898-D2A56C74C25A}" dt="2025-03-27T04:10:51.565" v="205" actId="313"/>
        <pc:sldMkLst>
          <pc:docMk/>
          <pc:sldMk cId="2541745419" sldId="1584"/>
        </pc:sldMkLst>
        <pc:spChg chg="mod">
          <ac:chgData name="Erfan Meskar" userId="ae30a713-38f5-4e56-b874-fd636adcf478" providerId="ADAL" clId="{105F6E2F-9ECB-48F5-A898-D2A56C74C25A}" dt="2025-03-27T04:10:51.565" v="205" actId="313"/>
          <ac:spMkLst>
            <pc:docMk/>
            <pc:sldMk cId="2541745419" sldId="1584"/>
            <ac:spMk id="2" creationId="{27D94520-02E0-8162-9CB5-B82EF3B5A7D7}"/>
          </ac:spMkLst>
        </pc:spChg>
      </pc:sldChg>
      <pc:sldChg chg="addSp delSp modSp mod">
        <pc:chgData name="Erfan Meskar" userId="ae30a713-38f5-4e56-b874-fd636adcf478" providerId="ADAL" clId="{105F6E2F-9ECB-48F5-A898-D2A56C74C25A}" dt="2025-03-27T04:13:55.879" v="324" actId="403"/>
        <pc:sldMkLst>
          <pc:docMk/>
          <pc:sldMk cId="877325649" sldId="1586"/>
        </pc:sldMkLst>
        <pc:spChg chg="add mod">
          <ac:chgData name="Erfan Meskar" userId="ae30a713-38f5-4e56-b874-fd636adcf478" providerId="ADAL" clId="{105F6E2F-9ECB-48F5-A898-D2A56C74C25A}" dt="2025-03-27T04:13:55.879" v="324" actId="403"/>
          <ac:spMkLst>
            <pc:docMk/>
            <pc:sldMk cId="877325649" sldId="1586"/>
            <ac:spMk id="13" creationId="{139EF6EB-D891-67B2-C8E5-DF814E9AA84D}"/>
          </ac:spMkLst>
        </pc:spChg>
        <pc:spChg chg="add del">
          <ac:chgData name="Erfan Meskar" userId="ae30a713-38f5-4e56-b874-fd636adcf478" providerId="ADAL" clId="{105F6E2F-9ECB-48F5-A898-D2A56C74C25A}" dt="2025-03-27T04:13:49.351" v="322" actId="478"/>
          <ac:spMkLst>
            <pc:docMk/>
            <pc:sldMk cId="877325649" sldId="1586"/>
            <ac:spMk id="21" creationId="{EDFE6AA3-337B-0B88-749F-D27DDA1CBC5E}"/>
          </ac:spMkLst>
        </pc:spChg>
        <pc:spChg chg="mod">
          <ac:chgData name="Erfan Meskar" userId="ae30a713-38f5-4e56-b874-fd636adcf478" providerId="ADAL" clId="{105F6E2F-9ECB-48F5-A898-D2A56C74C25A}" dt="2025-03-27T03:02:47.893" v="132" actId="20577"/>
          <ac:spMkLst>
            <pc:docMk/>
            <pc:sldMk cId="877325649" sldId="1586"/>
            <ac:spMk id="307202" creationId="{FAEAB0E9-313F-3D37-EAA3-25CA802D303E}"/>
          </ac:spMkLst>
        </pc:spChg>
        <pc:spChg chg="mod">
          <ac:chgData name="Erfan Meskar" userId="ae30a713-38f5-4e56-b874-fd636adcf478" providerId="ADAL" clId="{105F6E2F-9ECB-48F5-A898-D2A56C74C25A}" dt="2025-03-27T04:11:21.357" v="256" actId="20577"/>
          <ac:spMkLst>
            <pc:docMk/>
            <pc:sldMk cId="877325649" sldId="1586"/>
            <ac:spMk id="307240" creationId="{9EE97490-08B7-D1AD-E17F-35466F1FF4F8}"/>
          </ac:spMkLst>
        </pc:spChg>
      </pc:sldChg>
      <pc:sldChg chg="modSp mod">
        <pc:chgData name="Erfan Meskar" userId="ae30a713-38f5-4e56-b874-fd636adcf478" providerId="ADAL" clId="{105F6E2F-9ECB-48F5-A898-D2A56C74C25A}" dt="2025-03-27T04:15:37.518" v="368" actId="20577"/>
        <pc:sldMkLst>
          <pc:docMk/>
          <pc:sldMk cId="1842633462" sldId="1587"/>
        </pc:sldMkLst>
        <pc:spChg chg="mod">
          <ac:chgData name="Erfan Meskar" userId="ae30a713-38f5-4e56-b874-fd636adcf478" providerId="ADAL" clId="{105F6E2F-9ECB-48F5-A898-D2A56C74C25A}" dt="2025-03-27T04:15:37.518" v="368" actId="20577"/>
          <ac:spMkLst>
            <pc:docMk/>
            <pc:sldMk cId="1842633462" sldId="1587"/>
            <ac:spMk id="941059" creationId="{E1B3F5B8-58DB-23D4-803D-DA5E7A9D5B84}"/>
          </ac:spMkLst>
        </pc:spChg>
      </pc:sldChg>
      <pc:sldMasterChg chg="delSldLayout">
        <pc:chgData name="Erfan Meskar" userId="ae30a713-38f5-4e56-b874-fd636adcf478" providerId="ADAL" clId="{105F6E2F-9ECB-48F5-A898-D2A56C74C25A}" dt="2025-03-27T03:04:18.655" v="143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105F6E2F-9ECB-48F5-A898-D2A56C74C25A}" dt="2025-03-27T03:04:18.655" v="143" actId="47"/>
          <pc:sldLayoutMkLst>
            <pc:docMk/>
            <pc:sldMasterMk cId="0" sldId="2147483740"/>
            <pc:sldLayoutMk cId="685937450" sldId="2147483754"/>
          </pc:sldLayoutMkLst>
        </pc:sldLayoutChg>
      </pc:sldMasterChg>
    </pc:docChg>
  </pc:docChgLst>
  <pc:docChgLst>
    <pc:chgData name="Erfan Meskar" userId="ae30a713-38f5-4e56-b874-fd636adcf478" providerId="ADAL" clId="{2DE6570A-C4F4-4659-8A8F-9319B2ACED57}"/>
    <pc:docChg chg="undo custSel delSld modSld">
      <pc:chgData name="Erfan Meskar" userId="ae30a713-38f5-4e56-b874-fd636adcf478" providerId="ADAL" clId="{2DE6570A-C4F4-4659-8A8F-9319B2ACED57}" dt="2025-03-20T03:57:10.949" v="1117" actId="20577"/>
      <pc:docMkLst>
        <pc:docMk/>
      </pc:docMkLst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0" sldId="26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0" sldId="266"/>
        </pc:sldMkLst>
      </pc:sldChg>
      <pc:sldChg chg="modSp mod">
        <pc:chgData name="Erfan Meskar" userId="ae30a713-38f5-4e56-b874-fd636adcf478" providerId="ADAL" clId="{2DE6570A-C4F4-4659-8A8F-9319B2ACED57}" dt="2025-03-20T03:27:51.241" v="5" actId="20577"/>
        <pc:sldMkLst>
          <pc:docMk/>
          <pc:sldMk cId="0" sldId="446"/>
        </pc:sldMkLst>
        <pc:spChg chg="mod">
          <ac:chgData name="Erfan Meskar" userId="ae30a713-38f5-4e56-b874-fd636adcf478" providerId="ADAL" clId="{2DE6570A-C4F4-4659-8A8F-9319B2ACED57}" dt="2025-03-20T03:27:51.241" v="5" actId="20577"/>
          <ac:spMkLst>
            <pc:docMk/>
            <pc:sldMk cId="0" sldId="446"/>
            <ac:spMk id="5123" creationId="{00000000-0000-0000-0000-000000000000}"/>
          </ac:spMkLst>
        </pc:spChg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141274927" sldId="59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941594125" sldId="59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956005304" sldId="122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052025072" sldId="122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213156398" sldId="122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223983236" sldId="123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206250267" sldId="1237"/>
        </pc:sldMkLst>
      </pc:sldChg>
      <pc:sldChg chg="modSp mod">
        <pc:chgData name="Erfan Meskar" userId="ae30a713-38f5-4e56-b874-fd636adcf478" providerId="ADAL" clId="{2DE6570A-C4F4-4659-8A8F-9319B2ACED57}" dt="2025-03-20T03:36:37.371" v="232" actId="20577"/>
        <pc:sldMkLst>
          <pc:docMk/>
          <pc:sldMk cId="696297983" sldId="1270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3129311390" sldId="1272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2518647180" sldId="1273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3429395054" sldId="1274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354572295" sldId="1275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1720482916" sldId="1276"/>
        </pc:sldMkLst>
      </pc:sldChg>
      <pc:sldChg chg="del">
        <pc:chgData name="Erfan Meskar" userId="ae30a713-38f5-4e56-b874-fd636adcf478" providerId="ADAL" clId="{2DE6570A-C4F4-4659-8A8F-9319B2ACED57}" dt="2025-03-20T03:34:49.699" v="117" actId="47"/>
        <pc:sldMkLst>
          <pc:docMk/>
          <pc:sldMk cId="736186780" sldId="1277"/>
        </pc:sldMkLst>
      </pc:sldChg>
      <pc:sldChg chg="modSp mod">
        <pc:chgData name="Erfan Meskar" userId="ae30a713-38f5-4e56-b874-fd636adcf478" providerId="ADAL" clId="{2DE6570A-C4F4-4659-8A8F-9319B2ACED57}" dt="2025-03-20T03:36:58.040" v="236" actId="20577"/>
        <pc:sldMkLst>
          <pc:docMk/>
          <pc:sldMk cId="2021894071" sldId="1296"/>
        </pc:sldMkLst>
      </pc:sldChg>
      <pc:sldChg chg="delSp modSp mod">
        <pc:chgData name="Erfan Meskar" userId="ae30a713-38f5-4e56-b874-fd636adcf478" providerId="ADAL" clId="{2DE6570A-C4F4-4659-8A8F-9319B2ACED57}" dt="2025-03-20T03:44:31.666" v="247" actId="20577"/>
        <pc:sldMkLst>
          <pc:docMk/>
          <pc:sldMk cId="3215917729" sldId="129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704322400" sldId="1303"/>
        </pc:sldMkLst>
      </pc:sldChg>
      <pc:sldChg chg="del">
        <pc:chgData name="Erfan Meskar" userId="ae30a713-38f5-4e56-b874-fd636adcf478" providerId="ADAL" clId="{2DE6570A-C4F4-4659-8A8F-9319B2ACED57}" dt="2025-03-20T03:37:29.781" v="237" actId="47"/>
        <pc:sldMkLst>
          <pc:docMk/>
          <pc:sldMk cId="1534763808" sldId="1310"/>
        </pc:sldMkLst>
      </pc:sldChg>
      <pc:sldChg chg="modSp mod">
        <pc:chgData name="Erfan Meskar" userId="ae30a713-38f5-4e56-b874-fd636adcf478" providerId="ADAL" clId="{2DE6570A-C4F4-4659-8A8F-9319B2ACED57}" dt="2025-03-20T03:44:26.054" v="243" actId="20577"/>
        <pc:sldMkLst>
          <pc:docMk/>
          <pc:sldMk cId="2989274069" sldId="131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673110629" sldId="1319"/>
        </pc:sldMkLst>
      </pc:sldChg>
      <pc:sldChg chg="modSp mod">
        <pc:chgData name="Erfan Meskar" userId="ae30a713-38f5-4e56-b874-fd636adcf478" providerId="ADAL" clId="{2DE6570A-C4F4-4659-8A8F-9319B2ACED57}" dt="2025-03-20T03:44:39.448" v="251" actId="20577"/>
        <pc:sldMkLst>
          <pc:docMk/>
          <pc:sldMk cId="1884905567" sldId="132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810293082" sldId="132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90692642" sldId="1328"/>
        </pc:sldMkLst>
      </pc:sldChg>
      <pc:sldChg chg="modSp mod">
        <pc:chgData name="Erfan Meskar" userId="ae30a713-38f5-4e56-b874-fd636adcf478" providerId="ADAL" clId="{2DE6570A-C4F4-4659-8A8F-9319B2ACED57}" dt="2025-03-20T03:46:05.821" v="310" actId="20577"/>
        <pc:sldMkLst>
          <pc:docMk/>
          <pc:sldMk cId="695172189" sldId="138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901537697" sldId="1383"/>
        </pc:sldMkLst>
      </pc:sldChg>
      <pc:sldChg chg="modSp mod modAnim">
        <pc:chgData name="Erfan Meskar" userId="ae30a713-38f5-4e56-b874-fd636adcf478" providerId="ADAL" clId="{2DE6570A-C4F4-4659-8A8F-9319B2ACED57}" dt="2025-03-20T03:57:10.949" v="1117" actId="20577"/>
        <pc:sldMkLst>
          <pc:docMk/>
          <pc:sldMk cId="15646810" sldId="138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816436875" sldId="141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13387592" sldId="147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866961837" sldId="153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624372523" sldId="153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037604881" sldId="153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696074661" sldId="153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859872424" sldId="1536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507679963" sldId="153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259867484" sldId="153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545623576" sldId="1539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849847962" sldId="154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882437985" sldId="154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40606791" sldId="154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897923681" sldId="154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770608843" sldId="154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456931391" sldId="154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589689036" sldId="1546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68460729" sldId="154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252109859" sldId="154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02610165" sldId="1549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662471876" sldId="1550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749323313" sldId="155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522096918" sldId="155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814885295" sldId="155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119267880" sldId="155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29486650" sldId="155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531487889" sldId="1556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294226341" sldId="155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194688639" sldId="1559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636412787" sldId="1561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845322363" sldId="1562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667074218" sldId="1563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3254437744" sldId="1564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502179441" sldId="1565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264096777" sldId="1566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1474324510" sldId="1567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248108920" sldId="1568"/>
        </pc:sldMkLst>
      </pc:sldChg>
      <pc:sldChg chg="del">
        <pc:chgData name="Erfan Meskar" userId="ae30a713-38f5-4e56-b874-fd636adcf478" providerId="ADAL" clId="{2DE6570A-C4F4-4659-8A8F-9319B2ACED57}" dt="2025-03-17T21:23:09.065" v="0" actId="47"/>
        <pc:sldMkLst>
          <pc:docMk/>
          <pc:sldMk cId="427341019" sldId="1569"/>
        </pc:sldMkLst>
      </pc:sldChg>
      <pc:sldChg chg="modSp mod">
        <pc:chgData name="Erfan Meskar" userId="ae30a713-38f5-4e56-b874-fd636adcf478" providerId="ADAL" clId="{2DE6570A-C4F4-4659-8A8F-9319B2ACED57}" dt="2025-03-20T03:28:24.181" v="26" actId="20577"/>
        <pc:sldMkLst>
          <pc:docMk/>
          <pc:sldMk cId="728131182" sldId="1570"/>
        </pc:sldMkLst>
      </pc:sldChg>
      <pc:sldChg chg="modSp mod">
        <pc:chgData name="Erfan Meskar" userId="ae30a713-38f5-4e56-b874-fd636adcf478" providerId="ADAL" clId="{2DE6570A-C4F4-4659-8A8F-9319B2ACED57}" dt="2025-03-20T03:37:36.886" v="238" actId="6549"/>
        <pc:sldMkLst>
          <pc:docMk/>
          <pc:sldMk cId="1615368307" sldId="1571"/>
        </pc:sldMkLst>
      </pc:sldChg>
      <pc:sldMasterChg chg="delSldLayout">
        <pc:chgData name="Erfan Meskar" userId="ae30a713-38f5-4e56-b874-fd636adcf478" providerId="ADAL" clId="{2DE6570A-C4F4-4659-8A8F-9319B2ACED57}" dt="2025-03-17T21:23:09.065" v="0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2DE6570A-C4F4-4659-8A8F-9319B2ACED57}" dt="2025-03-17T21:23:09.065" v="0" actId="47"/>
          <pc:sldLayoutMkLst>
            <pc:docMk/>
            <pc:sldMasterMk cId="0" sldId="2147483740"/>
            <pc:sldLayoutMk cId="3005303232" sldId="2147483752"/>
          </pc:sldLayoutMkLst>
        </pc:sldLayoutChg>
      </pc:sldMasterChg>
    </pc:docChg>
  </pc:docChgLst>
  <pc:docChgLst>
    <pc:chgData name="Erfan Meskar" userId="ae30a713-38f5-4e56-b874-fd636adcf478" providerId="ADAL" clId="{69217CC3-790C-4BE9-8390-957BAE49A6B5}"/>
    <pc:docChg chg="undo redo custSel addSld delSld modSld sldOrd">
      <pc:chgData name="Erfan Meskar" userId="ae30a713-38f5-4e56-b874-fd636adcf478" providerId="ADAL" clId="{69217CC3-790C-4BE9-8390-957BAE49A6B5}" dt="2024-04-22T03:20:55.740" v="1053" actId="478"/>
      <pc:docMkLst>
        <pc:docMk/>
      </pc:docMkLst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5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6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7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7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8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29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0" sldId="305"/>
        </pc:sldMkLst>
      </pc:sldChg>
      <pc:sldChg chg="modSp mod">
        <pc:chgData name="Erfan Meskar" userId="ae30a713-38f5-4e56-b874-fd636adcf478" providerId="ADAL" clId="{69217CC3-790C-4BE9-8390-957BAE49A6B5}" dt="2024-03-20T02:13:12.116" v="57" actId="20577"/>
        <pc:sldMkLst>
          <pc:docMk/>
          <pc:sldMk cId="0" sldId="44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141274927" sldId="59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941594125" sldId="59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956005304" sldId="122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052025072" sldId="122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13156398" sldId="122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23983236" sldId="123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206250267" sldId="1237"/>
        </pc:sldMkLst>
      </pc:sldChg>
      <pc:sldChg chg="addSp delSp add mod">
        <pc:chgData name="Erfan Meskar" userId="ae30a713-38f5-4e56-b874-fd636adcf478" providerId="ADAL" clId="{69217CC3-790C-4BE9-8390-957BAE49A6B5}" dt="2024-04-22T03:20:55.740" v="1053" actId="478"/>
        <pc:sldMkLst>
          <pc:docMk/>
          <pc:sldMk cId="2554346004" sldId="123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696297983" sldId="1270"/>
        </pc:sldMkLst>
      </pc:sldChg>
      <pc:sldChg chg="modSp add mod">
        <pc:chgData name="Erfan Meskar" userId="ae30a713-38f5-4e56-b874-fd636adcf478" providerId="ADAL" clId="{69217CC3-790C-4BE9-8390-957BAE49A6B5}" dt="2024-03-27T21:22:20.540" v="1029" actId="20577"/>
        <pc:sldMkLst>
          <pc:docMk/>
          <pc:sldMk cId="3129311390" sldId="127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518647180" sldId="127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429395054" sldId="127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54572295" sldId="1275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720482916" sldId="1276"/>
        </pc:sldMkLst>
      </pc:sldChg>
      <pc:sldChg chg="modSp add">
        <pc:chgData name="Erfan Meskar" userId="ae30a713-38f5-4e56-b874-fd636adcf478" providerId="ADAL" clId="{69217CC3-790C-4BE9-8390-957BAE49A6B5}" dt="2024-03-27T16:54:18.622" v="932" actId="20577"/>
        <pc:sldMkLst>
          <pc:docMk/>
          <pc:sldMk cId="736186780" sldId="1277"/>
        </pc:sldMkLst>
      </pc:sldChg>
      <pc:sldChg chg="add del">
        <pc:chgData name="Erfan Meskar" userId="ae30a713-38f5-4e56-b874-fd636adcf478" providerId="ADAL" clId="{69217CC3-790C-4BE9-8390-957BAE49A6B5}" dt="2024-03-20T15:17:09.528" v="678" actId="47"/>
        <pc:sldMkLst>
          <pc:docMk/>
          <pc:sldMk cId="2632851392" sldId="129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021894071" sldId="1296"/>
        </pc:sldMkLst>
      </pc:sldChg>
      <pc:sldChg chg="addSp modSp add mod">
        <pc:chgData name="Erfan Meskar" userId="ae30a713-38f5-4e56-b874-fd636adcf478" providerId="ADAL" clId="{69217CC3-790C-4BE9-8390-957BAE49A6B5}" dt="2024-03-28T18:16:14.460" v="1030"/>
        <pc:sldMkLst>
          <pc:docMk/>
          <pc:sldMk cId="3215917729" sldId="129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704322400" sldId="1303"/>
        </pc:sldMkLst>
      </pc:sldChg>
      <pc:sldChg chg="add del">
        <pc:chgData name="Erfan Meskar" userId="ae30a713-38f5-4e56-b874-fd636adcf478" providerId="ADAL" clId="{69217CC3-790C-4BE9-8390-957BAE49A6B5}" dt="2024-03-20T15:18:12.151" v="694" actId="47"/>
        <pc:sldMkLst>
          <pc:docMk/>
          <pc:sldMk cId="1082177878" sldId="1307"/>
        </pc:sldMkLst>
      </pc:sldChg>
      <pc:sldChg chg="addSp delSp add mod">
        <pc:chgData name="Erfan Meskar" userId="ae30a713-38f5-4e56-b874-fd636adcf478" providerId="ADAL" clId="{69217CC3-790C-4BE9-8390-957BAE49A6B5}" dt="2024-04-22T03:20:34.648" v="1049" actId="478"/>
        <pc:sldMkLst>
          <pc:docMk/>
          <pc:sldMk cId="2769401916" sldId="130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534763808" sldId="1310"/>
        </pc:sldMkLst>
      </pc:sldChg>
      <pc:sldChg chg="modSp add del mod">
        <pc:chgData name="Erfan Meskar" userId="ae30a713-38f5-4e56-b874-fd636adcf478" providerId="ADAL" clId="{69217CC3-790C-4BE9-8390-957BAE49A6B5}" dt="2024-03-20T15:20:11.704" v="720" actId="47"/>
        <pc:sldMkLst>
          <pc:docMk/>
          <pc:sldMk cId="212298774" sldId="1311"/>
        </pc:sldMkLst>
      </pc:sldChg>
      <pc:sldChg chg="addSp modSp add mod modAnim">
        <pc:chgData name="Erfan Meskar" userId="ae30a713-38f5-4e56-b874-fd636adcf478" providerId="ADAL" clId="{69217CC3-790C-4BE9-8390-957BAE49A6B5}" dt="2024-03-27T16:59:34.825" v="953" actId="20577"/>
        <pc:sldMkLst>
          <pc:docMk/>
          <pc:sldMk cId="2989274069" sldId="131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808909527" sldId="131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657231678" sldId="1315"/>
        </pc:sldMkLst>
      </pc:sldChg>
      <pc:sldChg chg="modSp mod">
        <pc:chgData name="Erfan Meskar" userId="ae30a713-38f5-4e56-b874-fd636adcf478" providerId="ADAL" clId="{69217CC3-790C-4BE9-8390-957BAE49A6B5}" dt="2024-04-22T03:19:27.035" v="1042" actId="207"/>
        <pc:sldMkLst>
          <pc:docMk/>
          <pc:sldMk cId="673110629" sldId="1319"/>
        </pc:sldMkLst>
      </pc:sldChg>
      <pc:sldChg chg="addSp delSp add mod">
        <pc:chgData name="Erfan Meskar" userId="ae30a713-38f5-4e56-b874-fd636adcf478" providerId="ADAL" clId="{69217CC3-790C-4BE9-8390-957BAE49A6B5}" dt="2024-04-22T03:20:14.715" v="1044" actId="478"/>
        <pc:sldMkLst>
          <pc:docMk/>
          <pc:sldMk cId="1884905567" sldId="1321"/>
        </pc:sldMkLst>
      </pc:sldChg>
      <pc:sldChg chg="addSp delSp add mod">
        <pc:chgData name="Erfan Meskar" userId="ae30a713-38f5-4e56-b874-fd636adcf478" providerId="ADAL" clId="{69217CC3-790C-4BE9-8390-957BAE49A6B5}" dt="2024-04-22T03:20:18.484" v="1045" actId="478"/>
        <pc:sldMkLst>
          <pc:docMk/>
          <pc:sldMk cId="593186008" sldId="132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2918538436" sldId="132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83527929" sldId="1325"/>
        </pc:sldMkLst>
      </pc:sldChg>
      <pc:sldChg chg="modSp mod">
        <pc:chgData name="Erfan Meskar" userId="ae30a713-38f5-4e56-b874-fd636adcf478" providerId="ADAL" clId="{69217CC3-790C-4BE9-8390-957BAE49A6B5}" dt="2024-03-20T02:30:52.471" v="241" actId="20577"/>
        <pc:sldMkLst>
          <pc:docMk/>
          <pc:sldMk cId="3810293082" sldId="1327"/>
        </pc:sldMkLst>
      </pc:sldChg>
      <pc:sldChg chg="delSp add mod">
        <pc:chgData name="Erfan Meskar" userId="ae30a713-38f5-4e56-b874-fd636adcf478" providerId="ADAL" clId="{69217CC3-790C-4BE9-8390-957BAE49A6B5}" dt="2024-03-20T15:22:09.956" v="761" actId="478"/>
        <pc:sldMkLst>
          <pc:docMk/>
          <pc:sldMk cId="3043112938" sldId="1339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722256609" sldId="134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54349122" sldId="1342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031014526" sldId="1343"/>
        </pc:sldMkLst>
      </pc:sldChg>
      <pc:sldChg chg="modSp add mod">
        <pc:chgData name="Erfan Meskar" userId="ae30a713-38f5-4e56-b874-fd636adcf478" providerId="ADAL" clId="{69217CC3-790C-4BE9-8390-957BAE49A6B5}" dt="2024-03-27T18:28:28.417" v="1028" actId="20577"/>
        <pc:sldMkLst>
          <pc:docMk/>
          <pc:sldMk cId="3940410058" sldId="134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181235504" sldId="1353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436727131" sldId="135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810381557" sldId="1376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4163027671" sldId="1377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539057638" sldId="1379"/>
        </pc:sldMkLst>
      </pc:sldChg>
      <pc:sldChg chg="addSp delSp add mod">
        <pc:chgData name="Erfan Meskar" userId="ae30a713-38f5-4e56-b874-fd636adcf478" providerId="ADAL" clId="{69217CC3-790C-4BE9-8390-957BAE49A6B5}" dt="2024-04-22T03:20:25.851" v="1047" actId="478"/>
        <pc:sldMkLst>
          <pc:docMk/>
          <pc:sldMk cId="695172189" sldId="1380"/>
        </pc:sldMkLst>
      </pc:sldChg>
      <pc:sldChg chg="modSp add mod">
        <pc:chgData name="Erfan Meskar" userId="ae30a713-38f5-4e56-b874-fd636adcf478" providerId="ADAL" clId="{69217CC3-790C-4BE9-8390-957BAE49A6B5}" dt="2024-03-27T17:10:03.590" v="1016" actId="20577"/>
        <pc:sldMkLst>
          <pc:docMk/>
          <pc:sldMk cId="1191308002" sldId="1381"/>
        </pc:sldMkLst>
      </pc:sldChg>
      <pc:sldChg chg="add del">
        <pc:chgData name="Erfan Meskar" userId="ae30a713-38f5-4e56-b874-fd636adcf478" providerId="ADAL" clId="{69217CC3-790C-4BE9-8390-957BAE49A6B5}" dt="2024-03-20T15:21:51.317" v="760" actId="47"/>
        <pc:sldMkLst>
          <pc:docMk/>
          <pc:sldMk cId="3264212695" sldId="1382"/>
        </pc:sldMkLst>
      </pc:sldChg>
      <pc:sldChg chg="modSp mod">
        <pc:chgData name="Erfan Meskar" userId="ae30a713-38f5-4e56-b874-fd636adcf478" providerId="ADAL" clId="{69217CC3-790C-4BE9-8390-957BAE49A6B5}" dt="2024-03-22T16:43:54.326" v="833" actId="20577"/>
        <pc:sldMkLst>
          <pc:docMk/>
          <pc:sldMk cId="2901537697" sldId="1383"/>
        </pc:sldMkLst>
      </pc:sldChg>
      <pc:sldChg chg="addSp delSp add mod">
        <pc:chgData name="Erfan Meskar" userId="ae30a713-38f5-4e56-b874-fd636adcf478" providerId="ADAL" clId="{69217CC3-790C-4BE9-8390-957BAE49A6B5}" dt="2024-04-22T03:20:21.223" v="1046" actId="478"/>
        <pc:sldMkLst>
          <pc:docMk/>
          <pc:sldMk cId="15646810" sldId="1384"/>
        </pc:sldMkLst>
      </pc:sldChg>
      <pc:sldChg chg="addSp delSp add mod">
        <pc:chgData name="Erfan Meskar" userId="ae30a713-38f5-4e56-b874-fd636adcf478" providerId="ADAL" clId="{69217CC3-790C-4BE9-8390-957BAE49A6B5}" dt="2024-04-22T03:20:31.697" v="1048" actId="478"/>
        <pc:sldMkLst>
          <pc:docMk/>
          <pc:sldMk cId="1207224980" sldId="1385"/>
        </pc:sldMkLst>
      </pc:sldChg>
      <pc:sldChg chg="addSp delSp add mod">
        <pc:chgData name="Erfan Meskar" userId="ae30a713-38f5-4e56-b874-fd636adcf478" providerId="ADAL" clId="{69217CC3-790C-4BE9-8390-957BAE49A6B5}" dt="2024-04-22T03:20:37.188" v="1050" actId="478"/>
        <pc:sldMkLst>
          <pc:docMk/>
          <pc:sldMk cId="1811679457" sldId="1387"/>
        </pc:sldMkLst>
      </pc:sldChg>
      <pc:sldChg chg="addSp delSp add mod">
        <pc:chgData name="Erfan Meskar" userId="ae30a713-38f5-4e56-b874-fd636adcf478" providerId="ADAL" clId="{69217CC3-790C-4BE9-8390-957BAE49A6B5}" dt="2024-04-22T03:20:44.460" v="1052" actId="478"/>
        <pc:sldMkLst>
          <pc:docMk/>
          <pc:sldMk cId="231749179" sldId="1388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010614873" sldId="1389"/>
        </pc:sldMkLst>
      </pc:sldChg>
      <pc:sldChg chg="modSp add mod">
        <pc:chgData name="Erfan Meskar" userId="ae30a713-38f5-4e56-b874-fd636adcf478" providerId="ADAL" clId="{69217CC3-790C-4BE9-8390-957BAE49A6B5}" dt="2024-03-20T15:23:46.145" v="800" actId="20577"/>
        <pc:sldMkLst>
          <pc:docMk/>
          <pc:sldMk cId="2944919228" sldId="139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958411755" sldId="1391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1427595971" sldId="1392"/>
        </pc:sldMkLst>
      </pc:sldChg>
      <pc:sldChg chg="add del">
        <pc:chgData name="Erfan Meskar" userId="ae30a713-38f5-4e56-b874-fd636adcf478" providerId="ADAL" clId="{69217CC3-790C-4BE9-8390-957BAE49A6B5}" dt="2024-03-20T15:20:57.988" v="738" actId="47"/>
        <pc:sldMkLst>
          <pc:docMk/>
          <pc:sldMk cId="1856767923" sldId="1394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706571396" sldId="1396"/>
        </pc:sldMkLst>
      </pc:sldChg>
      <pc:sldChg chg="addSp delSp modSp add mod">
        <pc:chgData name="Erfan Meskar" userId="ae30a713-38f5-4e56-b874-fd636adcf478" providerId="ADAL" clId="{69217CC3-790C-4BE9-8390-957BAE49A6B5}" dt="2024-03-20T15:25:13.208" v="819" actId="1035"/>
        <pc:sldMkLst>
          <pc:docMk/>
          <pc:sldMk cId="2520227980" sldId="1397"/>
        </pc:sldMkLst>
      </pc:sldChg>
      <pc:sldChg chg="addSp delSp add mod">
        <pc:chgData name="Erfan Meskar" userId="ae30a713-38f5-4e56-b874-fd636adcf478" providerId="ADAL" clId="{69217CC3-790C-4BE9-8390-957BAE49A6B5}" dt="2024-04-22T03:20:41.283" v="1051" actId="478"/>
        <pc:sldMkLst>
          <pc:docMk/>
          <pc:sldMk cId="541956625" sldId="1398"/>
        </pc:sldMkLst>
      </pc:sldChg>
      <pc:sldChg chg="modSp mod">
        <pc:chgData name="Erfan Meskar" userId="ae30a713-38f5-4e56-b874-fd636adcf478" providerId="ADAL" clId="{69217CC3-790C-4BE9-8390-957BAE49A6B5}" dt="2024-03-20T02:28:59.467" v="215" actId="20577"/>
        <pc:sldMkLst>
          <pc:docMk/>
          <pc:sldMk cId="3816436875" sldId="1410"/>
        </pc:sldMkLst>
      </pc:sldChg>
      <pc:sldChg chg="addSp delSp mod">
        <pc:chgData name="Erfan Meskar" userId="ae30a713-38f5-4e56-b874-fd636adcf478" providerId="ADAL" clId="{69217CC3-790C-4BE9-8390-957BAE49A6B5}" dt="2024-03-20T15:13:39.226" v="657" actId="22"/>
        <pc:sldMkLst>
          <pc:docMk/>
          <pc:sldMk cId="413387592" sldId="1472"/>
        </pc:sldMkLst>
      </pc:sldChg>
      <pc:sldChg chg="modSp del mod">
        <pc:chgData name="Erfan Meskar" userId="ae30a713-38f5-4e56-b874-fd636adcf478" providerId="ADAL" clId="{69217CC3-790C-4BE9-8390-957BAE49A6B5}" dt="2024-03-20T15:01:58.880" v="471" actId="47"/>
        <pc:sldMkLst>
          <pc:docMk/>
          <pc:sldMk cId="2065508903" sldId="1511"/>
        </pc:sldMkLst>
      </pc:sldChg>
      <pc:sldChg chg="del">
        <pc:chgData name="Erfan Meskar" userId="ae30a713-38f5-4e56-b874-fd636adcf478" providerId="ADAL" clId="{69217CC3-790C-4BE9-8390-957BAE49A6B5}" dt="2024-03-20T02:13:20.877" v="58" actId="47"/>
        <pc:sldMkLst>
          <pc:docMk/>
          <pc:sldMk cId="238497119" sldId="1513"/>
        </pc:sldMkLst>
      </pc:sldChg>
      <pc:sldChg chg="modSp mod">
        <pc:chgData name="Erfan Meskar" userId="ae30a713-38f5-4e56-b874-fd636adcf478" providerId="ADAL" clId="{69217CC3-790C-4BE9-8390-957BAE49A6B5}" dt="2024-03-20T02:13:58.821" v="64" actId="20577"/>
        <pc:sldMkLst>
          <pc:docMk/>
          <pc:sldMk cId="866961837" sldId="1532"/>
        </pc:sldMkLst>
      </pc:sldChg>
      <pc:sldChg chg="modSp mod">
        <pc:chgData name="Erfan Meskar" userId="ae30a713-38f5-4e56-b874-fd636adcf478" providerId="ADAL" clId="{69217CC3-790C-4BE9-8390-957BAE49A6B5}" dt="2024-03-20T02:23:44.715" v="151" actId="1036"/>
        <pc:sldMkLst>
          <pc:docMk/>
          <pc:sldMk cId="2037604881" sldId="1534"/>
        </pc:sldMkLst>
      </pc:sldChg>
      <pc:sldChg chg="modSp mod">
        <pc:chgData name="Erfan Meskar" userId="ae30a713-38f5-4e56-b874-fd636adcf478" providerId="ADAL" clId="{69217CC3-790C-4BE9-8390-957BAE49A6B5}" dt="2024-03-20T02:23:41.111" v="148" actId="1036"/>
        <pc:sldMkLst>
          <pc:docMk/>
          <pc:sldMk cId="696074661" sldId="1535"/>
        </pc:sldMkLst>
      </pc:sldChg>
      <pc:sldChg chg="modSp mod">
        <pc:chgData name="Erfan Meskar" userId="ae30a713-38f5-4e56-b874-fd636adcf478" providerId="ADAL" clId="{69217CC3-790C-4BE9-8390-957BAE49A6B5}" dt="2024-03-20T02:23:36.714" v="146" actId="1036"/>
        <pc:sldMkLst>
          <pc:docMk/>
          <pc:sldMk cId="2859872424" sldId="1536"/>
        </pc:sldMkLst>
      </pc:sldChg>
      <pc:sldChg chg="modSp mod">
        <pc:chgData name="Erfan Meskar" userId="ae30a713-38f5-4e56-b874-fd636adcf478" providerId="ADAL" clId="{69217CC3-790C-4BE9-8390-957BAE49A6B5}" dt="2024-03-20T02:26:32.497" v="170" actId="20577"/>
        <pc:sldMkLst>
          <pc:docMk/>
          <pc:sldMk cId="3507679963" sldId="1537"/>
        </pc:sldMkLst>
      </pc:sldChg>
      <pc:sldChg chg="addSp modSp mod">
        <pc:chgData name="Erfan Meskar" userId="ae30a713-38f5-4e56-b874-fd636adcf478" providerId="ADAL" clId="{69217CC3-790C-4BE9-8390-957BAE49A6B5}" dt="2024-04-22T03:19:30.575" v="1043" actId="207"/>
        <pc:sldMkLst>
          <pc:docMk/>
          <pc:sldMk cId="1259867484" sldId="1538"/>
        </pc:sldMkLst>
      </pc:sldChg>
      <pc:sldChg chg="modSp mod">
        <pc:chgData name="Erfan Meskar" userId="ae30a713-38f5-4e56-b874-fd636adcf478" providerId="ADAL" clId="{69217CC3-790C-4BE9-8390-957BAE49A6B5}" dt="2024-03-20T02:25:43.190" v="164" actId="20577"/>
        <pc:sldMkLst>
          <pc:docMk/>
          <pc:sldMk cId="545623576" sldId="1539"/>
        </pc:sldMkLst>
      </pc:sldChg>
      <pc:sldChg chg="modSp mod">
        <pc:chgData name="Erfan Meskar" userId="ae30a713-38f5-4e56-b874-fd636adcf478" providerId="ADAL" clId="{69217CC3-790C-4BE9-8390-957BAE49A6B5}" dt="2024-03-20T14:19:12.181" v="290" actId="20577"/>
        <pc:sldMkLst>
          <pc:docMk/>
          <pc:sldMk cId="849847962" sldId="1540"/>
        </pc:sldMkLst>
      </pc:sldChg>
      <pc:sldChg chg="addSp delSp modSp mod">
        <pc:chgData name="Erfan Meskar" userId="ae30a713-38f5-4e56-b874-fd636adcf478" providerId="ADAL" clId="{69217CC3-790C-4BE9-8390-957BAE49A6B5}" dt="2024-03-20T14:31:17.610" v="356" actId="20577"/>
        <pc:sldMkLst>
          <pc:docMk/>
          <pc:sldMk cId="3897923681" sldId="1543"/>
        </pc:sldMkLst>
      </pc:sldChg>
      <pc:sldChg chg="modSp">
        <pc:chgData name="Erfan Meskar" userId="ae30a713-38f5-4e56-b874-fd636adcf478" providerId="ADAL" clId="{69217CC3-790C-4BE9-8390-957BAE49A6B5}" dt="2024-03-20T14:25:25.233" v="314" actId="20578"/>
        <pc:sldMkLst>
          <pc:docMk/>
          <pc:sldMk cId="2456931391" sldId="1545"/>
        </pc:sldMkLst>
      </pc:sldChg>
      <pc:sldChg chg="mod modShow">
        <pc:chgData name="Erfan Meskar" userId="ae30a713-38f5-4e56-b874-fd636adcf478" providerId="ADAL" clId="{69217CC3-790C-4BE9-8390-957BAE49A6B5}" dt="2024-03-20T14:54:14.905" v="357" actId="729"/>
        <pc:sldMkLst>
          <pc:docMk/>
          <pc:sldMk cId="2589689036" sldId="1546"/>
        </pc:sldMkLst>
      </pc:sldChg>
      <pc:sldChg chg="modSp mod">
        <pc:chgData name="Erfan Meskar" userId="ae30a713-38f5-4e56-b874-fd636adcf478" providerId="ADAL" clId="{69217CC3-790C-4BE9-8390-957BAE49A6B5}" dt="2024-03-20T14:56:21.399" v="358" actId="20577"/>
        <pc:sldMkLst>
          <pc:docMk/>
          <pc:sldMk cId="2749323313" sldId="1551"/>
        </pc:sldMkLst>
      </pc:sldChg>
      <pc:sldChg chg="modSp mod ord">
        <pc:chgData name="Erfan Meskar" userId="ae30a713-38f5-4e56-b874-fd636adcf478" providerId="ADAL" clId="{69217CC3-790C-4BE9-8390-957BAE49A6B5}" dt="2024-03-20T15:15:39.175" v="673" actId="20577"/>
        <pc:sldMkLst>
          <pc:docMk/>
          <pc:sldMk cId="2522096918" sldId="1552"/>
        </pc:sldMkLst>
      </pc:sldChg>
      <pc:sldChg chg="modSp mod ord">
        <pc:chgData name="Erfan Meskar" userId="ae30a713-38f5-4e56-b874-fd636adcf478" providerId="ADAL" clId="{69217CC3-790C-4BE9-8390-957BAE49A6B5}" dt="2024-03-20T15:00:42.964" v="469" actId="20577"/>
        <pc:sldMkLst>
          <pc:docMk/>
          <pc:sldMk cId="429486650" sldId="1555"/>
        </pc:sldMkLst>
      </pc:sldChg>
      <pc:sldChg chg="modSp mod">
        <pc:chgData name="Erfan Meskar" userId="ae30a713-38f5-4e56-b874-fd636adcf478" providerId="ADAL" clId="{69217CC3-790C-4BE9-8390-957BAE49A6B5}" dt="2024-03-19T23:16:21.506" v="4" actId="20577"/>
        <pc:sldMkLst>
          <pc:docMk/>
          <pc:sldMk cId="531487889" sldId="1556"/>
        </pc:sldMkLst>
      </pc:sldChg>
      <pc:sldChg chg="del">
        <pc:chgData name="Erfan Meskar" userId="ae30a713-38f5-4e56-b874-fd636adcf478" providerId="ADAL" clId="{69217CC3-790C-4BE9-8390-957BAE49A6B5}" dt="2024-03-20T02:32:01.048" v="242" actId="47"/>
        <pc:sldMkLst>
          <pc:docMk/>
          <pc:sldMk cId="2213203432" sldId="1558"/>
        </pc:sldMkLst>
      </pc:sldChg>
      <pc:sldChg chg="delSp modSp add mod">
        <pc:chgData name="Erfan Meskar" userId="ae30a713-38f5-4e56-b874-fd636adcf478" providerId="ADAL" clId="{69217CC3-790C-4BE9-8390-957BAE49A6B5}" dt="2024-03-20T15:13:15.140" v="655"/>
        <pc:sldMkLst>
          <pc:docMk/>
          <pc:sldMk cId="4194688639" sldId="1559"/>
        </pc:sldMkLst>
      </pc:sldChg>
      <pc:sldChg chg="modSp add del mod">
        <pc:chgData name="Erfan Meskar" userId="ae30a713-38f5-4e56-b874-fd636adcf478" providerId="ADAL" clId="{69217CC3-790C-4BE9-8390-957BAE49A6B5}" dt="2024-03-20T02:22:47.324" v="142" actId="47"/>
        <pc:sldMkLst>
          <pc:docMk/>
          <pc:sldMk cId="1528376954" sldId="1560"/>
        </pc:sldMkLst>
      </pc:sldChg>
      <pc:sldChg chg="add">
        <pc:chgData name="Erfan Meskar" userId="ae30a713-38f5-4e56-b874-fd636adcf478" providerId="ADAL" clId="{69217CC3-790C-4BE9-8390-957BAE49A6B5}" dt="2024-03-20T02:32:03.273" v="243"/>
        <pc:sldMkLst>
          <pc:docMk/>
          <pc:sldMk cId="3450354946" sldId="1560"/>
        </pc:sldMkLst>
      </pc:sldChg>
      <pc:sldChg chg="modSp add mod">
        <pc:chgData name="Erfan Meskar" userId="ae30a713-38f5-4e56-b874-fd636adcf478" providerId="ADAL" clId="{69217CC3-790C-4BE9-8390-957BAE49A6B5}" dt="2024-03-20T15:17:54.087" v="692"/>
        <pc:sldMkLst>
          <pc:docMk/>
          <pc:sldMk cId="2636412787" sldId="1561"/>
        </pc:sldMkLst>
      </pc:sldChg>
      <pc:sldChg chg="modSp add mod">
        <pc:chgData name="Erfan Meskar" userId="ae30a713-38f5-4e56-b874-fd636adcf478" providerId="ADAL" clId="{69217CC3-790C-4BE9-8390-957BAE49A6B5}" dt="2024-03-20T15:13:10.916" v="653"/>
        <pc:sldMkLst>
          <pc:docMk/>
          <pc:sldMk cId="1845322363" sldId="1562"/>
        </pc:sldMkLst>
      </pc:sldChg>
      <pc:sldChg chg="modSp add mod">
        <pc:chgData name="Erfan Meskar" userId="ae30a713-38f5-4e56-b874-fd636adcf478" providerId="ADAL" clId="{69217CC3-790C-4BE9-8390-957BAE49A6B5}" dt="2024-03-20T15:13:04.487" v="651"/>
        <pc:sldMkLst>
          <pc:docMk/>
          <pc:sldMk cId="3667074218" sldId="1563"/>
        </pc:sldMkLst>
      </pc:sldChg>
      <pc:sldChg chg="modSp add mod">
        <pc:chgData name="Erfan Meskar" userId="ae30a713-38f5-4e56-b874-fd636adcf478" providerId="ADAL" clId="{69217CC3-790C-4BE9-8390-957BAE49A6B5}" dt="2024-03-20T15:12:50.257" v="649" actId="20577"/>
        <pc:sldMkLst>
          <pc:docMk/>
          <pc:sldMk cId="3254437744" sldId="1564"/>
        </pc:sldMkLst>
      </pc:sldChg>
      <pc:sldChg chg="modSp add mod">
        <pc:chgData name="Erfan Meskar" userId="ae30a713-38f5-4e56-b874-fd636adcf478" providerId="ADAL" clId="{69217CC3-790C-4BE9-8390-957BAE49A6B5}" dt="2024-03-20T15:13:50.312" v="659" actId="207"/>
        <pc:sldMkLst>
          <pc:docMk/>
          <pc:sldMk cId="2502179441" sldId="1565"/>
        </pc:sldMkLst>
      </pc:sldChg>
      <pc:sldChg chg="modSp add mod">
        <pc:chgData name="Erfan Meskar" userId="ae30a713-38f5-4e56-b874-fd636adcf478" providerId="ADAL" clId="{69217CC3-790C-4BE9-8390-957BAE49A6B5}" dt="2024-03-20T15:14:33.142" v="661" actId="207"/>
        <pc:sldMkLst>
          <pc:docMk/>
          <pc:sldMk cId="4264096777" sldId="1566"/>
        </pc:sldMkLst>
      </pc:sldChg>
      <pc:sldChg chg="modSp add mod">
        <pc:chgData name="Erfan Meskar" userId="ae30a713-38f5-4e56-b874-fd636adcf478" providerId="ADAL" clId="{69217CC3-790C-4BE9-8390-957BAE49A6B5}" dt="2024-03-20T15:15:00.433" v="663" actId="207"/>
        <pc:sldMkLst>
          <pc:docMk/>
          <pc:sldMk cId="1474324510" sldId="1567"/>
        </pc:sldMkLst>
      </pc:sldChg>
      <pc:sldChg chg="modSp add mod">
        <pc:chgData name="Erfan Meskar" userId="ae30a713-38f5-4e56-b874-fd636adcf478" providerId="ADAL" clId="{69217CC3-790C-4BE9-8390-957BAE49A6B5}" dt="2024-03-20T15:17:46.738" v="689"/>
        <pc:sldMkLst>
          <pc:docMk/>
          <pc:sldMk cId="248108920" sldId="1568"/>
        </pc:sldMkLst>
      </pc:sldChg>
      <pc:sldChg chg="modSp add mod">
        <pc:chgData name="Erfan Meskar" userId="ae30a713-38f5-4e56-b874-fd636adcf478" providerId="ADAL" clId="{69217CC3-790C-4BE9-8390-957BAE49A6B5}" dt="2024-03-20T15:17:41.102" v="686"/>
        <pc:sldMkLst>
          <pc:docMk/>
          <pc:sldMk cId="427341019" sldId="1569"/>
        </pc:sldMkLst>
      </pc:sldChg>
      <pc:sldChg chg="modSp add mod">
        <pc:chgData name="Erfan Meskar" userId="ae30a713-38f5-4e56-b874-fd636adcf478" providerId="ADAL" clId="{69217CC3-790C-4BE9-8390-957BAE49A6B5}" dt="2024-03-20T15:18:19.633" v="696" actId="207"/>
        <pc:sldMkLst>
          <pc:docMk/>
          <pc:sldMk cId="728131182" sldId="1570"/>
        </pc:sldMkLst>
      </pc:sldChg>
      <pc:sldChg chg="modSp add mod">
        <pc:chgData name="Erfan Meskar" userId="ae30a713-38f5-4e56-b874-fd636adcf478" providerId="ADAL" clId="{69217CC3-790C-4BE9-8390-957BAE49A6B5}" dt="2024-03-20T15:19:52.524" v="719" actId="20577"/>
        <pc:sldMkLst>
          <pc:docMk/>
          <pc:sldMk cId="1615368307" sldId="1571"/>
        </pc:sldMkLst>
      </pc:sldChg>
      <pc:sldChg chg="delSp modSp add mod">
        <pc:chgData name="Erfan Meskar" userId="ae30a713-38f5-4e56-b874-fd636adcf478" providerId="ADAL" clId="{69217CC3-790C-4BE9-8390-957BAE49A6B5}" dt="2024-03-20T15:20:53.065" v="737" actId="478"/>
        <pc:sldMkLst>
          <pc:docMk/>
          <pc:sldMk cId="3914933391" sldId="1572"/>
        </pc:sldMkLst>
      </pc:sldChg>
      <pc:sldChg chg="modSp add mod">
        <pc:chgData name="Erfan Meskar" userId="ae30a713-38f5-4e56-b874-fd636adcf478" providerId="ADAL" clId="{69217CC3-790C-4BE9-8390-957BAE49A6B5}" dt="2024-03-20T15:21:44.542" v="759" actId="20577"/>
        <pc:sldMkLst>
          <pc:docMk/>
          <pc:sldMk cId="3460231115" sldId="1573"/>
        </pc:sldMkLst>
      </pc:sldChg>
    </pc:docChg>
  </pc:docChgLst>
  <pc:docChgLst>
    <pc:chgData name="Erfan Meskar" userId="ae30a713-38f5-4e56-b874-fd636adcf478" providerId="ADAL" clId="{E95436FD-D1F7-4BF0-AFA4-42D36CDF0898}"/>
    <pc:docChg chg="undo redo custSel addSld delSld modSld sldOrd">
      <pc:chgData name="Erfan Meskar" userId="ae30a713-38f5-4e56-b874-fd636adcf478" providerId="ADAL" clId="{E95436FD-D1F7-4BF0-AFA4-42D36CDF0898}" dt="2025-03-27T02:56:20.391" v="9109" actId="47"/>
      <pc:docMkLst>
        <pc:docMk/>
      </pc:docMkLst>
      <pc:sldChg chg="modSp modAnim">
        <pc:chgData name="Erfan Meskar" userId="ae30a713-38f5-4e56-b874-fd636adcf478" providerId="ADAL" clId="{E95436FD-D1F7-4BF0-AFA4-42D36CDF0898}" dt="2025-03-27T02:53:37.286" v="9091" actId="20577"/>
        <pc:sldMkLst>
          <pc:docMk/>
          <pc:sldMk cId="0" sldId="267"/>
        </pc:sldMkLst>
        <pc:spChg chg="mod">
          <ac:chgData name="Erfan Meskar" userId="ae30a713-38f5-4e56-b874-fd636adcf478" providerId="ADAL" clId="{E95436FD-D1F7-4BF0-AFA4-42D36CDF0898}" dt="2025-03-27T02:53:37.286" v="9091" actId="20577"/>
          <ac:spMkLst>
            <pc:docMk/>
            <pc:sldMk cId="0" sldId="267"/>
            <ac:spMk id="903171" creationId="{82ACE19C-A265-27D8-0CEF-5F4C32D27F4A}"/>
          </ac:spMkLst>
        </pc:spChg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0" sldId="269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0" sldId="270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0" sldId="271"/>
        </pc:sldMkLst>
      </pc:sldChg>
      <pc:sldChg chg="modSp modAnim">
        <pc:chgData name="Erfan Meskar" userId="ae30a713-38f5-4e56-b874-fd636adcf478" providerId="ADAL" clId="{E95436FD-D1F7-4BF0-AFA4-42D36CDF0898}" dt="2025-03-27T02:53:07.194" v="9048" actId="403"/>
        <pc:sldMkLst>
          <pc:docMk/>
          <pc:sldMk cId="0" sldId="287"/>
        </pc:sldMkLst>
        <pc:spChg chg="mod">
          <ac:chgData name="Erfan Meskar" userId="ae30a713-38f5-4e56-b874-fd636adcf478" providerId="ADAL" clId="{E95436FD-D1F7-4BF0-AFA4-42D36CDF0898}" dt="2025-03-27T02:53:07.194" v="9048" actId="403"/>
          <ac:spMkLst>
            <pc:docMk/>
            <pc:sldMk cId="0" sldId="287"/>
            <ac:spMk id="1047555" creationId="{73F2763A-245E-3B00-47BD-6D0D939A7A84}"/>
          </ac:spMkLst>
        </pc:spChg>
      </pc:sldChg>
      <pc:sldChg chg="modSp del mod">
        <pc:chgData name="Erfan Meskar" userId="ae30a713-38f5-4e56-b874-fd636adcf478" providerId="ADAL" clId="{E95436FD-D1F7-4BF0-AFA4-42D36CDF0898}" dt="2025-03-27T02:56:20.391" v="9109" actId="47"/>
        <pc:sldMkLst>
          <pc:docMk/>
          <pc:sldMk cId="0" sldId="296"/>
        </pc:sldMkLst>
        <pc:spChg chg="mod">
          <ac:chgData name="Erfan Meskar" userId="ae30a713-38f5-4e56-b874-fd636adcf478" providerId="ADAL" clId="{E95436FD-D1F7-4BF0-AFA4-42D36CDF0898}" dt="2025-03-26T21:00:47.750" v="2163" actId="20577"/>
          <ac:spMkLst>
            <pc:docMk/>
            <pc:sldMk cId="0" sldId="296"/>
            <ac:spMk id="99332" creationId="{9F35C418-A20A-63B9-4707-96037D736120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34" creationId="{6505204A-A039-ABB5-BE1A-F8D1C4AA8508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37" creationId="{4405B072-D86D-B023-03F7-B97961D9FB57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39" creationId="{A5AA1AE1-3D2D-CD1B-6606-C45370506AC3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41" creationId="{2FAD3FC1-57F5-D369-1A50-70DCFC68A693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44" creationId="{7D4EF779-FE7E-9CB4-72A3-2993B1AF4A92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48" creationId="{9202E950-0CA4-2EFC-E12E-48404CD9BA32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50" creationId="{0D465863-1858-70DF-DB77-475DBB4C5606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55" creationId="{1D71D2D1-7518-6959-82B9-1E90FECAAA24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56" creationId="{B2BE581F-BD5C-65EC-7529-FABFF2B7C5A6}"/>
          </ac:spMkLst>
        </pc:spChg>
        <pc:spChg chg="mod">
          <ac:chgData name="Erfan Meskar" userId="ae30a713-38f5-4e56-b874-fd636adcf478" providerId="ADAL" clId="{E95436FD-D1F7-4BF0-AFA4-42D36CDF0898}" dt="2025-03-26T21:00:44.352" v="2162" actId="1035"/>
          <ac:spMkLst>
            <pc:docMk/>
            <pc:sldMk cId="0" sldId="296"/>
            <ac:spMk id="99357" creationId="{789EF916-1104-87C3-6AFD-A426B182D94E}"/>
          </ac:spMkLst>
        </pc:spChg>
      </pc:sldChg>
      <pc:sldChg chg="modSp mod modAnim">
        <pc:chgData name="Erfan Meskar" userId="ae30a713-38f5-4e56-b874-fd636adcf478" providerId="ADAL" clId="{E95436FD-D1F7-4BF0-AFA4-42D36CDF0898}" dt="2025-03-26T21:16:12.441" v="2309"/>
        <pc:sldMkLst>
          <pc:docMk/>
          <pc:sldMk cId="0" sldId="305"/>
        </pc:sldMkLst>
        <pc:spChg chg="mod">
          <ac:chgData name="Erfan Meskar" userId="ae30a713-38f5-4e56-b874-fd636adcf478" providerId="ADAL" clId="{E95436FD-D1F7-4BF0-AFA4-42D36CDF0898}" dt="2025-03-26T21:14:11.657" v="2183" actId="108"/>
          <ac:spMkLst>
            <pc:docMk/>
            <pc:sldMk cId="0" sldId="305"/>
            <ac:spMk id="58370" creationId="{38E37B8D-3913-C9AE-5349-5CEAD5680F7C}"/>
          </ac:spMkLst>
        </pc:spChg>
        <pc:spChg chg="mod">
          <ac:chgData name="Erfan Meskar" userId="ae30a713-38f5-4e56-b874-fd636adcf478" providerId="ADAL" clId="{E95436FD-D1F7-4BF0-AFA4-42D36CDF0898}" dt="2025-03-26T21:16:09.975" v="2308" actId="5793"/>
          <ac:spMkLst>
            <pc:docMk/>
            <pc:sldMk cId="0" sldId="305"/>
            <ac:spMk id="58371" creationId="{759A947F-64D9-6B53-58E9-AC5A0BC9FDF7}"/>
          </ac:spMkLst>
        </pc:spChg>
      </pc:sldChg>
      <pc:sldChg chg="modSp mod">
        <pc:chgData name="Erfan Meskar" userId="ae30a713-38f5-4e56-b874-fd636adcf478" providerId="ADAL" clId="{E95436FD-D1F7-4BF0-AFA4-42D36CDF0898}" dt="2025-03-27T02:54:05.092" v="9107" actId="20577"/>
        <pc:sldMkLst>
          <pc:docMk/>
          <pc:sldMk cId="0" sldId="446"/>
        </pc:sldMkLst>
        <pc:spChg chg="mod">
          <ac:chgData name="Erfan Meskar" userId="ae30a713-38f5-4e56-b874-fd636adcf478" providerId="ADAL" clId="{E95436FD-D1F7-4BF0-AFA4-42D36CDF0898}" dt="2025-03-27T02:54:05.092" v="9107" actId="20577"/>
          <ac:spMkLst>
            <pc:docMk/>
            <pc:sldMk cId="0" sldId="446"/>
            <ac:spMk id="5123" creationId="{00000000-0000-0000-0000-000000000000}"/>
          </ac:spMkLst>
        </pc:spChg>
      </pc:sldChg>
      <pc:sldChg chg="addSp delSp modSp mod ord modAnim">
        <pc:chgData name="Erfan Meskar" userId="ae30a713-38f5-4e56-b874-fd636adcf478" providerId="ADAL" clId="{E95436FD-D1F7-4BF0-AFA4-42D36CDF0898}" dt="2025-03-27T01:40:57.977" v="7262" actId="20577"/>
        <pc:sldMkLst>
          <pc:docMk/>
          <pc:sldMk cId="2554346004" sldId="1239"/>
        </pc:sldMkLst>
        <pc:spChg chg="add mod">
          <ac:chgData name="Erfan Meskar" userId="ae30a713-38f5-4e56-b874-fd636adcf478" providerId="ADAL" clId="{E95436FD-D1F7-4BF0-AFA4-42D36CDF0898}" dt="2025-03-26T21:36:27.466" v="3087" actId="20577"/>
          <ac:spMkLst>
            <pc:docMk/>
            <pc:sldMk cId="2554346004" sldId="1239"/>
            <ac:spMk id="2" creationId="{8D66385E-679B-552E-EC32-B43284217A85}"/>
          </ac:spMkLst>
        </pc:spChg>
        <pc:spChg chg="del mod">
          <ac:chgData name="Erfan Meskar" userId="ae30a713-38f5-4e56-b874-fd636adcf478" providerId="ADAL" clId="{E95436FD-D1F7-4BF0-AFA4-42D36CDF0898}" dt="2025-03-26T21:31:44.960" v="2853" actId="478"/>
          <ac:spMkLst>
            <pc:docMk/>
            <pc:sldMk cId="2554346004" sldId="1239"/>
            <ac:spMk id="4" creationId="{5AE446B2-B4C7-B12E-B347-FDE5B475E2C9}"/>
          </ac:spMkLst>
        </pc:spChg>
        <pc:spChg chg="mod">
          <ac:chgData name="Erfan Meskar" userId="ae30a713-38f5-4e56-b874-fd636adcf478" providerId="ADAL" clId="{E95436FD-D1F7-4BF0-AFA4-42D36CDF0898}" dt="2025-03-27T01:40:57.977" v="7262" actId="20577"/>
          <ac:spMkLst>
            <pc:docMk/>
            <pc:sldMk cId="2554346004" sldId="1239"/>
            <ac:spMk id="1123330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4:50.070" v="2994" actId="1076"/>
          <ac:spMkLst>
            <pc:docMk/>
            <pc:sldMk cId="2554346004" sldId="1239"/>
            <ac:spMk id="112333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28:13.524" v="2698" actId="1037"/>
          <ac:spMkLst>
            <pc:docMk/>
            <pc:sldMk cId="2554346004" sldId="1239"/>
            <ac:spMk id="112333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4:56.182" v="2996" actId="14100"/>
          <ac:spMkLst>
            <pc:docMk/>
            <pc:sldMk cId="2554346004" sldId="1239"/>
            <ac:spMk id="1123333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00.381" v="2997" actId="14100"/>
          <ac:spMkLst>
            <pc:docMk/>
            <pc:sldMk cId="2554346004" sldId="1239"/>
            <ac:spMk id="1123334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28:13.524" v="2698" actId="1037"/>
          <ac:spMkLst>
            <pc:docMk/>
            <pc:sldMk cId="2554346004" sldId="1239"/>
            <ac:spMk id="112333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4:53.701" v="2995" actId="14100"/>
          <ac:spMkLst>
            <pc:docMk/>
            <pc:sldMk cId="2554346004" sldId="1239"/>
            <ac:spMk id="1123337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28:13.524" v="2698" actId="1037"/>
          <ac:spMkLst>
            <pc:docMk/>
            <pc:sldMk cId="2554346004" sldId="1239"/>
            <ac:spMk id="1123340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3" creationId="{00000000-0000-0000-0000-000000000000}"/>
          </ac:spMkLst>
        </pc:spChg>
        <pc:spChg chg="del mod">
          <ac:chgData name="Erfan Meskar" userId="ae30a713-38f5-4e56-b874-fd636adcf478" providerId="ADAL" clId="{E95436FD-D1F7-4BF0-AFA4-42D36CDF0898}" dt="2025-03-26T21:34:42.895" v="2993" actId="478"/>
          <ac:spMkLst>
            <pc:docMk/>
            <pc:sldMk cId="2554346004" sldId="1239"/>
            <ac:spMk id="112334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6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7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8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1:35:35.745" v="3004" actId="1038"/>
          <ac:spMkLst>
            <pc:docMk/>
            <pc:sldMk cId="2554346004" sldId="1239"/>
            <ac:spMk id="1123349" creationId="{00000000-0000-0000-0000-000000000000}"/>
          </ac:spMkLst>
        </pc:spChg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696297983" sldId="1270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2021894071" sldId="1296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3215917729" sldId="1298"/>
        </pc:sldMkLst>
      </pc:sldChg>
      <pc:sldChg chg="addSp delSp modSp del mod">
        <pc:chgData name="Erfan Meskar" userId="ae30a713-38f5-4e56-b874-fd636adcf478" providerId="ADAL" clId="{E95436FD-D1F7-4BF0-AFA4-42D36CDF0898}" dt="2025-03-26T20:39:04.723" v="1449" actId="47"/>
        <pc:sldMkLst>
          <pc:docMk/>
          <pc:sldMk cId="2769401916" sldId="1309"/>
        </pc:sldMkLst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4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7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8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39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4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4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50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7:56.108" v="1083" actId="164"/>
          <ac:spMkLst>
            <pc:docMk/>
            <pc:sldMk cId="2769401916" sldId="1309"/>
            <ac:spMk id="77851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6T20:27:46.777" v="1080" actId="478"/>
          <ac:spMkLst>
            <pc:docMk/>
            <pc:sldMk cId="2769401916" sldId="1309"/>
            <ac:spMk id="77852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6T20:27:46.777" v="1080" actId="478"/>
          <ac:spMkLst>
            <pc:docMk/>
            <pc:sldMk cId="2769401916" sldId="1309"/>
            <ac:spMk id="77853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6T20:27:49.255" v="1082" actId="478"/>
          <ac:spMkLst>
            <pc:docMk/>
            <pc:sldMk cId="2769401916" sldId="1309"/>
            <ac:spMk id="77854" creationId="{00000000-0000-0000-0000-000000000000}"/>
          </ac:spMkLst>
        </pc:spChg>
        <pc:cxnChg chg="del mod">
          <ac:chgData name="Erfan Meskar" userId="ae30a713-38f5-4e56-b874-fd636adcf478" providerId="ADAL" clId="{E95436FD-D1F7-4BF0-AFA4-42D36CDF0898}" dt="2025-03-26T20:27:47.700" v="1081" actId="478"/>
          <ac:cxnSpMkLst>
            <pc:docMk/>
            <pc:sldMk cId="2769401916" sldId="1309"/>
            <ac:cxnSpMk id="77855" creationId="{00000000-0000-0000-0000-000000000000}"/>
          </ac:cxnSpMkLst>
        </pc:cxnChg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2989274069" sldId="1312"/>
        </pc:sldMkLst>
      </pc:sldChg>
      <pc:sldChg chg="modSp del mod modAnim">
        <pc:chgData name="Erfan Meskar" userId="ae30a713-38f5-4e56-b874-fd636adcf478" providerId="ADAL" clId="{E95436FD-D1F7-4BF0-AFA4-42D36CDF0898}" dt="2025-03-27T02:56:20.391" v="9109" actId="47"/>
        <pc:sldMkLst>
          <pc:docMk/>
          <pc:sldMk cId="3808909527" sldId="1314"/>
        </pc:sldMkLst>
        <pc:spChg chg="mod">
          <ac:chgData name="Erfan Meskar" userId="ae30a713-38f5-4e56-b874-fd636adcf478" providerId="ADAL" clId="{E95436FD-D1F7-4BF0-AFA4-42D36CDF0898}" dt="2025-03-26T20:49:11.861" v="1739" actId="255"/>
          <ac:spMkLst>
            <pc:docMk/>
            <pc:sldMk cId="3808909527" sldId="1314"/>
            <ac:spMk id="969731" creationId="{00000000-0000-0000-0000-000000000000}"/>
          </ac:spMkLst>
        </pc:spChg>
      </pc:sldChg>
      <pc:sldChg chg="modSp del mod modAnim">
        <pc:chgData name="Erfan Meskar" userId="ae30a713-38f5-4e56-b874-fd636adcf478" providerId="ADAL" clId="{E95436FD-D1F7-4BF0-AFA4-42D36CDF0898}" dt="2025-03-27T02:56:20.391" v="9109" actId="47"/>
        <pc:sldMkLst>
          <pc:docMk/>
          <pc:sldMk cId="657231678" sldId="1315"/>
        </pc:sldMkLst>
        <pc:spChg chg="mod">
          <ac:chgData name="Erfan Meskar" userId="ae30a713-38f5-4e56-b874-fd636adcf478" providerId="ADAL" clId="{E95436FD-D1F7-4BF0-AFA4-42D36CDF0898}" dt="2025-03-27T00:32:43.630" v="5783" actId="27636"/>
          <ac:spMkLst>
            <pc:docMk/>
            <pc:sldMk cId="657231678" sldId="1315"/>
            <ac:spMk id="971779" creationId="{00000000-0000-0000-0000-000000000000}"/>
          </ac:spMkLst>
        </pc:spChg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1884905567" sldId="1321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593186008" sldId="1322"/>
        </pc:sldMkLst>
      </pc:sldChg>
      <pc:sldChg chg="addSp modSp mod modAnim">
        <pc:chgData name="Erfan Meskar" userId="ae30a713-38f5-4e56-b874-fd636adcf478" providerId="ADAL" clId="{E95436FD-D1F7-4BF0-AFA4-42D36CDF0898}" dt="2025-03-27T02:51:44.498" v="8965" actId="403"/>
        <pc:sldMkLst>
          <pc:docMk/>
          <pc:sldMk cId="2918538436" sldId="1324"/>
        </pc:sldMkLst>
        <pc:spChg chg="mod">
          <ac:chgData name="Erfan Meskar" userId="ae30a713-38f5-4e56-b874-fd636adcf478" providerId="ADAL" clId="{E95436FD-D1F7-4BF0-AFA4-42D36CDF0898}" dt="2025-03-27T02:39:48.956" v="8725" actId="20577"/>
          <ac:spMkLst>
            <pc:docMk/>
            <pc:sldMk cId="2918538436" sldId="1324"/>
            <ac:spMk id="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2:51:44.498" v="8965" actId="403"/>
          <ac:spMkLst>
            <pc:docMk/>
            <pc:sldMk cId="2918538436" sldId="1324"/>
            <ac:spMk id="3" creationId="{00000000-0000-0000-0000-000000000000}"/>
          </ac:spMkLst>
        </pc:spChg>
        <pc:spChg chg="add mod">
          <ac:chgData name="Erfan Meskar" userId="ae30a713-38f5-4e56-b874-fd636adcf478" providerId="ADAL" clId="{E95436FD-D1F7-4BF0-AFA4-42D36CDF0898}" dt="2025-03-27T02:48:19.474" v="8853" actId="1076"/>
          <ac:spMkLst>
            <pc:docMk/>
            <pc:sldMk cId="2918538436" sldId="1324"/>
            <ac:spMk id="4" creationId="{6B68B700-414C-55C0-903B-76D89E813A8E}"/>
          </ac:spMkLst>
        </pc:spChg>
        <pc:spChg chg="add mod">
          <ac:chgData name="Erfan Meskar" userId="ae30a713-38f5-4e56-b874-fd636adcf478" providerId="ADAL" clId="{E95436FD-D1F7-4BF0-AFA4-42D36CDF0898}" dt="2025-03-27T02:49:43.844" v="8869" actId="207"/>
          <ac:spMkLst>
            <pc:docMk/>
            <pc:sldMk cId="2918538436" sldId="1324"/>
            <ac:spMk id="7" creationId="{942957E6-2519-ACB2-4EAF-0CCFC95F1EEF}"/>
          </ac:spMkLst>
        </pc:spChg>
        <pc:spChg chg="add mod">
          <ac:chgData name="Erfan Meskar" userId="ae30a713-38f5-4e56-b874-fd636adcf478" providerId="ADAL" clId="{E95436FD-D1F7-4BF0-AFA4-42D36CDF0898}" dt="2025-03-27T02:50:02.394" v="8871" actId="207"/>
          <ac:spMkLst>
            <pc:docMk/>
            <pc:sldMk cId="2918538436" sldId="1324"/>
            <ac:spMk id="12" creationId="{9D104A7F-95BD-C755-F1CA-7F6ED80A877A}"/>
          </ac:spMkLst>
        </pc:spChg>
        <pc:cxnChg chg="add mod">
          <ac:chgData name="Erfan Meskar" userId="ae30a713-38f5-4e56-b874-fd636adcf478" providerId="ADAL" clId="{E95436FD-D1F7-4BF0-AFA4-42D36CDF0898}" dt="2025-03-27T02:48:22.592" v="8854" actId="14100"/>
          <ac:cxnSpMkLst>
            <pc:docMk/>
            <pc:sldMk cId="2918538436" sldId="1324"/>
            <ac:cxnSpMk id="6" creationId="{E12CC9AE-718C-A123-6A65-DD8997B2ED9E}"/>
          </ac:cxnSpMkLst>
        </pc:cxnChg>
        <pc:cxnChg chg="add mod">
          <ac:chgData name="Erfan Meskar" userId="ae30a713-38f5-4e56-b874-fd636adcf478" providerId="ADAL" clId="{E95436FD-D1F7-4BF0-AFA4-42D36CDF0898}" dt="2025-03-27T02:49:42.080" v="8868" actId="208"/>
          <ac:cxnSpMkLst>
            <pc:docMk/>
            <pc:sldMk cId="2918538436" sldId="1324"/>
            <ac:cxnSpMk id="9" creationId="{0A8A4C20-1C99-EA38-4859-72962CB09D18}"/>
          </ac:cxnSpMkLst>
        </pc:cxnChg>
        <pc:cxnChg chg="add mod">
          <ac:chgData name="Erfan Meskar" userId="ae30a713-38f5-4e56-b874-fd636adcf478" providerId="ADAL" clId="{E95436FD-D1F7-4BF0-AFA4-42D36CDF0898}" dt="2025-03-27T02:50:05.807" v="8872" actId="208"/>
          <ac:cxnSpMkLst>
            <pc:docMk/>
            <pc:sldMk cId="2918538436" sldId="1324"/>
            <ac:cxnSpMk id="13" creationId="{428373C2-F921-16E8-38E0-753AD395A445}"/>
          </ac:cxnSpMkLst>
        </pc:cxnChg>
      </pc:sldChg>
      <pc:sldChg chg="modSp del mod modAnim">
        <pc:chgData name="Erfan Meskar" userId="ae30a713-38f5-4e56-b874-fd636adcf478" providerId="ADAL" clId="{E95436FD-D1F7-4BF0-AFA4-42D36CDF0898}" dt="2025-03-27T02:33:24.437" v="8698" actId="47"/>
        <pc:sldMkLst>
          <pc:docMk/>
          <pc:sldMk cId="3983527929" sldId="1325"/>
        </pc:sldMkLst>
        <pc:spChg chg="mod">
          <ac:chgData name="Erfan Meskar" userId="ae30a713-38f5-4e56-b874-fd636adcf478" providerId="ADAL" clId="{E95436FD-D1F7-4BF0-AFA4-42D36CDF0898}" dt="2025-03-27T02:31:53.882" v="8651" actId="20577"/>
          <ac:spMkLst>
            <pc:docMk/>
            <pc:sldMk cId="3983527929" sldId="1325"/>
            <ac:spMk id="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2:32:54.674" v="8687" actId="114"/>
          <ac:spMkLst>
            <pc:docMk/>
            <pc:sldMk cId="3983527929" sldId="1325"/>
            <ac:spMk id="3" creationId="{00000000-0000-0000-0000-000000000000}"/>
          </ac:spMkLst>
        </pc:spChg>
      </pc:sldChg>
      <pc:sldChg chg="delSp modSp mod ord modAnim modShow">
        <pc:chgData name="Erfan Meskar" userId="ae30a713-38f5-4e56-b874-fd636adcf478" providerId="ADAL" clId="{E95436FD-D1F7-4BF0-AFA4-42D36CDF0898}" dt="2025-03-27T01:59:48.914" v="8019" actId="729"/>
        <pc:sldMkLst>
          <pc:docMk/>
          <pc:sldMk cId="3043112938" sldId="1339"/>
        </pc:sldMkLst>
        <pc:spChg chg="mod">
          <ac:chgData name="Erfan Meskar" userId="ae30a713-38f5-4e56-b874-fd636adcf478" providerId="ADAL" clId="{E95436FD-D1F7-4BF0-AFA4-42D36CDF0898}" dt="2025-03-27T01:58:44.568" v="7981" actId="20577"/>
          <ac:spMkLst>
            <pc:docMk/>
            <pc:sldMk cId="3043112938" sldId="1339"/>
            <ac:spMk id="1132547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49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7T01:59:00.011" v="7985" actId="478"/>
          <ac:spMkLst>
            <pc:docMk/>
            <pc:sldMk cId="3043112938" sldId="1339"/>
            <ac:spMk id="1132550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5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52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7T01:59:03.699" v="7986" actId="478"/>
          <ac:spMkLst>
            <pc:docMk/>
            <pc:sldMk cId="3043112938" sldId="1339"/>
            <ac:spMk id="1132553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7T01:58:53.875" v="7983" actId="478"/>
          <ac:spMkLst>
            <pc:docMk/>
            <pc:sldMk cId="3043112938" sldId="1339"/>
            <ac:spMk id="1132557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7T01:58:57.735" v="7984" actId="478"/>
          <ac:spMkLst>
            <pc:docMk/>
            <pc:sldMk cId="3043112938" sldId="1339"/>
            <ac:spMk id="1132560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35.338" v="8003" actId="14100"/>
          <ac:spMkLst>
            <pc:docMk/>
            <pc:sldMk cId="3043112938" sldId="1339"/>
            <ac:spMk id="1132561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2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3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4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6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67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1:59:42.225" v="8018" actId="1037"/>
          <ac:spMkLst>
            <pc:docMk/>
            <pc:sldMk cId="3043112938" sldId="1339"/>
            <ac:spMk id="1132570" creationId="{00000000-0000-0000-0000-000000000000}"/>
          </ac:spMkLst>
        </pc:spChg>
      </pc:sldChg>
      <pc:sldChg chg="modSp mod ord modAnim modShow">
        <pc:chgData name="Erfan Meskar" userId="ae30a713-38f5-4e56-b874-fd636adcf478" providerId="ADAL" clId="{E95436FD-D1F7-4BF0-AFA4-42D36CDF0898}" dt="2025-03-27T02:07:12.542" v="8391" actId="113"/>
        <pc:sldMkLst>
          <pc:docMk/>
          <pc:sldMk cId="3722256609" sldId="1340"/>
        </pc:sldMkLst>
        <pc:spChg chg="mod">
          <ac:chgData name="Erfan Meskar" userId="ae30a713-38f5-4e56-b874-fd636adcf478" providerId="ADAL" clId="{E95436FD-D1F7-4BF0-AFA4-42D36CDF0898}" dt="2025-03-27T02:06:14.235" v="8370" actId="20577"/>
          <ac:spMkLst>
            <pc:docMk/>
            <pc:sldMk cId="3722256609" sldId="1340"/>
            <ac:spMk id="27" creationId="{DD4C4521-C13B-1150-0635-99E725224E50}"/>
          </ac:spMkLst>
        </pc:spChg>
        <pc:spChg chg="mod">
          <ac:chgData name="Erfan Meskar" userId="ae30a713-38f5-4e56-b874-fd636adcf478" providerId="ADAL" clId="{E95436FD-D1F7-4BF0-AFA4-42D36CDF0898}" dt="2025-03-27T02:07:12.542" v="8391" actId="113"/>
          <ac:spMkLst>
            <pc:docMk/>
            <pc:sldMk cId="3722256609" sldId="1340"/>
            <ac:spMk id="1147906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7T02:04:33.364" v="8318" actId="20577"/>
          <ac:spMkLst>
            <pc:docMk/>
            <pc:sldMk cId="3722256609" sldId="1340"/>
            <ac:spMk id="1147907" creationId="{00000000-0000-0000-0000-000000000000}"/>
          </ac:spMkLst>
        </pc:spChg>
      </pc:sldChg>
      <pc:sldChg chg="del mod ord modShow">
        <pc:chgData name="Erfan Meskar" userId="ae30a713-38f5-4e56-b874-fd636adcf478" providerId="ADAL" clId="{E95436FD-D1F7-4BF0-AFA4-42D36CDF0898}" dt="2025-03-27T02:10:46.511" v="8453" actId="47"/>
        <pc:sldMkLst>
          <pc:docMk/>
          <pc:sldMk cId="3954349122" sldId="1342"/>
        </pc:sldMkLst>
      </pc:sldChg>
      <pc:sldChg chg="mod ord modShow">
        <pc:chgData name="Erfan Meskar" userId="ae30a713-38f5-4e56-b874-fd636adcf478" providerId="ADAL" clId="{E95436FD-D1F7-4BF0-AFA4-42D36CDF0898}" dt="2025-03-27T02:10:29.154" v="8452" actId="729"/>
        <pc:sldMkLst>
          <pc:docMk/>
          <pc:sldMk cId="4031014526" sldId="1343"/>
        </pc:sldMkLst>
      </pc:sldChg>
      <pc:sldChg chg="modSp mod ord modShow">
        <pc:chgData name="Erfan Meskar" userId="ae30a713-38f5-4e56-b874-fd636adcf478" providerId="ADAL" clId="{E95436FD-D1F7-4BF0-AFA4-42D36CDF0898}" dt="2025-03-27T02:27:06.610" v="8584" actId="255"/>
        <pc:sldMkLst>
          <pc:docMk/>
          <pc:sldMk cId="3940410058" sldId="1346"/>
        </pc:sldMkLst>
        <pc:spChg chg="mod">
          <ac:chgData name="Erfan Meskar" userId="ae30a713-38f5-4e56-b874-fd636adcf478" providerId="ADAL" clId="{E95436FD-D1F7-4BF0-AFA4-42D36CDF0898}" dt="2025-03-27T02:27:06.610" v="8584" actId="255"/>
          <ac:spMkLst>
            <pc:docMk/>
            <pc:sldMk cId="3940410058" sldId="1346"/>
            <ac:spMk id="998403" creationId="{00000000-0000-0000-0000-000000000000}"/>
          </ac:spMkLst>
        </pc:spChg>
      </pc:sldChg>
      <pc:sldChg chg="addSp delSp modSp mod ord modAnim">
        <pc:chgData name="Erfan Meskar" userId="ae30a713-38f5-4e56-b874-fd636adcf478" providerId="ADAL" clId="{E95436FD-D1F7-4BF0-AFA4-42D36CDF0898}" dt="2025-03-27T01:35:02.168" v="7254" actId="1076"/>
        <pc:sldMkLst>
          <pc:docMk/>
          <pc:sldMk cId="4181235504" sldId="1353"/>
        </pc:sldMkLst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2" creationId="{7C1F2DBB-6619-8D08-10A7-1BCB45CB5049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5" creationId="{7F698635-B14A-3FEB-2667-240012BA3037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6" creationId="{766AAFEA-6CCC-7DF5-CDF6-A76590B15020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10" creationId="{4858A749-3689-C08E-73F2-E4830CC76A62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11" creationId="{5C2FB41A-932D-9D55-4586-A7B83E4576BE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14" creationId="{815002E7-2848-A450-7FAF-C054B18C15BE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16" creationId="{2462D5F7-3BA0-74A0-324F-DC0EFDBADF43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19" creationId="{EAF08B77-D7F7-C274-F097-367719E22747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23" creationId="{8DD53B25-577A-BC67-52FE-E86E3B8EFC5F}"/>
          </ac:spMkLst>
        </pc:spChg>
        <pc:spChg chg="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24" creationId="{574FD1F1-0304-6B3C-0170-80BAB1ECE989}"/>
          </ac:spMkLst>
        </pc:spChg>
        <pc:spChg chg="del mod">
          <ac:chgData name="Erfan Meskar" userId="ae30a713-38f5-4e56-b874-fd636adcf478" providerId="ADAL" clId="{E95436FD-D1F7-4BF0-AFA4-42D36CDF0898}" dt="2025-03-27T01:32:29.605" v="7185" actId="478"/>
          <ac:spMkLst>
            <pc:docMk/>
            <pc:sldMk cId="4181235504" sldId="1353"/>
            <ac:spMk id="25" creationId="{81D5189C-4DA7-669B-BF84-307BA38E8057}"/>
          </ac:spMkLst>
        </pc:spChg>
        <pc:spChg chg="add mod">
          <ac:chgData name="Erfan Meskar" userId="ae30a713-38f5-4e56-b874-fd636adcf478" providerId="ADAL" clId="{E95436FD-D1F7-4BF0-AFA4-42D36CDF0898}" dt="2025-03-27T01:22:44.067" v="6887" actId="20577"/>
          <ac:spMkLst>
            <pc:docMk/>
            <pc:sldMk cId="4181235504" sldId="1353"/>
            <ac:spMk id="26" creationId="{86824C8E-DD4A-EC23-A818-FE98781A758A}"/>
          </ac:spMkLst>
        </pc:spChg>
        <pc:spChg chg="del mod">
          <ac:chgData name="Erfan Meskar" userId="ae30a713-38f5-4e56-b874-fd636adcf478" providerId="ADAL" clId="{E95436FD-D1F7-4BF0-AFA4-42D36CDF0898}" dt="2025-03-27T01:22:23.003" v="6868" actId="478"/>
          <ac:spMkLst>
            <pc:docMk/>
            <pc:sldMk cId="4181235504" sldId="1353"/>
            <ac:spMk id="27" creationId="{09C6945D-7740-AB8A-8555-C8C8C18BD3E4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28" creationId="{A21F31B6-FA31-DF7A-8921-7A948705E77D}"/>
          </ac:spMkLst>
        </pc:spChg>
        <pc:spChg chg="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29" creationId="{6F222CE2-3095-3DC1-3E01-BAD2C608D8A2}"/>
          </ac:spMkLst>
        </pc:spChg>
        <pc:spChg chg="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30" creationId="{8502F3F9-BD55-EB12-2E90-6A89F8E26857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31" creationId="{C687272D-1313-8669-AD04-8AE5E723C48E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32" creationId="{1D3A6680-5B65-028B-5A77-55887A3723F8}"/>
          </ac:spMkLst>
        </pc:spChg>
        <pc:spChg chg="add mod">
          <ac:chgData name="Erfan Meskar" userId="ae30a713-38f5-4e56-b874-fd636adcf478" providerId="ADAL" clId="{E95436FD-D1F7-4BF0-AFA4-42D36CDF0898}" dt="2025-03-27T01:29:11.956" v="7023"/>
          <ac:spMkLst>
            <pc:docMk/>
            <pc:sldMk cId="4181235504" sldId="1353"/>
            <ac:spMk id="33" creationId="{9F0CAF19-147B-58DD-1835-E09374123DD1}"/>
          </ac:spMkLst>
        </pc:spChg>
        <pc:spChg chg="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34" creationId="{8F93CCEA-1A44-7037-A7B1-5CC51F0BFB36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42" creationId="{3B9F5BF3-9A44-ACD1-2C70-32A824B227E9}"/>
          </ac:spMkLst>
        </pc:spChg>
        <pc:spChg chg="add mod">
          <ac:chgData name="Erfan Meskar" userId="ae30a713-38f5-4e56-b874-fd636adcf478" providerId="ADAL" clId="{E95436FD-D1F7-4BF0-AFA4-42D36CDF0898}" dt="2025-03-27T01:29:11.956" v="7023"/>
          <ac:spMkLst>
            <pc:docMk/>
            <pc:sldMk cId="4181235504" sldId="1353"/>
            <ac:spMk id="43" creationId="{DD071A09-74C8-9F07-F123-EA04C204A44B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44" creationId="{963C8E0D-6E34-3C96-6096-32DB6AE402E5}"/>
          </ac:spMkLst>
        </pc:spChg>
        <pc:spChg chg="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45" creationId="{B88C3FC3-6CB0-4397-E08E-DD0C7DB2FAF8}"/>
          </ac:spMkLst>
        </pc:spChg>
        <pc:spChg chg="add mod">
          <ac:chgData name="Erfan Meskar" userId="ae30a713-38f5-4e56-b874-fd636adcf478" providerId="ADAL" clId="{E95436FD-D1F7-4BF0-AFA4-42D36CDF0898}" dt="2025-03-27T01:29:11.956" v="7023"/>
          <ac:spMkLst>
            <pc:docMk/>
            <pc:sldMk cId="4181235504" sldId="1353"/>
            <ac:spMk id="46" creationId="{366CF9F5-D913-4DCC-3AD7-BF1345544ECC}"/>
          </ac:spMkLst>
        </pc:spChg>
        <pc:spChg chg="add mod">
          <ac:chgData name="Erfan Meskar" userId="ae30a713-38f5-4e56-b874-fd636adcf478" providerId="ADAL" clId="{E95436FD-D1F7-4BF0-AFA4-42D36CDF0898}" dt="2025-03-27T01:29:11.956" v="7023"/>
          <ac:spMkLst>
            <pc:docMk/>
            <pc:sldMk cId="4181235504" sldId="1353"/>
            <ac:spMk id="47" creationId="{47D00914-8DB8-7CC9-6E1C-2D16B9A4C434}"/>
          </ac:spMkLst>
        </pc:spChg>
        <pc:spChg chg="add del mod">
          <ac:chgData name="Erfan Meskar" userId="ae30a713-38f5-4e56-b874-fd636adcf478" providerId="ADAL" clId="{E95436FD-D1F7-4BF0-AFA4-42D36CDF0898}" dt="2025-03-27T01:29:19.836" v="7025" actId="478"/>
          <ac:spMkLst>
            <pc:docMk/>
            <pc:sldMk cId="4181235504" sldId="1353"/>
            <ac:spMk id="48" creationId="{EA765A4A-8A61-2051-5B2F-63E20D9E0882}"/>
          </ac:spMkLst>
        </pc:spChg>
        <pc:spChg chg="mod">
          <ac:chgData name="Erfan Meskar" userId="ae30a713-38f5-4e56-b874-fd636adcf478" providerId="ADAL" clId="{E95436FD-D1F7-4BF0-AFA4-42D36CDF0898}" dt="2025-03-27T01:30:08.098" v="7133" actId="108"/>
          <ac:spMkLst>
            <pc:docMk/>
            <pc:sldMk cId="4181235504" sldId="1353"/>
            <ac:spMk id="49" creationId="{EEAEF002-FC9E-632A-E4C6-E1CDB79EBB7F}"/>
          </ac:spMkLst>
        </pc:spChg>
        <pc:spChg chg="mod">
          <ac:chgData name="Erfan Meskar" userId="ae30a713-38f5-4e56-b874-fd636adcf478" providerId="ADAL" clId="{E95436FD-D1F7-4BF0-AFA4-42D36CDF0898}" dt="2025-03-27T01:30:58.347" v="7177" actId="1037"/>
          <ac:spMkLst>
            <pc:docMk/>
            <pc:sldMk cId="4181235504" sldId="1353"/>
            <ac:spMk id="50" creationId="{9B91C12D-344E-8E8E-7657-423185F071A0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51" creationId="{C3B20B5A-2B70-35BC-8CC4-F5310822CCD6}"/>
          </ac:spMkLst>
        </pc:spChg>
        <pc:spChg chg="mod">
          <ac:chgData name="Erfan Meskar" userId="ae30a713-38f5-4e56-b874-fd636adcf478" providerId="ADAL" clId="{E95436FD-D1F7-4BF0-AFA4-42D36CDF0898}" dt="2025-03-27T01:29:58.814" v="7131" actId="20577"/>
          <ac:spMkLst>
            <pc:docMk/>
            <pc:sldMk cId="4181235504" sldId="1353"/>
            <ac:spMk id="52" creationId="{628E2532-DA00-C753-882F-754D5844BA56}"/>
          </ac:spMkLst>
        </pc:spChg>
        <pc:spChg chg="add del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53" creationId="{F93ABA5F-8D92-A257-1DD5-6588F876292E}"/>
          </ac:spMkLst>
        </pc:spChg>
        <pc:spChg chg="mod">
          <ac:chgData name="Erfan Meskar" userId="ae30a713-38f5-4e56-b874-fd636adcf478" providerId="ADAL" clId="{E95436FD-D1F7-4BF0-AFA4-42D36CDF0898}" dt="2025-03-27T01:31:18.414" v="7182" actId="207"/>
          <ac:spMkLst>
            <pc:docMk/>
            <pc:sldMk cId="4181235504" sldId="1353"/>
            <ac:spMk id="54" creationId="{67085742-AB9A-BD9E-AF0D-94834C1945B3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55" creationId="{797ED5C3-7F62-A895-F461-A1F09913A393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56" creationId="{7FA2B155-EA01-FBE9-2A50-2D6A9B796892}"/>
          </ac:spMkLst>
        </pc:spChg>
        <pc:spChg chg="del mod">
          <ac:chgData name="Erfan Meskar" userId="ae30a713-38f5-4e56-b874-fd636adcf478" providerId="ADAL" clId="{E95436FD-D1F7-4BF0-AFA4-42D36CDF0898}" dt="2025-03-27T01:30:47.841" v="7157" actId="478"/>
          <ac:spMkLst>
            <pc:docMk/>
            <pc:sldMk cId="4181235504" sldId="1353"/>
            <ac:spMk id="59" creationId="{26F332C4-57FD-B3B2-0BCC-A9257DFBD08F}"/>
          </ac:spMkLst>
        </pc:spChg>
        <pc:spChg chg="mod">
          <ac:chgData name="Erfan Meskar" userId="ae30a713-38f5-4e56-b874-fd636adcf478" providerId="ADAL" clId="{E95436FD-D1F7-4BF0-AFA4-42D36CDF0898}" dt="2025-03-27T01:29:27.067" v="7075"/>
          <ac:spMkLst>
            <pc:docMk/>
            <pc:sldMk cId="4181235504" sldId="1353"/>
            <ac:spMk id="60" creationId="{78DC5378-8487-DF28-B5CD-86BBAB953BDD}"/>
          </ac:spMkLst>
        </pc:spChg>
        <pc:spChg chg="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63" creationId="{53645E99-03B9-F9C9-C279-409E8DF57C1D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47104" creationId="{F59FC5EA-1D50-F52F-D960-7D30FDAA07FA}"/>
          </ac:spMkLst>
        </pc:spChg>
        <pc:spChg chg="mod">
          <ac:chgData name="Erfan Meskar" userId="ae30a713-38f5-4e56-b874-fd636adcf478" providerId="ADAL" clId="{E95436FD-D1F7-4BF0-AFA4-42D36CDF0898}" dt="2025-03-27T01:30:18.108" v="7136" actId="20577"/>
          <ac:spMkLst>
            <pc:docMk/>
            <pc:sldMk cId="4181235504" sldId="1353"/>
            <ac:spMk id="47105" creationId="{3B1C4DB6-3CDB-4754-8BB6-12B418DFEB99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47106" creationId="{BEA16DCC-9D3D-369E-6DD8-1E69261CCB55}"/>
          </ac:spMkLst>
        </pc:spChg>
        <pc:spChg chg="mod">
          <ac:chgData name="Erfan Meskar" userId="ae30a713-38f5-4e56-b874-fd636adcf478" providerId="ADAL" clId="{E95436FD-D1F7-4BF0-AFA4-42D36CDF0898}" dt="2025-03-27T01:20:50.820" v="6836" actId="20577"/>
          <ac:spMkLst>
            <pc:docMk/>
            <pc:sldMk cId="4181235504" sldId="1353"/>
            <ac:spMk id="47107" creationId="{00000000-0000-0000-0000-000000000000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47108" creationId="{1F41D9D0-02DA-362D-ACDF-2687183B81DE}"/>
          </ac:spMkLst>
        </pc:spChg>
        <pc:spChg chg="mod">
          <ac:chgData name="Erfan Meskar" userId="ae30a713-38f5-4e56-b874-fd636adcf478" providerId="ADAL" clId="{E95436FD-D1F7-4BF0-AFA4-42D36CDF0898}" dt="2025-03-27T01:30:22.490" v="7139" actId="20577"/>
          <ac:spMkLst>
            <pc:docMk/>
            <pc:sldMk cId="4181235504" sldId="1353"/>
            <ac:spMk id="47109" creationId="{99AF68DC-012F-A6C1-CEE5-2FF3EC741533}"/>
          </ac:spMkLst>
        </pc:spChg>
        <pc:spChg chg="add mod">
          <ac:chgData name="Erfan Meskar" userId="ae30a713-38f5-4e56-b874-fd636adcf478" providerId="ADAL" clId="{E95436FD-D1F7-4BF0-AFA4-42D36CDF0898}" dt="2025-03-27T01:32:36.124" v="7204" actId="1037"/>
          <ac:spMkLst>
            <pc:docMk/>
            <pc:sldMk cId="4181235504" sldId="1353"/>
            <ac:spMk id="47110" creationId="{C0024011-2494-E33A-F6A0-8FA076DC3579}"/>
          </ac:spMkLst>
        </pc:spChg>
        <pc:spChg chg="add mod">
          <ac:chgData name="Erfan Meskar" userId="ae30a713-38f5-4e56-b874-fd636adcf478" providerId="ADAL" clId="{E95436FD-D1F7-4BF0-AFA4-42D36CDF0898}" dt="2025-03-27T01:33:20.176" v="7215" actId="1076"/>
          <ac:spMkLst>
            <pc:docMk/>
            <pc:sldMk cId="4181235504" sldId="1353"/>
            <ac:spMk id="47111" creationId="{82588BAA-3540-64A6-3FD8-C60B90D7B320}"/>
          </ac:spMkLst>
        </pc:spChg>
        <pc:spChg chg="add mod">
          <ac:chgData name="Erfan Meskar" userId="ae30a713-38f5-4e56-b874-fd636adcf478" providerId="ADAL" clId="{E95436FD-D1F7-4BF0-AFA4-42D36CDF0898}" dt="2025-03-27T01:34:43.139" v="7246" actId="1076"/>
          <ac:spMkLst>
            <pc:docMk/>
            <pc:sldMk cId="4181235504" sldId="1353"/>
            <ac:spMk id="47121" creationId="{FBBC9AA2-0DB9-0C69-B0C8-40623D514BCB}"/>
          </ac:spMkLst>
        </pc:spChg>
        <pc:spChg chg="add mod">
          <ac:chgData name="Erfan Meskar" userId="ae30a713-38f5-4e56-b874-fd636adcf478" providerId="ADAL" clId="{E95436FD-D1F7-4BF0-AFA4-42D36CDF0898}" dt="2025-03-27T01:35:02.168" v="7254" actId="1076"/>
          <ac:spMkLst>
            <pc:docMk/>
            <pc:sldMk cId="4181235504" sldId="1353"/>
            <ac:spMk id="47125" creationId="{5704AFF3-D173-D371-B9B1-C776EF10FBBC}"/>
          </ac:spMkLst>
        </pc:spChg>
        <pc:grpChg chg="del">
          <ac:chgData name="Erfan Meskar" userId="ae30a713-38f5-4e56-b874-fd636adcf478" providerId="ADAL" clId="{E95436FD-D1F7-4BF0-AFA4-42D36CDF0898}" dt="2025-03-27T01:30:50.766" v="7158" actId="478"/>
          <ac:grpSpMkLst>
            <pc:docMk/>
            <pc:sldMk cId="4181235504" sldId="1353"/>
            <ac:grpSpMk id="58" creationId="{D53ED39B-8E17-DEDA-F3C4-322887F96391}"/>
          </ac:grpSpMkLst>
        </pc:grpChg>
        <pc:cxnChg chg="del mod">
          <ac:chgData name="Erfan Meskar" userId="ae30a713-38f5-4e56-b874-fd636adcf478" providerId="ADAL" clId="{E95436FD-D1F7-4BF0-AFA4-42D36CDF0898}" dt="2025-03-27T01:30:39.260" v="7154" actId="478"/>
          <ac:cxnSpMkLst>
            <pc:docMk/>
            <pc:sldMk cId="4181235504" sldId="1353"/>
            <ac:cxnSpMk id="62" creationId="{B02E9FF5-2B1D-A7CB-D075-213DEB30CD58}"/>
          </ac:cxnSpMkLst>
        </pc:cxnChg>
        <pc:cxnChg chg="add del">
          <ac:chgData name="Erfan Meskar" userId="ae30a713-38f5-4e56-b874-fd636adcf478" providerId="ADAL" clId="{E95436FD-D1F7-4BF0-AFA4-42D36CDF0898}" dt="2025-03-27T01:33:30.757" v="7217" actId="478"/>
          <ac:cxnSpMkLst>
            <pc:docMk/>
            <pc:sldMk cId="4181235504" sldId="1353"/>
            <ac:cxnSpMk id="47113" creationId="{AE463A79-FE3D-3926-6A37-4F404B2DE159}"/>
          </ac:cxnSpMkLst>
        </pc:cxnChg>
        <pc:cxnChg chg="add mod">
          <ac:chgData name="Erfan Meskar" userId="ae30a713-38f5-4e56-b874-fd636adcf478" providerId="ADAL" clId="{E95436FD-D1F7-4BF0-AFA4-42D36CDF0898}" dt="2025-03-27T01:33:48.485" v="7220" actId="14100"/>
          <ac:cxnSpMkLst>
            <pc:docMk/>
            <pc:sldMk cId="4181235504" sldId="1353"/>
            <ac:cxnSpMk id="47115" creationId="{A603FC13-500A-11C1-17E6-F0C352FDCCB5}"/>
          </ac:cxnSpMkLst>
        </pc:cxnChg>
        <pc:cxnChg chg="add mod">
          <ac:chgData name="Erfan Meskar" userId="ae30a713-38f5-4e56-b874-fd636adcf478" providerId="ADAL" clId="{E95436FD-D1F7-4BF0-AFA4-42D36CDF0898}" dt="2025-03-27T01:34:26.788" v="7224" actId="14100"/>
          <ac:cxnSpMkLst>
            <pc:docMk/>
            <pc:sldMk cId="4181235504" sldId="1353"/>
            <ac:cxnSpMk id="47119" creationId="{29EE3C98-C377-390A-8B04-9643EC40A7FB}"/>
          </ac:cxnSpMkLst>
        </pc:cxnChg>
        <pc:cxnChg chg="add mod">
          <ac:chgData name="Erfan Meskar" userId="ae30a713-38f5-4e56-b874-fd636adcf478" providerId="ADAL" clId="{E95436FD-D1F7-4BF0-AFA4-42D36CDF0898}" dt="2025-03-27T01:34:52.490" v="7249" actId="14100"/>
          <ac:cxnSpMkLst>
            <pc:docMk/>
            <pc:sldMk cId="4181235504" sldId="1353"/>
            <ac:cxnSpMk id="47122" creationId="{C135110F-4AF9-FC8A-267D-FCF9221E00AB}"/>
          </ac:cxnSpMkLst>
        </pc:cxnChg>
      </pc:sldChg>
      <pc:sldChg chg="del mod ord modShow">
        <pc:chgData name="Erfan Meskar" userId="ae30a713-38f5-4e56-b874-fd636adcf478" providerId="ADAL" clId="{E95436FD-D1F7-4BF0-AFA4-42D36CDF0898}" dt="2025-03-27T02:10:53.429" v="8455" actId="47"/>
        <pc:sldMkLst>
          <pc:docMk/>
          <pc:sldMk cId="1436727131" sldId="1356"/>
        </pc:sldMkLst>
      </pc:sldChg>
      <pc:sldChg chg="addSp delSp modSp mod ord">
        <pc:chgData name="Erfan Meskar" userId="ae30a713-38f5-4e56-b874-fd636adcf478" providerId="ADAL" clId="{E95436FD-D1F7-4BF0-AFA4-42D36CDF0898}" dt="2025-03-27T01:41:12.819" v="7271" actId="20577"/>
        <pc:sldMkLst>
          <pc:docMk/>
          <pc:sldMk cId="1810381557" sldId="1376"/>
        </pc:sldMkLst>
        <pc:spChg chg="mod">
          <ac:chgData name="Erfan Meskar" userId="ae30a713-38f5-4e56-b874-fd636adcf478" providerId="ADAL" clId="{E95436FD-D1F7-4BF0-AFA4-42D36CDF0898}" dt="2025-03-27T00:26:14.370" v="5760" actId="20577"/>
          <ac:spMkLst>
            <pc:docMk/>
            <pc:sldMk cId="1810381557" sldId="1376"/>
            <ac:spMk id="2" creationId="{8B60EE9D-49EF-8019-93AE-941907B78302}"/>
          </ac:spMkLst>
        </pc:spChg>
        <pc:spChg chg="add mod">
          <ac:chgData name="Erfan Meskar" userId="ae30a713-38f5-4e56-b874-fd636adcf478" providerId="ADAL" clId="{E95436FD-D1F7-4BF0-AFA4-42D36CDF0898}" dt="2025-03-26T22:09:49.082" v="3529" actId="14100"/>
          <ac:spMkLst>
            <pc:docMk/>
            <pc:sldMk cId="1810381557" sldId="1376"/>
            <ac:spMk id="3" creationId="{642BD565-6776-9141-58F9-713C0DC40D58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4" creationId="{1AA2F3EC-6E52-6449-82E2-CDD275FA5DF1}"/>
          </ac:spMkLst>
        </pc:spChg>
        <pc:spChg chg="mod ord">
          <ac:chgData name="Erfan Meskar" userId="ae30a713-38f5-4e56-b874-fd636adcf478" providerId="ADAL" clId="{E95436FD-D1F7-4BF0-AFA4-42D36CDF0898}" dt="2025-03-26T22:08:24.454" v="3511" actId="14100"/>
          <ac:spMkLst>
            <pc:docMk/>
            <pc:sldMk cId="1810381557" sldId="1376"/>
            <ac:spMk id="5" creationId="{70E3EC13-F48F-0AA1-830A-F2BA73902332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6" creationId="{29136968-5488-8CD1-DA93-B69D19D28631}"/>
          </ac:spMkLst>
        </pc:spChg>
        <pc:spChg chg="add mod">
          <ac:chgData name="Erfan Meskar" userId="ae30a713-38f5-4e56-b874-fd636adcf478" providerId="ADAL" clId="{E95436FD-D1F7-4BF0-AFA4-42D36CDF0898}" dt="2025-03-26T22:08:38.988" v="3512" actId="1076"/>
          <ac:spMkLst>
            <pc:docMk/>
            <pc:sldMk cId="1810381557" sldId="1376"/>
            <ac:spMk id="7" creationId="{2D3A2576-2FF3-BE6F-A104-1718FCBBE1DF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8" creationId="{155CBDF7-1123-E384-BC44-AD9101845FCC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9" creationId="{08B6203A-4592-5F57-A4C3-A92DDD827EEB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10" creationId="{390ED8F8-E63E-50A9-E105-0EAD705F099D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11" creationId="{9B822587-A642-5993-62D1-DEE79BF51F71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14" creationId="{3BD8BE5D-2F28-9526-1952-DC5F9F2BA204}"/>
          </ac:spMkLst>
        </pc:spChg>
        <pc:spChg chg="del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15" creationId="{2AD86C2D-82BF-7DCC-2549-1FB9F18CB385}"/>
          </ac:spMkLst>
        </pc:spChg>
        <pc:spChg chg="add mod">
          <ac:chgData name="Erfan Meskar" userId="ae30a713-38f5-4e56-b874-fd636adcf478" providerId="ADAL" clId="{E95436FD-D1F7-4BF0-AFA4-42D36CDF0898}" dt="2025-03-26T22:03:03.902" v="3235"/>
          <ac:spMkLst>
            <pc:docMk/>
            <pc:sldMk cId="1810381557" sldId="1376"/>
            <ac:spMk id="16" creationId="{AEEBA9EE-691F-DB15-3C4B-DB4D8E3B2464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19" creationId="{4D5E1018-09F2-7B1D-D43B-E65E44FA654F}"/>
          </ac:spMkLst>
        </pc:spChg>
        <pc:spChg chg="add mod">
          <ac:chgData name="Erfan Meskar" userId="ae30a713-38f5-4e56-b874-fd636adcf478" providerId="ADAL" clId="{E95436FD-D1F7-4BF0-AFA4-42D36CDF0898}" dt="2025-03-26T22:03:53.511" v="3244" actId="1076"/>
          <ac:spMkLst>
            <pc:docMk/>
            <pc:sldMk cId="1810381557" sldId="1376"/>
            <ac:spMk id="20" creationId="{66FF44F4-53AC-C5D8-70BB-94AD7379165C}"/>
          </ac:spMkLst>
        </pc:spChg>
        <pc:spChg chg="add mod">
          <ac:chgData name="Erfan Meskar" userId="ae30a713-38f5-4e56-b874-fd636adcf478" providerId="ADAL" clId="{E95436FD-D1F7-4BF0-AFA4-42D36CDF0898}" dt="2025-03-26T22:04:21.946" v="3251" actId="1038"/>
          <ac:spMkLst>
            <pc:docMk/>
            <pc:sldMk cId="1810381557" sldId="1376"/>
            <ac:spMk id="21" creationId="{40999D29-708D-B43F-DB78-587F16C135AF}"/>
          </ac:spMkLst>
        </pc:spChg>
        <pc:spChg chg="add del mod">
          <ac:chgData name="Erfan Meskar" userId="ae30a713-38f5-4e56-b874-fd636adcf478" providerId="ADAL" clId="{E95436FD-D1F7-4BF0-AFA4-42D36CDF0898}" dt="2025-03-26T22:17:10.469" v="3771" actId="478"/>
          <ac:spMkLst>
            <pc:docMk/>
            <pc:sldMk cId="1810381557" sldId="1376"/>
            <ac:spMk id="22" creationId="{5F9C2EC5-1EB7-5D00-29A8-B36F4F7B79DE}"/>
          </ac:spMkLst>
        </pc:spChg>
        <pc:spChg chg="add mod">
          <ac:chgData name="Erfan Meskar" userId="ae30a713-38f5-4e56-b874-fd636adcf478" providerId="ADAL" clId="{E95436FD-D1F7-4BF0-AFA4-42D36CDF0898}" dt="2025-03-26T22:09:03.377" v="3518" actId="14100"/>
          <ac:spMkLst>
            <pc:docMk/>
            <pc:sldMk cId="1810381557" sldId="1376"/>
            <ac:spMk id="23" creationId="{04A4B930-FDD4-9A9D-ACD5-8F6CD4C9F838}"/>
          </ac:spMkLst>
        </pc:spChg>
        <pc:spChg chg="add mod ord">
          <ac:chgData name="Erfan Meskar" userId="ae30a713-38f5-4e56-b874-fd636adcf478" providerId="ADAL" clId="{E95436FD-D1F7-4BF0-AFA4-42D36CDF0898}" dt="2025-03-26T22:09:13.208" v="3521" actId="167"/>
          <ac:spMkLst>
            <pc:docMk/>
            <pc:sldMk cId="1810381557" sldId="1376"/>
            <ac:spMk id="24" creationId="{084E8C56-5ED8-E9F4-1264-A928F9649512}"/>
          </ac:spMkLst>
        </pc:spChg>
        <pc:spChg chg="add mod">
          <ac:chgData name="Erfan Meskar" userId="ae30a713-38f5-4e56-b874-fd636adcf478" providerId="ADAL" clId="{E95436FD-D1F7-4BF0-AFA4-42D36CDF0898}" dt="2025-03-26T22:09:36.843" v="3525" actId="1076"/>
          <ac:spMkLst>
            <pc:docMk/>
            <pc:sldMk cId="1810381557" sldId="1376"/>
            <ac:spMk id="25" creationId="{B5BE2F0B-C6F8-95DB-A332-1C727B0B5D2E}"/>
          </ac:spMkLst>
        </pc:spChg>
        <pc:spChg chg="mod">
          <ac:chgData name="Erfan Meskar" userId="ae30a713-38f5-4e56-b874-fd636adcf478" providerId="ADAL" clId="{E95436FD-D1F7-4BF0-AFA4-42D36CDF0898}" dt="2025-03-27T01:41:12.819" v="7271" actId="20577"/>
          <ac:spMkLst>
            <pc:docMk/>
            <pc:sldMk cId="1810381557" sldId="1376"/>
            <ac:spMk id="307202" creationId="{00000000-0000-0000-0000-000000000000}"/>
          </ac:spMkLst>
        </pc:spChg>
      </pc:sldChg>
      <pc:sldChg chg="delSp modSp del mod ord delAnim">
        <pc:chgData name="Erfan Meskar" userId="ae30a713-38f5-4e56-b874-fd636adcf478" providerId="ADAL" clId="{E95436FD-D1F7-4BF0-AFA4-42D36CDF0898}" dt="2025-03-27T01:23:12.823" v="6888" actId="47"/>
        <pc:sldMkLst>
          <pc:docMk/>
          <pc:sldMk cId="4163027671" sldId="1377"/>
        </pc:sldMkLst>
        <pc:spChg chg="mod">
          <ac:chgData name="Erfan Meskar" userId="ae30a713-38f5-4e56-b874-fd636adcf478" providerId="ADAL" clId="{E95436FD-D1F7-4BF0-AFA4-42D36CDF0898}" dt="2025-03-27T00:49:05.318" v="6241" actId="20577"/>
          <ac:spMkLst>
            <pc:docMk/>
            <pc:sldMk cId="4163027671" sldId="1377"/>
            <ac:spMk id="42" creationId="{00000000-0000-0000-0000-000000000000}"/>
          </ac:spMkLst>
        </pc:spChg>
        <pc:cxnChg chg="del">
          <ac:chgData name="Erfan Meskar" userId="ae30a713-38f5-4e56-b874-fd636adcf478" providerId="ADAL" clId="{E95436FD-D1F7-4BF0-AFA4-42D36CDF0898}" dt="2025-03-27T00:49:13.266" v="6242" actId="478"/>
          <ac:cxnSpMkLst>
            <pc:docMk/>
            <pc:sldMk cId="4163027671" sldId="1377"/>
            <ac:cxnSpMk id="47" creationId="{00000000-0000-0000-0000-000000000000}"/>
          </ac:cxnSpMkLst>
        </pc:cxnChg>
      </pc:sldChg>
      <pc:sldChg chg="del">
        <pc:chgData name="Erfan Meskar" userId="ae30a713-38f5-4e56-b874-fd636adcf478" providerId="ADAL" clId="{E95436FD-D1F7-4BF0-AFA4-42D36CDF0898}" dt="2025-03-27T01:39:51.374" v="7258" actId="47"/>
        <pc:sldMkLst>
          <pc:docMk/>
          <pc:sldMk cId="3539057638" sldId="1379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695172189" sldId="1380"/>
        </pc:sldMkLst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1191308002" sldId="1381"/>
        </pc:sldMkLst>
      </pc:sldChg>
      <pc:sldChg chg="modSp del mod modAnim">
        <pc:chgData name="Erfan Meskar" userId="ae30a713-38f5-4e56-b874-fd636adcf478" providerId="ADAL" clId="{E95436FD-D1F7-4BF0-AFA4-42D36CDF0898}" dt="2025-03-27T02:56:20.391" v="9109" actId="47"/>
        <pc:sldMkLst>
          <pc:docMk/>
          <pc:sldMk cId="15646810" sldId="1384"/>
        </pc:sldMkLst>
        <pc:spChg chg="mod">
          <ac:chgData name="Erfan Meskar" userId="ae30a713-38f5-4e56-b874-fd636adcf478" providerId="ADAL" clId="{E95436FD-D1F7-4BF0-AFA4-42D36CDF0898}" dt="2025-03-26T19:38:03.241" v="228" actId="20577"/>
          <ac:spMkLst>
            <pc:docMk/>
            <pc:sldMk cId="15646810" sldId="1384"/>
            <ac:spMk id="953347" creationId="{00000000-0000-0000-0000-000000000000}"/>
          </ac:spMkLst>
        </pc:spChg>
      </pc:sldChg>
      <pc:sldChg chg="addSp delSp modSp del mod delAnim modAnim">
        <pc:chgData name="Erfan Meskar" userId="ae30a713-38f5-4e56-b874-fd636adcf478" providerId="ADAL" clId="{E95436FD-D1F7-4BF0-AFA4-42D36CDF0898}" dt="2025-03-27T02:56:20.391" v="9109" actId="47"/>
        <pc:sldMkLst>
          <pc:docMk/>
          <pc:sldMk cId="1207224980" sldId="1385"/>
        </pc:sldMkLst>
        <pc:spChg chg="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6" creationId="{41428A66-8A62-98BA-6971-37F113F4D9E4}"/>
          </ac:spMkLst>
        </pc:spChg>
        <pc:spChg chg="del">
          <ac:chgData name="Erfan Meskar" userId="ae30a713-38f5-4e56-b874-fd636adcf478" providerId="ADAL" clId="{E95436FD-D1F7-4BF0-AFA4-42D36CDF0898}" dt="2025-03-26T19:44:29.316" v="498" actId="478"/>
          <ac:spMkLst>
            <pc:docMk/>
            <pc:sldMk cId="1207224980" sldId="1385"/>
            <ac:spMk id="7" creationId="{B8FA676F-DFA9-D97C-8B28-9B167A38B38E}"/>
          </ac:spMkLst>
        </pc:spChg>
        <pc:spChg chg="mod">
          <ac:chgData name="Erfan Meskar" userId="ae30a713-38f5-4e56-b874-fd636adcf478" providerId="ADAL" clId="{E95436FD-D1F7-4BF0-AFA4-42D36CDF0898}" dt="2025-03-26T20:25:52.103" v="1054" actId="113"/>
          <ac:spMkLst>
            <pc:docMk/>
            <pc:sldMk cId="1207224980" sldId="1385"/>
            <ac:spMk id="8" creationId="{20AA2BFE-74C6-90B8-FE6B-FE9F212C8505}"/>
          </ac:spMkLst>
        </pc:spChg>
        <pc:spChg chg="add del mod">
          <ac:chgData name="Erfan Meskar" userId="ae30a713-38f5-4e56-b874-fd636adcf478" providerId="ADAL" clId="{E95436FD-D1F7-4BF0-AFA4-42D36CDF0898}" dt="2025-03-26T19:44:35.029" v="500" actId="478"/>
          <ac:spMkLst>
            <pc:docMk/>
            <pc:sldMk cId="1207224980" sldId="1385"/>
            <ac:spMk id="9" creationId="{E9FF5A42-1E7F-F6B1-66E0-B8ACEE12BE4D}"/>
          </ac:spMkLst>
        </pc:spChg>
        <pc:spChg chg="add 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10" creationId="{9BFFB504-192C-C721-C679-AD2E4E3CC4F4}"/>
          </ac:spMkLst>
        </pc:spChg>
        <pc:spChg chg="add del mod">
          <ac:chgData name="Erfan Meskar" userId="ae30a713-38f5-4e56-b874-fd636adcf478" providerId="ADAL" clId="{E95436FD-D1F7-4BF0-AFA4-42D36CDF0898}" dt="2025-03-26T19:44:55.862" v="521" actId="478"/>
          <ac:spMkLst>
            <pc:docMk/>
            <pc:sldMk cId="1207224980" sldId="1385"/>
            <ac:spMk id="11" creationId="{F94355E2-5F87-9606-4735-B535234ECF12}"/>
          </ac:spMkLst>
        </pc:spChg>
        <pc:spChg chg="mod">
          <ac:chgData name="Erfan Meskar" userId="ae30a713-38f5-4e56-b874-fd636adcf478" providerId="ADAL" clId="{E95436FD-D1F7-4BF0-AFA4-42D36CDF0898}" dt="2025-03-26T20:00:31.566" v="865" actId="113"/>
          <ac:spMkLst>
            <pc:docMk/>
            <pc:sldMk cId="1207224980" sldId="1385"/>
            <ac:spMk id="12" creationId="{755C7FB2-3640-FCA6-29CD-788CBF4F540E}"/>
          </ac:spMkLst>
        </pc:spChg>
        <pc:spChg chg="del mod">
          <ac:chgData name="Erfan Meskar" userId="ae30a713-38f5-4e56-b874-fd636adcf478" providerId="ADAL" clId="{E95436FD-D1F7-4BF0-AFA4-42D36CDF0898}" dt="2025-03-26T19:45:44.085" v="540" actId="478"/>
          <ac:spMkLst>
            <pc:docMk/>
            <pc:sldMk cId="1207224980" sldId="1385"/>
            <ac:spMk id="13" creationId="{C0E8D171-D8C1-FAAD-8EA5-FB95A722F458}"/>
          </ac:spMkLst>
        </pc:spChg>
        <pc:spChg chg="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14" creationId="{0404F12D-D293-502E-648F-2440BCCD1C44}"/>
          </ac:spMkLst>
        </pc:spChg>
        <pc:spChg chg="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15" creationId="{D69F29C6-C4B2-36B2-4642-91939B78D966}"/>
          </ac:spMkLst>
        </pc:spChg>
        <pc:spChg chg="del mod">
          <ac:chgData name="Erfan Meskar" userId="ae30a713-38f5-4e56-b874-fd636adcf478" providerId="ADAL" clId="{E95436FD-D1F7-4BF0-AFA4-42D36CDF0898}" dt="2025-03-26T19:52:27.632" v="687" actId="478"/>
          <ac:spMkLst>
            <pc:docMk/>
            <pc:sldMk cId="1207224980" sldId="1385"/>
            <ac:spMk id="16" creationId="{71DC2867-6340-6858-AD38-F39A355C478C}"/>
          </ac:spMkLst>
        </pc:spChg>
        <pc:spChg chg="del mod">
          <ac:chgData name="Erfan Meskar" userId="ae30a713-38f5-4e56-b874-fd636adcf478" providerId="ADAL" clId="{E95436FD-D1F7-4BF0-AFA4-42D36CDF0898}" dt="2025-03-26T19:53:08.504" v="706" actId="478"/>
          <ac:spMkLst>
            <pc:docMk/>
            <pc:sldMk cId="1207224980" sldId="1385"/>
            <ac:spMk id="17" creationId="{7524AA86-7357-7E37-E3D3-7206999013BE}"/>
          </ac:spMkLst>
        </pc:spChg>
        <pc:spChg chg="add del mod">
          <ac:chgData name="Erfan Meskar" userId="ae30a713-38f5-4e56-b874-fd636adcf478" providerId="ADAL" clId="{E95436FD-D1F7-4BF0-AFA4-42D36CDF0898}" dt="2025-03-26T19:47:02.946" v="563" actId="478"/>
          <ac:spMkLst>
            <pc:docMk/>
            <pc:sldMk cId="1207224980" sldId="1385"/>
            <ac:spMk id="18" creationId="{AE2AD6EF-A391-7CEC-C99E-B46E1E079EED}"/>
          </ac:spMkLst>
        </pc:spChg>
        <pc:spChg chg="del mod">
          <ac:chgData name="Erfan Meskar" userId="ae30a713-38f5-4e56-b874-fd636adcf478" providerId="ADAL" clId="{E95436FD-D1F7-4BF0-AFA4-42D36CDF0898}" dt="2025-03-26T19:47:01.910" v="562" actId="478"/>
          <ac:spMkLst>
            <pc:docMk/>
            <pc:sldMk cId="1207224980" sldId="1385"/>
            <ac:spMk id="19" creationId="{970DBA01-5C24-6DE7-080E-CEAFC4202C19}"/>
          </ac:spMkLst>
        </pc:spChg>
        <pc:spChg chg="del">
          <ac:chgData name="Erfan Meskar" userId="ae30a713-38f5-4e56-b874-fd636adcf478" providerId="ADAL" clId="{E95436FD-D1F7-4BF0-AFA4-42D36CDF0898}" dt="2025-03-26T19:47:56.616" v="581" actId="478"/>
          <ac:spMkLst>
            <pc:docMk/>
            <pc:sldMk cId="1207224980" sldId="1385"/>
            <ac:spMk id="20" creationId="{65EC7CF7-7222-CE12-A87E-CB15B790925A}"/>
          </ac:spMkLst>
        </pc:spChg>
        <pc:spChg chg="del mod">
          <ac:chgData name="Erfan Meskar" userId="ae30a713-38f5-4e56-b874-fd636adcf478" providerId="ADAL" clId="{E95436FD-D1F7-4BF0-AFA4-42D36CDF0898}" dt="2025-03-26T19:46:58.940" v="561" actId="478"/>
          <ac:spMkLst>
            <pc:docMk/>
            <pc:sldMk cId="1207224980" sldId="1385"/>
            <ac:spMk id="21" creationId="{DDB6D0C1-D73D-EC2B-8456-1930256466C8}"/>
          </ac:spMkLst>
        </pc:spChg>
        <pc:spChg chg="mod">
          <ac:chgData name="Erfan Meskar" userId="ae30a713-38f5-4e56-b874-fd636adcf478" providerId="ADAL" clId="{E95436FD-D1F7-4BF0-AFA4-42D36CDF0898}" dt="2025-03-26T20:36:03.988" v="1408" actId="14100"/>
          <ac:spMkLst>
            <pc:docMk/>
            <pc:sldMk cId="1207224980" sldId="1385"/>
            <ac:spMk id="22" creationId="{D1D52FE0-35EE-80C6-4C11-06E63379C82C}"/>
          </ac:spMkLst>
        </pc:spChg>
        <pc:spChg chg="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23" creationId="{D7F4EA1B-636C-A772-49D2-214EFD1515FB}"/>
          </ac:spMkLst>
        </pc:spChg>
        <pc:spChg chg="add del mod">
          <ac:chgData name="Erfan Meskar" userId="ae30a713-38f5-4e56-b874-fd636adcf478" providerId="ADAL" clId="{E95436FD-D1F7-4BF0-AFA4-42D36CDF0898}" dt="2025-03-26T19:55:43.484" v="766" actId="478"/>
          <ac:spMkLst>
            <pc:docMk/>
            <pc:sldMk cId="1207224980" sldId="1385"/>
            <ac:spMk id="24" creationId="{6932C4F6-A3C9-5761-D703-5A497B9D88FD}"/>
          </ac:spMkLst>
        </pc:spChg>
        <pc:spChg chg="add del mod">
          <ac:chgData name="Erfan Meskar" userId="ae30a713-38f5-4e56-b874-fd636adcf478" providerId="ADAL" clId="{E95436FD-D1F7-4BF0-AFA4-42D36CDF0898}" dt="2025-03-26T19:55:41.529" v="765" actId="478"/>
          <ac:spMkLst>
            <pc:docMk/>
            <pc:sldMk cId="1207224980" sldId="1385"/>
            <ac:spMk id="25" creationId="{4617BAFE-D746-BAD0-12C0-0A26637281E1}"/>
          </ac:spMkLst>
        </pc:spChg>
        <pc:spChg chg="mod">
          <ac:chgData name="Erfan Meskar" userId="ae30a713-38f5-4e56-b874-fd636adcf478" providerId="ADAL" clId="{E95436FD-D1F7-4BF0-AFA4-42D36CDF0898}" dt="2025-03-26T20:36:17.546" v="1411" actId="14100"/>
          <ac:spMkLst>
            <pc:docMk/>
            <pc:sldMk cId="1207224980" sldId="1385"/>
            <ac:spMk id="26" creationId="{C9537D2A-4937-EEAC-D2DA-5A311D850E34}"/>
          </ac:spMkLst>
        </pc:spChg>
        <pc:spChg chg="del mod">
          <ac:chgData name="Erfan Meskar" userId="ae30a713-38f5-4e56-b874-fd636adcf478" providerId="ADAL" clId="{E95436FD-D1F7-4BF0-AFA4-42D36CDF0898}" dt="2025-03-26T19:55:56.185" v="770" actId="478"/>
          <ac:spMkLst>
            <pc:docMk/>
            <pc:sldMk cId="1207224980" sldId="1385"/>
            <ac:spMk id="27" creationId="{E43B56BB-9B7E-D20B-233E-8A8ACD00F105}"/>
          </ac:spMkLst>
        </pc:spChg>
        <pc:spChg chg="del">
          <ac:chgData name="Erfan Meskar" userId="ae30a713-38f5-4e56-b874-fd636adcf478" providerId="ADAL" clId="{E95436FD-D1F7-4BF0-AFA4-42D36CDF0898}" dt="2025-03-26T19:59:05.835" v="823" actId="478"/>
          <ac:spMkLst>
            <pc:docMk/>
            <pc:sldMk cId="1207224980" sldId="1385"/>
            <ac:spMk id="28" creationId="{D6785520-41CF-C35C-9E4B-8F46B507A390}"/>
          </ac:spMkLst>
        </pc:spChg>
        <pc:spChg chg="del">
          <ac:chgData name="Erfan Meskar" userId="ae30a713-38f5-4e56-b874-fd636adcf478" providerId="ADAL" clId="{E95436FD-D1F7-4BF0-AFA4-42D36CDF0898}" dt="2025-03-26T19:47:53.987" v="580" actId="478"/>
          <ac:spMkLst>
            <pc:docMk/>
            <pc:sldMk cId="1207224980" sldId="1385"/>
            <ac:spMk id="29" creationId="{0C682187-1D78-79F7-AEBC-66786BA1F1C2}"/>
          </ac:spMkLst>
        </pc:spChg>
        <pc:spChg chg="add del mod">
          <ac:chgData name="Erfan Meskar" userId="ae30a713-38f5-4e56-b874-fd636adcf478" providerId="ADAL" clId="{E95436FD-D1F7-4BF0-AFA4-42D36CDF0898}" dt="2025-03-26T19:59:05.835" v="823" actId="478"/>
          <ac:spMkLst>
            <pc:docMk/>
            <pc:sldMk cId="1207224980" sldId="1385"/>
            <ac:spMk id="30" creationId="{5ED5AEA1-F487-121A-D115-49464149D157}"/>
          </ac:spMkLst>
        </pc:spChg>
        <pc:spChg chg="del">
          <ac:chgData name="Erfan Meskar" userId="ae30a713-38f5-4e56-b874-fd636adcf478" providerId="ADAL" clId="{E95436FD-D1F7-4BF0-AFA4-42D36CDF0898}" dt="2025-03-26T19:59:05.835" v="823" actId="478"/>
          <ac:spMkLst>
            <pc:docMk/>
            <pc:sldMk cId="1207224980" sldId="1385"/>
            <ac:spMk id="32" creationId="{BF67E110-C91E-C96D-BC04-DD0759BDA7C8}"/>
          </ac:spMkLst>
        </pc:spChg>
        <pc:spChg chg="add del mod ord">
          <ac:chgData name="Erfan Meskar" userId="ae30a713-38f5-4e56-b874-fd636adcf478" providerId="ADAL" clId="{E95436FD-D1F7-4BF0-AFA4-42D36CDF0898}" dt="2025-03-26T19:58:52.903" v="822" actId="207"/>
          <ac:spMkLst>
            <pc:docMk/>
            <pc:sldMk cId="1207224980" sldId="1385"/>
            <ac:spMk id="34" creationId="{FB282B7E-5429-7CD9-8E41-70E119E863EF}"/>
          </ac:spMkLst>
        </pc:spChg>
        <pc:spChg chg="mod">
          <ac:chgData name="Erfan Meskar" userId="ae30a713-38f5-4e56-b874-fd636adcf478" providerId="ADAL" clId="{E95436FD-D1F7-4BF0-AFA4-42D36CDF0898}" dt="2025-03-26T20:36:25.227" v="1413" actId="14100"/>
          <ac:spMkLst>
            <pc:docMk/>
            <pc:sldMk cId="1207224980" sldId="1385"/>
            <ac:spMk id="35" creationId="{86B09E1E-083E-B33B-DA81-5A402E63B4AD}"/>
          </ac:spMkLst>
        </pc:spChg>
        <pc:spChg chg="mod">
          <ac:chgData name="Erfan Meskar" userId="ae30a713-38f5-4e56-b874-fd636adcf478" providerId="ADAL" clId="{E95436FD-D1F7-4BF0-AFA4-42D36CDF0898}" dt="2025-03-26T20:36:30.981" v="1415" actId="14100"/>
          <ac:spMkLst>
            <pc:docMk/>
            <pc:sldMk cId="1207224980" sldId="1385"/>
            <ac:spMk id="36" creationId="{21D77213-FD8B-E8E5-40C6-2897939AE768}"/>
          </ac:spMkLst>
        </pc:spChg>
        <pc:spChg chg="add 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39" creationId="{3559D1FA-3B63-62CA-374D-9E460F1A1E60}"/>
          </ac:spMkLst>
        </pc:spChg>
        <pc:spChg chg="add 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40" creationId="{83A2CB48-B61B-58AB-E05F-9C339344EF10}"/>
          </ac:spMkLst>
        </pc:spChg>
        <pc:spChg chg="add mod">
          <ac:chgData name="Erfan Meskar" userId="ae30a713-38f5-4e56-b874-fd636adcf478" providerId="ADAL" clId="{E95436FD-D1F7-4BF0-AFA4-42D36CDF0898}" dt="2025-03-26T20:00:18.839" v="858" actId="113"/>
          <ac:spMkLst>
            <pc:docMk/>
            <pc:sldMk cId="1207224980" sldId="1385"/>
            <ac:spMk id="41" creationId="{F759CCBE-4E20-D644-DC6B-71204B6C65A8}"/>
          </ac:spMkLst>
        </pc:spChg>
        <pc:spChg chg="add 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42" creationId="{B9B02C82-D49C-FEF2-CB59-7E6B8DEF4239}"/>
          </ac:spMkLst>
        </pc:spChg>
        <pc:spChg chg="add mod">
          <ac:chgData name="Erfan Meskar" userId="ae30a713-38f5-4e56-b874-fd636adcf478" providerId="ADAL" clId="{E95436FD-D1F7-4BF0-AFA4-42D36CDF0898}" dt="2025-03-26T20:00:22.508" v="860" actId="113"/>
          <ac:spMkLst>
            <pc:docMk/>
            <pc:sldMk cId="1207224980" sldId="1385"/>
            <ac:spMk id="43" creationId="{BE6A1809-CB48-06F5-B9F7-6F28D02CACA4}"/>
          </ac:spMkLst>
        </pc:spChg>
        <pc:spChg chg="add mod">
          <ac:chgData name="Erfan Meskar" userId="ae30a713-38f5-4e56-b874-fd636adcf478" providerId="ADAL" clId="{E95436FD-D1F7-4BF0-AFA4-42D36CDF0898}" dt="2025-03-26T20:36:36.084" v="1422" actId="1036"/>
          <ac:spMkLst>
            <pc:docMk/>
            <pc:sldMk cId="1207224980" sldId="1385"/>
            <ac:spMk id="44" creationId="{670EF664-2657-6F75-5A27-7722766F551B}"/>
          </ac:spMkLst>
        </pc:spChg>
        <pc:spChg chg="add mod">
          <ac:chgData name="Erfan Meskar" userId="ae30a713-38f5-4e56-b874-fd636adcf478" providerId="ADAL" clId="{E95436FD-D1F7-4BF0-AFA4-42D36CDF0898}" dt="2025-03-26T23:09:21.283" v="5666" actId="20577"/>
          <ac:spMkLst>
            <pc:docMk/>
            <pc:sldMk cId="1207224980" sldId="1385"/>
            <ac:spMk id="45" creationId="{3E637CBE-2729-4AD0-EC7C-104BAB71B7BA}"/>
          </ac:spMkLst>
        </pc:spChg>
        <pc:spChg chg="add mod">
          <ac:chgData name="Erfan Meskar" userId="ae30a713-38f5-4e56-b874-fd636adcf478" providerId="ADAL" clId="{E95436FD-D1F7-4BF0-AFA4-42D36CDF0898}" dt="2025-03-26T20:30:21.928" v="1162"/>
          <ac:spMkLst>
            <pc:docMk/>
            <pc:sldMk cId="1207224980" sldId="1385"/>
            <ac:spMk id="50" creationId="{9EFC6A5C-0B99-892B-6DA8-936D13C41A9B}"/>
          </ac:spMkLst>
        </pc:spChg>
        <pc:spChg chg="add mod">
          <ac:chgData name="Erfan Meskar" userId="ae30a713-38f5-4e56-b874-fd636adcf478" providerId="ADAL" clId="{E95436FD-D1F7-4BF0-AFA4-42D36CDF0898}" dt="2025-03-26T23:10:17.597" v="5733" actId="1076"/>
          <ac:spMkLst>
            <pc:docMk/>
            <pc:sldMk cId="1207224980" sldId="1385"/>
            <ac:spMk id="55" creationId="{9F9EDEF4-473C-95F5-976E-CECB2DC6DF81}"/>
          </ac:spMkLst>
        </pc:spChg>
        <pc:spChg chg="mod">
          <ac:chgData name="Erfan Meskar" userId="ae30a713-38f5-4e56-b874-fd636adcf478" providerId="ADAL" clId="{E95436FD-D1F7-4BF0-AFA4-42D36CDF0898}" dt="2025-03-26T20:01:19.094" v="879" actId="20577"/>
          <ac:spMkLst>
            <pc:docMk/>
            <pc:sldMk cId="1207224980" sldId="1385"/>
            <ac:spMk id="75779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19:39:11.747" v="244" actId="1076"/>
          <ac:spMkLst>
            <pc:docMk/>
            <pc:sldMk cId="1207224980" sldId="1385"/>
            <ac:spMk id="75784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19:39:11.747" v="244" actId="1076"/>
          <ac:spMkLst>
            <pc:docMk/>
            <pc:sldMk cId="1207224980" sldId="1385"/>
            <ac:spMk id="7578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19:39:11.747" v="244" actId="1076"/>
          <ac:spMkLst>
            <pc:docMk/>
            <pc:sldMk cId="1207224980" sldId="1385"/>
            <ac:spMk id="75786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19:39:11.747" v="244" actId="1076"/>
          <ac:spMkLst>
            <pc:docMk/>
            <pc:sldMk cId="1207224980" sldId="1385"/>
            <ac:spMk id="75787" creationId="{00000000-0000-0000-0000-000000000000}"/>
          </ac:spMkLst>
        </pc:spChg>
        <pc:spChg chg="del">
          <ac:chgData name="Erfan Meskar" userId="ae30a713-38f5-4e56-b874-fd636adcf478" providerId="ADAL" clId="{E95436FD-D1F7-4BF0-AFA4-42D36CDF0898}" dt="2025-03-26T19:40:57.989" v="261" actId="478"/>
          <ac:spMkLst>
            <pc:docMk/>
            <pc:sldMk cId="1207224980" sldId="1385"/>
            <ac:spMk id="75792" creationId="{00000000-0000-0000-0000-000000000000}"/>
          </ac:spMkLst>
        </pc:spChg>
        <pc:spChg chg="del mod">
          <ac:chgData name="Erfan Meskar" userId="ae30a713-38f5-4e56-b874-fd636adcf478" providerId="ADAL" clId="{E95436FD-D1F7-4BF0-AFA4-42D36CDF0898}" dt="2025-03-26T19:41:00.450" v="262" actId="478"/>
          <ac:spMkLst>
            <pc:docMk/>
            <pc:sldMk cId="1207224980" sldId="1385"/>
            <ac:spMk id="75793" creationId="{00000000-0000-0000-0000-000000000000}"/>
          </ac:spMkLst>
        </pc:spChg>
        <pc:spChg chg="del topLvl">
          <ac:chgData name="Erfan Meskar" userId="ae30a713-38f5-4e56-b874-fd636adcf478" providerId="ADAL" clId="{E95436FD-D1F7-4BF0-AFA4-42D36CDF0898}" dt="2025-03-26T19:40:53.741" v="258" actId="478"/>
          <ac:spMkLst>
            <pc:docMk/>
            <pc:sldMk cId="1207224980" sldId="1385"/>
            <ac:spMk id="75794" creationId="{00000000-0000-0000-0000-000000000000}"/>
          </ac:spMkLst>
        </pc:spChg>
        <pc:spChg chg="del topLvl">
          <ac:chgData name="Erfan Meskar" userId="ae30a713-38f5-4e56-b874-fd636adcf478" providerId="ADAL" clId="{E95436FD-D1F7-4BF0-AFA4-42D36CDF0898}" dt="2025-03-26T19:40:55.328" v="259" actId="478"/>
          <ac:spMkLst>
            <pc:docMk/>
            <pc:sldMk cId="1207224980" sldId="1385"/>
            <ac:spMk id="75795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5:05.324" v="1045" actId="208"/>
          <ac:spMkLst>
            <pc:docMk/>
            <pc:sldMk cId="1207224980" sldId="1385"/>
            <ac:spMk id="75798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25:18.254" v="1048" actId="207"/>
          <ac:spMkLst>
            <pc:docMk/>
            <pc:sldMk cId="1207224980" sldId="1385"/>
            <ac:spMk id="75799" creationId="{00000000-0000-0000-0000-000000000000}"/>
          </ac:spMkLst>
        </pc:spChg>
        <pc:spChg chg="mod">
          <ac:chgData name="Erfan Meskar" userId="ae30a713-38f5-4e56-b874-fd636adcf478" providerId="ADAL" clId="{E95436FD-D1F7-4BF0-AFA4-42D36CDF0898}" dt="2025-03-26T20:02:40.181" v="905" actId="20577"/>
          <ac:spMkLst>
            <pc:docMk/>
            <pc:sldMk cId="1207224980" sldId="1385"/>
            <ac:spMk id="957443" creationId="{00000000-0000-0000-0000-000000000000}"/>
          </ac:spMkLst>
        </pc:spChg>
        <pc:spChg chg="del mod">
          <ac:chgData name="Erfan Meskar" userId="ae30a713-38f5-4e56-b874-fd636adcf478" providerId="ADAL" clId="{E95436FD-D1F7-4BF0-AFA4-42D36CDF0898}" dt="2025-03-26T19:43:24.511" v="490" actId="478"/>
          <ac:spMkLst>
            <pc:docMk/>
            <pc:sldMk cId="1207224980" sldId="1385"/>
            <ac:spMk id="957462" creationId="{00000000-0000-0000-0000-000000000000}"/>
          </ac:spMkLst>
        </pc:spChg>
        <pc:grpChg chg="mod">
          <ac:chgData name="Erfan Meskar" userId="ae30a713-38f5-4e56-b874-fd636adcf478" providerId="ADAL" clId="{E95436FD-D1F7-4BF0-AFA4-42D36CDF0898}" dt="2025-03-26T19:39:11.747" v="244" actId="1076"/>
          <ac:grpSpMkLst>
            <pc:docMk/>
            <pc:sldMk cId="1207224980" sldId="1385"/>
            <ac:grpSpMk id="2" creationId="{00000000-0000-0000-0000-000000000000}"/>
          </ac:grpSpMkLst>
        </pc:grpChg>
        <pc:grpChg chg="del mod">
          <ac:chgData name="Erfan Meskar" userId="ae30a713-38f5-4e56-b874-fd636adcf478" providerId="ADAL" clId="{E95436FD-D1F7-4BF0-AFA4-42D36CDF0898}" dt="2025-03-26T19:40:51.914" v="257" actId="478"/>
          <ac:grpSpMkLst>
            <pc:docMk/>
            <pc:sldMk cId="1207224980" sldId="1385"/>
            <ac:grpSpMk id="3" creationId="{00000000-0000-0000-0000-000000000000}"/>
          </ac:grpSpMkLst>
        </pc:grpChg>
        <pc:grpChg chg="del mod">
          <ac:chgData name="Erfan Meskar" userId="ae30a713-38f5-4e56-b874-fd636adcf478" providerId="ADAL" clId="{E95436FD-D1F7-4BF0-AFA4-42D36CDF0898}" dt="2025-03-26T19:40:53.741" v="258" actId="478"/>
          <ac:grpSpMkLst>
            <pc:docMk/>
            <pc:sldMk cId="1207224980" sldId="1385"/>
            <ac:grpSpMk id="4" creationId="{00000000-0000-0000-0000-000000000000}"/>
          </ac:grpSpMkLst>
        </pc:grpChg>
        <pc:grpChg chg="del mod">
          <ac:chgData name="Erfan Meskar" userId="ae30a713-38f5-4e56-b874-fd636adcf478" providerId="ADAL" clId="{E95436FD-D1F7-4BF0-AFA4-42D36CDF0898}" dt="2025-03-26T19:41:01.128" v="263" actId="478"/>
          <ac:grpSpMkLst>
            <pc:docMk/>
            <pc:sldMk cId="1207224980" sldId="1385"/>
            <ac:grpSpMk id="5" creationId="{00000000-0000-0000-0000-000000000000}"/>
          </ac:grpSpMkLst>
        </pc:grpChg>
        <pc:grpChg chg="mod">
          <ac:chgData name="Erfan Meskar" userId="ae30a713-38f5-4e56-b874-fd636adcf478" providerId="ADAL" clId="{E95436FD-D1F7-4BF0-AFA4-42D36CDF0898}" dt="2025-03-26T19:54:31.917" v="725" actId="1035"/>
          <ac:grpSpMkLst>
            <pc:docMk/>
            <pc:sldMk cId="1207224980" sldId="1385"/>
            <ac:grpSpMk id="33" creationId="{D3C41AFE-95AC-8C32-D9D3-C5544903F607}"/>
          </ac:grpSpMkLst>
        </pc:grpChg>
        <pc:picChg chg="add mod">
          <ac:chgData name="Erfan Meskar" userId="ae30a713-38f5-4e56-b874-fd636adcf478" providerId="ADAL" clId="{E95436FD-D1F7-4BF0-AFA4-42D36CDF0898}" dt="2025-03-26T20:30:21.928" v="1162"/>
          <ac:picMkLst>
            <pc:docMk/>
            <pc:sldMk cId="1207224980" sldId="1385"/>
            <ac:picMk id="49" creationId="{4EDE3460-7532-0DD6-5405-2026B91DC1BB}"/>
          </ac:picMkLst>
        </pc:picChg>
        <pc:cxnChg chg="del mod">
          <ac:chgData name="Erfan Meskar" userId="ae30a713-38f5-4e56-b874-fd636adcf478" providerId="ADAL" clId="{E95436FD-D1F7-4BF0-AFA4-42D36CDF0898}" dt="2025-03-26T19:59:05.835" v="823" actId="478"/>
          <ac:cxnSpMkLst>
            <pc:docMk/>
            <pc:sldMk cId="1207224980" sldId="1385"/>
            <ac:cxnSpMk id="31" creationId="{18585BFD-3E68-C435-12B2-8753600F6DA7}"/>
          </ac:cxnSpMkLst>
        </pc:cxnChg>
        <pc:cxnChg chg="mod">
          <ac:chgData name="Erfan Meskar" userId="ae30a713-38f5-4e56-b874-fd636adcf478" providerId="ADAL" clId="{E95436FD-D1F7-4BF0-AFA4-42D36CDF0898}" dt="2025-03-26T20:36:25.227" v="1413" actId="14100"/>
          <ac:cxnSpMkLst>
            <pc:docMk/>
            <pc:sldMk cId="1207224980" sldId="1385"/>
            <ac:cxnSpMk id="37" creationId="{84FAEB47-6334-AAF0-B0FE-258C6BA3D410}"/>
          </ac:cxnSpMkLst>
        </pc:cxnChg>
        <pc:cxnChg chg="add mod">
          <ac:chgData name="Erfan Meskar" userId="ae30a713-38f5-4e56-b874-fd636adcf478" providerId="ADAL" clId="{E95436FD-D1F7-4BF0-AFA4-42D36CDF0898}" dt="2025-03-26T23:09:43.586" v="5674" actId="1582"/>
          <ac:cxnSpMkLst>
            <pc:docMk/>
            <pc:sldMk cId="1207224980" sldId="1385"/>
            <ac:cxnSpMk id="54" creationId="{723E8B52-23BD-FFFD-7FD2-0BF59CE7568C}"/>
          </ac:cxnSpMkLst>
        </pc:cxnChg>
      </pc:sldChg>
      <pc:sldChg chg="del">
        <pc:chgData name="Erfan Meskar" userId="ae30a713-38f5-4e56-b874-fd636adcf478" providerId="ADAL" clId="{E95436FD-D1F7-4BF0-AFA4-42D36CDF0898}" dt="2025-03-26T20:27:26.283" v="1079" actId="47"/>
        <pc:sldMkLst>
          <pc:docMk/>
          <pc:sldMk cId="1811679457" sldId="1387"/>
        </pc:sldMkLst>
      </pc:sldChg>
      <pc:sldChg chg="del">
        <pc:chgData name="Erfan Meskar" userId="ae30a713-38f5-4e56-b874-fd636adcf478" providerId="ADAL" clId="{E95436FD-D1F7-4BF0-AFA4-42D36CDF0898}" dt="2025-03-26T20:39:06.443" v="1450" actId="47"/>
        <pc:sldMkLst>
          <pc:docMk/>
          <pc:sldMk cId="231749179" sldId="1388"/>
        </pc:sldMkLst>
      </pc:sldChg>
      <pc:sldChg chg="delSp del mod modAnim">
        <pc:chgData name="Erfan Meskar" userId="ae30a713-38f5-4e56-b874-fd636adcf478" providerId="ADAL" clId="{E95436FD-D1F7-4BF0-AFA4-42D36CDF0898}" dt="2025-03-27T02:56:20.391" v="9109" actId="47"/>
        <pc:sldMkLst>
          <pc:docMk/>
          <pc:sldMk cId="1010614873" sldId="1389"/>
        </pc:sldMkLst>
        <pc:spChg chg="del">
          <ac:chgData name="Erfan Meskar" userId="ae30a713-38f5-4e56-b874-fd636adcf478" providerId="ADAL" clId="{E95436FD-D1F7-4BF0-AFA4-42D36CDF0898}" dt="2025-03-26T20:39:24.914" v="1451" actId="478"/>
          <ac:spMkLst>
            <pc:docMk/>
            <pc:sldMk cId="1010614873" sldId="1389"/>
            <ac:spMk id="6" creationId="{15D7C398-DFA8-03C9-B02B-7E25CA5F37BB}"/>
          </ac:spMkLst>
        </pc:spChg>
      </pc:sldChg>
      <pc:sldChg chg="del mod ord modShow">
        <pc:chgData name="Erfan Meskar" userId="ae30a713-38f5-4e56-b874-fd636adcf478" providerId="ADAL" clId="{E95436FD-D1F7-4BF0-AFA4-42D36CDF0898}" dt="2025-03-27T02:10:50.883" v="8454" actId="47"/>
        <pc:sldMkLst>
          <pc:docMk/>
          <pc:sldMk cId="2944919228" sldId="1390"/>
        </pc:sldMkLst>
      </pc:sldChg>
      <pc:sldChg chg="del mod modShow">
        <pc:chgData name="Erfan Meskar" userId="ae30a713-38f5-4e56-b874-fd636adcf478" providerId="ADAL" clId="{E95436FD-D1F7-4BF0-AFA4-42D36CDF0898}" dt="2025-03-27T01:39:49.395" v="7257" actId="47"/>
        <pc:sldMkLst>
          <pc:docMk/>
          <pc:sldMk cId="3958411755" sldId="1391"/>
        </pc:sldMkLst>
      </pc:sldChg>
      <pc:sldChg chg="modSp mod">
        <pc:chgData name="Erfan Meskar" userId="ae30a713-38f5-4e56-b874-fd636adcf478" providerId="ADAL" clId="{E95436FD-D1F7-4BF0-AFA4-42D36CDF0898}" dt="2025-03-27T02:26:19.166" v="8577" actId="207"/>
        <pc:sldMkLst>
          <pc:docMk/>
          <pc:sldMk cId="1427595971" sldId="1392"/>
        </pc:sldMkLst>
        <pc:spChg chg="mod">
          <ac:chgData name="Erfan Meskar" userId="ae30a713-38f5-4e56-b874-fd636adcf478" providerId="ADAL" clId="{E95436FD-D1F7-4BF0-AFA4-42D36CDF0898}" dt="2025-03-27T02:26:19.166" v="8577" actId="207"/>
          <ac:spMkLst>
            <pc:docMk/>
            <pc:sldMk cId="1427595971" sldId="1392"/>
            <ac:spMk id="29" creationId="{243C3EA3-32B4-5569-B484-777D472EED4D}"/>
          </ac:spMkLst>
        </pc:spChg>
      </pc:sldChg>
      <pc:sldChg chg="del mod modShow">
        <pc:chgData name="Erfan Meskar" userId="ae30a713-38f5-4e56-b874-fd636adcf478" providerId="ADAL" clId="{E95436FD-D1F7-4BF0-AFA4-42D36CDF0898}" dt="2025-03-27T02:11:06.339" v="8457" actId="47"/>
        <pc:sldMkLst>
          <pc:docMk/>
          <pc:sldMk cId="3706571396" sldId="1396"/>
        </pc:sldMkLst>
      </pc:sldChg>
      <pc:sldChg chg="mod modShow">
        <pc:chgData name="Erfan Meskar" userId="ae30a713-38f5-4e56-b874-fd636adcf478" providerId="ADAL" clId="{E95436FD-D1F7-4BF0-AFA4-42D36CDF0898}" dt="2025-03-27T02:35:44.368" v="8700" actId="729"/>
        <pc:sldMkLst>
          <pc:docMk/>
          <pc:sldMk cId="2520227980" sldId="1397"/>
        </pc:sldMkLst>
      </pc:sldChg>
      <pc:sldChg chg="del">
        <pc:chgData name="Erfan Meskar" userId="ae30a713-38f5-4e56-b874-fd636adcf478" providerId="ADAL" clId="{E95436FD-D1F7-4BF0-AFA4-42D36CDF0898}" dt="2025-03-26T20:27:23.178" v="1078" actId="47"/>
        <pc:sldMkLst>
          <pc:docMk/>
          <pc:sldMk cId="541956625" sldId="1398"/>
        </pc:sldMkLst>
      </pc:sldChg>
      <pc:sldChg chg="del mod modShow">
        <pc:chgData name="Erfan Meskar" userId="ae30a713-38f5-4e56-b874-fd636adcf478" providerId="ADAL" clId="{E95436FD-D1F7-4BF0-AFA4-42D36CDF0898}" dt="2025-03-27T02:11:01.699" v="8456" actId="47"/>
        <pc:sldMkLst>
          <pc:docMk/>
          <pc:sldMk cId="3450354946" sldId="1560"/>
        </pc:sldMkLst>
      </pc:sldChg>
      <pc:sldChg chg="modSp del mod">
        <pc:chgData name="Erfan Meskar" userId="ae30a713-38f5-4e56-b874-fd636adcf478" providerId="ADAL" clId="{E95436FD-D1F7-4BF0-AFA4-42D36CDF0898}" dt="2025-03-27T02:56:20.391" v="9109" actId="47"/>
        <pc:sldMkLst>
          <pc:docMk/>
          <pc:sldMk cId="728131182" sldId="1570"/>
        </pc:sldMkLst>
        <pc:spChg chg="mod">
          <ac:chgData name="Erfan Meskar" userId="ae30a713-38f5-4e56-b874-fd636adcf478" providerId="ADAL" clId="{E95436FD-D1F7-4BF0-AFA4-42D36CDF0898}" dt="2025-03-26T19:31:43.648" v="35" actId="20577"/>
          <ac:spMkLst>
            <pc:docMk/>
            <pc:sldMk cId="728131182" sldId="1570"/>
            <ac:spMk id="7171" creationId="{518BA87E-3683-E030-A40F-04C23852BA7E}"/>
          </ac:spMkLst>
        </pc:spChg>
      </pc:sldChg>
      <pc:sldChg chg="del">
        <pc:chgData name="Erfan Meskar" userId="ae30a713-38f5-4e56-b874-fd636adcf478" providerId="ADAL" clId="{E95436FD-D1F7-4BF0-AFA4-42D36CDF0898}" dt="2025-03-26T19:31:51.727" v="36" actId="47"/>
        <pc:sldMkLst>
          <pc:docMk/>
          <pc:sldMk cId="1615368307" sldId="1571"/>
        </pc:sldMkLst>
      </pc:sldChg>
      <pc:sldChg chg="del">
        <pc:chgData name="Erfan Meskar" userId="ae30a713-38f5-4e56-b874-fd636adcf478" providerId="ADAL" clId="{E95436FD-D1F7-4BF0-AFA4-42D36CDF0898}" dt="2025-03-26T19:33:17.517" v="37" actId="47"/>
        <pc:sldMkLst>
          <pc:docMk/>
          <pc:sldMk cId="3914933391" sldId="1572"/>
        </pc:sldMkLst>
      </pc:sldChg>
      <pc:sldChg chg="del">
        <pc:chgData name="Erfan Meskar" userId="ae30a713-38f5-4e56-b874-fd636adcf478" providerId="ADAL" clId="{E95436FD-D1F7-4BF0-AFA4-42D36CDF0898}" dt="2025-03-26T21:13:56.350" v="2165" actId="47"/>
        <pc:sldMkLst>
          <pc:docMk/>
          <pc:sldMk cId="3460231115" sldId="1573"/>
        </pc:sldMkLst>
      </pc:sldChg>
      <pc:sldChg chg="addSp delSp modSp add del mod delAnim modAnim">
        <pc:chgData name="Erfan Meskar" userId="ae30a713-38f5-4e56-b874-fd636adcf478" providerId="ADAL" clId="{E95436FD-D1F7-4BF0-AFA4-42D36CDF0898}" dt="2025-03-27T02:56:20.391" v="9109" actId="47"/>
        <pc:sldMkLst>
          <pc:docMk/>
          <pc:sldMk cId="4254853695" sldId="1574"/>
        </pc:sldMkLst>
        <pc:spChg chg="mod">
          <ac:chgData name="Erfan Meskar" userId="ae30a713-38f5-4e56-b874-fd636adcf478" providerId="ADAL" clId="{E95436FD-D1F7-4BF0-AFA4-42D36CDF0898}" dt="2025-03-26T20:26:04.662" v="1055" actId="20577"/>
          <ac:spMkLst>
            <pc:docMk/>
            <pc:sldMk cId="4254853695" sldId="1574"/>
            <ac:spMk id="6" creationId="{63E01147-F181-DAF5-F412-2D513E8CC799}"/>
          </ac:spMkLst>
        </pc:spChg>
        <pc:spChg chg="mod">
          <ac:chgData name="Erfan Meskar" userId="ae30a713-38f5-4e56-b874-fd636adcf478" providerId="ADAL" clId="{E95436FD-D1F7-4BF0-AFA4-42D36CDF0898}" dt="2025-03-26T20:26:06.781" v="1056" actId="20577"/>
          <ac:spMkLst>
            <pc:docMk/>
            <pc:sldMk cId="4254853695" sldId="1574"/>
            <ac:spMk id="7" creationId="{D6839B42-A111-15FE-A030-1619EC1226C5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8" creationId="{3B3DAE2B-A686-8E72-58FF-6283FC2A6DFB}"/>
          </ac:spMkLst>
        </pc:spChg>
        <pc:spChg chg="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9" creationId="{FA3A4679-51AB-50D1-AA75-83FE2A2B1690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11" creationId="{AB5A05C3-8BCE-D182-2048-61541ECA5F82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12" creationId="{003F372A-BB0E-519B-B17B-94EB103AA040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13" creationId="{C99E67BE-A4CC-2988-3750-73F2C62AD183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14" creationId="{5909FD8C-C9E2-2E6B-0EAF-17E426D76BAD}"/>
          </ac:spMkLst>
        </pc:spChg>
        <pc:spChg chg="mod">
          <ac:chgData name="Erfan Meskar" userId="ae30a713-38f5-4e56-b874-fd636adcf478" providerId="ADAL" clId="{E95436FD-D1F7-4BF0-AFA4-42D36CDF0898}" dt="2025-03-26T20:25:31.662" v="1049"/>
          <ac:spMkLst>
            <pc:docMk/>
            <pc:sldMk cId="4254853695" sldId="1574"/>
            <ac:spMk id="16" creationId="{FE5020ED-BBDA-7C1D-2EE1-9F3E637985B4}"/>
          </ac:spMkLst>
        </pc:spChg>
        <pc:spChg chg="mod">
          <ac:chgData name="Erfan Meskar" userId="ae30a713-38f5-4e56-b874-fd636adcf478" providerId="ADAL" clId="{E95436FD-D1F7-4BF0-AFA4-42D36CDF0898}" dt="2025-03-26T20:35:14.413" v="1399" actId="14100"/>
          <ac:spMkLst>
            <pc:docMk/>
            <pc:sldMk cId="4254853695" sldId="1574"/>
            <ac:spMk id="17" creationId="{D8EFF3E1-E041-0B4C-1AE1-032BD1BA8DB2}"/>
          </ac:spMkLst>
        </pc:spChg>
        <pc:spChg chg="mod">
          <ac:chgData name="Erfan Meskar" userId="ae30a713-38f5-4e56-b874-fd636adcf478" providerId="ADAL" clId="{E95436FD-D1F7-4BF0-AFA4-42D36CDF0898}" dt="2025-03-26T20:35:10.587" v="1398" actId="14100"/>
          <ac:spMkLst>
            <pc:docMk/>
            <pc:sldMk cId="4254853695" sldId="1574"/>
            <ac:spMk id="18" creationId="{781C230D-852A-D8E3-0C2B-D35AF81FFC1D}"/>
          </ac:spMkLst>
        </pc:spChg>
        <pc:spChg chg="mod">
          <ac:chgData name="Erfan Meskar" userId="ae30a713-38f5-4e56-b874-fd636adcf478" providerId="ADAL" clId="{E95436FD-D1F7-4BF0-AFA4-42D36CDF0898}" dt="2025-03-26T20:27:05.846" v="1077" actId="207"/>
          <ac:spMkLst>
            <pc:docMk/>
            <pc:sldMk cId="4254853695" sldId="1574"/>
            <ac:spMk id="21" creationId="{A3787F51-CFF6-308A-DECF-517B620A2474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22" creationId="{E888CA3F-F0DF-7263-F260-FAF622491715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24" creationId="{AA7DD81A-D224-5001-0EE4-ECB7ACB961BC}"/>
          </ac:spMkLst>
        </pc:spChg>
        <pc:spChg chg="add mod">
          <ac:chgData name="Erfan Meskar" userId="ae30a713-38f5-4e56-b874-fd636adcf478" providerId="ADAL" clId="{E95436FD-D1F7-4BF0-AFA4-42D36CDF0898}" dt="2025-03-26T20:35:24.965" v="1400" actId="1076"/>
          <ac:spMkLst>
            <pc:docMk/>
            <pc:sldMk cId="4254853695" sldId="1574"/>
            <ac:spMk id="25" creationId="{21B93856-EB20-3E06-F290-4B39F97ADEF0}"/>
          </ac:spMkLst>
        </pc:spChg>
        <pc:spChg chg="add mod">
          <ac:chgData name="Erfan Meskar" userId="ae30a713-38f5-4e56-b874-fd636adcf478" providerId="ADAL" clId="{E95436FD-D1F7-4BF0-AFA4-42D36CDF0898}" dt="2025-03-26T23:09:26.684" v="5672" actId="20577"/>
          <ac:spMkLst>
            <pc:docMk/>
            <pc:sldMk cId="4254853695" sldId="1574"/>
            <ac:spMk id="26" creationId="{2C3D13FB-2E33-755E-DF92-1570597614AF}"/>
          </ac:spMkLst>
        </pc:spChg>
        <pc:spChg chg="add del mod">
          <ac:chgData name="Erfan Meskar" userId="ae30a713-38f5-4e56-b874-fd636adcf478" providerId="ADAL" clId="{E95436FD-D1F7-4BF0-AFA4-42D36CDF0898}" dt="2025-03-26T20:33:20.283" v="1369" actId="478"/>
          <ac:spMkLst>
            <pc:docMk/>
            <pc:sldMk cId="4254853695" sldId="1574"/>
            <ac:spMk id="29" creationId="{5EC637DB-8D89-7FCC-9E5A-223BA28E94C4}"/>
          </ac:spMkLst>
        </pc:spChg>
        <pc:spChg chg="add del mod">
          <ac:chgData name="Erfan Meskar" userId="ae30a713-38f5-4e56-b874-fd636adcf478" providerId="ADAL" clId="{E95436FD-D1F7-4BF0-AFA4-42D36CDF0898}" dt="2025-03-26T20:32:19.431" v="1250" actId="478"/>
          <ac:spMkLst>
            <pc:docMk/>
            <pc:sldMk cId="4254853695" sldId="1574"/>
            <ac:spMk id="30" creationId="{7A9B198D-2FE4-03DA-B4D2-591DF0873ADF}"/>
          </ac:spMkLst>
        </pc:spChg>
        <pc:spChg chg="mod">
          <ac:chgData name="Erfan Meskar" userId="ae30a713-38f5-4e56-b874-fd636adcf478" providerId="ADAL" clId="{E95436FD-D1F7-4BF0-AFA4-42D36CDF0898}" dt="2025-03-26T20:01:30.044" v="887" actId="20577"/>
          <ac:spMkLst>
            <pc:docMk/>
            <pc:sldMk cId="4254853695" sldId="1574"/>
            <ac:spMk id="75779" creationId="{40C46DF1-4800-2B7B-F895-31B7D38A3A3A}"/>
          </ac:spMkLst>
        </pc:spChg>
        <pc:spChg chg="mod">
          <ac:chgData name="Erfan Meskar" userId="ae30a713-38f5-4e56-b874-fd636adcf478" providerId="ADAL" clId="{E95436FD-D1F7-4BF0-AFA4-42D36CDF0898}" dt="2025-03-26T20:28:44.365" v="1092" actId="14100"/>
          <ac:spMkLst>
            <pc:docMk/>
            <pc:sldMk cId="4254853695" sldId="1574"/>
            <ac:spMk id="75784" creationId="{7E5A9B5C-8E73-4DD3-A8D7-8770EDA9B51A}"/>
          </ac:spMkLst>
        </pc:spChg>
        <pc:spChg chg="mod">
          <ac:chgData name="Erfan Meskar" userId="ae30a713-38f5-4e56-b874-fd636adcf478" providerId="ADAL" clId="{E95436FD-D1F7-4BF0-AFA4-42D36CDF0898}" dt="2025-03-26T20:28:38.443" v="1091" actId="14100"/>
          <ac:spMkLst>
            <pc:docMk/>
            <pc:sldMk cId="4254853695" sldId="1574"/>
            <ac:spMk id="75785" creationId="{E8ACE83D-0D33-4220-2E38-E3149043331B}"/>
          </ac:spMkLst>
        </pc:spChg>
        <pc:spChg chg="mod">
          <ac:chgData name="Erfan Meskar" userId="ae30a713-38f5-4e56-b874-fd636adcf478" providerId="ADAL" clId="{E95436FD-D1F7-4BF0-AFA4-42D36CDF0898}" dt="2025-03-26T20:34:26.194" v="1389" actId="20577"/>
          <ac:spMkLst>
            <pc:docMk/>
            <pc:sldMk cId="4254853695" sldId="1574"/>
            <ac:spMk id="957443" creationId="{203F5928-C0D0-E224-B381-1CE1A89FB106}"/>
          </ac:spMkLst>
        </pc:spChg>
        <pc:spChg chg="del">
          <ac:chgData name="Erfan Meskar" userId="ae30a713-38f5-4e56-b874-fd636adcf478" providerId="ADAL" clId="{E95436FD-D1F7-4BF0-AFA4-42D36CDF0898}" dt="2025-03-26T20:24:50.608" v="1042" actId="478"/>
          <ac:spMkLst>
            <pc:docMk/>
            <pc:sldMk cId="4254853695" sldId="1574"/>
            <ac:spMk id="957462" creationId="{97C3A709-6A8C-30A0-486E-69BCE8863026}"/>
          </ac:spMkLst>
        </pc:spChg>
        <pc:grpChg chg="del">
          <ac:chgData name="Erfan Meskar" userId="ae30a713-38f5-4e56-b874-fd636adcf478" providerId="ADAL" clId="{E95436FD-D1F7-4BF0-AFA4-42D36CDF0898}" dt="2025-03-26T20:24:55.785" v="1043" actId="478"/>
          <ac:grpSpMkLst>
            <pc:docMk/>
            <pc:sldMk cId="4254853695" sldId="1574"/>
            <ac:grpSpMk id="4" creationId="{67E11C35-D06D-D5E8-6615-681254B2132A}"/>
          </ac:grpSpMkLst>
        </pc:grpChg>
        <pc:grpChg chg="del">
          <ac:chgData name="Erfan Meskar" userId="ae30a713-38f5-4e56-b874-fd636adcf478" providerId="ADAL" clId="{E95436FD-D1F7-4BF0-AFA4-42D36CDF0898}" dt="2025-03-26T20:24:56.742" v="1044" actId="478"/>
          <ac:grpSpMkLst>
            <pc:docMk/>
            <pc:sldMk cId="4254853695" sldId="1574"/>
            <ac:grpSpMk id="5" creationId="{79101325-7F58-4AB6-5534-8ECDC931CE2B}"/>
          </ac:grpSpMkLst>
        </pc:grpChg>
        <pc:picChg chg="add del mod">
          <ac:chgData name="Erfan Meskar" userId="ae30a713-38f5-4e56-b874-fd636adcf478" providerId="ADAL" clId="{E95436FD-D1F7-4BF0-AFA4-42D36CDF0898}" dt="2025-03-26T20:32:20.022" v="1251" actId="478"/>
          <ac:picMkLst>
            <pc:docMk/>
            <pc:sldMk cId="4254853695" sldId="1574"/>
            <ac:picMk id="28" creationId="{6BD2017E-4564-CCA9-A3D7-9F02357729FD}"/>
          </ac:picMkLst>
        </pc:picChg>
        <pc:cxnChg chg="mod">
          <ac:chgData name="Erfan Meskar" userId="ae30a713-38f5-4e56-b874-fd636adcf478" providerId="ADAL" clId="{E95436FD-D1F7-4BF0-AFA4-42D36CDF0898}" dt="2025-03-26T20:35:14.413" v="1399" actId="14100"/>
          <ac:cxnSpMkLst>
            <pc:docMk/>
            <pc:sldMk cId="4254853695" sldId="1574"/>
            <ac:cxnSpMk id="19" creationId="{BA09CA60-4F2C-891B-D708-0F813B03D6B9}"/>
          </ac:cxnSpMkLst>
        </pc:cxnChg>
      </pc:sldChg>
      <pc:sldChg chg="addSp delSp modSp add del mod delAnim modAnim">
        <pc:chgData name="Erfan Meskar" userId="ae30a713-38f5-4e56-b874-fd636adcf478" providerId="ADAL" clId="{E95436FD-D1F7-4BF0-AFA4-42D36CDF0898}" dt="2025-03-27T02:56:20.391" v="9109" actId="47"/>
        <pc:sldMkLst>
          <pc:docMk/>
          <pc:sldMk cId="2294876239" sldId="1575"/>
        </pc:sldMkLst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6" creationId="{F5060F2B-8C83-C894-14EE-39EAE6E2F9E7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0" creationId="{38A45572-835F-4BA2-05DF-34D973A10073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1" creationId="{15BB2B85-C51A-0E73-3703-670D650B197E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3" creationId="{9204C7D9-5C3F-6E50-77BC-54A16C29D3CE}"/>
          </ac:spMkLst>
        </pc:spChg>
        <pc:spChg chg="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4" creationId="{B6F1187F-E70E-F268-A9DE-B77A7C98F905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6" creationId="{9AB43946-FE5E-0515-C503-C0681D952C65}"/>
          </ac:spMkLst>
        </pc:spChg>
        <pc:spChg chg="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17" creationId="{F41FCA30-D01C-A7C9-E460-75DD965045E4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22" creationId="{200533C1-7FCF-A95D-5F91-CA24141040E8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24" creationId="{3EA6376C-4D4D-D8CF-DB02-CC19838921CB}"/>
          </ac:spMkLst>
        </pc:spChg>
        <pc:spChg chg="mod">
          <ac:chgData name="Erfan Meskar" userId="ae30a713-38f5-4e56-b874-fd636adcf478" providerId="ADAL" clId="{E95436FD-D1F7-4BF0-AFA4-42D36CDF0898}" dt="2025-03-26T19:44:06.168" v="493" actId="1076"/>
          <ac:spMkLst>
            <pc:docMk/>
            <pc:sldMk cId="2294876239" sldId="1575"/>
            <ac:spMk id="25" creationId="{8503F3B3-B1BA-6C6B-EE1D-3C1184FF7139}"/>
          </ac:spMkLst>
        </pc:spChg>
        <pc:spChg chg="add del mod">
          <ac:chgData name="Erfan Meskar" userId="ae30a713-38f5-4e56-b874-fd636adcf478" providerId="ADAL" clId="{E95436FD-D1F7-4BF0-AFA4-42D36CDF0898}" dt="2025-03-26T20:31:06.153" v="1245" actId="478"/>
          <ac:spMkLst>
            <pc:docMk/>
            <pc:sldMk cId="2294876239" sldId="1575"/>
            <ac:spMk id="28" creationId="{BB77CB2B-0538-6C9C-2EC7-05B676B33C68}"/>
          </ac:spMkLst>
        </pc:spChg>
        <pc:spChg chg="mod">
          <ac:chgData name="Erfan Meskar" userId="ae30a713-38f5-4e56-b874-fd636adcf478" providerId="ADAL" clId="{E95436FD-D1F7-4BF0-AFA4-42D36CDF0898}" dt="2025-03-26T19:43:54" v="491"/>
          <ac:spMkLst>
            <pc:docMk/>
            <pc:sldMk cId="2294876239" sldId="1575"/>
            <ac:spMk id="35" creationId="{105324B0-FA03-658D-EFF7-CE5746C82647}"/>
          </ac:spMkLst>
        </pc:spChg>
        <pc:spChg chg="mod">
          <ac:chgData name="Erfan Meskar" userId="ae30a713-38f5-4e56-b874-fd636adcf478" providerId="ADAL" clId="{E95436FD-D1F7-4BF0-AFA4-42D36CDF0898}" dt="2025-03-26T19:43:54" v="491"/>
          <ac:spMkLst>
            <pc:docMk/>
            <pc:sldMk cId="2294876239" sldId="1575"/>
            <ac:spMk id="36" creationId="{0825E5FC-E42C-FB3F-AF77-A80ACC3DE602}"/>
          </ac:spMkLst>
        </pc:spChg>
        <pc:spChg chg="add mod">
          <ac:chgData name="Erfan Meskar" userId="ae30a713-38f5-4e56-b874-fd636adcf478" providerId="ADAL" clId="{E95436FD-D1F7-4BF0-AFA4-42D36CDF0898}" dt="2025-03-26T20:38:14.291" v="1446" actId="207"/>
          <ac:spMkLst>
            <pc:docMk/>
            <pc:sldMk cId="2294876239" sldId="1575"/>
            <ac:spMk id="39" creationId="{C358A0E7-745F-E9F1-76E1-C75360FA80C8}"/>
          </ac:spMkLst>
        </pc:spChg>
        <pc:spChg chg="add 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40" creationId="{EC22DAA4-DDBE-0267-193D-658BBDFE53A7}"/>
          </ac:spMkLst>
        </pc:spChg>
        <pc:spChg chg="add mod">
          <ac:chgData name="Erfan Meskar" userId="ae30a713-38f5-4e56-b874-fd636adcf478" providerId="ADAL" clId="{E95436FD-D1F7-4BF0-AFA4-42D36CDF0898}" dt="2025-03-26T20:38:21.023" v="1448" actId="207"/>
          <ac:spMkLst>
            <pc:docMk/>
            <pc:sldMk cId="2294876239" sldId="1575"/>
            <ac:spMk id="41" creationId="{F3BE0FD9-BFD0-8DA6-978E-B0DDD952604A}"/>
          </ac:spMkLst>
        </pc:spChg>
        <pc:spChg chg="mod">
          <ac:chgData name="Erfan Meskar" userId="ae30a713-38f5-4e56-b874-fd636adcf478" providerId="ADAL" clId="{E95436FD-D1F7-4BF0-AFA4-42D36CDF0898}" dt="2025-03-26T20:38:09.578" v="1444" actId="113"/>
          <ac:spMkLst>
            <pc:docMk/>
            <pc:sldMk cId="2294876239" sldId="1575"/>
            <ac:spMk id="42" creationId="{167D937D-73ED-F211-4BCA-6C6DE7135ECB}"/>
          </ac:spMkLst>
        </pc:spChg>
        <pc:spChg chg="add mod">
          <ac:chgData name="Erfan Meskar" userId="ae30a713-38f5-4e56-b874-fd636adcf478" providerId="ADAL" clId="{E95436FD-D1F7-4BF0-AFA4-42D36CDF0898}" dt="2025-03-26T20:37:06.171" v="1423"/>
          <ac:spMkLst>
            <pc:docMk/>
            <pc:sldMk cId="2294876239" sldId="1575"/>
            <ac:spMk id="43" creationId="{E547BEF3-671A-4AAB-C0F6-9EA71F5DE033}"/>
          </ac:spMkLst>
        </pc:spChg>
        <pc:spChg chg="add 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44" creationId="{5EF18D01-9562-26D5-834D-E6E2AF39B34E}"/>
          </ac:spMkLst>
        </pc:spChg>
        <pc:spChg chg="add 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46" creationId="{E6E61512-1140-5622-9200-B3487925413D}"/>
          </ac:spMkLst>
        </pc:spChg>
        <pc:spChg chg="mod">
          <ac:chgData name="Erfan Meskar" userId="ae30a713-38f5-4e56-b874-fd636adcf478" providerId="ADAL" clId="{E95436FD-D1F7-4BF0-AFA4-42D36CDF0898}" dt="2025-03-26T20:37:06.171" v="1423"/>
          <ac:spMkLst>
            <pc:docMk/>
            <pc:sldMk cId="2294876239" sldId="1575"/>
            <ac:spMk id="50" creationId="{AF389B01-7E35-9CBD-CF3E-19D9BAC18A93}"/>
          </ac:spMkLst>
        </pc:spChg>
        <pc:spChg chg="add mod">
          <ac:chgData name="Erfan Meskar" userId="ae30a713-38f5-4e56-b874-fd636adcf478" providerId="ADAL" clId="{E95436FD-D1F7-4BF0-AFA4-42D36CDF0898}" dt="2025-03-26T20:37:51.375" v="1428" actId="207"/>
          <ac:spMkLst>
            <pc:docMk/>
            <pc:sldMk cId="2294876239" sldId="1575"/>
            <ac:spMk id="53" creationId="{B0C77B89-E38C-0221-31DD-2CE8C3BC2A15}"/>
          </ac:spMkLst>
        </pc:spChg>
        <pc:spChg chg="add mod">
          <ac:chgData name="Erfan Meskar" userId="ae30a713-38f5-4e56-b874-fd636adcf478" providerId="ADAL" clId="{E95436FD-D1F7-4BF0-AFA4-42D36CDF0898}" dt="2025-03-26T20:37:55.282" v="1430" actId="207"/>
          <ac:spMkLst>
            <pc:docMk/>
            <pc:sldMk cId="2294876239" sldId="1575"/>
            <ac:spMk id="54" creationId="{C6AE47E4-50BE-BD1E-75B2-E7F90691E415}"/>
          </ac:spMkLst>
        </pc:spChg>
        <pc:spChg chg="add 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55" creationId="{054CBE63-F1C2-4CF3-C468-B3423A4E7941}"/>
          </ac:spMkLst>
        </pc:spChg>
        <pc:spChg chg="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56" creationId="{37ECBA4D-984E-328B-8B07-FECC119B7F06}"/>
          </ac:spMkLst>
        </pc:spChg>
        <pc:spChg chg="mod">
          <ac:chgData name="Erfan Meskar" userId="ae30a713-38f5-4e56-b874-fd636adcf478" providerId="ADAL" clId="{E95436FD-D1F7-4BF0-AFA4-42D36CDF0898}" dt="2025-03-26T20:37:09.230" v="1424" actId="1076"/>
          <ac:spMkLst>
            <pc:docMk/>
            <pc:sldMk cId="2294876239" sldId="1575"/>
            <ac:spMk id="58" creationId="{1A3E1E24-CABE-FB5D-196D-F24752B0EC59}"/>
          </ac:spMkLst>
        </pc:spChg>
        <pc:spChg chg="mod">
          <ac:chgData name="Erfan Meskar" userId="ae30a713-38f5-4e56-b874-fd636adcf478" providerId="ADAL" clId="{E95436FD-D1F7-4BF0-AFA4-42D36CDF0898}" dt="2025-03-26T23:08:59.026" v="5660" actId="20577"/>
          <ac:spMkLst>
            <pc:docMk/>
            <pc:sldMk cId="2294876239" sldId="1575"/>
            <ac:spMk id="59" creationId="{BDC9D6F1-D221-E8F6-B668-D6258C957B82}"/>
          </ac:spMkLst>
        </pc:spChg>
        <pc:spChg chg="mod">
          <ac:chgData name="Erfan Meskar" userId="ae30a713-38f5-4e56-b874-fd636adcf478" providerId="ADAL" clId="{E95436FD-D1F7-4BF0-AFA4-42D36CDF0898}" dt="2025-03-26T20:42:03.589" v="1472" actId="20577"/>
          <ac:spMkLst>
            <pc:docMk/>
            <pc:sldMk cId="2294876239" sldId="1575"/>
            <ac:spMk id="75779" creationId="{EA303F6F-838C-1DC8-4225-FBAB4BA9DD17}"/>
          </ac:spMkLst>
        </pc:spChg>
        <pc:spChg chg="mod">
          <ac:chgData name="Erfan Meskar" userId="ae30a713-38f5-4e56-b874-fd636adcf478" providerId="ADAL" clId="{E95436FD-D1F7-4BF0-AFA4-42D36CDF0898}" dt="2025-03-26T20:31:00.265" v="1244" actId="14100"/>
          <ac:spMkLst>
            <pc:docMk/>
            <pc:sldMk cId="2294876239" sldId="1575"/>
            <ac:spMk id="75784" creationId="{B283E18A-2702-1D52-DAAA-A2C93A4C5960}"/>
          </ac:spMkLst>
        </pc:spChg>
        <pc:spChg chg="mod">
          <ac:chgData name="Erfan Meskar" userId="ae30a713-38f5-4e56-b874-fd636adcf478" providerId="ADAL" clId="{E95436FD-D1F7-4BF0-AFA4-42D36CDF0898}" dt="2025-03-26T20:30:53.983" v="1215" actId="20577"/>
          <ac:spMkLst>
            <pc:docMk/>
            <pc:sldMk cId="2294876239" sldId="1575"/>
            <ac:spMk id="75785" creationId="{31BE79B3-2CB1-195E-2307-07B799B781C5}"/>
          </ac:spMkLst>
        </pc:spChg>
        <pc:spChg chg="mod">
          <ac:chgData name="Erfan Meskar" userId="ae30a713-38f5-4e56-b874-fd636adcf478" providerId="ADAL" clId="{E95436FD-D1F7-4BF0-AFA4-42D36CDF0898}" dt="2025-03-26T20:39:41.415" v="1452" actId="208"/>
          <ac:spMkLst>
            <pc:docMk/>
            <pc:sldMk cId="2294876239" sldId="1575"/>
            <ac:spMk id="75794" creationId="{04E059E6-E8B7-F64A-8927-822A0F3CD922}"/>
          </ac:spMkLst>
        </pc:spChg>
        <pc:spChg chg="mod">
          <ac:chgData name="Erfan Meskar" userId="ae30a713-38f5-4e56-b874-fd636adcf478" providerId="ADAL" clId="{E95436FD-D1F7-4BF0-AFA4-42D36CDF0898}" dt="2025-03-26T20:39:44.811" v="1453" actId="207"/>
          <ac:spMkLst>
            <pc:docMk/>
            <pc:sldMk cId="2294876239" sldId="1575"/>
            <ac:spMk id="75795" creationId="{7AE6133A-7DF3-8EA9-A890-390C4DA59833}"/>
          </ac:spMkLst>
        </pc:spChg>
        <pc:spChg chg="mod">
          <ac:chgData name="Erfan Meskar" userId="ae30a713-38f5-4e56-b874-fd636adcf478" providerId="ADAL" clId="{E95436FD-D1F7-4BF0-AFA4-42D36CDF0898}" dt="2025-03-26T20:40:27.447" v="1458" actId="2085"/>
          <ac:spMkLst>
            <pc:docMk/>
            <pc:sldMk cId="2294876239" sldId="1575"/>
            <ac:spMk id="75796" creationId="{AA83EAA5-497E-F5BA-28CD-06E9662A3B35}"/>
          </ac:spMkLst>
        </pc:spChg>
        <pc:spChg chg="mod">
          <ac:chgData name="Erfan Meskar" userId="ae30a713-38f5-4e56-b874-fd636adcf478" providerId="ADAL" clId="{E95436FD-D1F7-4BF0-AFA4-42D36CDF0898}" dt="2025-03-26T20:40:30.329" v="1459" actId="2085"/>
          <ac:spMkLst>
            <pc:docMk/>
            <pc:sldMk cId="2294876239" sldId="1575"/>
            <ac:spMk id="75797" creationId="{73E5698C-5872-2CFD-B9FB-CFA037E4A4D0}"/>
          </ac:spMkLst>
        </pc:spChg>
        <pc:spChg chg="mod">
          <ac:chgData name="Erfan Meskar" userId="ae30a713-38f5-4e56-b874-fd636adcf478" providerId="ADAL" clId="{E95436FD-D1F7-4BF0-AFA4-42D36CDF0898}" dt="2025-03-26T20:34:11.046" v="1382" actId="404"/>
          <ac:spMkLst>
            <pc:docMk/>
            <pc:sldMk cId="2294876239" sldId="1575"/>
            <ac:spMk id="957443" creationId="{55591C76-BD96-9CF1-A66A-A6C966C9F8D0}"/>
          </ac:spMkLst>
        </pc:spChg>
        <pc:spChg chg="del">
          <ac:chgData name="Erfan Meskar" userId="ae30a713-38f5-4e56-b874-fd636adcf478" providerId="ADAL" clId="{E95436FD-D1F7-4BF0-AFA4-42D36CDF0898}" dt="2025-03-26T19:44:11.233" v="494" actId="478"/>
          <ac:spMkLst>
            <pc:docMk/>
            <pc:sldMk cId="2294876239" sldId="1575"/>
            <ac:spMk id="957462" creationId="{DE99F0EB-4663-A965-C0E8-1B96C9DFBAFA}"/>
          </ac:spMkLst>
        </pc:spChg>
        <pc:grpChg chg="del">
          <ac:chgData name="Erfan Meskar" userId="ae30a713-38f5-4e56-b874-fd636adcf478" providerId="ADAL" clId="{E95436FD-D1F7-4BF0-AFA4-42D36CDF0898}" dt="2025-03-26T20:30:46.081" v="1163" actId="478"/>
          <ac:grpSpMkLst>
            <pc:docMk/>
            <pc:sldMk cId="2294876239" sldId="1575"/>
            <ac:grpSpMk id="5" creationId="{F9EB0191-5D84-7C0C-D466-5D2F380D5C32}"/>
          </ac:grpSpMkLst>
        </pc:grpChg>
      </pc:sldChg>
      <pc:sldChg chg="modSp add mod">
        <pc:chgData name="Erfan Meskar" userId="ae30a713-38f5-4e56-b874-fd636adcf478" providerId="ADAL" clId="{E95436FD-D1F7-4BF0-AFA4-42D36CDF0898}" dt="2025-03-27T00:23:52.069" v="5751" actId="20577"/>
        <pc:sldMkLst>
          <pc:docMk/>
          <pc:sldMk cId="1308871180" sldId="1576"/>
        </pc:sldMkLst>
        <pc:spChg chg="mod">
          <ac:chgData name="Erfan Meskar" userId="ae30a713-38f5-4e56-b874-fd636adcf478" providerId="ADAL" clId="{E95436FD-D1F7-4BF0-AFA4-42D36CDF0898}" dt="2025-03-27T00:23:52.069" v="5751" actId="20577"/>
          <ac:spMkLst>
            <pc:docMk/>
            <pc:sldMk cId="1308871180" sldId="1576"/>
            <ac:spMk id="7171" creationId="{D35C6E32-41CB-579A-1736-223579768395}"/>
          </ac:spMkLst>
        </pc:spChg>
      </pc:sldChg>
      <pc:sldChg chg="addSp delSp modSp add mod">
        <pc:chgData name="Erfan Meskar" userId="ae30a713-38f5-4e56-b874-fd636adcf478" providerId="ADAL" clId="{E95436FD-D1F7-4BF0-AFA4-42D36CDF0898}" dt="2025-03-27T01:41:36.048" v="7275" actId="20577"/>
        <pc:sldMkLst>
          <pc:docMk/>
          <pc:sldMk cId="1765500355" sldId="1577"/>
        </pc:sldMkLst>
        <pc:spChg chg="del">
          <ac:chgData name="Erfan Meskar" userId="ae30a713-38f5-4e56-b874-fd636adcf478" providerId="ADAL" clId="{E95436FD-D1F7-4BF0-AFA4-42D36CDF0898}" dt="2025-03-26T22:11:13.050" v="3534" actId="478"/>
          <ac:spMkLst>
            <pc:docMk/>
            <pc:sldMk cId="1765500355" sldId="1577"/>
            <ac:spMk id="2" creationId="{F43A1466-A196-8F11-3C41-0283684D4AA9}"/>
          </ac:spMkLst>
        </pc:spChg>
        <pc:spChg chg="del">
          <ac:chgData name="Erfan Meskar" userId="ae30a713-38f5-4e56-b874-fd636adcf478" providerId="ADAL" clId="{E95436FD-D1F7-4BF0-AFA4-42D36CDF0898}" dt="2025-03-26T22:11:32.909" v="3620" actId="478"/>
          <ac:spMkLst>
            <pc:docMk/>
            <pc:sldMk cId="1765500355" sldId="1577"/>
            <ac:spMk id="5" creationId="{DCA62E0B-9DC0-BE6D-C6D4-21722537C1CA}"/>
          </ac:spMkLst>
        </pc:spChg>
        <pc:spChg chg="mod">
          <ac:chgData name="Erfan Meskar" userId="ae30a713-38f5-4e56-b874-fd636adcf478" providerId="ADAL" clId="{E95436FD-D1F7-4BF0-AFA4-42D36CDF0898}" dt="2025-03-26T22:12:41.744" v="3634" actId="20577"/>
          <ac:spMkLst>
            <pc:docMk/>
            <pc:sldMk cId="1765500355" sldId="1577"/>
            <ac:spMk id="6" creationId="{A7DDAD56-EAFE-E130-9DA6-D76F20843D4E}"/>
          </ac:spMkLst>
        </pc:spChg>
        <pc:spChg chg="del mod">
          <ac:chgData name="Erfan Meskar" userId="ae30a713-38f5-4e56-b874-fd636adcf478" providerId="ADAL" clId="{E95436FD-D1F7-4BF0-AFA4-42D36CDF0898}" dt="2025-03-26T22:11:34.201" v="3621" actId="478"/>
          <ac:spMkLst>
            <pc:docMk/>
            <pc:sldMk cId="1765500355" sldId="1577"/>
            <ac:spMk id="7" creationId="{59A03623-25C1-A679-2117-300B231C955A}"/>
          </ac:spMkLst>
        </pc:spChg>
        <pc:spChg chg="mod">
          <ac:chgData name="Erfan Meskar" userId="ae30a713-38f5-4e56-b874-fd636adcf478" providerId="ADAL" clId="{E95436FD-D1F7-4BF0-AFA4-42D36CDF0898}" dt="2025-03-26T22:11:23.080" v="3616" actId="1037"/>
          <ac:spMkLst>
            <pc:docMk/>
            <pc:sldMk cId="1765500355" sldId="1577"/>
            <ac:spMk id="8" creationId="{444A8838-3AFF-3965-66F8-5C099BB0F973}"/>
          </ac:spMkLst>
        </pc:spChg>
        <pc:spChg chg="del">
          <ac:chgData name="Erfan Meskar" userId="ae30a713-38f5-4e56-b874-fd636adcf478" providerId="ADAL" clId="{E95436FD-D1F7-4BF0-AFA4-42D36CDF0898}" dt="2025-03-26T22:11:36.709" v="3625" actId="478"/>
          <ac:spMkLst>
            <pc:docMk/>
            <pc:sldMk cId="1765500355" sldId="1577"/>
            <ac:spMk id="9" creationId="{519597B2-9CC7-3CD3-CB4E-D3364318EA5A}"/>
          </ac:spMkLst>
        </pc:spChg>
        <pc:spChg chg="mod">
          <ac:chgData name="Erfan Meskar" userId="ae30a713-38f5-4e56-b874-fd636adcf478" providerId="ADAL" clId="{E95436FD-D1F7-4BF0-AFA4-42D36CDF0898}" dt="2025-03-26T22:11:23.080" v="3616" actId="1037"/>
          <ac:spMkLst>
            <pc:docMk/>
            <pc:sldMk cId="1765500355" sldId="1577"/>
            <ac:spMk id="11" creationId="{2FF47710-5E2D-5CF3-7417-CF57B4BA51F5}"/>
          </ac:spMkLst>
        </pc:spChg>
        <pc:spChg chg="del mod">
          <ac:chgData name="Erfan Meskar" userId="ae30a713-38f5-4e56-b874-fd636adcf478" providerId="ADAL" clId="{E95436FD-D1F7-4BF0-AFA4-42D36CDF0898}" dt="2025-03-26T22:17:00.378" v="3767" actId="478"/>
          <ac:spMkLst>
            <pc:docMk/>
            <pc:sldMk cId="1765500355" sldId="1577"/>
            <ac:spMk id="12" creationId="{8F238AF6-0055-E9B5-C25B-67F61E1990E2}"/>
          </ac:spMkLst>
        </pc:spChg>
        <pc:spChg chg="del">
          <ac:chgData name="Erfan Meskar" userId="ae30a713-38f5-4e56-b874-fd636adcf478" providerId="ADAL" clId="{E95436FD-D1F7-4BF0-AFA4-42D36CDF0898}" dt="2025-03-26T22:16:58.322" v="3765" actId="478"/>
          <ac:spMkLst>
            <pc:docMk/>
            <pc:sldMk cId="1765500355" sldId="1577"/>
            <ac:spMk id="13" creationId="{B5C87A3F-7328-1627-8A12-B6C3708B9420}"/>
          </ac:spMkLst>
        </pc:spChg>
        <pc:spChg chg="del">
          <ac:chgData name="Erfan Meskar" userId="ae30a713-38f5-4e56-b874-fd636adcf478" providerId="ADAL" clId="{E95436FD-D1F7-4BF0-AFA4-42D36CDF0898}" dt="2025-03-26T22:16:59.623" v="3766" actId="478"/>
          <ac:spMkLst>
            <pc:docMk/>
            <pc:sldMk cId="1765500355" sldId="1577"/>
            <ac:spMk id="14" creationId="{F3C707A7-59F5-5BA0-13C7-5915F6EB99B8}"/>
          </ac:spMkLst>
        </pc:spChg>
        <pc:spChg chg="mod">
          <ac:chgData name="Erfan Meskar" userId="ae30a713-38f5-4e56-b874-fd636adcf478" providerId="ADAL" clId="{E95436FD-D1F7-4BF0-AFA4-42D36CDF0898}" dt="2025-03-26T22:11:23.080" v="3616" actId="1037"/>
          <ac:spMkLst>
            <pc:docMk/>
            <pc:sldMk cId="1765500355" sldId="1577"/>
            <ac:spMk id="16" creationId="{9F56D21A-A134-02B5-653B-A78F142E8BAA}"/>
          </ac:spMkLst>
        </pc:spChg>
        <pc:spChg chg="mod">
          <ac:chgData name="Erfan Meskar" userId="ae30a713-38f5-4e56-b874-fd636adcf478" providerId="ADAL" clId="{E95436FD-D1F7-4BF0-AFA4-42D36CDF0898}" dt="2025-03-26T22:11:23.080" v="3616" actId="1037"/>
          <ac:spMkLst>
            <pc:docMk/>
            <pc:sldMk cId="1765500355" sldId="1577"/>
            <ac:spMk id="17" creationId="{A811CF49-83DB-B874-67D7-F877800666D7}"/>
          </ac:spMkLst>
        </pc:spChg>
        <pc:spChg chg="mod">
          <ac:chgData name="Erfan Meskar" userId="ae30a713-38f5-4e56-b874-fd636adcf478" providerId="ADAL" clId="{E95436FD-D1F7-4BF0-AFA4-42D36CDF0898}" dt="2025-03-26T22:11:23.080" v="3616" actId="1037"/>
          <ac:spMkLst>
            <pc:docMk/>
            <pc:sldMk cId="1765500355" sldId="1577"/>
            <ac:spMk id="18" creationId="{95B865BD-388D-4CCB-2D2F-8EAE9F98D39D}"/>
          </ac:spMkLst>
        </pc:spChg>
        <pc:spChg chg="del">
          <ac:chgData name="Erfan Meskar" userId="ae30a713-38f5-4e56-b874-fd636adcf478" providerId="ADAL" clId="{E95436FD-D1F7-4BF0-AFA4-42D36CDF0898}" dt="2025-03-26T22:11:30.855" v="3617" actId="478"/>
          <ac:spMkLst>
            <pc:docMk/>
            <pc:sldMk cId="1765500355" sldId="1577"/>
            <ac:spMk id="19" creationId="{7DF9B33E-7D76-708C-15C1-142AC378E8FD}"/>
          </ac:spMkLst>
        </pc:spChg>
        <pc:spChg chg="del">
          <ac:chgData name="Erfan Meskar" userId="ae30a713-38f5-4e56-b874-fd636adcf478" providerId="ADAL" clId="{E95436FD-D1F7-4BF0-AFA4-42D36CDF0898}" dt="2025-03-26T22:11:31.523" v="3618" actId="478"/>
          <ac:spMkLst>
            <pc:docMk/>
            <pc:sldMk cId="1765500355" sldId="1577"/>
            <ac:spMk id="20" creationId="{C5E76546-0519-1888-57E3-D34CB75F84F1}"/>
          </ac:spMkLst>
        </pc:spChg>
        <pc:spChg chg="del mod">
          <ac:chgData name="Erfan Meskar" userId="ae30a713-38f5-4e56-b874-fd636adcf478" providerId="ADAL" clId="{E95436FD-D1F7-4BF0-AFA4-42D36CDF0898}" dt="2025-03-26T22:11:32.049" v="3619" actId="478"/>
          <ac:spMkLst>
            <pc:docMk/>
            <pc:sldMk cId="1765500355" sldId="1577"/>
            <ac:spMk id="21" creationId="{D300FF53-A631-D658-F082-F210EFECD284}"/>
          </ac:spMkLst>
        </pc:spChg>
        <pc:spChg chg="del">
          <ac:chgData name="Erfan Meskar" userId="ae30a713-38f5-4e56-b874-fd636adcf478" providerId="ADAL" clId="{E95436FD-D1F7-4BF0-AFA4-42D36CDF0898}" dt="2025-03-26T22:11:34.916" v="3622" actId="478"/>
          <ac:spMkLst>
            <pc:docMk/>
            <pc:sldMk cId="1765500355" sldId="1577"/>
            <ac:spMk id="22" creationId="{3B3CD36D-6D70-75E9-60DF-0669D7F7BC09}"/>
          </ac:spMkLst>
        </pc:spChg>
        <pc:spChg chg="del">
          <ac:chgData name="Erfan Meskar" userId="ae30a713-38f5-4e56-b874-fd636adcf478" providerId="ADAL" clId="{E95436FD-D1F7-4BF0-AFA4-42D36CDF0898}" dt="2025-03-26T22:11:35.487" v="3623" actId="478"/>
          <ac:spMkLst>
            <pc:docMk/>
            <pc:sldMk cId="1765500355" sldId="1577"/>
            <ac:spMk id="23" creationId="{CCCB2992-9E48-6EFC-97B8-F41227631262}"/>
          </ac:spMkLst>
        </pc:spChg>
        <pc:spChg chg="del mod">
          <ac:chgData name="Erfan Meskar" userId="ae30a713-38f5-4e56-b874-fd636adcf478" providerId="ADAL" clId="{E95436FD-D1F7-4BF0-AFA4-42D36CDF0898}" dt="2025-03-26T22:11:35.951" v="3624" actId="478"/>
          <ac:spMkLst>
            <pc:docMk/>
            <pc:sldMk cId="1765500355" sldId="1577"/>
            <ac:spMk id="24" creationId="{6DCB6E2C-F81B-4D1C-47AC-73CD366DB199}"/>
          </ac:spMkLst>
        </pc:spChg>
        <pc:spChg chg="del">
          <ac:chgData name="Erfan Meskar" userId="ae30a713-38f5-4e56-b874-fd636adcf478" providerId="ADAL" clId="{E95436FD-D1F7-4BF0-AFA4-42D36CDF0898}" dt="2025-03-26T22:11:37.074" v="3626" actId="478"/>
          <ac:spMkLst>
            <pc:docMk/>
            <pc:sldMk cId="1765500355" sldId="1577"/>
            <ac:spMk id="25" creationId="{5AD70AC4-8C0C-90B2-9173-72AE50E74A1F}"/>
          </ac:spMkLst>
        </pc:spChg>
        <pc:spChg chg="add del mod">
          <ac:chgData name="Erfan Meskar" userId="ae30a713-38f5-4e56-b874-fd636adcf478" providerId="ADAL" clId="{E95436FD-D1F7-4BF0-AFA4-42D36CDF0898}" dt="2025-03-26T22:11:14.609" v="3535" actId="478"/>
          <ac:spMkLst>
            <pc:docMk/>
            <pc:sldMk cId="1765500355" sldId="1577"/>
            <ac:spMk id="27" creationId="{93C4CC54-94F9-5D0E-711A-EE9AF6A85C00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28" creationId="{A69DD671-4DAB-1699-D475-749C2FF55D9A}"/>
          </ac:spMkLst>
        </pc:spChg>
        <pc:spChg chg="del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29" creationId="{5E09EB86-ED8B-F950-9056-2D8A3E26876D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30" creationId="{4E33CDE2-1FA7-8C95-6F91-5FABC6B361CE}"/>
          </ac:spMkLst>
        </pc:spChg>
        <pc:spChg chg="add mod">
          <ac:chgData name="Erfan Meskar" userId="ae30a713-38f5-4e56-b874-fd636adcf478" providerId="ADAL" clId="{E95436FD-D1F7-4BF0-AFA4-42D36CDF0898}" dt="2025-03-26T22:12:11.848" v="3628" actId="1076"/>
          <ac:spMkLst>
            <pc:docMk/>
            <pc:sldMk cId="1765500355" sldId="1577"/>
            <ac:spMk id="31" creationId="{F054772A-59F7-AEB5-60D8-C6FF7E7E0726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32" creationId="{BEEB0293-0153-D214-304E-3C0992B6D369}"/>
          </ac:spMkLst>
        </pc:spChg>
        <pc:spChg chg="add mod">
          <ac:chgData name="Erfan Meskar" userId="ae30a713-38f5-4e56-b874-fd636adcf478" providerId="ADAL" clId="{E95436FD-D1F7-4BF0-AFA4-42D36CDF0898}" dt="2025-03-26T22:12:11.848" v="3628" actId="1076"/>
          <ac:spMkLst>
            <pc:docMk/>
            <pc:sldMk cId="1765500355" sldId="1577"/>
            <ac:spMk id="33" creationId="{7076AF7E-6A74-0C8B-53EA-A9DEA7F4FA39}"/>
          </ac:spMkLst>
        </pc:spChg>
        <pc:spChg chg="add del mod">
          <ac:chgData name="Erfan Meskar" userId="ae30a713-38f5-4e56-b874-fd636adcf478" providerId="ADAL" clId="{E95436FD-D1F7-4BF0-AFA4-42D36CDF0898}" dt="2025-03-26T22:17:03.045" v="3770" actId="478"/>
          <ac:spMkLst>
            <pc:docMk/>
            <pc:sldMk cId="1765500355" sldId="1577"/>
            <ac:spMk id="34" creationId="{3A0B82A7-6684-E1E6-10F4-69CECEB7F605}"/>
          </ac:spMkLst>
        </pc:spChg>
        <pc:spChg chg="add del mod">
          <ac:chgData name="Erfan Meskar" userId="ae30a713-38f5-4e56-b874-fd636adcf478" providerId="ADAL" clId="{E95436FD-D1F7-4BF0-AFA4-42D36CDF0898}" dt="2025-03-26T22:17:02.485" v="3769" actId="478"/>
          <ac:spMkLst>
            <pc:docMk/>
            <pc:sldMk cId="1765500355" sldId="1577"/>
            <ac:spMk id="35" creationId="{07CF4700-1D4B-523B-42D0-06D5C32780BE}"/>
          </ac:spMkLst>
        </pc:spChg>
        <pc:spChg chg="add del mod">
          <ac:chgData name="Erfan Meskar" userId="ae30a713-38f5-4e56-b874-fd636adcf478" providerId="ADAL" clId="{E95436FD-D1F7-4BF0-AFA4-42D36CDF0898}" dt="2025-03-26T22:17:01.771" v="3768" actId="478"/>
          <ac:spMkLst>
            <pc:docMk/>
            <pc:sldMk cId="1765500355" sldId="1577"/>
            <ac:spMk id="36" creationId="{FB60F7E8-AC83-39E9-2B13-F008CF1545C0}"/>
          </ac:spMkLst>
        </pc:spChg>
        <pc:spChg chg="add del mod">
          <ac:chgData name="Erfan Meskar" userId="ae30a713-38f5-4e56-b874-fd636adcf478" providerId="ADAL" clId="{E95436FD-D1F7-4BF0-AFA4-42D36CDF0898}" dt="2025-03-26T22:27:31.361" v="4477" actId="478"/>
          <ac:spMkLst>
            <pc:docMk/>
            <pc:sldMk cId="1765500355" sldId="1577"/>
            <ac:spMk id="37" creationId="{D33A4EF6-4395-021D-DF47-47EB72CFD052}"/>
          </ac:spMkLst>
        </pc:spChg>
        <pc:spChg chg="del">
          <ac:chgData name="Erfan Meskar" userId="ae30a713-38f5-4e56-b874-fd636adcf478" providerId="ADAL" clId="{E95436FD-D1F7-4BF0-AFA4-42D36CDF0898}" dt="2025-03-26T22:27:31.775" v="4478" actId="478"/>
          <ac:spMkLst>
            <pc:docMk/>
            <pc:sldMk cId="1765500355" sldId="1577"/>
            <ac:spMk id="38" creationId="{6DE74276-B77A-7D42-416F-B2199E95538C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39" creationId="{B1B4F2DA-43AD-2F87-86CF-D6A145403118}"/>
          </ac:spMkLst>
        </pc:spChg>
        <pc:spChg chg="del">
          <ac:chgData name="Erfan Meskar" userId="ae30a713-38f5-4e56-b874-fd636adcf478" providerId="ADAL" clId="{E95436FD-D1F7-4BF0-AFA4-42D36CDF0898}" dt="2025-03-26T22:27:30.483" v="4476" actId="478"/>
          <ac:spMkLst>
            <pc:docMk/>
            <pc:sldMk cId="1765500355" sldId="1577"/>
            <ac:spMk id="40" creationId="{0621EBAC-BFEF-487D-87EF-70B6CCF4FA35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41" creationId="{77BD3999-53B8-0B03-7E06-FC167B4BBA83}"/>
          </ac:spMkLst>
        </pc:spChg>
        <pc:spChg chg="add mod">
          <ac:chgData name="Erfan Meskar" userId="ae30a713-38f5-4e56-b874-fd636adcf478" providerId="ADAL" clId="{E95436FD-D1F7-4BF0-AFA4-42D36CDF0898}" dt="2025-03-26T22:14:27.674" v="3650" actId="1076"/>
          <ac:spMkLst>
            <pc:docMk/>
            <pc:sldMk cId="1765500355" sldId="1577"/>
            <ac:spMk id="42" creationId="{98671258-1841-8EA3-DF21-DF69EEFDE6D3}"/>
          </ac:spMkLst>
        </pc:spChg>
        <pc:spChg chg="add mod">
          <ac:chgData name="Erfan Meskar" userId="ae30a713-38f5-4e56-b874-fd636adcf478" providerId="ADAL" clId="{E95436FD-D1F7-4BF0-AFA4-42D36CDF0898}" dt="2025-03-26T22:14:24.128" v="3649" actId="14100"/>
          <ac:spMkLst>
            <pc:docMk/>
            <pc:sldMk cId="1765500355" sldId="1577"/>
            <ac:spMk id="43" creationId="{CE5029F9-E404-53DE-3C6B-7F402442327A}"/>
          </ac:spMkLst>
        </pc:spChg>
        <pc:spChg chg="add del mod">
          <ac:chgData name="Erfan Meskar" userId="ae30a713-38f5-4e56-b874-fd636adcf478" providerId="ADAL" clId="{E95436FD-D1F7-4BF0-AFA4-42D36CDF0898}" dt="2025-03-26T22:14:38.758" v="3653" actId="478"/>
          <ac:spMkLst>
            <pc:docMk/>
            <pc:sldMk cId="1765500355" sldId="1577"/>
            <ac:spMk id="44" creationId="{7A009787-4219-3C26-31E5-8043B1F498AC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45" creationId="{CDE07AA5-A88D-B430-8906-ECAD503D2638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46" creationId="{AC4F26DD-9F44-C372-4E29-D5CBC490BFEC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47" creationId="{CB166D05-90D2-03D9-5DDA-34944A7F5A23}"/>
          </ac:spMkLst>
        </pc:spChg>
        <pc:spChg chg="add del mod">
          <ac:chgData name="Erfan Meskar" userId="ae30a713-38f5-4e56-b874-fd636adcf478" providerId="ADAL" clId="{E95436FD-D1F7-4BF0-AFA4-42D36CDF0898}" dt="2025-03-26T22:27:29.631" v="4475" actId="478"/>
          <ac:spMkLst>
            <pc:docMk/>
            <pc:sldMk cId="1765500355" sldId="1577"/>
            <ac:spMk id="48" creationId="{3DADE084-DD42-77D7-AD1C-ECDDE7FD5FA8}"/>
          </ac:spMkLst>
        </pc:spChg>
        <pc:spChg chg="add mod">
          <ac:chgData name="Erfan Meskar" userId="ae30a713-38f5-4e56-b874-fd636adcf478" providerId="ADAL" clId="{E95436FD-D1F7-4BF0-AFA4-42D36CDF0898}" dt="2025-03-27T00:27:30.084" v="5773" actId="20577"/>
          <ac:spMkLst>
            <pc:docMk/>
            <pc:sldMk cId="1765500355" sldId="1577"/>
            <ac:spMk id="49" creationId="{F6769302-538E-784E-5D7D-04759EBAB4AB}"/>
          </ac:spMkLst>
        </pc:spChg>
        <pc:spChg chg="mod">
          <ac:chgData name="Erfan Meskar" userId="ae30a713-38f5-4e56-b874-fd636adcf478" providerId="ADAL" clId="{E95436FD-D1F7-4BF0-AFA4-42D36CDF0898}" dt="2025-03-27T01:41:36.048" v="7275" actId="20577"/>
          <ac:spMkLst>
            <pc:docMk/>
            <pc:sldMk cId="1765500355" sldId="1577"/>
            <ac:spMk id="307202" creationId="{1277BF1C-8406-4DE5-E426-A2B42AF5415B}"/>
          </ac:spMkLst>
        </pc:spChg>
      </pc:sldChg>
      <pc:sldChg chg="addSp delSp modSp add mod">
        <pc:chgData name="Erfan Meskar" userId="ae30a713-38f5-4e56-b874-fd636adcf478" providerId="ADAL" clId="{E95436FD-D1F7-4BF0-AFA4-42D36CDF0898}" dt="2025-03-27T01:41:43.592" v="7279"/>
        <pc:sldMkLst>
          <pc:docMk/>
          <pc:sldMk cId="2247444752" sldId="1578"/>
        </pc:sldMkLst>
        <pc:spChg chg="add mod">
          <ac:chgData name="Erfan Meskar" userId="ae30a713-38f5-4e56-b874-fd636adcf478" providerId="ADAL" clId="{E95436FD-D1F7-4BF0-AFA4-42D36CDF0898}" dt="2025-03-26T22:13:06.703" v="3637" actId="1076"/>
          <ac:spMkLst>
            <pc:docMk/>
            <pc:sldMk cId="2247444752" sldId="1578"/>
            <ac:spMk id="2" creationId="{A35C9D63-27D6-747D-9394-3BB9305063EE}"/>
          </ac:spMkLst>
        </pc:spChg>
        <pc:spChg chg="add mod">
          <ac:chgData name="Erfan Meskar" userId="ae30a713-38f5-4e56-b874-fd636adcf478" providerId="ADAL" clId="{E95436FD-D1F7-4BF0-AFA4-42D36CDF0898}" dt="2025-03-26T22:13:13.525" v="3639" actId="1076"/>
          <ac:spMkLst>
            <pc:docMk/>
            <pc:sldMk cId="2247444752" sldId="1578"/>
            <ac:spMk id="5" creationId="{34776824-0DF7-DB96-8E3A-4C443038D473}"/>
          </ac:spMkLst>
        </pc:spChg>
        <pc:spChg chg="add mod">
          <ac:chgData name="Erfan Meskar" userId="ae30a713-38f5-4e56-b874-fd636adcf478" providerId="ADAL" clId="{E95436FD-D1F7-4BF0-AFA4-42D36CDF0898}" dt="2025-03-26T22:13:22.046" v="3642" actId="1076"/>
          <ac:spMkLst>
            <pc:docMk/>
            <pc:sldMk cId="2247444752" sldId="1578"/>
            <ac:spMk id="7" creationId="{CE2170D7-D69F-7C1D-C634-3AD8D226D072}"/>
          </ac:spMkLst>
        </pc:spChg>
        <pc:spChg chg="add del mod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9" creationId="{2FA1CA8B-427E-7EB6-8E12-C49814189960}"/>
          </ac:spMkLst>
        </pc:spChg>
        <pc:spChg chg="del">
          <ac:chgData name="Erfan Meskar" userId="ae30a713-38f5-4e56-b874-fd636adcf478" providerId="ADAL" clId="{E95436FD-D1F7-4BF0-AFA4-42D36CDF0898}" dt="2025-03-26T22:16:53.681" v="3761" actId="478"/>
          <ac:spMkLst>
            <pc:docMk/>
            <pc:sldMk cId="2247444752" sldId="1578"/>
            <ac:spMk id="12" creationId="{B4400DB8-CCED-E861-00B3-627414EBC8D0}"/>
          </ac:spMkLst>
        </pc:spChg>
        <pc:spChg chg="del">
          <ac:chgData name="Erfan Meskar" userId="ae30a713-38f5-4e56-b874-fd636adcf478" providerId="ADAL" clId="{E95436FD-D1F7-4BF0-AFA4-42D36CDF0898}" dt="2025-03-26T22:16:51.555" v="3759" actId="478"/>
          <ac:spMkLst>
            <pc:docMk/>
            <pc:sldMk cId="2247444752" sldId="1578"/>
            <ac:spMk id="13" creationId="{660AF8F9-9BC2-EBF5-7534-059148630D39}"/>
          </ac:spMkLst>
        </pc:spChg>
        <pc:spChg chg="del">
          <ac:chgData name="Erfan Meskar" userId="ae30a713-38f5-4e56-b874-fd636adcf478" providerId="ADAL" clId="{E95436FD-D1F7-4BF0-AFA4-42D36CDF0898}" dt="2025-03-26T22:16:52.887" v="3760" actId="478"/>
          <ac:spMkLst>
            <pc:docMk/>
            <pc:sldMk cId="2247444752" sldId="1578"/>
            <ac:spMk id="14" creationId="{1B5F424A-713B-6C1E-2574-5D794DC83735}"/>
          </ac:spMkLst>
        </pc:spChg>
        <pc:spChg chg="add mod">
          <ac:chgData name="Erfan Meskar" userId="ae30a713-38f5-4e56-b874-fd636adcf478" providerId="ADAL" clId="{E95436FD-D1F7-4BF0-AFA4-42D36CDF0898}" dt="2025-03-26T22:15:21.846" v="3660" actId="1076"/>
          <ac:spMkLst>
            <pc:docMk/>
            <pc:sldMk cId="2247444752" sldId="1578"/>
            <ac:spMk id="19" creationId="{E790678B-70C3-AF33-A75A-94FB4D9075A2}"/>
          </ac:spMkLst>
        </pc:spChg>
        <pc:spChg chg="add mod">
          <ac:chgData name="Erfan Meskar" userId="ae30a713-38f5-4e56-b874-fd636adcf478" providerId="ADAL" clId="{E95436FD-D1F7-4BF0-AFA4-42D36CDF0898}" dt="2025-03-26T22:15:00.674" v="3658" actId="1076"/>
          <ac:spMkLst>
            <pc:docMk/>
            <pc:sldMk cId="2247444752" sldId="1578"/>
            <ac:spMk id="20" creationId="{12A48C29-574C-5709-C7A2-27228997B785}"/>
          </ac:spMkLst>
        </pc:spChg>
        <pc:spChg chg="add mod">
          <ac:chgData name="Erfan Meskar" userId="ae30a713-38f5-4e56-b874-fd636adcf478" providerId="ADAL" clId="{E95436FD-D1F7-4BF0-AFA4-42D36CDF0898}" dt="2025-03-26T22:15:40.778" v="3664" actId="14100"/>
          <ac:spMkLst>
            <pc:docMk/>
            <pc:sldMk cId="2247444752" sldId="1578"/>
            <ac:spMk id="21" creationId="{8A760CBB-B27B-4D56-4D26-F0BA3BE815C1}"/>
          </ac:spMkLst>
        </pc:spChg>
        <pc:spChg chg="add mod">
          <ac:chgData name="Erfan Meskar" userId="ae30a713-38f5-4e56-b874-fd636adcf478" providerId="ADAL" clId="{E95436FD-D1F7-4BF0-AFA4-42D36CDF0898}" dt="2025-03-26T22:15:51.883" v="3666" actId="1076"/>
          <ac:spMkLst>
            <pc:docMk/>
            <pc:sldMk cId="2247444752" sldId="1578"/>
            <ac:spMk id="22" creationId="{DBD91F33-398C-DAED-CAA4-BA440CFB0D11}"/>
          </ac:spMkLst>
        </pc:spChg>
        <pc:spChg chg="add mod">
          <ac:chgData name="Erfan Meskar" userId="ae30a713-38f5-4e56-b874-fd636adcf478" providerId="ADAL" clId="{E95436FD-D1F7-4BF0-AFA4-42D36CDF0898}" dt="2025-03-26T22:15:51.883" v="3666" actId="1076"/>
          <ac:spMkLst>
            <pc:docMk/>
            <pc:sldMk cId="2247444752" sldId="1578"/>
            <ac:spMk id="23" creationId="{F93C1558-E49A-789D-96F1-4973AC1EE778}"/>
          </ac:spMkLst>
        </pc:spChg>
        <pc:spChg chg="add mod">
          <ac:chgData name="Erfan Meskar" userId="ae30a713-38f5-4e56-b874-fd636adcf478" providerId="ADAL" clId="{E95436FD-D1F7-4BF0-AFA4-42D36CDF0898}" dt="2025-03-26T22:15:51.883" v="3666" actId="1076"/>
          <ac:spMkLst>
            <pc:docMk/>
            <pc:sldMk cId="2247444752" sldId="1578"/>
            <ac:spMk id="24" creationId="{8FD9938E-A91C-AFCA-371F-CF755D8801A8}"/>
          </ac:spMkLst>
        </pc:spChg>
        <pc:spChg chg="add del mod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25" creationId="{641AB522-D158-855B-45DF-A6DD4B806246}"/>
          </ac:spMkLst>
        </pc:spChg>
        <pc:spChg chg="add mod">
          <ac:chgData name="Erfan Meskar" userId="ae30a713-38f5-4e56-b874-fd636adcf478" providerId="ADAL" clId="{E95436FD-D1F7-4BF0-AFA4-42D36CDF0898}" dt="2025-03-26T22:18:47.829" v="3858" actId="1076"/>
          <ac:spMkLst>
            <pc:docMk/>
            <pc:sldMk cId="2247444752" sldId="1578"/>
            <ac:spMk id="26" creationId="{8E1433B5-5DE3-F65F-64D0-7178F767AA44}"/>
          </ac:spMkLst>
        </pc:spChg>
        <pc:spChg chg="add mod">
          <ac:chgData name="Erfan Meskar" userId="ae30a713-38f5-4e56-b874-fd636adcf478" providerId="ADAL" clId="{E95436FD-D1F7-4BF0-AFA4-42D36CDF0898}" dt="2025-03-26T22:18:50.558" v="3860" actId="1076"/>
          <ac:spMkLst>
            <pc:docMk/>
            <pc:sldMk cId="2247444752" sldId="1578"/>
            <ac:spMk id="27" creationId="{624412CE-F3B9-E10C-3EF7-A8061B8923E1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28" creationId="{BA5BBBF4-3B6F-C31E-5211-D187592E3FDD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30" creationId="{143925ED-7143-DF27-55AC-2C07A6B1FA07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31" creationId="{B9FEC44C-89D3-4022-0BB3-1C40EEDB7B3F}"/>
          </ac:spMkLst>
        </pc:spChg>
        <pc:spChg chg="del">
          <ac:chgData name="Erfan Meskar" userId="ae30a713-38f5-4e56-b874-fd636adcf478" providerId="ADAL" clId="{E95436FD-D1F7-4BF0-AFA4-42D36CDF0898}" dt="2025-03-26T22:16:54.581" v="3762" actId="478"/>
          <ac:spMkLst>
            <pc:docMk/>
            <pc:sldMk cId="2247444752" sldId="1578"/>
            <ac:spMk id="34" creationId="{C313E282-DA80-4404-3F22-1353707B98FE}"/>
          </ac:spMkLst>
        </pc:spChg>
        <pc:spChg chg="del">
          <ac:chgData name="Erfan Meskar" userId="ae30a713-38f5-4e56-b874-fd636adcf478" providerId="ADAL" clId="{E95436FD-D1F7-4BF0-AFA4-42D36CDF0898}" dt="2025-03-26T22:16:55.088" v="3763" actId="478"/>
          <ac:spMkLst>
            <pc:docMk/>
            <pc:sldMk cId="2247444752" sldId="1578"/>
            <ac:spMk id="35" creationId="{3B345116-65D0-052A-770C-EA9A4B1188EA}"/>
          </ac:spMkLst>
        </pc:spChg>
        <pc:spChg chg="del">
          <ac:chgData name="Erfan Meskar" userId="ae30a713-38f5-4e56-b874-fd636adcf478" providerId="ADAL" clId="{E95436FD-D1F7-4BF0-AFA4-42D36CDF0898}" dt="2025-03-26T22:16:56.146" v="3764" actId="478"/>
          <ac:spMkLst>
            <pc:docMk/>
            <pc:sldMk cId="2247444752" sldId="1578"/>
            <ac:spMk id="36" creationId="{D664AD6D-3FF4-5854-C7D2-C960BE19EB8B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37" creationId="{2713DC98-1C3E-D83F-5BF8-6FABE1EB5F65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38" creationId="{50736D41-7056-2436-E695-E2583CBBD33C}"/>
          </ac:spMkLst>
        </pc:spChg>
        <pc:spChg chg="del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40" creationId="{FF293AA5-E817-6577-2054-D88221748BBC}"/>
          </ac:spMkLst>
        </pc:spChg>
        <pc:spChg chg="add mod">
          <ac:chgData name="Erfan Meskar" userId="ae30a713-38f5-4e56-b874-fd636adcf478" providerId="ADAL" clId="{E95436FD-D1F7-4BF0-AFA4-42D36CDF0898}" dt="2025-03-26T22:18:53.446" v="3862" actId="1076"/>
          <ac:spMkLst>
            <pc:docMk/>
            <pc:sldMk cId="2247444752" sldId="1578"/>
            <ac:spMk id="42" creationId="{8F4553F6-A08B-F58D-6648-FD07B7BCCDA2}"/>
          </ac:spMkLst>
        </pc:spChg>
        <pc:spChg chg="add del mod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43" creationId="{452838B6-4A6C-9F15-40A5-F1EDFB33FE95}"/>
          </ac:spMkLst>
        </pc:spChg>
        <pc:spChg chg="add mod">
          <ac:chgData name="Erfan Meskar" userId="ae30a713-38f5-4e56-b874-fd636adcf478" providerId="ADAL" clId="{E95436FD-D1F7-4BF0-AFA4-42D36CDF0898}" dt="2025-03-26T22:18:59.978" v="3866" actId="1076"/>
          <ac:spMkLst>
            <pc:docMk/>
            <pc:sldMk cId="2247444752" sldId="1578"/>
            <ac:spMk id="44" creationId="{D5814FF2-C958-5FD5-28ED-7FF9A93797A3}"/>
          </ac:spMkLst>
        </pc:spChg>
        <pc:spChg chg="add del mod">
          <ac:chgData name="Erfan Meskar" userId="ae30a713-38f5-4e56-b874-fd636adcf478" providerId="ADAL" clId="{E95436FD-D1F7-4BF0-AFA4-42D36CDF0898}" dt="2025-03-26T22:27:51.138" v="4565" actId="478"/>
          <ac:spMkLst>
            <pc:docMk/>
            <pc:sldMk cId="2247444752" sldId="1578"/>
            <ac:spMk id="45" creationId="{9BC390FF-7A4C-4C4E-18C0-110790BD5D0A}"/>
          </ac:spMkLst>
        </pc:spChg>
        <pc:spChg chg="add mod">
          <ac:chgData name="Erfan Meskar" userId="ae30a713-38f5-4e56-b874-fd636adcf478" providerId="ADAL" clId="{E95436FD-D1F7-4BF0-AFA4-42D36CDF0898}" dt="2025-03-26T22:19:06.092" v="3870" actId="1076"/>
          <ac:spMkLst>
            <pc:docMk/>
            <pc:sldMk cId="2247444752" sldId="1578"/>
            <ac:spMk id="46" creationId="{4DBB992C-F6BA-8F71-DE3A-A4763C1B9D88}"/>
          </ac:spMkLst>
        </pc:spChg>
        <pc:spChg chg="add mod">
          <ac:chgData name="Erfan Meskar" userId="ae30a713-38f5-4e56-b874-fd636adcf478" providerId="ADAL" clId="{E95436FD-D1F7-4BF0-AFA4-42D36CDF0898}" dt="2025-03-27T00:27:39.490" v="5775"/>
          <ac:spMkLst>
            <pc:docMk/>
            <pc:sldMk cId="2247444752" sldId="1578"/>
            <ac:spMk id="47" creationId="{5EDCA207-2231-562B-6F6C-CCE6E4C0E471}"/>
          </ac:spMkLst>
        </pc:spChg>
        <pc:spChg chg="mod">
          <ac:chgData name="Erfan Meskar" userId="ae30a713-38f5-4e56-b874-fd636adcf478" providerId="ADAL" clId="{E95436FD-D1F7-4BF0-AFA4-42D36CDF0898}" dt="2025-03-27T01:41:43.592" v="7279"/>
          <ac:spMkLst>
            <pc:docMk/>
            <pc:sldMk cId="2247444752" sldId="1578"/>
            <ac:spMk id="307202" creationId="{2EB96EB7-B19A-C2EC-CD6F-CCEE29A6EC37}"/>
          </ac:spMkLst>
        </pc:spChg>
      </pc:sldChg>
      <pc:sldChg chg="addSp delSp modSp add mod">
        <pc:chgData name="Erfan Meskar" userId="ae30a713-38f5-4e56-b874-fd636adcf478" providerId="ADAL" clId="{E95436FD-D1F7-4BF0-AFA4-42D36CDF0898}" dt="2025-03-27T01:41:49.225" v="7283"/>
        <pc:sldMkLst>
          <pc:docMk/>
          <pc:sldMk cId="3018520535" sldId="1579"/>
        </pc:sldMkLst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4" creationId="{9880065B-2A24-0641-9EB0-BE3EFED9268F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5" creationId="{8F92264B-9F11-B4E1-B760-C650255A8318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6" creationId="{A9FAB6B7-6915-E844-2E3B-10E6F2C069B1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1" creationId="{B4116B4D-BDC5-E63E-85AB-5250F648D0CE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2" creationId="{5DEC4F29-3D3A-8DD7-DDDA-1E0C906740AD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3" creationId="{5123559E-46CA-8188-2706-128C1C7E051B}"/>
          </ac:spMkLst>
        </pc:spChg>
        <pc:spChg chg="del">
          <ac:chgData name="Erfan Meskar" userId="ae30a713-38f5-4e56-b874-fd636adcf478" providerId="ADAL" clId="{E95436FD-D1F7-4BF0-AFA4-42D36CDF0898}" dt="2025-03-26T22:16:12.074" v="3672" actId="478"/>
          <ac:spMkLst>
            <pc:docMk/>
            <pc:sldMk cId="3018520535" sldId="1579"/>
            <ac:spMk id="14" creationId="{39378473-D086-7571-FDB5-934B68492FAB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5" creationId="{7186221B-8885-9098-52EA-7FD1DA17A2FD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8" creationId="{2C26DEF2-4CCB-3DA0-C971-FBE18CF160D5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19" creationId="{556AFE30-3E74-77CD-0C7B-EC16C34725F8}"/>
          </ac:spMkLst>
        </pc:spChg>
        <pc:spChg chg="del">
          <ac:chgData name="Erfan Meskar" userId="ae30a713-38f5-4e56-b874-fd636adcf478" providerId="ADAL" clId="{E95436FD-D1F7-4BF0-AFA4-42D36CDF0898}" dt="2025-03-26T22:16:10.398" v="3671" actId="478"/>
          <ac:spMkLst>
            <pc:docMk/>
            <pc:sldMk cId="3018520535" sldId="1579"/>
            <ac:spMk id="20" creationId="{9BA22758-A253-3FCD-27EE-F63178EE1F3B}"/>
          </ac:spMkLst>
        </pc:spChg>
        <pc:spChg chg="mod">
          <ac:chgData name="Erfan Meskar" userId="ae30a713-38f5-4e56-b874-fd636adcf478" providerId="ADAL" clId="{E95436FD-D1F7-4BF0-AFA4-42D36CDF0898}" dt="2025-03-26T22:16:38.836" v="3757" actId="14100"/>
          <ac:spMkLst>
            <pc:docMk/>
            <pc:sldMk cId="3018520535" sldId="1579"/>
            <ac:spMk id="22" creationId="{91C317F7-6B7A-397E-5714-0D94924DEDCA}"/>
          </ac:spMkLst>
        </pc:spChg>
        <pc:spChg chg="mod">
          <ac:chgData name="Erfan Meskar" userId="ae30a713-38f5-4e56-b874-fd636adcf478" providerId="ADAL" clId="{E95436FD-D1F7-4BF0-AFA4-42D36CDF0898}" dt="2025-03-26T22:16:42.517" v="3758" actId="14100"/>
          <ac:spMkLst>
            <pc:docMk/>
            <pc:sldMk cId="3018520535" sldId="1579"/>
            <ac:spMk id="23" creationId="{83FCD871-DC28-EB9F-488F-9FADFEE9F36B}"/>
          </ac:spMkLst>
        </pc:spChg>
        <pc:spChg chg="mod">
          <ac:chgData name="Erfan Meskar" userId="ae30a713-38f5-4e56-b874-fd636adcf478" providerId="ADAL" clId="{E95436FD-D1F7-4BF0-AFA4-42D36CDF0898}" dt="2025-03-26T22:20:24.647" v="3883" actId="14100"/>
          <ac:spMkLst>
            <pc:docMk/>
            <pc:sldMk cId="3018520535" sldId="1579"/>
            <ac:spMk id="24" creationId="{7E6010CE-2710-AB20-344D-3F0E57A2AFB7}"/>
          </ac:spMkLst>
        </pc:spChg>
        <pc:spChg chg="mod">
          <ac:chgData name="Erfan Meskar" userId="ae30a713-38f5-4e56-b874-fd636adcf478" providerId="ADAL" clId="{E95436FD-D1F7-4BF0-AFA4-42D36CDF0898}" dt="2025-03-26T22:32:21.644" v="4830" actId="14100"/>
          <ac:spMkLst>
            <pc:docMk/>
            <pc:sldMk cId="3018520535" sldId="1579"/>
            <ac:spMk id="25" creationId="{4E040F88-2166-A598-4482-E598D58D2BED}"/>
          </ac:spMkLst>
        </pc:spChg>
        <pc:spChg chg="add del mod">
          <ac:chgData name="Erfan Meskar" userId="ae30a713-38f5-4e56-b874-fd636adcf478" providerId="ADAL" clId="{E95436FD-D1F7-4BF0-AFA4-42D36CDF0898}" dt="2025-03-26T22:19:13.111" v="3872" actId="478"/>
          <ac:spMkLst>
            <pc:docMk/>
            <pc:sldMk cId="3018520535" sldId="1579"/>
            <ac:spMk id="26" creationId="{7C8FD236-9011-4CBF-82D7-756037E35F82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27" creationId="{82DCC641-6889-69BF-4CC1-8D1FA7001EF2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30" creationId="{B57E0ACB-C295-7974-1419-26848FDE57DA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31" creationId="{296D37DA-B40E-AD71-3ED0-F99111C49EC9}"/>
          </ac:spMkLst>
        </pc:spChg>
        <pc:spChg chg="del mod">
          <ac:chgData name="Erfan Meskar" userId="ae30a713-38f5-4e56-b874-fd636adcf478" providerId="ADAL" clId="{E95436FD-D1F7-4BF0-AFA4-42D36CDF0898}" dt="2025-03-26T22:20:11.444" v="3879" actId="478"/>
          <ac:spMkLst>
            <pc:docMk/>
            <pc:sldMk cId="3018520535" sldId="1579"/>
            <ac:spMk id="34" creationId="{893E1C17-5836-438A-E7C7-1EF5FAD240B2}"/>
          </ac:spMkLst>
        </pc:spChg>
        <pc:spChg chg="del mod">
          <ac:chgData name="Erfan Meskar" userId="ae30a713-38f5-4e56-b874-fd636adcf478" providerId="ADAL" clId="{E95436FD-D1F7-4BF0-AFA4-42D36CDF0898}" dt="2025-03-26T22:20:08.372" v="3877" actId="478"/>
          <ac:spMkLst>
            <pc:docMk/>
            <pc:sldMk cId="3018520535" sldId="1579"/>
            <ac:spMk id="35" creationId="{D467D6CC-7638-5849-0595-2727552422A5}"/>
          </ac:spMkLst>
        </pc:spChg>
        <pc:spChg chg="del mod">
          <ac:chgData name="Erfan Meskar" userId="ae30a713-38f5-4e56-b874-fd636adcf478" providerId="ADAL" clId="{E95436FD-D1F7-4BF0-AFA4-42D36CDF0898}" dt="2025-03-26T22:20:10.379" v="3878" actId="478"/>
          <ac:spMkLst>
            <pc:docMk/>
            <pc:sldMk cId="3018520535" sldId="1579"/>
            <ac:spMk id="36" creationId="{517C4919-8277-4A12-A18A-8558D6EE16E5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37" creationId="{6D2FF155-122B-F3B1-6F97-92740C8C2890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39" creationId="{E422F125-C46A-9602-3BA0-1104275635A7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40" creationId="{611064C0-E240-133D-EBA6-41DBD014A0C7}"/>
          </ac:spMkLst>
        </pc:spChg>
        <pc:spChg chg="mod">
          <ac:chgData name="Erfan Meskar" userId="ae30a713-38f5-4e56-b874-fd636adcf478" providerId="ADAL" clId="{E95436FD-D1F7-4BF0-AFA4-42D36CDF0898}" dt="2025-03-26T22:16:18.543" v="3753" actId="1037"/>
          <ac:spMkLst>
            <pc:docMk/>
            <pc:sldMk cId="3018520535" sldId="1579"/>
            <ac:spMk id="41" creationId="{BC86920F-5A32-8E1A-D684-D085ABFBFBE7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42" creationId="{700C9BD3-DDDE-66D7-4899-EC2AE1A1B731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43" creationId="{85C49B59-F493-FC4D-EE67-5195F8EC6D3C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45" creationId="{8FD05F2A-BEDB-F040-8044-EC9ADFE86E4A}"/>
          </ac:spMkLst>
        </pc:spChg>
        <pc:spChg chg="add mod">
          <ac:chgData name="Erfan Meskar" userId="ae30a713-38f5-4e56-b874-fd636adcf478" providerId="ADAL" clId="{E95436FD-D1F7-4BF0-AFA4-42D36CDF0898}" dt="2025-03-26T22:20:00.010" v="3874" actId="1076"/>
          <ac:spMkLst>
            <pc:docMk/>
            <pc:sldMk cId="3018520535" sldId="1579"/>
            <ac:spMk id="46" creationId="{E1FA8D75-D6EB-5B22-1127-A4A7C33909A9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47" creationId="{633CDC01-A9D4-6610-E35E-2D7E3147E7B4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48" creationId="{7A9831B8-6F42-44AF-B7F0-0E1B295D47A6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52" creationId="{8293E68C-EF86-1B5D-8E80-38E87387E451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56" creationId="{35747854-44B1-45BA-2E87-E30164369D32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58" creationId="{C3D29FED-2DAA-B155-29A4-B77ACA372439}"/>
          </ac:spMkLst>
        </pc:spChg>
        <pc:spChg chg="add del mod">
          <ac:chgData name="Erfan Meskar" userId="ae30a713-38f5-4e56-b874-fd636adcf478" providerId="ADAL" clId="{E95436FD-D1F7-4BF0-AFA4-42D36CDF0898}" dt="2025-03-26T22:20:40.621" v="3885" actId="478"/>
          <ac:spMkLst>
            <pc:docMk/>
            <pc:sldMk cId="3018520535" sldId="1579"/>
            <ac:spMk id="60" creationId="{767E4192-ACE0-F76B-4946-F45025514171}"/>
          </ac:spMkLst>
        </pc:spChg>
        <pc:spChg chg="add mod">
          <ac:chgData name="Erfan Meskar" userId="ae30a713-38f5-4e56-b874-fd636adcf478" providerId="ADAL" clId="{E95436FD-D1F7-4BF0-AFA4-42D36CDF0898}" dt="2025-03-26T22:32:36.250" v="4839" actId="20577"/>
          <ac:spMkLst>
            <pc:docMk/>
            <pc:sldMk cId="3018520535" sldId="1579"/>
            <ac:spMk id="61" creationId="{299B6671-6562-E867-E7D9-20F12EFC9E25}"/>
          </ac:spMkLst>
        </pc:spChg>
        <pc:spChg chg="add del mod">
          <ac:chgData name="Erfan Meskar" userId="ae30a713-38f5-4e56-b874-fd636adcf478" providerId="ADAL" clId="{E95436FD-D1F7-4BF0-AFA4-42D36CDF0898}" dt="2025-03-26T22:32:19.813" v="4829" actId="11529"/>
          <ac:spMkLst>
            <pc:docMk/>
            <pc:sldMk cId="3018520535" sldId="1579"/>
            <ac:spMk id="62" creationId="{6E57E0E7-94A8-FE2B-B728-45DE04CFB37D}"/>
          </ac:spMkLst>
        </pc:spChg>
        <pc:spChg chg="add mod">
          <ac:chgData name="Erfan Meskar" userId="ae30a713-38f5-4e56-b874-fd636adcf478" providerId="ADAL" clId="{E95436FD-D1F7-4BF0-AFA4-42D36CDF0898}" dt="2025-03-26T22:32:18.264" v="4827" actId="20577"/>
          <ac:spMkLst>
            <pc:docMk/>
            <pc:sldMk cId="3018520535" sldId="1579"/>
            <ac:spMk id="63" creationId="{4AE10625-2950-287F-7A83-7FF588FDF9AA}"/>
          </ac:spMkLst>
        </pc:spChg>
        <pc:spChg chg="mod">
          <ac:chgData name="Erfan Meskar" userId="ae30a713-38f5-4e56-b874-fd636adcf478" providerId="ADAL" clId="{E95436FD-D1F7-4BF0-AFA4-42D36CDF0898}" dt="2025-03-27T01:41:49.225" v="7283"/>
          <ac:spMkLst>
            <pc:docMk/>
            <pc:sldMk cId="3018520535" sldId="1579"/>
            <ac:spMk id="307202" creationId="{69AD9484-65BD-B734-0782-0A96E2236A63}"/>
          </ac:spMkLst>
        </pc:spChg>
      </pc:sldChg>
      <pc:sldChg chg="addSp delSp modSp add mod modAnim">
        <pc:chgData name="Erfan Meskar" userId="ae30a713-38f5-4e56-b874-fd636adcf478" providerId="ADAL" clId="{E95436FD-D1F7-4BF0-AFA4-42D36CDF0898}" dt="2025-03-27T01:41:52.112" v="7285"/>
        <pc:sldMkLst>
          <pc:docMk/>
          <pc:sldMk cId="3469566834" sldId="1580"/>
        </pc:sldMkLst>
        <pc:spChg chg="add mod">
          <ac:chgData name="Erfan Meskar" userId="ae30a713-38f5-4e56-b874-fd636adcf478" providerId="ADAL" clId="{E95436FD-D1F7-4BF0-AFA4-42D36CDF0898}" dt="2025-03-26T22:32:54.276" v="4840" actId="20577"/>
          <ac:spMkLst>
            <pc:docMk/>
            <pc:sldMk cId="3469566834" sldId="1580"/>
            <ac:spMk id="2" creationId="{672B30A5-A89C-ADB1-1B75-3AE4562BAA61}"/>
          </ac:spMkLst>
        </pc:spChg>
        <pc:spChg chg="add mod">
          <ac:chgData name="Erfan Meskar" userId="ae30a713-38f5-4e56-b874-fd636adcf478" providerId="ADAL" clId="{E95436FD-D1F7-4BF0-AFA4-42D36CDF0898}" dt="2025-03-26T22:23:53.853" v="4261" actId="1076"/>
          <ac:spMkLst>
            <pc:docMk/>
            <pc:sldMk cId="3469566834" sldId="1580"/>
            <ac:spMk id="3" creationId="{9E03117E-9AE4-E0E6-0102-64961C528CFD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22" creationId="{F468D7D2-453A-359A-6031-54C39F9193FB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24" creationId="{526AB069-DFBA-AC6A-A6BB-7E9CF80AC281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28" creationId="{8D7E1F21-2E87-1C24-ACDE-0FF208E5FC63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30" creationId="{9F3DE2AE-CD54-D5A1-81E5-87B2B316F23E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31" creationId="{DC56E276-B3D8-0D0C-81FC-AEF71C88BD4E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32" creationId="{6000BC76-9FC0-C7D4-364C-EC50A6699F94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38" creationId="{6FC8191E-2C22-6B3E-EE99-F7B4DDEA673C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39" creationId="{42260AD3-7318-B36B-B884-17B8E62DDDDA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40" creationId="{7765017C-016E-C2F1-75BB-B236B51DC30F}"/>
          </ac:spMkLst>
        </pc:spChg>
        <pc:spChg chg="del">
          <ac:chgData name="Erfan Meskar" userId="ae30a713-38f5-4e56-b874-fd636adcf478" providerId="ADAL" clId="{E95436FD-D1F7-4BF0-AFA4-42D36CDF0898}" dt="2025-03-26T22:21:49.051" v="4002" actId="478"/>
          <ac:spMkLst>
            <pc:docMk/>
            <pc:sldMk cId="3469566834" sldId="1580"/>
            <ac:spMk id="41" creationId="{ECCE2FED-1932-F023-2134-A7C389D34FFC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42" creationId="{C6D29B81-CC4B-92BC-6B07-D49CE9F3CEFF}"/>
          </ac:spMkLst>
        </pc:spChg>
        <pc:spChg chg="mod">
          <ac:chgData name="Erfan Meskar" userId="ae30a713-38f5-4e56-b874-fd636adcf478" providerId="ADAL" clId="{E95436FD-D1F7-4BF0-AFA4-42D36CDF0898}" dt="2025-03-26T22:24:03.845" v="4262" actId="207"/>
          <ac:spMkLst>
            <pc:docMk/>
            <pc:sldMk cId="3469566834" sldId="1580"/>
            <ac:spMk id="43" creationId="{69F1F9B8-A644-BD83-140C-6063954B94E5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44" creationId="{C831F2C6-E630-F10B-CE84-1A62524AD3B1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45" creationId="{32F050E9-5B56-D2FD-043E-B4BC11AC5FA0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47" creationId="{7715E9A6-A03D-FE33-880A-75C82C4DCD7F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50" creationId="{2D4CE72C-81D8-B1D8-3563-1B0AD5AA208A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53" creationId="{7E7F3626-5E87-B1F2-4E1A-8EAC53D7C7AE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54" creationId="{4BC7AA86-3AC3-6C7A-2F48-2F1A798375D8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57" creationId="{C4DEFF3D-A112-89D1-8B6B-BBFAB62FE80D}"/>
          </ac:spMkLst>
        </pc:spChg>
        <pc:spChg chg="mod">
          <ac:chgData name="Erfan Meskar" userId="ae30a713-38f5-4e56-b874-fd636adcf478" providerId="ADAL" clId="{E95436FD-D1F7-4BF0-AFA4-42D36CDF0898}" dt="2025-03-26T22:21:57.964" v="4092" actId="1037"/>
          <ac:spMkLst>
            <pc:docMk/>
            <pc:sldMk cId="3469566834" sldId="1580"/>
            <ac:spMk id="58" creationId="{CEFA7994-13E0-3338-5B5C-55370A494175}"/>
          </ac:spMkLst>
        </pc:spChg>
        <pc:spChg chg="mod">
          <ac:chgData name="Erfan Meskar" userId="ae30a713-38f5-4e56-b874-fd636adcf478" providerId="ADAL" clId="{E95436FD-D1F7-4BF0-AFA4-42D36CDF0898}" dt="2025-03-27T01:41:52.112" v="7285"/>
          <ac:spMkLst>
            <pc:docMk/>
            <pc:sldMk cId="3469566834" sldId="1580"/>
            <ac:spMk id="307202" creationId="{95729806-2454-856F-5F00-EB6B185F75DC}"/>
          </ac:spMkLst>
        </pc:spChg>
      </pc:sldChg>
      <pc:sldChg chg="addSp delSp modSp add mod">
        <pc:chgData name="Erfan Meskar" userId="ae30a713-38f5-4e56-b874-fd636adcf478" providerId="ADAL" clId="{E95436FD-D1F7-4BF0-AFA4-42D36CDF0898}" dt="2025-03-27T01:41:41.071" v="7277"/>
        <pc:sldMkLst>
          <pc:docMk/>
          <pc:sldMk cId="3703770875" sldId="1581"/>
        </pc:sldMkLst>
        <pc:spChg chg="add mod">
          <ac:chgData name="Erfan Meskar" userId="ae30a713-38f5-4e56-b874-fd636adcf478" providerId="ADAL" clId="{E95436FD-D1F7-4BF0-AFA4-42D36CDF0898}" dt="2025-03-27T00:27:36.424" v="5774"/>
          <ac:spMkLst>
            <pc:docMk/>
            <pc:sldMk cId="3703770875" sldId="1581"/>
            <ac:spMk id="2" creationId="{4732A8F0-9E31-24A3-6F1E-71025CD274B2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4" creationId="{BEC65D43-5227-46E1-66E8-D9F199FB1676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6" creationId="{501A0ECB-210E-8E05-73AF-95A6AA848929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8" creationId="{ACEB328C-3AA9-002A-F2B2-9C77F9936CDC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10" creationId="{CF9397A9-DD7E-2ACA-03DD-3DA325AD301E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15" creationId="{A4142653-059A-2FC3-BCC0-E61AA599CFBC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16" creationId="{A67342A5-AD9C-BBE5-0D9E-34DE93CA7E70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17" creationId="{637B2494-B496-56A2-E08F-C8096DECE187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18" creationId="{54BB090B-E3C6-97BB-F239-A12ED3B49E40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28" creationId="{32B24F11-E2EC-DF38-95AC-F831482B961A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1" creationId="{6CDAF260-366D-6178-91B5-6DAEC37B7DA3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2" creationId="{858BDE8C-5098-F890-5134-718C79015DC4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3" creationId="{C953E258-C2C5-453C-52F8-BA7AE33FCD27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7" creationId="{7BA1777E-0985-F5D6-7616-C1CE7BD8FB32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8" creationId="{9228B569-EC26-44B2-E9AC-F1CE99D360FF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39" creationId="{58274A94-38C6-67B3-1B29-0903D6B3C2B6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40" creationId="{8CC35412-743C-045B-2BAF-B2D61F8F5F7B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42" creationId="{A882C9AA-5194-A053-FFA8-5B49EA8D2BAE}"/>
          </ac:spMkLst>
        </pc:spChg>
        <pc:spChg chg="del">
          <ac:chgData name="Erfan Meskar" userId="ae30a713-38f5-4e56-b874-fd636adcf478" providerId="ADAL" clId="{E95436FD-D1F7-4BF0-AFA4-42D36CDF0898}" dt="2025-03-26T22:27:35.306" v="4479" actId="478"/>
          <ac:spMkLst>
            <pc:docMk/>
            <pc:sldMk cId="3703770875" sldId="1581"/>
            <ac:spMk id="43" creationId="{1520E582-BC1C-EB40-08FD-5556C6D61BF4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46" creationId="{AF5227E3-620D-0A96-C185-C0A706E836F1}"/>
          </ac:spMkLst>
        </pc:spChg>
        <pc:spChg chg="mod">
          <ac:chgData name="Erfan Meskar" userId="ae30a713-38f5-4e56-b874-fd636adcf478" providerId="ADAL" clId="{E95436FD-D1F7-4BF0-AFA4-42D36CDF0898}" dt="2025-03-26T22:27:42.235" v="4563" actId="1037"/>
          <ac:spMkLst>
            <pc:docMk/>
            <pc:sldMk cId="3703770875" sldId="1581"/>
            <ac:spMk id="47" creationId="{8B453E0F-5A67-338B-405F-3D85C050F395}"/>
          </ac:spMkLst>
        </pc:spChg>
        <pc:spChg chg="mod">
          <ac:chgData name="Erfan Meskar" userId="ae30a713-38f5-4e56-b874-fd636adcf478" providerId="ADAL" clId="{E95436FD-D1F7-4BF0-AFA4-42D36CDF0898}" dt="2025-03-27T01:41:41.071" v="7277"/>
          <ac:spMkLst>
            <pc:docMk/>
            <pc:sldMk cId="3703770875" sldId="1581"/>
            <ac:spMk id="307202" creationId="{660C3D27-5A58-0E54-0CE7-ED717EAB26A7}"/>
          </ac:spMkLst>
        </pc:spChg>
      </pc:sldChg>
      <pc:sldChg chg="addSp delSp modSp add mod">
        <pc:chgData name="Erfan Meskar" userId="ae30a713-38f5-4e56-b874-fd636adcf478" providerId="ADAL" clId="{E95436FD-D1F7-4BF0-AFA4-42D36CDF0898}" dt="2025-03-27T01:41:46.378" v="7281"/>
        <pc:sldMkLst>
          <pc:docMk/>
          <pc:sldMk cId="960051363" sldId="1582"/>
        </pc:sldMkLst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3" creationId="{FCB0018A-28F9-27B7-DC46-72EFCE856EE6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5" creationId="{34A34C81-AB9A-CD39-A8DB-04F9872C226F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9" creationId="{024E1DB6-0572-AAFB-AB4D-DA1919A16F0C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10" creationId="{C546A26F-6117-72F9-38FE-81C2F27CAEF4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11" creationId="{495A8978-E8B7-5A67-2350-FA74EFAF832C}"/>
          </ac:spMkLst>
        </pc:spChg>
        <pc:spChg chg="add mod">
          <ac:chgData name="Erfan Meskar" userId="ae30a713-38f5-4e56-b874-fd636adcf478" providerId="ADAL" clId="{E95436FD-D1F7-4BF0-AFA4-42D36CDF0898}" dt="2025-03-27T00:27:42.204" v="5776"/>
          <ac:spMkLst>
            <pc:docMk/>
            <pc:sldMk cId="960051363" sldId="1582"/>
            <ac:spMk id="12" creationId="{818B402F-9E21-DC9F-19B5-88CCFC83550E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17" creationId="{4C9CE038-A34A-FE99-A1FD-029D818AA0DD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18" creationId="{A5E2BA05-CBD9-E710-82F5-DD2C57722675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20" creationId="{0EFA8245-3F54-B852-8D11-BA7A8AF3A611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21" creationId="{D71B47D5-FC01-1795-C4FE-9BF4F2271378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22" creationId="{28DBF375-59AA-5BE0-F33D-1009EDAE8498}"/>
          </ac:spMkLst>
        </pc:spChg>
        <pc:spChg chg="mod">
          <ac:chgData name="Erfan Meskar" userId="ae30a713-38f5-4e56-b874-fd636adcf478" providerId="ADAL" clId="{E95436FD-D1F7-4BF0-AFA4-42D36CDF0898}" dt="2025-03-26T22:30:21.425" v="4776" actId="14100"/>
          <ac:spMkLst>
            <pc:docMk/>
            <pc:sldMk cId="960051363" sldId="1582"/>
            <ac:spMk id="24" creationId="{61937C3D-05DA-F278-ABA8-6BDF54599630}"/>
          </ac:spMkLst>
        </pc:spChg>
        <pc:spChg chg="mod">
          <ac:chgData name="Erfan Meskar" userId="ae30a713-38f5-4e56-b874-fd636adcf478" providerId="ADAL" clId="{E95436FD-D1F7-4BF0-AFA4-42D36CDF0898}" dt="2025-03-26T22:30:14.618" v="4773" actId="14100"/>
          <ac:spMkLst>
            <pc:docMk/>
            <pc:sldMk cId="960051363" sldId="1582"/>
            <ac:spMk id="25" creationId="{F9FB2087-BD70-4E8C-AD8A-C7534816CA86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26" creationId="{9D24B738-4F8E-89B4-595A-47AFC6D87984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28" creationId="{98981B2D-0604-50DF-0E47-A4C17357A634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29" creationId="{4E9ECD71-E6F2-D541-E2D7-C94C3701390F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30" creationId="{AB5E0A0D-7D42-7CE0-6B4D-A2398E39845B}"/>
          </ac:spMkLst>
        </pc:spChg>
        <pc:spChg chg="mod">
          <ac:chgData name="Erfan Meskar" userId="ae30a713-38f5-4e56-b874-fd636adcf478" providerId="ADAL" clId="{E95436FD-D1F7-4BF0-AFA4-42D36CDF0898}" dt="2025-03-26T22:28:01.793" v="4651" actId="1037"/>
          <ac:spMkLst>
            <pc:docMk/>
            <pc:sldMk cId="960051363" sldId="1582"/>
            <ac:spMk id="41" creationId="{A72F03FB-67BB-1E75-613C-75B8AB2716E1}"/>
          </ac:spMkLst>
        </pc:spChg>
        <pc:spChg chg="del">
          <ac:chgData name="Erfan Meskar" userId="ae30a713-38f5-4e56-b874-fd636adcf478" providerId="ADAL" clId="{E95436FD-D1F7-4BF0-AFA4-42D36CDF0898}" dt="2025-03-26T22:27:54.650" v="4566" actId="478"/>
          <ac:spMkLst>
            <pc:docMk/>
            <pc:sldMk cId="960051363" sldId="1582"/>
            <ac:spMk id="42" creationId="{9E4C6164-39E4-0D4C-137A-955196937C1F}"/>
          </ac:spMkLst>
        </pc:spChg>
        <pc:spChg chg="del mod">
          <ac:chgData name="Erfan Meskar" userId="ae30a713-38f5-4e56-b874-fd636adcf478" providerId="ADAL" clId="{E95436FD-D1F7-4BF0-AFA4-42D36CDF0898}" dt="2025-03-26T22:30:17.978" v="4775" actId="478"/>
          <ac:spMkLst>
            <pc:docMk/>
            <pc:sldMk cId="960051363" sldId="1582"/>
            <ac:spMk id="43" creationId="{44A118C3-B9DE-F919-B1EB-B2B7FFF16562}"/>
          </ac:spMkLst>
        </pc:spChg>
        <pc:spChg chg="del">
          <ac:chgData name="Erfan Meskar" userId="ae30a713-38f5-4e56-b874-fd636adcf478" providerId="ADAL" clId="{E95436FD-D1F7-4BF0-AFA4-42D36CDF0898}" dt="2025-03-26T22:30:16.762" v="4774" actId="478"/>
          <ac:spMkLst>
            <pc:docMk/>
            <pc:sldMk cId="960051363" sldId="1582"/>
            <ac:spMk id="44" creationId="{2AA6AF8A-4BE7-DCF9-1DA2-3162EACD748A}"/>
          </ac:spMkLst>
        </pc:spChg>
        <pc:spChg chg="del">
          <ac:chgData name="Erfan Meskar" userId="ae30a713-38f5-4e56-b874-fd636adcf478" providerId="ADAL" clId="{E95436FD-D1F7-4BF0-AFA4-42D36CDF0898}" dt="2025-03-26T22:30:24.275" v="4777" actId="478"/>
          <ac:spMkLst>
            <pc:docMk/>
            <pc:sldMk cId="960051363" sldId="1582"/>
            <ac:spMk id="45" creationId="{ACE0EF54-8CCC-A305-AE60-8BC0437CBF10}"/>
          </ac:spMkLst>
        </pc:spChg>
        <pc:spChg chg="del mod">
          <ac:chgData name="Erfan Meskar" userId="ae30a713-38f5-4e56-b874-fd636adcf478" providerId="ADAL" clId="{E95436FD-D1F7-4BF0-AFA4-42D36CDF0898}" dt="2025-03-26T22:30:26.307" v="4778" actId="478"/>
          <ac:spMkLst>
            <pc:docMk/>
            <pc:sldMk cId="960051363" sldId="1582"/>
            <ac:spMk id="46" creationId="{C7D25748-EE46-E690-6842-4208139ED789}"/>
          </ac:spMkLst>
        </pc:spChg>
        <pc:spChg chg="mod">
          <ac:chgData name="Erfan Meskar" userId="ae30a713-38f5-4e56-b874-fd636adcf478" providerId="ADAL" clId="{E95436FD-D1F7-4BF0-AFA4-42D36CDF0898}" dt="2025-03-27T01:41:46.378" v="7281"/>
          <ac:spMkLst>
            <pc:docMk/>
            <pc:sldMk cId="960051363" sldId="1582"/>
            <ac:spMk id="307202" creationId="{55089F7F-961C-AD41-4341-BD68906449DF}"/>
          </ac:spMkLst>
        </pc:spChg>
      </pc:sldChg>
      <pc:sldChg chg="modSp add mod modAnim">
        <pc:chgData name="Erfan Meskar" userId="ae30a713-38f5-4e56-b874-fd636adcf478" providerId="ADAL" clId="{E95436FD-D1F7-4BF0-AFA4-42D36CDF0898}" dt="2025-03-27T01:42:29.994" v="7288" actId="20577"/>
        <pc:sldMkLst>
          <pc:docMk/>
          <pc:sldMk cId="3297704867" sldId="1583"/>
        </pc:sldMkLst>
        <pc:spChg chg="mod">
          <ac:chgData name="Erfan Meskar" userId="ae30a713-38f5-4e56-b874-fd636adcf478" providerId="ADAL" clId="{E95436FD-D1F7-4BF0-AFA4-42D36CDF0898}" dt="2025-03-27T01:42:29.994" v="7288" actId="20577"/>
          <ac:spMkLst>
            <pc:docMk/>
            <pc:sldMk cId="3297704867" sldId="1583"/>
            <ac:spMk id="2" creationId="{115ECCE7-C228-8ACC-FC58-2AAED9C8ED92}"/>
          </ac:spMkLst>
        </pc:spChg>
        <pc:spChg chg="mod">
          <ac:chgData name="Erfan Meskar" userId="ae30a713-38f5-4e56-b874-fd636adcf478" providerId="ADAL" clId="{E95436FD-D1F7-4BF0-AFA4-42D36CDF0898}" dt="2025-03-26T22:34:16.793" v="4849" actId="20577"/>
          <ac:spMkLst>
            <pc:docMk/>
            <pc:sldMk cId="3297704867" sldId="1583"/>
            <ac:spMk id="307202" creationId="{5B00EDAC-633E-F352-C74F-58117039D021}"/>
          </ac:spMkLst>
        </pc:spChg>
      </pc:sldChg>
      <pc:sldChg chg="addSp modSp add mod modAnim">
        <pc:chgData name="Erfan Meskar" userId="ae30a713-38f5-4e56-b874-fd636adcf478" providerId="ADAL" clId="{E95436FD-D1F7-4BF0-AFA4-42D36CDF0898}" dt="2025-03-27T01:25:43.094" v="7019" actId="20577"/>
        <pc:sldMkLst>
          <pc:docMk/>
          <pc:sldMk cId="2541745419" sldId="1584"/>
        </pc:sldMkLst>
        <pc:spChg chg="mod">
          <ac:chgData name="Erfan Meskar" userId="ae30a713-38f5-4e56-b874-fd636adcf478" providerId="ADAL" clId="{E95436FD-D1F7-4BF0-AFA4-42D36CDF0898}" dt="2025-03-27T01:25:43.094" v="7019" actId="20577"/>
          <ac:spMkLst>
            <pc:docMk/>
            <pc:sldMk cId="2541745419" sldId="1584"/>
            <ac:spMk id="2" creationId="{27D94520-02E0-8162-9CB5-B82EF3B5A7D7}"/>
          </ac:spMkLst>
        </pc:spChg>
        <pc:spChg chg="add mod ord">
          <ac:chgData name="Erfan Meskar" userId="ae30a713-38f5-4e56-b874-fd636adcf478" providerId="ADAL" clId="{E95436FD-D1F7-4BF0-AFA4-42D36CDF0898}" dt="2025-03-26T22:37:54.902" v="5063" actId="167"/>
          <ac:spMkLst>
            <pc:docMk/>
            <pc:sldMk cId="2541745419" sldId="1584"/>
            <ac:spMk id="4" creationId="{1C2C479C-80C5-C3BA-B470-1E8A0F888845}"/>
          </ac:spMkLst>
        </pc:spChg>
        <pc:spChg chg="add mod ord">
          <ac:chgData name="Erfan Meskar" userId="ae30a713-38f5-4e56-b874-fd636adcf478" providerId="ADAL" clId="{E95436FD-D1F7-4BF0-AFA4-42D36CDF0898}" dt="2025-03-26T22:37:54.902" v="5063" actId="167"/>
          <ac:spMkLst>
            <pc:docMk/>
            <pc:sldMk cId="2541745419" sldId="1584"/>
            <ac:spMk id="5" creationId="{2D6AA13D-EBBC-7BCC-D609-33062F731F1F}"/>
          </ac:spMkLst>
        </pc:spChg>
        <pc:spChg chg="add mod ord">
          <ac:chgData name="Erfan Meskar" userId="ae30a713-38f5-4e56-b874-fd636adcf478" providerId="ADAL" clId="{E95436FD-D1F7-4BF0-AFA4-42D36CDF0898}" dt="2025-03-26T22:37:54.902" v="5063" actId="167"/>
          <ac:spMkLst>
            <pc:docMk/>
            <pc:sldMk cId="2541745419" sldId="1584"/>
            <ac:spMk id="6" creationId="{825D05D9-B576-8622-4BFF-62C8BA8C02BA}"/>
          </ac:spMkLst>
        </pc:spChg>
        <pc:spChg chg="add mod ord">
          <ac:chgData name="Erfan Meskar" userId="ae30a713-38f5-4e56-b874-fd636adcf478" providerId="ADAL" clId="{E95436FD-D1F7-4BF0-AFA4-42D36CDF0898}" dt="2025-03-26T22:37:54.902" v="5063" actId="167"/>
          <ac:spMkLst>
            <pc:docMk/>
            <pc:sldMk cId="2541745419" sldId="1584"/>
            <ac:spMk id="7" creationId="{2D249F77-D157-0113-352F-BCE03321CF00}"/>
          </ac:spMkLst>
        </pc:spChg>
        <pc:spChg chg="add mod ord">
          <ac:chgData name="Erfan Meskar" userId="ae30a713-38f5-4e56-b874-fd636adcf478" providerId="ADAL" clId="{E95436FD-D1F7-4BF0-AFA4-42D36CDF0898}" dt="2025-03-26T22:38:07.334" v="5067" actId="167"/>
          <ac:spMkLst>
            <pc:docMk/>
            <pc:sldMk cId="2541745419" sldId="1584"/>
            <ac:spMk id="8" creationId="{E44298AF-4722-3BE0-B31F-E341E9566B92}"/>
          </ac:spMkLst>
        </pc:spChg>
        <pc:spChg chg="mod">
          <ac:chgData name="Erfan Meskar" userId="ae30a713-38f5-4e56-b874-fd636adcf478" providerId="ADAL" clId="{E95436FD-D1F7-4BF0-AFA4-42D36CDF0898}" dt="2025-03-26T22:44:19.387" v="5332" actId="207"/>
          <ac:spMkLst>
            <pc:docMk/>
            <pc:sldMk cId="2541745419" sldId="1584"/>
            <ac:spMk id="43" creationId="{F3A12C24-4438-97F0-D813-02D6368F25E6}"/>
          </ac:spMkLst>
        </pc:spChg>
        <pc:spChg chg="mod">
          <ac:chgData name="Erfan Meskar" userId="ae30a713-38f5-4e56-b874-fd636adcf478" providerId="ADAL" clId="{E95436FD-D1F7-4BF0-AFA4-42D36CDF0898}" dt="2025-03-26T22:51:59.883" v="5651" actId="207"/>
          <ac:spMkLst>
            <pc:docMk/>
            <pc:sldMk cId="2541745419" sldId="1584"/>
            <ac:spMk id="307202" creationId="{C7A9FDFC-EDFA-A4A4-B6F6-7D94C3838B6E}"/>
          </ac:spMkLst>
        </pc:spChg>
      </pc:sldChg>
      <pc:sldChg chg="addSp delSp modSp add mod modAnim">
        <pc:chgData name="Erfan Meskar" userId="ae30a713-38f5-4e56-b874-fd636adcf478" providerId="ADAL" clId="{E95436FD-D1F7-4BF0-AFA4-42D36CDF0898}" dt="2025-03-27T01:36:28.260" v="7256"/>
        <pc:sldMkLst>
          <pc:docMk/>
          <pc:sldMk cId="2440387576" sldId="1585"/>
        </pc:sldMkLst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10" creationId="{70189DE2-7D92-A88B-9B80-FDC141D4B218}"/>
          </ac:spMkLst>
        </pc:spChg>
        <pc:spChg chg="mod">
          <ac:chgData name="Erfan Meskar" userId="ae30a713-38f5-4e56-b874-fd636adcf478" providerId="ADAL" clId="{E95436FD-D1F7-4BF0-AFA4-42D36CDF0898}" dt="2025-03-27T00:37:27.909" v="5901" actId="1036"/>
          <ac:spMkLst>
            <pc:docMk/>
            <pc:sldMk cId="2440387576" sldId="1585"/>
            <ac:spMk id="11" creationId="{FF64A4AA-327A-5B8E-7D76-D8ECD9BF9EB8}"/>
          </ac:spMkLst>
        </pc:spChg>
        <pc:spChg chg="mod">
          <ac:chgData name="Erfan Meskar" userId="ae30a713-38f5-4e56-b874-fd636adcf478" providerId="ADAL" clId="{E95436FD-D1F7-4BF0-AFA4-42D36CDF0898}" dt="2025-03-27T00:37:27.909" v="5901" actId="1036"/>
          <ac:spMkLst>
            <pc:docMk/>
            <pc:sldMk cId="2440387576" sldId="1585"/>
            <ac:spMk id="15" creationId="{F3307415-7E66-05ED-1ADC-FE72DF20D7EF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19" creationId="{9078C0FB-8475-CA1F-A47D-C59024797FFE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24" creationId="{78B4C949-BF28-DD14-9075-EBE737232F3F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26" creationId="{A10FA388-8733-1A8B-D683-C89B62DAB4F2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28" creationId="{E541C5AA-B333-F3BB-FBD4-AFAC3A2BB8BA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35" creationId="{B0C6551B-73CF-FA9C-9EA3-AF7AB8C318EA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38" creationId="{1F3039C6-2CFF-4058-439E-8DE440B3FC75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45" creationId="{D802EFD2-C263-CB8C-E7CB-BADCE8DDB179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52" creationId="{66945309-5541-F5FE-6F85-6A3954267B63}"/>
          </ac:spMkLst>
        </pc:spChg>
        <pc:spChg chg="add mod">
          <ac:chgData name="Erfan Meskar" userId="ae30a713-38f5-4e56-b874-fd636adcf478" providerId="ADAL" clId="{E95436FD-D1F7-4BF0-AFA4-42D36CDF0898}" dt="2025-03-27T00:37:28.437" v="5902"/>
          <ac:spMkLst>
            <pc:docMk/>
            <pc:sldMk cId="2440387576" sldId="1585"/>
            <ac:spMk id="56" creationId="{27D2FE25-71CE-F612-AA3C-676C995CE705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62" creationId="{93D20082-D996-680E-7811-F06FBCFB72D5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63" creationId="{0CF6B9DC-B4F2-9F23-6C35-F95A0EC5B719}"/>
          </ac:spMkLst>
        </pc:spChg>
        <pc:spChg chg="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0114" creationId="{77E5A0F4-828E-55BE-F84F-C0AFB938D4CB}"/>
          </ac:spMkLst>
        </pc:spChg>
        <pc:spChg chg="mod">
          <ac:chgData name="Erfan Meskar" userId="ae30a713-38f5-4e56-b874-fd636adcf478" providerId="ADAL" clId="{E95436FD-D1F7-4BF0-AFA4-42D36CDF0898}" dt="2025-03-27T00:44:50.194" v="6155" actId="20577"/>
          <ac:spMkLst>
            <pc:docMk/>
            <pc:sldMk cId="2440387576" sldId="1585"/>
            <ac:spMk id="90115" creationId="{C24A9DD9-BF64-77FC-4FD1-D7416E2E9183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16" creationId="{BCC862BD-51CD-81A7-2055-27C542FCC1B1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0118" creationId="{73F40D78-6DF1-A6D2-8D44-E4533D6E3CBF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19" creationId="{6514B112-9F90-F20E-2328-8E272D40312B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0121" creationId="{E461EABA-6F4F-6A8E-8D0B-BBE1BA4B419C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23" creationId="{DE1E1EE4-959C-A1BD-6703-58EDD4B0271A}"/>
          </ac:spMkLst>
        </pc:spChg>
        <pc:spChg chg="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0124" creationId="{84EE3FA8-D32F-12A9-09B6-3CE5E276FCDF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25" creationId="{F3575B50-F2C9-150A-D00F-B79E929E57C1}"/>
          </ac:spMkLst>
        </pc:spChg>
        <pc:spChg chg="del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26" creationId="{AE9C679A-8FC1-89E7-EA8B-91A781E9DB86}"/>
          </ac:spMkLst>
        </pc:spChg>
        <pc:spChg chg="del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27" creationId="{4D1DBE8B-BA37-7142-F855-052FEA9F3311}"/>
          </ac:spMkLst>
        </pc:spChg>
        <pc:spChg chg="add del mod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28" creationId="{1D287D68-C6C2-A4DD-AFF6-135903B5F9B0}"/>
          </ac:spMkLst>
        </pc:spChg>
        <pc:spChg chg="del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29" creationId="{13C2C726-65C1-8336-B2C3-218CDE76B92A}"/>
          </ac:spMkLst>
        </pc:spChg>
        <pc:spChg chg="add del mod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30" creationId="{9E191C09-2A00-4A9E-9B43-3FB4DEC6DFF2}"/>
          </ac:spMkLst>
        </pc:spChg>
        <pc:spChg chg="del mod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31" creationId="{C01477A4-8CED-1971-2CCA-086F660D6D40}"/>
          </ac:spMkLst>
        </pc:spChg>
        <pc:spChg chg="del mod">
          <ac:chgData name="Erfan Meskar" userId="ae30a713-38f5-4e56-b874-fd636adcf478" providerId="ADAL" clId="{E95436FD-D1F7-4BF0-AFA4-42D36CDF0898}" dt="2025-03-27T00:39:09.478" v="6051" actId="478"/>
          <ac:spMkLst>
            <pc:docMk/>
            <pc:sldMk cId="2440387576" sldId="1585"/>
            <ac:spMk id="90132" creationId="{83306621-AC4C-47DD-9A3F-E6C466FFFA9F}"/>
          </ac:spMkLst>
        </pc:spChg>
        <pc:spChg chg="mod">
          <ac:chgData name="Erfan Meskar" userId="ae30a713-38f5-4e56-b874-fd636adcf478" providerId="ADAL" clId="{E95436FD-D1F7-4BF0-AFA4-42D36CDF0898}" dt="2025-03-27T00:39:14.958" v="6067" actId="1037"/>
          <ac:spMkLst>
            <pc:docMk/>
            <pc:sldMk cId="2440387576" sldId="1585"/>
            <ac:spMk id="90133" creationId="{910604EC-43EA-AE90-BA91-15143B8246EF}"/>
          </ac:spMkLst>
        </pc:spChg>
        <pc:spChg chg="mod">
          <ac:chgData name="Erfan Meskar" userId="ae30a713-38f5-4e56-b874-fd636adcf478" providerId="ADAL" clId="{E95436FD-D1F7-4BF0-AFA4-42D36CDF0898}" dt="2025-03-27T00:39:14.958" v="6067" actId="1037"/>
          <ac:spMkLst>
            <pc:docMk/>
            <pc:sldMk cId="2440387576" sldId="1585"/>
            <ac:spMk id="90134" creationId="{AC697BDB-07DD-F86E-0A62-EDECC4C62B6D}"/>
          </ac:spMkLst>
        </pc:spChg>
        <pc:spChg chg="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0135" creationId="{32FB32EA-FC93-9540-E730-4347EBD479BA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37" creationId="{DDA71685-8D56-50C8-B4ED-1184BB81F6AB}"/>
          </ac:spMkLst>
        </pc:spChg>
        <pc:spChg chg="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0139" creationId="{0FBA1865-91D2-4C72-056E-038C578E2FCF}"/>
          </ac:spMkLst>
        </pc:spChg>
        <pc:spChg chg="mod">
          <ac:chgData name="Erfan Meskar" userId="ae30a713-38f5-4e56-b874-fd636adcf478" providerId="ADAL" clId="{E95436FD-D1F7-4BF0-AFA4-42D36CDF0898}" dt="2025-03-27T00:39:37.408" v="6073" actId="1076"/>
          <ac:spMkLst>
            <pc:docMk/>
            <pc:sldMk cId="2440387576" sldId="1585"/>
            <ac:spMk id="90150" creationId="{AEC8ADC5-2623-925C-E45C-42ADE414338D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0152" creationId="{95C9ABD9-5FE5-8E06-0D84-BC041C40A983}"/>
          </ac:spMkLst>
        </pc:spChg>
        <pc:spChg chg="add 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53" creationId="{D8BE33CE-A5DA-152E-5AC1-9D1679D551D8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0155" creationId="{70239891-06DE-BDE2-8DE1-EA0020E0746B}"/>
          </ac:spMkLst>
        </pc:spChg>
        <pc:spChg chg="add 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56" creationId="{273C1852-4732-64C3-C873-85A3840FD4CA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58" creationId="{4D6FBE41-40A1-CC2C-101A-A74F76E8650F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59" creationId="{29DAD13C-FCE2-0B38-69B9-4710228BA290}"/>
          </ac:spMkLst>
        </pc:spChg>
        <pc:spChg chg="add 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60" creationId="{966DCD3A-6157-4CD2-C47F-ADE87080EC37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0161" creationId="{632BF0F1-B04D-BC9B-E340-B4B3B256111A}"/>
          </ac:spMkLst>
        </pc:spChg>
        <pc:spChg chg="add 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0162" creationId="{6E9EDEFA-E219-8FB4-4FCD-88E37036E4E8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0164" creationId="{A070D2FE-8205-58D9-3F8A-BD28DE73073C}"/>
          </ac:spMkLst>
        </pc:spChg>
        <pc:spChg chg="add mod">
          <ac:chgData name="Erfan Meskar" userId="ae30a713-38f5-4e56-b874-fd636adcf478" providerId="ADAL" clId="{E95436FD-D1F7-4BF0-AFA4-42D36CDF0898}" dt="2025-03-27T00:38:21.054" v="5997"/>
          <ac:spMkLst>
            <pc:docMk/>
            <pc:sldMk cId="2440387576" sldId="1585"/>
            <ac:spMk id="90174" creationId="{7FA32942-D4A2-3A01-34CB-025A1A55EECE}"/>
          </ac:spMkLst>
        </pc:spChg>
        <pc:spChg chg="mod">
          <ac:chgData name="Erfan Meskar" userId="ae30a713-38f5-4e56-b874-fd636adcf478" providerId="ADAL" clId="{E95436FD-D1F7-4BF0-AFA4-42D36CDF0898}" dt="2025-03-27T00:40:51.285" v="6107" actId="1076"/>
          <ac:spMkLst>
            <pc:docMk/>
            <pc:sldMk cId="2440387576" sldId="1585"/>
            <ac:spMk id="971779" creationId="{FC1CA85E-82F5-8635-94CF-ADED3461F1BB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782" creationId="{75D75378-3A7A-3D47-B529-BB2352DB8534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784" creationId="{1F8F7F20-4BC5-469F-B7B4-CE4327C21DDD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790" creationId="{6112436E-769C-ACC7-2B59-CF4FE111B999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792" creationId="{D719B660-7EE1-CB4A-FC70-EFB23604A90D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801" creationId="{F414DFAF-B81D-7A0F-9259-FCAE154F29D9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808" creationId="{B7C43485-D917-0CAA-029B-A8FC5D8A5246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809" creationId="{F1A9B016-6368-5BAE-91A7-113AFFD04FE6}"/>
          </ac:spMkLst>
        </pc:spChg>
        <pc:spChg chg="add mod">
          <ac:chgData name="Erfan Meskar" userId="ae30a713-38f5-4e56-b874-fd636adcf478" providerId="ADAL" clId="{E95436FD-D1F7-4BF0-AFA4-42D36CDF0898}" dt="2025-03-27T00:37:27.453" v="5900"/>
          <ac:spMkLst>
            <pc:docMk/>
            <pc:sldMk cId="2440387576" sldId="1585"/>
            <ac:spMk id="971824" creationId="{406100B6-900B-5975-9F33-E01BF26CD4E2}"/>
          </ac:spMkLst>
        </pc:spChg>
        <pc:spChg chg="mod">
          <ac:chgData name="Erfan Meskar" userId="ae30a713-38f5-4e56-b874-fd636adcf478" providerId="ADAL" clId="{E95436FD-D1F7-4BF0-AFA4-42D36CDF0898}" dt="2025-03-27T00:39:14.958" v="6067" actId="1037"/>
          <ac:spMkLst>
            <pc:docMk/>
            <pc:sldMk cId="2440387576" sldId="1585"/>
            <ac:spMk id="971825" creationId="{CEB0C5F8-BA37-79A3-8336-2ACA888D2C3A}"/>
          </ac:spMkLst>
        </pc:spChg>
        <pc:spChg chg="add 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71828" creationId="{58E81B26-68DA-E2A3-4E86-5CF1611ECB5B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71829" creationId="{70F71B8A-73C2-60C8-DFBD-E8D0CB70631D}"/>
          </ac:spMkLst>
        </pc:spChg>
        <pc:spChg chg="mod">
          <ac:chgData name="Erfan Meskar" userId="ae30a713-38f5-4e56-b874-fd636adcf478" providerId="ADAL" clId="{E95436FD-D1F7-4BF0-AFA4-42D36CDF0898}" dt="2025-03-27T00:38:11.984" v="5996" actId="1035"/>
          <ac:spMkLst>
            <pc:docMk/>
            <pc:sldMk cId="2440387576" sldId="1585"/>
            <ac:spMk id="971832" creationId="{F959B2EC-4C8F-F3E1-3452-1F17ED889BB6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71834" creationId="{059662D3-37C0-F066-69CB-EBE1D5C74F0C}"/>
          </ac:spMkLst>
        </pc:spChg>
        <pc:spChg chg="add mod">
          <ac:chgData name="Erfan Meskar" userId="ae30a713-38f5-4e56-b874-fd636adcf478" providerId="ADAL" clId="{E95436FD-D1F7-4BF0-AFA4-42D36CDF0898}" dt="2025-03-27T00:37:32.101" v="5903"/>
          <ac:spMkLst>
            <pc:docMk/>
            <pc:sldMk cId="2440387576" sldId="1585"/>
            <ac:spMk id="971838" creationId="{2E95CF9E-A896-A352-7E27-B79248BF87CB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71839" creationId="{770E712D-015C-45A6-426F-DE4D72BB6F9F}"/>
          </ac:spMkLst>
        </pc:spChg>
        <pc:spChg chg="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71840" creationId="{DE362E3A-51DC-FF10-26C1-E0C8287D86D8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71842" creationId="{461ABA3F-4063-5614-8D5C-28D2F99E3DAF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71844" creationId="{A0354D72-B284-657B-1DB1-600C8D7C5B15}"/>
          </ac:spMkLst>
        </pc:spChg>
        <pc:spChg chg="add del mod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45" creationId="{D847AA91-9331-737A-BA1F-C5D41D9FF3D7}"/>
          </ac:spMkLst>
        </pc:spChg>
        <pc:spChg chg="del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46" creationId="{26C3A227-4669-B966-DA8C-21E62B6998CC}"/>
          </ac:spMkLst>
        </pc:spChg>
        <pc:spChg chg="del mod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47" creationId="{79892F9C-6281-8C58-5C87-8A063ACC1788}"/>
          </ac:spMkLst>
        </pc:spChg>
        <pc:spChg chg="del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48" creationId="{2763DD41-4FBA-9592-2110-6E57EB630077}"/>
          </ac:spMkLst>
        </pc:spChg>
        <pc:spChg chg="del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49" creationId="{CE5B1E8D-9EA3-3B01-374A-F04BCB696148}"/>
          </ac:spMkLst>
        </pc:spChg>
        <pc:spChg chg="del mod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50" creationId="{6BF8BE77-1055-762B-FB9A-2AE9388684B8}"/>
          </ac:spMkLst>
        </pc:spChg>
        <pc:spChg chg="del">
          <ac:chgData name="Erfan Meskar" userId="ae30a713-38f5-4e56-b874-fd636adcf478" providerId="ADAL" clId="{E95436FD-D1F7-4BF0-AFA4-42D36CDF0898}" dt="2025-03-27T00:40:02.124" v="6075" actId="478"/>
          <ac:spMkLst>
            <pc:docMk/>
            <pc:sldMk cId="2440387576" sldId="1585"/>
            <ac:spMk id="971851" creationId="{87E2339A-5F80-C661-E66D-0AB3D4CD4760}"/>
          </ac:spMkLst>
        </pc:spChg>
        <pc:spChg chg="mod">
          <ac:chgData name="Erfan Meskar" userId="ae30a713-38f5-4e56-b874-fd636adcf478" providerId="ADAL" clId="{E95436FD-D1F7-4BF0-AFA4-42D36CDF0898}" dt="2025-03-27T00:40:16.109" v="6094" actId="1076"/>
          <ac:spMkLst>
            <pc:docMk/>
            <pc:sldMk cId="2440387576" sldId="1585"/>
            <ac:spMk id="971852" creationId="{76227CE0-ABD2-EE50-21B3-C599E935E1E1}"/>
          </ac:spMkLst>
        </pc:spChg>
        <pc:spChg chg="add mod">
          <ac:chgData name="Erfan Meskar" userId="ae30a713-38f5-4e56-b874-fd636adcf478" providerId="ADAL" clId="{E95436FD-D1F7-4BF0-AFA4-42D36CDF0898}" dt="2025-03-27T00:40:16.109" v="6094" actId="1076"/>
          <ac:spMkLst>
            <pc:docMk/>
            <pc:sldMk cId="2440387576" sldId="1585"/>
            <ac:spMk id="971853" creationId="{8E2B4529-5FBF-B57B-2066-A80B1545290E}"/>
          </ac:spMkLst>
        </pc:spChg>
        <pc:spChg chg="add mod">
          <ac:chgData name="Erfan Meskar" userId="ae30a713-38f5-4e56-b874-fd636adcf478" providerId="ADAL" clId="{E95436FD-D1F7-4BF0-AFA4-42D36CDF0898}" dt="2025-03-27T00:40:49.069" v="6105" actId="1076"/>
          <ac:spMkLst>
            <pc:docMk/>
            <pc:sldMk cId="2440387576" sldId="1585"/>
            <ac:spMk id="971854" creationId="{38795CF8-563C-7E38-D6B2-6E73F207757C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71855" creationId="{A1DC70B6-A00C-4BA7-8D2E-25FD4D5918AF}"/>
          </ac:spMkLst>
        </pc:spChg>
        <pc:spChg chg="mod">
          <ac:chgData name="Erfan Meskar" userId="ae30a713-38f5-4e56-b874-fd636adcf478" providerId="ADAL" clId="{E95436FD-D1F7-4BF0-AFA4-42D36CDF0898}" dt="2025-03-27T00:40:57.463" v="6122" actId="1036"/>
          <ac:spMkLst>
            <pc:docMk/>
            <pc:sldMk cId="2440387576" sldId="1585"/>
            <ac:spMk id="971858" creationId="{03B95FF8-6134-DC5E-42F2-CA302B8574CB}"/>
          </ac:spMkLst>
        </pc:spChg>
        <pc:spChg chg="add mod">
          <ac:chgData name="Erfan Meskar" userId="ae30a713-38f5-4e56-b874-fd636adcf478" providerId="ADAL" clId="{E95436FD-D1F7-4BF0-AFA4-42D36CDF0898}" dt="2025-03-27T00:38:21.054" v="5997"/>
          <ac:spMkLst>
            <pc:docMk/>
            <pc:sldMk cId="2440387576" sldId="1585"/>
            <ac:spMk id="971859" creationId="{C8222D96-B7FA-23D4-B34D-81732FED1AEB}"/>
          </ac:spMkLst>
        </pc:spChg>
        <pc:spChg chg="add mod">
          <ac:chgData name="Erfan Meskar" userId="ae30a713-38f5-4e56-b874-fd636adcf478" providerId="ADAL" clId="{E95436FD-D1F7-4BF0-AFA4-42D36CDF0898}" dt="2025-03-27T00:38:21.054" v="5997"/>
          <ac:spMkLst>
            <pc:docMk/>
            <pc:sldMk cId="2440387576" sldId="1585"/>
            <ac:spMk id="971861" creationId="{FB5E5AE9-17C4-D15D-6EF2-C23FFFBEB53B}"/>
          </ac:spMkLst>
        </pc:spChg>
        <pc:spChg chg="mod">
          <ac:chgData name="Erfan Meskar" userId="ae30a713-38f5-4e56-b874-fd636adcf478" providerId="ADAL" clId="{E95436FD-D1F7-4BF0-AFA4-42D36CDF0898}" dt="2025-03-27T00:41:02.562" v="6139" actId="1036"/>
          <ac:spMkLst>
            <pc:docMk/>
            <pc:sldMk cId="2440387576" sldId="1585"/>
            <ac:spMk id="971865" creationId="{FED295A3-A9BB-551F-F6CB-852A6767E1A3}"/>
          </ac:spMkLst>
        </pc:spChg>
        <pc:spChg chg="mod">
          <ac:chgData name="Erfan Meskar" userId="ae30a713-38f5-4e56-b874-fd636adcf478" providerId="ADAL" clId="{E95436FD-D1F7-4BF0-AFA4-42D36CDF0898}" dt="2025-03-27T00:40:29.553" v="6101" actId="1037"/>
          <ac:spMkLst>
            <pc:docMk/>
            <pc:sldMk cId="2440387576" sldId="1585"/>
            <ac:spMk id="971869" creationId="{ACFDE754-7937-513B-EA0C-CD8E521B6ED7}"/>
          </ac:spMkLst>
        </pc:spChg>
        <pc:spChg chg="add mod">
          <ac:chgData name="Erfan Meskar" userId="ae30a713-38f5-4e56-b874-fd636adcf478" providerId="ADAL" clId="{E95436FD-D1F7-4BF0-AFA4-42D36CDF0898}" dt="2025-03-27T00:45:45.437" v="6199" actId="113"/>
          <ac:spMkLst>
            <pc:docMk/>
            <pc:sldMk cId="2440387576" sldId="1585"/>
            <ac:spMk id="971876" creationId="{CD898B66-862E-3467-43C3-A4E9DBDA67C6}"/>
          </ac:spMkLst>
        </pc:spChg>
        <pc:cxnChg chg="mod">
          <ac:chgData name="Erfan Meskar" userId="ae30a713-38f5-4e56-b874-fd636adcf478" providerId="ADAL" clId="{E95436FD-D1F7-4BF0-AFA4-42D36CDF0898}" dt="2025-03-27T00:39:40.663" v="6074" actId="14100"/>
          <ac:cxnSpMkLst>
            <pc:docMk/>
            <pc:sldMk cId="2440387576" sldId="1585"/>
            <ac:cxnSpMk id="90149" creationId="{8634EA3A-F056-2626-4801-5347A54D6E5D}"/>
          </ac:cxnSpMkLst>
        </pc:cxnChg>
        <pc:cxnChg chg="mod">
          <ac:chgData name="Erfan Meskar" userId="ae30a713-38f5-4e56-b874-fd636adcf478" providerId="ADAL" clId="{E95436FD-D1F7-4BF0-AFA4-42D36CDF0898}" dt="2025-03-27T00:40:40.737" v="6104" actId="14100"/>
          <ac:cxnSpMkLst>
            <pc:docMk/>
            <pc:sldMk cId="2440387576" sldId="1585"/>
            <ac:cxnSpMk id="971868" creationId="{6BE7FA20-F143-88AC-0D6E-AC83647A93A6}"/>
          </ac:cxnSpMkLst>
        </pc:cxnChg>
      </pc:sldChg>
      <pc:sldChg chg="addSp delSp modSp add mod delAnim modAnim">
        <pc:chgData name="Erfan Meskar" userId="ae30a713-38f5-4e56-b874-fd636adcf478" providerId="ADAL" clId="{E95436FD-D1F7-4BF0-AFA4-42D36CDF0898}" dt="2025-03-27T01:36:14.607" v="7255"/>
        <pc:sldMkLst>
          <pc:docMk/>
          <pc:sldMk cId="877325649" sldId="1586"/>
        </pc:sldMkLst>
        <pc:spChg chg="mod">
          <ac:chgData name="Erfan Meskar" userId="ae30a713-38f5-4e56-b874-fd636adcf478" providerId="ADAL" clId="{E95436FD-D1F7-4BF0-AFA4-42D36CDF0898}" dt="2025-03-27T01:03:32.891" v="6434" actId="693"/>
          <ac:spMkLst>
            <pc:docMk/>
            <pc:sldMk cId="877325649" sldId="1586"/>
            <ac:spMk id="2" creationId="{AD7992F7-C9B6-E22E-FB65-840A68A482BB}"/>
          </ac:spMkLst>
        </pc:spChg>
        <pc:spChg chg="add mod">
          <ac:chgData name="Erfan Meskar" userId="ae30a713-38f5-4e56-b874-fd636adcf478" providerId="ADAL" clId="{E95436FD-D1F7-4BF0-AFA4-42D36CDF0898}" dt="2025-03-27T00:55:58.821" v="6365" actId="1076"/>
          <ac:spMkLst>
            <pc:docMk/>
            <pc:sldMk cId="877325649" sldId="1586"/>
            <ac:spMk id="4" creationId="{B4117204-25C5-81A1-F63E-07447A0AAE18}"/>
          </ac:spMkLst>
        </pc:spChg>
        <pc:spChg chg="mod">
          <ac:chgData name="Erfan Meskar" userId="ae30a713-38f5-4e56-b874-fd636adcf478" providerId="ADAL" clId="{E95436FD-D1F7-4BF0-AFA4-42D36CDF0898}" dt="2025-03-27T00:54:04.791" v="6325" actId="207"/>
          <ac:spMkLst>
            <pc:docMk/>
            <pc:sldMk cId="877325649" sldId="1586"/>
            <ac:spMk id="5" creationId="{F54A07BE-D44B-4BEF-B408-CE9B61BDDDC4}"/>
          </ac:spMkLst>
        </pc:spChg>
        <pc:spChg chg="add mod">
          <ac:chgData name="Erfan Meskar" userId="ae30a713-38f5-4e56-b874-fd636adcf478" providerId="ADAL" clId="{E95436FD-D1F7-4BF0-AFA4-42D36CDF0898}" dt="2025-03-27T00:55:58.821" v="6365" actId="1076"/>
          <ac:spMkLst>
            <pc:docMk/>
            <pc:sldMk cId="877325649" sldId="1586"/>
            <ac:spMk id="6" creationId="{0EF1335F-FEA5-B4F7-5EB0-BB2014986E8C}"/>
          </ac:spMkLst>
        </pc:spChg>
        <pc:spChg chg="add mod">
          <ac:chgData name="Erfan Meskar" userId="ae30a713-38f5-4e56-b874-fd636adcf478" providerId="ADAL" clId="{E95436FD-D1F7-4BF0-AFA4-42D36CDF0898}" dt="2025-03-27T00:55:58.821" v="6365" actId="1076"/>
          <ac:spMkLst>
            <pc:docMk/>
            <pc:sldMk cId="877325649" sldId="1586"/>
            <ac:spMk id="7" creationId="{BCA56869-603D-2C0E-7677-3DDFDC154305}"/>
          </ac:spMkLst>
        </pc:spChg>
        <pc:spChg chg="mod">
          <ac:chgData name="Erfan Meskar" userId="ae30a713-38f5-4e56-b874-fd636adcf478" providerId="ADAL" clId="{E95436FD-D1F7-4BF0-AFA4-42D36CDF0898}" dt="2025-03-27T00:59:16.505" v="6398" actId="207"/>
          <ac:spMkLst>
            <pc:docMk/>
            <pc:sldMk cId="877325649" sldId="1586"/>
            <ac:spMk id="8" creationId="{D0D03657-5E87-DFDB-BE55-F5E30B14AE21}"/>
          </ac:spMkLst>
        </pc:spChg>
        <pc:spChg chg="add mod">
          <ac:chgData name="Erfan Meskar" userId="ae30a713-38f5-4e56-b874-fd636adcf478" providerId="ADAL" clId="{E95436FD-D1F7-4BF0-AFA4-42D36CDF0898}" dt="2025-03-27T00:59:12.723" v="6397" actId="207"/>
          <ac:spMkLst>
            <pc:docMk/>
            <pc:sldMk cId="877325649" sldId="1586"/>
            <ac:spMk id="9" creationId="{520F8C02-82B7-2537-9198-A0AA002BD397}"/>
          </ac:spMkLst>
        </pc:spChg>
        <pc:spChg chg="mod">
          <ac:chgData name="Erfan Meskar" userId="ae30a713-38f5-4e56-b874-fd636adcf478" providerId="ADAL" clId="{E95436FD-D1F7-4BF0-AFA4-42D36CDF0898}" dt="2025-03-27T00:59:08.830" v="6396" actId="207"/>
          <ac:spMkLst>
            <pc:docMk/>
            <pc:sldMk cId="877325649" sldId="1586"/>
            <ac:spMk id="10" creationId="{2A2631B6-4A9C-1DB9-414E-7C8A0A11DBCC}"/>
          </ac:spMkLst>
        </pc:spChg>
        <pc:spChg chg="add mod">
          <ac:chgData name="Erfan Meskar" userId="ae30a713-38f5-4e56-b874-fd636adcf478" providerId="ADAL" clId="{E95436FD-D1F7-4BF0-AFA4-42D36CDF0898}" dt="2025-03-27T00:59:04.137" v="6395" actId="207"/>
          <ac:spMkLst>
            <pc:docMk/>
            <pc:sldMk cId="877325649" sldId="1586"/>
            <ac:spMk id="11" creationId="{DCB7C266-B092-2A54-28B1-30CAA8E7F20E}"/>
          </ac:spMkLst>
        </pc:spChg>
        <pc:spChg chg="del">
          <ac:chgData name="Erfan Meskar" userId="ae30a713-38f5-4e56-b874-fd636adcf478" providerId="ADAL" clId="{E95436FD-D1F7-4BF0-AFA4-42D36CDF0898}" dt="2025-03-27T00:52:14.349" v="6276" actId="478"/>
          <ac:spMkLst>
            <pc:docMk/>
            <pc:sldMk cId="877325649" sldId="1586"/>
            <ac:spMk id="12" creationId="{6DCA17C7-8FF4-FF07-6500-D3F7EDC3076B}"/>
          </ac:spMkLst>
        </pc:spChg>
        <pc:spChg chg="del">
          <ac:chgData name="Erfan Meskar" userId="ae30a713-38f5-4e56-b874-fd636adcf478" providerId="ADAL" clId="{E95436FD-D1F7-4BF0-AFA4-42D36CDF0898}" dt="2025-03-27T00:52:09.994" v="6273" actId="478"/>
          <ac:spMkLst>
            <pc:docMk/>
            <pc:sldMk cId="877325649" sldId="1586"/>
            <ac:spMk id="13" creationId="{9572740B-3FA5-010B-2515-04C168144245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14" creationId="{A0A53186-4B4A-818A-94BA-5FC79D0017B9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15" creationId="{E58D32E2-1BDD-FEAA-9A51-756CA46656A3}"/>
          </ac:spMkLst>
        </pc:spChg>
        <pc:spChg chg="add mod">
          <ac:chgData name="Erfan Meskar" userId="ae30a713-38f5-4e56-b874-fd636adcf478" providerId="ADAL" clId="{E95436FD-D1F7-4BF0-AFA4-42D36CDF0898}" dt="2025-03-27T00:55:58.821" v="6365" actId="1076"/>
          <ac:spMkLst>
            <pc:docMk/>
            <pc:sldMk cId="877325649" sldId="1586"/>
            <ac:spMk id="16" creationId="{90891BA3-0673-1894-1655-1D05AE3B991F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17" creationId="{34DEE4FE-C710-3A8E-A06C-F3550ABF8927}"/>
          </ac:spMkLst>
        </pc:spChg>
        <pc:spChg chg="add mod">
          <ac:chgData name="Erfan Meskar" userId="ae30a713-38f5-4e56-b874-fd636adcf478" providerId="ADAL" clId="{E95436FD-D1F7-4BF0-AFA4-42D36CDF0898}" dt="2025-03-27T01:10:22.152" v="6655" actId="14100"/>
          <ac:spMkLst>
            <pc:docMk/>
            <pc:sldMk cId="877325649" sldId="1586"/>
            <ac:spMk id="18" creationId="{32E0551D-4866-4D16-8514-60213633A5D8}"/>
          </ac:spMkLst>
        </pc:spChg>
        <pc:spChg chg="add mod">
          <ac:chgData name="Erfan Meskar" userId="ae30a713-38f5-4e56-b874-fd636adcf478" providerId="ADAL" clId="{E95436FD-D1F7-4BF0-AFA4-42D36CDF0898}" dt="2025-03-27T01:10:26.097" v="6657" actId="14100"/>
          <ac:spMkLst>
            <pc:docMk/>
            <pc:sldMk cId="877325649" sldId="1586"/>
            <ac:spMk id="19" creationId="{8582CE90-2F69-8670-41A6-FDED449F1F5A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20" creationId="{5EB931B2-BDB2-3BB1-CDCC-6836E6BCCF48}"/>
          </ac:spMkLst>
        </pc:spChg>
        <pc:spChg chg="mod">
          <ac:chgData name="Erfan Meskar" userId="ae30a713-38f5-4e56-b874-fd636adcf478" providerId="ADAL" clId="{E95436FD-D1F7-4BF0-AFA4-42D36CDF0898}" dt="2025-03-27T01:28:16.161" v="7020" actId="1076"/>
          <ac:spMkLst>
            <pc:docMk/>
            <pc:sldMk cId="877325649" sldId="1586"/>
            <ac:spMk id="21" creationId="{EDFE6AA3-337B-0B88-749F-D27DDA1CBC5E}"/>
          </ac:spMkLst>
        </pc:spChg>
        <pc:spChg chg="del">
          <ac:chgData name="Erfan Meskar" userId="ae30a713-38f5-4e56-b874-fd636adcf478" providerId="ADAL" clId="{E95436FD-D1F7-4BF0-AFA4-42D36CDF0898}" dt="2025-03-27T00:50:28.149" v="6263" actId="478"/>
          <ac:spMkLst>
            <pc:docMk/>
            <pc:sldMk cId="877325649" sldId="1586"/>
            <ac:spMk id="22" creationId="{09C0140D-6CD5-023D-898A-EE4192EF50E2}"/>
          </ac:spMkLst>
        </pc:spChg>
        <pc:spChg chg="del">
          <ac:chgData name="Erfan Meskar" userId="ae30a713-38f5-4e56-b874-fd636adcf478" providerId="ADAL" clId="{E95436FD-D1F7-4BF0-AFA4-42D36CDF0898}" dt="2025-03-27T00:51:56.838" v="6268" actId="478"/>
          <ac:spMkLst>
            <pc:docMk/>
            <pc:sldMk cId="877325649" sldId="1586"/>
            <ac:spMk id="23" creationId="{418AE14E-9895-939D-E31D-6D3DE97B91CA}"/>
          </ac:spMkLst>
        </pc:spChg>
        <pc:spChg chg="del">
          <ac:chgData name="Erfan Meskar" userId="ae30a713-38f5-4e56-b874-fd636adcf478" providerId="ADAL" clId="{E95436FD-D1F7-4BF0-AFA4-42D36CDF0898}" dt="2025-03-27T00:49:41.879" v="6244" actId="478"/>
          <ac:spMkLst>
            <pc:docMk/>
            <pc:sldMk cId="877325649" sldId="1586"/>
            <ac:spMk id="24" creationId="{0441866F-B509-BEE6-F3EA-FB1166922714}"/>
          </ac:spMkLst>
        </pc:spChg>
        <pc:spChg chg="del">
          <ac:chgData name="Erfan Meskar" userId="ae30a713-38f5-4e56-b874-fd636adcf478" providerId="ADAL" clId="{E95436FD-D1F7-4BF0-AFA4-42D36CDF0898}" dt="2025-03-27T00:49:41.879" v="6244" actId="478"/>
          <ac:spMkLst>
            <pc:docMk/>
            <pc:sldMk cId="877325649" sldId="1586"/>
            <ac:spMk id="25" creationId="{5AD07016-6A49-E23C-6EA7-39E8F6632C93}"/>
          </ac:spMkLst>
        </pc:spChg>
        <pc:spChg chg="del">
          <ac:chgData name="Erfan Meskar" userId="ae30a713-38f5-4e56-b874-fd636adcf478" providerId="ADAL" clId="{E95436FD-D1F7-4BF0-AFA4-42D36CDF0898}" dt="2025-03-27T00:49:41.879" v="6244" actId="478"/>
          <ac:spMkLst>
            <pc:docMk/>
            <pc:sldMk cId="877325649" sldId="1586"/>
            <ac:spMk id="26" creationId="{1089676E-C224-7DBE-98A2-2B5C1545D2C1}"/>
          </ac:spMkLst>
        </pc:spChg>
        <pc:spChg chg="del">
          <ac:chgData name="Erfan Meskar" userId="ae30a713-38f5-4e56-b874-fd636adcf478" providerId="ADAL" clId="{E95436FD-D1F7-4BF0-AFA4-42D36CDF0898}" dt="2025-03-27T00:49:41.879" v="6244" actId="478"/>
          <ac:spMkLst>
            <pc:docMk/>
            <pc:sldMk cId="877325649" sldId="1586"/>
            <ac:spMk id="27" creationId="{453D77C6-94EE-C73D-CB3D-CF8CA2D8941D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28" creationId="{05623F44-D356-DBAC-238E-B0DD35435367}"/>
          </ac:spMkLst>
        </pc:spChg>
        <pc:spChg chg="del">
          <ac:chgData name="Erfan Meskar" userId="ae30a713-38f5-4e56-b874-fd636adcf478" providerId="ADAL" clId="{E95436FD-D1F7-4BF0-AFA4-42D36CDF0898}" dt="2025-03-27T00:52:23.006" v="6279" actId="478"/>
          <ac:spMkLst>
            <pc:docMk/>
            <pc:sldMk cId="877325649" sldId="1586"/>
            <ac:spMk id="29" creationId="{0694AF47-C3A3-E40A-F507-04B130FB693C}"/>
          </ac:spMkLst>
        </pc:spChg>
        <pc:spChg chg="del">
          <ac:chgData name="Erfan Meskar" userId="ae30a713-38f5-4e56-b874-fd636adcf478" providerId="ADAL" clId="{E95436FD-D1F7-4BF0-AFA4-42D36CDF0898}" dt="2025-03-27T00:52:39.152" v="6302" actId="478"/>
          <ac:spMkLst>
            <pc:docMk/>
            <pc:sldMk cId="877325649" sldId="1586"/>
            <ac:spMk id="30" creationId="{5DD51C0A-37C8-7124-E5D5-10D87C8804EE}"/>
          </ac:spMkLst>
        </pc:spChg>
        <pc:spChg chg="del">
          <ac:chgData name="Erfan Meskar" userId="ae30a713-38f5-4e56-b874-fd636adcf478" providerId="ADAL" clId="{E95436FD-D1F7-4BF0-AFA4-42D36CDF0898}" dt="2025-03-27T00:52:11.798" v="6274" actId="478"/>
          <ac:spMkLst>
            <pc:docMk/>
            <pc:sldMk cId="877325649" sldId="1586"/>
            <ac:spMk id="31" creationId="{CBF9B996-3B29-38D8-C9E9-B3E2BE582970}"/>
          </ac:spMkLst>
        </pc:spChg>
        <pc:spChg chg="del">
          <ac:chgData name="Erfan Meskar" userId="ae30a713-38f5-4e56-b874-fd636adcf478" providerId="ADAL" clId="{E95436FD-D1F7-4BF0-AFA4-42D36CDF0898}" dt="2025-03-27T00:51:56.021" v="6267" actId="478"/>
          <ac:spMkLst>
            <pc:docMk/>
            <pc:sldMk cId="877325649" sldId="1586"/>
            <ac:spMk id="32" creationId="{15E0DB34-7F83-7127-E613-8811A35FF5C2}"/>
          </ac:spMkLst>
        </pc:spChg>
        <pc:spChg chg="del">
          <ac:chgData name="Erfan Meskar" userId="ae30a713-38f5-4e56-b874-fd636adcf478" providerId="ADAL" clId="{E95436FD-D1F7-4BF0-AFA4-42D36CDF0898}" dt="2025-03-27T00:49:41.879" v="6244" actId="478"/>
          <ac:spMkLst>
            <pc:docMk/>
            <pc:sldMk cId="877325649" sldId="1586"/>
            <ac:spMk id="33" creationId="{2A64E394-5A25-1658-F4CA-4005E21C43B4}"/>
          </ac:spMkLst>
        </pc:spChg>
        <pc:spChg chg="del">
          <ac:chgData name="Erfan Meskar" userId="ae30a713-38f5-4e56-b874-fd636adcf478" providerId="ADAL" clId="{E95436FD-D1F7-4BF0-AFA4-42D36CDF0898}" dt="2025-03-27T00:52:13.120" v="6275" actId="478"/>
          <ac:spMkLst>
            <pc:docMk/>
            <pc:sldMk cId="877325649" sldId="1586"/>
            <ac:spMk id="34" creationId="{EE528F91-BE40-7337-31AF-F188454A0AFF}"/>
          </ac:spMkLst>
        </pc:spChg>
        <pc:spChg chg="del">
          <ac:chgData name="Erfan Meskar" userId="ae30a713-38f5-4e56-b874-fd636adcf478" providerId="ADAL" clId="{E95436FD-D1F7-4BF0-AFA4-42D36CDF0898}" dt="2025-03-27T00:52:09.133" v="6272" actId="478"/>
          <ac:spMkLst>
            <pc:docMk/>
            <pc:sldMk cId="877325649" sldId="1586"/>
            <ac:spMk id="35" creationId="{5567CF92-2AC2-114F-14C1-F53DF7F5B64D}"/>
          </ac:spMkLst>
        </pc:spChg>
        <pc:spChg chg="mod">
          <ac:chgData name="Erfan Meskar" userId="ae30a713-38f5-4e56-b874-fd636adcf478" providerId="ADAL" clId="{E95436FD-D1F7-4BF0-AFA4-42D36CDF0898}" dt="2025-03-27T00:55:19.671" v="6362" actId="207"/>
          <ac:spMkLst>
            <pc:docMk/>
            <pc:sldMk cId="877325649" sldId="1586"/>
            <ac:spMk id="36" creationId="{676D062A-2A11-82DB-3C7D-D1CBA3A7D84B}"/>
          </ac:spMkLst>
        </pc:spChg>
        <pc:spChg chg="mod">
          <ac:chgData name="Erfan Meskar" userId="ae30a713-38f5-4e56-b874-fd636adcf478" providerId="ADAL" clId="{E95436FD-D1F7-4BF0-AFA4-42D36CDF0898}" dt="2025-03-27T00:55:34.161" v="6363" actId="207"/>
          <ac:spMkLst>
            <pc:docMk/>
            <pc:sldMk cId="877325649" sldId="1586"/>
            <ac:spMk id="40" creationId="{36790DBD-3187-F03B-1030-CF18470AFE8D}"/>
          </ac:spMkLst>
        </pc:spChg>
        <pc:spChg chg="del mod">
          <ac:chgData name="Erfan Meskar" userId="ae30a713-38f5-4e56-b874-fd636adcf478" providerId="ADAL" clId="{E95436FD-D1F7-4BF0-AFA4-42D36CDF0898}" dt="2025-03-27T00:52:21.113" v="6278" actId="478"/>
          <ac:spMkLst>
            <pc:docMk/>
            <pc:sldMk cId="877325649" sldId="1586"/>
            <ac:spMk id="42" creationId="{47576B66-62A9-06EA-AD94-15925B140B77}"/>
          </ac:spMkLst>
        </pc:spChg>
        <pc:spChg chg="mod">
          <ac:chgData name="Erfan Meskar" userId="ae30a713-38f5-4e56-b874-fd636adcf478" providerId="ADAL" clId="{E95436FD-D1F7-4BF0-AFA4-42D36CDF0898}" dt="2025-03-27T01:12:12.049" v="6675" actId="207"/>
          <ac:spMkLst>
            <pc:docMk/>
            <pc:sldMk cId="877325649" sldId="1586"/>
            <ac:spMk id="43" creationId="{3A9C5D70-1602-AD89-8F68-E41088E2D187}"/>
          </ac:spMkLst>
        </pc:spChg>
        <pc:spChg chg="mod">
          <ac:chgData name="Erfan Meskar" userId="ae30a713-38f5-4e56-b874-fd636adcf478" providerId="ADAL" clId="{E95436FD-D1F7-4BF0-AFA4-42D36CDF0898}" dt="2025-03-27T00:55:52.222" v="6364" actId="207"/>
          <ac:spMkLst>
            <pc:docMk/>
            <pc:sldMk cId="877325649" sldId="1586"/>
            <ac:spMk id="44" creationId="{837BFBF2-E24C-B7EC-24E5-9E6A68758D4D}"/>
          </ac:spMkLst>
        </pc:spChg>
        <pc:spChg chg="add mod">
          <ac:chgData name="Erfan Meskar" userId="ae30a713-38f5-4e56-b874-fd636adcf478" providerId="ADAL" clId="{E95436FD-D1F7-4BF0-AFA4-42D36CDF0898}" dt="2025-03-27T00:55:58.821" v="6365" actId="1076"/>
          <ac:spMkLst>
            <pc:docMk/>
            <pc:sldMk cId="877325649" sldId="1586"/>
            <ac:spMk id="45" creationId="{7A98EC6B-D02E-83DE-B81D-4A3ADC2E8725}"/>
          </ac:spMkLst>
        </pc:spChg>
        <pc:spChg chg="add mod">
          <ac:chgData name="Erfan Meskar" userId="ae30a713-38f5-4e56-b874-fd636adcf478" providerId="ADAL" clId="{E95436FD-D1F7-4BF0-AFA4-42D36CDF0898}" dt="2025-03-27T01:12:07.235" v="6674" actId="207"/>
          <ac:spMkLst>
            <pc:docMk/>
            <pc:sldMk cId="877325649" sldId="1586"/>
            <ac:spMk id="46" creationId="{0DB95050-7EF1-8CA4-B960-C63D418E4F87}"/>
          </ac:spMkLst>
        </pc:spChg>
        <pc:spChg chg="mod">
          <ac:chgData name="Erfan Meskar" userId="ae30a713-38f5-4e56-b874-fd636adcf478" providerId="ADAL" clId="{E95436FD-D1F7-4BF0-AFA4-42D36CDF0898}" dt="2025-03-27T00:56:26.324" v="6367" actId="207"/>
          <ac:spMkLst>
            <pc:docMk/>
            <pc:sldMk cId="877325649" sldId="1586"/>
            <ac:spMk id="47" creationId="{5B47B013-28A2-6E48-67BF-9FA69EF40CBA}"/>
          </ac:spMkLst>
        </pc:spChg>
        <pc:spChg chg="mod">
          <ac:chgData name="Erfan Meskar" userId="ae30a713-38f5-4e56-b874-fd636adcf478" providerId="ADAL" clId="{E95436FD-D1F7-4BF0-AFA4-42D36CDF0898}" dt="2025-03-27T00:56:18.839" v="6366" actId="207"/>
          <ac:spMkLst>
            <pc:docMk/>
            <pc:sldMk cId="877325649" sldId="1586"/>
            <ac:spMk id="48" creationId="{E938F7C5-F169-F757-D64C-1E35F1B033F3}"/>
          </ac:spMkLst>
        </pc:spChg>
        <pc:spChg chg="mod">
          <ac:chgData name="Erfan Meskar" userId="ae30a713-38f5-4e56-b874-fd636adcf478" providerId="ADAL" clId="{E95436FD-D1F7-4BF0-AFA4-42D36CDF0898}" dt="2025-03-27T01:03:32.891" v="6434" actId="693"/>
          <ac:spMkLst>
            <pc:docMk/>
            <pc:sldMk cId="877325649" sldId="1586"/>
            <ac:spMk id="49" creationId="{1A573DD4-7265-06FD-C65C-931637131D5D}"/>
          </ac:spMkLst>
        </pc:spChg>
        <pc:spChg chg="mod">
          <ac:chgData name="Erfan Meskar" userId="ae30a713-38f5-4e56-b874-fd636adcf478" providerId="ADAL" clId="{E95436FD-D1F7-4BF0-AFA4-42D36CDF0898}" dt="2025-03-27T01:03:32.891" v="6434" actId="693"/>
          <ac:spMkLst>
            <pc:docMk/>
            <pc:sldMk cId="877325649" sldId="1586"/>
            <ac:spMk id="50" creationId="{6C38D489-3AFC-24D0-15F6-E41587BA2C39}"/>
          </ac:spMkLst>
        </pc:spChg>
        <pc:spChg chg="mod">
          <ac:chgData name="Erfan Meskar" userId="ae30a713-38f5-4e56-b874-fd636adcf478" providerId="ADAL" clId="{E95436FD-D1F7-4BF0-AFA4-42D36CDF0898}" dt="2025-03-27T00:53:33.971" v="6317" actId="207"/>
          <ac:spMkLst>
            <pc:docMk/>
            <pc:sldMk cId="877325649" sldId="1586"/>
            <ac:spMk id="51" creationId="{9856DEFC-3C31-F4C5-E21B-1B7F08EF460A}"/>
          </ac:spMkLst>
        </pc:spChg>
        <pc:spChg chg="del">
          <ac:chgData name="Erfan Meskar" userId="ae30a713-38f5-4e56-b874-fd636adcf478" providerId="ADAL" clId="{E95436FD-D1F7-4BF0-AFA4-42D36CDF0898}" dt="2025-03-27T00:52:00.165" v="6269" actId="478"/>
          <ac:spMkLst>
            <pc:docMk/>
            <pc:sldMk cId="877325649" sldId="1586"/>
            <ac:spMk id="52" creationId="{BEA807F2-0A0F-7765-692B-71882BB1469A}"/>
          </ac:spMkLst>
        </pc:spChg>
        <pc:spChg chg="mod">
          <ac:chgData name="Erfan Meskar" userId="ae30a713-38f5-4e56-b874-fd636adcf478" providerId="ADAL" clId="{E95436FD-D1F7-4BF0-AFA4-42D36CDF0898}" dt="2025-03-27T00:53:40.634" v="6318" actId="207"/>
          <ac:spMkLst>
            <pc:docMk/>
            <pc:sldMk cId="877325649" sldId="1586"/>
            <ac:spMk id="54" creationId="{81CA75C6-CA0F-1796-BB4C-B729245EC7A9}"/>
          </ac:spMkLst>
        </pc:spChg>
        <pc:spChg chg="mod ord">
          <ac:chgData name="Erfan Meskar" userId="ae30a713-38f5-4e56-b874-fd636adcf478" providerId="ADAL" clId="{E95436FD-D1F7-4BF0-AFA4-42D36CDF0898}" dt="2025-03-27T01:18:43.751" v="6773" actId="208"/>
          <ac:spMkLst>
            <pc:docMk/>
            <pc:sldMk cId="877325649" sldId="1586"/>
            <ac:spMk id="55" creationId="{51FA0431-6FB2-A482-E1DC-45ED840956E5}"/>
          </ac:spMkLst>
        </pc:spChg>
        <pc:spChg chg="mod">
          <ac:chgData name="Erfan Meskar" userId="ae30a713-38f5-4e56-b874-fd636adcf478" providerId="ADAL" clId="{E95436FD-D1F7-4BF0-AFA4-42D36CDF0898}" dt="2025-03-27T00:54:19.406" v="6329" actId="207"/>
          <ac:spMkLst>
            <pc:docMk/>
            <pc:sldMk cId="877325649" sldId="1586"/>
            <ac:spMk id="56" creationId="{A9831644-FB30-3431-AD12-C02E455CEA71}"/>
          </ac:spMkLst>
        </pc:spChg>
        <pc:spChg chg="mod">
          <ac:chgData name="Erfan Meskar" userId="ae30a713-38f5-4e56-b874-fd636adcf478" providerId="ADAL" clId="{E95436FD-D1F7-4BF0-AFA4-42D36CDF0898}" dt="2025-03-27T00:54:15.158" v="6328" actId="207"/>
          <ac:spMkLst>
            <pc:docMk/>
            <pc:sldMk cId="877325649" sldId="1586"/>
            <ac:spMk id="57" creationId="{19CDC837-9727-FAA8-7C29-32316CD28CEE}"/>
          </ac:spMkLst>
        </pc:spChg>
        <pc:spChg chg="mod">
          <ac:chgData name="Erfan Meskar" userId="ae30a713-38f5-4e56-b874-fd636adcf478" providerId="ADAL" clId="{E95436FD-D1F7-4BF0-AFA4-42D36CDF0898}" dt="2025-03-27T01:20:06.310" v="6835" actId="20577"/>
          <ac:spMkLst>
            <pc:docMk/>
            <pc:sldMk cId="877325649" sldId="1586"/>
            <ac:spMk id="60" creationId="{3C55394B-ACD0-C4AA-1105-FEF2FE0848D0}"/>
          </ac:spMkLst>
        </pc:spChg>
        <pc:spChg chg="mod">
          <ac:chgData name="Erfan Meskar" userId="ae30a713-38f5-4e56-b874-fd636adcf478" providerId="ADAL" clId="{E95436FD-D1F7-4BF0-AFA4-42D36CDF0898}" dt="2025-03-27T00:54:11.229" v="6327" actId="207"/>
          <ac:spMkLst>
            <pc:docMk/>
            <pc:sldMk cId="877325649" sldId="1586"/>
            <ac:spMk id="61" creationId="{795E077F-4A85-5AFF-2C49-1123B8334DD2}"/>
          </ac:spMkLst>
        </pc:spChg>
        <pc:spChg chg="mod">
          <ac:chgData name="Erfan Meskar" userId="ae30a713-38f5-4e56-b874-fd636adcf478" providerId="ADAL" clId="{E95436FD-D1F7-4BF0-AFA4-42D36CDF0898}" dt="2025-03-27T00:54:07.256" v="6326" actId="207"/>
          <ac:spMkLst>
            <pc:docMk/>
            <pc:sldMk cId="877325649" sldId="1586"/>
            <ac:spMk id="62" creationId="{658593A9-6D4E-E881-606C-1E416CD9A843}"/>
          </ac:spMkLst>
        </pc:spChg>
        <pc:spChg chg="mod">
          <ac:chgData name="Erfan Meskar" userId="ae30a713-38f5-4e56-b874-fd636adcf478" providerId="ADAL" clId="{E95436FD-D1F7-4BF0-AFA4-42D36CDF0898}" dt="2025-03-27T01:24:20.368" v="6990" actId="20577"/>
          <ac:spMkLst>
            <pc:docMk/>
            <pc:sldMk cId="877325649" sldId="1586"/>
            <ac:spMk id="307202" creationId="{FAEAB0E9-313F-3D37-EAA3-25CA802D303E}"/>
          </ac:spMkLst>
        </pc:spChg>
        <pc:spChg chg="mod">
          <ac:chgData name="Erfan Meskar" userId="ae30a713-38f5-4e56-b874-fd636adcf478" providerId="ADAL" clId="{E95436FD-D1F7-4BF0-AFA4-42D36CDF0898}" dt="2025-03-27T01:13:16.198" v="6677" actId="1035"/>
          <ac:spMkLst>
            <pc:docMk/>
            <pc:sldMk cId="877325649" sldId="1586"/>
            <ac:spMk id="307205" creationId="{01FFBE44-DC71-2297-F00D-05D7B0CEB8CE}"/>
          </ac:spMkLst>
        </pc:spChg>
        <pc:spChg chg="mod">
          <ac:chgData name="Erfan Meskar" userId="ae30a713-38f5-4e56-b874-fd636adcf478" providerId="ADAL" clId="{E95436FD-D1F7-4BF0-AFA4-42D36CDF0898}" dt="2025-03-27T01:16:36.759" v="6719" actId="1035"/>
          <ac:spMkLst>
            <pc:docMk/>
            <pc:sldMk cId="877325649" sldId="1586"/>
            <ac:spMk id="307207" creationId="{E63DC60A-F8E6-04EB-9E02-063326777DA6}"/>
          </ac:spMkLst>
        </pc:spChg>
        <pc:spChg chg="add del mod">
          <ac:chgData name="Erfan Meskar" userId="ae30a713-38f5-4e56-b874-fd636adcf478" providerId="ADAL" clId="{E95436FD-D1F7-4BF0-AFA4-42D36CDF0898}" dt="2025-03-27T00:54:41.004" v="6331" actId="478"/>
          <ac:spMkLst>
            <pc:docMk/>
            <pc:sldMk cId="877325649" sldId="1586"/>
            <ac:spMk id="307208" creationId="{667D9634-3674-F9C9-14A3-F6DF658721D4}"/>
          </ac:spMkLst>
        </pc:spChg>
        <pc:spChg chg="add mod">
          <ac:chgData name="Erfan Meskar" userId="ae30a713-38f5-4e56-b874-fd636adcf478" providerId="ADAL" clId="{E95436FD-D1F7-4BF0-AFA4-42D36CDF0898}" dt="2025-03-27T01:03:39.629" v="6436" actId="14100"/>
          <ac:spMkLst>
            <pc:docMk/>
            <pc:sldMk cId="877325649" sldId="1586"/>
            <ac:spMk id="307209" creationId="{6F000C2A-9C87-BCBD-9D20-AAF718B6C4D7}"/>
          </ac:spMkLst>
        </pc:spChg>
        <pc:spChg chg="add mod">
          <ac:chgData name="Erfan Meskar" userId="ae30a713-38f5-4e56-b874-fd636adcf478" providerId="ADAL" clId="{E95436FD-D1F7-4BF0-AFA4-42D36CDF0898}" dt="2025-03-27T01:04:16.045" v="6451" actId="14100"/>
          <ac:spMkLst>
            <pc:docMk/>
            <pc:sldMk cId="877325649" sldId="1586"/>
            <ac:spMk id="307210" creationId="{8FB81512-78E8-8C63-D42B-E8F75B3F9BAA}"/>
          </ac:spMkLst>
        </pc:spChg>
        <pc:spChg chg="add mod">
          <ac:chgData name="Erfan Meskar" userId="ae30a713-38f5-4e56-b874-fd636adcf478" providerId="ADAL" clId="{E95436FD-D1F7-4BF0-AFA4-42D36CDF0898}" dt="2025-03-27T01:04:12.733" v="6450" actId="1038"/>
          <ac:spMkLst>
            <pc:docMk/>
            <pc:sldMk cId="877325649" sldId="1586"/>
            <ac:spMk id="307211" creationId="{62157276-0DCF-0D28-94BF-D142C7FF2D5C}"/>
          </ac:spMkLst>
        </pc:spChg>
        <pc:spChg chg="add mod">
          <ac:chgData name="Erfan Meskar" userId="ae30a713-38f5-4e56-b874-fd636adcf478" providerId="ADAL" clId="{E95436FD-D1F7-4BF0-AFA4-42D36CDF0898}" dt="2025-03-27T01:04:12.733" v="6450" actId="1038"/>
          <ac:spMkLst>
            <pc:docMk/>
            <pc:sldMk cId="877325649" sldId="1586"/>
            <ac:spMk id="307212" creationId="{18F56F2B-91E1-9549-958C-C103C766227B}"/>
          </ac:spMkLst>
        </pc:spChg>
        <pc:spChg chg="add mod">
          <ac:chgData name="Erfan Meskar" userId="ae30a713-38f5-4e56-b874-fd636adcf478" providerId="ADAL" clId="{E95436FD-D1F7-4BF0-AFA4-42D36CDF0898}" dt="2025-03-27T01:04:12.733" v="6450" actId="1038"/>
          <ac:spMkLst>
            <pc:docMk/>
            <pc:sldMk cId="877325649" sldId="1586"/>
            <ac:spMk id="307213" creationId="{2EA52284-32C7-A0F7-FF17-F6D6A1484939}"/>
          </ac:spMkLst>
        </pc:spChg>
        <pc:spChg chg="add mod">
          <ac:chgData name="Erfan Meskar" userId="ae30a713-38f5-4e56-b874-fd636adcf478" providerId="ADAL" clId="{E95436FD-D1F7-4BF0-AFA4-42D36CDF0898}" dt="2025-03-27T01:04:12.733" v="6450" actId="1038"/>
          <ac:spMkLst>
            <pc:docMk/>
            <pc:sldMk cId="877325649" sldId="1586"/>
            <ac:spMk id="307214" creationId="{81E8403C-B2AB-74FE-E9BE-DCC165057A9F}"/>
          </ac:spMkLst>
        </pc:spChg>
        <pc:spChg chg="mod topLvl">
          <ac:chgData name="Erfan Meskar" userId="ae30a713-38f5-4e56-b874-fd636adcf478" providerId="ADAL" clId="{E95436FD-D1F7-4BF0-AFA4-42D36CDF0898}" dt="2025-03-27T01:17:18.503" v="6727" actId="1076"/>
          <ac:spMkLst>
            <pc:docMk/>
            <pc:sldMk cId="877325649" sldId="1586"/>
            <ac:spMk id="307220" creationId="{5ABB50E2-F046-EA2C-EC3F-1B69A446AF77}"/>
          </ac:spMkLst>
        </pc:spChg>
        <pc:spChg chg="add del mod">
          <ac:chgData name="Erfan Meskar" userId="ae30a713-38f5-4e56-b874-fd636adcf478" providerId="ADAL" clId="{E95436FD-D1F7-4BF0-AFA4-42D36CDF0898}" dt="2025-03-27T01:19:21.378" v="6778" actId="478"/>
          <ac:spMkLst>
            <pc:docMk/>
            <pc:sldMk cId="877325649" sldId="1586"/>
            <ac:spMk id="307221" creationId="{ED6725B5-792A-DED3-C06D-33BDBD4D1B99}"/>
          </ac:spMkLst>
        </pc:spChg>
        <pc:spChg chg="add del mod">
          <ac:chgData name="Erfan Meskar" userId="ae30a713-38f5-4e56-b874-fd636adcf478" providerId="ADAL" clId="{E95436FD-D1F7-4BF0-AFA4-42D36CDF0898}" dt="2025-03-27T01:19:20.032" v="6777" actId="478"/>
          <ac:spMkLst>
            <pc:docMk/>
            <pc:sldMk cId="877325649" sldId="1586"/>
            <ac:spMk id="307222" creationId="{1A3CA8F4-D51E-AC80-285C-32D287EB4EBD}"/>
          </ac:spMkLst>
        </pc:spChg>
        <pc:spChg chg="add del mod">
          <ac:chgData name="Erfan Meskar" userId="ae30a713-38f5-4e56-b874-fd636adcf478" providerId="ADAL" clId="{E95436FD-D1F7-4BF0-AFA4-42D36CDF0898}" dt="2025-03-27T01:19:20.032" v="6777" actId="478"/>
          <ac:spMkLst>
            <pc:docMk/>
            <pc:sldMk cId="877325649" sldId="1586"/>
            <ac:spMk id="307223" creationId="{C2707CD4-ED1D-7847-AFF2-1A80BB34A2CD}"/>
          </ac:spMkLst>
        </pc:spChg>
        <pc:spChg chg="add del mod">
          <ac:chgData name="Erfan Meskar" userId="ae30a713-38f5-4e56-b874-fd636adcf478" providerId="ADAL" clId="{E95436FD-D1F7-4BF0-AFA4-42D36CDF0898}" dt="2025-03-27T01:19:20.032" v="6777" actId="478"/>
          <ac:spMkLst>
            <pc:docMk/>
            <pc:sldMk cId="877325649" sldId="1586"/>
            <ac:spMk id="307224" creationId="{0E61444C-7EEB-B799-60B8-B9D6CA8CB070}"/>
          </ac:spMkLst>
        </pc:spChg>
        <pc:spChg chg="add del mod">
          <ac:chgData name="Erfan Meskar" userId="ae30a713-38f5-4e56-b874-fd636adcf478" providerId="ADAL" clId="{E95436FD-D1F7-4BF0-AFA4-42D36CDF0898}" dt="2025-03-27T01:19:20.032" v="6777" actId="478"/>
          <ac:spMkLst>
            <pc:docMk/>
            <pc:sldMk cId="877325649" sldId="1586"/>
            <ac:spMk id="307225" creationId="{E6207883-04D0-F417-606A-44C7C4B6CE1D}"/>
          </ac:spMkLst>
        </pc:spChg>
        <pc:spChg chg="add del mod">
          <ac:chgData name="Erfan Meskar" userId="ae30a713-38f5-4e56-b874-fd636adcf478" providerId="ADAL" clId="{E95436FD-D1F7-4BF0-AFA4-42D36CDF0898}" dt="2025-03-27T01:19:20.032" v="6777" actId="478"/>
          <ac:spMkLst>
            <pc:docMk/>
            <pc:sldMk cId="877325649" sldId="1586"/>
            <ac:spMk id="307226" creationId="{C63E9FD7-BC04-E7FD-A6AB-3BE196EFCB45}"/>
          </ac:spMkLst>
        </pc:spChg>
        <pc:spChg chg="add del mod">
          <ac:chgData name="Erfan Meskar" userId="ae30a713-38f5-4e56-b874-fd636adcf478" providerId="ADAL" clId="{E95436FD-D1F7-4BF0-AFA4-42D36CDF0898}" dt="2025-03-27T01:10:06.236" v="6653" actId="478"/>
          <ac:spMkLst>
            <pc:docMk/>
            <pc:sldMk cId="877325649" sldId="1586"/>
            <ac:spMk id="307227" creationId="{80276F2B-CACA-BEAF-3D4D-F20E985E98DA}"/>
          </ac:spMkLst>
        </pc:spChg>
        <pc:spChg chg="add del mod">
          <ac:chgData name="Erfan Meskar" userId="ae30a713-38f5-4e56-b874-fd636adcf478" providerId="ADAL" clId="{E95436FD-D1F7-4BF0-AFA4-42D36CDF0898}" dt="2025-03-27T01:10:06.236" v="6653" actId="478"/>
          <ac:spMkLst>
            <pc:docMk/>
            <pc:sldMk cId="877325649" sldId="1586"/>
            <ac:spMk id="307228" creationId="{298B03A4-CD4A-8EBF-83B4-F89A80CD5ACE}"/>
          </ac:spMkLst>
        </pc:spChg>
        <pc:spChg chg="add del mod">
          <ac:chgData name="Erfan Meskar" userId="ae30a713-38f5-4e56-b874-fd636adcf478" providerId="ADAL" clId="{E95436FD-D1F7-4BF0-AFA4-42D36CDF0898}" dt="2025-03-27T01:10:06.236" v="6653" actId="478"/>
          <ac:spMkLst>
            <pc:docMk/>
            <pc:sldMk cId="877325649" sldId="1586"/>
            <ac:spMk id="307229" creationId="{0EA91FB1-B0E2-7371-B993-651908F928CC}"/>
          </ac:spMkLst>
        </pc:spChg>
        <pc:spChg chg="add del mod">
          <ac:chgData name="Erfan Meskar" userId="ae30a713-38f5-4e56-b874-fd636adcf478" providerId="ADAL" clId="{E95436FD-D1F7-4BF0-AFA4-42D36CDF0898}" dt="2025-03-27T01:10:06.236" v="6653" actId="478"/>
          <ac:spMkLst>
            <pc:docMk/>
            <pc:sldMk cId="877325649" sldId="1586"/>
            <ac:spMk id="307230" creationId="{FE739A66-3386-72B1-1F91-ED93805EA4E5}"/>
          </ac:spMkLst>
        </pc:spChg>
        <pc:spChg chg="add mod">
          <ac:chgData name="Erfan Meskar" userId="ae30a713-38f5-4e56-b874-fd636adcf478" providerId="ADAL" clId="{E95436FD-D1F7-4BF0-AFA4-42D36CDF0898}" dt="2025-03-27T01:18:56.137" v="6776" actId="1582"/>
          <ac:spMkLst>
            <pc:docMk/>
            <pc:sldMk cId="877325649" sldId="1586"/>
            <ac:spMk id="307240" creationId="{9EE97490-08B7-D1AD-E17F-35466F1FF4F8}"/>
          </ac:spMkLst>
        </pc:spChg>
        <pc:spChg chg="add mod">
          <ac:chgData name="Erfan Meskar" userId="ae30a713-38f5-4e56-b874-fd636adcf478" providerId="ADAL" clId="{E95436FD-D1F7-4BF0-AFA4-42D36CDF0898}" dt="2025-03-27T01:28:22.954" v="7022" actId="14100"/>
          <ac:spMkLst>
            <pc:docMk/>
            <pc:sldMk cId="877325649" sldId="1586"/>
            <ac:spMk id="307241" creationId="{9A535D4A-A70F-BFE1-A787-9AE0BD0274F1}"/>
          </ac:spMkLst>
        </pc:spChg>
        <pc:spChg chg="add mod">
          <ac:chgData name="Erfan Meskar" userId="ae30a713-38f5-4e56-b874-fd636adcf478" providerId="ADAL" clId="{E95436FD-D1F7-4BF0-AFA4-42D36CDF0898}" dt="2025-03-27T01:17:42.575" v="6728" actId="1582"/>
          <ac:spMkLst>
            <pc:docMk/>
            <pc:sldMk cId="877325649" sldId="1586"/>
            <ac:spMk id="307242" creationId="{D1395182-1E61-1A6A-1B7C-0904F8427A5E}"/>
          </ac:spMkLst>
        </pc:spChg>
        <pc:spChg chg="add mod">
          <ac:chgData name="Erfan Meskar" userId="ae30a713-38f5-4e56-b874-fd636adcf478" providerId="ADAL" clId="{E95436FD-D1F7-4BF0-AFA4-42D36CDF0898}" dt="2025-03-27T01:28:19.339" v="7021" actId="14100"/>
          <ac:spMkLst>
            <pc:docMk/>
            <pc:sldMk cId="877325649" sldId="1586"/>
            <ac:spMk id="307243" creationId="{C6D69032-3A71-107C-E12A-22DF3D3FFB46}"/>
          </ac:spMkLst>
        </pc:spChg>
        <pc:grpChg chg="del mod">
          <ac:chgData name="Erfan Meskar" userId="ae30a713-38f5-4e56-b874-fd636adcf478" providerId="ADAL" clId="{E95436FD-D1F7-4BF0-AFA4-42D36CDF0898}" dt="2025-03-27T01:14:33.512" v="6684" actId="478"/>
          <ac:grpSpMkLst>
            <pc:docMk/>
            <pc:sldMk cId="877325649" sldId="1586"/>
            <ac:grpSpMk id="63" creationId="{302CE21B-141A-A989-1678-65483C72E850}"/>
          </ac:grpSpMkLst>
        </pc:grpChg>
        <pc:grpChg chg="mod">
          <ac:chgData name="Erfan Meskar" userId="ae30a713-38f5-4e56-b874-fd636adcf478" providerId="ADAL" clId="{E95436FD-D1F7-4BF0-AFA4-42D36CDF0898}" dt="2025-03-27T01:11:10.672" v="6667" actId="1036"/>
          <ac:grpSpMkLst>
            <pc:docMk/>
            <pc:sldMk cId="877325649" sldId="1586"/>
            <ac:grpSpMk id="307203" creationId="{0D987E8C-93BF-4025-6CE6-C487E498A548}"/>
          </ac:grpSpMkLst>
        </pc:grpChg>
        <pc:grpChg chg="add del mod">
          <ac:chgData name="Erfan Meskar" userId="ae30a713-38f5-4e56-b874-fd636adcf478" providerId="ADAL" clId="{E95436FD-D1F7-4BF0-AFA4-42D36CDF0898}" dt="2025-03-27T01:17:02.828" v="6725" actId="165"/>
          <ac:grpSpMkLst>
            <pc:docMk/>
            <pc:sldMk cId="877325649" sldId="1586"/>
            <ac:grpSpMk id="307218" creationId="{43823522-47DC-DD2A-BE93-9E16184EF3F8}"/>
          </ac:grpSpMkLst>
        </pc:grpChg>
        <pc:cxnChg chg="del">
          <ac:chgData name="Erfan Meskar" userId="ae30a713-38f5-4e56-b874-fd636adcf478" providerId="ADAL" clId="{E95436FD-D1F7-4BF0-AFA4-42D36CDF0898}" dt="2025-03-27T00:49:41.879" v="6244" actId="478"/>
          <ac:cxnSpMkLst>
            <pc:docMk/>
            <pc:sldMk cId="877325649" sldId="1586"/>
            <ac:cxnSpMk id="53" creationId="{2D1D8C82-AD41-A2FD-ADDB-BA6A834BEA02}"/>
          </ac:cxnSpMkLst>
        </pc:cxnChg>
        <pc:cxnChg chg="mod">
          <ac:chgData name="Erfan Meskar" userId="ae30a713-38f5-4e56-b874-fd636adcf478" providerId="ADAL" clId="{E95436FD-D1F7-4BF0-AFA4-42D36CDF0898}" dt="2025-03-27T00:59:40.875" v="6403" actId="208"/>
          <ac:cxnSpMkLst>
            <pc:docMk/>
            <pc:sldMk cId="877325649" sldId="1586"/>
            <ac:cxnSpMk id="59" creationId="{F6509E73-3D8C-5436-F1E8-FEF09F4D048E}"/>
          </ac:cxnSpMkLst>
        </pc:cxnChg>
        <pc:cxnChg chg="mod">
          <ac:chgData name="Erfan Meskar" userId="ae30a713-38f5-4e56-b874-fd636adcf478" providerId="ADAL" clId="{E95436FD-D1F7-4BF0-AFA4-42D36CDF0898}" dt="2025-03-27T00:59:59.506" v="6405" actId="14100"/>
          <ac:cxnSpMkLst>
            <pc:docMk/>
            <pc:sldMk cId="877325649" sldId="1586"/>
            <ac:cxnSpMk id="307204" creationId="{27EDC851-ABFB-C16C-2680-53C2C4583E07}"/>
          </ac:cxnSpMkLst>
        </pc:cxnChg>
        <pc:cxnChg chg="mod">
          <ac:chgData name="Erfan Meskar" userId="ae30a713-38f5-4e56-b874-fd636adcf478" providerId="ADAL" clId="{E95436FD-D1F7-4BF0-AFA4-42D36CDF0898}" dt="2025-03-27T01:16:36.759" v="6719" actId="1035"/>
          <ac:cxnSpMkLst>
            <pc:docMk/>
            <pc:sldMk cId="877325649" sldId="1586"/>
            <ac:cxnSpMk id="307206" creationId="{D6DF6847-E86C-91F5-11A7-E9D14425FF08}"/>
          </ac:cxnSpMkLst>
        </pc:cxnChg>
        <pc:cxnChg chg="mod topLvl">
          <ac:chgData name="Erfan Meskar" userId="ae30a713-38f5-4e56-b874-fd636adcf478" providerId="ADAL" clId="{E95436FD-D1F7-4BF0-AFA4-42D36CDF0898}" dt="2025-03-27T01:17:02.828" v="6725" actId="165"/>
          <ac:cxnSpMkLst>
            <pc:docMk/>
            <pc:sldMk cId="877325649" sldId="1586"/>
            <ac:cxnSpMk id="307219" creationId="{30C48BB9-E417-AF2C-F47A-9D70BDDF2F7D}"/>
          </ac:cxnSpMkLst>
        </pc:cxnChg>
        <pc:cxnChg chg="add mod">
          <ac:chgData name="Erfan Meskar" userId="ae30a713-38f5-4e56-b874-fd636adcf478" providerId="ADAL" clId="{E95436FD-D1F7-4BF0-AFA4-42D36CDF0898}" dt="2025-03-27T01:11:10.672" v="6667" actId="1036"/>
          <ac:cxnSpMkLst>
            <pc:docMk/>
            <pc:sldMk cId="877325649" sldId="1586"/>
            <ac:cxnSpMk id="307232" creationId="{4E81F5F5-04F2-E775-74AA-D9D1453B75E2}"/>
          </ac:cxnSpMkLst>
        </pc:cxnChg>
        <pc:cxnChg chg="add mod">
          <ac:chgData name="Erfan Meskar" userId="ae30a713-38f5-4e56-b874-fd636adcf478" providerId="ADAL" clId="{E95436FD-D1F7-4BF0-AFA4-42D36CDF0898}" dt="2025-03-27T01:11:10.672" v="6667" actId="1036"/>
          <ac:cxnSpMkLst>
            <pc:docMk/>
            <pc:sldMk cId="877325649" sldId="1586"/>
            <ac:cxnSpMk id="307233" creationId="{71655517-B44F-2289-D8EA-A43D51D070AD}"/>
          </ac:cxnSpMkLst>
        </pc:cxnChg>
        <pc:cxnChg chg="add mod">
          <ac:chgData name="Erfan Meskar" userId="ae30a713-38f5-4e56-b874-fd636adcf478" providerId="ADAL" clId="{E95436FD-D1F7-4BF0-AFA4-42D36CDF0898}" dt="2025-03-27T01:16:57.002" v="6724" actId="14100"/>
          <ac:cxnSpMkLst>
            <pc:docMk/>
            <pc:sldMk cId="877325649" sldId="1586"/>
            <ac:cxnSpMk id="307244" creationId="{A7E6C22B-0E33-7557-E18C-A3CC1345D051}"/>
          </ac:cxnSpMkLst>
        </pc:cxnChg>
      </pc:sldChg>
      <pc:sldChg chg="modSp add mod modAnim">
        <pc:chgData name="Erfan Meskar" userId="ae30a713-38f5-4e56-b874-fd636adcf478" providerId="ADAL" clId="{E95436FD-D1F7-4BF0-AFA4-42D36CDF0898}" dt="2025-03-27T01:50:19.640" v="7840" actId="108"/>
        <pc:sldMkLst>
          <pc:docMk/>
          <pc:sldMk cId="1842633462" sldId="1587"/>
        </pc:sldMkLst>
        <pc:spChg chg="mod">
          <ac:chgData name="Erfan Meskar" userId="ae30a713-38f5-4e56-b874-fd636adcf478" providerId="ADAL" clId="{E95436FD-D1F7-4BF0-AFA4-42D36CDF0898}" dt="2025-03-27T01:44:32.373" v="7290"/>
          <ac:spMkLst>
            <pc:docMk/>
            <pc:sldMk cId="1842633462" sldId="1587"/>
            <ac:spMk id="51203" creationId="{BC4DEA03-6788-C35F-4CF5-51B8657F8051}"/>
          </ac:spMkLst>
        </pc:spChg>
        <pc:spChg chg="mod">
          <ac:chgData name="Erfan Meskar" userId="ae30a713-38f5-4e56-b874-fd636adcf478" providerId="ADAL" clId="{E95436FD-D1F7-4BF0-AFA4-42D36CDF0898}" dt="2025-03-27T01:50:19.640" v="7840" actId="108"/>
          <ac:spMkLst>
            <pc:docMk/>
            <pc:sldMk cId="1842633462" sldId="1587"/>
            <ac:spMk id="941059" creationId="{E1B3F5B8-58DB-23D4-803D-DA5E7A9D5B84}"/>
          </ac:spMkLst>
        </pc:spChg>
      </pc:sldChg>
      <pc:sldChg chg="add del">
        <pc:chgData name="Erfan Meskar" userId="ae30a713-38f5-4e56-b874-fd636adcf478" providerId="ADAL" clId="{E95436FD-D1F7-4BF0-AFA4-42D36CDF0898}" dt="2025-03-27T02:31:34.651" v="8624" actId="47"/>
        <pc:sldMkLst>
          <pc:docMk/>
          <pc:sldMk cId="68006828" sldId="1588"/>
        </pc:sldMkLst>
      </pc:sldChg>
      <pc:sldMasterChg chg="delSldLayout">
        <pc:chgData name="Erfan Meskar" userId="ae30a713-38f5-4e56-b874-fd636adcf478" providerId="ADAL" clId="{E95436FD-D1F7-4BF0-AFA4-42D36CDF0898}" dt="2025-03-26T19:31:51.727" v="36" actId="47"/>
        <pc:sldMasterMkLst>
          <pc:docMk/>
          <pc:sldMasterMk cId="0" sldId="2147483740"/>
        </pc:sldMasterMkLst>
        <pc:sldLayoutChg chg="del">
          <pc:chgData name="Erfan Meskar" userId="ae30a713-38f5-4e56-b874-fd636adcf478" providerId="ADAL" clId="{E95436FD-D1F7-4BF0-AFA4-42D36CDF0898}" dt="2025-03-26T19:31:51.727" v="36" actId="47"/>
          <pc:sldLayoutMkLst>
            <pc:docMk/>
            <pc:sldMasterMk cId="0" sldId="2147483740"/>
            <pc:sldLayoutMk cId="2553065314" sldId="214748375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9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0A33D1F6-2909-4169-88BB-8150912129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832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8350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3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3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3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6648">
              <a:defRPr sz="1300">
                <a:latin typeface="Arial" pitchFamily="34" charset="0"/>
                <a:cs typeface="+mn-cs"/>
              </a:defRPr>
            </a:lvl1pPr>
          </a:lstStyle>
          <a:p>
            <a:pPr>
              <a:defRPr/>
            </a:pPr>
            <a:fld id="{16AD5590-9C90-486D-8FA8-38179D6EA4C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50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155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30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46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618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>
              <a:latin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45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F8C02-DBF6-6533-13BC-972DB8EB3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>
            <a:extLst>
              <a:ext uri="{FF2B5EF4-FFF2-40B4-BE49-F238E27FC236}">
                <a16:creationId xmlns:a16="http://schemas.microsoft.com/office/drawing/2014/main" id="{73D0ECA6-E343-563D-583B-BC5D03BF1E6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A1D277-A8C5-0549-9490-8242594A6AD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897529DC-88B7-2E4E-8DF0-32F12DAFDC71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4B324CB1-0478-880A-9A0D-167E8B338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373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713337-6275-99FB-8A83-F4C7C812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>
            <a:extLst>
              <a:ext uri="{FF2B5EF4-FFF2-40B4-BE49-F238E27FC236}">
                <a16:creationId xmlns:a16="http://schemas.microsoft.com/office/drawing/2014/main" id="{BA14ACAF-01CE-4448-D49F-D47C5FAD09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A1D277-A8C5-0549-9490-8242594A6AD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2ED90232-ED40-C5CC-0C71-A90A81545BC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62D1094A-FB63-8ABA-D413-8FCD363D52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6883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D6BBB-69A9-F764-E64B-EDA3D6608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>
            <a:extLst>
              <a:ext uri="{FF2B5EF4-FFF2-40B4-BE49-F238E27FC236}">
                <a16:creationId xmlns:a16="http://schemas.microsoft.com/office/drawing/2014/main" id="{A741A3DC-B688-7AF6-FD33-3F6578C13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A1D277-A8C5-0549-9490-8242594A6AD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7F87A30D-EF0F-02D5-5BB7-BB0595B35B5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10F7CE12-6F3E-D09C-5AB6-272935200C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9422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CEBFA1-51FF-A24F-867E-EEE6959AA91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54901-97B8-B308-6E83-5B0ED1C93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>
            <a:extLst>
              <a:ext uri="{FF2B5EF4-FFF2-40B4-BE49-F238E27FC236}">
                <a16:creationId xmlns:a16="http://schemas.microsoft.com/office/drawing/2014/main" id="{CA99CCA1-4D7E-0163-215E-FB189CFF23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65A0D10-E7F8-E946-BE1E-635A5BF6387A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91139" name="Rectangle 2">
            <a:extLst>
              <a:ext uri="{FF2B5EF4-FFF2-40B4-BE49-F238E27FC236}">
                <a16:creationId xmlns:a16="http://schemas.microsoft.com/office/drawing/2014/main" id="{F98AFDD9-C554-25AE-0E9A-8AD5C38FD699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91140" name="Rectangle 3">
            <a:extLst>
              <a:ext uri="{FF2B5EF4-FFF2-40B4-BE49-F238E27FC236}">
                <a16:creationId xmlns:a16="http://schemas.microsoft.com/office/drawing/2014/main" id="{47022933-9C7A-35AE-1F3B-34DA0BF2F8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645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1E9A9-058C-5E5A-89F1-FE8D63DDA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>
            <a:extLst>
              <a:ext uri="{FF2B5EF4-FFF2-40B4-BE49-F238E27FC236}">
                <a16:creationId xmlns:a16="http://schemas.microsoft.com/office/drawing/2014/main" id="{3AEC6E8C-E9CD-B57C-6C8D-7AC0B4CF8A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64DCC38-56B0-7C45-9622-D4994682E07F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  <a:cs typeface="Arial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  <a:cs typeface="Arial" charset="0"/>
            </a:endParaRPr>
          </a:p>
        </p:txBody>
      </p:sp>
      <p:sp>
        <p:nvSpPr>
          <p:cNvPr id="52227" name="Rectangle 2">
            <a:extLst>
              <a:ext uri="{FF2B5EF4-FFF2-40B4-BE49-F238E27FC236}">
                <a16:creationId xmlns:a16="http://schemas.microsoft.com/office/drawing/2014/main" id="{03EA406E-876D-AB03-2A49-6E09792C173C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52228" name="Rectangle 3">
            <a:extLst>
              <a:ext uri="{FF2B5EF4-FFF2-40B4-BE49-F238E27FC236}">
                <a16:creationId xmlns:a16="http://schemas.microsoft.com/office/drawing/2014/main" id="{AC8FEAC7-69B7-6252-0DF6-62BD9EFA3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858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EE9F9-3BCC-05A3-72C4-D71286DBB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EE867A-7555-F13A-ED4E-4197FBFC58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5E8D72-B270-CCA4-A5AA-F77B8470B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209C6-A766-9208-E242-F3221B3B20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6AD5590-9C90-486D-8FA8-38179D6EA4C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69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A1D277-A8C5-0549-9490-8242594A6AD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082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43070-FE0F-E2BA-C01B-E0E78F60A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>
            <a:extLst>
              <a:ext uri="{FF2B5EF4-FFF2-40B4-BE49-F238E27FC236}">
                <a16:creationId xmlns:a16="http://schemas.microsoft.com/office/drawing/2014/main" id="{EB2E809D-FA25-8440-B08A-2D4957BFB7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A1D277-A8C5-0549-9490-8242594A6AD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4DF1F59D-A0F3-3087-85D3-EB1F3B77C38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D4F9491B-B265-E793-4B92-710D17A3C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071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66DCC-8CD8-5725-D885-2057BF8F9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>
            <a:extLst>
              <a:ext uri="{FF2B5EF4-FFF2-40B4-BE49-F238E27FC236}">
                <a16:creationId xmlns:a16="http://schemas.microsoft.com/office/drawing/2014/main" id="{A5C7BC5F-7130-7935-84E2-5FDCA114E6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A1D277-A8C5-0549-9490-8242594A6AD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38555888-9D75-83B1-7775-1FF5E035950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05867789-1905-AB50-7F7F-6197468F5D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0461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A6B6-518E-61F7-D5CA-3763ED928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>
            <a:extLst>
              <a:ext uri="{FF2B5EF4-FFF2-40B4-BE49-F238E27FC236}">
                <a16:creationId xmlns:a16="http://schemas.microsoft.com/office/drawing/2014/main" id="{75E85CA6-B8CC-150D-1791-1E82045ABB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A1D277-A8C5-0549-9490-8242594A6AD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456C3BA4-66BA-1909-D4CA-9A66D1FFE59B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499C470A-EF72-8992-F771-F7828EB463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9511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F7771-E065-508E-6F53-8176924D7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>
            <a:extLst>
              <a:ext uri="{FF2B5EF4-FFF2-40B4-BE49-F238E27FC236}">
                <a16:creationId xmlns:a16="http://schemas.microsoft.com/office/drawing/2014/main" id="{34ACE34F-3D57-A8FF-404C-77CB0B7D8D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A1D277-A8C5-0549-9490-8242594A6AD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223F4E75-5F48-2EC1-D40D-36ACC43A250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1B0F484E-C77C-1868-15A4-B1BE0888D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87568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FF07-B328-021F-678A-301282EB6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>
            <a:extLst>
              <a:ext uri="{FF2B5EF4-FFF2-40B4-BE49-F238E27FC236}">
                <a16:creationId xmlns:a16="http://schemas.microsoft.com/office/drawing/2014/main" id="{EDA93CBF-90E3-5E62-E3AF-DF1C0885C0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A1D277-A8C5-0549-9490-8242594A6AD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1CDF97C8-5AE9-2BD2-122A-BAD3EBFF481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CE4F2F47-497B-BC28-8AB8-3D4E60FFE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885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FAABA-CFC4-FB4C-B3E8-EED0EB827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5" name="Rectangle 7">
            <a:extLst>
              <a:ext uri="{FF2B5EF4-FFF2-40B4-BE49-F238E27FC236}">
                <a16:creationId xmlns:a16="http://schemas.microsoft.com/office/drawing/2014/main" id="{145FA196-D15B-172D-47BB-5DFA7F3A1E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marL="0" marR="0" lvl="0" indent="0" algn="r" defTabSz="957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BA1D277-A8C5-0549-9490-8242594A6AD7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charset="0"/>
                <a:ea typeface="ＭＳ Ｐゴシック" charset="0"/>
              </a:rPr>
              <a:pPr marL="0" marR="0" lvl="0" indent="0" algn="r" defTabSz="95726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ＭＳ Ｐゴシック" charset="0"/>
            </a:endParaRPr>
          </a:p>
        </p:txBody>
      </p:sp>
      <p:sp>
        <p:nvSpPr>
          <p:cNvPr id="308226" name="Rectangle 2">
            <a:extLst>
              <a:ext uri="{FF2B5EF4-FFF2-40B4-BE49-F238E27FC236}">
                <a16:creationId xmlns:a16="http://schemas.microsoft.com/office/drawing/2014/main" id="{9F142BD4-0CA2-EE29-BE02-D6C1AB7E047E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solidFill>
            <a:srgbClr val="FFFFFF"/>
          </a:solidFill>
          <a:ln/>
        </p:spPr>
      </p:sp>
      <p:sp>
        <p:nvSpPr>
          <p:cNvPr id="308227" name="Rectangle 3">
            <a:extLst>
              <a:ext uri="{FF2B5EF4-FFF2-40B4-BE49-F238E27FC236}">
                <a16:creationId xmlns:a16="http://schemas.microsoft.com/office/drawing/2014/main" id="{CE6DD167-00EB-9DF1-83F7-2CCA34B298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11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1044582"/>
            <a:ext cx="12192000" cy="14700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657600"/>
            <a:ext cx="12192000" cy="15240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453A5A-7A6F-4C45-B3DA-4ADA5F9066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4F6080-E520-45DC-884B-D171AED7426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41731-2654-4748-B0E7-440E0FE37C5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mall header -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2">
            <a:extLst>
              <a:ext uri="{FF2B5EF4-FFF2-40B4-BE49-F238E27FC236}">
                <a16:creationId xmlns:a16="http://schemas.microsoft.com/office/drawing/2014/main" id="{ACCA5D96-A59D-F5DD-3AEB-62BCD59A022B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248830" y="1244151"/>
            <a:ext cx="11658600" cy="2234454"/>
          </a:xfrm>
          <a:prstGeom prst="rect">
            <a:avLst/>
          </a:prstGeom>
        </p:spPr>
        <p:txBody>
          <a:bodyPr>
            <a:noAutofit/>
          </a:bodyPr>
          <a:lstStyle>
            <a:lvl1pPr marL="361950" indent="-361950">
              <a:defRPr sz="2800"/>
            </a:lvl1pPr>
            <a:lvl2pPr marL="714375" indent="-266700">
              <a:buFont typeface="Wingdings" panose="05000000000000000000" pitchFamily="2" charset="2"/>
              <a:buChar char="§"/>
              <a:defRPr sz="1800"/>
            </a:lvl2pPr>
            <a:lvl3pPr marL="1162050" indent="-257175">
              <a:buFont typeface="Wingdings" panose="05000000000000000000" pitchFamily="2" charset="2"/>
              <a:buChar char="§"/>
              <a:defRPr sz="1800"/>
            </a:lvl3pPr>
            <a:lvl4pPr marL="1428750" indent="-190500">
              <a:buFont typeface="Wingdings" panose="05000000000000000000" pitchFamily="2" charset="2"/>
              <a:buChar char="§"/>
              <a:defRPr sz="1800"/>
            </a:lvl4pPr>
            <a:lvl5pPr marL="1762125" indent="-190500">
              <a:buFont typeface="Wingdings" panose="05000000000000000000" pitchFamily="2" charset="2"/>
              <a:buChar char="§"/>
              <a:defRPr sz="1800"/>
            </a:lvl5pPr>
          </a:lstStyle>
          <a:p>
            <a:pPr lvl="0">
              <a:defRPr sz="1800"/>
            </a:pPr>
            <a:r>
              <a:rPr lang="en-US" sz="2400" dirty="0"/>
              <a:t>Click to edit Master text styles</a:t>
            </a:r>
          </a:p>
          <a:p>
            <a:pPr lvl="1">
              <a:defRPr sz="1800"/>
            </a:pPr>
            <a:r>
              <a:rPr lang="en-US" sz="2400" dirty="0"/>
              <a:t>Second level</a:t>
            </a:r>
          </a:p>
          <a:p>
            <a:pPr lvl="2">
              <a:defRPr sz="1800"/>
            </a:pPr>
            <a:r>
              <a:rPr lang="en-US" sz="2400" dirty="0"/>
              <a:t>Third level</a:t>
            </a:r>
          </a:p>
          <a:p>
            <a:pPr lvl="3">
              <a:defRPr sz="1800"/>
            </a:pPr>
            <a:r>
              <a:rPr lang="en-US" sz="2400" dirty="0"/>
              <a:t>Fourth level</a:t>
            </a:r>
          </a:p>
          <a:p>
            <a:pPr lvl="4">
              <a:defRPr sz="1800"/>
            </a:pPr>
            <a:r>
              <a:rPr lang="en-US" sz="2400" dirty="0"/>
              <a:t>Fifth level</a:t>
            </a:r>
            <a:endParaRPr sz="16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91DA42E-3A09-29F2-3A83-99D9AC06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19465847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1561-1732-4AFE-BD38-1F907188A60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43" indent="0">
              <a:buNone/>
              <a:defRPr sz="1900"/>
            </a:lvl2pPr>
            <a:lvl3pPr marL="914286" indent="0">
              <a:buNone/>
              <a:defRPr sz="1600"/>
            </a:lvl3pPr>
            <a:lvl4pPr marL="1371430" indent="0">
              <a:buNone/>
              <a:defRPr sz="1500"/>
            </a:lvl4pPr>
            <a:lvl5pPr marL="1828573" indent="0">
              <a:buNone/>
              <a:defRPr sz="1500"/>
            </a:lvl5pPr>
            <a:lvl6pPr marL="2285718" indent="0">
              <a:buNone/>
              <a:defRPr sz="1500"/>
            </a:lvl6pPr>
            <a:lvl7pPr marL="2742858" indent="0">
              <a:buNone/>
              <a:defRPr sz="1500"/>
            </a:lvl7pPr>
            <a:lvl8pPr marL="3200000" indent="0">
              <a:buNone/>
              <a:defRPr sz="1500"/>
            </a:lvl8pPr>
            <a:lvl9pPr marL="3657143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1B8BF5-5AC2-408A-9CF5-48C84EA6D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5E8221-ACA7-4409-9788-2ACEEBC1BDC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3" indent="0">
              <a:buNone/>
              <a:defRPr sz="2000" b="1"/>
            </a:lvl2pPr>
            <a:lvl3pPr marL="914286" indent="0">
              <a:buNone/>
              <a:defRPr sz="19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1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21A8ED-9B00-4419-8B3B-2343371CEC4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685549-3527-4829-9473-416A0C2EAE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60C99-D8C1-4775-8462-7FCDDC81A54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6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5" y="273057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6" y="1435104"/>
            <a:ext cx="3008313" cy="46910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BC37A3-2FAA-437F-A346-3CF46B1B89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43" indent="0">
              <a:buNone/>
              <a:defRPr sz="2800"/>
            </a:lvl2pPr>
            <a:lvl3pPr marL="914286" indent="0">
              <a:buNone/>
              <a:defRPr sz="2400"/>
            </a:lvl3pPr>
            <a:lvl4pPr marL="1371430" indent="0">
              <a:buNone/>
              <a:defRPr sz="2000"/>
            </a:lvl4pPr>
            <a:lvl5pPr marL="1828573" indent="0">
              <a:buNone/>
              <a:defRPr sz="2000"/>
            </a:lvl5pPr>
            <a:lvl6pPr marL="2285718" indent="0">
              <a:buNone/>
              <a:defRPr sz="2000"/>
            </a:lvl6pPr>
            <a:lvl7pPr marL="2742858" indent="0">
              <a:buNone/>
              <a:defRPr sz="2000"/>
            </a:lvl7pPr>
            <a:lvl8pPr marL="3200000" indent="0">
              <a:buNone/>
              <a:defRPr sz="2000"/>
            </a:lvl8pPr>
            <a:lvl9pPr marL="3657143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43"/>
            <a:ext cx="5486400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143" indent="0">
              <a:buNone/>
              <a:defRPr sz="1200"/>
            </a:lvl2pPr>
            <a:lvl3pPr marL="914286" indent="0">
              <a:buNone/>
              <a:defRPr sz="11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1EC880-79EA-4BC7-A72F-59EFE6AB7F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-25400"/>
            <a:ext cx="121920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1397003"/>
            <a:ext cx="11379200" cy="4729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0" tIns="45718" rIns="91430" bIns="45718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pPr>
              <a:defRPr/>
            </a:pPr>
            <a:fld id="{9749340B-4FC7-4D90-97D1-24A2CDF192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4103" name="Rectangle 7"/>
          <p:cNvSpPr>
            <a:spLocks noChangeArrowheads="1"/>
          </p:cNvSpPr>
          <p:nvPr/>
        </p:nvSpPr>
        <p:spPr bwMode="auto">
          <a:xfrm>
            <a:off x="0" y="1031246"/>
            <a:ext cx="12192000" cy="60959"/>
          </a:xfrm>
          <a:prstGeom prst="rect">
            <a:avLst/>
          </a:prstGeom>
          <a:gradFill rotWithShape="1">
            <a:gsLst>
              <a:gs pos="0">
                <a:srgbClr val="0000CC"/>
              </a:gs>
              <a:gs pos="100000">
                <a:schemeClr val="tx1"/>
              </a:gs>
            </a:gsLst>
            <a:lin ang="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1430" tIns="45718" rIns="91430" bIns="45718" anchor="ctr"/>
          <a:lstStyle/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itchFamily="34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14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286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43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573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858" indent="-34285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3200">
          <a:solidFill>
            <a:schemeClr val="accent2"/>
          </a:solidFill>
          <a:latin typeface="Calibri" pitchFamily="34" charset="0"/>
          <a:ea typeface="+mn-ea"/>
          <a:cs typeface="+mn-cs"/>
        </a:defRPr>
      </a:lvl1pPr>
      <a:lvl2pPr marL="742857" indent="-285717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800">
          <a:solidFill>
            <a:schemeClr val="tx1"/>
          </a:solidFill>
          <a:latin typeface="Calibri" pitchFamily="34" charset="0"/>
        </a:defRPr>
      </a:lvl2pPr>
      <a:lvl3pPr marL="114285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400">
          <a:solidFill>
            <a:schemeClr val="tx1"/>
          </a:solidFill>
          <a:latin typeface="Calibri" pitchFamily="34" charset="0"/>
        </a:defRPr>
      </a:lvl3pPr>
      <a:lvl4pPr marL="1600000" indent="-22857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4pPr>
      <a:lvl5pPr marL="205714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</a:defRPr>
      </a:lvl5pPr>
      <a:lvl6pPr marL="2514286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430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8573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5718" indent="-22857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/>
          <p:cNvSpPr>
            <a:spLocks noGrp="1" noChangeArrowheads="1"/>
          </p:cNvSpPr>
          <p:nvPr>
            <p:ph type="ctrTitle"/>
          </p:nvPr>
        </p:nvSpPr>
        <p:spPr>
          <a:xfrm>
            <a:off x="0" y="76200"/>
            <a:ext cx="12192000" cy="1470025"/>
          </a:xfrm>
        </p:spPr>
        <p:txBody>
          <a:bodyPr/>
          <a:lstStyle/>
          <a:p>
            <a:pPr eaLnBrk="1" hangingPunct="1"/>
            <a:r>
              <a:rPr lang="en-US" dirty="0"/>
              <a:t>CSC358: Principles of Computer Networks</a:t>
            </a:r>
            <a:br>
              <a:rPr lang="en-US" dirty="0"/>
            </a:br>
            <a:endParaRPr lang="en-US" sz="3600" dirty="0"/>
          </a:p>
        </p:txBody>
      </p:sp>
      <p:sp>
        <p:nvSpPr>
          <p:cNvPr id="5123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52400" y="914400"/>
            <a:ext cx="11811000" cy="795909"/>
          </a:xfrm>
        </p:spPr>
        <p:txBody>
          <a:bodyPr/>
          <a:lstStyle/>
          <a:p>
            <a:pPr eaLnBrk="1" hangingPunct="1"/>
            <a:r>
              <a:rPr lang="en-US" sz="4300" dirty="0"/>
              <a:t>Lecture 10 – Part 2: TCP </a:t>
            </a:r>
            <a:r>
              <a:rPr lang="en-US" sz="4300"/>
              <a:t>Flow Control</a:t>
            </a:r>
            <a:endParaRPr lang="en-US" sz="4300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524000" y="6248403"/>
            <a:ext cx="5867400" cy="369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2" tIns="45718" rIns="91432" bIns="45718">
            <a:spAutoFit/>
          </a:bodyPr>
          <a:lstStyle/>
          <a:p>
            <a:pPr>
              <a:spcBef>
                <a:spcPct val="50000"/>
              </a:spcBef>
            </a:pPr>
            <a:endParaRPr lang="en-US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0" y="5713023"/>
            <a:ext cx="12191999" cy="992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68579" tIns="34289" rIns="68579" bIns="34289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Calibri"/>
                <a:cs typeface="Calibri"/>
              </a:rPr>
              <a:t>Erfan Meskar</a:t>
            </a:r>
          </a:p>
          <a:p>
            <a:pPr algn="ctr">
              <a:spcBef>
                <a:spcPct val="50000"/>
              </a:spcBef>
            </a:pPr>
            <a:r>
              <a:rPr lang="en-US" sz="2400">
                <a:latin typeface="Calibri"/>
                <a:cs typeface="Calibri"/>
              </a:rPr>
              <a:t>Winter 2025, </a:t>
            </a:r>
            <a:r>
              <a:rPr lang="en-US" sz="2400" dirty="0">
                <a:latin typeface="Calibri"/>
                <a:cs typeface="Calibri"/>
              </a:rPr>
              <a:t>University of Toronto, Mississauga </a:t>
            </a:r>
          </a:p>
        </p:txBody>
      </p:sp>
      <p:grpSp>
        <p:nvGrpSpPr>
          <p:cNvPr id="5535" name="Group 5534">
            <a:extLst>
              <a:ext uri="{FF2B5EF4-FFF2-40B4-BE49-F238E27FC236}">
                <a16:creationId xmlns:a16="http://schemas.microsoft.com/office/drawing/2014/main" id="{82975DC0-EFE0-7849-FC07-EEAF902C6D8E}"/>
              </a:ext>
            </a:extLst>
          </p:cNvPr>
          <p:cNvGrpSpPr/>
          <p:nvPr/>
        </p:nvGrpSpPr>
        <p:grpSpPr>
          <a:xfrm>
            <a:off x="3823659" y="1816059"/>
            <a:ext cx="4544682" cy="3751415"/>
            <a:chOff x="6220498" y="1552824"/>
            <a:chExt cx="5975632" cy="4795598"/>
          </a:xfrm>
        </p:grpSpPr>
        <p:sp>
          <p:nvSpPr>
            <p:cNvPr id="2" name="Freeform 370">
              <a:extLst>
                <a:ext uri="{FF2B5EF4-FFF2-40B4-BE49-F238E27FC236}">
                  <a16:creationId xmlns:a16="http://schemas.microsoft.com/office/drawing/2014/main" id="{7415805D-E634-ACD6-42CE-91EFABAD8F0C}"/>
                </a:ext>
              </a:extLst>
            </p:cNvPr>
            <p:cNvSpPr/>
            <p:nvPr/>
          </p:nvSpPr>
          <p:spPr>
            <a:xfrm>
              <a:off x="8985188" y="3065778"/>
              <a:ext cx="1124807" cy="133791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82604 w 1558990"/>
                <a:gd name="connsiteY0" fmla="*/ 534641 h 1810599"/>
                <a:gd name="connsiteX1" fmla="*/ 22252 w 1558990"/>
                <a:gd name="connsiteY1" fmla="*/ 940200 h 1810599"/>
                <a:gd name="connsiteX2" fmla="*/ 167457 w 1558990"/>
                <a:gd name="connsiteY2" fmla="*/ 1672556 h 1810599"/>
                <a:gd name="connsiteX3" fmla="*/ 1208772 w 1558990"/>
                <a:gd name="connsiteY3" fmla="*/ 1775650 h 1810599"/>
                <a:gd name="connsiteX4" fmla="*/ 1543003 w 1558990"/>
                <a:gd name="connsiteY4" fmla="*/ 1257671 h 1810599"/>
                <a:gd name="connsiteX5" fmla="*/ 1490762 w 1558990"/>
                <a:gd name="connsiteY5" fmla="*/ 672856 h 1810599"/>
                <a:gd name="connsiteX6" fmla="*/ 1359176 w 1558990"/>
                <a:gd name="connsiteY6" fmla="*/ 154877 h 1810599"/>
                <a:gd name="connsiteX7" fmla="*/ 861336 w 1558990"/>
                <a:gd name="connsiteY7" fmla="*/ 21205 h 1810599"/>
                <a:gd name="connsiteX8" fmla="*/ 382604 w 1558990"/>
                <a:gd name="connsiteY8" fmla="*/ 534641 h 1810599"/>
                <a:gd name="connsiteX0" fmla="*/ 393458 w 1593840"/>
                <a:gd name="connsiteY0" fmla="*/ 534641 h 1793264"/>
                <a:gd name="connsiteX1" fmla="*/ 33106 w 1593840"/>
                <a:gd name="connsiteY1" fmla="*/ 940200 h 1793264"/>
                <a:gd name="connsiteX2" fmla="*/ 178311 w 1593840"/>
                <a:gd name="connsiteY2" fmla="*/ 1672556 h 1793264"/>
                <a:gd name="connsiteX3" fmla="*/ 1464139 w 1593840"/>
                <a:gd name="connsiteY3" fmla="*/ 1752440 h 1793264"/>
                <a:gd name="connsiteX4" fmla="*/ 1553857 w 1593840"/>
                <a:gd name="connsiteY4" fmla="*/ 1257671 h 1793264"/>
                <a:gd name="connsiteX5" fmla="*/ 1501616 w 1593840"/>
                <a:gd name="connsiteY5" fmla="*/ 672856 h 1793264"/>
                <a:gd name="connsiteX6" fmla="*/ 1370030 w 1593840"/>
                <a:gd name="connsiteY6" fmla="*/ 154877 h 1793264"/>
                <a:gd name="connsiteX7" fmla="*/ 872190 w 1593840"/>
                <a:gd name="connsiteY7" fmla="*/ 21205 h 1793264"/>
                <a:gd name="connsiteX8" fmla="*/ 393458 w 1593840"/>
                <a:gd name="connsiteY8" fmla="*/ 534641 h 1793264"/>
                <a:gd name="connsiteX0" fmla="*/ 393458 w 1566550"/>
                <a:gd name="connsiteY0" fmla="*/ 534641 h 1840341"/>
                <a:gd name="connsiteX1" fmla="*/ 33106 w 1566550"/>
                <a:gd name="connsiteY1" fmla="*/ 940200 h 1840341"/>
                <a:gd name="connsiteX2" fmla="*/ 178311 w 1566550"/>
                <a:gd name="connsiteY2" fmla="*/ 1672556 h 1840341"/>
                <a:gd name="connsiteX3" fmla="*/ 1464139 w 1566550"/>
                <a:gd name="connsiteY3" fmla="*/ 1752440 h 1840341"/>
                <a:gd name="connsiteX4" fmla="*/ 1553857 w 1566550"/>
                <a:gd name="connsiteY4" fmla="*/ 1257671 h 1840341"/>
                <a:gd name="connsiteX5" fmla="*/ 1501616 w 1566550"/>
                <a:gd name="connsiteY5" fmla="*/ 672856 h 1840341"/>
                <a:gd name="connsiteX6" fmla="*/ 1370030 w 1566550"/>
                <a:gd name="connsiteY6" fmla="*/ 154877 h 1840341"/>
                <a:gd name="connsiteX7" fmla="*/ 872190 w 1566550"/>
                <a:gd name="connsiteY7" fmla="*/ 21205 h 1840341"/>
                <a:gd name="connsiteX8" fmla="*/ 393458 w 1566550"/>
                <a:gd name="connsiteY8" fmla="*/ 534641 h 1840341"/>
                <a:gd name="connsiteX0" fmla="*/ 393458 w 1555557"/>
                <a:gd name="connsiteY0" fmla="*/ 534641 h 1787187"/>
                <a:gd name="connsiteX1" fmla="*/ 33106 w 1555557"/>
                <a:gd name="connsiteY1" fmla="*/ 940200 h 1787187"/>
                <a:gd name="connsiteX2" fmla="*/ 178311 w 1555557"/>
                <a:gd name="connsiteY2" fmla="*/ 1672556 h 1787187"/>
                <a:gd name="connsiteX3" fmla="*/ 1464139 w 1555557"/>
                <a:gd name="connsiteY3" fmla="*/ 1752440 h 1787187"/>
                <a:gd name="connsiteX4" fmla="*/ 1553857 w 1555557"/>
                <a:gd name="connsiteY4" fmla="*/ 1257671 h 1787187"/>
                <a:gd name="connsiteX5" fmla="*/ 1501616 w 1555557"/>
                <a:gd name="connsiteY5" fmla="*/ 672856 h 1787187"/>
                <a:gd name="connsiteX6" fmla="*/ 1370030 w 1555557"/>
                <a:gd name="connsiteY6" fmla="*/ 154877 h 1787187"/>
                <a:gd name="connsiteX7" fmla="*/ 872190 w 1555557"/>
                <a:gd name="connsiteY7" fmla="*/ 21205 h 1787187"/>
                <a:gd name="connsiteX8" fmla="*/ 393458 w 1555557"/>
                <a:gd name="connsiteY8" fmla="*/ 534641 h 1787187"/>
                <a:gd name="connsiteX0" fmla="*/ 401126 w 1664928"/>
                <a:gd name="connsiteY0" fmla="*/ 534641 h 1783934"/>
                <a:gd name="connsiteX1" fmla="*/ 40774 w 1664928"/>
                <a:gd name="connsiteY1" fmla="*/ 940200 h 1783934"/>
                <a:gd name="connsiteX2" fmla="*/ 185979 w 1664928"/>
                <a:gd name="connsiteY2" fmla="*/ 1672556 h 1783934"/>
                <a:gd name="connsiteX3" fmla="*/ 1618513 w 1664928"/>
                <a:gd name="connsiteY3" fmla="*/ 1747798 h 1783934"/>
                <a:gd name="connsiteX4" fmla="*/ 1561525 w 1664928"/>
                <a:gd name="connsiteY4" fmla="*/ 1257671 h 1783934"/>
                <a:gd name="connsiteX5" fmla="*/ 1509284 w 1664928"/>
                <a:gd name="connsiteY5" fmla="*/ 672856 h 1783934"/>
                <a:gd name="connsiteX6" fmla="*/ 1377698 w 1664928"/>
                <a:gd name="connsiteY6" fmla="*/ 154877 h 1783934"/>
                <a:gd name="connsiteX7" fmla="*/ 879858 w 1664928"/>
                <a:gd name="connsiteY7" fmla="*/ 21205 h 1783934"/>
                <a:gd name="connsiteX8" fmla="*/ 401126 w 1664928"/>
                <a:gd name="connsiteY8" fmla="*/ 534641 h 1783934"/>
                <a:gd name="connsiteX0" fmla="*/ 408119 w 1718774"/>
                <a:gd name="connsiteY0" fmla="*/ 534641 h 1826522"/>
                <a:gd name="connsiteX1" fmla="*/ 47767 w 1718774"/>
                <a:gd name="connsiteY1" fmla="*/ 940200 h 1826522"/>
                <a:gd name="connsiteX2" fmla="*/ 179001 w 1718774"/>
                <a:gd name="connsiteY2" fmla="*/ 1742186 h 1826522"/>
                <a:gd name="connsiteX3" fmla="*/ 1625506 w 1718774"/>
                <a:gd name="connsiteY3" fmla="*/ 1747798 h 1826522"/>
                <a:gd name="connsiteX4" fmla="*/ 1568518 w 1718774"/>
                <a:gd name="connsiteY4" fmla="*/ 1257671 h 1826522"/>
                <a:gd name="connsiteX5" fmla="*/ 1516277 w 1718774"/>
                <a:gd name="connsiteY5" fmla="*/ 672856 h 1826522"/>
                <a:gd name="connsiteX6" fmla="*/ 1384691 w 1718774"/>
                <a:gd name="connsiteY6" fmla="*/ 154877 h 1826522"/>
                <a:gd name="connsiteX7" fmla="*/ 886851 w 1718774"/>
                <a:gd name="connsiteY7" fmla="*/ 21205 h 1826522"/>
                <a:gd name="connsiteX8" fmla="*/ 408119 w 1718774"/>
                <a:gd name="connsiteY8" fmla="*/ 534641 h 1826522"/>
                <a:gd name="connsiteX0" fmla="*/ 477759 w 1796623"/>
                <a:gd name="connsiteY0" fmla="*/ 534641 h 1818043"/>
                <a:gd name="connsiteX1" fmla="*/ 117407 w 1796623"/>
                <a:gd name="connsiteY1" fmla="*/ 940200 h 1818043"/>
                <a:gd name="connsiteX2" fmla="*/ 136864 w 1796623"/>
                <a:gd name="connsiteY2" fmla="*/ 1728260 h 1818043"/>
                <a:gd name="connsiteX3" fmla="*/ 1695146 w 1796623"/>
                <a:gd name="connsiteY3" fmla="*/ 1747798 h 1818043"/>
                <a:gd name="connsiteX4" fmla="*/ 1638158 w 1796623"/>
                <a:gd name="connsiteY4" fmla="*/ 1257671 h 1818043"/>
                <a:gd name="connsiteX5" fmla="*/ 1585917 w 1796623"/>
                <a:gd name="connsiteY5" fmla="*/ 672856 h 1818043"/>
                <a:gd name="connsiteX6" fmla="*/ 1454331 w 1796623"/>
                <a:gd name="connsiteY6" fmla="*/ 154877 h 1818043"/>
                <a:gd name="connsiteX7" fmla="*/ 956491 w 1796623"/>
                <a:gd name="connsiteY7" fmla="*/ 21205 h 1818043"/>
                <a:gd name="connsiteX8" fmla="*/ 477759 w 1796623"/>
                <a:gd name="connsiteY8" fmla="*/ 534641 h 1818043"/>
                <a:gd name="connsiteX0" fmla="*/ 396783 w 1688820"/>
                <a:gd name="connsiteY0" fmla="*/ 534641 h 1815615"/>
                <a:gd name="connsiteX1" fmla="*/ 36431 w 1688820"/>
                <a:gd name="connsiteY1" fmla="*/ 940200 h 1815615"/>
                <a:gd name="connsiteX2" fmla="*/ 55888 w 1688820"/>
                <a:gd name="connsiteY2" fmla="*/ 1728260 h 1815615"/>
                <a:gd name="connsiteX3" fmla="*/ 421834 w 1688820"/>
                <a:gd name="connsiteY3" fmla="*/ 1798118 h 1815615"/>
                <a:gd name="connsiteX4" fmla="*/ 1614170 w 1688820"/>
                <a:gd name="connsiteY4" fmla="*/ 1747798 h 1815615"/>
                <a:gd name="connsiteX5" fmla="*/ 1557182 w 1688820"/>
                <a:gd name="connsiteY5" fmla="*/ 1257671 h 1815615"/>
                <a:gd name="connsiteX6" fmla="*/ 1504941 w 1688820"/>
                <a:gd name="connsiteY6" fmla="*/ 672856 h 1815615"/>
                <a:gd name="connsiteX7" fmla="*/ 1373355 w 1688820"/>
                <a:gd name="connsiteY7" fmla="*/ 154877 h 1815615"/>
                <a:gd name="connsiteX8" fmla="*/ 875515 w 1688820"/>
                <a:gd name="connsiteY8" fmla="*/ 21205 h 1815615"/>
                <a:gd name="connsiteX9" fmla="*/ 396783 w 1688820"/>
                <a:gd name="connsiteY9" fmla="*/ 534641 h 1815615"/>
                <a:gd name="connsiteX0" fmla="*/ 394951 w 1689541"/>
                <a:gd name="connsiteY0" fmla="*/ 534641 h 1877271"/>
                <a:gd name="connsiteX1" fmla="*/ 34599 w 1689541"/>
                <a:gd name="connsiteY1" fmla="*/ 940200 h 1877271"/>
                <a:gd name="connsiteX2" fmla="*/ 54056 w 1689541"/>
                <a:gd name="connsiteY2" fmla="*/ 1728260 h 1877271"/>
                <a:gd name="connsiteX3" fmla="*/ 385071 w 1689541"/>
                <a:gd name="connsiteY3" fmla="*/ 1877032 h 1877271"/>
                <a:gd name="connsiteX4" fmla="*/ 1612338 w 1689541"/>
                <a:gd name="connsiteY4" fmla="*/ 1747798 h 1877271"/>
                <a:gd name="connsiteX5" fmla="*/ 1555350 w 1689541"/>
                <a:gd name="connsiteY5" fmla="*/ 1257671 h 1877271"/>
                <a:gd name="connsiteX6" fmla="*/ 1503109 w 1689541"/>
                <a:gd name="connsiteY6" fmla="*/ 672856 h 1877271"/>
                <a:gd name="connsiteX7" fmla="*/ 1371523 w 1689541"/>
                <a:gd name="connsiteY7" fmla="*/ 154877 h 1877271"/>
                <a:gd name="connsiteX8" fmla="*/ 873683 w 1689541"/>
                <a:gd name="connsiteY8" fmla="*/ 21205 h 1877271"/>
                <a:gd name="connsiteX9" fmla="*/ 394951 w 1689541"/>
                <a:gd name="connsiteY9" fmla="*/ 534641 h 1877271"/>
                <a:gd name="connsiteX0" fmla="*/ 394949 w 1689541"/>
                <a:gd name="connsiteY0" fmla="*/ 534641 h 1877032"/>
                <a:gd name="connsiteX1" fmla="*/ 34597 w 1689541"/>
                <a:gd name="connsiteY1" fmla="*/ 940200 h 1877032"/>
                <a:gd name="connsiteX2" fmla="*/ 54054 w 1689541"/>
                <a:gd name="connsiteY2" fmla="*/ 1728260 h 1877032"/>
                <a:gd name="connsiteX3" fmla="*/ 385069 w 1689541"/>
                <a:gd name="connsiteY3" fmla="*/ 1877032 h 1877032"/>
                <a:gd name="connsiteX4" fmla="*/ 1612336 w 1689541"/>
                <a:gd name="connsiteY4" fmla="*/ 1747798 h 1877032"/>
                <a:gd name="connsiteX5" fmla="*/ 1555348 w 1689541"/>
                <a:gd name="connsiteY5" fmla="*/ 1257671 h 1877032"/>
                <a:gd name="connsiteX6" fmla="*/ 1503107 w 1689541"/>
                <a:gd name="connsiteY6" fmla="*/ 672856 h 1877032"/>
                <a:gd name="connsiteX7" fmla="*/ 1371521 w 1689541"/>
                <a:gd name="connsiteY7" fmla="*/ 154877 h 1877032"/>
                <a:gd name="connsiteX8" fmla="*/ 873681 w 1689541"/>
                <a:gd name="connsiteY8" fmla="*/ 21205 h 1877032"/>
                <a:gd name="connsiteX9" fmla="*/ 394949 w 1689541"/>
                <a:gd name="connsiteY9" fmla="*/ 534641 h 1877032"/>
                <a:gd name="connsiteX0" fmla="*/ 394949 w 1683795"/>
                <a:gd name="connsiteY0" fmla="*/ 534641 h 1877032"/>
                <a:gd name="connsiteX1" fmla="*/ 34597 w 1683795"/>
                <a:gd name="connsiteY1" fmla="*/ 940200 h 1877032"/>
                <a:gd name="connsiteX2" fmla="*/ 54054 w 1683795"/>
                <a:gd name="connsiteY2" fmla="*/ 1728260 h 1877032"/>
                <a:gd name="connsiteX3" fmla="*/ 385069 w 1683795"/>
                <a:gd name="connsiteY3" fmla="*/ 1877032 h 1877032"/>
                <a:gd name="connsiteX4" fmla="*/ 1605349 w 1683795"/>
                <a:gd name="connsiteY4" fmla="*/ 1798860 h 1877032"/>
                <a:gd name="connsiteX5" fmla="*/ 1555348 w 1683795"/>
                <a:gd name="connsiteY5" fmla="*/ 1257671 h 1877032"/>
                <a:gd name="connsiteX6" fmla="*/ 1503107 w 1683795"/>
                <a:gd name="connsiteY6" fmla="*/ 672856 h 1877032"/>
                <a:gd name="connsiteX7" fmla="*/ 1371521 w 1683795"/>
                <a:gd name="connsiteY7" fmla="*/ 154877 h 1877032"/>
                <a:gd name="connsiteX8" fmla="*/ 873681 w 1683795"/>
                <a:gd name="connsiteY8" fmla="*/ 21205 h 1877032"/>
                <a:gd name="connsiteX9" fmla="*/ 394949 w 1683795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720794"/>
                <a:gd name="connsiteY0" fmla="*/ 534641 h 1877032"/>
                <a:gd name="connsiteX1" fmla="*/ 34597 w 1720794"/>
                <a:gd name="connsiteY1" fmla="*/ 940200 h 1877032"/>
                <a:gd name="connsiteX2" fmla="*/ 54054 w 1720794"/>
                <a:gd name="connsiteY2" fmla="*/ 1728260 h 1877032"/>
                <a:gd name="connsiteX3" fmla="*/ 385069 w 1720794"/>
                <a:gd name="connsiteY3" fmla="*/ 1877032 h 1877032"/>
                <a:gd name="connsiteX4" fmla="*/ 1605349 w 1720794"/>
                <a:gd name="connsiteY4" fmla="*/ 1798860 h 1877032"/>
                <a:gd name="connsiteX5" fmla="*/ 1555348 w 1720794"/>
                <a:gd name="connsiteY5" fmla="*/ 1257671 h 1877032"/>
                <a:gd name="connsiteX6" fmla="*/ 1503107 w 1720794"/>
                <a:gd name="connsiteY6" fmla="*/ 672856 h 1877032"/>
                <a:gd name="connsiteX7" fmla="*/ 1371521 w 1720794"/>
                <a:gd name="connsiteY7" fmla="*/ 154877 h 1877032"/>
                <a:gd name="connsiteX8" fmla="*/ 873681 w 1720794"/>
                <a:gd name="connsiteY8" fmla="*/ 21205 h 1877032"/>
                <a:gd name="connsiteX9" fmla="*/ 394949 w 1720794"/>
                <a:gd name="connsiteY9" fmla="*/ 534641 h 1877032"/>
                <a:gd name="connsiteX0" fmla="*/ 394949 w 1671512"/>
                <a:gd name="connsiteY0" fmla="*/ 534641 h 1877032"/>
                <a:gd name="connsiteX1" fmla="*/ 34597 w 1671512"/>
                <a:gd name="connsiteY1" fmla="*/ 940200 h 1877032"/>
                <a:gd name="connsiteX2" fmla="*/ 54054 w 1671512"/>
                <a:gd name="connsiteY2" fmla="*/ 1728260 h 1877032"/>
                <a:gd name="connsiteX3" fmla="*/ 385069 w 1671512"/>
                <a:gd name="connsiteY3" fmla="*/ 1877032 h 1877032"/>
                <a:gd name="connsiteX4" fmla="*/ 1605349 w 1671512"/>
                <a:gd name="connsiteY4" fmla="*/ 1798860 h 1877032"/>
                <a:gd name="connsiteX5" fmla="*/ 1555348 w 1671512"/>
                <a:gd name="connsiteY5" fmla="*/ 1257671 h 1877032"/>
                <a:gd name="connsiteX6" fmla="*/ 1503107 w 1671512"/>
                <a:gd name="connsiteY6" fmla="*/ 672856 h 1877032"/>
                <a:gd name="connsiteX7" fmla="*/ 1371521 w 1671512"/>
                <a:gd name="connsiteY7" fmla="*/ 154877 h 1877032"/>
                <a:gd name="connsiteX8" fmla="*/ 873681 w 1671512"/>
                <a:gd name="connsiteY8" fmla="*/ 21205 h 1877032"/>
                <a:gd name="connsiteX9" fmla="*/ 394949 w 1671512"/>
                <a:gd name="connsiteY9" fmla="*/ 534641 h 1877032"/>
                <a:gd name="connsiteX0" fmla="*/ 394949 w 1677296"/>
                <a:gd name="connsiteY0" fmla="*/ 534641 h 1877032"/>
                <a:gd name="connsiteX1" fmla="*/ 34597 w 1677296"/>
                <a:gd name="connsiteY1" fmla="*/ 940200 h 1877032"/>
                <a:gd name="connsiteX2" fmla="*/ 54054 w 1677296"/>
                <a:gd name="connsiteY2" fmla="*/ 1728260 h 1877032"/>
                <a:gd name="connsiteX3" fmla="*/ 385069 w 1677296"/>
                <a:gd name="connsiteY3" fmla="*/ 1877032 h 1877032"/>
                <a:gd name="connsiteX4" fmla="*/ 1612334 w 1677296"/>
                <a:gd name="connsiteY4" fmla="*/ 1840637 h 1877032"/>
                <a:gd name="connsiteX5" fmla="*/ 1555348 w 1677296"/>
                <a:gd name="connsiteY5" fmla="*/ 1257671 h 1877032"/>
                <a:gd name="connsiteX6" fmla="*/ 1503107 w 1677296"/>
                <a:gd name="connsiteY6" fmla="*/ 672856 h 1877032"/>
                <a:gd name="connsiteX7" fmla="*/ 1371521 w 1677296"/>
                <a:gd name="connsiteY7" fmla="*/ 154877 h 1877032"/>
                <a:gd name="connsiteX8" fmla="*/ 873681 w 1677296"/>
                <a:gd name="connsiteY8" fmla="*/ 21205 h 1877032"/>
                <a:gd name="connsiteX9" fmla="*/ 394949 w 1677296"/>
                <a:gd name="connsiteY9" fmla="*/ 534641 h 1877032"/>
                <a:gd name="connsiteX0" fmla="*/ 394949 w 1677298"/>
                <a:gd name="connsiteY0" fmla="*/ 534641 h 1877032"/>
                <a:gd name="connsiteX1" fmla="*/ 34597 w 1677298"/>
                <a:gd name="connsiteY1" fmla="*/ 940200 h 1877032"/>
                <a:gd name="connsiteX2" fmla="*/ 54054 w 1677298"/>
                <a:gd name="connsiteY2" fmla="*/ 1728260 h 1877032"/>
                <a:gd name="connsiteX3" fmla="*/ 385069 w 1677298"/>
                <a:gd name="connsiteY3" fmla="*/ 1877032 h 1877032"/>
                <a:gd name="connsiteX4" fmla="*/ 1612334 w 1677298"/>
                <a:gd name="connsiteY4" fmla="*/ 1840637 h 1877032"/>
                <a:gd name="connsiteX5" fmla="*/ 1555348 w 1677298"/>
                <a:gd name="connsiteY5" fmla="*/ 1257671 h 1877032"/>
                <a:gd name="connsiteX6" fmla="*/ 1503107 w 1677298"/>
                <a:gd name="connsiteY6" fmla="*/ 672856 h 1877032"/>
                <a:gd name="connsiteX7" fmla="*/ 1371521 w 1677298"/>
                <a:gd name="connsiteY7" fmla="*/ 154877 h 1877032"/>
                <a:gd name="connsiteX8" fmla="*/ 873681 w 1677298"/>
                <a:gd name="connsiteY8" fmla="*/ 21205 h 1877032"/>
                <a:gd name="connsiteX9" fmla="*/ 394949 w 1677298"/>
                <a:gd name="connsiteY9" fmla="*/ 534641 h 1877032"/>
                <a:gd name="connsiteX0" fmla="*/ 394949 w 1677296"/>
                <a:gd name="connsiteY0" fmla="*/ 534641 h 1904936"/>
                <a:gd name="connsiteX1" fmla="*/ 34597 w 1677296"/>
                <a:gd name="connsiteY1" fmla="*/ 940200 h 1904936"/>
                <a:gd name="connsiteX2" fmla="*/ 54054 w 1677296"/>
                <a:gd name="connsiteY2" fmla="*/ 1728260 h 1904936"/>
                <a:gd name="connsiteX3" fmla="*/ 385069 w 1677296"/>
                <a:gd name="connsiteY3" fmla="*/ 1877032 h 1904936"/>
                <a:gd name="connsiteX4" fmla="*/ 1612334 w 1677296"/>
                <a:gd name="connsiteY4" fmla="*/ 1840637 h 1904936"/>
                <a:gd name="connsiteX5" fmla="*/ 1555348 w 1677296"/>
                <a:gd name="connsiteY5" fmla="*/ 1257671 h 1904936"/>
                <a:gd name="connsiteX6" fmla="*/ 1503107 w 1677296"/>
                <a:gd name="connsiteY6" fmla="*/ 672856 h 1904936"/>
                <a:gd name="connsiteX7" fmla="*/ 1371521 w 1677296"/>
                <a:gd name="connsiteY7" fmla="*/ 154877 h 1904936"/>
                <a:gd name="connsiteX8" fmla="*/ 873681 w 1677296"/>
                <a:gd name="connsiteY8" fmla="*/ 21205 h 1904936"/>
                <a:gd name="connsiteX9" fmla="*/ 394949 w 1677296"/>
                <a:gd name="connsiteY9" fmla="*/ 534641 h 1904936"/>
                <a:gd name="connsiteX0" fmla="*/ 461539 w 1743887"/>
                <a:gd name="connsiteY0" fmla="*/ 534641 h 1904936"/>
                <a:gd name="connsiteX1" fmla="*/ 101187 w 1743887"/>
                <a:gd name="connsiteY1" fmla="*/ 940200 h 1904936"/>
                <a:gd name="connsiteX2" fmla="*/ 22840 w 1743887"/>
                <a:gd name="connsiteY2" fmla="*/ 1737812 h 1904936"/>
                <a:gd name="connsiteX3" fmla="*/ 451659 w 1743887"/>
                <a:gd name="connsiteY3" fmla="*/ 1877032 h 1904936"/>
                <a:gd name="connsiteX4" fmla="*/ 1678924 w 1743887"/>
                <a:gd name="connsiteY4" fmla="*/ 1840637 h 1904936"/>
                <a:gd name="connsiteX5" fmla="*/ 1621938 w 1743887"/>
                <a:gd name="connsiteY5" fmla="*/ 1257671 h 1904936"/>
                <a:gd name="connsiteX6" fmla="*/ 1569697 w 1743887"/>
                <a:gd name="connsiteY6" fmla="*/ 672856 h 1904936"/>
                <a:gd name="connsiteX7" fmla="*/ 1438111 w 1743887"/>
                <a:gd name="connsiteY7" fmla="*/ 154877 h 1904936"/>
                <a:gd name="connsiteX8" fmla="*/ 940271 w 1743887"/>
                <a:gd name="connsiteY8" fmla="*/ 21205 h 1904936"/>
                <a:gd name="connsiteX9" fmla="*/ 461539 w 1743887"/>
                <a:gd name="connsiteY9" fmla="*/ 534641 h 1904936"/>
                <a:gd name="connsiteX0" fmla="*/ 452050 w 1756359"/>
                <a:gd name="connsiteY0" fmla="*/ 534641 h 1891359"/>
                <a:gd name="connsiteX1" fmla="*/ 91698 w 1756359"/>
                <a:gd name="connsiteY1" fmla="*/ 940200 h 1891359"/>
                <a:gd name="connsiteX2" fmla="*/ 13351 w 1756359"/>
                <a:gd name="connsiteY2" fmla="*/ 1737812 h 1891359"/>
                <a:gd name="connsiteX3" fmla="*/ 309435 w 1756359"/>
                <a:gd name="connsiteY3" fmla="*/ 1891359 h 1891359"/>
                <a:gd name="connsiteX4" fmla="*/ 1669435 w 1756359"/>
                <a:gd name="connsiteY4" fmla="*/ 1840637 h 1891359"/>
                <a:gd name="connsiteX5" fmla="*/ 1612449 w 1756359"/>
                <a:gd name="connsiteY5" fmla="*/ 1257671 h 1891359"/>
                <a:gd name="connsiteX6" fmla="*/ 1560208 w 1756359"/>
                <a:gd name="connsiteY6" fmla="*/ 672856 h 1891359"/>
                <a:gd name="connsiteX7" fmla="*/ 1428622 w 1756359"/>
                <a:gd name="connsiteY7" fmla="*/ 154877 h 1891359"/>
                <a:gd name="connsiteX8" fmla="*/ 930782 w 1756359"/>
                <a:gd name="connsiteY8" fmla="*/ 21205 h 1891359"/>
                <a:gd name="connsiteX9" fmla="*/ 452050 w 1756359"/>
                <a:gd name="connsiteY9" fmla="*/ 534641 h 1891359"/>
                <a:gd name="connsiteX0" fmla="*/ 452050 w 1756257"/>
                <a:gd name="connsiteY0" fmla="*/ 534641 h 1891359"/>
                <a:gd name="connsiteX1" fmla="*/ 91698 w 1756257"/>
                <a:gd name="connsiteY1" fmla="*/ 940200 h 1891359"/>
                <a:gd name="connsiteX2" fmla="*/ 13351 w 1756257"/>
                <a:gd name="connsiteY2" fmla="*/ 1737812 h 1891359"/>
                <a:gd name="connsiteX3" fmla="*/ 309435 w 1756257"/>
                <a:gd name="connsiteY3" fmla="*/ 1891359 h 1891359"/>
                <a:gd name="connsiteX4" fmla="*/ 1669435 w 1756257"/>
                <a:gd name="connsiteY4" fmla="*/ 1840637 h 1891359"/>
                <a:gd name="connsiteX5" fmla="*/ 1612449 w 1756257"/>
                <a:gd name="connsiteY5" fmla="*/ 1257671 h 1891359"/>
                <a:gd name="connsiteX6" fmla="*/ 1563496 w 1756257"/>
                <a:gd name="connsiteY6" fmla="*/ 959631 h 1891359"/>
                <a:gd name="connsiteX7" fmla="*/ 1560208 w 1756257"/>
                <a:gd name="connsiteY7" fmla="*/ 672856 h 1891359"/>
                <a:gd name="connsiteX8" fmla="*/ 1428622 w 1756257"/>
                <a:gd name="connsiteY8" fmla="*/ 154877 h 1891359"/>
                <a:gd name="connsiteX9" fmla="*/ 930782 w 1756257"/>
                <a:gd name="connsiteY9" fmla="*/ 21205 h 1891359"/>
                <a:gd name="connsiteX10" fmla="*/ 452050 w 1756257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64592"/>
                <a:gd name="connsiteY0" fmla="*/ 534641 h 1891359"/>
                <a:gd name="connsiteX1" fmla="*/ 91698 w 1764592"/>
                <a:gd name="connsiteY1" fmla="*/ 940200 h 1891359"/>
                <a:gd name="connsiteX2" fmla="*/ 13351 w 1764592"/>
                <a:gd name="connsiteY2" fmla="*/ 1737812 h 1891359"/>
                <a:gd name="connsiteX3" fmla="*/ 309435 w 1764592"/>
                <a:gd name="connsiteY3" fmla="*/ 1891359 h 1891359"/>
                <a:gd name="connsiteX4" fmla="*/ 1669435 w 1764592"/>
                <a:gd name="connsiteY4" fmla="*/ 1840637 h 1891359"/>
                <a:gd name="connsiteX5" fmla="*/ 1612449 w 1764592"/>
                <a:gd name="connsiteY5" fmla="*/ 1257671 h 1891359"/>
                <a:gd name="connsiteX6" fmla="*/ 1309780 w 1764592"/>
                <a:gd name="connsiteY6" fmla="*/ 1046341 h 1891359"/>
                <a:gd name="connsiteX7" fmla="*/ 1560208 w 1764592"/>
                <a:gd name="connsiteY7" fmla="*/ 672856 h 1891359"/>
                <a:gd name="connsiteX8" fmla="*/ 1428622 w 1764592"/>
                <a:gd name="connsiteY8" fmla="*/ 154877 h 1891359"/>
                <a:gd name="connsiteX9" fmla="*/ 930782 w 1764592"/>
                <a:gd name="connsiteY9" fmla="*/ 21205 h 1891359"/>
                <a:gd name="connsiteX10" fmla="*/ 452050 w 1764592"/>
                <a:gd name="connsiteY10" fmla="*/ 534641 h 1891359"/>
                <a:gd name="connsiteX0" fmla="*/ 452050 w 1764590"/>
                <a:gd name="connsiteY0" fmla="*/ 534641 h 1891359"/>
                <a:gd name="connsiteX1" fmla="*/ 91698 w 1764590"/>
                <a:gd name="connsiteY1" fmla="*/ 940200 h 1891359"/>
                <a:gd name="connsiteX2" fmla="*/ 13351 w 1764590"/>
                <a:gd name="connsiteY2" fmla="*/ 1737812 h 1891359"/>
                <a:gd name="connsiteX3" fmla="*/ 309435 w 1764590"/>
                <a:gd name="connsiteY3" fmla="*/ 1891359 h 1891359"/>
                <a:gd name="connsiteX4" fmla="*/ 1669435 w 1764590"/>
                <a:gd name="connsiteY4" fmla="*/ 1840637 h 1891359"/>
                <a:gd name="connsiteX5" fmla="*/ 1612449 w 1764590"/>
                <a:gd name="connsiteY5" fmla="*/ 1257671 h 1891359"/>
                <a:gd name="connsiteX6" fmla="*/ 1309780 w 1764590"/>
                <a:gd name="connsiteY6" fmla="*/ 1046341 h 1891359"/>
                <a:gd name="connsiteX7" fmla="*/ 1560208 w 1764590"/>
                <a:gd name="connsiteY7" fmla="*/ 672856 h 1891359"/>
                <a:gd name="connsiteX8" fmla="*/ 1428622 w 1764590"/>
                <a:gd name="connsiteY8" fmla="*/ 154877 h 1891359"/>
                <a:gd name="connsiteX9" fmla="*/ 930782 w 1764590"/>
                <a:gd name="connsiteY9" fmla="*/ 21205 h 1891359"/>
                <a:gd name="connsiteX10" fmla="*/ 452050 w 1764590"/>
                <a:gd name="connsiteY10" fmla="*/ 534641 h 1891359"/>
                <a:gd name="connsiteX0" fmla="*/ 452050 w 1792731"/>
                <a:gd name="connsiteY0" fmla="*/ 534641 h 1891359"/>
                <a:gd name="connsiteX1" fmla="*/ 91698 w 1792731"/>
                <a:gd name="connsiteY1" fmla="*/ 940200 h 1891359"/>
                <a:gd name="connsiteX2" fmla="*/ 13351 w 1792731"/>
                <a:gd name="connsiteY2" fmla="*/ 1737812 h 1891359"/>
                <a:gd name="connsiteX3" fmla="*/ 309435 w 1792731"/>
                <a:gd name="connsiteY3" fmla="*/ 1891359 h 1891359"/>
                <a:gd name="connsiteX4" fmla="*/ 1669435 w 1792731"/>
                <a:gd name="connsiteY4" fmla="*/ 1840637 h 1891359"/>
                <a:gd name="connsiteX5" fmla="*/ 1688563 w 1792731"/>
                <a:gd name="connsiteY5" fmla="*/ 1292355 h 1891359"/>
                <a:gd name="connsiteX6" fmla="*/ 1309780 w 1792731"/>
                <a:gd name="connsiteY6" fmla="*/ 1046341 h 1891359"/>
                <a:gd name="connsiteX7" fmla="*/ 1560208 w 1792731"/>
                <a:gd name="connsiteY7" fmla="*/ 672856 h 1891359"/>
                <a:gd name="connsiteX8" fmla="*/ 1428622 w 1792731"/>
                <a:gd name="connsiteY8" fmla="*/ 154877 h 1891359"/>
                <a:gd name="connsiteX9" fmla="*/ 930782 w 1792731"/>
                <a:gd name="connsiteY9" fmla="*/ 21205 h 1891359"/>
                <a:gd name="connsiteX10" fmla="*/ 452050 w 1792731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560208 w 1814809"/>
                <a:gd name="connsiteY7" fmla="*/ 672856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34641 h 1891359"/>
                <a:gd name="connsiteX1" fmla="*/ 91698 w 1814809"/>
                <a:gd name="connsiteY1" fmla="*/ 940200 h 1891359"/>
                <a:gd name="connsiteX2" fmla="*/ 13351 w 1814809"/>
                <a:gd name="connsiteY2" fmla="*/ 1737812 h 1891359"/>
                <a:gd name="connsiteX3" fmla="*/ 309435 w 1814809"/>
                <a:gd name="connsiteY3" fmla="*/ 1891359 h 1891359"/>
                <a:gd name="connsiteX4" fmla="*/ 1669435 w 1814809"/>
                <a:gd name="connsiteY4" fmla="*/ 1840637 h 1891359"/>
                <a:gd name="connsiteX5" fmla="*/ 1688563 w 1814809"/>
                <a:gd name="connsiteY5" fmla="*/ 1292355 h 1891359"/>
                <a:gd name="connsiteX6" fmla="*/ 1309780 w 1814809"/>
                <a:gd name="connsiteY6" fmla="*/ 1046341 h 1891359"/>
                <a:gd name="connsiteX7" fmla="*/ 1619996 w 1814809"/>
                <a:gd name="connsiteY7" fmla="*/ 526399 h 1891359"/>
                <a:gd name="connsiteX8" fmla="*/ 1428622 w 1814809"/>
                <a:gd name="connsiteY8" fmla="*/ 154877 h 1891359"/>
                <a:gd name="connsiteX9" fmla="*/ 930782 w 1814809"/>
                <a:gd name="connsiteY9" fmla="*/ 21205 h 1891359"/>
                <a:gd name="connsiteX10" fmla="*/ 452050 w 1814809"/>
                <a:gd name="connsiteY10" fmla="*/ 534641 h 1891359"/>
                <a:gd name="connsiteX0" fmla="*/ 452050 w 1814809"/>
                <a:gd name="connsiteY0" fmla="*/ 542872 h 1899590"/>
                <a:gd name="connsiteX1" fmla="*/ 91698 w 1814809"/>
                <a:gd name="connsiteY1" fmla="*/ 948431 h 1899590"/>
                <a:gd name="connsiteX2" fmla="*/ 13351 w 1814809"/>
                <a:gd name="connsiteY2" fmla="*/ 1746043 h 1899590"/>
                <a:gd name="connsiteX3" fmla="*/ 309435 w 1814809"/>
                <a:gd name="connsiteY3" fmla="*/ 1899590 h 1899590"/>
                <a:gd name="connsiteX4" fmla="*/ 1669435 w 1814809"/>
                <a:gd name="connsiteY4" fmla="*/ 1848868 h 1899590"/>
                <a:gd name="connsiteX5" fmla="*/ 1688563 w 1814809"/>
                <a:gd name="connsiteY5" fmla="*/ 1300586 h 1899590"/>
                <a:gd name="connsiteX6" fmla="*/ 1309780 w 1814809"/>
                <a:gd name="connsiteY6" fmla="*/ 1054572 h 1899590"/>
                <a:gd name="connsiteX7" fmla="*/ 1619996 w 1814809"/>
                <a:gd name="connsiteY7" fmla="*/ 534630 h 1899590"/>
                <a:gd name="connsiteX8" fmla="*/ 1488411 w 1814809"/>
                <a:gd name="connsiteY8" fmla="*/ 129049 h 1899590"/>
                <a:gd name="connsiteX9" fmla="*/ 930782 w 1814809"/>
                <a:gd name="connsiteY9" fmla="*/ 29436 h 1899590"/>
                <a:gd name="connsiteX10" fmla="*/ 452050 w 1814809"/>
                <a:gd name="connsiteY10" fmla="*/ 542872 h 1899590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452050 w 1814809"/>
                <a:gd name="connsiteY0" fmla="*/ 540513 h 1897231"/>
                <a:gd name="connsiteX1" fmla="*/ 91698 w 1814809"/>
                <a:gd name="connsiteY1" fmla="*/ 946072 h 1897231"/>
                <a:gd name="connsiteX2" fmla="*/ 13351 w 1814809"/>
                <a:gd name="connsiteY2" fmla="*/ 1743684 h 1897231"/>
                <a:gd name="connsiteX3" fmla="*/ 309435 w 1814809"/>
                <a:gd name="connsiteY3" fmla="*/ 1897231 h 1897231"/>
                <a:gd name="connsiteX4" fmla="*/ 1669435 w 1814809"/>
                <a:gd name="connsiteY4" fmla="*/ 1846509 h 1897231"/>
                <a:gd name="connsiteX5" fmla="*/ 1688563 w 1814809"/>
                <a:gd name="connsiteY5" fmla="*/ 1298227 h 1897231"/>
                <a:gd name="connsiteX6" fmla="*/ 1309780 w 1814809"/>
                <a:gd name="connsiteY6" fmla="*/ 1052213 h 1897231"/>
                <a:gd name="connsiteX7" fmla="*/ 1619996 w 1814809"/>
                <a:gd name="connsiteY7" fmla="*/ 532271 h 1897231"/>
                <a:gd name="connsiteX8" fmla="*/ 1488411 w 1814809"/>
                <a:gd name="connsiteY8" fmla="*/ 126690 h 1897231"/>
                <a:gd name="connsiteX9" fmla="*/ 930782 w 1814809"/>
                <a:gd name="connsiteY9" fmla="*/ 27077 h 1897231"/>
                <a:gd name="connsiteX10" fmla="*/ 452050 w 1814809"/>
                <a:gd name="connsiteY10" fmla="*/ 540513 h 1897231"/>
                <a:gd name="connsiteX0" fmla="*/ 288567 w 1811701"/>
                <a:gd name="connsiteY0" fmla="*/ 555674 h 1898251"/>
                <a:gd name="connsiteX1" fmla="*/ 88590 w 1811701"/>
                <a:gd name="connsiteY1" fmla="*/ 947092 h 1898251"/>
                <a:gd name="connsiteX2" fmla="*/ 10243 w 1811701"/>
                <a:gd name="connsiteY2" fmla="*/ 1744704 h 1898251"/>
                <a:gd name="connsiteX3" fmla="*/ 306327 w 1811701"/>
                <a:gd name="connsiteY3" fmla="*/ 1898251 h 1898251"/>
                <a:gd name="connsiteX4" fmla="*/ 1666327 w 1811701"/>
                <a:gd name="connsiteY4" fmla="*/ 1847529 h 1898251"/>
                <a:gd name="connsiteX5" fmla="*/ 1685455 w 1811701"/>
                <a:gd name="connsiteY5" fmla="*/ 1299247 h 1898251"/>
                <a:gd name="connsiteX6" fmla="*/ 1306672 w 1811701"/>
                <a:gd name="connsiteY6" fmla="*/ 1053233 h 1898251"/>
                <a:gd name="connsiteX7" fmla="*/ 1616888 w 1811701"/>
                <a:gd name="connsiteY7" fmla="*/ 533291 h 1898251"/>
                <a:gd name="connsiteX8" fmla="*/ 1485303 w 1811701"/>
                <a:gd name="connsiteY8" fmla="*/ 127710 h 1898251"/>
                <a:gd name="connsiteX9" fmla="*/ 927674 w 1811701"/>
                <a:gd name="connsiteY9" fmla="*/ 28097 h 1898251"/>
                <a:gd name="connsiteX10" fmla="*/ 288567 w 1811701"/>
                <a:gd name="connsiteY10" fmla="*/ 555674 h 1898251"/>
                <a:gd name="connsiteX0" fmla="*/ 288567 w 1811701"/>
                <a:gd name="connsiteY0" fmla="*/ 479828 h 1822405"/>
                <a:gd name="connsiteX1" fmla="*/ 88590 w 1811701"/>
                <a:gd name="connsiteY1" fmla="*/ 871246 h 1822405"/>
                <a:gd name="connsiteX2" fmla="*/ 10243 w 1811701"/>
                <a:gd name="connsiteY2" fmla="*/ 1668858 h 1822405"/>
                <a:gd name="connsiteX3" fmla="*/ 306327 w 1811701"/>
                <a:gd name="connsiteY3" fmla="*/ 1822405 h 1822405"/>
                <a:gd name="connsiteX4" fmla="*/ 1666327 w 1811701"/>
                <a:gd name="connsiteY4" fmla="*/ 1771683 h 1822405"/>
                <a:gd name="connsiteX5" fmla="*/ 1685455 w 1811701"/>
                <a:gd name="connsiteY5" fmla="*/ 1223401 h 1822405"/>
                <a:gd name="connsiteX6" fmla="*/ 1306672 w 1811701"/>
                <a:gd name="connsiteY6" fmla="*/ 977387 h 1822405"/>
                <a:gd name="connsiteX7" fmla="*/ 1616888 w 1811701"/>
                <a:gd name="connsiteY7" fmla="*/ 457445 h 1822405"/>
                <a:gd name="connsiteX8" fmla="*/ 1485303 w 1811701"/>
                <a:gd name="connsiteY8" fmla="*/ 51864 h 1822405"/>
                <a:gd name="connsiteX9" fmla="*/ 895599 w 1811701"/>
                <a:gd name="connsiteY9" fmla="*/ 79530 h 1822405"/>
                <a:gd name="connsiteX10" fmla="*/ 288567 w 1811701"/>
                <a:gd name="connsiteY10" fmla="*/ 479828 h 182240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616888 w 1811701"/>
                <a:gd name="connsiteY7" fmla="*/ 396875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811701"/>
                <a:gd name="connsiteY0" fmla="*/ 419258 h 1761835"/>
                <a:gd name="connsiteX1" fmla="*/ 88590 w 1811701"/>
                <a:gd name="connsiteY1" fmla="*/ 810676 h 1761835"/>
                <a:gd name="connsiteX2" fmla="*/ 10243 w 1811701"/>
                <a:gd name="connsiteY2" fmla="*/ 1608288 h 1761835"/>
                <a:gd name="connsiteX3" fmla="*/ 306327 w 1811701"/>
                <a:gd name="connsiteY3" fmla="*/ 1761835 h 1761835"/>
                <a:gd name="connsiteX4" fmla="*/ 1666327 w 1811701"/>
                <a:gd name="connsiteY4" fmla="*/ 1711113 h 1761835"/>
                <a:gd name="connsiteX5" fmla="*/ 1685455 w 1811701"/>
                <a:gd name="connsiteY5" fmla="*/ 1162831 h 1761835"/>
                <a:gd name="connsiteX6" fmla="*/ 1306672 w 1811701"/>
                <a:gd name="connsiteY6" fmla="*/ 916817 h 1761835"/>
                <a:gd name="connsiteX7" fmla="*/ 1584814 w 1811701"/>
                <a:gd name="connsiteY7" fmla="*/ 510012 h 1761835"/>
                <a:gd name="connsiteX8" fmla="*/ 1373040 w 1811701"/>
                <a:gd name="connsiteY8" fmla="*/ 118574 h 1761835"/>
                <a:gd name="connsiteX9" fmla="*/ 895599 w 1811701"/>
                <a:gd name="connsiteY9" fmla="*/ 18960 h 1761835"/>
                <a:gd name="connsiteX10" fmla="*/ 288567 w 1811701"/>
                <a:gd name="connsiteY10" fmla="*/ 419258 h 1761835"/>
                <a:gd name="connsiteX0" fmla="*/ 288567 w 1770444"/>
                <a:gd name="connsiteY0" fmla="*/ 419258 h 1761835"/>
                <a:gd name="connsiteX1" fmla="*/ 88590 w 1770444"/>
                <a:gd name="connsiteY1" fmla="*/ 810676 h 1761835"/>
                <a:gd name="connsiteX2" fmla="*/ 10243 w 1770444"/>
                <a:gd name="connsiteY2" fmla="*/ 1608288 h 1761835"/>
                <a:gd name="connsiteX3" fmla="*/ 306327 w 1770444"/>
                <a:gd name="connsiteY3" fmla="*/ 1761835 h 1761835"/>
                <a:gd name="connsiteX4" fmla="*/ 1666327 w 1770444"/>
                <a:gd name="connsiteY4" fmla="*/ 1711113 h 1761835"/>
                <a:gd name="connsiteX5" fmla="*/ 1589229 w 1770444"/>
                <a:gd name="connsiteY5" fmla="*/ 1176973 h 1761835"/>
                <a:gd name="connsiteX6" fmla="*/ 1306672 w 1770444"/>
                <a:gd name="connsiteY6" fmla="*/ 916817 h 1761835"/>
                <a:gd name="connsiteX7" fmla="*/ 1584814 w 1770444"/>
                <a:gd name="connsiteY7" fmla="*/ 510012 h 1761835"/>
                <a:gd name="connsiteX8" fmla="*/ 1373040 w 1770444"/>
                <a:gd name="connsiteY8" fmla="*/ 118574 h 1761835"/>
                <a:gd name="connsiteX9" fmla="*/ 895599 w 1770444"/>
                <a:gd name="connsiteY9" fmla="*/ 18960 h 1761835"/>
                <a:gd name="connsiteX10" fmla="*/ 288567 w 1770444"/>
                <a:gd name="connsiteY10" fmla="*/ 419258 h 1761835"/>
                <a:gd name="connsiteX0" fmla="*/ 288567 w 1592514"/>
                <a:gd name="connsiteY0" fmla="*/ 419258 h 1863058"/>
                <a:gd name="connsiteX1" fmla="*/ 88590 w 1592514"/>
                <a:gd name="connsiteY1" fmla="*/ 810676 h 1863058"/>
                <a:gd name="connsiteX2" fmla="*/ 10243 w 1592514"/>
                <a:gd name="connsiteY2" fmla="*/ 1608288 h 1863058"/>
                <a:gd name="connsiteX3" fmla="*/ 306327 w 1592514"/>
                <a:gd name="connsiteY3" fmla="*/ 1761835 h 1863058"/>
                <a:gd name="connsiteX4" fmla="*/ 1377650 w 1592514"/>
                <a:gd name="connsiteY4" fmla="*/ 1838393 h 1863058"/>
                <a:gd name="connsiteX5" fmla="*/ 1589229 w 1592514"/>
                <a:gd name="connsiteY5" fmla="*/ 1176973 h 1863058"/>
                <a:gd name="connsiteX6" fmla="*/ 1306672 w 1592514"/>
                <a:gd name="connsiteY6" fmla="*/ 916817 h 1863058"/>
                <a:gd name="connsiteX7" fmla="*/ 1584814 w 1592514"/>
                <a:gd name="connsiteY7" fmla="*/ 510012 h 1863058"/>
                <a:gd name="connsiteX8" fmla="*/ 1373040 w 1592514"/>
                <a:gd name="connsiteY8" fmla="*/ 118574 h 1863058"/>
                <a:gd name="connsiteX9" fmla="*/ 895599 w 1592514"/>
                <a:gd name="connsiteY9" fmla="*/ 18960 h 1863058"/>
                <a:gd name="connsiteX10" fmla="*/ 288567 w 1592514"/>
                <a:gd name="connsiteY10" fmla="*/ 419258 h 1863058"/>
                <a:gd name="connsiteX0" fmla="*/ 421322 w 1594935"/>
                <a:gd name="connsiteY0" fmla="*/ 616342 h 1876292"/>
                <a:gd name="connsiteX1" fmla="*/ 91011 w 1594935"/>
                <a:gd name="connsiteY1" fmla="*/ 823910 h 1876292"/>
                <a:gd name="connsiteX2" fmla="*/ 12664 w 1594935"/>
                <a:gd name="connsiteY2" fmla="*/ 1621522 h 1876292"/>
                <a:gd name="connsiteX3" fmla="*/ 308748 w 1594935"/>
                <a:gd name="connsiteY3" fmla="*/ 1775069 h 1876292"/>
                <a:gd name="connsiteX4" fmla="*/ 1380071 w 1594935"/>
                <a:gd name="connsiteY4" fmla="*/ 1851627 h 1876292"/>
                <a:gd name="connsiteX5" fmla="*/ 1591650 w 1594935"/>
                <a:gd name="connsiteY5" fmla="*/ 1190207 h 1876292"/>
                <a:gd name="connsiteX6" fmla="*/ 1309093 w 1594935"/>
                <a:gd name="connsiteY6" fmla="*/ 930051 h 1876292"/>
                <a:gd name="connsiteX7" fmla="*/ 1587235 w 1594935"/>
                <a:gd name="connsiteY7" fmla="*/ 523246 h 1876292"/>
                <a:gd name="connsiteX8" fmla="*/ 1375461 w 1594935"/>
                <a:gd name="connsiteY8" fmla="*/ 131808 h 1876292"/>
                <a:gd name="connsiteX9" fmla="*/ 898020 w 1594935"/>
                <a:gd name="connsiteY9" fmla="*/ 32194 h 1876292"/>
                <a:gd name="connsiteX10" fmla="*/ 421322 w 1594935"/>
                <a:gd name="connsiteY10" fmla="*/ 616342 h 1876292"/>
                <a:gd name="connsiteX0" fmla="*/ 413257 w 1586870"/>
                <a:gd name="connsiteY0" fmla="*/ 616342 h 1876292"/>
                <a:gd name="connsiteX1" fmla="*/ 140873 w 1586870"/>
                <a:gd name="connsiteY1" fmla="*/ 993617 h 1876292"/>
                <a:gd name="connsiteX2" fmla="*/ 4599 w 1586870"/>
                <a:gd name="connsiteY2" fmla="*/ 1621522 h 1876292"/>
                <a:gd name="connsiteX3" fmla="*/ 300683 w 1586870"/>
                <a:gd name="connsiteY3" fmla="*/ 1775069 h 1876292"/>
                <a:gd name="connsiteX4" fmla="*/ 1372006 w 1586870"/>
                <a:gd name="connsiteY4" fmla="*/ 1851627 h 1876292"/>
                <a:gd name="connsiteX5" fmla="*/ 1583585 w 1586870"/>
                <a:gd name="connsiteY5" fmla="*/ 1190207 h 1876292"/>
                <a:gd name="connsiteX6" fmla="*/ 1301028 w 1586870"/>
                <a:gd name="connsiteY6" fmla="*/ 930051 h 1876292"/>
                <a:gd name="connsiteX7" fmla="*/ 1579170 w 1586870"/>
                <a:gd name="connsiteY7" fmla="*/ 523246 h 1876292"/>
                <a:gd name="connsiteX8" fmla="*/ 1367396 w 1586870"/>
                <a:gd name="connsiteY8" fmla="*/ 131808 h 1876292"/>
                <a:gd name="connsiteX9" fmla="*/ 889955 w 1586870"/>
                <a:gd name="connsiteY9" fmla="*/ 32194 h 1876292"/>
                <a:gd name="connsiteX10" fmla="*/ 413257 w 1586870"/>
                <a:gd name="connsiteY10" fmla="*/ 616342 h 1876292"/>
                <a:gd name="connsiteX0" fmla="*/ 284962 w 1458575"/>
                <a:gd name="connsiteY0" fmla="*/ 616342 h 1908017"/>
                <a:gd name="connsiteX1" fmla="*/ 12578 w 1458575"/>
                <a:gd name="connsiteY1" fmla="*/ 993617 h 1908017"/>
                <a:gd name="connsiteX2" fmla="*/ 172388 w 1458575"/>
                <a:gd name="connsiteY2" fmla="*/ 1775069 h 1908017"/>
                <a:gd name="connsiteX3" fmla="*/ 1243711 w 1458575"/>
                <a:gd name="connsiteY3" fmla="*/ 1851627 h 1908017"/>
                <a:gd name="connsiteX4" fmla="*/ 1455290 w 1458575"/>
                <a:gd name="connsiteY4" fmla="*/ 1190207 h 1908017"/>
                <a:gd name="connsiteX5" fmla="*/ 1172733 w 1458575"/>
                <a:gd name="connsiteY5" fmla="*/ 930051 h 1908017"/>
                <a:gd name="connsiteX6" fmla="*/ 1450875 w 1458575"/>
                <a:gd name="connsiteY6" fmla="*/ 523246 h 1908017"/>
                <a:gd name="connsiteX7" fmla="*/ 1239101 w 1458575"/>
                <a:gd name="connsiteY7" fmla="*/ 131808 h 1908017"/>
                <a:gd name="connsiteX8" fmla="*/ 761660 w 1458575"/>
                <a:gd name="connsiteY8" fmla="*/ 32194 h 1908017"/>
                <a:gd name="connsiteX9" fmla="*/ 284962 w 1458575"/>
                <a:gd name="connsiteY9" fmla="*/ 616342 h 1908017"/>
                <a:gd name="connsiteX0" fmla="*/ 343858 w 1519131"/>
                <a:gd name="connsiteY0" fmla="*/ 616342 h 1885036"/>
                <a:gd name="connsiteX1" fmla="*/ 71474 w 1519131"/>
                <a:gd name="connsiteY1" fmla="*/ 993617 h 1885036"/>
                <a:gd name="connsiteX2" fmla="*/ 115432 w 1519131"/>
                <a:gd name="connsiteY2" fmla="*/ 1704358 h 1885036"/>
                <a:gd name="connsiteX3" fmla="*/ 1302607 w 1519131"/>
                <a:gd name="connsiteY3" fmla="*/ 1851627 h 1885036"/>
                <a:gd name="connsiteX4" fmla="*/ 1514186 w 1519131"/>
                <a:gd name="connsiteY4" fmla="*/ 1190207 h 1885036"/>
                <a:gd name="connsiteX5" fmla="*/ 1231629 w 1519131"/>
                <a:gd name="connsiteY5" fmla="*/ 930051 h 1885036"/>
                <a:gd name="connsiteX6" fmla="*/ 1509771 w 1519131"/>
                <a:gd name="connsiteY6" fmla="*/ 523246 h 1885036"/>
                <a:gd name="connsiteX7" fmla="*/ 1297997 w 1519131"/>
                <a:gd name="connsiteY7" fmla="*/ 131808 h 1885036"/>
                <a:gd name="connsiteX8" fmla="*/ 820556 w 1519131"/>
                <a:gd name="connsiteY8" fmla="*/ 32194 h 1885036"/>
                <a:gd name="connsiteX9" fmla="*/ 343858 w 1519131"/>
                <a:gd name="connsiteY9" fmla="*/ 616342 h 1885036"/>
                <a:gd name="connsiteX0" fmla="*/ 343858 w 1549812"/>
                <a:gd name="connsiteY0" fmla="*/ 616342 h 1800235"/>
                <a:gd name="connsiteX1" fmla="*/ 71474 w 1549812"/>
                <a:gd name="connsiteY1" fmla="*/ 993617 h 1800235"/>
                <a:gd name="connsiteX2" fmla="*/ 115432 w 1549812"/>
                <a:gd name="connsiteY2" fmla="*/ 1704358 h 1800235"/>
                <a:gd name="connsiteX3" fmla="*/ 1389496 w 1549812"/>
                <a:gd name="connsiteY3" fmla="*/ 1724347 h 1800235"/>
                <a:gd name="connsiteX4" fmla="*/ 1514186 w 1549812"/>
                <a:gd name="connsiteY4" fmla="*/ 1190207 h 1800235"/>
                <a:gd name="connsiteX5" fmla="*/ 1231629 w 1549812"/>
                <a:gd name="connsiteY5" fmla="*/ 930051 h 1800235"/>
                <a:gd name="connsiteX6" fmla="*/ 1509771 w 1549812"/>
                <a:gd name="connsiteY6" fmla="*/ 523246 h 1800235"/>
                <a:gd name="connsiteX7" fmla="*/ 1297997 w 1549812"/>
                <a:gd name="connsiteY7" fmla="*/ 131808 h 1800235"/>
                <a:gd name="connsiteX8" fmla="*/ 820556 w 1549812"/>
                <a:gd name="connsiteY8" fmla="*/ 32194 h 1800235"/>
                <a:gd name="connsiteX9" fmla="*/ 343858 w 1549812"/>
                <a:gd name="connsiteY9" fmla="*/ 616342 h 1800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9812" h="1800235">
                  <a:moveTo>
                    <a:pt x="343858" y="616342"/>
                  </a:moveTo>
                  <a:cubicBezTo>
                    <a:pt x="219011" y="776579"/>
                    <a:pt x="109545" y="812281"/>
                    <a:pt x="71474" y="993617"/>
                  </a:cubicBezTo>
                  <a:cubicBezTo>
                    <a:pt x="33403" y="1174953"/>
                    <a:pt x="-89757" y="1561356"/>
                    <a:pt x="115432" y="1704358"/>
                  </a:cubicBezTo>
                  <a:cubicBezTo>
                    <a:pt x="320621" y="1847360"/>
                    <a:pt x="1156371" y="1810039"/>
                    <a:pt x="1389496" y="1724347"/>
                  </a:cubicBezTo>
                  <a:cubicBezTo>
                    <a:pt x="1622621" y="1638655"/>
                    <a:pt x="1540497" y="1322590"/>
                    <a:pt x="1514186" y="1190207"/>
                  </a:cubicBezTo>
                  <a:cubicBezTo>
                    <a:pt x="1487875" y="1057824"/>
                    <a:pt x="1240336" y="1148914"/>
                    <a:pt x="1231629" y="930051"/>
                  </a:cubicBezTo>
                  <a:cubicBezTo>
                    <a:pt x="1248292" y="693847"/>
                    <a:pt x="1498710" y="656286"/>
                    <a:pt x="1509771" y="523246"/>
                  </a:cubicBezTo>
                  <a:cubicBezTo>
                    <a:pt x="1520832" y="390206"/>
                    <a:pt x="1431655" y="305130"/>
                    <a:pt x="1297997" y="131808"/>
                  </a:cubicBezTo>
                  <a:cubicBezTo>
                    <a:pt x="1189251" y="36824"/>
                    <a:pt x="979579" y="-48562"/>
                    <a:pt x="820556" y="32194"/>
                  </a:cubicBezTo>
                  <a:cubicBezTo>
                    <a:pt x="661533" y="112950"/>
                    <a:pt x="468705" y="456105"/>
                    <a:pt x="343858" y="616342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" name="Freeform 417">
              <a:extLst>
                <a:ext uri="{FF2B5EF4-FFF2-40B4-BE49-F238E27FC236}">
                  <a16:creationId xmlns:a16="http://schemas.microsoft.com/office/drawing/2014/main" id="{8325BCC4-6175-B03B-A458-3DABABD2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4076" y="1826035"/>
              <a:ext cx="1736725" cy="1317704"/>
            </a:xfrm>
            <a:custGeom>
              <a:avLst/>
              <a:gdLst>
                <a:gd name="T0" fmla="*/ 2147483646 w 1036"/>
                <a:gd name="T1" fmla="*/ 2147483646 h 675"/>
                <a:gd name="T2" fmla="*/ 2147483646 w 1036"/>
                <a:gd name="T3" fmla="*/ 2147483646 h 675"/>
                <a:gd name="T4" fmla="*/ 2147483646 w 1036"/>
                <a:gd name="T5" fmla="*/ 2147483646 h 675"/>
                <a:gd name="T6" fmla="*/ 2147483646 w 1036"/>
                <a:gd name="T7" fmla="*/ 2147483646 h 675"/>
                <a:gd name="T8" fmla="*/ 2147483646 w 1036"/>
                <a:gd name="T9" fmla="*/ 2147483646 h 675"/>
                <a:gd name="T10" fmla="*/ 2147483646 w 1036"/>
                <a:gd name="T11" fmla="*/ 2147483646 h 675"/>
                <a:gd name="T12" fmla="*/ 2147483646 w 1036"/>
                <a:gd name="T13" fmla="*/ 2147483646 h 675"/>
                <a:gd name="T14" fmla="*/ 2147483646 w 1036"/>
                <a:gd name="T15" fmla="*/ 2147483646 h 675"/>
                <a:gd name="T16" fmla="*/ 2147483646 w 1036"/>
                <a:gd name="T17" fmla="*/ 2147483646 h 675"/>
                <a:gd name="T18" fmla="*/ 2147483646 w 1036"/>
                <a:gd name="T19" fmla="*/ 2147483646 h 675"/>
                <a:gd name="T20" fmla="*/ 2147483646 w 1036"/>
                <a:gd name="T21" fmla="*/ 2147483646 h 675"/>
                <a:gd name="T22" fmla="*/ 2147483646 w 1036"/>
                <a:gd name="T23" fmla="*/ 2147483646 h 675"/>
                <a:gd name="T24" fmla="*/ 2147483646 w 1036"/>
                <a:gd name="T25" fmla="*/ 2147483646 h 675"/>
                <a:gd name="T26" fmla="*/ 2147483646 w 1036"/>
                <a:gd name="T27" fmla="*/ 2147483646 h 675"/>
                <a:gd name="T28" fmla="*/ 2147483646 w 1036"/>
                <a:gd name="T29" fmla="*/ 2147483646 h 675"/>
                <a:gd name="T30" fmla="*/ 2147483646 w 1036"/>
                <a:gd name="T31" fmla="*/ 2147483646 h 675"/>
                <a:gd name="T32" fmla="*/ 2147483646 w 1036"/>
                <a:gd name="T33" fmla="*/ 2147483646 h 675"/>
                <a:gd name="T34" fmla="*/ 2147483646 w 1036"/>
                <a:gd name="T35" fmla="*/ 2147483646 h 675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1036"/>
                <a:gd name="T55" fmla="*/ 0 h 675"/>
                <a:gd name="T56" fmla="*/ 1036 w 1036"/>
                <a:gd name="T57" fmla="*/ 675 h 675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1036" h="675">
                  <a:moveTo>
                    <a:pt x="648" y="11"/>
                  </a:moveTo>
                  <a:cubicBezTo>
                    <a:pt x="584" y="19"/>
                    <a:pt x="464" y="33"/>
                    <a:pt x="390" y="53"/>
                  </a:cubicBezTo>
                  <a:cubicBezTo>
                    <a:pt x="316" y="73"/>
                    <a:pt x="246" y="100"/>
                    <a:pt x="206" y="129"/>
                  </a:cubicBezTo>
                  <a:cubicBezTo>
                    <a:pt x="166" y="158"/>
                    <a:pt x="183" y="201"/>
                    <a:pt x="152" y="229"/>
                  </a:cubicBezTo>
                  <a:cubicBezTo>
                    <a:pt x="121" y="257"/>
                    <a:pt x="44" y="259"/>
                    <a:pt x="22" y="297"/>
                  </a:cubicBezTo>
                  <a:cubicBezTo>
                    <a:pt x="0" y="335"/>
                    <a:pt x="0" y="427"/>
                    <a:pt x="18" y="459"/>
                  </a:cubicBezTo>
                  <a:cubicBezTo>
                    <a:pt x="36" y="491"/>
                    <a:pt x="59" y="484"/>
                    <a:pt x="132" y="489"/>
                  </a:cubicBezTo>
                  <a:cubicBezTo>
                    <a:pt x="205" y="494"/>
                    <a:pt x="380" y="478"/>
                    <a:pt x="458" y="489"/>
                  </a:cubicBezTo>
                  <a:cubicBezTo>
                    <a:pt x="536" y="500"/>
                    <a:pt x="549" y="527"/>
                    <a:pt x="598" y="555"/>
                  </a:cubicBezTo>
                  <a:cubicBezTo>
                    <a:pt x="647" y="583"/>
                    <a:pt x="707" y="639"/>
                    <a:pt x="752" y="657"/>
                  </a:cubicBezTo>
                  <a:cubicBezTo>
                    <a:pt x="797" y="675"/>
                    <a:pt x="837" y="670"/>
                    <a:pt x="870" y="661"/>
                  </a:cubicBezTo>
                  <a:cubicBezTo>
                    <a:pt x="903" y="652"/>
                    <a:pt x="932" y="639"/>
                    <a:pt x="952" y="603"/>
                  </a:cubicBezTo>
                  <a:cubicBezTo>
                    <a:pt x="972" y="567"/>
                    <a:pt x="981" y="497"/>
                    <a:pt x="992" y="445"/>
                  </a:cubicBezTo>
                  <a:cubicBezTo>
                    <a:pt x="1003" y="393"/>
                    <a:pt x="1013" y="347"/>
                    <a:pt x="1018" y="291"/>
                  </a:cubicBezTo>
                  <a:cubicBezTo>
                    <a:pt x="1023" y="235"/>
                    <a:pt x="1036" y="153"/>
                    <a:pt x="1022" y="107"/>
                  </a:cubicBezTo>
                  <a:cubicBezTo>
                    <a:pt x="1008" y="61"/>
                    <a:pt x="975" y="34"/>
                    <a:pt x="934" y="17"/>
                  </a:cubicBezTo>
                  <a:cubicBezTo>
                    <a:pt x="893" y="0"/>
                    <a:pt x="824" y="4"/>
                    <a:pt x="776" y="3"/>
                  </a:cubicBezTo>
                  <a:cubicBezTo>
                    <a:pt x="728" y="2"/>
                    <a:pt x="712" y="3"/>
                    <a:pt x="648" y="11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4" name="Group 418">
              <a:extLst>
                <a:ext uri="{FF2B5EF4-FFF2-40B4-BE49-F238E27FC236}">
                  <a16:creationId xmlns:a16="http://schemas.microsoft.com/office/drawing/2014/main" id="{A98FAF7A-8CCC-8A5D-EBC6-D18C924F8A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5350" y="3289251"/>
              <a:ext cx="1458912" cy="933450"/>
              <a:chOff x="2889" y="1631"/>
              <a:chExt cx="980" cy="743"/>
            </a:xfrm>
          </p:grpSpPr>
          <p:sp>
            <p:nvSpPr>
              <p:cNvPr id="5" name="Rectangle 419">
                <a:extLst>
                  <a:ext uri="{FF2B5EF4-FFF2-40B4-BE49-F238E27FC236}">
                    <a16:creationId xmlns:a16="http://schemas.microsoft.com/office/drawing/2014/main" id="{5EB7ACFE-F075-1586-E03F-2B161B1D1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841"/>
                <a:ext cx="663" cy="533"/>
              </a:xfrm>
              <a:prstGeom prst="rect">
                <a:avLst/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420">
                <a:extLst>
                  <a:ext uri="{FF2B5EF4-FFF2-40B4-BE49-F238E27FC236}">
                    <a16:creationId xmlns:a16="http://schemas.microsoft.com/office/drawing/2014/main" id="{FA0E6E59-7615-F233-DB01-648472046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631"/>
                <a:ext cx="980" cy="253"/>
              </a:xfrm>
              <a:prstGeom prst="triangle">
                <a:avLst>
                  <a:gd name="adj" fmla="val 50000"/>
                </a:avLst>
              </a:prstGeom>
              <a:solidFill>
                <a:srgbClr val="9CDFF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solidFill>
                    <a:srgbClr val="00CCFF"/>
                  </a:solidFill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" name="Freeform 427">
              <a:extLst>
                <a:ext uri="{FF2B5EF4-FFF2-40B4-BE49-F238E27FC236}">
                  <a16:creationId xmlns:a16="http://schemas.microsoft.com/office/drawing/2014/main" id="{5F2C3943-D1D6-439D-4D15-B53A7521AC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2401" y="4683134"/>
              <a:ext cx="3079750" cy="1665288"/>
            </a:xfrm>
            <a:custGeom>
              <a:avLst/>
              <a:gdLst>
                <a:gd name="T0" fmla="*/ 2147483646 w 1940"/>
                <a:gd name="T1" fmla="*/ 2147483646 h 1049"/>
                <a:gd name="T2" fmla="*/ 2147483646 w 1940"/>
                <a:gd name="T3" fmla="*/ 2147483646 h 1049"/>
                <a:gd name="T4" fmla="*/ 2147483646 w 1940"/>
                <a:gd name="T5" fmla="*/ 2147483646 h 1049"/>
                <a:gd name="T6" fmla="*/ 2147483646 w 1940"/>
                <a:gd name="T7" fmla="*/ 2147483646 h 1049"/>
                <a:gd name="T8" fmla="*/ 2147483646 w 1940"/>
                <a:gd name="T9" fmla="*/ 2147483646 h 1049"/>
                <a:gd name="T10" fmla="*/ 2147483646 w 1940"/>
                <a:gd name="T11" fmla="*/ 2147483646 h 1049"/>
                <a:gd name="T12" fmla="*/ 2147483646 w 1940"/>
                <a:gd name="T13" fmla="*/ 2147483646 h 1049"/>
                <a:gd name="T14" fmla="*/ 2147483646 w 1940"/>
                <a:gd name="T15" fmla="*/ 2147483646 h 1049"/>
                <a:gd name="T16" fmla="*/ 2147483646 w 1940"/>
                <a:gd name="T17" fmla="*/ 2147483646 h 1049"/>
                <a:gd name="T18" fmla="*/ 2147483646 w 1940"/>
                <a:gd name="T19" fmla="*/ 2147483646 h 1049"/>
                <a:gd name="T20" fmla="*/ 2147483646 w 1940"/>
                <a:gd name="T21" fmla="*/ 2147483646 h 1049"/>
                <a:gd name="T22" fmla="*/ 2147483646 w 1940"/>
                <a:gd name="T23" fmla="*/ 2147483646 h 1049"/>
                <a:gd name="T24" fmla="*/ 2147483646 w 1940"/>
                <a:gd name="T25" fmla="*/ 2147483646 h 1049"/>
                <a:gd name="T26" fmla="*/ 2147483646 w 1940"/>
                <a:gd name="T27" fmla="*/ 2147483646 h 1049"/>
                <a:gd name="T28" fmla="*/ 2147483646 w 1940"/>
                <a:gd name="T29" fmla="*/ 2147483646 h 1049"/>
                <a:gd name="T30" fmla="*/ 2147483646 w 1940"/>
                <a:gd name="T31" fmla="*/ 2147483646 h 104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40"/>
                <a:gd name="T49" fmla="*/ 0 h 1049"/>
                <a:gd name="T50" fmla="*/ 1940 w 1940"/>
                <a:gd name="T51" fmla="*/ 1049 h 104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40" h="1049">
                  <a:moveTo>
                    <a:pt x="952" y="26"/>
                  </a:moveTo>
                  <a:cubicBezTo>
                    <a:pt x="867" y="45"/>
                    <a:pt x="832" y="118"/>
                    <a:pt x="755" y="125"/>
                  </a:cubicBezTo>
                  <a:cubicBezTo>
                    <a:pt x="678" y="132"/>
                    <a:pt x="587" y="72"/>
                    <a:pt x="488" y="68"/>
                  </a:cubicBezTo>
                  <a:cubicBezTo>
                    <a:pt x="389" y="64"/>
                    <a:pt x="237" y="48"/>
                    <a:pt x="158" y="101"/>
                  </a:cubicBezTo>
                  <a:cubicBezTo>
                    <a:pt x="79" y="154"/>
                    <a:pt x="28" y="298"/>
                    <a:pt x="14" y="389"/>
                  </a:cubicBezTo>
                  <a:cubicBezTo>
                    <a:pt x="0" y="480"/>
                    <a:pt x="25" y="595"/>
                    <a:pt x="71" y="648"/>
                  </a:cubicBezTo>
                  <a:cubicBezTo>
                    <a:pt x="117" y="701"/>
                    <a:pt x="205" y="665"/>
                    <a:pt x="288" y="706"/>
                  </a:cubicBezTo>
                  <a:cubicBezTo>
                    <a:pt x="371" y="747"/>
                    <a:pt x="450" y="842"/>
                    <a:pt x="568" y="893"/>
                  </a:cubicBezTo>
                  <a:cubicBezTo>
                    <a:pt x="686" y="944"/>
                    <a:pt x="852" y="991"/>
                    <a:pt x="996" y="1014"/>
                  </a:cubicBezTo>
                  <a:cubicBezTo>
                    <a:pt x="1140" y="1036"/>
                    <a:pt x="1309" y="1049"/>
                    <a:pt x="1433" y="1031"/>
                  </a:cubicBezTo>
                  <a:cubicBezTo>
                    <a:pt x="1557" y="1012"/>
                    <a:pt x="1657" y="960"/>
                    <a:pt x="1739" y="907"/>
                  </a:cubicBezTo>
                  <a:cubicBezTo>
                    <a:pt x="1821" y="855"/>
                    <a:pt x="1906" y="824"/>
                    <a:pt x="1923" y="714"/>
                  </a:cubicBezTo>
                  <a:cubicBezTo>
                    <a:pt x="1940" y="604"/>
                    <a:pt x="1898" y="350"/>
                    <a:pt x="1839" y="251"/>
                  </a:cubicBezTo>
                  <a:cubicBezTo>
                    <a:pt x="1780" y="151"/>
                    <a:pt x="1662" y="153"/>
                    <a:pt x="1566" y="114"/>
                  </a:cubicBezTo>
                  <a:cubicBezTo>
                    <a:pt x="1470" y="76"/>
                    <a:pt x="1365" y="30"/>
                    <a:pt x="1263" y="15"/>
                  </a:cubicBezTo>
                  <a:cubicBezTo>
                    <a:pt x="1161" y="0"/>
                    <a:pt x="1037" y="8"/>
                    <a:pt x="952" y="26"/>
                  </a:cubicBezTo>
                  <a:close/>
                </a:path>
              </a:pathLst>
            </a:custGeom>
            <a:solidFill>
              <a:srgbClr val="9CDFF9"/>
            </a:solidFill>
            <a:ln>
              <a:noFill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" name="Text Box 580">
              <a:extLst>
                <a:ext uri="{FF2B5EF4-FFF2-40B4-BE49-F238E27FC236}">
                  <a16:creationId xmlns:a16="http://schemas.microsoft.com/office/drawing/2014/main" id="{7AD5CB6F-F7F3-DAC0-9789-4342CEB0B4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11564" y="1605491"/>
              <a:ext cx="1372553" cy="3147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mobile network</a:t>
              </a:r>
            </a:p>
          </p:txBody>
        </p:sp>
        <p:sp>
          <p:nvSpPr>
            <p:cNvPr id="11" name="Text Box 580">
              <a:extLst>
                <a:ext uri="{FF2B5EF4-FFF2-40B4-BE49-F238E27FC236}">
                  <a16:creationId xmlns:a16="http://schemas.microsoft.com/office/drawing/2014/main" id="{B0E0DED1-F80A-E73C-BB1D-39C7C5A185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30834" y="4191921"/>
              <a:ext cx="1955646" cy="2754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home network</a:t>
              </a:r>
            </a:p>
          </p:txBody>
        </p:sp>
        <p:sp>
          <p:nvSpPr>
            <p:cNvPr id="12" name="Text Box 580">
              <a:extLst>
                <a:ext uri="{FF2B5EF4-FFF2-40B4-BE49-F238E27FC236}">
                  <a16:creationId xmlns:a16="http://schemas.microsoft.com/office/drawing/2014/main" id="{1FEA0AA0-949C-55B7-FC59-DBFFD6EE81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3182" y="5789488"/>
              <a:ext cx="1007917" cy="4327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enterprise</a:t>
              </a:r>
            </a:p>
            <a:p>
              <a:pPr>
                <a:lnSpc>
                  <a:spcPct val="8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000" dirty="0">
                  <a:latin typeface="+mn-lt"/>
                </a:rPr>
                <a:t>   network</a:t>
              </a:r>
            </a:p>
          </p:txBody>
        </p:sp>
        <p:sp>
          <p:nvSpPr>
            <p:cNvPr id="13" name="Freeform 371">
              <a:extLst>
                <a:ext uri="{FF2B5EF4-FFF2-40B4-BE49-F238E27FC236}">
                  <a16:creationId xmlns:a16="http://schemas.microsoft.com/office/drawing/2014/main" id="{F7C17048-B8B2-1D7F-8ADF-74D2F91B3149}"/>
                </a:ext>
              </a:extLst>
            </p:cNvPr>
            <p:cNvSpPr/>
            <p:nvPr/>
          </p:nvSpPr>
          <p:spPr>
            <a:xfrm>
              <a:off x="10222146" y="3179540"/>
              <a:ext cx="1273167" cy="1935748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534770"/>
                <a:gd name="connsiteY0" fmla="*/ 553225 h 1800672"/>
                <a:gd name="connsiteX1" fmla="*/ 3 w 1534770"/>
                <a:gd name="connsiteY1" fmla="*/ 958784 h 1800672"/>
                <a:gd name="connsiteX2" fmla="*/ 367657 w 1534770"/>
                <a:gd name="connsiteY2" fmla="*/ 1526890 h 1800672"/>
                <a:gd name="connsiteX3" fmla="*/ 1186523 w 1534770"/>
                <a:gd name="connsiteY3" fmla="*/ 1794234 h 1800672"/>
                <a:gd name="connsiteX4" fmla="*/ 1520754 w 1534770"/>
                <a:gd name="connsiteY4" fmla="*/ 1276255 h 1800672"/>
                <a:gd name="connsiteX5" fmla="*/ 1468513 w 1534770"/>
                <a:gd name="connsiteY5" fmla="*/ 691440 h 1800672"/>
                <a:gd name="connsiteX6" fmla="*/ 1435794 w 1534770"/>
                <a:gd name="connsiteY6" fmla="*/ 107761 h 1800672"/>
                <a:gd name="connsiteX7" fmla="*/ 839087 w 1534770"/>
                <a:gd name="connsiteY7" fmla="*/ 39789 h 1800672"/>
                <a:gd name="connsiteX8" fmla="*/ 360355 w 1534770"/>
                <a:gd name="connsiteY8" fmla="*/ 553225 h 1800672"/>
                <a:gd name="connsiteX0" fmla="*/ 360355 w 1580585"/>
                <a:gd name="connsiteY0" fmla="*/ 553225 h 1880420"/>
                <a:gd name="connsiteX1" fmla="*/ 3 w 1580585"/>
                <a:gd name="connsiteY1" fmla="*/ 958784 h 1880420"/>
                <a:gd name="connsiteX2" fmla="*/ 367657 w 1580585"/>
                <a:gd name="connsiteY2" fmla="*/ 1526890 h 1880420"/>
                <a:gd name="connsiteX3" fmla="*/ 1186523 w 1580585"/>
                <a:gd name="connsiteY3" fmla="*/ 1794234 h 1880420"/>
                <a:gd name="connsiteX4" fmla="*/ 1570188 w 1580585"/>
                <a:gd name="connsiteY4" fmla="*/ 1785433 h 1880420"/>
                <a:gd name="connsiteX5" fmla="*/ 1468513 w 1580585"/>
                <a:gd name="connsiteY5" fmla="*/ 691440 h 1880420"/>
                <a:gd name="connsiteX6" fmla="*/ 1435794 w 1580585"/>
                <a:gd name="connsiteY6" fmla="*/ 107761 h 1880420"/>
                <a:gd name="connsiteX7" fmla="*/ 839087 w 1580585"/>
                <a:gd name="connsiteY7" fmla="*/ 39789 h 1880420"/>
                <a:gd name="connsiteX8" fmla="*/ 360355 w 1580585"/>
                <a:gd name="connsiteY8" fmla="*/ 553225 h 1880420"/>
                <a:gd name="connsiteX0" fmla="*/ 316588 w 1580732"/>
                <a:gd name="connsiteY0" fmla="*/ 359285 h 1867156"/>
                <a:gd name="connsiteX1" fmla="*/ 150 w 1580732"/>
                <a:gd name="connsiteY1" fmla="*/ 945520 h 1867156"/>
                <a:gd name="connsiteX2" fmla="*/ 367804 w 1580732"/>
                <a:gd name="connsiteY2" fmla="*/ 1513626 h 1867156"/>
                <a:gd name="connsiteX3" fmla="*/ 1186670 w 1580732"/>
                <a:gd name="connsiteY3" fmla="*/ 1780970 h 1867156"/>
                <a:gd name="connsiteX4" fmla="*/ 1570335 w 1580732"/>
                <a:gd name="connsiteY4" fmla="*/ 1772169 h 1867156"/>
                <a:gd name="connsiteX5" fmla="*/ 1468660 w 1580732"/>
                <a:gd name="connsiteY5" fmla="*/ 678176 h 1867156"/>
                <a:gd name="connsiteX6" fmla="*/ 1435941 w 1580732"/>
                <a:gd name="connsiteY6" fmla="*/ 94497 h 1867156"/>
                <a:gd name="connsiteX7" fmla="*/ 839234 w 1580732"/>
                <a:gd name="connsiteY7" fmla="*/ 26525 h 1867156"/>
                <a:gd name="connsiteX8" fmla="*/ 316588 w 1580732"/>
                <a:gd name="connsiteY8" fmla="*/ 359285 h 1867156"/>
                <a:gd name="connsiteX0" fmla="*/ 163575 w 1427719"/>
                <a:gd name="connsiteY0" fmla="*/ 359285 h 1867156"/>
                <a:gd name="connsiteX1" fmla="*/ 836 w 1427719"/>
                <a:gd name="connsiteY1" fmla="*/ 1076921 h 1867156"/>
                <a:gd name="connsiteX2" fmla="*/ 214791 w 1427719"/>
                <a:gd name="connsiteY2" fmla="*/ 1513626 h 1867156"/>
                <a:gd name="connsiteX3" fmla="*/ 1033657 w 1427719"/>
                <a:gd name="connsiteY3" fmla="*/ 1780970 h 1867156"/>
                <a:gd name="connsiteX4" fmla="*/ 1417322 w 1427719"/>
                <a:gd name="connsiteY4" fmla="*/ 1772169 h 1867156"/>
                <a:gd name="connsiteX5" fmla="*/ 1315647 w 1427719"/>
                <a:gd name="connsiteY5" fmla="*/ 678176 h 1867156"/>
                <a:gd name="connsiteX6" fmla="*/ 1282928 w 1427719"/>
                <a:gd name="connsiteY6" fmla="*/ 94497 h 1867156"/>
                <a:gd name="connsiteX7" fmla="*/ 686221 w 1427719"/>
                <a:gd name="connsiteY7" fmla="*/ 26525 h 1867156"/>
                <a:gd name="connsiteX8" fmla="*/ 163575 w 1427719"/>
                <a:gd name="connsiteY8" fmla="*/ 359285 h 1867156"/>
                <a:gd name="connsiteX0" fmla="*/ 163575 w 1426632"/>
                <a:gd name="connsiteY0" fmla="*/ 394322 h 1902193"/>
                <a:gd name="connsiteX1" fmla="*/ 836 w 1426632"/>
                <a:gd name="connsiteY1" fmla="*/ 1111958 h 1902193"/>
                <a:gd name="connsiteX2" fmla="*/ 214791 w 1426632"/>
                <a:gd name="connsiteY2" fmla="*/ 1548663 h 1902193"/>
                <a:gd name="connsiteX3" fmla="*/ 1033657 w 1426632"/>
                <a:gd name="connsiteY3" fmla="*/ 1816007 h 1902193"/>
                <a:gd name="connsiteX4" fmla="*/ 1417322 w 1426632"/>
                <a:gd name="connsiteY4" fmla="*/ 1807206 h 1902193"/>
                <a:gd name="connsiteX5" fmla="*/ 1315647 w 1426632"/>
                <a:gd name="connsiteY5" fmla="*/ 713213 h 1902193"/>
                <a:gd name="connsiteX6" fmla="*/ 1401843 w 1426632"/>
                <a:gd name="connsiteY6" fmla="*/ 63834 h 1902193"/>
                <a:gd name="connsiteX7" fmla="*/ 686221 w 1426632"/>
                <a:gd name="connsiteY7" fmla="*/ 61562 h 1902193"/>
                <a:gd name="connsiteX8" fmla="*/ 163575 w 1426632"/>
                <a:gd name="connsiteY8" fmla="*/ 394322 h 1902193"/>
                <a:gd name="connsiteX0" fmla="*/ 163575 w 1435249"/>
                <a:gd name="connsiteY0" fmla="*/ 394322 h 1885560"/>
                <a:gd name="connsiteX1" fmla="*/ 836 w 1435249"/>
                <a:gd name="connsiteY1" fmla="*/ 1111958 h 1885560"/>
                <a:gd name="connsiteX2" fmla="*/ 214791 w 1435249"/>
                <a:gd name="connsiteY2" fmla="*/ 1548663 h 1885560"/>
                <a:gd name="connsiteX3" fmla="*/ 1033657 w 1435249"/>
                <a:gd name="connsiteY3" fmla="*/ 1816007 h 1885560"/>
                <a:gd name="connsiteX4" fmla="*/ 1417322 w 1435249"/>
                <a:gd name="connsiteY4" fmla="*/ 1807206 h 1885560"/>
                <a:gd name="connsiteX5" fmla="*/ 1375103 w 1435249"/>
                <a:gd name="connsiteY5" fmla="*/ 943164 h 1885560"/>
                <a:gd name="connsiteX6" fmla="*/ 1401843 w 1435249"/>
                <a:gd name="connsiteY6" fmla="*/ 63834 h 1885560"/>
                <a:gd name="connsiteX7" fmla="*/ 686221 w 1435249"/>
                <a:gd name="connsiteY7" fmla="*/ 61562 h 1885560"/>
                <a:gd name="connsiteX8" fmla="*/ 163575 w 1435249"/>
                <a:gd name="connsiteY8" fmla="*/ 394322 h 1885560"/>
                <a:gd name="connsiteX0" fmla="*/ 128947 w 1438213"/>
                <a:gd name="connsiteY0" fmla="*/ 345176 h 1883146"/>
                <a:gd name="connsiteX1" fmla="*/ 3802 w 1438213"/>
                <a:gd name="connsiteY1" fmla="*/ 1109544 h 1883146"/>
                <a:gd name="connsiteX2" fmla="*/ 217757 w 1438213"/>
                <a:gd name="connsiteY2" fmla="*/ 1546249 h 1883146"/>
                <a:gd name="connsiteX3" fmla="*/ 1036623 w 1438213"/>
                <a:gd name="connsiteY3" fmla="*/ 1813593 h 1883146"/>
                <a:gd name="connsiteX4" fmla="*/ 1420288 w 1438213"/>
                <a:gd name="connsiteY4" fmla="*/ 1804792 h 1883146"/>
                <a:gd name="connsiteX5" fmla="*/ 1378069 w 1438213"/>
                <a:gd name="connsiteY5" fmla="*/ 940750 h 1883146"/>
                <a:gd name="connsiteX6" fmla="*/ 1404809 w 1438213"/>
                <a:gd name="connsiteY6" fmla="*/ 61420 h 1883146"/>
                <a:gd name="connsiteX7" fmla="*/ 689187 w 1438213"/>
                <a:gd name="connsiteY7" fmla="*/ 59148 h 1883146"/>
                <a:gd name="connsiteX8" fmla="*/ 128947 w 1438213"/>
                <a:gd name="connsiteY8" fmla="*/ 345176 h 1883146"/>
                <a:gd name="connsiteX0" fmla="*/ 126587 w 1435854"/>
                <a:gd name="connsiteY0" fmla="*/ 353278 h 1891248"/>
                <a:gd name="connsiteX1" fmla="*/ 1442 w 1435854"/>
                <a:gd name="connsiteY1" fmla="*/ 1117646 h 1891248"/>
                <a:gd name="connsiteX2" fmla="*/ 215397 w 1435854"/>
                <a:gd name="connsiteY2" fmla="*/ 1554351 h 1891248"/>
                <a:gd name="connsiteX3" fmla="*/ 1034263 w 1435854"/>
                <a:gd name="connsiteY3" fmla="*/ 1821695 h 1891248"/>
                <a:gd name="connsiteX4" fmla="*/ 1417928 w 1435854"/>
                <a:gd name="connsiteY4" fmla="*/ 1812894 h 1891248"/>
                <a:gd name="connsiteX5" fmla="*/ 1375709 w 1435854"/>
                <a:gd name="connsiteY5" fmla="*/ 948852 h 1891248"/>
                <a:gd name="connsiteX6" fmla="*/ 1402449 w 1435854"/>
                <a:gd name="connsiteY6" fmla="*/ 69522 h 1891248"/>
                <a:gd name="connsiteX7" fmla="*/ 221605 w 1435854"/>
                <a:gd name="connsiteY7" fmla="*/ 47778 h 1891248"/>
                <a:gd name="connsiteX8" fmla="*/ 126587 w 1435854"/>
                <a:gd name="connsiteY8" fmla="*/ 353278 h 1891248"/>
                <a:gd name="connsiteX0" fmla="*/ 35803 w 1453152"/>
                <a:gd name="connsiteY0" fmla="*/ 439993 h 1896181"/>
                <a:gd name="connsiteX1" fmla="*/ 18740 w 1453152"/>
                <a:gd name="connsiteY1" fmla="*/ 1122579 h 1896181"/>
                <a:gd name="connsiteX2" fmla="*/ 232695 w 1453152"/>
                <a:gd name="connsiteY2" fmla="*/ 1559284 h 1896181"/>
                <a:gd name="connsiteX3" fmla="*/ 1051561 w 1453152"/>
                <a:gd name="connsiteY3" fmla="*/ 1826628 h 1896181"/>
                <a:gd name="connsiteX4" fmla="*/ 1435226 w 1453152"/>
                <a:gd name="connsiteY4" fmla="*/ 1817827 h 1896181"/>
                <a:gd name="connsiteX5" fmla="*/ 1393007 w 1453152"/>
                <a:gd name="connsiteY5" fmla="*/ 953785 h 1896181"/>
                <a:gd name="connsiteX6" fmla="*/ 1419747 w 1453152"/>
                <a:gd name="connsiteY6" fmla="*/ 74455 h 1896181"/>
                <a:gd name="connsiteX7" fmla="*/ 238903 w 1453152"/>
                <a:gd name="connsiteY7" fmla="*/ 52711 h 1896181"/>
                <a:gd name="connsiteX8" fmla="*/ 35803 w 1453152"/>
                <a:gd name="connsiteY8" fmla="*/ 439993 h 1896181"/>
                <a:gd name="connsiteX0" fmla="*/ 35803 w 1447873"/>
                <a:gd name="connsiteY0" fmla="*/ 439993 h 1952840"/>
                <a:gd name="connsiteX1" fmla="*/ 18740 w 1447873"/>
                <a:gd name="connsiteY1" fmla="*/ 1122579 h 1952840"/>
                <a:gd name="connsiteX2" fmla="*/ 232695 w 1447873"/>
                <a:gd name="connsiteY2" fmla="*/ 1559284 h 1952840"/>
                <a:gd name="connsiteX3" fmla="*/ 1130848 w 1447873"/>
                <a:gd name="connsiteY3" fmla="*/ 1925181 h 1952840"/>
                <a:gd name="connsiteX4" fmla="*/ 1435226 w 1447873"/>
                <a:gd name="connsiteY4" fmla="*/ 1817827 h 1952840"/>
                <a:gd name="connsiteX5" fmla="*/ 1393007 w 1447873"/>
                <a:gd name="connsiteY5" fmla="*/ 953785 h 1952840"/>
                <a:gd name="connsiteX6" fmla="*/ 1419747 w 1447873"/>
                <a:gd name="connsiteY6" fmla="*/ 74455 h 1952840"/>
                <a:gd name="connsiteX7" fmla="*/ 238903 w 1447873"/>
                <a:gd name="connsiteY7" fmla="*/ 52711 h 1952840"/>
                <a:gd name="connsiteX8" fmla="*/ 35803 w 1447873"/>
                <a:gd name="connsiteY8" fmla="*/ 439993 h 1952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47873" h="1952840">
                  <a:moveTo>
                    <a:pt x="35803" y="439993"/>
                  </a:moveTo>
                  <a:cubicBezTo>
                    <a:pt x="-891" y="618304"/>
                    <a:pt x="-14075" y="936031"/>
                    <a:pt x="18740" y="1122579"/>
                  </a:cubicBezTo>
                  <a:cubicBezTo>
                    <a:pt x="51555" y="1309127"/>
                    <a:pt x="47344" y="1425517"/>
                    <a:pt x="232695" y="1559284"/>
                  </a:cubicBezTo>
                  <a:cubicBezTo>
                    <a:pt x="418046" y="1693051"/>
                    <a:pt x="930426" y="1882091"/>
                    <a:pt x="1130848" y="1925181"/>
                  </a:cubicBezTo>
                  <a:cubicBezTo>
                    <a:pt x="1331270" y="1968271"/>
                    <a:pt x="1391533" y="1979726"/>
                    <a:pt x="1435226" y="1817827"/>
                  </a:cubicBezTo>
                  <a:cubicBezTo>
                    <a:pt x="1478919" y="1655928"/>
                    <a:pt x="1395587" y="1244347"/>
                    <a:pt x="1393007" y="953785"/>
                  </a:cubicBezTo>
                  <a:cubicBezTo>
                    <a:pt x="1390427" y="663223"/>
                    <a:pt x="1458740" y="183063"/>
                    <a:pt x="1419747" y="74455"/>
                  </a:cubicBezTo>
                  <a:cubicBezTo>
                    <a:pt x="1380754" y="-34153"/>
                    <a:pt x="469560" y="-8212"/>
                    <a:pt x="238903" y="52711"/>
                  </a:cubicBezTo>
                  <a:cubicBezTo>
                    <a:pt x="8246" y="113634"/>
                    <a:pt x="72497" y="261682"/>
                    <a:pt x="35803" y="439993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9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2B4717A-8315-743C-2741-75A836809BC3}"/>
                </a:ext>
              </a:extLst>
            </p:cNvPr>
            <p:cNvGrpSpPr/>
            <p:nvPr/>
          </p:nvGrpSpPr>
          <p:grpSpPr>
            <a:xfrm>
              <a:off x="10837700" y="3928050"/>
              <a:ext cx="687393" cy="721548"/>
              <a:chOff x="5203089" y="1751190"/>
              <a:chExt cx="858331" cy="662414"/>
            </a:xfrm>
          </p:grpSpPr>
          <p:sp>
            <p:nvSpPr>
              <p:cNvPr id="15" name="Freeform 381">
                <a:extLst>
                  <a:ext uri="{FF2B5EF4-FFF2-40B4-BE49-F238E27FC236}">
                    <a16:creationId xmlns:a16="http://schemas.microsoft.com/office/drawing/2014/main" id="{B2F6F793-FFA5-5585-E4D8-65BE0A22D924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382">
                <a:extLst>
                  <a:ext uri="{FF2B5EF4-FFF2-40B4-BE49-F238E27FC236}">
                    <a16:creationId xmlns:a16="http://schemas.microsoft.com/office/drawing/2014/main" id="{567CD33A-C216-2F93-2044-779340367A89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4AE746D-D866-90D6-40D3-6145845AB8E1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2B9CA8A-E28F-0B5D-1BDE-EDEEF3EA6BA7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4253F10-7987-A463-F850-B234FEABC423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2771C25-070D-78E6-02D3-CB93EEADF59E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1170114-938A-877B-0A4B-546FF7B3E4DE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67090B3-235C-0F78-C358-6697E3711F37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C882FDA-9160-F25D-C493-4A6D14AD566D}"/>
                </a:ext>
              </a:extLst>
            </p:cNvPr>
            <p:cNvGrpSpPr/>
            <p:nvPr/>
          </p:nvGrpSpPr>
          <p:grpSpPr>
            <a:xfrm>
              <a:off x="10771171" y="3194171"/>
              <a:ext cx="594613" cy="648336"/>
              <a:chOff x="5203089" y="1751190"/>
              <a:chExt cx="858331" cy="662414"/>
            </a:xfrm>
          </p:grpSpPr>
          <p:sp>
            <p:nvSpPr>
              <p:cNvPr id="24" name="Freeform 398">
                <a:extLst>
                  <a:ext uri="{FF2B5EF4-FFF2-40B4-BE49-F238E27FC236}">
                    <a16:creationId xmlns:a16="http://schemas.microsoft.com/office/drawing/2014/main" id="{6C3E0D1A-4912-9AD6-2CDF-E12B3C302B2F}"/>
                  </a:ext>
                </a:extLst>
              </p:cNvPr>
              <p:cNvSpPr/>
              <p:nvPr/>
            </p:nvSpPr>
            <p:spPr>
              <a:xfrm>
                <a:off x="5536769" y="1751190"/>
                <a:ext cx="524651" cy="662124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  <a:gd name="connsiteX0" fmla="*/ 3618 w 651290"/>
                  <a:gd name="connsiteY0" fmla="*/ 593378 h 593378"/>
                  <a:gd name="connsiteX1" fmla="*/ 0 w 651290"/>
                  <a:gd name="connsiteY1" fmla="*/ 242416 h 593378"/>
                  <a:gd name="connsiteX2" fmla="*/ 423338 w 651290"/>
                  <a:gd name="connsiteY2" fmla="*/ 101308 h 593378"/>
                  <a:gd name="connsiteX3" fmla="*/ 647672 w 651290"/>
                  <a:gd name="connsiteY3" fmla="*/ 0 h 593378"/>
                  <a:gd name="connsiteX4" fmla="*/ 651290 w 651290"/>
                  <a:gd name="connsiteY4" fmla="*/ 593378 h 593378"/>
                  <a:gd name="connsiteX5" fmla="*/ 3618 w 651290"/>
                  <a:gd name="connsiteY5" fmla="*/ 593378 h 593378"/>
                  <a:gd name="connsiteX0" fmla="*/ 3618 w 651290"/>
                  <a:gd name="connsiteY0" fmla="*/ 662124 h 662124"/>
                  <a:gd name="connsiteX1" fmla="*/ 0 w 651290"/>
                  <a:gd name="connsiteY1" fmla="*/ 311162 h 662124"/>
                  <a:gd name="connsiteX2" fmla="*/ 376300 w 651290"/>
                  <a:gd name="connsiteY2" fmla="*/ 0 h 662124"/>
                  <a:gd name="connsiteX3" fmla="*/ 647672 w 651290"/>
                  <a:gd name="connsiteY3" fmla="*/ 68746 h 662124"/>
                  <a:gd name="connsiteX4" fmla="*/ 651290 w 651290"/>
                  <a:gd name="connsiteY4" fmla="*/ 662124 h 662124"/>
                  <a:gd name="connsiteX5" fmla="*/ 3618 w 651290"/>
                  <a:gd name="connsiteY5" fmla="*/ 662124 h 662124"/>
                  <a:gd name="connsiteX0" fmla="*/ 0 w 647672"/>
                  <a:gd name="connsiteY0" fmla="*/ 662124 h 662124"/>
                  <a:gd name="connsiteX1" fmla="*/ 123021 w 647672"/>
                  <a:gd name="connsiteY1" fmla="*/ 83217 h 662124"/>
                  <a:gd name="connsiteX2" fmla="*/ 372682 w 647672"/>
                  <a:gd name="connsiteY2" fmla="*/ 0 h 662124"/>
                  <a:gd name="connsiteX3" fmla="*/ 644054 w 647672"/>
                  <a:gd name="connsiteY3" fmla="*/ 68746 h 662124"/>
                  <a:gd name="connsiteX4" fmla="*/ 647672 w 647672"/>
                  <a:gd name="connsiteY4" fmla="*/ 662124 h 662124"/>
                  <a:gd name="connsiteX5" fmla="*/ 0 w 647672"/>
                  <a:gd name="connsiteY5" fmla="*/ 662124 h 662124"/>
                  <a:gd name="connsiteX0" fmla="*/ 7238 w 524651"/>
                  <a:gd name="connsiteY0" fmla="*/ 669360 h 669360"/>
                  <a:gd name="connsiteX1" fmla="*/ 0 w 524651"/>
                  <a:gd name="connsiteY1" fmla="*/ 83217 h 669360"/>
                  <a:gd name="connsiteX2" fmla="*/ 249661 w 524651"/>
                  <a:gd name="connsiteY2" fmla="*/ 0 h 669360"/>
                  <a:gd name="connsiteX3" fmla="*/ 521033 w 524651"/>
                  <a:gd name="connsiteY3" fmla="*/ 68746 h 669360"/>
                  <a:gd name="connsiteX4" fmla="*/ 524651 w 524651"/>
                  <a:gd name="connsiteY4" fmla="*/ 662124 h 669360"/>
                  <a:gd name="connsiteX5" fmla="*/ 7238 w 524651"/>
                  <a:gd name="connsiteY5" fmla="*/ 669360 h 669360"/>
                  <a:gd name="connsiteX0" fmla="*/ 438 w 528706"/>
                  <a:gd name="connsiteY0" fmla="*/ 665742 h 665742"/>
                  <a:gd name="connsiteX1" fmla="*/ 4055 w 528706"/>
                  <a:gd name="connsiteY1" fmla="*/ 83217 h 665742"/>
                  <a:gd name="connsiteX2" fmla="*/ 253716 w 528706"/>
                  <a:gd name="connsiteY2" fmla="*/ 0 h 665742"/>
                  <a:gd name="connsiteX3" fmla="*/ 525088 w 528706"/>
                  <a:gd name="connsiteY3" fmla="*/ 68746 h 665742"/>
                  <a:gd name="connsiteX4" fmla="*/ 528706 w 528706"/>
                  <a:gd name="connsiteY4" fmla="*/ 662124 h 665742"/>
                  <a:gd name="connsiteX5" fmla="*/ 438 w 528706"/>
                  <a:gd name="connsiteY5" fmla="*/ 665742 h 665742"/>
                  <a:gd name="connsiteX0" fmla="*/ 155 w 546514"/>
                  <a:gd name="connsiteY0" fmla="*/ 662124 h 662124"/>
                  <a:gd name="connsiteX1" fmla="*/ 21863 w 546514"/>
                  <a:gd name="connsiteY1" fmla="*/ 83217 h 662124"/>
                  <a:gd name="connsiteX2" fmla="*/ 271524 w 546514"/>
                  <a:gd name="connsiteY2" fmla="*/ 0 h 662124"/>
                  <a:gd name="connsiteX3" fmla="*/ 542896 w 546514"/>
                  <a:gd name="connsiteY3" fmla="*/ 68746 h 662124"/>
                  <a:gd name="connsiteX4" fmla="*/ 546514 w 546514"/>
                  <a:gd name="connsiteY4" fmla="*/ 662124 h 662124"/>
                  <a:gd name="connsiteX5" fmla="*/ 155 w 546514"/>
                  <a:gd name="connsiteY5" fmla="*/ 662124 h 662124"/>
                  <a:gd name="connsiteX0" fmla="*/ 10856 w 524651"/>
                  <a:gd name="connsiteY0" fmla="*/ 658506 h 662124"/>
                  <a:gd name="connsiteX1" fmla="*/ 0 w 524651"/>
                  <a:gd name="connsiteY1" fmla="*/ 83217 h 662124"/>
                  <a:gd name="connsiteX2" fmla="*/ 249661 w 524651"/>
                  <a:gd name="connsiteY2" fmla="*/ 0 h 662124"/>
                  <a:gd name="connsiteX3" fmla="*/ 521033 w 524651"/>
                  <a:gd name="connsiteY3" fmla="*/ 68746 h 662124"/>
                  <a:gd name="connsiteX4" fmla="*/ 524651 w 524651"/>
                  <a:gd name="connsiteY4" fmla="*/ 662124 h 662124"/>
                  <a:gd name="connsiteX5" fmla="*/ 10856 w 524651"/>
                  <a:gd name="connsiteY5" fmla="*/ 658506 h 662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24651" h="662124">
                    <a:moveTo>
                      <a:pt x="10856" y="658506"/>
                    </a:moveTo>
                    <a:cubicBezTo>
                      <a:pt x="8443" y="463125"/>
                      <a:pt x="2413" y="278598"/>
                      <a:pt x="0" y="83217"/>
                    </a:cubicBezTo>
                    <a:lnTo>
                      <a:pt x="249661" y="0"/>
                    </a:lnTo>
                    <a:lnTo>
                      <a:pt x="521033" y="68746"/>
                    </a:lnTo>
                    <a:lnTo>
                      <a:pt x="524651" y="662124"/>
                    </a:lnTo>
                    <a:lnTo>
                      <a:pt x="10856" y="658506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8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Freeform 399">
                <a:extLst>
                  <a:ext uri="{FF2B5EF4-FFF2-40B4-BE49-F238E27FC236}">
                    <a16:creationId xmlns:a16="http://schemas.microsoft.com/office/drawing/2014/main" id="{B11D51C7-3585-718A-1DAD-77BADF21B181}"/>
                  </a:ext>
                </a:extLst>
              </p:cNvPr>
              <p:cNvSpPr/>
              <p:nvPr/>
            </p:nvSpPr>
            <p:spPr>
              <a:xfrm>
                <a:off x="5203089" y="1921244"/>
                <a:ext cx="651290" cy="492070"/>
              </a:xfrm>
              <a:custGeom>
                <a:avLst/>
                <a:gdLst>
                  <a:gd name="connsiteX0" fmla="*/ 3618 w 651290"/>
                  <a:gd name="connsiteY0" fmla="*/ 492070 h 492070"/>
                  <a:gd name="connsiteX1" fmla="*/ 0 w 651290"/>
                  <a:gd name="connsiteY1" fmla="*/ 141108 h 492070"/>
                  <a:gd name="connsiteX2" fmla="*/ 423338 w 651290"/>
                  <a:gd name="connsiteY2" fmla="*/ 0 h 492070"/>
                  <a:gd name="connsiteX3" fmla="*/ 647672 w 651290"/>
                  <a:gd name="connsiteY3" fmla="*/ 57891 h 492070"/>
                  <a:gd name="connsiteX4" fmla="*/ 651290 w 651290"/>
                  <a:gd name="connsiteY4" fmla="*/ 492070 h 492070"/>
                  <a:gd name="connsiteX5" fmla="*/ 3618 w 651290"/>
                  <a:gd name="connsiteY5" fmla="*/ 492070 h 4920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51290" h="492070">
                    <a:moveTo>
                      <a:pt x="3618" y="492070"/>
                    </a:moveTo>
                    <a:lnTo>
                      <a:pt x="0" y="141108"/>
                    </a:lnTo>
                    <a:lnTo>
                      <a:pt x="423338" y="0"/>
                    </a:lnTo>
                    <a:lnTo>
                      <a:pt x="647672" y="57891"/>
                    </a:lnTo>
                    <a:lnTo>
                      <a:pt x="651290" y="492070"/>
                    </a:lnTo>
                    <a:lnTo>
                      <a:pt x="3618" y="492070"/>
                    </a:lnTo>
                    <a:close/>
                  </a:path>
                </a:pathLst>
              </a:custGeom>
              <a:solidFill>
                <a:srgbClr val="E0EBF1"/>
              </a:solidFill>
              <a:ln w="12700">
                <a:solidFill>
                  <a:srgbClr val="0000A3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dirty="0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021F5ED-2916-55E1-30B9-92E683E9C99C}"/>
                  </a:ext>
                </a:extLst>
              </p:cNvPr>
              <p:cNvCxnSpPr/>
              <p:nvPr/>
            </p:nvCxnSpPr>
            <p:spPr>
              <a:xfrm flipV="1">
                <a:off x="5270526" y="2029553"/>
                <a:ext cx="295249" cy="73468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CC259F3-51AD-9C80-08D6-B5330F292190}"/>
                  </a:ext>
                </a:extLst>
              </p:cNvPr>
              <p:cNvCxnSpPr/>
              <p:nvPr/>
            </p:nvCxnSpPr>
            <p:spPr>
              <a:xfrm flipV="1">
                <a:off x="5275406" y="2261710"/>
                <a:ext cx="290369" cy="1675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9F1283D-2957-4AA6-2D2D-936F77999AB5}"/>
                  </a:ext>
                </a:extLst>
              </p:cNvPr>
              <p:cNvCxnSpPr/>
              <p:nvPr/>
            </p:nvCxnSpPr>
            <p:spPr>
              <a:xfrm flipV="1">
                <a:off x="5275406" y="2151772"/>
                <a:ext cx="290369" cy="48402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235B4F8-1E35-599C-40A2-A955953F5569}"/>
                  </a:ext>
                </a:extLst>
              </p:cNvPr>
              <p:cNvCxnSpPr/>
              <p:nvPr/>
            </p:nvCxnSpPr>
            <p:spPr>
              <a:xfrm>
                <a:off x="5270094" y="2354086"/>
                <a:ext cx="295681" cy="0"/>
              </a:xfrm>
              <a:prstGeom prst="line">
                <a:avLst/>
              </a:prstGeom>
              <a:ln w="44450">
                <a:solidFill>
                  <a:schemeClr val="bg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3448132-A1D7-A698-54DE-996D3252CD0F}"/>
                  </a:ext>
                </a:extLst>
              </p:cNvPr>
              <p:cNvCxnSpPr/>
              <p:nvPr/>
            </p:nvCxnSpPr>
            <p:spPr>
              <a:xfrm flipV="1">
                <a:off x="5950242" y="1866900"/>
                <a:ext cx="0" cy="465273"/>
              </a:xfrm>
              <a:prstGeom prst="line">
                <a:avLst/>
              </a:prstGeom>
              <a:ln w="44450">
                <a:solidFill>
                  <a:schemeClr val="bg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4E0994A-827B-F264-17BE-F9906C36E1AC}"/>
                  </a:ext>
                </a:extLst>
              </p:cNvPr>
              <p:cNvCxnSpPr/>
              <p:nvPr/>
            </p:nvCxnSpPr>
            <p:spPr>
              <a:xfrm>
                <a:off x="5628589" y="1936750"/>
                <a:ext cx="0" cy="476854"/>
              </a:xfrm>
              <a:prstGeom prst="line">
                <a:avLst/>
              </a:prstGeom>
              <a:ln w="15875">
                <a:solidFill>
                  <a:srgbClr val="0000A8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561">
              <a:extLst>
                <a:ext uri="{FF2B5EF4-FFF2-40B4-BE49-F238E27FC236}">
                  <a16:creationId xmlns:a16="http://schemas.microsoft.com/office/drawing/2014/main" id="{E32E30A5-2F9A-1ACF-01B7-ECACFA7A5FF4}"/>
                </a:ext>
              </a:extLst>
            </p:cNvPr>
            <p:cNvSpPr/>
            <p:nvPr/>
          </p:nvSpPr>
          <p:spPr>
            <a:xfrm>
              <a:off x="9540813" y="1782042"/>
              <a:ext cx="1497864" cy="1386455"/>
            </a:xfrm>
            <a:custGeom>
              <a:avLst/>
              <a:gdLst>
                <a:gd name="connsiteX0" fmla="*/ 434989 w 1523031"/>
                <a:gd name="connsiteY0" fmla="*/ 253346 h 1763594"/>
                <a:gd name="connsiteX1" fmla="*/ 488 w 1523031"/>
                <a:gd name="connsiteY1" fmla="*/ 921706 h 1763594"/>
                <a:gd name="connsiteX2" fmla="*/ 368142 w 1523031"/>
                <a:gd name="connsiteY2" fmla="*/ 1489812 h 1763594"/>
                <a:gd name="connsiteX3" fmla="*/ 1187008 w 1523031"/>
                <a:gd name="connsiteY3" fmla="*/ 1757156 h 1763594"/>
                <a:gd name="connsiteX4" fmla="*/ 1521239 w 1523031"/>
                <a:gd name="connsiteY4" fmla="*/ 1239177 h 1763594"/>
                <a:gd name="connsiteX5" fmla="*/ 1320700 w 1523031"/>
                <a:gd name="connsiteY5" fmla="*/ 654362 h 1763594"/>
                <a:gd name="connsiteX6" fmla="*/ 1337412 w 1523031"/>
                <a:gd name="connsiteY6" fmla="*/ 136383 h 1763594"/>
                <a:gd name="connsiteX7" fmla="*/ 1086739 w 1523031"/>
                <a:gd name="connsiteY7" fmla="*/ 2711 h 1763594"/>
                <a:gd name="connsiteX8" fmla="*/ 434989 w 1523031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1086739 w 1537226"/>
                <a:gd name="connsiteY7" fmla="*/ 2711 h 1763594"/>
                <a:gd name="connsiteX8" fmla="*/ 434989 w 1537226"/>
                <a:gd name="connsiteY8" fmla="*/ 253346 h 1763594"/>
                <a:gd name="connsiteX0" fmla="*/ 434989 w 1537226"/>
                <a:gd name="connsiteY0" fmla="*/ 253346 h 1763594"/>
                <a:gd name="connsiteX1" fmla="*/ 488 w 1537226"/>
                <a:gd name="connsiteY1" fmla="*/ 921706 h 1763594"/>
                <a:gd name="connsiteX2" fmla="*/ 368142 w 1537226"/>
                <a:gd name="connsiteY2" fmla="*/ 1489812 h 1763594"/>
                <a:gd name="connsiteX3" fmla="*/ 1187008 w 1537226"/>
                <a:gd name="connsiteY3" fmla="*/ 1757156 h 1763594"/>
                <a:gd name="connsiteX4" fmla="*/ 1521239 w 1537226"/>
                <a:gd name="connsiteY4" fmla="*/ 1239177 h 1763594"/>
                <a:gd name="connsiteX5" fmla="*/ 1468998 w 1537226"/>
                <a:gd name="connsiteY5" fmla="*/ 654362 h 1763594"/>
                <a:gd name="connsiteX6" fmla="*/ 1337412 w 1537226"/>
                <a:gd name="connsiteY6" fmla="*/ 136383 h 1763594"/>
                <a:gd name="connsiteX7" fmla="*/ 839572 w 1537226"/>
                <a:gd name="connsiteY7" fmla="*/ 2711 h 1763594"/>
                <a:gd name="connsiteX8" fmla="*/ 434989 w 1537226"/>
                <a:gd name="connsiteY8" fmla="*/ 253346 h 1763594"/>
                <a:gd name="connsiteX0" fmla="*/ 360357 w 1536743"/>
                <a:gd name="connsiteY0" fmla="*/ 534641 h 1782088"/>
                <a:gd name="connsiteX1" fmla="*/ 5 w 1536743"/>
                <a:gd name="connsiteY1" fmla="*/ 940200 h 1782088"/>
                <a:gd name="connsiteX2" fmla="*/ 367659 w 1536743"/>
                <a:gd name="connsiteY2" fmla="*/ 1508306 h 1782088"/>
                <a:gd name="connsiteX3" fmla="*/ 1186525 w 1536743"/>
                <a:gd name="connsiteY3" fmla="*/ 1775650 h 1782088"/>
                <a:gd name="connsiteX4" fmla="*/ 1520756 w 1536743"/>
                <a:gd name="connsiteY4" fmla="*/ 1257671 h 1782088"/>
                <a:gd name="connsiteX5" fmla="*/ 1468515 w 1536743"/>
                <a:gd name="connsiteY5" fmla="*/ 672856 h 1782088"/>
                <a:gd name="connsiteX6" fmla="*/ 1336929 w 1536743"/>
                <a:gd name="connsiteY6" fmla="*/ 154877 h 1782088"/>
                <a:gd name="connsiteX7" fmla="*/ 839089 w 1536743"/>
                <a:gd name="connsiteY7" fmla="*/ 21205 h 1782088"/>
                <a:gd name="connsiteX8" fmla="*/ 360357 w 1536743"/>
                <a:gd name="connsiteY8" fmla="*/ 534641 h 1782088"/>
                <a:gd name="connsiteX0" fmla="*/ 360355 w 1536741"/>
                <a:gd name="connsiteY0" fmla="*/ 534641 h 1782088"/>
                <a:gd name="connsiteX1" fmla="*/ 3 w 1536741"/>
                <a:gd name="connsiteY1" fmla="*/ 940200 h 1782088"/>
                <a:gd name="connsiteX2" fmla="*/ 367657 w 1536741"/>
                <a:gd name="connsiteY2" fmla="*/ 1508306 h 1782088"/>
                <a:gd name="connsiteX3" fmla="*/ 1186523 w 1536741"/>
                <a:gd name="connsiteY3" fmla="*/ 1775650 h 1782088"/>
                <a:gd name="connsiteX4" fmla="*/ 1520754 w 1536741"/>
                <a:gd name="connsiteY4" fmla="*/ 1257671 h 1782088"/>
                <a:gd name="connsiteX5" fmla="*/ 1468513 w 1536741"/>
                <a:gd name="connsiteY5" fmla="*/ 672856 h 1782088"/>
                <a:gd name="connsiteX6" fmla="*/ 1336927 w 1536741"/>
                <a:gd name="connsiteY6" fmla="*/ 154877 h 1782088"/>
                <a:gd name="connsiteX7" fmla="*/ 839087 w 1536741"/>
                <a:gd name="connsiteY7" fmla="*/ 21205 h 1782088"/>
                <a:gd name="connsiteX8" fmla="*/ 360355 w 1536741"/>
                <a:gd name="connsiteY8" fmla="*/ 534641 h 1782088"/>
                <a:gd name="connsiteX0" fmla="*/ 360355 w 1494463"/>
                <a:gd name="connsiteY0" fmla="*/ 534641 h 1775651"/>
                <a:gd name="connsiteX1" fmla="*/ 3 w 1494463"/>
                <a:gd name="connsiteY1" fmla="*/ 940200 h 1775651"/>
                <a:gd name="connsiteX2" fmla="*/ 367657 w 1494463"/>
                <a:gd name="connsiteY2" fmla="*/ 1508306 h 1775651"/>
                <a:gd name="connsiteX3" fmla="*/ 1186523 w 1494463"/>
                <a:gd name="connsiteY3" fmla="*/ 1775650 h 1775651"/>
                <a:gd name="connsiteX4" fmla="*/ 1467465 w 1494463"/>
                <a:gd name="connsiteY4" fmla="*/ 1510813 h 1775651"/>
                <a:gd name="connsiteX5" fmla="*/ 1468513 w 1494463"/>
                <a:gd name="connsiteY5" fmla="*/ 672856 h 1775651"/>
                <a:gd name="connsiteX6" fmla="*/ 1336927 w 1494463"/>
                <a:gd name="connsiteY6" fmla="*/ 154877 h 1775651"/>
                <a:gd name="connsiteX7" fmla="*/ 839087 w 1494463"/>
                <a:gd name="connsiteY7" fmla="*/ 21205 h 1775651"/>
                <a:gd name="connsiteX8" fmla="*/ 360355 w 1494463"/>
                <a:gd name="connsiteY8" fmla="*/ 534641 h 1775651"/>
                <a:gd name="connsiteX0" fmla="*/ 360355 w 1491064"/>
                <a:gd name="connsiteY0" fmla="*/ 552327 h 1793337"/>
                <a:gd name="connsiteX1" fmla="*/ 3 w 1491064"/>
                <a:gd name="connsiteY1" fmla="*/ 957886 h 1793337"/>
                <a:gd name="connsiteX2" fmla="*/ 367657 w 1491064"/>
                <a:gd name="connsiteY2" fmla="*/ 1525992 h 1793337"/>
                <a:gd name="connsiteX3" fmla="*/ 1186523 w 1491064"/>
                <a:gd name="connsiteY3" fmla="*/ 1793336 h 1793337"/>
                <a:gd name="connsiteX4" fmla="*/ 1467465 w 1491064"/>
                <a:gd name="connsiteY4" fmla="*/ 1528499 h 1793337"/>
                <a:gd name="connsiteX5" fmla="*/ 1468513 w 1491064"/>
                <a:gd name="connsiteY5" fmla="*/ 690542 h 1793337"/>
                <a:gd name="connsiteX6" fmla="*/ 1407977 w 1491064"/>
                <a:gd name="connsiteY6" fmla="*/ 109278 h 1793337"/>
                <a:gd name="connsiteX7" fmla="*/ 839087 w 1491064"/>
                <a:gd name="connsiteY7" fmla="*/ 38891 h 1793337"/>
                <a:gd name="connsiteX8" fmla="*/ 360355 w 1491064"/>
                <a:gd name="connsiteY8" fmla="*/ 552327 h 1793337"/>
                <a:gd name="connsiteX0" fmla="*/ 360355 w 1502818"/>
                <a:gd name="connsiteY0" fmla="*/ 552327 h 1612281"/>
                <a:gd name="connsiteX1" fmla="*/ 3 w 1502818"/>
                <a:gd name="connsiteY1" fmla="*/ 957886 h 1612281"/>
                <a:gd name="connsiteX2" fmla="*/ 367657 w 1502818"/>
                <a:gd name="connsiteY2" fmla="*/ 1525992 h 1612281"/>
                <a:gd name="connsiteX3" fmla="*/ 1026659 w 1502818"/>
                <a:gd name="connsiteY3" fmla="*/ 1582385 h 1612281"/>
                <a:gd name="connsiteX4" fmla="*/ 1467465 w 1502818"/>
                <a:gd name="connsiteY4" fmla="*/ 1528499 h 1612281"/>
                <a:gd name="connsiteX5" fmla="*/ 1468513 w 1502818"/>
                <a:gd name="connsiteY5" fmla="*/ 690542 h 1612281"/>
                <a:gd name="connsiteX6" fmla="*/ 1407977 w 1502818"/>
                <a:gd name="connsiteY6" fmla="*/ 109278 h 1612281"/>
                <a:gd name="connsiteX7" fmla="*/ 839087 w 1502818"/>
                <a:gd name="connsiteY7" fmla="*/ 38891 h 1612281"/>
                <a:gd name="connsiteX8" fmla="*/ 360355 w 1502818"/>
                <a:gd name="connsiteY8" fmla="*/ 552327 h 1612281"/>
                <a:gd name="connsiteX0" fmla="*/ 360384 w 1502847"/>
                <a:gd name="connsiteY0" fmla="*/ 552327 h 1803602"/>
                <a:gd name="connsiteX1" fmla="*/ 32 w 1502847"/>
                <a:gd name="connsiteY1" fmla="*/ 957886 h 1803602"/>
                <a:gd name="connsiteX2" fmla="*/ 385448 w 1502847"/>
                <a:gd name="connsiteY2" fmla="*/ 1779134 h 1803602"/>
                <a:gd name="connsiteX3" fmla="*/ 1026688 w 1502847"/>
                <a:gd name="connsiteY3" fmla="*/ 1582385 h 1803602"/>
                <a:gd name="connsiteX4" fmla="*/ 1467494 w 1502847"/>
                <a:gd name="connsiteY4" fmla="*/ 1528499 h 1803602"/>
                <a:gd name="connsiteX5" fmla="*/ 1468542 w 1502847"/>
                <a:gd name="connsiteY5" fmla="*/ 690542 h 1803602"/>
                <a:gd name="connsiteX6" fmla="*/ 1408006 w 1502847"/>
                <a:gd name="connsiteY6" fmla="*/ 109278 h 1803602"/>
                <a:gd name="connsiteX7" fmla="*/ 839116 w 1502847"/>
                <a:gd name="connsiteY7" fmla="*/ 38891 h 1803602"/>
                <a:gd name="connsiteX8" fmla="*/ 360384 w 1502847"/>
                <a:gd name="connsiteY8" fmla="*/ 552327 h 1803602"/>
                <a:gd name="connsiteX0" fmla="*/ 360384 w 1502847"/>
                <a:gd name="connsiteY0" fmla="*/ 552327 h 1826319"/>
                <a:gd name="connsiteX1" fmla="*/ 32 w 1502847"/>
                <a:gd name="connsiteY1" fmla="*/ 957886 h 1826319"/>
                <a:gd name="connsiteX2" fmla="*/ 385448 w 1502847"/>
                <a:gd name="connsiteY2" fmla="*/ 1779134 h 1826319"/>
                <a:gd name="connsiteX3" fmla="*/ 1026688 w 1502847"/>
                <a:gd name="connsiteY3" fmla="*/ 1582385 h 1826319"/>
                <a:gd name="connsiteX4" fmla="*/ 1467494 w 1502847"/>
                <a:gd name="connsiteY4" fmla="*/ 1528499 h 1826319"/>
                <a:gd name="connsiteX5" fmla="*/ 1468542 w 1502847"/>
                <a:gd name="connsiteY5" fmla="*/ 690542 h 1826319"/>
                <a:gd name="connsiteX6" fmla="*/ 1408006 w 1502847"/>
                <a:gd name="connsiteY6" fmla="*/ 109278 h 1826319"/>
                <a:gd name="connsiteX7" fmla="*/ 839116 w 1502847"/>
                <a:gd name="connsiteY7" fmla="*/ 38891 h 1826319"/>
                <a:gd name="connsiteX8" fmla="*/ 360384 w 1502847"/>
                <a:gd name="connsiteY8" fmla="*/ 552327 h 1826319"/>
                <a:gd name="connsiteX0" fmla="*/ 289852 w 1503366"/>
                <a:gd name="connsiteY0" fmla="*/ 461730 h 1820101"/>
                <a:gd name="connsiteX1" fmla="*/ 551 w 1503366"/>
                <a:gd name="connsiteY1" fmla="*/ 951668 h 1820101"/>
                <a:gd name="connsiteX2" fmla="*/ 385967 w 1503366"/>
                <a:gd name="connsiteY2" fmla="*/ 1772916 h 1820101"/>
                <a:gd name="connsiteX3" fmla="*/ 1027207 w 1503366"/>
                <a:gd name="connsiteY3" fmla="*/ 1576167 h 1820101"/>
                <a:gd name="connsiteX4" fmla="*/ 1468013 w 1503366"/>
                <a:gd name="connsiteY4" fmla="*/ 1522281 h 1820101"/>
                <a:gd name="connsiteX5" fmla="*/ 1469061 w 1503366"/>
                <a:gd name="connsiteY5" fmla="*/ 684324 h 1820101"/>
                <a:gd name="connsiteX6" fmla="*/ 1408525 w 1503366"/>
                <a:gd name="connsiteY6" fmla="*/ 103060 h 1820101"/>
                <a:gd name="connsiteX7" fmla="*/ 839635 w 1503366"/>
                <a:gd name="connsiteY7" fmla="*/ 32673 h 1820101"/>
                <a:gd name="connsiteX8" fmla="*/ 289852 w 1503366"/>
                <a:gd name="connsiteY8" fmla="*/ 461730 h 1820101"/>
                <a:gd name="connsiteX0" fmla="*/ 293376 w 1506890"/>
                <a:gd name="connsiteY0" fmla="*/ 461730 h 1820101"/>
                <a:gd name="connsiteX1" fmla="*/ 4075 w 1506890"/>
                <a:gd name="connsiteY1" fmla="*/ 951668 h 1820101"/>
                <a:gd name="connsiteX2" fmla="*/ 389491 w 1506890"/>
                <a:gd name="connsiteY2" fmla="*/ 1772916 h 1820101"/>
                <a:gd name="connsiteX3" fmla="*/ 1030731 w 1506890"/>
                <a:gd name="connsiteY3" fmla="*/ 1576167 h 1820101"/>
                <a:gd name="connsiteX4" fmla="*/ 1471537 w 1506890"/>
                <a:gd name="connsiteY4" fmla="*/ 1522281 h 1820101"/>
                <a:gd name="connsiteX5" fmla="*/ 1472585 w 1506890"/>
                <a:gd name="connsiteY5" fmla="*/ 684324 h 1820101"/>
                <a:gd name="connsiteX6" fmla="*/ 1412049 w 1506890"/>
                <a:gd name="connsiteY6" fmla="*/ 103060 h 1820101"/>
                <a:gd name="connsiteX7" fmla="*/ 843159 w 1506890"/>
                <a:gd name="connsiteY7" fmla="*/ 32673 h 1820101"/>
                <a:gd name="connsiteX8" fmla="*/ 293376 w 1506890"/>
                <a:gd name="connsiteY8" fmla="*/ 461730 h 1820101"/>
                <a:gd name="connsiteX0" fmla="*/ 203955 w 1545103"/>
                <a:gd name="connsiteY0" fmla="*/ 206126 h 1802639"/>
                <a:gd name="connsiteX1" fmla="*/ 42288 w 1545103"/>
                <a:gd name="connsiteY1" fmla="*/ 934206 h 1802639"/>
                <a:gd name="connsiteX2" fmla="*/ 427704 w 1545103"/>
                <a:gd name="connsiteY2" fmla="*/ 1755454 h 1802639"/>
                <a:gd name="connsiteX3" fmla="*/ 1068944 w 1545103"/>
                <a:gd name="connsiteY3" fmla="*/ 1558705 h 1802639"/>
                <a:gd name="connsiteX4" fmla="*/ 1509750 w 1545103"/>
                <a:gd name="connsiteY4" fmla="*/ 1504819 h 1802639"/>
                <a:gd name="connsiteX5" fmla="*/ 1510798 w 1545103"/>
                <a:gd name="connsiteY5" fmla="*/ 666862 h 1802639"/>
                <a:gd name="connsiteX6" fmla="*/ 1450262 w 1545103"/>
                <a:gd name="connsiteY6" fmla="*/ 85598 h 1802639"/>
                <a:gd name="connsiteX7" fmla="*/ 881372 w 1545103"/>
                <a:gd name="connsiteY7" fmla="*/ 15211 h 1802639"/>
                <a:gd name="connsiteX8" fmla="*/ 203955 w 1545103"/>
                <a:gd name="connsiteY8" fmla="*/ 206126 h 1802639"/>
                <a:gd name="connsiteX0" fmla="*/ 147252 w 1634267"/>
                <a:gd name="connsiteY0" fmla="*/ 113266 h 1796376"/>
                <a:gd name="connsiteX1" fmla="*/ 131452 w 1634267"/>
                <a:gd name="connsiteY1" fmla="*/ 927943 h 1796376"/>
                <a:gd name="connsiteX2" fmla="*/ 516868 w 1634267"/>
                <a:gd name="connsiteY2" fmla="*/ 1749191 h 1796376"/>
                <a:gd name="connsiteX3" fmla="*/ 1158108 w 1634267"/>
                <a:gd name="connsiteY3" fmla="*/ 1552442 h 1796376"/>
                <a:gd name="connsiteX4" fmla="*/ 1598914 w 1634267"/>
                <a:gd name="connsiteY4" fmla="*/ 1498556 h 1796376"/>
                <a:gd name="connsiteX5" fmla="*/ 1599962 w 1634267"/>
                <a:gd name="connsiteY5" fmla="*/ 660599 h 1796376"/>
                <a:gd name="connsiteX6" fmla="*/ 1539426 w 1634267"/>
                <a:gd name="connsiteY6" fmla="*/ 79335 h 1796376"/>
                <a:gd name="connsiteX7" fmla="*/ 970536 w 1634267"/>
                <a:gd name="connsiteY7" fmla="*/ 8948 h 1796376"/>
                <a:gd name="connsiteX8" fmla="*/ 147252 w 1634267"/>
                <a:gd name="connsiteY8" fmla="*/ 113266 h 179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34267" h="1796376">
                  <a:moveTo>
                    <a:pt x="147252" y="113266"/>
                  </a:moveTo>
                  <a:cubicBezTo>
                    <a:pt x="-139307" y="245497"/>
                    <a:pt x="69849" y="655289"/>
                    <a:pt x="131452" y="927943"/>
                  </a:cubicBezTo>
                  <a:cubicBezTo>
                    <a:pt x="193055" y="1200597"/>
                    <a:pt x="345759" y="1645108"/>
                    <a:pt x="516868" y="1749191"/>
                  </a:cubicBezTo>
                  <a:cubicBezTo>
                    <a:pt x="687977" y="1853274"/>
                    <a:pt x="1013294" y="1784070"/>
                    <a:pt x="1158108" y="1552442"/>
                  </a:cubicBezTo>
                  <a:cubicBezTo>
                    <a:pt x="1302922" y="1320814"/>
                    <a:pt x="1525272" y="1647197"/>
                    <a:pt x="1598914" y="1498556"/>
                  </a:cubicBezTo>
                  <a:cubicBezTo>
                    <a:pt x="1672556" y="1349916"/>
                    <a:pt x="1609877" y="897136"/>
                    <a:pt x="1599962" y="660599"/>
                  </a:cubicBezTo>
                  <a:cubicBezTo>
                    <a:pt x="1590047" y="424062"/>
                    <a:pt x="1578419" y="187943"/>
                    <a:pt x="1539426" y="79335"/>
                  </a:cubicBezTo>
                  <a:cubicBezTo>
                    <a:pt x="1500433" y="-29273"/>
                    <a:pt x="1202565" y="3293"/>
                    <a:pt x="970536" y="8948"/>
                  </a:cubicBezTo>
                  <a:cubicBezTo>
                    <a:pt x="738507" y="14603"/>
                    <a:pt x="433811" y="-18965"/>
                    <a:pt x="147252" y="113266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9CDFF9"/>
                </a:gs>
                <a:gs pos="100000">
                  <a:schemeClr val="bg1"/>
                </a:gs>
                <a:gs pos="57000">
                  <a:schemeClr val="accent5">
                    <a:lumMod val="20000"/>
                    <a:lumOff val="80000"/>
                  </a:schemeClr>
                </a:gs>
              </a:gsLst>
              <a:lin ang="0" scaled="1"/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189109B-C776-0C8C-2385-E44A78E53682}"/>
                </a:ext>
              </a:extLst>
            </p:cNvPr>
            <p:cNvSpPr txBox="1"/>
            <p:nvPr/>
          </p:nvSpPr>
          <p:spPr>
            <a:xfrm>
              <a:off x="9427201" y="1851195"/>
              <a:ext cx="1834146" cy="2950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national or global ISP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28B3974-1503-5BC8-2EFB-315E1F989746}"/>
                </a:ext>
              </a:extLst>
            </p:cNvPr>
            <p:cNvSpPr/>
            <p:nvPr/>
          </p:nvSpPr>
          <p:spPr>
            <a:xfrm>
              <a:off x="9279068" y="3677908"/>
              <a:ext cx="305749" cy="197847"/>
            </a:xfrm>
            <a:prstGeom prst="rect">
              <a:avLst/>
            </a:prstGeom>
            <a:solidFill>
              <a:srgbClr val="9CDF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1F6C3D8-6AE1-910C-D406-F7470AFAF4CF}"/>
                </a:ext>
              </a:extLst>
            </p:cNvPr>
            <p:cNvSpPr txBox="1"/>
            <p:nvPr/>
          </p:nvSpPr>
          <p:spPr>
            <a:xfrm>
              <a:off x="8713280" y="3353251"/>
              <a:ext cx="1040639" cy="649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local or regional ISP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59FA8FD-7591-A572-012F-CCD592E22464}"/>
                </a:ext>
              </a:extLst>
            </p:cNvPr>
            <p:cNvSpPr txBox="1"/>
            <p:nvPr/>
          </p:nvSpPr>
          <p:spPr>
            <a:xfrm>
              <a:off x="11003342" y="4689497"/>
              <a:ext cx="813043" cy="3831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50" dirty="0"/>
                <a:t>datacenter </a:t>
              </a:r>
            </a:p>
            <a:p>
              <a:pPr>
                <a:lnSpc>
                  <a:spcPct val="90000"/>
                </a:lnSpc>
              </a:pPr>
              <a:r>
                <a:rPr lang="en-US" sz="1050" dirty="0"/>
                <a:t>network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27AC080-2C3B-B122-2711-EF389361EFFD}"/>
                </a:ext>
              </a:extLst>
            </p:cNvPr>
            <p:cNvSpPr txBox="1"/>
            <p:nvPr/>
          </p:nvSpPr>
          <p:spPr>
            <a:xfrm>
              <a:off x="10063018" y="4228248"/>
              <a:ext cx="896206" cy="6491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 dirty="0"/>
                <a:t>content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provider </a:t>
              </a:r>
            </a:p>
            <a:p>
              <a:pPr>
                <a:lnSpc>
                  <a:spcPct val="90000"/>
                </a:lnSpc>
              </a:pPr>
              <a:r>
                <a:rPr lang="en-US" sz="1000" dirty="0"/>
                <a:t>network</a:t>
              </a:r>
              <a:endParaRPr lang="en-US" sz="600" dirty="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8417D52-23B1-ACF5-699B-71230A395CDA}"/>
                </a:ext>
              </a:extLst>
            </p:cNvPr>
            <p:cNvGrpSpPr/>
            <p:nvPr/>
          </p:nvGrpSpPr>
          <p:grpSpPr>
            <a:xfrm>
              <a:off x="7562238" y="2127325"/>
              <a:ext cx="3578867" cy="3640283"/>
              <a:chOff x="7562238" y="2127325"/>
              <a:chExt cx="3578867" cy="3640283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F77A2CD5-CCDF-F48F-C334-E140E5EF184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9920" y="3580125"/>
                <a:ext cx="412964" cy="637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5F7D218E-572E-B2B9-C2D0-1154E7504CE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660835" y="3640684"/>
                <a:ext cx="345866" cy="73897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0DC2D09A-989E-F2D5-58A1-7C5D2C7BD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636897" y="3633421"/>
                <a:ext cx="335987" cy="39534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912912-7D7D-C4A3-7A29-0ABAF3BDFF8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70774" y="3594896"/>
                <a:ext cx="1" cy="4857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56D6CE0-EE6C-559E-8638-FDA649351B0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50620" y="4071642"/>
                <a:ext cx="508543" cy="3486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52A788C-D6BA-1493-C87B-3ECAF4A120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895195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CE3CC5E3-6FCE-7815-9CE6-467EEE3134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19616" y="4087742"/>
                <a:ext cx="65542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81666299-3ED1-2D92-11C4-3BD890CBA9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276868" y="3507672"/>
                <a:ext cx="382423" cy="5170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DAFBA694-DB8E-2710-14EF-61E636EF1E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33069" y="3507672"/>
                <a:ext cx="0" cy="54029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36583945-C5F5-B05F-1056-307C228624D8}"/>
                  </a:ext>
                </a:extLst>
              </p:cNvPr>
              <p:cNvCxnSpPr/>
              <p:nvPr/>
            </p:nvCxnSpPr>
            <p:spPr>
              <a:xfrm>
                <a:off x="10137668" y="2754692"/>
                <a:ext cx="488174" cy="8393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238C001-C752-A32C-56C8-B34FCC3AD1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798719" y="2695013"/>
                <a:ext cx="380432" cy="69480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67687E1E-FFA0-855B-3CD1-DC50ED7CB292}"/>
                  </a:ext>
                </a:extLst>
              </p:cNvPr>
              <p:cNvGrpSpPr/>
              <p:nvPr/>
            </p:nvGrpSpPr>
            <p:grpSpPr>
              <a:xfrm>
                <a:off x="7562238" y="2127325"/>
                <a:ext cx="3578867" cy="3640283"/>
                <a:chOff x="7562238" y="2127325"/>
                <a:chExt cx="3578867" cy="3640283"/>
              </a:xfrm>
            </p:grpSpPr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0E8AF74D-FB46-EFBC-7E82-2A5AC90BC691}"/>
                    </a:ext>
                  </a:extLst>
                </p:cNvPr>
                <p:cNvGrpSpPr/>
                <p:nvPr/>
              </p:nvGrpSpPr>
              <p:grpSpPr>
                <a:xfrm>
                  <a:off x="7857253" y="2127325"/>
                  <a:ext cx="3283852" cy="3640283"/>
                  <a:chOff x="7881336" y="2104198"/>
                  <a:chExt cx="3283852" cy="3640283"/>
                </a:xfrm>
              </p:grpSpPr>
              <p:sp>
                <p:nvSpPr>
                  <p:cNvPr id="56" name="Line 428">
                    <a:extLst>
                      <a:ext uri="{FF2B5EF4-FFF2-40B4-BE49-F238E27FC236}">
                        <a16:creationId xmlns:a16="http://schemas.microsoft.com/office/drawing/2014/main" id="{7FB53E59-8F5E-891D-A627-AFE33E517D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813692" y="5228612"/>
                    <a:ext cx="388062" cy="756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Line 430">
                    <a:extLst>
                      <a:ext uri="{FF2B5EF4-FFF2-40B4-BE49-F238E27FC236}">
                        <a16:creationId xmlns:a16="http://schemas.microsoft.com/office/drawing/2014/main" id="{33C9BC32-06C0-90C7-25EA-CF6741BF04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>
                    <a:off x="10234009" y="5382159"/>
                    <a:ext cx="0" cy="11430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8" name="Line 431">
                    <a:extLst>
                      <a:ext uri="{FF2B5EF4-FFF2-40B4-BE49-F238E27FC236}">
                        <a16:creationId xmlns:a16="http://schemas.microsoft.com/office/drawing/2014/main" id="{2980CC73-C896-040C-F50E-96CC7D8545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9457042" y="4815390"/>
                    <a:ext cx="524483" cy="2615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9" name="Line 432">
                    <a:extLst>
                      <a:ext uri="{FF2B5EF4-FFF2-40B4-BE49-F238E27FC236}">
                        <a16:creationId xmlns:a16="http://schemas.microsoft.com/office/drawing/2014/main" id="{A1541051-CF00-1E45-C2FC-AA7704BEB9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74149" y="4815390"/>
                    <a:ext cx="569255" cy="246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0" name="Line 433">
                    <a:extLst>
                      <a:ext uri="{FF2B5EF4-FFF2-40B4-BE49-F238E27FC236}">
                        <a16:creationId xmlns:a16="http://schemas.microsoft.com/office/drawing/2014/main" id="{09573D3E-B6CB-FCB8-B507-DE17AC1B26C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845827" y="5085749"/>
                    <a:ext cx="103050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1" name="Line 435">
                    <a:extLst>
                      <a:ext uri="{FF2B5EF4-FFF2-40B4-BE49-F238E27FC236}">
                        <a16:creationId xmlns:a16="http://schemas.microsoft.com/office/drawing/2014/main" id="{D71F11B0-F6D7-A2A4-8C00-B5788C1A8BF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34290" y="5094207"/>
                    <a:ext cx="22680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2" name="Line 436">
                    <a:extLst>
                      <a:ext uri="{FF2B5EF4-FFF2-40B4-BE49-F238E27FC236}">
                        <a16:creationId xmlns:a16="http://schemas.microsoft.com/office/drawing/2014/main" id="{CF5DD9EA-7B3B-DDC3-E9C8-3083FFE177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972450" y="5267343"/>
                    <a:ext cx="412750" cy="1270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63" name="Line 439">
                    <a:extLst>
                      <a:ext uri="{FF2B5EF4-FFF2-40B4-BE49-F238E27FC236}">
                        <a16:creationId xmlns:a16="http://schemas.microsoft.com/office/drawing/2014/main" id="{146E8383-2886-D9B7-0AC8-A1D785DCD28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8397900" y="5259125"/>
                    <a:ext cx="68080" cy="29396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0" name="Line 440">
                    <a:extLst>
                      <a:ext uri="{FF2B5EF4-FFF2-40B4-BE49-F238E27FC236}">
                        <a16:creationId xmlns:a16="http://schemas.microsoft.com/office/drawing/2014/main" id="{2B27A112-CEE3-87F5-00B5-F7E6F3F974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512814" y="5284804"/>
                    <a:ext cx="280374" cy="26987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1" name="Line 441">
                    <a:extLst>
                      <a:ext uri="{FF2B5EF4-FFF2-40B4-BE49-F238E27FC236}">
                        <a16:creationId xmlns:a16="http://schemas.microsoft.com/office/drawing/2014/main" id="{F84BAA16-0F9B-A12E-2EAB-031607D167A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512814" y="5234921"/>
                    <a:ext cx="914184" cy="46862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5" name="Line 443">
                    <a:extLst>
                      <a:ext uri="{FF2B5EF4-FFF2-40B4-BE49-F238E27FC236}">
                        <a16:creationId xmlns:a16="http://schemas.microsoft.com/office/drawing/2014/main" id="{3349C6F4-13B3-7B8B-CC0D-D890552603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8271861" y="3806843"/>
                    <a:ext cx="0" cy="13176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6" name="Line 449">
                    <a:extLst>
                      <a:ext uri="{FF2B5EF4-FFF2-40B4-BE49-F238E27FC236}">
                        <a16:creationId xmlns:a16="http://schemas.microsoft.com/office/drawing/2014/main" id="{64430087-FA6E-451D-1812-4C3B810608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881336" y="4017980"/>
                    <a:ext cx="168275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27" name="Line 428">
                    <a:extLst>
                      <a:ext uri="{FF2B5EF4-FFF2-40B4-BE49-F238E27FC236}">
                        <a16:creationId xmlns:a16="http://schemas.microsoft.com/office/drawing/2014/main" id="{326B2221-2345-FA1F-B10B-00D09435A73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16200000" flipV="1">
                    <a:off x="9909628" y="5560344"/>
                    <a:ext cx="366793" cy="1482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en-US" dirty="0"/>
                  </a:p>
                </p:txBody>
              </p:sp>
              <p:sp>
                <p:nvSpPr>
                  <p:cNvPr id="5128" name="Line 440">
                    <a:extLst>
                      <a:ext uri="{FF2B5EF4-FFF2-40B4-BE49-F238E27FC236}">
                        <a16:creationId xmlns:a16="http://schemas.microsoft.com/office/drawing/2014/main" id="{43B3939F-AE76-A9B7-CB5C-1D4CDB0417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483508" y="5013435"/>
                    <a:ext cx="404236" cy="207771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cxnSp>
                <p:nvCxnSpPr>
                  <p:cNvPr id="5129" name="Straight Connector 5128">
                    <a:extLst>
                      <a:ext uri="{FF2B5EF4-FFF2-40B4-BE49-F238E27FC236}">
                        <a16:creationId xmlns:a16="http://schemas.microsoft.com/office/drawing/2014/main" id="{60D4A3FB-BE09-D611-909F-AAD47F0B285B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146305"/>
                    <a:ext cx="761467" cy="57735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0" name="Straight Connector 5129">
                    <a:extLst>
                      <a:ext uri="{FF2B5EF4-FFF2-40B4-BE49-F238E27FC236}">
                        <a16:creationId xmlns:a16="http://schemas.microsoft.com/office/drawing/2014/main" id="{3691AA47-9738-40F9-A163-D4D6379B9BA5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24718" y="2245186"/>
                    <a:ext cx="397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1" name="Straight Connector 5130">
                    <a:extLst>
                      <a:ext uri="{FF2B5EF4-FFF2-40B4-BE49-F238E27FC236}">
                        <a16:creationId xmlns:a16="http://schemas.microsoft.com/office/drawing/2014/main" id="{0E627BD3-71FE-A7AB-5B5D-B39AC158591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696218" y="2177379"/>
                    <a:ext cx="149360" cy="51846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2" name="Straight Connector 5131">
                    <a:extLst>
                      <a:ext uri="{FF2B5EF4-FFF2-40B4-BE49-F238E27FC236}">
                        <a16:creationId xmlns:a16="http://schemas.microsoft.com/office/drawing/2014/main" id="{707E5F9D-C985-4B0F-6E35-D5014B3D6014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166249" y="2695840"/>
                    <a:ext cx="574283" cy="2782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3" name="Straight Connector 5132">
                    <a:extLst>
                      <a:ext uri="{FF2B5EF4-FFF2-40B4-BE49-F238E27FC236}">
                        <a16:creationId xmlns:a16="http://schemas.microsoft.com/office/drawing/2014/main" id="{48932266-9566-B566-8D77-3BB074773F8D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093625" y="2146305"/>
                    <a:ext cx="788589" cy="98881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4" name="Straight Connector 5133">
                    <a:extLst>
                      <a:ext uri="{FF2B5EF4-FFF2-40B4-BE49-F238E27FC236}">
                        <a16:creationId xmlns:a16="http://schemas.microsoft.com/office/drawing/2014/main" id="{0096ADD5-43F1-1B03-C505-7AFA8359F6F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10886186" y="2104198"/>
                    <a:ext cx="279002" cy="421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5" name="Straight Connector 5134">
                    <a:extLst>
                      <a:ext uri="{FF2B5EF4-FFF2-40B4-BE49-F238E27FC236}">
                        <a16:creationId xmlns:a16="http://schemas.microsoft.com/office/drawing/2014/main" id="{CEA178FA-4ED0-2F61-349F-50981BF43B51}"/>
                      </a:ext>
                    </a:extLst>
                  </p:cNvPr>
                  <p:cNvCxnSpPr/>
                  <p:nvPr/>
                </p:nvCxnSpPr>
                <p:spPr>
                  <a:xfrm flipH="1" flipV="1">
                    <a:off x="10706077" y="2695840"/>
                    <a:ext cx="353541" cy="67807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36" name="Straight Connector 5135">
                    <a:extLst>
                      <a:ext uri="{FF2B5EF4-FFF2-40B4-BE49-F238E27FC236}">
                        <a16:creationId xmlns:a16="http://schemas.microsoft.com/office/drawing/2014/main" id="{E631CFAA-E5C1-F75E-2E16-B177EAC97546}"/>
                      </a:ext>
                    </a:extLst>
                  </p:cNvPr>
                  <p:cNvCxnSpPr/>
                  <p:nvPr/>
                </p:nvCxnSpPr>
                <p:spPr>
                  <a:xfrm flipH="1">
                    <a:off x="8793306" y="2245186"/>
                    <a:ext cx="1300319" cy="60662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137" name="Line 541">
                    <a:extLst>
                      <a:ext uri="{FF2B5EF4-FFF2-40B4-BE49-F238E27FC236}">
                        <a16:creationId xmlns:a16="http://schemas.microsoft.com/office/drawing/2014/main" id="{E4BC4E6F-7409-CF06-8AB2-5BBB72C4A5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402788" y="4090252"/>
                    <a:ext cx="429324" cy="70560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38" name="Line 424">
                    <a:extLst>
                      <a:ext uri="{FF2B5EF4-FFF2-40B4-BE49-F238E27FC236}">
                        <a16:creationId xmlns:a16="http://schemas.microsoft.com/office/drawing/2014/main" id="{30B8EE72-F3B8-C3D3-6301-BE4612BB00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268637" y="4024329"/>
                    <a:ext cx="969051" cy="31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pic>
              <p:nvPicPr>
                <p:cNvPr id="52" name="Picture 778" descr="antenna_radiation_stylized">
                  <a:extLst>
                    <a:ext uri="{FF2B5EF4-FFF2-40B4-BE49-F238E27FC236}">
                      <a16:creationId xmlns:a16="http://schemas.microsoft.com/office/drawing/2014/main" id="{EEED4766-7C99-B6F7-083F-65B123203DF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562238" y="3813930"/>
                  <a:ext cx="506412" cy="10600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3" name="Picture 781" descr="antenna_radiation_stylized">
                  <a:extLst>
                    <a:ext uri="{FF2B5EF4-FFF2-40B4-BE49-F238E27FC236}">
                      <a16:creationId xmlns:a16="http://schemas.microsoft.com/office/drawing/2014/main" id="{657040D0-EB8B-9594-5727-F7B1BAA5B8B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242073" y="5480938"/>
                  <a:ext cx="452014" cy="95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4" name="Picture 799" descr="cell_tower_radiation copy">
                  <a:extLst>
                    <a:ext uri="{FF2B5EF4-FFF2-40B4-BE49-F238E27FC236}">
                      <a16:creationId xmlns:a16="http://schemas.microsoft.com/office/drawing/2014/main" id="{5C453F51-460B-E15B-2EFA-C4005BCAD6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980866" y="2158167"/>
                  <a:ext cx="457200" cy="33276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5" name="Oval 800">
                  <a:extLst>
                    <a:ext uri="{FF2B5EF4-FFF2-40B4-BE49-F238E27FC236}">
                      <a16:creationId xmlns:a16="http://schemas.microsoft.com/office/drawing/2014/main" id="{EF0C84B8-2B46-E750-2360-67F54A08C5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74541" y="2292995"/>
                  <a:ext cx="52388" cy="49485"/>
                </a:xfrm>
                <a:prstGeom prst="ellipse">
                  <a:avLst/>
                </a:prstGeom>
                <a:solidFill>
                  <a:schemeClr val="tx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5139" name="Group 5138">
              <a:extLst>
                <a:ext uri="{FF2B5EF4-FFF2-40B4-BE49-F238E27FC236}">
                  <a16:creationId xmlns:a16="http://schemas.microsoft.com/office/drawing/2014/main" id="{54EA40DF-070E-D561-12B4-EC7A2D5DE9F6}"/>
                </a:ext>
              </a:extLst>
            </p:cNvPr>
            <p:cNvGrpSpPr/>
            <p:nvPr/>
          </p:nvGrpSpPr>
          <p:grpSpPr>
            <a:xfrm>
              <a:off x="7414072" y="1891912"/>
              <a:ext cx="1909777" cy="938011"/>
              <a:chOff x="7432700" y="1830405"/>
              <a:chExt cx="1909777" cy="938011"/>
            </a:xfrm>
          </p:grpSpPr>
          <p:grpSp>
            <p:nvGrpSpPr>
              <p:cNvPr id="5140" name="Group 652">
                <a:extLst>
                  <a:ext uri="{FF2B5EF4-FFF2-40B4-BE49-F238E27FC236}">
                    <a16:creationId xmlns:a16="http://schemas.microsoft.com/office/drawing/2014/main" id="{BA87B8D6-9C37-828A-0F0C-26A7832B13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743850" y="1830405"/>
                <a:ext cx="415925" cy="385763"/>
                <a:chOff x="2751" y="1851"/>
                <a:chExt cx="462" cy="478"/>
              </a:xfrm>
            </p:grpSpPr>
            <p:pic>
              <p:nvPicPr>
                <p:cNvPr id="5171" name="Picture 653" descr="iphone_stylized_small">
                  <a:extLst>
                    <a:ext uri="{FF2B5EF4-FFF2-40B4-BE49-F238E27FC236}">
                      <a16:creationId xmlns:a16="http://schemas.microsoft.com/office/drawing/2014/main" id="{C47A859C-D9AC-5073-8078-C6BBD91282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928" y="1922"/>
                  <a:ext cx="152" cy="4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2" name="Picture 654" descr="antenna_radiation_stylized">
                  <a:extLst>
                    <a:ext uri="{FF2B5EF4-FFF2-40B4-BE49-F238E27FC236}">
                      <a16:creationId xmlns:a16="http://schemas.microsoft.com/office/drawing/2014/main" id="{3706B6C8-855F-799F-A3FB-DE511306079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751" y="1851"/>
                  <a:ext cx="462" cy="1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1" name="Group 5140">
                <a:extLst>
                  <a:ext uri="{FF2B5EF4-FFF2-40B4-BE49-F238E27FC236}">
                    <a16:creationId xmlns:a16="http://schemas.microsoft.com/office/drawing/2014/main" id="{46B47030-A362-798A-36EA-451066D49AC4}"/>
                  </a:ext>
                </a:extLst>
              </p:cNvPr>
              <p:cNvGrpSpPr/>
              <p:nvPr/>
            </p:nvGrpSpPr>
            <p:grpSpPr>
              <a:xfrm>
                <a:off x="7432700" y="2327293"/>
                <a:ext cx="534987" cy="407988"/>
                <a:chOff x="7432700" y="2327293"/>
                <a:chExt cx="534987" cy="407988"/>
              </a:xfrm>
            </p:grpSpPr>
            <p:pic>
              <p:nvPicPr>
                <p:cNvPr id="5148" name="Picture 1017" descr="antenna_stylized">
                  <a:extLst>
                    <a:ext uri="{FF2B5EF4-FFF2-40B4-BE49-F238E27FC236}">
                      <a16:creationId xmlns:a16="http://schemas.microsoft.com/office/drawing/2014/main" id="{0F77176B-2AC3-AB79-8331-01181201E4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32700" y="2327293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9" name="Picture 1018" descr="laptop_keyboard">
                  <a:extLst>
                    <a:ext uri="{FF2B5EF4-FFF2-40B4-BE49-F238E27FC236}">
                      <a16:creationId xmlns:a16="http://schemas.microsoft.com/office/drawing/2014/main" id="{AAA62168-B763-2DC4-AE8B-F672AB2C84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458407" y="2575770"/>
                  <a:ext cx="437221" cy="15951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0" name="Freeform 1019">
                  <a:extLst>
                    <a:ext uri="{FF2B5EF4-FFF2-40B4-BE49-F238E27FC236}">
                      <a16:creationId xmlns:a16="http://schemas.microsoft.com/office/drawing/2014/main" id="{F690B64D-26F2-9178-04F0-42F07A8054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3304" y="2420984"/>
                  <a:ext cx="351919" cy="208167"/>
                </a:xfrm>
                <a:custGeom>
                  <a:avLst/>
                  <a:gdLst>
                    <a:gd name="T0" fmla="*/ 775798119 w 2982"/>
                    <a:gd name="T1" fmla="*/ 0 h 2442"/>
                    <a:gd name="T2" fmla="*/ 0 w 2982"/>
                    <a:gd name="T3" fmla="*/ 211226083 h 2442"/>
                    <a:gd name="T4" fmla="*/ 2147483646 w 2982"/>
                    <a:gd name="T5" fmla="*/ 263880059 h 2442"/>
                    <a:gd name="T6" fmla="*/ 2147483646 w 2982"/>
                    <a:gd name="T7" fmla="*/ 52653891 h 2442"/>
                    <a:gd name="T8" fmla="*/ 775798119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51" name="Picture 1020" descr="screen">
                  <a:extLst>
                    <a:ext uri="{FF2B5EF4-FFF2-40B4-BE49-F238E27FC236}">
                      <a16:creationId xmlns:a16="http://schemas.microsoft.com/office/drawing/2014/main" id="{C8A6D397-6B02-DC98-FAD0-248B7A9482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20637" y="2426338"/>
                  <a:ext cx="319785" cy="18942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52" name="Freeform 1021">
                  <a:extLst>
                    <a:ext uri="{FF2B5EF4-FFF2-40B4-BE49-F238E27FC236}">
                      <a16:creationId xmlns:a16="http://schemas.microsoft.com/office/drawing/2014/main" id="{FFD78356-0AE2-9EAC-D896-1A37D8F6459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67378" y="2414843"/>
                  <a:ext cx="298167" cy="38736"/>
                </a:xfrm>
                <a:custGeom>
                  <a:avLst/>
                  <a:gdLst>
                    <a:gd name="T0" fmla="*/ 193616298 w 2528"/>
                    <a:gd name="T1" fmla="*/ 0 h 455"/>
                    <a:gd name="T2" fmla="*/ 2147483646 w 2528"/>
                    <a:gd name="T3" fmla="*/ 52445139 h 455"/>
                    <a:gd name="T4" fmla="*/ 2147483646 w 2528"/>
                    <a:gd name="T5" fmla="*/ 52445139 h 455"/>
                    <a:gd name="T6" fmla="*/ 0 w 2528"/>
                    <a:gd name="T7" fmla="*/ 52445139 h 455"/>
                    <a:gd name="T8" fmla="*/ 193616298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3" name="Freeform 1022">
                  <a:extLst>
                    <a:ext uri="{FF2B5EF4-FFF2-40B4-BE49-F238E27FC236}">
                      <a16:creationId xmlns:a16="http://schemas.microsoft.com/office/drawing/2014/main" id="{759343C8-375D-562E-6628-5EFE9B1069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00188" y="2414528"/>
                  <a:ext cx="82770" cy="161243"/>
                </a:xfrm>
                <a:custGeom>
                  <a:avLst/>
                  <a:gdLst>
                    <a:gd name="T0" fmla="*/ 773664160 w 702"/>
                    <a:gd name="T1" fmla="*/ 0 h 1893"/>
                    <a:gd name="T2" fmla="*/ 0 w 702"/>
                    <a:gd name="T3" fmla="*/ 210739916 h 1893"/>
                    <a:gd name="T4" fmla="*/ 193416040 w 702"/>
                    <a:gd name="T5" fmla="*/ 210739916 h 1893"/>
                    <a:gd name="T6" fmla="*/ 967080200 w 702"/>
                    <a:gd name="T7" fmla="*/ 52529017 h 1893"/>
                    <a:gd name="T8" fmla="*/ 773664160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4" name="Freeform 1023">
                  <a:extLst>
                    <a:ext uri="{FF2B5EF4-FFF2-40B4-BE49-F238E27FC236}">
                      <a16:creationId xmlns:a16="http://schemas.microsoft.com/office/drawing/2014/main" id="{3CDA8249-53AF-D7DE-3323-FF057FB328D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74205" y="2443344"/>
                  <a:ext cx="89197" cy="186122"/>
                </a:xfrm>
                <a:custGeom>
                  <a:avLst/>
                  <a:gdLst>
                    <a:gd name="T0" fmla="*/ 969024527 w 756"/>
                    <a:gd name="T1" fmla="*/ 0 h 2184"/>
                    <a:gd name="T2" fmla="*/ 193802074 w 756"/>
                    <a:gd name="T3" fmla="*/ 263660221 h 2184"/>
                    <a:gd name="T4" fmla="*/ 0 w 756"/>
                    <a:gd name="T5" fmla="*/ 263660221 h 2184"/>
                    <a:gd name="T6" fmla="*/ 775222454 w 756"/>
                    <a:gd name="T7" fmla="*/ 52610059 h 2184"/>
                    <a:gd name="T8" fmla="*/ 969024527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5" name="Freeform 1024">
                  <a:extLst>
                    <a:ext uri="{FF2B5EF4-FFF2-40B4-BE49-F238E27FC236}">
                      <a16:creationId xmlns:a16="http://schemas.microsoft.com/office/drawing/2014/main" id="{9DF5E012-A817-7563-72A2-073226A5C2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214" y="2567582"/>
                  <a:ext cx="327185" cy="62828"/>
                </a:xfrm>
                <a:custGeom>
                  <a:avLst/>
                  <a:gdLst>
                    <a:gd name="T0" fmla="*/ 193829444 w 2773"/>
                    <a:gd name="T1" fmla="*/ 0 h 738"/>
                    <a:gd name="T2" fmla="*/ 0 w 2773"/>
                    <a:gd name="T3" fmla="*/ 52443587 h 738"/>
                    <a:gd name="T4" fmla="*/ 2147483646 w 2773"/>
                    <a:gd name="T5" fmla="*/ 104894411 h 738"/>
                    <a:gd name="T6" fmla="*/ 2147483646 w 2773"/>
                    <a:gd name="T7" fmla="*/ 52443587 h 738"/>
                    <a:gd name="T8" fmla="*/ 193829444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6" name="Freeform 1025">
                  <a:extLst>
                    <a:ext uri="{FF2B5EF4-FFF2-40B4-BE49-F238E27FC236}">
                      <a16:creationId xmlns:a16="http://schemas.microsoft.com/office/drawing/2014/main" id="{9EECBA39-C425-25CB-1035-037FB3F926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884138" y="2444918"/>
                  <a:ext cx="83549" cy="186909"/>
                </a:xfrm>
                <a:custGeom>
                  <a:avLst/>
                  <a:gdLst>
                    <a:gd name="T0" fmla="*/ 2147483646 w 637"/>
                    <a:gd name="T1" fmla="*/ 0 h 1659"/>
                    <a:gd name="T2" fmla="*/ 2147483646 w 637"/>
                    <a:gd name="T3" fmla="*/ 0 h 1659"/>
                    <a:gd name="T4" fmla="*/ 295581541 w 637"/>
                    <a:gd name="T5" fmla="*/ 2147483646 h 1659"/>
                    <a:gd name="T6" fmla="*/ 0 w 637"/>
                    <a:gd name="T7" fmla="*/ 2147483646 h 1659"/>
                    <a:gd name="T8" fmla="*/ 214748364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57" name="Freeform 1026">
                  <a:extLst>
                    <a:ext uri="{FF2B5EF4-FFF2-40B4-BE49-F238E27FC236}">
                      <a16:creationId xmlns:a16="http://schemas.microsoft.com/office/drawing/2014/main" id="{56484C5A-DA94-EC41-D350-167543DBDD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603" y="2575928"/>
                  <a:ext cx="290961" cy="62041"/>
                </a:xfrm>
                <a:custGeom>
                  <a:avLst/>
                  <a:gdLst>
                    <a:gd name="T0" fmla="*/ 0 w 2216"/>
                    <a:gd name="T1" fmla="*/ 0 h 550"/>
                    <a:gd name="T2" fmla="*/ 296523134 w 2216"/>
                    <a:gd name="T3" fmla="*/ 324379338 h 550"/>
                    <a:gd name="T4" fmla="*/ 2147483646 w 2216"/>
                    <a:gd name="T5" fmla="*/ 2147483646 h 550"/>
                    <a:gd name="T6" fmla="*/ 2147483646 w 2216"/>
                    <a:gd name="T7" fmla="*/ 2147483646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58" name="Group 1027">
                  <a:extLst>
                    <a:ext uri="{FF2B5EF4-FFF2-40B4-BE49-F238E27FC236}">
                      <a16:creationId xmlns:a16="http://schemas.microsoft.com/office/drawing/2014/main" id="{BDA90BAC-15CE-7F18-DAE2-50739B7E31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4735" y="2642220"/>
                  <a:ext cx="98740" cy="36846"/>
                  <a:chOff x="1740" y="2642"/>
                  <a:chExt cx="752" cy="327"/>
                </a:xfrm>
              </p:grpSpPr>
              <p:sp>
                <p:nvSpPr>
                  <p:cNvPr id="5165" name="Freeform 1028">
                    <a:extLst>
                      <a:ext uri="{FF2B5EF4-FFF2-40B4-BE49-F238E27FC236}">
                        <a16:creationId xmlns:a16="http://schemas.microsoft.com/office/drawing/2014/main" id="{70BC1837-2F30-3053-6842-4FD060281F7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6" name="Freeform 1029">
                    <a:extLst>
                      <a:ext uri="{FF2B5EF4-FFF2-40B4-BE49-F238E27FC236}">
                        <a16:creationId xmlns:a16="http://schemas.microsoft.com/office/drawing/2014/main" id="{4E8C77BE-8451-6AC0-153D-09B4CA67453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7" name="Freeform 1030">
                    <a:extLst>
                      <a:ext uri="{FF2B5EF4-FFF2-40B4-BE49-F238E27FC236}">
                        <a16:creationId xmlns:a16="http://schemas.microsoft.com/office/drawing/2014/main" id="{DC8BAF1B-C870-127B-85B3-675DA3A63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8" name="Freeform 1031">
                    <a:extLst>
                      <a:ext uri="{FF2B5EF4-FFF2-40B4-BE49-F238E27FC236}">
                        <a16:creationId xmlns:a16="http://schemas.microsoft.com/office/drawing/2014/main" id="{0A8E0BF1-A80F-4CC1-DE2C-D92F73666B6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69" name="Freeform 1032">
                    <a:extLst>
                      <a:ext uri="{FF2B5EF4-FFF2-40B4-BE49-F238E27FC236}">
                        <a16:creationId xmlns:a16="http://schemas.microsoft.com/office/drawing/2014/main" id="{2B3EEEAC-4676-A9B0-94D8-CEC06DF39B8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70" name="Freeform 1033">
                    <a:extLst>
                      <a:ext uri="{FF2B5EF4-FFF2-40B4-BE49-F238E27FC236}">
                        <a16:creationId xmlns:a16="http://schemas.microsoft.com/office/drawing/2014/main" id="{18E748B9-0D60-5777-4191-D375D5EFE8D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59" name="Freeform 1034">
                  <a:extLst>
                    <a:ext uri="{FF2B5EF4-FFF2-40B4-BE49-F238E27FC236}">
                      <a16:creationId xmlns:a16="http://schemas.microsoft.com/office/drawing/2014/main" id="{E903A25A-9384-BD25-4708-B80E5DEFDC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63780" y="2647731"/>
                  <a:ext cx="119578" cy="80936"/>
                </a:xfrm>
                <a:custGeom>
                  <a:avLst/>
                  <a:gdLst>
                    <a:gd name="T0" fmla="*/ 213221464 w 990"/>
                    <a:gd name="T1" fmla="*/ 1090686587 h 792"/>
                    <a:gd name="T2" fmla="*/ 1915477586 w 990"/>
                    <a:gd name="T3" fmla="*/ 0 h 792"/>
                    <a:gd name="T4" fmla="*/ 1915477586 w 990"/>
                    <a:gd name="T5" fmla="*/ 108859840 h 792"/>
                    <a:gd name="T6" fmla="*/ 0 w 990"/>
                    <a:gd name="T7" fmla="*/ 1090686587 h 792"/>
                    <a:gd name="T8" fmla="*/ 213221464 w 990"/>
                    <a:gd name="T9" fmla="*/ 1090686587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0" name="Freeform 1035">
                  <a:extLst>
                    <a:ext uri="{FF2B5EF4-FFF2-40B4-BE49-F238E27FC236}">
                      <a16:creationId xmlns:a16="http://schemas.microsoft.com/office/drawing/2014/main" id="{60F21701-56C2-B024-2402-8697A1504C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602" y="2654187"/>
                  <a:ext cx="305957" cy="73850"/>
                </a:xfrm>
                <a:custGeom>
                  <a:avLst/>
                  <a:gdLst>
                    <a:gd name="T0" fmla="*/ 213486572 w 2532"/>
                    <a:gd name="T1" fmla="*/ 0 h 723"/>
                    <a:gd name="T2" fmla="*/ 213486572 w 2532"/>
                    <a:gd name="T3" fmla="*/ 0 h 723"/>
                    <a:gd name="T4" fmla="*/ 2147483646 w 2532"/>
                    <a:gd name="T5" fmla="*/ 979380008 h 723"/>
                    <a:gd name="T6" fmla="*/ 2147483646 w 2532"/>
                    <a:gd name="T7" fmla="*/ 1088085165 h 723"/>
                    <a:gd name="T8" fmla="*/ 0 w 2532"/>
                    <a:gd name="T9" fmla="*/ 108705259 h 723"/>
                    <a:gd name="T10" fmla="*/ 21348657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1" name="Freeform 1036">
                  <a:extLst>
                    <a:ext uri="{FF2B5EF4-FFF2-40B4-BE49-F238E27FC236}">
                      <a16:creationId xmlns:a16="http://schemas.microsoft.com/office/drawing/2014/main" id="{423F38BF-77B1-A41F-6BA5-C82BED1745D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797" y="2640645"/>
                  <a:ext cx="3311" cy="14959"/>
                </a:xfrm>
                <a:custGeom>
                  <a:avLst/>
                  <a:gdLst>
                    <a:gd name="T0" fmla="*/ 262278191 w 26"/>
                    <a:gd name="T1" fmla="*/ 107489981 h 147"/>
                    <a:gd name="T2" fmla="*/ 262278191 w 26"/>
                    <a:gd name="T3" fmla="*/ 214969480 h 147"/>
                    <a:gd name="T4" fmla="*/ 0 w 26"/>
                    <a:gd name="T5" fmla="*/ 214969480 h 147"/>
                    <a:gd name="T6" fmla="*/ 262278191 w 26"/>
                    <a:gd name="T7" fmla="*/ 0 h 147"/>
                    <a:gd name="T8" fmla="*/ 262278191 w 26"/>
                    <a:gd name="T9" fmla="*/ 107489981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2" name="Freeform 1037">
                  <a:extLst>
                    <a:ext uri="{FF2B5EF4-FFF2-40B4-BE49-F238E27FC236}">
                      <a16:creationId xmlns:a16="http://schemas.microsoft.com/office/drawing/2014/main" id="{D6C02D3D-4F2B-D98C-859C-4137A9F0C1E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58992" y="2579707"/>
                  <a:ext cx="142170" cy="61883"/>
                </a:xfrm>
                <a:custGeom>
                  <a:avLst/>
                  <a:gdLst>
                    <a:gd name="T0" fmla="*/ 2136125890 w 1176"/>
                    <a:gd name="T1" fmla="*/ 0 h 606"/>
                    <a:gd name="T2" fmla="*/ 0 w 1176"/>
                    <a:gd name="T3" fmla="*/ 870000945 h 606"/>
                    <a:gd name="T4" fmla="*/ 213789467 w 1176"/>
                    <a:gd name="T5" fmla="*/ 870000945 h 606"/>
                    <a:gd name="T6" fmla="*/ 2136125890 w 1176"/>
                    <a:gd name="T7" fmla="*/ 108617123 h 606"/>
                    <a:gd name="T8" fmla="*/ 2136125890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3" name="Freeform 1038">
                  <a:extLst>
                    <a:ext uri="{FF2B5EF4-FFF2-40B4-BE49-F238E27FC236}">
                      <a16:creationId xmlns:a16="http://schemas.microsoft.com/office/drawing/2014/main" id="{CB262188-40A2-0B01-DEFB-B891135988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68535" y="2643795"/>
                  <a:ext cx="290182" cy="71016"/>
                </a:xfrm>
                <a:custGeom>
                  <a:avLst/>
                  <a:gdLst>
                    <a:gd name="T0" fmla="*/ 173112702 w 2532"/>
                    <a:gd name="T1" fmla="*/ 0 h 723"/>
                    <a:gd name="T2" fmla="*/ 173112702 w 2532"/>
                    <a:gd name="T3" fmla="*/ 0 h 723"/>
                    <a:gd name="T4" fmla="*/ 2069773885 w 2532"/>
                    <a:gd name="T5" fmla="*/ 558173482 h 723"/>
                    <a:gd name="T6" fmla="*/ 2069773885 w 2532"/>
                    <a:gd name="T7" fmla="*/ 558173482 h 723"/>
                    <a:gd name="T8" fmla="*/ 0 w 2532"/>
                    <a:gd name="T9" fmla="*/ 92871346 h 723"/>
                    <a:gd name="T10" fmla="*/ 173112702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64" name="Freeform 1039">
                  <a:extLst>
                    <a:ext uri="{FF2B5EF4-FFF2-40B4-BE49-F238E27FC236}">
                      <a16:creationId xmlns:a16="http://schemas.microsoft.com/office/drawing/2014/main" id="{E646DA2D-B767-56E9-BAE1-D6D448DC14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58327" y="2638756"/>
                  <a:ext cx="118410" cy="73535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962694895 h 723"/>
                    <a:gd name="T6" fmla="*/ 0 w 2532"/>
                    <a:gd name="T7" fmla="*/ 962694895 h 723"/>
                    <a:gd name="T8" fmla="*/ 0 w 2532"/>
                    <a:gd name="T9" fmla="*/ 107314314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42" name="Group 5141">
                <a:extLst>
                  <a:ext uri="{FF2B5EF4-FFF2-40B4-BE49-F238E27FC236}">
                    <a16:creationId xmlns:a16="http://schemas.microsoft.com/office/drawing/2014/main" id="{2DF69C11-3A52-1170-DF8B-5B6C140B55C1}"/>
                  </a:ext>
                </a:extLst>
              </p:cNvPr>
              <p:cNvGrpSpPr/>
              <p:nvPr/>
            </p:nvGrpSpPr>
            <p:grpSpPr>
              <a:xfrm>
                <a:off x="8631407" y="2290407"/>
                <a:ext cx="530702" cy="478009"/>
                <a:chOff x="8631407" y="2290407"/>
                <a:chExt cx="530702" cy="478009"/>
              </a:xfrm>
            </p:grpSpPr>
            <p:pic>
              <p:nvPicPr>
                <p:cNvPr id="5146" name="Picture 568" descr="light2.png">
                  <a:extLst>
                    <a:ext uri="{FF2B5EF4-FFF2-40B4-BE49-F238E27FC236}">
                      <a16:creationId xmlns:a16="http://schemas.microsoft.com/office/drawing/2014/main" id="{76929B4F-A3A5-C901-664A-32219E7B77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flipH="1">
                  <a:off x="8825293" y="2362969"/>
                  <a:ext cx="92772" cy="4054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7" name="Picture 1017" descr="antenna_stylized">
                  <a:extLst>
                    <a:ext uri="{FF2B5EF4-FFF2-40B4-BE49-F238E27FC236}">
                      <a16:creationId xmlns:a16="http://schemas.microsoft.com/office/drawing/2014/main" id="{86E77D42-009D-5FC2-A1E2-3C2406C6FB0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631407" y="2290407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grpSp>
            <p:nvGrpSpPr>
              <p:cNvPr id="5143" name="Group 5142">
                <a:extLst>
                  <a:ext uri="{FF2B5EF4-FFF2-40B4-BE49-F238E27FC236}">
                    <a16:creationId xmlns:a16="http://schemas.microsoft.com/office/drawing/2014/main" id="{B59EF035-7409-041B-CBA2-6824D363E2ED}"/>
                  </a:ext>
                </a:extLst>
              </p:cNvPr>
              <p:cNvGrpSpPr/>
              <p:nvPr/>
            </p:nvGrpSpPr>
            <p:grpSpPr>
              <a:xfrm>
                <a:off x="8493165" y="2029804"/>
                <a:ext cx="849312" cy="226109"/>
                <a:chOff x="8493165" y="2029804"/>
                <a:chExt cx="849312" cy="226109"/>
              </a:xfrm>
            </p:grpSpPr>
            <p:pic>
              <p:nvPicPr>
                <p:cNvPr id="5144" name="Picture 603" descr="car_icon_small">
                  <a:extLst>
                    <a:ext uri="{FF2B5EF4-FFF2-40B4-BE49-F238E27FC236}">
                      <a16:creationId xmlns:a16="http://schemas.microsoft.com/office/drawing/2014/main" id="{0713FBB7-597A-8145-D9FF-362E64D2C38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493165" y="2087638"/>
                  <a:ext cx="849312" cy="1682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45" name="Picture 1017" descr="antenna_stylized">
                  <a:extLst>
                    <a:ext uri="{FF2B5EF4-FFF2-40B4-BE49-F238E27FC236}">
                      <a16:creationId xmlns:a16="http://schemas.microsoft.com/office/drawing/2014/main" id="{59B69786-6911-093E-71ED-083ECE7F611F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8704645" y="2029804"/>
                  <a:ext cx="530702" cy="22375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173" name="Group 5172">
              <a:extLst>
                <a:ext uri="{FF2B5EF4-FFF2-40B4-BE49-F238E27FC236}">
                  <a16:creationId xmlns:a16="http://schemas.microsoft.com/office/drawing/2014/main" id="{562D36E6-7EB1-A5FF-EA12-828FCC95EAA4}"/>
                </a:ext>
              </a:extLst>
            </p:cNvPr>
            <p:cNvGrpSpPr/>
            <p:nvPr/>
          </p:nvGrpSpPr>
          <p:grpSpPr>
            <a:xfrm>
              <a:off x="7468516" y="3357611"/>
              <a:ext cx="857739" cy="583764"/>
              <a:chOff x="7487144" y="3296104"/>
              <a:chExt cx="857739" cy="583764"/>
            </a:xfrm>
          </p:grpSpPr>
          <p:grpSp>
            <p:nvGrpSpPr>
              <p:cNvPr id="5174" name="Group 5173">
                <a:extLst>
                  <a:ext uri="{FF2B5EF4-FFF2-40B4-BE49-F238E27FC236}">
                    <a16:creationId xmlns:a16="http://schemas.microsoft.com/office/drawing/2014/main" id="{A3674C14-18B2-3211-34C7-7DB7A7FE4FD8}"/>
                  </a:ext>
                </a:extLst>
              </p:cNvPr>
              <p:cNvGrpSpPr/>
              <p:nvPr/>
            </p:nvGrpSpPr>
            <p:grpSpPr>
              <a:xfrm>
                <a:off x="7487144" y="3389820"/>
                <a:ext cx="350807" cy="305517"/>
                <a:chOff x="7487144" y="3389820"/>
                <a:chExt cx="350807" cy="305517"/>
              </a:xfrm>
            </p:grpSpPr>
            <p:pic>
              <p:nvPicPr>
                <p:cNvPr id="5181" name="Picture 1115" descr="antenna_stylized">
                  <a:extLst>
                    <a:ext uri="{FF2B5EF4-FFF2-40B4-BE49-F238E27FC236}">
                      <a16:creationId xmlns:a16="http://schemas.microsoft.com/office/drawing/2014/main" id="{7E7ED96C-55FF-0406-3227-902F8FF6C9F6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487144" y="3389820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82" name="Picture 1116" descr="laptop_keyboard">
                  <a:extLst>
                    <a:ext uri="{FF2B5EF4-FFF2-40B4-BE49-F238E27FC236}">
                      <a16:creationId xmlns:a16="http://schemas.microsoft.com/office/drawing/2014/main" id="{437AB386-957B-4472-A9BA-51A9ACB9D04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 rot="109064" flipH="1">
                  <a:off x="7504001" y="3575889"/>
                  <a:ext cx="286699" cy="11944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3" name="Freeform 1117">
                  <a:extLst>
                    <a:ext uri="{FF2B5EF4-FFF2-40B4-BE49-F238E27FC236}">
                      <a16:creationId xmlns:a16="http://schemas.microsoft.com/office/drawing/2014/main" id="{2AED1F8B-ECC9-D745-32ED-D08908457A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9014" y="3459979"/>
                  <a:ext cx="230764" cy="155883"/>
                </a:xfrm>
                <a:custGeom>
                  <a:avLst/>
                  <a:gdLst>
                    <a:gd name="T0" fmla="*/ 143665061 w 2982"/>
                    <a:gd name="T1" fmla="*/ 0 h 2442"/>
                    <a:gd name="T2" fmla="*/ 0 w 2982"/>
                    <a:gd name="T3" fmla="*/ 66329557 h 2442"/>
                    <a:gd name="T4" fmla="*/ 573719931 w 2982"/>
                    <a:gd name="T5" fmla="*/ 82975142 h 2442"/>
                    <a:gd name="T6" fmla="*/ 717384993 w 2982"/>
                    <a:gd name="T7" fmla="*/ 16645585 h 2442"/>
                    <a:gd name="T8" fmla="*/ 143665061 w 2982"/>
                    <a:gd name="T9" fmla="*/ 0 h 24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82"/>
                    <a:gd name="T16" fmla="*/ 0 h 2442"/>
                    <a:gd name="T17" fmla="*/ 2982 w 2982"/>
                    <a:gd name="T18" fmla="*/ 2442 h 24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82" h="2442">
                      <a:moveTo>
                        <a:pt x="540" y="0"/>
                      </a:moveTo>
                      <a:lnTo>
                        <a:pt x="0" y="1734"/>
                      </a:lnTo>
                      <a:lnTo>
                        <a:pt x="2394" y="2442"/>
                      </a:lnTo>
                      <a:lnTo>
                        <a:pt x="2982" y="318"/>
                      </a:lnTo>
                      <a:lnTo>
                        <a:pt x="54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 dirty="0"/>
                </a:p>
              </p:txBody>
            </p:sp>
            <p:pic>
              <p:nvPicPr>
                <p:cNvPr id="5184" name="Picture 1118" descr="screen">
                  <a:extLst>
                    <a:ext uri="{FF2B5EF4-FFF2-40B4-BE49-F238E27FC236}">
                      <a16:creationId xmlns:a16="http://schemas.microsoft.com/office/drawing/2014/main" id="{95041661-4288-D0E7-38A1-78A0FD56347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5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610380" y="3463988"/>
                  <a:ext cx="209692" cy="14185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5" name="Freeform 1119">
                  <a:extLst>
                    <a:ext uri="{FF2B5EF4-FFF2-40B4-BE49-F238E27FC236}">
                      <a16:creationId xmlns:a16="http://schemas.microsoft.com/office/drawing/2014/main" id="{31ACDBBD-797E-519F-8549-718F684BB51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41029" y="3455381"/>
                  <a:ext cx="195517" cy="29007"/>
                </a:xfrm>
                <a:custGeom>
                  <a:avLst/>
                  <a:gdLst>
                    <a:gd name="T0" fmla="*/ 35620212 w 2528"/>
                    <a:gd name="T1" fmla="*/ 0 h 455"/>
                    <a:gd name="T2" fmla="*/ 608343257 w 2528"/>
                    <a:gd name="T3" fmla="*/ 16582250 h 455"/>
                    <a:gd name="T4" fmla="*/ 572256449 w 2528"/>
                    <a:gd name="T5" fmla="*/ 16582250 h 455"/>
                    <a:gd name="T6" fmla="*/ 0 w 2528"/>
                    <a:gd name="T7" fmla="*/ 16582250 h 455"/>
                    <a:gd name="T8" fmla="*/ 35620212 w 2528"/>
                    <a:gd name="T9" fmla="*/ 0 h 4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28"/>
                    <a:gd name="T16" fmla="*/ 0 h 455"/>
                    <a:gd name="T17" fmla="*/ 2528 w 2528"/>
                    <a:gd name="T18" fmla="*/ 455 h 4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28" h="455">
                      <a:moveTo>
                        <a:pt x="14" y="0"/>
                      </a:moveTo>
                      <a:lnTo>
                        <a:pt x="2528" y="341"/>
                      </a:lnTo>
                      <a:lnTo>
                        <a:pt x="2480" y="455"/>
                      </a:lnTo>
                      <a:lnTo>
                        <a:pt x="0" y="86"/>
                      </a:lnTo>
                      <a:lnTo>
                        <a:pt x="14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EAEAEA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6" name="Freeform 1120">
                  <a:extLst>
                    <a:ext uri="{FF2B5EF4-FFF2-40B4-BE49-F238E27FC236}">
                      <a16:creationId xmlns:a16="http://schemas.microsoft.com/office/drawing/2014/main" id="{0A363EAB-95C3-D448-5AA4-F662623A3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971" y="3455145"/>
                  <a:ext cx="54275" cy="120745"/>
                </a:xfrm>
                <a:custGeom>
                  <a:avLst/>
                  <a:gdLst>
                    <a:gd name="T0" fmla="*/ 142804406 w 702"/>
                    <a:gd name="T1" fmla="*/ 0 h 1893"/>
                    <a:gd name="T2" fmla="*/ 0 w 702"/>
                    <a:gd name="T3" fmla="*/ 66174575 h 1893"/>
                    <a:gd name="T4" fmla="*/ 35584530 w 702"/>
                    <a:gd name="T5" fmla="*/ 66174575 h 1893"/>
                    <a:gd name="T6" fmla="*/ 178855222 w 702"/>
                    <a:gd name="T7" fmla="*/ 16607700 h 1893"/>
                    <a:gd name="T8" fmla="*/ 142804406 w 702"/>
                    <a:gd name="T9" fmla="*/ 0 h 18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2"/>
                    <a:gd name="T16" fmla="*/ 0 h 1893"/>
                    <a:gd name="T17" fmla="*/ 702 w 702"/>
                    <a:gd name="T18" fmla="*/ 1893 h 18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2" h="1893">
                      <a:moveTo>
                        <a:pt x="579" y="0"/>
                      </a:moveTo>
                      <a:lnTo>
                        <a:pt x="0" y="1869"/>
                      </a:lnTo>
                      <a:lnTo>
                        <a:pt x="114" y="1893"/>
                      </a:lnTo>
                      <a:lnTo>
                        <a:pt x="702" y="51"/>
                      </a:lnTo>
                      <a:lnTo>
                        <a:pt x="579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7" name="Freeform 1121">
                  <a:extLst>
                    <a:ext uri="{FF2B5EF4-FFF2-40B4-BE49-F238E27FC236}">
                      <a16:creationId xmlns:a16="http://schemas.microsoft.com/office/drawing/2014/main" id="{CFF95C97-8E2B-EAF4-1B14-B43AD70E67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76652" y="3476723"/>
                  <a:ext cx="58489" cy="139375"/>
                </a:xfrm>
                <a:custGeom>
                  <a:avLst/>
                  <a:gdLst>
                    <a:gd name="T0" fmla="*/ 179213623 w 756"/>
                    <a:gd name="T1" fmla="*/ 0 h 2184"/>
                    <a:gd name="T2" fmla="*/ 35656008 w 756"/>
                    <a:gd name="T3" fmla="*/ 82904513 h 2184"/>
                    <a:gd name="T4" fmla="*/ 0 w 756"/>
                    <a:gd name="T5" fmla="*/ 82904513 h 2184"/>
                    <a:gd name="T6" fmla="*/ 143090785 w 756"/>
                    <a:gd name="T7" fmla="*/ 16632211 h 2184"/>
                    <a:gd name="T8" fmla="*/ 179213623 w 756"/>
                    <a:gd name="T9" fmla="*/ 0 h 218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6"/>
                    <a:gd name="T16" fmla="*/ 0 h 2184"/>
                    <a:gd name="T17" fmla="*/ 756 w 756"/>
                    <a:gd name="T18" fmla="*/ 2184 h 218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6" h="2184">
                      <a:moveTo>
                        <a:pt x="756" y="0"/>
                      </a:moveTo>
                      <a:lnTo>
                        <a:pt x="138" y="2184"/>
                      </a:lnTo>
                      <a:lnTo>
                        <a:pt x="0" y="2148"/>
                      </a:lnTo>
                      <a:lnTo>
                        <a:pt x="606" y="78"/>
                      </a:lnTo>
                      <a:lnTo>
                        <a:pt x="756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chemeClr val="bg1"/>
                    </a:gs>
                  </a:gsLst>
                  <a:lin ang="54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8" name="Freeform 1122">
                  <a:extLst>
                    <a:ext uri="{FF2B5EF4-FFF2-40B4-BE49-F238E27FC236}">
                      <a16:creationId xmlns:a16="http://schemas.microsoft.com/office/drawing/2014/main" id="{D8510CC7-0275-83A7-9A84-27BDEE70B5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332" y="3569758"/>
                  <a:ext cx="214545" cy="47048"/>
                </a:xfrm>
                <a:custGeom>
                  <a:avLst/>
                  <a:gdLst>
                    <a:gd name="T0" fmla="*/ 35658648 w 2773"/>
                    <a:gd name="T1" fmla="*/ 0 h 738"/>
                    <a:gd name="T2" fmla="*/ 0 w 2773"/>
                    <a:gd name="T3" fmla="*/ 16581742 h 738"/>
                    <a:gd name="T4" fmla="*/ 573357470 w 2773"/>
                    <a:gd name="T5" fmla="*/ 33163485 h 738"/>
                    <a:gd name="T6" fmla="*/ 573357470 w 2773"/>
                    <a:gd name="T7" fmla="*/ 16581742 h 738"/>
                    <a:gd name="T8" fmla="*/ 35658648 w 2773"/>
                    <a:gd name="T9" fmla="*/ 0 h 73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773"/>
                    <a:gd name="T16" fmla="*/ 0 h 738"/>
                    <a:gd name="T17" fmla="*/ 2773 w 2773"/>
                    <a:gd name="T18" fmla="*/ 738 h 73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773" h="738">
                      <a:moveTo>
                        <a:pt x="33" y="0"/>
                      </a:moveTo>
                      <a:lnTo>
                        <a:pt x="0" y="99"/>
                      </a:lnTo>
                      <a:lnTo>
                        <a:pt x="2436" y="738"/>
                      </a:lnTo>
                      <a:cubicBezTo>
                        <a:pt x="2499" y="501"/>
                        <a:pt x="2773" y="727"/>
                        <a:pt x="2373" y="603"/>
                      </a:cubicBezTo>
                      <a:lnTo>
                        <a:pt x="3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CC"/>
                    </a:gs>
                    <a:gs pos="100000">
                      <a:schemeClr val="bg1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89" name="Freeform 1123">
                  <a:extLst>
                    <a:ext uri="{FF2B5EF4-FFF2-40B4-BE49-F238E27FC236}">
                      <a16:creationId xmlns:a16="http://schemas.microsoft.com/office/drawing/2014/main" id="{1A1213FA-84BC-35DE-F0C5-A3B48E3E36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83165" y="3477902"/>
                  <a:ext cx="54786" cy="139965"/>
                </a:xfrm>
                <a:custGeom>
                  <a:avLst/>
                  <a:gdLst>
                    <a:gd name="T0" fmla="*/ 656550006 w 637"/>
                    <a:gd name="T1" fmla="*/ 0 h 1659"/>
                    <a:gd name="T2" fmla="*/ 656550006 w 637"/>
                    <a:gd name="T3" fmla="*/ 0 h 1659"/>
                    <a:gd name="T4" fmla="*/ 54716163 w 637"/>
                    <a:gd name="T5" fmla="*/ 2147483646 h 1659"/>
                    <a:gd name="T6" fmla="*/ 0 w 637"/>
                    <a:gd name="T7" fmla="*/ 2147483646 h 1659"/>
                    <a:gd name="T8" fmla="*/ 656550006 w 637"/>
                    <a:gd name="T9" fmla="*/ 0 h 16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7"/>
                    <a:gd name="T16" fmla="*/ 0 h 1659"/>
                    <a:gd name="T17" fmla="*/ 637 w 637"/>
                    <a:gd name="T18" fmla="*/ 1659 h 16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7" h="1659">
                      <a:moveTo>
                        <a:pt x="615" y="0"/>
                      </a:moveTo>
                      <a:lnTo>
                        <a:pt x="637" y="0"/>
                      </a:lnTo>
                      <a:lnTo>
                        <a:pt x="68" y="1659"/>
                      </a:lnTo>
                      <a:lnTo>
                        <a:pt x="0" y="1647"/>
                      </a:lnTo>
                      <a:lnTo>
                        <a:pt x="615" y="0"/>
                      </a:lnTo>
                      <a:close/>
                    </a:path>
                  </a:pathLst>
                </a:custGeom>
                <a:solidFill>
                  <a:srgbClr val="4D4D4D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0" name="Freeform 1124">
                  <a:extLst>
                    <a:ext uri="{FF2B5EF4-FFF2-40B4-BE49-F238E27FC236}">
                      <a16:creationId xmlns:a16="http://schemas.microsoft.com/office/drawing/2014/main" id="{D4F7EF4C-A960-D581-3A3D-4E3F4E3E80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96588" y="3576007"/>
                  <a:ext cx="190792" cy="46458"/>
                </a:xfrm>
                <a:custGeom>
                  <a:avLst/>
                  <a:gdLst>
                    <a:gd name="T0" fmla="*/ 0 w 2216"/>
                    <a:gd name="T1" fmla="*/ 0 h 550"/>
                    <a:gd name="T2" fmla="*/ 54884212 w 2216"/>
                    <a:gd name="T3" fmla="*/ 101852492 h 550"/>
                    <a:gd name="T4" fmla="*/ 2147483646 w 2216"/>
                    <a:gd name="T5" fmla="*/ 1017940055 h 550"/>
                    <a:gd name="T6" fmla="*/ 2147483646 w 2216"/>
                    <a:gd name="T7" fmla="*/ 865464562 h 550"/>
                    <a:gd name="T8" fmla="*/ 0 w 2216"/>
                    <a:gd name="T9" fmla="*/ 0 h 55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16"/>
                    <a:gd name="T16" fmla="*/ 0 h 550"/>
                    <a:gd name="T17" fmla="*/ 2216 w 2216"/>
                    <a:gd name="T18" fmla="*/ 550 h 55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16" h="550">
                      <a:moveTo>
                        <a:pt x="0" y="0"/>
                      </a:moveTo>
                      <a:lnTo>
                        <a:pt x="9" y="57"/>
                      </a:lnTo>
                      <a:lnTo>
                        <a:pt x="2164" y="550"/>
                      </a:lnTo>
                      <a:lnTo>
                        <a:pt x="2216" y="496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grpSp>
              <p:nvGrpSpPr>
                <p:cNvPr id="5191" name="Group 1125">
                  <a:extLst>
                    <a:ext uri="{FF2B5EF4-FFF2-40B4-BE49-F238E27FC236}">
                      <a16:creationId xmlns:a16="http://schemas.microsoft.com/office/drawing/2014/main" id="{9478FC0B-D116-AB81-515B-A63FAFA3FA2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593395" y="3625649"/>
                  <a:ext cx="64747" cy="27592"/>
                  <a:chOff x="1740" y="2642"/>
                  <a:chExt cx="752" cy="327"/>
                </a:xfrm>
              </p:grpSpPr>
              <p:sp>
                <p:nvSpPr>
                  <p:cNvPr id="5198" name="Freeform 1126">
                    <a:extLst>
                      <a:ext uri="{FF2B5EF4-FFF2-40B4-BE49-F238E27FC236}">
                        <a16:creationId xmlns:a16="http://schemas.microsoft.com/office/drawing/2014/main" id="{B6C6C6B6-ACCA-674A-DD88-855DBCBF16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40" y="2642"/>
                    <a:ext cx="752" cy="327"/>
                  </a:xfrm>
                  <a:custGeom>
                    <a:avLst/>
                    <a:gdLst>
                      <a:gd name="T0" fmla="*/ 293 w 752"/>
                      <a:gd name="T1" fmla="*/ 0 h 327"/>
                      <a:gd name="T2" fmla="*/ 752 w 752"/>
                      <a:gd name="T3" fmla="*/ 124 h 327"/>
                      <a:gd name="T4" fmla="*/ 470 w 752"/>
                      <a:gd name="T5" fmla="*/ 327 h 327"/>
                      <a:gd name="T6" fmla="*/ 0 w 752"/>
                      <a:gd name="T7" fmla="*/ 183 h 327"/>
                      <a:gd name="T8" fmla="*/ 293 w 752"/>
                      <a:gd name="T9" fmla="*/ 0 h 32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52"/>
                      <a:gd name="T16" fmla="*/ 0 h 327"/>
                      <a:gd name="T17" fmla="*/ 752 w 752"/>
                      <a:gd name="T18" fmla="*/ 327 h 32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52" h="327">
                        <a:moveTo>
                          <a:pt x="293" y="0"/>
                        </a:moveTo>
                        <a:lnTo>
                          <a:pt x="752" y="124"/>
                        </a:lnTo>
                        <a:lnTo>
                          <a:pt x="470" y="327"/>
                        </a:lnTo>
                        <a:lnTo>
                          <a:pt x="0" y="183"/>
                        </a:lnTo>
                        <a:lnTo>
                          <a:pt x="293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199" name="Freeform 1127">
                    <a:extLst>
                      <a:ext uri="{FF2B5EF4-FFF2-40B4-BE49-F238E27FC236}">
                        <a16:creationId xmlns:a16="http://schemas.microsoft.com/office/drawing/2014/main" id="{76FC7012-D21D-1D0B-4E69-5800319E9B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54" y="2649"/>
                    <a:ext cx="726" cy="311"/>
                  </a:xfrm>
                  <a:custGeom>
                    <a:avLst/>
                    <a:gdLst>
                      <a:gd name="T0" fmla="*/ 282 w 726"/>
                      <a:gd name="T1" fmla="*/ 0 h 311"/>
                      <a:gd name="T2" fmla="*/ 726 w 726"/>
                      <a:gd name="T3" fmla="*/ 119 h 311"/>
                      <a:gd name="T4" fmla="*/ 457 w 726"/>
                      <a:gd name="T5" fmla="*/ 311 h 311"/>
                      <a:gd name="T6" fmla="*/ 0 w 726"/>
                      <a:gd name="T7" fmla="*/ 173 h 311"/>
                      <a:gd name="T8" fmla="*/ 282 w 726"/>
                      <a:gd name="T9" fmla="*/ 0 h 3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26"/>
                      <a:gd name="T16" fmla="*/ 0 h 311"/>
                      <a:gd name="T17" fmla="*/ 726 w 726"/>
                      <a:gd name="T18" fmla="*/ 311 h 3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26" h="311">
                        <a:moveTo>
                          <a:pt x="282" y="0"/>
                        </a:moveTo>
                        <a:lnTo>
                          <a:pt x="726" y="119"/>
                        </a:lnTo>
                        <a:lnTo>
                          <a:pt x="457" y="311"/>
                        </a:lnTo>
                        <a:lnTo>
                          <a:pt x="0" y="173"/>
                        </a:lnTo>
                        <a:lnTo>
                          <a:pt x="282" y="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4D4D4D"/>
                      </a:gs>
                      <a:gs pos="100000">
                        <a:srgbClr val="DDDDDD"/>
                      </a:gs>
                    </a:gsLst>
                    <a:lin ang="189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0" name="Freeform 1128">
                    <a:extLst>
                      <a:ext uri="{FF2B5EF4-FFF2-40B4-BE49-F238E27FC236}">
                        <a16:creationId xmlns:a16="http://schemas.microsoft.com/office/drawing/2014/main" id="{27926DCD-6461-98DB-2084-1AF057C648B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808" y="2770"/>
                    <a:ext cx="258" cy="100"/>
                  </a:xfrm>
                  <a:custGeom>
                    <a:avLst/>
                    <a:gdLst>
                      <a:gd name="T0" fmla="*/ 0 w 258"/>
                      <a:gd name="T1" fmla="*/ 44 h 100"/>
                      <a:gd name="T2" fmla="*/ 75 w 258"/>
                      <a:gd name="T3" fmla="*/ 0 h 100"/>
                      <a:gd name="T4" fmla="*/ 258 w 258"/>
                      <a:gd name="T5" fmla="*/ 50 h 100"/>
                      <a:gd name="T6" fmla="*/ 183 w 258"/>
                      <a:gd name="T7" fmla="*/ 100 h 100"/>
                      <a:gd name="T8" fmla="*/ 0 w 258"/>
                      <a:gd name="T9" fmla="*/ 44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0"/>
                      <a:gd name="T17" fmla="*/ 258 w 258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0">
                        <a:moveTo>
                          <a:pt x="0" y="44"/>
                        </a:moveTo>
                        <a:lnTo>
                          <a:pt x="75" y="0"/>
                        </a:lnTo>
                        <a:lnTo>
                          <a:pt x="258" y="50"/>
                        </a:lnTo>
                        <a:lnTo>
                          <a:pt x="183" y="100"/>
                        </a:lnTo>
                        <a:lnTo>
                          <a:pt x="0" y="44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1" name="Freeform 1129">
                    <a:extLst>
                      <a:ext uri="{FF2B5EF4-FFF2-40B4-BE49-F238E27FC236}">
                        <a16:creationId xmlns:a16="http://schemas.microsoft.com/office/drawing/2014/main" id="{3B4C350A-C60A-7684-FDA5-D3A8EAA42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799" y="2816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2" name="Freeform 1130">
                    <a:extLst>
                      <a:ext uri="{FF2B5EF4-FFF2-40B4-BE49-F238E27FC236}">
                        <a16:creationId xmlns:a16="http://schemas.microsoft.com/office/drawing/2014/main" id="{B6C3B6D1-B183-610D-606C-2D5FB21A52C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20" y="2834"/>
                    <a:ext cx="258" cy="102"/>
                  </a:xfrm>
                  <a:custGeom>
                    <a:avLst/>
                    <a:gdLst>
                      <a:gd name="T0" fmla="*/ 0 w 258"/>
                      <a:gd name="T1" fmla="*/ 46 h 102"/>
                      <a:gd name="T2" fmla="*/ 71 w 258"/>
                      <a:gd name="T3" fmla="*/ 0 h 102"/>
                      <a:gd name="T4" fmla="*/ 258 w 258"/>
                      <a:gd name="T5" fmla="*/ 52 h 102"/>
                      <a:gd name="T6" fmla="*/ 183 w 258"/>
                      <a:gd name="T7" fmla="*/ 102 h 102"/>
                      <a:gd name="T8" fmla="*/ 0 w 258"/>
                      <a:gd name="T9" fmla="*/ 46 h 10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58"/>
                      <a:gd name="T16" fmla="*/ 0 h 102"/>
                      <a:gd name="T17" fmla="*/ 258 w 258"/>
                      <a:gd name="T18" fmla="*/ 102 h 10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58" h="102">
                        <a:moveTo>
                          <a:pt x="0" y="46"/>
                        </a:moveTo>
                        <a:lnTo>
                          <a:pt x="71" y="0"/>
                        </a:lnTo>
                        <a:lnTo>
                          <a:pt x="258" y="52"/>
                        </a:lnTo>
                        <a:lnTo>
                          <a:pt x="183" y="102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  <p:sp>
                <p:nvSpPr>
                  <p:cNvPr id="5203" name="Freeform 1131">
                    <a:extLst>
                      <a:ext uri="{FF2B5EF4-FFF2-40B4-BE49-F238E27FC236}">
                        <a16:creationId xmlns:a16="http://schemas.microsoft.com/office/drawing/2014/main" id="{1EE4283F-426E-F224-7CC1-E13F8AFEE6C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011" y="2882"/>
                    <a:ext cx="194" cy="63"/>
                  </a:xfrm>
                  <a:custGeom>
                    <a:avLst/>
                    <a:gdLst>
                      <a:gd name="T0" fmla="*/ 12 w 194"/>
                      <a:gd name="T1" fmla="*/ 0 h 63"/>
                      <a:gd name="T2" fmla="*/ 194 w 194"/>
                      <a:gd name="T3" fmla="*/ 53 h 63"/>
                      <a:gd name="T4" fmla="*/ 180 w 194"/>
                      <a:gd name="T5" fmla="*/ 63 h 63"/>
                      <a:gd name="T6" fmla="*/ 0 w 194"/>
                      <a:gd name="T7" fmla="*/ 9 h 63"/>
                      <a:gd name="T8" fmla="*/ 12 w 194"/>
                      <a:gd name="T9" fmla="*/ 0 h 6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4"/>
                      <a:gd name="T16" fmla="*/ 0 h 63"/>
                      <a:gd name="T17" fmla="*/ 194 w 194"/>
                      <a:gd name="T18" fmla="*/ 63 h 6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4" h="63">
                        <a:moveTo>
                          <a:pt x="12" y="0"/>
                        </a:moveTo>
                        <a:lnTo>
                          <a:pt x="194" y="53"/>
                        </a:lnTo>
                        <a:lnTo>
                          <a:pt x="180" y="63"/>
                        </a:lnTo>
                        <a:lnTo>
                          <a:pt x="0" y="9"/>
                        </a:lnTo>
                        <a:lnTo>
                          <a:pt x="12" y="0"/>
                        </a:lnTo>
                        <a:close/>
                      </a:path>
                    </a:pathLst>
                  </a:custGeom>
                  <a:solidFill>
                    <a:srgbClr val="000099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en-US" dirty="0"/>
                  </a:p>
                </p:txBody>
              </p:sp>
            </p:grpSp>
            <p:sp>
              <p:nvSpPr>
                <p:cNvPr id="5192" name="Freeform 1132">
                  <a:extLst>
                    <a:ext uri="{FF2B5EF4-FFF2-40B4-BE49-F238E27FC236}">
                      <a16:creationId xmlns:a16="http://schemas.microsoft.com/office/drawing/2014/main" id="{FC9FAE20-F048-3697-E360-45CF790168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704243" y="3629776"/>
                  <a:ext cx="78411" cy="60608"/>
                </a:xfrm>
                <a:custGeom>
                  <a:avLst/>
                  <a:gdLst>
                    <a:gd name="T0" fmla="*/ 39250883 w 990"/>
                    <a:gd name="T1" fmla="*/ 342828616 h 792"/>
                    <a:gd name="T2" fmla="*/ 354255671 w 990"/>
                    <a:gd name="T3" fmla="*/ 0 h 792"/>
                    <a:gd name="T4" fmla="*/ 354255671 w 990"/>
                    <a:gd name="T5" fmla="*/ 34504242 h 792"/>
                    <a:gd name="T6" fmla="*/ 0 w 990"/>
                    <a:gd name="T7" fmla="*/ 342828616 h 792"/>
                    <a:gd name="T8" fmla="*/ 39250883 w 990"/>
                    <a:gd name="T9" fmla="*/ 342828616 h 79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90"/>
                    <a:gd name="T16" fmla="*/ 0 h 792"/>
                    <a:gd name="T17" fmla="*/ 990 w 990"/>
                    <a:gd name="T18" fmla="*/ 792 h 79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90" h="792">
                      <a:moveTo>
                        <a:pt x="3" y="738"/>
                      </a:moveTo>
                      <a:lnTo>
                        <a:pt x="990" y="0"/>
                      </a:lnTo>
                      <a:lnTo>
                        <a:pt x="987" y="60"/>
                      </a:lnTo>
                      <a:lnTo>
                        <a:pt x="0" y="792"/>
                      </a:lnTo>
                      <a:lnTo>
                        <a:pt x="3" y="738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3" name="Freeform 1133">
                  <a:extLst>
                    <a:ext uri="{FF2B5EF4-FFF2-40B4-BE49-F238E27FC236}">
                      <a16:creationId xmlns:a16="http://schemas.microsoft.com/office/drawing/2014/main" id="{6CD3FBF1-238B-25B5-935E-7B336A64D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129" y="3634611"/>
                  <a:ext cx="200625" cy="55302"/>
                </a:xfrm>
                <a:custGeom>
                  <a:avLst/>
                  <a:gdLst>
                    <a:gd name="T0" fmla="*/ 39302216 w 2532"/>
                    <a:gd name="T1" fmla="*/ 0 h 723"/>
                    <a:gd name="T2" fmla="*/ 39302216 w 2532"/>
                    <a:gd name="T3" fmla="*/ 0 h 723"/>
                    <a:gd name="T4" fmla="*/ 867084690 w 2532"/>
                    <a:gd name="T5" fmla="*/ 307891170 h 723"/>
                    <a:gd name="T6" fmla="*/ 867084690 w 2532"/>
                    <a:gd name="T7" fmla="*/ 342351506 h 723"/>
                    <a:gd name="T8" fmla="*/ 0 w 2532"/>
                    <a:gd name="T9" fmla="*/ 34009889 h 723"/>
                    <a:gd name="T10" fmla="*/ 39302216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4" name="Freeform 1134">
                  <a:extLst>
                    <a:ext uri="{FF2B5EF4-FFF2-40B4-BE49-F238E27FC236}">
                      <a16:creationId xmlns:a16="http://schemas.microsoft.com/office/drawing/2014/main" id="{EEC97DFC-1552-E132-F111-B0971A3A10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257" y="3624470"/>
                  <a:ext cx="2171" cy="11202"/>
                </a:xfrm>
                <a:custGeom>
                  <a:avLst/>
                  <a:gdLst>
                    <a:gd name="T0" fmla="*/ 48903362 w 26"/>
                    <a:gd name="T1" fmla="*/ 33634500 h 147"/>
                    <a:gd name="T2" fmla="*/ 48903362 w 26"/>
                    <a:gd name="T3" fmla="*/ 67263209 h 147"/>
                    <a:gd name="T4" fmla="*/ 0 w 26"/>
                    <a:gd name="T5" fmla="*/ 67263209 h 147"/>
                    <a:gd name="T6" fmla="*/ 48903362 w 26"/>
                    <a:gd name="T7" fmla="*/ 0 h 147"/>
                    <a:gd name="T8" fmla="*/ 48903362 w 26"/>
                    <a:gd name="T9" fmla="*/ 33634500 h 14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6"/>
                    <a:gd name="T16" fmla="*/ 0 h 147"/>
                    <a:gd name="T17" fmla="*/ 26 w 26"/>
                    <a:gd name="T18" fmla="*/ 147 h 14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6" h="147">
                      <a:moveTo>
                        <a:pt x="26" y="10"/>
                      </a:moveTo>
                      <a:lnTo>
                        <a:pt x="23" y="147"/>
                      </a:lnTo>
                      <a:lnTo>
                        <a:pt x="0" y="144"/>
                      </a:lnTo>
                      <a:lnTo>
                        <a:pt x="3" y="0"/>
                      </a:lnTo>
                      <a:lnTo>
                        <a:pt x="26" y="1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5" name="Freeform 1135">
                  <a:extLst>
                    <a:ext uri="{FF2B5EF4-FFF2-40B4-BE49-F238E27FC236}">
                      <a16:creationId xmlns:a16="http://schemas.microsoft.com/office/drawing/2014/main" id="{81CB74AC-0CAB-B3D7-244F-074A1B4190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04384" y="3578837"/>
                  <a:ext cx="93225" cy="46340"/>
                </a:xfrm>
                <a:custGeom>
                  <a:avLst/>
                  <a:gdLst>
                    <a:gd name="T0" fmla="*/ 395043791 w 1176"/>
                    <a:gd name="T1" fmla="*/ 0 h 606"/>
                    <a:gd name="T2" fmla="*/ 0 w 1176"/>
                    <a:gd name="T3" fmla="*/ 273654982 h 606"/>
                    <a:gd name="T4" fmla="*/ 39357994 w 1176"/>
                    <a:gd name="T5" fmla="*/ 273654982 h 606"/>
                    <a:gd name="T6" fmla="*/ 395043791 w 1176"/>
                    <a:gd name="T7" fmla="*/ 33985420 h 606"/>
                    <a:gd name="T8" fmla="*/ 395043791 w 1176"/>
                    <a:gd name="T9" fmla="*/ 0 h 60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76"/>
                    <a:gd name="T16" fmla="*/ 0 h 606"/>
                    <a:gd name="T17" fmla="*/ 1176 w 1176"/>
                    <a:gd name="T18" fmla="*/ 606 h 60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76" h="606">
                      <a:moveTo>
                        <a:pt x="1170" y="0"/>
                      </a:moveTo>
                      <a:lnTo>
                        <a:pt x="0" y="597"/>
                      </a:lnTo>
                      <a:lnTo>
                        <a:pt x="30" y="606"/>
                      </a:lnTo>
                      <a:lnTo>
                        <a:pt x="1176" y="18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6" name="Freeform 1136">
                  <a:extLst>
                    <a:ext uri="{FF2B5EF4-FFF2-40B4-BE49-F238E27FC236}">
                      <a16:creationId xmlns:a16="http://schemas.microsoft.com/office/drawing/2014/main" id="{33708D2D-6B9C-EDED-5579-83E9985008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10642" y="3626829"/>
                  <a:ext cx="190281" cy="53180"/>
                </a:xfrm>
                <a:custGeom>
                  <a:avLst/>
                  <a:gdLst>
                    <a:gd name="T0" fmla="*/ 31829833 w 2532"/>
                    <a:gd name="T1" fmla="*/ 0 h 723"/>
                    <a:gd name="T2" fmla="*/ 31829833 w 2532"/>
                    <a:gd name="T3" fmla="*/ 0 h 723"/>
                    <a:gd name="T4" fmla="*/ 382827787 w 2532"/>
                    <a:gd name="T5" fmla="*/ 175498781 h 723"/>
                    <a:gd name="T6" fmla="*/ 382827787 w 2532"/>
                    <a:gd name="T7" fmla="*/ 175498781 h 723"/>
                    <a:gd name="T8" fmla="*/ 0 w 2532"/>
                    <a:gd name="T9" fmla="*/ 29448186 h 723"/>
                    <a:gd name="T10" fmla="*/ 31829833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197" name="Freeform 1137">
                  <a:extLst>
                    <a:ext uri="{FF2B5EF4-FFF2-40B4-BE49-F238E27FC236}">
                      <a16:creationId xmlns:a16="http://schemas.microsoft.com/office/drawing/2014/main" id="{A4995CFC-8387-1807-1434-4D9DD302E0F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700668" y="3623055"/>
                  <a:ext cx="77645" cy="55066"/>
                </a:xfrm>
                <a:custGeom>
                  <a:avLst/>
                  <a:gdLst>
                    <a:gd name="T0" fmla="*/ 0 w 2532"/>
                    <a:gd name="T1" fmla="*/ 0 h 723"/>
                    <a:gd name="T2" fmla="*/ 0 w 2532"/>
                    <a:gd name="T3" fmla="*/ 0 h 723"/>
                    <a:gd name="T4" fmla="*/ 0 w 2532"/>
                    <a:gd name="T5" fmla="*/ 302641137 h 723"/>
                    <a:gd name="T6" fmla="*/ 0 w 2532"/>
                    <a:gd name="T7" fmla="*/ 302641137 h 723"/>
                    <a:gd name="T8" fmla="*/ 0 w 2532"/>
                    <a:gd name="T9" fmla="*/ 33575256 h 723"/>
                    <a:gd name="T10" fmla="*/ 0 w 2532"/>
                    <a:gd name="T11" fmla="*/ 0 h 72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2532"/>
                    <a:gd name="T19" fmla="*/ 0 h 723"/>
                    <a:gd name="T20" fmla="*/ 2532 w 2532"/>
                    <a:gd name="T21" fmla="*/ 723 h 72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2532" h="723">
                      <a:moveTo>
                        <a:pt x="6" y="0"/>
                      </a:moveTo>
                      <a:cubicBezTo>
                        <a:pt x="16" y="0"/>
                        <a:pt x="26" y="0"/>
                        <a:pt x="36" y="0"/>
                      </a:cubicBezTo>
                      <a:lnTo>
                        <a:pt x="2532" y="678"/>
                      </a:lnTo>
                      <a:lnTo>
                        <a:pt x="2529" y="723"/>
                      </a:lnTo>
                      <a:lnTo>
                        <a:pt x="0" y="24"/>
                      </a:lnTo>
                      <a:lnTo>
                        <a:pt x="6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grpSp>
            <p:nvGrpSpPr>
              <p:cNvPr id="5175" name="Group 1139">
                <a:extLst>
                  <a:ext uri="{FF2B5EF4-FFF2-40B4-BE49-F238E27FC236}">
                    <a16:creationId xmlns:a16="http://schemas.microsoft.com/office/drawing/2014/main" id="{F165D874-C470-2200-CD73-BC17F3D85E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7985622" y="3537823"/>
                <a:ext cx="359261" cy="342045"/>
                <a:chOff x="2839" y="3501"/>
                <a:chExt cx="755" cy="803"/>
              </a:xfrm>
            </p:grpSpPr>
            <p:pic>
              <p:nvPicPr>
                <p:cNvPr id="5179" name="Picture 1140" descr="desktop_computer_stylized_medium">
                  <a:extLst>
                    <a:ext uri="{FF2B5EF4-FFF2-40B4-BE49-F238E27FC236}">
                      <a16:creationId xmlns:a16="http://schemas.microsoft.com/office/drawing/2014/main" id="{A1F4454F-FE28-E9D6-BD95-97579E26306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6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39" y="3501"/>
                  <a:ext cx="755" cy="80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5180" name="Freeform 1141">
                  <a:extLst>
                    <a:ext uri="{FF2B5EF4-FFF2-40B4-BE49-F238E27FC236}">
                      <a16:creationId xmlns:a16="http://schemas.microsoft.com/office/drawing/2014/main" id="{877A5AED-B044-1B90-2CAA-880C5452689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6" y="3578"/>
                  <a:ext cx="356" cy="368"/>
                </a:xfrm>
                <a:custGeom>
                  <a:avLst/>
                  <a:gdLst>
                    <a:gd name="T0" fmla="*/ 0 w 356"/>
                    <a:gd name="T1" fmla="*/ 0 h 368"/>
                    <a:gd name="T2" fmla="*/ 300 w 356"/>
                    <a:gd name="T3" fmla="*/ 14 h 368"/>
                    <a:gd name="T4" fmla="*/ 356 w 356"/>
                    <a:gd name="T5" fmla="*/ 294 h 368"/>
                    <a:gd name="T6" fmla="*/ 78 w 356"/>
                    <a:gd name="T7" fmla="*/ 368 h 368"/>
                    <a:gd name="T8" fmla="*/ 0 w 356"/>
                    <a:gd name="T9" fmla="*/ 0 h 3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6"/>
                    <a:gd name="T16" fmla="*/ 0 h 368"/>
                    <a:gd name="T17" fmla="*/ 356 w 356"/>
                    <a:gd name="T18" fmla="*/ 368 h 36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6" h="368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000099"/>
                    </a:gs>
                    <a:gs pos="100000">
                      <a:schemeClr val="bg1"/>
                    </a:gs>
                  </a:gsLst>
                  <a:lin ang="27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grpSp>
            <p:nvGrpSpPr>
              <p:cNvPr id="5176" name="Group 5175">
                <a:extLst>
                  <a:ext uri="{FF2B5EF4-FFF2-40B4-BE49-F238E27FC236}">
                    <a16:creationId xmlns:a16="http://schemas.microsoft.com/office/drawing/2014/main" id="{C76B7DCC-1C69-1C53-F6D6-8A6B1846AB1A}"/>
                  </a:ext>
                </a:extLst>
              </p:cNvPr>
              <p:cNvGrpSpPr/>
              <p:nvPr/>
            </p:nvGrpSpPr>
            <p:grpSpPr>
              <a:xfrm>
                <a:off x="7797061" y="3296104"/>
                <a:ext cx="347997" cy="396620"/>
                <a:chOff x="7797061" y="3296104"/>
                <a:chExt cx="347997" cy="396620"/>
              </a:xfrm>
            </p:grpSpPr>
            <p:pic>
              <p:nvPicPr>
                <p:cNvPr id="5177" name="Picture 571" descr="fridge2.png">
                  <a:extLst>
                    <a:ext uri="{FF2B5EF4-FFF2-40B4-BE49-F238E27FC236}">
                      <a16:creationId xmlns:a16="http://schemas.microsoft.com/office/drawing/2014/main" id="{6012C43E-CB54-D84F-C946-8E2BA4941F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896825" y="3355697"/>
                  <a:ext cx="189578" cy="3370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5178" name="Picture 1115" descr="antenna_stylized">
                  <a:extLst>
                    <a:ext uri="{FF2B5EF4-FFF2-40B4-BE49-F238E27FC236}">
                      <a16:creationId xmlns:a16="http://schemas.microsoft.com/office/drawing/2014/main" id="{70ADC3BF-9653-942D-8440-EE279744BD9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7797061" y="3296104"/>
                  <a:ext cx="347997" cy="16755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5204" name="Group 5203">
              <a:extLst>
                <a:ext uri="{FF2B5EF4-FFF2-40B4-BE49-F238E27FC236}">
                  <a16:creationId xmlns:a16="http://schemas.microsoft.com/office/drawing/2014/main" id="{32506D97-8E1A-FD2D-6F6B-31BFA1511C46}"/>
                </a:ext>
              </a:extLst>
            </p:cNvPr>
            <p:cNvGrpSpPr/>
            <p:nvPr/>
          </p:nvGrpSpPr>
          <p:grpSpPr>
            <a:xfrm>
              <a:off x="11039945" y="3460672"/>
              <a:ext cx="518448" cy="1212242"/>
              <a:chOff x="11058573" y="3399165"/>
              <a:chExt cx="518448" cy="1212242"/>
            </a:xfrm>
          </p:grpSpPr>
          <p:grpSp>
            <p:nvGrpSpPr>
              <p:cNvPr id="5205" name="Group 5204">
                <a:extLst>
                  <a:ext uri="{FF2B5EF4-FFF2-40B4-BE49-F238E27FC236}">
                    <a16:creationId xmlns:a16="http://schemas.microsoft.com/office/drawing/2014/main" id="{B984F496-4ABC-F649-77E5-A9BAB4D3B7C4}"/>
                  </a:ext>
                </a:extLst>
              </p:cNvPr>
              <p:cNvGrpSpPr/>
              <p:nvPr/>
            </p:nvGrpSpPr>
            <p:grpSpPr>
              <a:xfrm>
                <a:off x="11087182" y="4159591"/>
                <a:ext cx="489839" cy="451816"/>
                <a:chOff x="5103720" y="2693365"/>
                <a:chExt cx="611650" cy="414788"/>
              </a:xfrm>
            </p:grpSpPr>
            <p:cxnSp>
              <p:nvCxnSpPr>
                <p:cNvPr id="5212" name="Straight Connector 5211">
                  <a:extLst>
                    <a:ext uri="{FF2B5EF4-FFF2-40B4-BE49-F238E27FC236}">
                      <a16:creationId xmlns:a16="http://schemas.microsoft.com/office/drawing/2014/main" id="{F614CC4C-3547-7C07-8B4E-CFC1CF996A15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13" name="Group 5212">
                  <a:extLst>
                    <a:ext uri="{FF2B5EF4-FFF2-40B4-BE49-F238E27FC236}">
                      <a16:creationId xmlns:a16="http://schemas.microsoft.com/office/drawing/2014/main" id="{1A515DE0-2884-E1B5-922B-D0D9AF854749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14" name="Picture 5213" descr="server_rack.png">
                    <a:extLst>
                      <a:ext uri="{FF2B5EF4-FFF2-40B4-BE49-F238E27FC236}">
                        <a16:creationId xmlns:a16="http://schemas.microsoft.com/office/drawing/2014/main" id="{CBA641F4-8700-DAF6-5032-0D928477212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5" name="Picture 5214" descr="server_rack.png">
                    <a:extLst>
                      <a:ext uri="{FF2B5EF4-FFF2-40B4-BE49-F238E27FC236}">
                        <a16:creationId xmlns:a16="http://schemas.microsoft.com/office/drawing/2014/main" id="{E9855686-4F95-756E-2D94-7316D116B22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6" name="Picture 5215" descr="server_rack.png">
                    <a:extLst>
                      <a:ext uri="{FF2B5EF4-FFF2-40B4-BE49-F238E27FC236}">
                        <a16:creationId xmlns:a16="http://schemas.microsoft.com/office/drawing/2014/main" id="{D0D72EA1-37A9-61F4-0B61-45C7913B959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06" name="Group 5205">
                <a:extLst>
                  <a:ext uri="{FF2B5EF4-FFF2-40B4-BE49-F238E27FC236}">
                    <a16:creationId xmlns:a16="http://schemas.microsoft.com/office/drawing/2014/main" id="{01487A3E-D309-7856-0C7D-E0569AB86F66}"/>
                  </a:ext>
                </a:extLst>
              </p:cNvPr>
              <p:cNvGrpSpPr/>
              <p:nvPr/>
            </p:nvGrpSpPr>
            <p:grpSpPr>
              <a:xfrm>
                <a:off x="11058573" y="3399165"/>
                <a:ext cx="423724" cy="405973"/>
                <a:chOff x="5103720" y="2693365"/>
                <a:chExt cx="611650" cy="414788"/>
              </a:xfrm>
            </p:grpSpPr>
            <p:cxnSp>
              <p:nvCxnSpPr>
                <p:cNvPr id="5207" name="Straight Connector 5206">
                  <a:extLst>
                    <a:ext uri="{FF2B5EF4-FFF2-40B4-BE49-F238E27FC236}">
                      <a16:creationId xmlns:a16="http://schemas.microsoft.com/office/drawing/2014/main" id="{F3A126A9-3B8B-2CC0-86B1-CFE52C16E91D}"/>
                    </a:ext>
                  </a:extLst>
                </p:cNvPr>
                <p:cNvCxnSpPr/>
                <p:nvPr/>
              </p:nvCxnSpPr>
              <p:spPr>
                <a:xfrm>
                  <a:off x="5103720" y="2914214"/>
                  <a:ext cx="23255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208" name="Group 5207">
                  <a:extLst>
                    <a:ext uri="{FF2B5EF4-FFF2-40B4-BE49-F238E27FC236}">
                      <a16:creationId xmlns:a16="http://schemas.microsoft.com/office/drawing/2014/main" id="{333605C0-DDD5-BE84-3827-63EED469BB47}"/>
                    </a:ext>
                  </a:extLst>
                </p:cNvPr>
                <p:cNvGrpSpPr/>
                <p:nvPr/>
              </p:nvGrpSpPr>
              <p:grpSpPr>
                <a:xfrm>
                  <a:off x="5275406" y="2693365"/>
                  <a:ext cx="439964" cy="414788"/>
                  <a:chOff x="5275406" y="2711455"/>
                  <a:chExt cx="452949" cy="405518"/>
                </a:xfrm>
              </p:grpSpPr>
              <p:pic>
                <p:nvPicPr>
                  <p:cNvPr id="5209" name="Picture 5208" descr="server_rack.png">
                    <a:extLst>
                      <a:ext uri="{FF2B5EF4-FFF2-40B4-BE49-F238E27FC236}">
                        <a16:creationId xmlns:a16="http://schemas.microsoft.com/office/drawing/2014/main" id="{F36A0994-958A-8FE8-15EE-D115AA06BD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37367" y="2770786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0" name="Picture 5209" descr="server_rack.png">
                    <a:extLst>
                      <a:ext uri="{FF2B5EF4-FFF2-40B4-BE49-F238E27FC236}">
                        <a16:creationId xmlns:a16="http://schemas.microsoft.com/office/drawing/2014/main" id="{67FAA078-F3BE-2F33-D258-B3BF95BEC4A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275406" y="2764002"/>
                    <a:ext cx="190988" cy="313366"/>
                  </a:xfrm>
                  <a:prstGeom prst="rect">
                    <a:avLst/>
                  </a:prstGeom>
                </p:spPr>
              </p:pic>
              <p:pic>
                <p:nvPicPr>
                  <p:cNvPr id="5211" name="Picture 5210" descr="server_rack.png">
                    <a:extLst>
                      <a:ext uri="{FF2B5EF4-FFF2-40B4-BE49-F238E27FC236}">
                        <a16:creationId xmlns:a16="http://schemas.microsoft.com/office/drawing/2014/main" id="{7159C539-8C9E-5650-B49B-FCD144D956F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385676" y="2711455"/>
                    <a:ext cx="247152" cy="405518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5217" name="Group 950">
              <a:extLst>
                <a:ext uri="{FF2B5EF4-FFF2-40B4-BE49-F238E27FC236}">
                  <a16:creationId xmlns:a16="http://schemas.microsoft.com/office/drawing/2014/main" id="{EDD08B3F-1685-1A9F-5C33-D1DCF690F6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3913" y="5306138"/>
              <a:ext cx="177192" cy="330833"/>
              <a:chOff x="4140" y="429"/>
              <a:chExt cx="1425" cy="2396"/>
            </a:xfrm>
          </p:grpSpPr>
          <p:sp>
            <p:nvSpPr>
              <p:cNvPr id="5218" name="Freeform 951">
                <a:extLst>
                  <a:ext uri="{FF2B5EF4-FFF2-40B4-BE49-F238E27FC236}">
                    <a16:creationId xmlns:a16="http://schemas.microsoft.com/office/drawing/2014/main" id="{35CC9912-27FF-E1AA-0971-DB9F38C239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19" name="Rectangle 952">
                <a:extLst>
                  <a:ext uri="{FF2B5EF4-FFF2-40B4-BE49-F238E27FC236}">
                    <a16:creationId xmlns:a16="http://schemas.microsoft.com/office/drawing/2014/main" id="{CC0C82C7-E995-AE8F-2BC7-4C5953658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0" name="Freeform 953">
                <a:extLst>
                  <a:ext uri="{FF2B5EF4-FFF2-40B4-BE49-F238E27FC236}">
                    <a16:creationId xmlns:a16="http://schemas.microsoft.com/office/drawing/2014/main" id="{05D914FF-0E33-2D6B-D39F-0DB4DD719B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1" name="Freeform 954">
                <a:extLst>
                  <a:ext uri="{FF2B5EF4-FFF2-40B4-BE49-F238E27FC236}">
                    <a16:creationId xmlns:a16="http://schemas.microsoft.com/office/drawing/2014/main" id="{B2CE6308-5290-65DD-83EB-8E4B56FA2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22" name="Rectangle 955">
                <a:extLst>
                  <a:ext uri="{FF2B5EF4-FFF2-40B4-BE49-F238E27FC236}">
                    <a16:creationId xmlns:a16="http://schemas.microsoft.com/office/drawing/2014/main" id="{BF1404E1-C520-117C-B528-1585C8411A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3" name="Group 956">
                <a:extLst>
                  <a:ext uri="{FF2B5EF4-FFF2-40B4-BE49-F238E27FC236}">
                    <a16:creationId xmlns:a16="http://schemas.microsoft.com/office/drawing/2014/main" id="{3AA74519-7655-E97B-1F58-D6E897852B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248" name="AutoShape 957">
                  <a:extLst>
                    <a:ext uri="{FF2B5EF4-FFF2-40B4-BE49-F238E27FC236}">
                      <a16:creationId xmlns:a16="http://schemas.microsoft.com/office/drawing/2014/main" id="{1C636E8E-C4C0-6A5C-586A-4DF48BBC48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9" name="AutoShape 958">
                  <a:extLst>
                    <a:ext uri="{FF2B5EF4-FFF2-40B4-BE49-F238E27FC236}">
                      <a16:creationId xmlns:a16="http://schemas.microsoft.com/office/drawing/2014/main" id="{BE0C4448-4F7C-A09A-85BB-AC2C4B8335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4" name="Rectangle 959">
                <a:extLst>
                  <a:ext uri="{FF2B5EF4-FFF2-40B4-BE49-F238E27FC236}">
                    <a16:creationId xmlns:a16="http://schemas.microsoft.com/office/drawing/2014/main" id="{ACC39281-D0B1-EF7E-FB38-CE88C21F20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5" name="Group 960">
                <a:extLst>
                  <a:ext uri="{FF2B5EF4-FFF2-40B4-BE49-F238E27FC236}">
                    <a16:creationId xmlns:a16="http://schemas.microsoft.com/office/drawing/2014/main" id="{F36FBBCA-396F-4E9D-F1B8-092BD6DCCD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246" name="AutoShape 961">
                  <a:extLst>
                    <a:ext uri="{FF2B5EF4-FFF2-40B4-BE49-F238E27FC236}">
                      <a16:creationId xmlns:a16="http://schemas.microsoft.com/office/drawing/2014/main" id="{844189D0-1A49-1301-2EAA-F471D531530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7" name="AutoShape 962">
                  <a:extLst>
                    <a:ext uri="{FF2B5EF4-FFF2-40B4-BE49-F238E27FC236}">
                      <a16:creationId xmlns:a16="http://schemas.microsoft.com/office/drawing/2014/main" id="{9B868949-FB6E-1F51-B36C-73010D8D04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6" name="Rectangle 963">
                <a:extLst>
                  <a:ext uri="{FF2B5EF4-FFF2-40B4-BE49-F238E27FC236}">
                    <a16:creationId xmlns:a16="http://schemas.microsoft.com/office/drawing/2014/main" id="{2A8024F8-6B32-DF7A-9BB8-A6EE770230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27" name="Rectangle 964">
                <a:extLst>
                  <a:ext uri="{FF2B5EF4-FFF2-40B4-BE49-F238E27FC236}">
                    <a16:creationId xmlns:a16="http://schemas.microsoft.com/office/drawing/2014/main" id="{495DA226-A0A7-AA13-6829-C0C4C9FE4E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228" name="Group 965">
                <a:extLst>
                  <a:ext uri="{FF2B5EF4-FFF2-40B4-BE49-F238E27FC236}">
                    <a16:creationId xmlns:a16="http://schemas.microsoft.com/office/drawing/2014/main" id="{9F8A3875-28F2-3180-20AF-D16F670585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244" name="AutoShape 966">
                  <a:extLst>
                    <a:ext uri="{FF2B5EF4-FFF2-40B4-BE49-F238E27FC236}">
                      <a16:creationId xmlns:a16="http://schemas.microsoft.com/office/drawing/2014/main" id="{00F57825-55EE-EDD6-B80F-B0B279D76D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5" name="AutoShape 967">
                  <a:extLst>
                    <a:ext uri="{FF2B5EF4-FFF2-40B4-BE49-F238E27FC236}">
                      <a16:creationId xmlns:a16="http://schemas.microsoft.com/office/drawing/2014/main" id="{C6F79DC6-3E07-09E8-DA65-DF22F2D64D4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29" name="Freeform 968">
                <a:extLst>
                  <a:ext uri="{FF2B5EF4-FFF2-40B4-BE49-F238E27FC236}">
                    <a16:creationId xmlns:a16="http://schemas.microsoft.com/office/drawing/2014/main" id="{9E777592-FA74-9A78-249F-9783477D37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30" name="Group 969">
                <a:extLst>
                  <a:ext uri="{FF2B5EF4-FFF2-40B4-BE49-F238E27FC236}">
                    <a16:creationId xmlns:a16="http://schemas.microsoft.com/office/drawing/2014/main" id="{4E2CF54D-3CE7-55D6-FD1A-D1D108F2B0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242" name="AutoShape 970">
                  <a:extLst>
                    <a:ext uri="{FF2B5EF4-FFF2-40B4-BE49-F238E27FC236}">
                      <a16:creationId xmlns:a16="http://schemas.microsoft.com/office/drawing/2014/main" id="{FE849117-68D4-85BD-C907-0D9A4090F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243" name="AutoShape 971">
                  <a:extLst>
                    <a:ext uri="{FF2B5EF4-FFF2-40B4-BE49-F238E27FC236}">
                      <a16:creationId xmlns:a16="http://schemas.microsoft.com/office/drawing/2014/main" id="{16D2ED25-269A-3696-270F-2C3B4E9756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231" name="Rectangle 972">
                <a:extLst>
                  <a:ext uri="{FF2B5EF4-FFF2-40B4-BE49-F238E27FC236}">
                    <a16:creationId xmlns:a16="http://schemas.microsoft.com/office/drawing/2014/main" id="{6B3DCA28-7B35-DCBD-468F-9D9699C6A5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2" name="Freeform 973">
                <a:extLst>
                  <a:ext uri="{FF2B5EF4-FFF2-40B4-BE49-F238E27FC236}">
                    <a16:creationId xmlns:a16="http://schemas.microsoft.com/office/drawing/2014/main" id="{E8E36742-925C-2791-E35B-E129771C84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3" name="Freeform 974">
                <a:extLst>
                  <a:ext uri="{FF2B5EF4-FFF2-40B4-BE49-F238E27FC236}">
                    <a16:creationId xmlns:a16="http://schemas.microsoft.com/office/drawing/2014/main" id="{3B18640C-37B2-F5EA-1399-2FF2D52E6E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4" name="Oval 975">
                <a:extLst>
                  <a:ext uri="{FF2B5EF4-FFF2-40B4-BE49-F238E27FC236}">
                    <a16:creationId xmlns:a16="http://schemas.microsoft.com/office/drawing/2014/main" id="{D0596208-AE3F-A892-C838-BD70EB6A0F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5" name="Freeform 976">
                <a:extLst>
                  <a:ext uri="{FF2B5EF4-FFF2-40B4-BE49-F238E27FC236}">
                    <a16:creationId xmlns:a16="http://schemas.microsoft.com/office/drawing/2014/main" id="{B472ECCC-7321-49BE-B1AB-254D06E1E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36" name="AutoShape 977">
                <a:extLst>
                  <a:ext uri="{FF2B5EF4-FFF2-40B4-BE49-F238E27FC236}">
                    <a16:creationId xmlns:a16="http://schemas.microsoft.com/office/drawing/2014/main" id="{2E5D3ADA-5ED4-3253-AA14-A383FC56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7" name="AutoShape 978">
                <a:extLst>
                  <a:ext uri="{FF2B5EF4-FFF2-40B4-BE49-F238E27FC236}">
                    <a16:creationId xmlns:a16="http://schemas.microsoft.com/office/drawing/2014/main" id="{753EAC40-4518-997D-57A9-6F69F9EB0B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8" name="Oval 979">
                <a:extLst>
                  <a:ext uri="{FF2B5EF4-FFF2-40B4-BE49-F238E27FC236}">
                    <a16:creationId xmlns:a16="http://schemas.microsoft.com/office/drawing/2014/main" id="{CB5D0F94-08C3-8E61-268F-2427B03E6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39" name="Oval 980">
                <a:extLst>
                  <a:ext uri="{FF2B5EF4-FFF2-40B4-BE49-F238E27FC236}">
                    <a16:creationId xmlns:a16="http://schemas.microsoft.com/office/drawing/2014/main" id="{74EE9CB8-8E7A-7393-CF5F-3E23C43B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240" name="Oval 981">
                <a:extLst>
                  <a:ext uri="{FF2B5EF4-FFF2-40B4-BE49-F238E27FC236}">
                    <a16:creationId xmlns:a16="http://schemas.microsoft.com/office/drawing/2014/main" id="{7475E936-EFDC-3DDF-C4B7-B5C5B00A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41" name="Rectangle 982">
                <a:extLst>
                  <a:ext uri="{FF2B5EF4-FFF2-40B4-BE49-F238E27FC236}">
                    <a16:creationId xmlns:a16="http://schemas.microsoft.com/office/drawing/2014/main" id="{73B1A4A4-773A-B1B7-3136-6EE7AAFD8D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250" name="Group 590">
              <a:extLst>
                <a:ext uri="{FF2B5EF4-FFF2-40B4-BE49-F238E27FC236}">
                  <a16:creationId xmlns:a16="http://schemas.microsoft.com/office/drawing/2014/main" id="{BD88E837-7ABB-DBA4-8847-7946A867DE6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955853" y="4932348"/>
              <a:ext cx="345630" cy="320302"/>
              <a:chOff x="2839" y="3501"/>
              <a:chExt cx="755" cy="803"/>
            </a:xfrm>
          </p:grpSpPr>
          <p:pic>
            <p:nvPicPr>
              <p:cNvPr id="5251" name="Picture 591" descr="desktop_computer_stylized_medium">
                <a:extLst>
                  <a:ext uri="{FF2B5EF4-FFF2-40B4-BE49-F238E27FC236}">
                    <a16:creationId xmlns:a16="http://schemas.microsoft.com/office/drawing/2014/main" id="{746A2713-0E50-9E0F-AA7F-30ECF015FD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2" name="Freeform 592">
                <a:extLst>
                  <a:ext uri="{FF2B5EF4-FFF2-40B4-BE49-F238E27FC236}">
                    <a16:creationId xmlns:a16="http://schemas.microsoft.com/office/drawing/2014/main" id="{372373E1-E590-617D-D3F5-9D8B118F71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53" name="Group 1064">
              <a:extLst>
                <a:ext uri="{FF2B5EF4-FFF2-40B4-BE49-F238E27FC236}">
                  <a16:creationId xmlns:a16="http://schemas.microsoft.com/office/drawing/2014/main" id="{AD036B1F-7FB4-B3AA-9B5B-6E6D8E6700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010801" y="5861358"/>
              <a:ext cx="310186" cy="307808"/>
              <a:chOff x="877" y="1008"/>
              <a:chExt cx="2747" cy="2591"/>
            </a:xfrm>
          </p:grpSpPr>
          <p:pic>
            <p:nvPicPr>
              <p:cNvPr id="5254" name="Picture 1065" descr="antenna_stylized">
                <a:extLst>
                  <a:ext uri="{FF2B5EF4-FFF2-40B4-BE49-F238E27FC236}">
                    <a16:creationId xmlns:a16="http://schemas.microsoft.com/office/drawing/2014/main" id="{5A0ADF6F-69CE-E3AA-460D-78D5A89799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55" name="Picture 1066" descr="laptop_keyboard">
                <a:extLst>
                  <a:ext uri="{FF2B5EF4-FFF2-40B4-BE49-F238E27FC236}">
                    <a16:creationId xmlns:a16="http://schemas.microsoft.com/office/drawing/2014/main" id="{BDB34A4B-6FD4-11EF-6B3B-389169D732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6" name="Freeform 1067">
                <a:extLst>
                  <a:ext uri="{FF2B5EF4-FFF2-40B4-BE49-F238E27FC236}">
                    <a16:creationId xmlns:a16="http://schemas.microsoft.com/office/drawing/2014/main" id="{157492DA-B318-7A8F-7032-AA30F45644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57" name="Picture 1068" descr="screen">
                <a:extLst>
                  <a:ext uri="{FF2B5EF4-FFF2-40B4-BE49-F238E27FC236}">
                    <a16:creationId xmlns:a16="http://schemas.microsoft.com/office/drawing/2014/main" id="{D253E969-898D-5593-22C9-F8AFB00A09C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58" name="Freeform 1069">
                <a:extLst>
                  <a:ext uri="{FF2B5EF4-FFF2-40B4-BE49-F238E27FC236}">
                    <a16:creationId xmlns:a16="http://schemas.microsoft.com/office/drawing/2014/main" id="{B5C9A2C9-EFD4-185F-A567-D529583A54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59" name="Freeform 1070">
                <a:extLst>
                  <a:ext uri="{FF2B5EF4-FFF2-40B4-BE49-F238E27FC236}">
                    <a16:creationId xmlns:a16="http://schemas.microsoft.com/office/drawing/2014/main" id="{5F8F8057-F3F0-689D-8BEE-B1F3A94641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0" name="Freeform 1071">
                <a:extLst>
                  <a:ext uri="{FF2B5EF4-FFF2-40B4-BE49-F238E27FC236}">
                    <a16:creationId xmlns:a16="http://schemas.microsoft.com/office/drawing/2014/main" id="{D6A32B9D-96E3-3A34-A09C-137CB884C6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1" name="Freeform 1072">
                <a:extLst>
                  <a:ext uri="{FF2B5EF4-FFF2-40B4-BE49-F238E27FC236}">
                    <a16:creationId xmlns:a16="http://schemas.microsoft.com/office/drawing/2014/main" id="{9294BF97-F8A1-C92C-0382-C3C93A8EB8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2" name="Freeform 1073">
                <a:extLst>
                  <a:ext uri="{FF2B5EF4-FFF2-40B4-BE49-F238E27FC236}">
                    <a16:creationId xmlns:a16="http://schemas.microsoft.com/office/drawing/2014/main" id="{050673BE-2D36-E91A-FE6B-C5489A0AD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3" name="Freeform 1074">
                <a:extLst>
                  <a:ext uri="{FF2B5EF4-FFF2-40B4-BE49-F238E27FC236}">
                    <a16:creationId xmlns:a16="http://schemas.microsoft.com/office/drawing/2014/main" id="{222B197D-4C46-B221-31B0-1DC08E2F20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64" name="Group 1075">
                <a:extLst>
                  <a:ext uri="{FF2B5EF4-FFF2-40B4-BE49-F238E27FC236}">
                    <a16:creationId xmlns:a16="http://schemas.microsoft.com/office/drawing/2014/main" id="{21A494FE-718A-BBAF-402B-21814C0778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271" name="Freeform 1076">
                  <a:extLst>
                    <a:ext uri="{FF2B5EF4-FFF2-40B4-BE49-F238E27FC236}">
                      <a16:creationId xmlns:a16="http://schemas.microsoft.com/office/drawing/2014/main" id="{163C608D-0C1D-6291-55D8-B5BF941D44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2" name="Freeform 1077">
                  <a:extLst>
                    <a:ext uri="{FF2B5EF4-FFF2-40B4-BE49-F238E27FC236}">
                      <a16:creationId xmlns:a16="http://schemas.microsoft.com/office/drawing/2014/main" id="{CDFA4E6E-EBCE-B59D-64B4-889126ECDC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3" name="Freeform 1078">
                  <a:extLst>
                    <a:ext uri="{FF2B5EF4-FFF2-40B4-BE49-F238E27FC236}">
                      <a16:creationId xmlns:a16="http://schemas.microsoft.com/office/drawing/2014/main" id="{15D0DCE4-3194-8032-22D8-F516B3CFFD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4" name="Freeform 1079">
                  <a:extLst>
                    <a:ext uri="{FF2B5EF4-FFF2-40B4-BE49-F238E27FC236}">
                      <a16:creationId xmlns:a16="http://schemas.microsoft.com/office/drawing/2014/main" id="{4A6856F3-03D2-B756-4E1C-C2C80F4B994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5" name="Freeform 1080">
                  <a:extLst>
                    <a:ext uri="{FF2B5EF4-FFF2-40B4-BE49-F238E27FC236}">
                      <a16:creationId xmlns:a16="http://schemas.microsoft.com/office/drawing/2014/main" id="{54CDAAB1-3617-DE77-3055-EB6EA94163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276" name="Freeform 1081">
                  <a:extLst>
                    <a:ext uri="{FF2B5EF4-FFF2-40B4-BE49-F238E27FC236}">
                      <a16:creationId xmlns:a16="http://schemas.microsoft.com/office/drawing/2014/main" id="{57924E1C-B3A5-1DDD-F9D4-462C8E8626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65" name="Freeform 1082">
                <a:extLst>
                  <a:ext uri="{FF2B5EF4-FFF2-40B4-BE49-F238E27FC236}">
                    <a16:creationId xmlns:a16="http://schemas.microsoft.com/office/drawing/2014/main" id="{F7A7B9C3-D235-A2C7-1D18-207E7427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6" name="Freeform 1083">
                <a:extLst>
                  <a:ext uri="{FF2B5EF4-FFF2-40B4-BE49-F238E27FC236}">
                    <a16:creationId xmlns:a16="http://schemas.microsoft.com/office/drawing/2014/main" id="{6A3C2246-A073-CF20-4526-2448757EC7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7" name="Freeform 1084">
                <a:extLst>
                  <a:ext uri="{FF2B5EF4-FFF2-40B4-BE49-F238E27FC236}">
                    <a16:creationId xmlns:a16="http://schemas.microsoft.com/office/drawing/2014/main" id="{5B7C9BED-F91F-DE99-B258-1BB09527E5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8" name="Freeform 1085">
                <a:extLst>
                  <a:ext uri="{FF2B5EF4-FFF2-40B4-BE49-F238E27FC236}">
                    <a16:creationId xmlns:a16="http://schemas.microsoft.com/office/drawing/2014/main" id="{89DF7C00-B82F-CF37-B843-D1B07D7F4A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69" name="Freeform 1086">
                <a:extLst>
                  <a:ext uri="{FF2B5EF4-FFF2-40B4-BE49-F238E27FC236}">
                    <a16:creationId xmlns:a16="http://schemas.microsoft.com/office/drawing/2014/main" id="{1A14B286-4A2A-2520-53B1-BE96A6C9F0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70" name="Freeform 1087">
                <a:extLst>
                  <a:ext uri="{FF2B5EF4-FFF2-40B4-BE49-F238E27FC236}">
                    <a16:creationId xmlns:a16="http://schemas.microsoft.com/office/drawing/2014/main" id="{72075EC9-6FBC-997A-0D01-D6F846BCBE4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277" name="Group 590">
              <a:extLst>
                <a:ext uri="{FF2B5EF4-FFF2-40B4-BE49-F238E27FC236}">
                  <a16:creationId xmlns:a16="http://schemas.microsoft.com/office/drawing/2014/main" id="{3EB12C41-1F84-675F-45C1-FD649521CF5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748979" y="5313247"/>
              <a:ext cx="345630" cy="320302"/>
              <a:chOff x="2839" y="3501"/>
              <a:chExt cx="755" cy="803"/>
            </a:xfrm>
          </p:grpSpPr>
          <p:pic>
            <p:nvPicPr>
              <p:cNvPr id="5278" name="Picture 591" descr="desktop_computer_stylized_medium">
                <a:extLst>
                  <a:ext uri="{FF2B5EF4-FFF2-40B4-BE49-F238E27FC236}">
                    <a16:creationId xmlns:a16="http://schemas.microsoft.com/office/drawing/2014/main" id="{9749AC9E-8230-AC79-9D0A-740BB0CBE7B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79" name="Freeform 592">
                <a:extLst>
                  <a:ext uri="{FF2B5EF4-FFF2-40B4-BE49-F238E27FC236}">
                    <a16:creationId xmlns:a16="http://schemas.microsoft.com/office/drawing/2014/main" id="{04B58AA6-7F2E-B6FF-A96A-69D9F7F95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0" name="Group 590">
              <a:extLst>
                <a:ext uri="{FF2B5EF4-FFF2-40B4-BE49-F238E27FC236}">
                  <a16:creationId xmlns:a16="http://schemas.microsoft.com/office/drawing/2014/main" id="{E7A9FF4C-8B31-58F9-61BB-CDAA6791D34C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128907" y="5536844"/>
              <a:ext cx="345630" cy="320302"/>
              <a:chOff x="2839" y="3501"/>
              <a:chExt cx="755" cy="803"/>
            </a:xfrm>
          </p:grpSpPr>
          <p:pic>
            <p:nvPicPr>
              <p:cNvPr id="5281" name="Picture 591" descr="desktop_computer_stylized_medium">
                <a:extLst>
                  <a:ext uri="{FF2B5EF4-FFF2-40B4-BE49-F238E27FC236}">
                    <a16:creationId xmlns:a16="http://schemas.microsoft.com/office/drawing/2014/main" id="{C3E7D600-BDB1-8E83-8FC7-B71A41F2686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2" name="Freeform 592">
                <a:extLst>
                  <a:ext uri="{FF2B5EF4-FFF2-40B4-BE49-F238E27FC236}">
                    <a16:creationId xmlns:a16="http://schemas.microsoft.com/office/drawing/2014/main" id="{58A471B9-F838-E0D1-16D7-4E4979A753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3" name="Group 590">
              <a:extLst>
                <a:ext uri="{FF2B5EF4-FFF2-40B4-BE49-F238E27FC236}">
                  <a16:creationId xmlns:a16="http://schemas.microsoft.com/office/drawing/2014/main" id="{07527F15-71D4-F8DD-9C7F-A7DF3DB2899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8527132" y="5558317"/>
              <a:ext cx="345630" cy="320302"/>
              <a:chOff x="2839" y="3501"/>
              <a:chExt cx="755" cy="803"/>
            </a:xfrm>
          </p:grpSpPr>
          <p:pic>
            <p:nvPicPr>
              <p:cNvPr id="5284" name="Picture 591" descr="desktop_computer_stylized_medium">
                <a:extLst>
                  <a:ext uri="{FF2B5EF4-FFF2-40B4-BE49-F238E27FC236}">
                    <a16:creationId xmlns:a16="http://schemas.microsoft.com/office/drawing/2014/main" id="{011BFF62-A5DD-363C-DAEB-C39ED2F94A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39" y="3501"/>
                <a:ext cx="755" cy="8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5" name="Freeform 592">
                <a:extLst>
                  <a:ext uri="{FF2B5EF4-FFF2-40B4-BE49-F238E27FC236}">
                    <a16:creationId xmlns:a16="http://schemas.microsoft.com/office/drawing/2014/main" id="{2C0616CF-6E9F-D982-CCD3-76689490D9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6" y="3578"/>
                <a:ext cx="356" cy="368"/>
              </a:xfrm>
              <a:custGeom>
                <a:avLst/>
                <a:gdLst>
                  <a:gd name="T0" fmla="*/ 0 w 356"/>
                  <a:gd name="T1" fmla="*/ 0 h 368"/>
                  <a:gd name="T2" fmla="*/ 300 w 356"/>
                  <a:gd name="T3" fmla="*/ 14 h 368"/>
                  <a:gd name="T4" fmla="*/ 356 w 356"/>
                  <a:gd name="T5" fmla="*/ 294 h 368"/>
                  <a:gd name="T6" fmla="*/ 78 w 356"/>
                  <a:gd name="T7" fmla="*/ 368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 dirty="0"/>
              </a:p>
            </p:txBody>
          </p:sp>
        </p:grpSp>
        <p:grpSp>
          <p:nvGrpSpPr>
            <p:cNvPr id="5286" name="Group 1064">
              <a:extLst>
                <a:ext uri="{FF2B5EF4-FFF2-40B4-BE49-F238E27FC236}">
                  <a16:creationId xmlns:a16="http://schemas.microsoft.com/office/drawing/2014/main" id="{4669113E-9247-5B3B-4EE0-49192F0F69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47169" y="6015687"/>
              <a:ext cx="319264" cy="253379"/>
              <a:chOff x="877" y="1008"/>
              <a:chExt cx="2747" cy="2591"/>
            </a:xfrm>
          </p:grpSpPr>
          <p:pic>
            <p:nvPicPr>
              <p:cNvPr id="5287" name="Picture 1065" descr="antenna_stylized">
                <a:extLst>
                  <a:ext uri="{FF2B5EF4-FFF2-40B4-BE49-F238E27FC236}">
                    <a16:creationId xmlns:a16="http://schemas.microsoft.com/office/drawing/2014/main" id="{737D8274-93D3-5A3A-4504-FDFC608E94D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7" y="1008"/>
                <a:ext cx="2725" cy="14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288" name="Picture 1066" descr="laptop_keyboard">
                <a:extLst>
                  <a:ext uri="{FF2B5EF4-FFF2-40B4-BE49-F238E27FC236}">
                    <a16:creationId xmlns:a16="http://schemas.microsoft.com/office/drawing/2014/main" id="{D5559779-3F74-974A-8879-4FF521064E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1009" y="2586"/>
                <a:ext cx="2245" cy="10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89" name="Freeform 1067">
                <a:extLst>
                  <a:ext uri="{FF2B5EF4-FFF2-40B4-BE49-F238E27FC236}">
                    <a16:creationId xmlns:a16="http://schemas.microsoft.com/office/drawing/2014/main" id="{2A3B7E2F-C215-E0D2-10A4-8C78ADF35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53" y="1603"/>
                <a:ext cx="1807" cy="1322"/>
              </a:xfrm>
              <a:custGeom>
                <a:avLst/>
                <a:gdLst>
                  <a:gd name="T0" fmla="*/ 1 w 2982"/>
                  <a:gd name="T1" fmla="*/ 0 h 2442"/>
                  <a:gd name="T2" fmla="*/ 0 w 2982"/>
                  <a:gd name="T3" fmla="*/ 1 h 2442"/>
                  <a:gd name="T4" fmla="*/ 2 w 2982"/>
                  <a:gd name="T5" fmla="*/ 1 h 2442"/>
                  <a:gd name="T6" fmla="*/ 2 w 2982"/>
                  <a:gd name="T7" fmla="*/ 1 h 2442"/>
                  <a:gd name="T8" fmla="*/ 1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 dirty="0"/>
              </a:p>
            </p:txBody>
          </p:sp>
          <p:pic>
            <p:nvPicPr>
              <p:cNvPr id="5290" name="Picture 1068" descr="screen">
                <a:extLst>
                  <a:ext uri="{FF2B5EF4-FFF2-40B4-BE49-F238E27FC236}">
                    <a16:creationId xmlns:a16="http://schemas.microsoft.com/office/drawing/2014/main" id="{90E3C69C-9DE0-AD07-9A74-FC62A2908A2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42" y="1637"/>
                <a:ext cx="1642" cy="12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91" name="Freeform 1069">
                <a:extLst>
                  <a:ext uri="{FF2B5EF4-FFF2-40B4-BE49-F238E27FC236}">
                    <a16:creationId xmlns:a16="http://schemas.microsoft.com/office/drawing/2014/main" id="{1D93938D-C3EF-1959-6721-9F5E5EAF46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564"/>
                <a:ext cx="1531" cy="246"/>
              </a:xfrm>
              <a:custGeom>
                <a:avLst/>
                <a:gdLst>
                  <a:gd name="T0" fmla="*/ 1 w 2528"/>
                  <a:gd name="T1" fmla="*/ 0 h 455"/>
                  <a:gd name="T2" fmla="*/ 2 w 2528"/>
                  <a:gd name="T3" fmla="*/ 1 h 455"/>
                  <a:gd name="T4" fmla="*/ 2 w 2528"/>
                  <a:gd name="T5" fmla="*/ 1 h 455"/>
                  <a:gd name="T6" fmla="*/ 0 w 2528"/>
                  <a:gd name="T7" fmla="*/ 1 h 455"/>
                  <a:gd name="T8" fmla="*/ 1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2" name="Freeform 1070">
                <a:extLst>
                  <a:ext uri="{FF2B5EF4-FFF2-40B4-BE49-F238E27FC236}">
                    <a16:creationId xmlns:a16="http://schemas.microsoft.com/office/drawing/2014/main" id="{21D3C792-1C91-6CEE-8760-B6D59C622D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7" y="1562"/>
                <a:ext cx="425" cy="1024"/>
              </a:xfrm>
              <a:custGeom>
                <a:avLst/>
                <a:gdLst>
                  <a:gd name="T0" fmla="*/ 1 w 702"/>
                  <a:gd name="T1" fmla="*/ 0 h 1893"/>
                  <a:gd name="T2" fmla="*/ 0 w 702"/>
                  <a:gd name="T3" fmla="*/ 1 h 1893"/>
                  <a:gd name="T4" fmla="*/ 1 w 702"/>
                  <a:gd name="T5" fmla="*/ 1 h 1893"/>
                  <a:gd name="T6" fmla="*/ 1 w 702"/>
                  <a:gd name="T7" fmla="*/ 1 h 1893"/>
                  <a:gd name="T8" fmla="*/ 1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3" name="Freeform 1071">
                <a:extLst>
                  <a:ext uri="{FF2B5EF4-FFF2-40B4-BE49-F238E27FC236}">
                    <a16:creationId xmlns:a16="http://schemas.microsoft.com/office/drawing/2014/main" id="{4CD7D5BD-1AC9-0EA4-BD94-FFA18067F7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44" y="1745"/>
                <a:ext cx="458" cy="1182"/>
              </a:xfrm>
              <a:custGeom>
                <a:avLst/>
                <a:gdLst>
                  <a:gd name="T0" fmla="*/ 1 w 756"/>
                  <a:gd name="T1" fmla="*/ 0 h 2184"/>
                  <a:gd name="T2" fmla="*/ 1 w 756"/>
                  <a:gd name="T3" fmla="*/ 1 h 2184"/>
                  <a:gd name="T4" fmla="*/ 0 w 756"/>
                  <a:gd name="T5" fmla="*/ 1 h 2184"/>
                  <a:gd name="T6" fmla="*/ 1 w 756"/>
                  <a:gd name="T7" fmla="*/ 1 h 2184"/>
                  <a:gd name="T8" fmla="*/ 1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4" name="Freeform 1072">
                <a:extLst>
                  <a:ext uri="{FF2B5EF4-FFF2-40B4-BE49-F238E27FC236}">
                    <a16:creationId xmlns:a16="http://schemas.microsoft.com/office/drawing/2014/main" id="{A4955CED-12A4-AB1E-0655-9BEB40B73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2" y="2534"/>
                <a:ext cx="1680" cy="399"/>
              </a:xfrm>
              <a:custGeom>
                <a:avLst/>
                <a:gdLst>
                  <a:gd name="T0" fmla="*/ 1 w 2773"/>
                  <a:gd name="T1" fmla="*/ 0 h 738"/>
                  <a:gd name="T2" fmla="*/ 0 w 2773"/>
                  <a:gd name="T3" fmla="*/ 1 h 738"/>
                  <a:gd name="T4" fmla="*/ 2 w 2773"/>
                  <a:gd name="T5" fmla="*/ 1 h 738"/>
                  <a:gd name="T6" fmla="*/ 2 w 2773"/>
                  <a:gd name="T7" fmla="*/ 1 h 738"/>
                  <a:gd name="T8" fmla="*/ 1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5" name="Freeform 1073">
                <a:extLst>
                  <a:ext uri="{FF2B5EF4-FFF2-40B4-BE49-F238E27FC236}">
                    <a16:creationId xmlns:a16="http://schemas.microsoft.com/office/drawing/2014/main" id="{A47DDAF2-07E0-A714-AE0E-332F995D8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5" y="1755"/>
                <a:ext cx="429" cy="1187"/>
              </a:xfrm>
              <a:custGeom>
                <a:avLst/>
                <a:gdLst>
                  <a:gd name="T0" fmla="*/ 2 w 637"/>
                  <a:gd name="T1" fmla="*/ 0 h 1659"/>
                  <a:gd name="T2" fmla="*/ 2 w 637"/>
                  <a:gd name="T3" fmla="*/ 0 h 1659"/>
                  <a:gd name="T4" fmla="*/ 1 w 637"/>
                  <a:gd name="T5" fmla="*/ 15 h 1659"/>
                  <a:gd name="T6" fmla="*/ 0 w 637"/>
                  <a:gd name="T7" fmla="*/ 15 h 1659"/>
                  <a:gd name="T8" fmla="*/ 2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6" name="Freeform 1074">
                <a:extLst>
                  <a:ext uri="{FF2B5EF4-FFF2-40B4-BE49-F238E27FC236}">
                    <a16:creationId xmlns:a16="http://schemas.microsoft.com/office/drawing/2014/main" id="{6A2C1D28-CF36-473D-8404-0FF3CB554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34" y="2587"/>
                <a:ext cx="1494" cy="394"/>
              </a:xfrm>
              <a:custGeom>
                <a:avLst/>
                <a:gdLst>
                  <a:gd name="T0" fmla="*/ 0 w 2216"/>
                  <a:gd name="T1" fmla="*/ 0 h 550"/>
                  <a:gd name="T2" fmla="*/ 1 w 2216"/>
                  <a:gd name="T3" fmla="*/ 1 h 550"/>
                  <a:gd name="T4" fmla="*/ 9 w 2216"/>
                  <a:gd name="T5" fmla="*/ 5 h 550"/>
                  <a:gd name="T6" fmla="*/ 9 w 2216"/>
                  <a:gd name="T7" fmla="*/ 4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297" name="Group 1075">
                <a:extLst>
                  <a:ext uri="{FF2B5EF4-FFF2-40B4-BE49-F238E27FC236}">
                    <a16:creationId xmlns:a16="http://schemas.microsoft.com/office/drawing/2014/main" id="{249CDF88-6B41-3757-CCFB-187AE73EDF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09" y="3008"/>
                <a:ext cx="507" cy="234"/>
                <a:chOff x="1740" y="2642"/>
                <a:chExt cx="752" cy="327"/>
              </a:xfrm>
            </p:grpSpPr>
            <p:sp>
              <p:nvSpPr>
                <p:cNvPr id="5304" name="Freeform 1076">
                  <a:extLst>
                    <a:ext uri="{FF2B5EF4-FFF2-40B4-BE49-F238E27FC236}">
                      <a16:creationId xmlns:a16="http://schemas.microsoft.com/office/drawing/2014/main" id="{B5075AB6-0D74-F6B4-DC2A-309AC78DD4B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5" name="Freeform 1077">
                  <a:extLst>
                    <a:ext uri="{FF2B5EF4-FFF2-40B4-BE49-F238E27FC236}">
                      <a16:creationId xmlns:a16="http://schemas.microsoft.com/office/drawing/2014/main" id="{C48A92F6-8BED-B13A-3B03-47FB473A03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6" name="Freeform 1078">
                  <a:extLst>
                    <a:ext uri="{FF2B5EF4-FFF2-40B4-BE49-F238E27FC236}">
                      <a16:creationId xmlns:a16="http://schemas.microsoft.com/office/drawing/2014/main" id="{9FAAF23D-2933-01C2-8622-31532282C0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7" name="Freeform 1079">
                  <a:extLst>
                    <a:ext uri="{FF2B5EF4-FFF2-40B4-BE49-F238E27FC236}">
                      <a16:creationId xmlns:a16="http://schemas.microsoft.com/office/drawing/2014/main" id="{5B4BBC48-F6C1-98C1-31D1-AC8459EF24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8" name="Freeform 1080">
                  <a:extLst>
                    <a:ext uri="{FF2B5EF4-FFF2-40B4-BE49-F238E27FC236}">
                      <a16:creationId xmlns:a16="http://schemas.microsoft.com/office/drawing/2014/main" id="{E929E7A3-00A9-196B-CB93-B6DF47C281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5309" name="Freeform 1081">
                  <a:extLst>
                    <a:ext uri="{FF2B5EF4-FFF2-40B4-BE49-F238E27FC236}">
                      <a16:creationId xmlns:a16="http://schemas.microsoft.com/office/drawing/2014/main" id="{939D2844-5DA9-B487-1D78-090AB915F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 dirty="0"/>
                </a:p>
              </p:txBody>
            </p:sp>
          </p:grpSp>
          <p:sp>
            <p:nvSpPr>
              <p:cNvPr id="5298" name="Freeform 1082">
                <a:extLst>
                  <a:ext uri="{FF2B5EF4-FFF2-40B4-BE49-F238E27FC236}">
                    <a16:creationId xmlns:a16="http://schemas.microsoft.com/office/drawing/2014/main" id="{02274646-0C5D-F3E8-4672-E0EE00D5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77" y="3043"/>
                <a:ext cx="614" cy="514"/>
              </a:xfrm>
              <a:custGeom>
                <a:avLst/>
                <a:gdLst>
                  <a:gd name="T0" fmla="*/ 1 w 990"/>
                  <a:gd name="T1" fmla="*/ 2 h 792"/>
                  <a:gd name="T2" fmla="*/ 1 w 990"/>
                  <a:gd name="T3" fmla="*/ 0 h 792"/>
                  <a:gd name="T4" fmla="*/ 1 w 990"/>
                  <a:gd name="T5" fmla="*/ 1 h 792"/>
                  <a:gd name="T6" fmla="*/ 0 w 990"/>
                  <a:gd name="T7" fmla="*/ 2 h 792"/>
                  <a:gd name="T8" fmla="*/ 1 w 990"/>
                  <a:gd name="T9" fmla="*/ 2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299" name="Freeform 1083">
                <a:extLst>
                  <a:ext uri="{FF2B5EF4-FFF2-40B4-BE49-F238E27FC236}">
                    <a16:creationId xmlns:a16="http://schemas.microsoft.com/office/drawing/2014/main" id="{EE269D35-CC04-3EFF-81E7-DCA02F0CB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0" y="3084"/>
                <a:ext cx="1571" cy="469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4 w 2532"/>
                  <a:gd name="T5" fmla="*/ 2 h 723"/>
                  <a:gd name="T6" fmla="*/ 4 w 2532"/>
                  <a:gd name="T7" fmla="*/ 2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0" name="Freeform 1084">
                <a:extLst>
                  <a:ext uri="{FF2B5EF4-FFF2-40B4-BE49-F238E27FC236}">
                    <a16:creationId xmlns:a16="http://schemas.microsoft.com/office/drawing/2014/main" id="{211CC3C5-761D-59CE-AB81-069DCBEDFD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1" y="2998"/>
                <a:ext cx="17" cy="95"/>
              </a:xfrm>
              <a:custGeom>
                <a:avLst/>
                <a:gdLst>
                  <a:gd name="T0" fmla="*/ 1 w 26"/>
                  <a:gd name="T1" fmla="*/ 1 h 147"/>
                  <a:gd name="T2" fmla="*/ 1 w 26"/>
                  <a:gd name="T3" fmla="*/ 1 h 147"/>
                  <a:gd name="T4" fmla="*/ 0 w 26"/>
                  <a:gd name="T5" fmla="*/ 1 h 147"/>
                  <a:gd name="T6" fmla="*/ 1 w 26"/>
                  <a:gd name="T7" fmla="*/ 0 h 147"/>
                  <a:gd name="T8" fmla="*/ 1 w 26"/>
                  <a:gd name="T9" fmla="*/ 1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1" name="Freeform 1085">
                <a:extLst>
                  <a:ext uri="{FF2B5EF4-FFF2-40B4-BE49-F238E27FC236}">
                    <a16:creationId xmlns:a16="http://schemas.microsoft.com/office/drawing/2014/main" id="{5F01CA54-942E-D6E8-AA9E-7D1C3BA8A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12" y="2611"/>
                <a:ext cx="730" cy="393"/>
              </a:xfrm>
              <a:custGeom>
                <a:avLst/>
                <a:gdLst>
                  <a:gd name="T0" fmla="*/ 1 w 1176"/>
                  <a:gd name="T1" fmla="*/ 0 h 606"/>
                  <a:gd name="T2" fmla="*/ 0 w 1176"/>
                  <a:gd name="T3" fmla="*/ 1 h 606"/>
                  <a:gd name="T4" fmla="*/ 1 w 1176"/>
                  <a:gd name="T5" fmla="*/ 1 h 606"/>
                  <a:gd name="T6" fmla="*/ 1 w 1176"/>
                  <a:gd name="T7" fmla="*/ 1 h 606"/>
                  <a:gd name="T8" fmla="*/ 1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2" name="Freeform 1086">
                <a:extLst>
                  <a:ext uri="{FF2B5EF4-FFF2-40B4-BE49-F238E27FC236}">
                    <a16:creationId xmlns:a16="http://schemas.microsoft.com/office/drawing/2014/main" id="{2BCD6992-2588-B4FD-7EDF-4B32E3E71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61" y="3018"/>
                <a:ext cx="1490" cy="451"/>
              </a:xfrm>
              <a:custGeom>
                <a:avLst/>
                <a:gdLst>
                  <a:gd name="T0" fmla="*/ 1 w 2532"/>
                  <a:gd name="T1" fmla="*/ 0 h 723"/>
                  <a:gd name="T2" fmla="*/ 1 w 2532"/>
                  <a:gd name="T3" fmla="*/ 0 h 723"/>
                  <a:gd name="T4" fmla="*/ 1 w 2532"/>
                  <a:gd name="T5" fmla="*/ 1 h 723"/>
                  <a:gd name="T6" fmla="*/ 1 w 2532"/>
                  <a:gd name="T7" fmla="*/ 1 h 723"/>
                  <a:gd name="T8" fmla="*/ 0 w 2532"/>
                  <a:gd name="T9" fmla="*/ 1 h 723"/>
                  <a:gd name="T10" fmla="*/ 1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03" name="Freeform 1087">
                <a:extLst>
                  <a:ext uri="{FF2B5EF4-FFF2-40B4-BE49-F238E27FC236}">
                    <a16:creationId xmlns:a16="http://schemas.microsoft.com/office/drawing/2014/main" id="{5AB01AB0-34D3-299B-AA86-6BBA145D87A3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2549" y="2986"/>
                <a:ext cx="608" cy="467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2 h 723"/>
                  <a:gd name="T6" fmla="*/ 0 w 2532"/>
                  <a:gd name="T7" fmla="*/ 2 h 723"/>
                  <a:gd name="T8" fmla="*/ 0 w 2532"/>
                  <a:gd name="T9" fmla="*/ 1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</p:grpSp>
        <p:grpSp>
          <p:nvGrpSpPr>
            <p:cNvPr id="5310" name="Group 983">
              <a:extLst>
                <a:ext uri="{FF2B5EF4-FFF2-40B4-BE49-F238E27FC236}">
                  <a16:creationId xmlns:a16="http://schemas.microsoft.com/office/drawing/2014/main" id="{C5897088-5A0F-0145-22F2-8E6522C17C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992875" y="5668575"/>
              <a:ext cx="171450" cy="348944"/>
              <a:chOff x="4140" y="429"/>
              <a:chExt cx="1425" cy="2396"/>
            </a:xfrm>
          </p:grpSpPr>
          <p:sp>
            <p:nvSpPr>
              <p:cNvPr id="5311" name="Freeform 984">
                <a:extLst>
                  <a:ext uri="{FF2B5EF4-FFF2-40B4-BE49-F238E27FC236}">
                    <a16:creationId xmlns:a16="http://schemas.microsoft.com/office/drawing/2014/main" id="{8E100DB7-0CE6-0E97-BC69-3C92E0842F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2" name="Rectangle 985">
                <a:extLst>
                  <a:ext uri="{FF2B5EF4-FFF2-40B4-BE49-F238E27FC236}">
                    <a16:creationId xmlns:a16="http://schemas.microsoft.com/office/drawing/2014/main" id="{8A17A68B-A569-2DA7-BD88-161D86D9F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13" name="Freeform 986">
                <a:extLst>
                  <a:ext uri="{FF2B5EF4-FFF2-40B4-BE49-F238E27FC236}">
                    <a16:creationId xmlns:a16="http://schemas.microsoft.com/office/drawing/2014/main" id="{B82BB643-CCB9-AAD2-D53C-0B7C16122F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4" name="Freeform 987">
                <a:extLst>
                  <a:ext uri="{FF2B5EF4-FFF2-40B4-BE49-F238E27FC236}">
                    <a16:creationId xmlns:a16="http://schemas.microsoft.com/office/drawing/2014/main" id="{361A971D-0B08-8C09-ED39-4C29A656E3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15" name="Rectangle 988">
                <a:extLst>
                  <a:ext uri="{FF2B5EF4-FFF2-40B4-BE49-F238E27FC236}">
                    <a16:creationId xmlns:a16="http://schemas.microsoft.com/office/drawing/2014/main" id="{7F172E1A-9E98-E783-E695-D45AB7A43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6" name="Group 989">
                <a:extLst>
                  <a:ext uri="{FF2B5EF4-FFF2-40B4-BE49-F238E27FC236}">
                    <a16:creationId xmlns:a16="http://schemas.microsoft.com/office/drawing/2014/main" id="{B415C907-FEE7-238D-86C8-6DFB9F8802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341" name="AutoShape 990">
                  <a:extLst>
                    <a:ext uri="{FF2B5EF4-FFF2-40B4-BE49-F238E27FC236}">
                      <a16:creationId xmlns:a16="http://schemas.microsoft.com/office/drawing/2014/main" id="{D5731EE3-DE47-527B-4B3F-7DCAE9A83B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2" name="AutoShape 991">
                  <a:extLst>
                    <a:ext uri="{FF2B5EF4-FFF2-40B4-BE49-F238E27FC236}">
                      <a16:creationId xmlns:a16="http://schemas.microsoft.com/office/drawing/2014/main" id="{73F934A9-B69E-54BF-E210-F52FAD38BA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7" name="Rectangle 992">
                <a:extLst>
                  <a:ext uri="{FF2B5EF4-FFF2-40B4-BE49-F238E27FC236}">
                    <a16:creationId xmlns:a16="http://schemas.microsoft.com/office/drawing/2014/main" id="{9CC89107-E337-37BE-6565-79CD1F1561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18" name="Group 993">
                <a:extLst>
                  <a:ext uri="{FF2B5EF4-FFF2-40B4-BE49-F238E27FC236}">
                    <a16:creationId xmlns:a16="http://schemas.microsoft.com/office/drawing/2014/main" id="{1E6C3EBC-CD68-1432-DB58-A6A44E1C68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339" name="AutoShape 994">
                  <a:extLst>
                    <a:ext uri="{FF2B5EF4-FFF2-40B4-BE49-F238E27FC236}">
                      <a16:creationId xmlns:a16="http://schemas.microsoft.com/office/drawing/2014/main" id="{A23E5D75-E80E-00DF-CC88-D750B537A1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40" name="AutoShape 995">
                  <a:extLst>
                    <a:ext uri="{FF2B5EF4-FFF2-40B4-BE49-F238E27FC236}">
                      <a16:creationId xmlns:a16="http://schemas.microsoft.com/office/drawing/2014/main" id="{C327206D-419D-7237-41EB-C5E9C2229C9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19" name="Rectangle 996">
                <a:extLst>
                  <a:ext uri="{FF2B5EF4-FFF2-40B4-BE49-F238E27FC236}">
                    <a16:creationId xmlns:a16="http://schemas.microsoft.com/office/drawing/2014/main" id="{BA124096-BB33-D8B8-2505-F90C9676B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0" name="Rectangle 997">
                <a:extLst>
                  <a:ext uri="{FF2B5EF4-FFF2-40B4-BE49-F238E27FC236}">
                    <a16:creationId xmlns:a16="http://schemas.microsoft.com/office/drawing/2014/main" id="{F447CD40-2BDD-4600-B349-13734184C5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grpSp>
            <p:nvGrpSpPr>
              <p:cNvPr id="5321" name="Group 998">
                <a:extLst>
                  <a:ext uri="{FF2B5EF4-FFF2-40B4-BE49-F238E27FC236}">
                    <a16:creationId xmlns:a16="http://schemas.microsoft.com/office/drawing/2014/main" id="{490CC758-060E-9FAE-3EFB-64DBCC0894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337" name="AutoShape 999">
                  <a:extLst>
                    <a:ext uri="{FF2B5EF4-FFF2-40B4-BE49-F238E27FC236}">
                      <a16:creationId xmlns:a16="http://schemas.microsoft.com/office/drawing/2014/main" id="{A046E8F7-C409-E50E-C2DD-B0AB10648F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8" name="AutoShape 1000">
                  <a:extLst>
                    <a:ext uri="{FF2B5EF4-FFF2-40B4-BE49-F238E27FC236}">
                      <a16:creationId xmlns:a16="http://schemas.microsoft.com/office/drawing/2014/main" id="{420F1F2C-B406-2C3C-CA2B-CE093869E5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2" name="Freeform 1001">
                <a:extLst>
                  <a:ext uri="{FF2B5EF4-FFF2-40B4-BE49-F238E27FC236}">
                    <a16:creationId xmlns:a16="http://schemas.microsoft.com/office/drawing/2014/main" id="{923E66BF-5153-FA00-5457-5B23F7A328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23" name="Group 1002">
                <a:extLst>
                  <a:ext uri="{FF2B5EF4-FFF2-40B4-BE49-F238E27FC236}">
                    <a16:creationId xmlns:a16="http://schemas.microsoft.com/office/drawing/2014/main" id="{0AC64B74-8855-9D02-D4FF-9AF9E3027B9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335" name="AutoShape 1003">
                  <a:extLst>
                    <a:ext uri="{FF2B5EF4-FFF2-40B4-BE49-F238E27FC236}">
                      <a16:creationId xmlns:a16="http://schemas.microsoft.com/office/drawing/2014/main" id="{E99DFEA4-DAB2-F28C-190D-F6DC62375B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336" name="AutoShape 1004">
                  <a:extLst>
                    <a:ext uri="{FF2B5EF4-FFF2-40B4-BE49-F238E27FC236}">
                      <a16:creationId xmlns:a16="http://schemas.microsoft.com/office/drawing/2014/main" id="{68558D6B-9311-0243-3157-1E231EA9322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ts val="1675"/>
                    </a:spcBef>
                    <a:buClr>
                      <a:srgbClr val="000090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Arial" panose="020B0604020202020204" pitchFamily="34" charset="0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ts val="1438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20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0090"/>
                    </a:buClr>
                    <a:buFont typeface="Wingdings" panose="05000000000000000000" pitchFamily="2" charset="2"/>
                    <a:buChar char="§"/>
                    <a:defRPr sz="1600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Comic Sans MS" panose="030F0702030302020204" pitchFamily="66" charset="0"/>
                      <a:cs typeface="Arial" panose="020B0604020202020204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 dirty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5324" name="Rectangle 1005">
                <a:extLst>
                  <a:ext uri="{FF2B5EF4-FFF2-40B4-BE49-F238E27FC236}">
                    <a16:creationId xmlns:a16="http://schemas.microsoft.com/office/drawing/2014/main" id="{4901DFF3-94C7-DD4A-DF52-0C6CF5325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5" name="Freeform 1006">
                <a:extLst>
                  <a:ext uri="{FF2B5EF4-FFF2-40B4-BE49-F238E27FC236}">
                    <a16:creationId xmlns:a16="http://schemas.microsoft.com/office/drawing/2014/main" id="{5C077667-299F-59B2-0ACC-1D05CDD03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6" name="Freeform 1007">
                <a:extLst>
                  <a:ext uri="{FF2B5EF4-FFF2-40B4-BE49-F238E27FC236}">
                    <a16:creationId xmlns:a16="http://schemas.microsoft.com/office/drawing/2014/main" id="{036CB8B5-4C35-4A48-40E2-4A48B825D4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7" name="Oval 1008">
                <a:extLst>
                  <a:ext uri="{FF2B5EF4-FFF2-40B4-BE49-F238E27FC236}">
                    <a16:creationId xmlns:a16="http://schemas.microsoft.com/office/drawing/2014/main" id="{4315CAF7-E007-9C7B-6E5F-E2C12B92ED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28" name="Freeform 1009">
                <a:extLst>
                  <a:ext uri="{FF2B5EF4-FFF2-40B4-BE49-F238E27FC236}">
                    <a16:creationId xmlns:a16="http://schemas.microsoft.com/office/drawing/2014/main" id="{9AFFE058-5761-9C44-D3DB-89A37F6D1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sp>
            <p:nvSpPr>
              <p:cNvPr id="5329" name="AutoShape 1010">
                <a:extLst>
                  <a:ext uri="{FF2B5EF4-FFF2-40B4-BE49-F238E27FC236}">
                    <a16:creationId xmlns:a16="http://schemas.microsoft.com/office/drawing/2014/main" id="{23E49855-1860-2879-B3A9-683BF47E6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0" name="AutoShape 1011">
                <a:extLst>
                  <a:ext uri="{FF2B5EF4-FFF2-40B4-BE49-F238E27FC236}">
                    <a16:creationId xmlns:a16="http://schemas.microsoft.com/office/drawing/2014/main" id="{6901B131-2873-E4A5-EEC5-EA2CAB1037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1" name="Oval 1012">
                <a:extLst>
                  <a:ext uri="{FF2B5EF4-FFF2-40B4-BE49-F238E27FC236}">
                    <a16:creationId xmlns:a16="http://schemas.microsoft.com/office/drawing/2014/main" id="{B3FAA6A2-4C25-CDEA-7AE2-E981334247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2" name="Oval 1013">
                <a:extLst>
                  <a:ext uri="{FF2B5EF4-FFF2-40B4-BE49-F238E27FC236}">
                    <a16:creationId xmlns:a16="http://schemas.microsoft.com/office/drawing/2014/main" id="{037B03AF-D39E-2D2A-5AC9-26BBD9ECAC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 dirty="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5333" name="Oval 1014">
                <a:extLst>
                  <a:ext uri="{FF2B5EF4-FFF2-40B4-BE49-F238E27FC236}">
                    <a16:creationId xmlns:a16="http://schemas.microsoft.com/office/drawing/2014/main" id="{1D0C4379-E45C-43D7-5B7A-00C1A73354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34" name="Rectangle 1015">
                <a:extLst>
                  <a:ext uri="{FF2B5EF4-FFF2-40B4-BE49-F238E27FC236}">
                    <a16:creationId xmlns:a16="http://schemas.microsoft.com/office/drawing/2014/main" id="{A0AFB3BE-8C85-D31A-5E2C-916B72F515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ts val="1675"/>
                  </a:spcBef>
                  <a:buClr>
                    <a:srgbClr val="000090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Arial" panose="020B0604020202020204" pitchFamily="34" charset="0"/>
                  </a:defRPr>
                </a:lvl1pPr>
                <a:lvl2pPr marL="742950" indent="-285750">
                  <a:lnSpc>
                    <a:spcPct val="85000"/>
                  </a:lnSpc>
                  <a:spcBef>
                    <a:spcPts val="1438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Comic Sans MS" panose="030F0702030302020204" pitchFamily="66" charset="0"/>
                    <a:ea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0090"/>
                  </a:buClr>
                  <a:buFont typeface="Wingdings" panose="05000000000000000000" pitchFamily="2" charset="2"/>
                  <a:buChar char="§"/>
                  <a:defRPr sz="1600">
                    <a:solidFill>
                      <a:schemeClr val="tx1"/>
                    </a:solidFill>
                    <a:latin typeface="Comic Sans MS" panose="030F0702030302020204" pitchFamily="66" charset="0"/>
                    <a:ea typeface="Comic Sans MS" panose="030F0702030302020204" pitchFamily="66" charset="0"/>
                    <a:cs typeface="Arial" panose="020B0604020202020204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5343" name="Group 5342">
              <a:extLst>
                <a:ext uri="{FF2B5EF4-FFF2-40B4-BE49-F238E27FC236}">
                  <a16:creationId xmlns:a16="http://schemas.microsoft.com/office/drawing/2014/main" id="{C3E30108-CB22-46D1-A2BF-1C778949E963}"/>
                </a:ext>
              </a:extLst>
            </p:cNvPr>
            <p:cNvGrpSpPr/>
            <p:nvPr/>
          </p:nvGrpSpPr>
          <p:grpSpPr>
            <a:xfrm>
              <a:off x="7613882" y="2107963"/>
              <a:ext cx="3540395" cy="3733733"/>
              <a:chOff x="7619038" y="2102861"/>
              <a:chExt cx="3540395" cy="3733733"/>
            </a:xfrm>
          </p:grpSpPr>
          <p:sp>
            <p:nvSpPr>
              <p:cNvPr id="5344" name="Line 426">
                <a:extLst>
                  <a:ext uri="{FF2B5EF4-FFF2-40B4-BE49-F238E27FC236}">
                    <a16:creationId xmlns:a16="http://schemas.microsoft.com/office/drawing/2014/main" id="{163F1DF9-C630-58FF-9CBE-1739C13702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13016" y="2695257"/>
                <a:ext cx="227964" cy="17435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dirty="0"/>
              </a:p>
            </p:txBody>
          </p:sp>
          <p:grpSp>
            <p:nvGrpSpPr>
              <p:cNvPr id="5345" name="Group 783">
                <a:extLst>
                  <a:ext uri="{FF2B5EF4-FFF2-40B4-BE49-F238E27FC236}">
                    <a16:creationId xmlns:a16="http://schemas.microsoft.com/office/drawing/2014/main" id="{AEE96DB6-2C6A-D8CD-A5CF-4B84106CE0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055854" y="2304274"/>
                <a:ext cx="298450" cy="464008"/>
                <a:chOff x="3130" y="3288"/>
                <a:chExt cx="410" cy="742"/>
              </a:xfrm>
            </p:grpSpPr>
            <p:sp>
              <p:nvSpPr>
                <p:cNvPr id="5492" name="Line 270">
                  <a:extLst>
                    <a:ext uri="{FF2B5EF4-FFF2-40B4-BE49-F238E27FC236}">
                      <a16:creationId xmlns:a16="http://schemas.microsoft.com/office/drawing/2014/main" id="{B1C37D85-D943-DA93-B2D6-CC4308CB4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130" y="3288"/>
                  <a:ext cx="205" cy="6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3" name="Line 271">
                  <a:extLst>
                    <a:ext uri="{FF2B5EF4-FFF2-40B4-BE49-F238E27FC236}">
                      <a16:creationId xmlns:a16="http://schemas.microsoft.com/office/drawing/2014/main" id="{8726558D-78C4-0735-BF78-3D27CBDFA8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288"/>
                  <a:ext cx="205" cy="6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4" name="Line 272">
                  <a:extLst>
                    <a:ext uri="{FF2B5EF4-FFF2-40B4-BE49-F238E27FC236}">
                      <a16:creationId xmlns:a16="http://schemas.microsoft.com/office/drawing/2014/main" id="{4AFA88BD-EB70-B196-F7E4-4F4971AA1D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30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5" name="Line 273">
                  <a:extLst>
                    <a:ext uri="{FF2B5EF4-FFF2-40B4-BE49-F238E27FC236}">
                      <a16:creationId xmlns:a16="http://schemas.microsoft.com/office/drawing/2014/main" id="{38DAD45A-7EB4-FAF3-3288-1D455C540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3335" y="3957"/>
                  <a:ext cx="205" cy="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6" name="Line 274">
                  <a:extLst>
                    <a:ext uri="{FF2B5EF4-FFF2-40B4-BE49-F238E27FC236}">
                      <a16:creationId xmlns:a16="http://schemas.microsoft.com/office/drawing/2014/main" id="{5A78362C-EEBF-BFB8-73F9-8256515B7A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335" y="3303"/>
                  <a:ext cx="0" cy="7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7" name="Line 275">
                  <a:extLst>
                    <a:ext uri="{FF2B5EF4-FFF2-40B4-BE49-F238E27FC236}">
                      <a16:creationId xmlns:a16="http://schemas.microsoft.com/office/drawing/2014/main" id="{BE78BC41-C503-38D0-D971-3AD55F1A5D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130" y="3888"/>
                  <a:ext cx="205" cy="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8" name="Line 276">
                  <a:extLst>
                    <a:ext uri="{FF2B5EF4-FFF2-40B4-BE49-F238E27FC236}">
                      <a16:creationId xmlns:a16="http://schemas.microsoft.com/office/drawing/2014/main" id="{DB3F3D2B-68DA-5098-85BB-9F126A67B1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335" y="3888"/>
                  <a:ext cx="205" cy="69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499" name="Line 277">
                  <a:extLst>
                    <a:ext uri="{FF2B5EF4-FFF2-40B4-BE49-F238E27FC236}">
                      <a16:creationId xmlns:a16="http://schemas.microsoft.com/office/drawing/2014/main" id="{DCA86277-FA3E-A132-0E5B-11BFCA031C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17" y="3668"/>
                  <a:ext cx="118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0" name="Line 278">
                  <a:extLst>
                    <a:ext uri="{FF2B5EF4-FFF2-40B4-BE49-F238E27FC236}">
                      <a16:creationId xmlns:a16="http://schemas.microsoft.com/office/drawing/2014/main" id="{17452843-9B31-EC31-7F4F-CCAB52148A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668"/>
                  <a:ext cx="124" cy="5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1" name="Line 279">
                  <a:extLst>
                    <a:ext uri="{FF2B5EF4-FFF2-40B4-BE49-F238E27FC236}">
                      <a16:creationId xmlns:a16="http://schemas.microsoft.com/office/drawing/2014/main" id="{BE20E3AB-BAC6-FB21-30B2-9D6A1B046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78" y="3766"/>
                  <a:ext cx="152" cy="7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2" name="Line 280">
                  <a:extLst>
                    <a:ext uri="{FF2B5EF4-FFF2-40B4-BE49-F238E27FC236}">
                      <a16:creationId xmlns:a16="http://schemas.microsoft.com/office/drawing/2014/main" id="{68360313-1E42-EF90-F6B5-55F4309DE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781"/>
                  <a:ext cx="153" cy="6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3" name="Line 281">
                  <a:extLst>
                    <a:ext uri="{FF2B5EF4-FFF2-40B4-BE49-F238E27FC236}">
                      <a16:creationId xmlns:a16="http://schemas.microsoft.com/office/drawing/2014/main" id="{494B7D13-8F51-F0A1-5299-C0E5CB2F1A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567"/>
                  <a:ext cx="78" cy="2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4" name="Line 282">
                  <a:extLst>
                    <a:ext uri="{FF2B5EF4-FFF2-40B4-BE49-F238E27FC236}">
                      <a16:creationId xmlns:a16="http://schemas.microsoft.com/office/drawing/2014/main" id="{4867AA9C-6D62-A27B-7FF5-C2A4571B0A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3335" y="3428"/>
                  <a:ext cx="49" cy="2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5" name="Line 283">
                  <a:extLst>
                    <a:ext uri="{FF2B5EF4-FFF2-40B4-BE49-F238E27FC236}">
                      <a16:creationId xmlns:a16="http://schemas.microsoft.com/office/drawing/2014/main" id="{FA945006-BEE2-03B3-ECC1-055D017587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47" y="3558"/>
                  <a:ext cx="9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  <p:sp>
              <p:nvSpPr>
                <p:cNvPr id="5506" name="Line 284">
                  <a:extLst>
                    <a:ext uri="{FF2B5EF4-FFF2-40B4-BE49-F238E27FC236}">
                      <a16:creationId xmlns:a16="http://schemas.microsoft.com/office/drawing/2014/main" id="{99360081-D096-50BE-8A0B-5067AA8560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289" y="3422"/>
                  <a:ext cx="55" cy="36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 dirty="0"/>
                </a:p>
              </p:txBody>
            </p:sp>
          </p:grpSp>
          <p:pic>
            <p:nvPicPr>
              <p:cNvPr id="5346" name="Picture 777" descr="access_point_stylized_small">
                <a:extLst>
                  <a:ext uri="{FF2B5EF4-FFF2-40B4-BE49-F238E27FC236}">
                    <a16:creationId xmlns:a16="http://schemas.microsoft.com/office/drawing/2014/main" id="{E8F1D073-7970-A640-037B-D064E7E826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19038" y="3856797"/>
                <a:ext cx="370169" cy="3067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347" name="Picture 780" descr="access_point_stylized_small">
                <a:extLst>
                  <a:ext uri="{FF2B5EF4-FFF2-40B4-BE49-F238E27FC236}">
                    <a16:creationId xmlns:a16="http://schemas.microsoft.com/office/drawing/2014/main" id="{935FB71D-FD7E-3AC3-39D3-9CAB07D5D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95766" y="5519130"/>
                <a:ext cx="380935" cy="3174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5348" name="Group 5347">
                <a:extLst>
                  <a:ext uri="{FF2B5EF4-FFF2-40B4-BE49-F238E27FC236}">
                    <a16:creationId xmlns:a16="http://schemas.microsoft.com/office/drawing/2014/main" id="{56B9B17D-0D41-7909-CB53-FCFAF0537208}"/>
                  </a:ext>
                </a:extLst>
              </p:cNvPr>
              <p:cNvGrpSpPr/>
              <p:nvPr/>
            </p:nvGrpSpPr>
            <p:grpSpPr>
              <a:xfrm>
                <a:off x="9788714" y="4984881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85" name="Freeform 471">
                  <a:extLst>
                    <a:ext uri="{FF2B5EF4-FFF2-40B4-BE49-F238E27FC236}">
                      <a16:creationId xmlns:a16="http://schemas.microsoft.com/office/drawing/2014/main" id="{56433D66-AAFD-3CB4-8787-5DCC40FE271D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86" name="Oval 5485">
                  <a:extLst>
                    <a:ext uri="{FF2B5EF4-FFF2-40B4-BE49-F238E27FC236}">
                      <a16:creationId xmlns:a16="http://schemas.microsoft.com/office/drawing/2014/main" id="{0C506C21-A87B-E6EA-CA4B-CC748DD5129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87" name="Group 5486">
                  <a:extLst>
                    <a:ext uri="{FF2B5EF4-FFF2-40B4-BE49-F238E27FC236}">
                      <a16:creationId xmlns:a16="http://schemas.microsoft.com/office/drawing/2014/main" id="{B645036E-3969-E282-F8FD-4851BEFC3B3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88" name="Freeform 474">
                    <a:extLst>
                      <a:ext uri="{FF2B5EF4-FFF2-40B4-BE49-F238E27FC236}">
                        <a16:creationId xmlns:a16="http://schemas.microsoft.com/office/drawing/2014/main" id="{7D6D9139-2FB1-11AF-1884-37C0E3011EAD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9" name="Freeform 475">
                    <a:extLst>
                      <a:ext uri="{FF2B5EF4-FFF2-40B4-BE49-F238E27FC236}">
                        <a16:creationId xmlns:a16="http://schemas.microsoft.com/office/drawing/2014/main" id="{48C50CFC-8208-3B38-E633-D8F8C52E7C8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0" name="Freeform 476">
                    <a:extLst>
                      <a:ext uri="{FF2B5EF4-FFF2-40B4-BE49-F238E27FC236}">
                        <a16:creationId xmlns:a16="http://schemas.microsoft.com/office/drawing/2014/main" id="{66FC2A66-B448-17FC-DBE2-6B12C82AB35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91" name="Freeform 477">
                    <a:extLst>
                      <a:ext uri="{FF2B5EF4-FFF2-40B4-BE49-F238E27FC236}">
                        <a16:creationId xmlns:a16="http://schemas.microsoft.com/office/drawing/2014/main" id="{56D6597E-08CC-2FA4-6861-431A996A661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49" name="Group 5348">
                <a:extLst>
                  <a:ext uri="{FF2B5EF4-FFF2-40B4-BE49-F238E27FC236}">
                    <a16:creationId xmlns:a16="http://schemas.microsoft.com/office/drawing/2014/main" id="{7449A40D-4ED7-456B-2A3A-A1961A40EADD}"/>
                  </a:ext>
                </a:extLst>
              </p:cNvPr>
              <p:cNvGrpSpPr/>
              <p:nvPr/>
            </p:nvGrpSpPr>
            <p:grpSpPr>
              <a:xfrm>
                <a:off x="9854521" y="5333935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78" name="Rectangle 5477">
                  <a:extLst>
                    <a:ext uri="{FF2B5EF4-FFF2-40B4-BE49-F238E27FC236}">
                      <a16:creationId xmlns:a16="http://schemas.microsoft.com/office/drawing/2014/main" id="{DC5AC569-D5B9-B329-57D6-AC1D99F73813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79" name="Freeform 521">
                  <a:extLst>
                    <a:ext uri="{FF2B5EF4-FFF2-40B4-BE49-F238E27FC236}">
                      <a16:creationId xmlns:a16="http://schemas.microsoft.com/office/drawing/2014/main" id="{8F1B6602-A546-D8C4-E472-E5890FE917C1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80" name="Group 5479">
                  <a:extLst>
                    <a:ext uri="{FF2B5EF4-FFF2-40B4-BE49-F238E27FC236}">
                      <a16:creationId xmlns:a16="http://schemas.microsoft.com/office/drawing/2014/main" id="{8075DA7A-83DA-B986-5A7B-66A15B5BB726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81" name="Freeform 523">
                    <a:extLst>
                      <a:ext uri="{FF2B5EF4-FFF2-40B4-BE49-F238E27FC236}">
                        <a16:creationId xmlns:a16="http://schemas.microsoft.com/office/drawing/2014/main" id="{EB01F0CE-185F-56D0-C4C1-995D1300EF97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2" name="Freeform 524">
                    <a:extLst>
                      <a:ext uri="{FF2B5EF4-FFF2-40B4-BE49-F238E27FC236}">
                        <a16:creationId xmlns:a16="http://schemas.microsoft.com/office/drawing/2014/main" id="{58DC3EB9-9532-8D74-9878-92DAF589C52F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3" name="Freeform 525">
                    <a:extLst>
                      <a:ext uri="{FF2B5EF4-FFF2-40B4-BE49-F238E27FC236}">
                        <a16:creationId xmlns:a16="http://schemas.microsoft.com/office/drawing/2014/main" id="{A51523C0-5A5E-24B2-C8E5-506744822AC0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84" name="Freeform 526">
                    <a:extLst>
                      <a:ext uri="{FF2B5EF4-FFF2-40B4-BE49-F238E27FC236}">
                        <a16:creationId xmlns:a16="http://schemas.microsoft.com/office/drawing/2014/main" id="{8434637D-3A93-64F8-2584-D50F12E308D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0" name="Group 5349">
                <a:extLst>
                  <a:ext uri="{FF2B5EF4-FFF2-40B4-BE49-F238E27FC236}">
                    <a16:creationId xmlns:a16="http://schemas.microsoft.com/office/drawing/2014/main" id="{B012E99C-BFCA-E123-79AB-AD8E33FCF151}"/>
                  </a:ext>
                </a:extLst>
              </p:cNvPr>
              <p:cNvGrpSpPr/>
              <p:nvPr/>
            </p:nvGrpSpPr>
            <p:grpSpPr>
              <a:xfrm>
                <a:off x="8681775" y="4962318"/>
                <a:ext cx="393760" cy="218578"/>
                <a:chOff x="7493876" y="2774731"/>
                <a:chExt cx="1481958" cy="894622"/>
              </a:xfrm>
            </p:grpSpPr>
            <p:sp>
              <p:nvSpPr>
                <p:cNvPr id="5471" name="Freeform 479">
                  <a:extLst>
                    <a:ext uri="{FF2B5EF4-FFF2-40B4-BE49-F238E27FC236}">
                      <a16:creationId xmlns:a16="http://schemas.microsoft.com/office/drawing/2014/main" id="{AE22CC43-590A-006A-D845-5160D359630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72" name="Oval 5471">
                  <a:extLst>
                    <a:ext uri="{FF2B5EF4-FFF2-40B4-BE49-F238E27FC236}">
                      <a16:creationId xmlns:a16="http://schemas.microsoft.com/office/drawing/2014/main" id="{6A9C37FC-30FC-C218-AF67-4B1D21B4425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73" name="Group 5472">
                  <a:extLst>
                    <a:ext uri="{FF2B5EF4-FFF2-40B4-BE49-F238E27FC236}">
                      <a16:creationId xmlns:a16="http://schemas.microsoft.com/office/drawing/2014/main" id="{A41DFD08-8783-074D-8BD8-9E31E5968720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74" name="Freeform 482">
                    <a:extLst>
                      <a:ext uri="{FF2B5EF4-FFF2-40B4-BE49-F238E27FC236}">
                        <a16:creationId xmlns:a16="http://schemas.microsoft.com/office/drawing/2014/main" id="{A06038B8-EE92-EE69-6957-A12E66B4464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5" name="Freeform 483">
                    <a:extLst>
                      <a:ext uri="{FF2B5EF4-FFF2-40B4-BE49-F238E27FC236}">
                        <a16:creationId xmlns:a16="http://schemas.microsoft.com/office/drawing/2014/main" id="{D2744C4D-809A-3D4F-1403-AC05F3B4D6F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6" name="Freeform 484">
                    <a:extLst>
                      <a:ext uri="{FF2B5EF4-FFF2-40B4-BE49-F238E27FC236}">
                        <a16:creationId xmlns:a16="http://schemas.microsoft.com/office/drawing/2014/main" id="{41CDEB6D-0797-57AB-83CD-4CAF2334D88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7" name="Freeform 485">
                    <a:extLst>
                      <a:ext uri="{FF2B5EF4-FFF2-40B4-BE49-F238E27FC236}">
                        <a16:creationId xmlns:a16="http://schemas.microsoft.com/office/drawing/2014/main" id="{C995570F-B30A-5BC3-17A7-7566E4F956D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1" name="Group 5350">
                <a:extLst>
                  <a:ext uri="{FF2B5EF4-FFF2-40B4-BE49-F238E27FC236}">
                    <a16:creationId xmlns:a16="http://schemas.microsoft.com/office/drawing/2014/main" id="{2842C193-CADE-FB69-86CE-0C99177EFB99}"/>
                  </a:ext>
                </a:extLst>
              </p:cNvPr>
              <p:cNvGrpSpPr/>
              <p:nvPr/>
            </p:nvGrpSpPr>
            <p:grpSpPr>
              <a:xfrm>
                <a:off x="8316676" y="5189331"/>
                <a:ext cx="309740" cy="190838"/>
                <a:chOff x="3668110" y="2448910"/>
                <a:chExt cx="3794234" cy="2165130"/>
              </a:xfrm>
            </p:grpSpPr>
            <p:sp>
              <p:nvSpPr>
                <p:cNvPr id="5464" name="Rectangle 5463">
                  <a:extLst>
                    <a:ext uri="{FF2B5EF4-FFF2-40B4-BE49-F238E27FC236}">
                      <a16:creationId xmlns:a16="http://schemas.microsoft.com/office/drawing/2014/main" id="{456AA728-76AD-E3BB-6491-E61998850E40}"/>
                    </a:ext>
                  </a:extLst>
                </p:cNvPr>
                <p:cNvSpPr/>
                <p:nvPr/>
              </p:nvSpPr>
              <p:spPr>
                <a:xfrm>
                  <a:off x="3668110" y="3741409"/>
                  <a:ext cx="3780587" cy="872631"/>
                </a:xfrm>
                <a:prstGeom prst="rect">
                  <a:avLst/>
                </a:pr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465" name="Freeform 530">
                  <a:extLst>
                    <a:ext uri="{FF2B5EF4-FFF2-40B4-BE49-F238E27FC236}">
                      <a16:creationId xmlns:a16="http://schemas.microsoft.com/office/drawing/2014/main" id="{F37CF69E-39A6-E748-94F5-A1297C85B4F3}"/>
                    </a:ext>
                  </a:extLst>
                </p:cNvPr>
                <p:cNvSpPr/>
                <p:nvPr/>
              </p:nvSpPr>
              <p:spPr>
                <a:xfrm>
                  <a:off x="3678620" y="2448910"/>
                  <a:ext cx="3783724" cy="1324303"/>
                </a:xfrm>
                <a:custGeom>
                  <a:avLst/>
                  <a:gdLst>
                    <a:gd name="connsiteX0" fmla="*/ 0 w 3783724"/>
                    <a:gd name="connsiteY0" fmla="*/ 1313793 h 1324303"/>
                    <a:gd name="connsiteX1" fmla="*/ 0 w 3783724"/>
                    <a:gd name="connsiteY1" fmla="*/ 1313793 h 1324303"/>
                    <a:gd name="connsiteX2" fmla="*/ 252248 w 3783724"/>
                    <a:gd name="connsiteY2" fmla="*/ 0 h 1324303"/>
                    <a:gd name="connsiteX3" fmla="*/ 3415862 w 3783724"/>
                    <a:gd name="connsiteY3" fmla="*/ 21020 h 1324303"/>
                    <a:gd name="connsiteX4" fmla="*/ 3783724 w 3783724"/>
                    <a:gd name="connsiteY4" fmla="*/ 1324303 h 1324303"/>
                    <a:gd name="connsiteX5" fmla="*/ 0 w 3783724"/>
                    <a:gd name="connsiteY5" fmla="*/ 1313793 h 1324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3783724" h="1324303">
                      <a:moveTo>
                        <a:pt x="0" y="1313793"/>
                      </a:moveTo>
                      <a:lnTo>
                        <a:pt x="0" y="1313793"/>
                      </a:lnTo>
                      <a:lnTo>
                        <a:pt x="252248" y="0"/>
                      </a:lnTo>
                      <a:lnTo>
                        <a:pt x="3415862" y="21020"/>
                      </a:lnTo>
                      <a:lnTo>
                        <a:pt x="3783724" y="1324303"/>
                      </a:lnTo>
                      <a:lnTo>
                        <a:pt x="0" y="1313793"/>
                      </a:lnTo>
                      <a:close/>
                    </a:path>
                  </a:pathLst>
                </a:cu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466" name="Group 5465">
                  <a:extLst>
                    <a:ext uri="{FF2B5EF4-FFF2-40B4-BE49-F238E27FC236}">
                      <a16:creationId xmlns:a16="http://schemas.microsoft.com/office/drawing/2014/main" id="{4E06F4E2-D40D-218D-BC1D-FCACC8F5E5CA}"/>
                    </a:ext>
                  </a:extLst>
                </p:cNvPr>
                <p:cNvGrpSpPr/>
                <p:nvPr/>
              </p:nvGrpSpPr>
              <p:grpSpPr>
                <a:xfrm>
                  <a:off x="3941378" y="2603243"/>
                  <a:ext cx="3202061" cy="1066110"/>
                  <a:chOff x="7939341" y="3037317"/>
                  <a:chExt cx="897649" cy="353919"/>
                </a:xfrm>
              </p:grpSpPr>
              <p:sp>
                <p:nvSpPr>
                  <p:cNvPr id="5467" name="Freeform 532">
                    <a:extLst>
                      <a:ext uri="{FF2B5EF4-FFF2-40B4-BE49-F238E27FC236}">
                        <a16:creationId xmlns:a16="http://schemas.microsoft.com/office/drawing/2014/main" id="{C81DE1C0-CAB7-92C7-7C30-8CE0637DD90C}"/>
                      </a:ext>
                    </a:extLst>
                  </p:cNvPr>
                  <p:cNvSpPr/>
                  <p:nvPr/>
                </p:nvSpPr>
                <p:spPr>
                  <a:xfrm>
                    <a:off x="7964170" y="30373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8" name="Freeform 533">
                    <a:extLst>
                      <a:ext uri="{FF2B5EF4-FFF2-40B4-BE49-F238E27FC236}">
                        <a16:creationId xmlns:a16="http://schemas.microsoft.com/office/drawing/2014/main" id="{CFF2438C-AAF4-5676-B18A-505578424374}"/>
                      </a:ext>
                    </a:extLst>
                  </p:cNvPr>
                  <p:cNvSpPr/>
                  <p:nvPr/>
                </p:nvSpPr>
                <p:spPr>
                  <a:xfrm>
                    <a:off x="8519948" y="32067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9" name="Freeform 534">
                    <a:extLst>
                      <a:ext uri="{FF2B5EF4-FFF2-40B4-BE49-F238E27FC236}">
                        <a16:creationId xmlns:a16="http://schemas.microsoft.com/office/drawing/2014/main" id="{E13B4018-2099-9D20-D21C-4948B3E4A6F9}"/>
                      </a:ext>
                    </a:extLst>
                  </p:cNvPr>
                  <p:cNvSpPr/>
                  <p:nvPr/>
                </p:nvSpPr>
                <p:spPr>
                  <a:xfrm>
                    <a:off x="7939341" y="32067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70" name="Freeform 535">
                    <a:extLst>
                      <a:ext uri="{FF2B5EF4-FFF2-40B4-BE49-F238E27FC236}">
                        <a16:creationId xmlns:a16="http://schemas.microsoft.com/office/drawing/2014/main" id="{A5F1CF2F-01A9-CE6A-3BD7-4064B80EC0FB}"/>
                      </a:ext>
                    </a:extLst>
                  </p:cNvPr>
                  <p:cNvSpPr/>
                  <p:nvPr/>
                </p:nvSpPr>
                <p:spPr>
                  <a:xfrm>
                    <a:off x="8047413" y="31234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2" name="Group 5351">
                <a:extLst>
                  <a:ext uri="{FF2B5EF4-FFF2-40B4-BE49-F238E27FC236}">
                    <a16:creationId xmlns:a16="http://schemas.microsoft.com/office/drawing/2014/main" id="{58347A02-931C-CE7B-7585-020636EBAF43}"/>
                  </a:ext>
                </a:extLst>
              </p:cNvPr>
              <p:cNvGrpSpPr/>
              <p:nvPr/>
            </p:nvGrpSpPr>
            <p:grpSpPr>
              <a:xfrm>
                <a:off x="8444983" y="2807207"/>
                <a:ext cx="353678" cy="168275"/>
                <a:chOff x="7493876" y="2774731"/>
                <a:chExt cx="1481958" cy="894622"/>
              </a:xfrm>
            </p:grpSpPr>
            <p:sp>
              <p:nvSpPr>
                <p:cNvPr id="5457" name="Freeform 407">
                  <a:extLst>
                    <a:ext uri="{FF2B5EF4-FFF2-40B4-BE49-F238E27FC236}">
                      <a16:creationId xmlns:a16="http://schemas.microsoft.com/office/drawing/2014/main" id="{EDDBC70D-ABD0-D0FA-E401-03AC352F34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8" name="Oval 5457">
                  <a:extLst>
                    <a:ext uri="{FF2B5EF4-FFF2-40B4-BE49-F238E27FC236}">
                      <a16:creationId xmlns:a16="http://schemas.microsoft.com/office/drawing/2014/main" id="{BE829C16-42A9-BA26-C085-0D79CF1B6CC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9" name="Group 5458">
                  <a:extLst>
                    <a:ext uri="{FF2B5EF4-FFF2-40B4-BE49-F238E27FC236}">
                      <a16:creationId xmlns:a16="http://schemas.microsoft.com/office/drawing/2014/main" id="{5BD422A8-5A3E-86B5-CADE-DD6AFD936A78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60" name="Freeform 410">
                    <a:extLst>
                      <a:ext uri="{FF2B5EF4-FFF2-40B4-BE49-F238E27FC236}">
                        <a16:creationId xmlns:a16="http://schemas.microsoft.com/office/drawing/2014/main" id="{44140D3D-9C84-98E8-1B42-6BF835F40ACA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1" name="Freeform 411">
                    <a:extLst>
                      <a:ext uri="{FF2B5EF4-FFF2-40B4-BE49-F238E27FC236}">
                        <a16:creationId xmlns:a16="http://schemas.microsoft.com/office/drawing/2014/main" id="{79CFC1CE-DAD4-1CBD-FBD6-B11CB56C48D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2" name="Freeform 412">
                    <a:extLst>
                      <a:ext uri="{FF2B5EF4-FFF2-40B4-BE49-F238E27FC236}">
                        <a16:creationId xmlns:a16="http://schemas.microsoft.com/office/drawing/2014/main" id="{49F22196-56BF-6A70-FC07-7F9A4AAC620D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63" name="Freeform 413">
                    <a:extLst>
                      <a:ext uri="{FF2B5EF4-FFF2-40B4-BE49-F238E27FC236}">
                        <a16:creationId xmlns:a16="http://schemas.microsoft.com/office/drawing/2014/main" id="{18C4207C-94B9-89DD-9C1B-6DF32994181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3" name="Group 5352">
                <a:extLst>
                  <a:ext uri="{FF2B5EF4-FFF2-40B4-BE49-F238E27FC236}">
                    <a16:creationId xmlns:a16="http://schemas.microsoft.com/office/drawing/2014/main" id="{BCE77660-4B1E-D399-BE96-FB2B33496783}"/>
                  </a:ext>
                </a:extLst>
              </p:cNvPr>
              <p:cNvGrpSpPr/>
              <p:nvPr/>
            </p:nvGrpSpPr>
            <p:grpSpPr>
              <a:xfrm>
                <a:off x="8055226" y="3960892"/>
                <a:ext cx="354986" cy="175668"/>
                <a:chOff x="7493876" y="2774731"/>
                <a:chExt cx="1481958" cy="894622"/>
              </a:xfrm>
            </p:grpSpPr>
            <p:sp>
              <p:nvSpPr>
                <p:cNvPr id="5450" name="Freeform 415">
                  <a:extLst>
                    <a:ext uri="{FF2B5EF4-FFF2-40B4-BE49-F238E27FC236}">
                      <a16:creationId xmlns:a16="http://schemas.microsoft.com/office/drawing/2014/main" id="{B4E86603-AB39-9C16-7A23-1A21832A792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51" name="Oval 5450">
                  <a:extLst>
                    <a:ext uri="{FF2B5EF4-FFF2-40B4-BE49-F238E27FC236}">
                      <a16:creationId xmlns:a16="http://schemas.microsoft.com/office/drawing/2014/main" id="{13804998-F219-8CFA-696D-7D381FAA37B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52" name="Group 5451">
                  <a:extLst>
                    <a:ext uri="{FF2B5EF4-FFF2-40B4-BE49-F238E27FC236}">
                      <a16:creationId xmlns:a16="http://schemas.microsoft.com/office/drawing/2014/main" id="{CE9884EC-B3B4-B8DF-EC3B-BDDEB39868B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53" name="Freeform 418">
                    <a:extLst>
                      <a:ext uri="{FF2B5EF4-FFF2-40B4-BE49-F238E27FC236}">
                        <a16:creationId xmlns:a16="http://schemas.microsoft.com/office/drawing/2014/main" id="{77ADF58D-B672-33B6-E5C8-B2BD462796F1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4" name="Freeform 419">
                    <a:extLst>
                      <a:ext uri="{FF2B5EF4-FFF2-40B4-BE49-F238E27FC236}">
                        <a16:creationId xmlns:a16="http://schemas.microsoft.com/office/drawing/2014/main" id="{EDE06EB2-596A-F1C6-D89A-172A1250CB43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5" name="Freeform 420">
                    <a:extLst>
                      <a:ext uri="{FF2B5EF4-FFF2-40B4-BE49-F238E27FC236}">
                        <a16:creationId xmlns:a16="http://schemas.microsoft.com/office/drawing/2014/main" id="{81F1D3EB-58E0-A5C0-CDD2-0A8292887C8E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56" name="Freeform 421">
                    <a:extLst>
                      <a:ext uri="{FF2B5EF4-FFF2-40B4-BE49-F238E27FC236}">
                        <a16:creationId xmlns:a16="http://schemas.microsoft.com/office/drawing/2014/main" id="{F4EED73C-6989-77AB-6918-4B90EA6F593A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4" name="Group 5353">
                <a:extLst>
                  <a:ext uri="{FF2B5EF4-FFF2-40B4-BE49-F238E27FC236}">
                    <a16:creationId xmlns:a16="http://schemas.microsoft.com/office/drawing/2014/main" id="{88A3A98A-DAE8-FB3B-F2EB-80DBC1DB7016}"/>
                  </a:ext>
                </a:extLst>
              </p:cNvPr>
              <p:cNvGrpSpPr/>
              <p:nvPr/>
            </p:nvGrpSpPr>
            <p:grpSpPr>
              <a:xfrm>
                <a:off x="10889241" y="3596263"/>
                <a:ext cx="170989" cy="97052"/>
                <a:chOff x="7493876" y="2774731"/>
                <a:chExt cx="1481958" cy="894622"/>
              </a:xfrm>
            </p:grpSpPr>
            <p:sp>
              <p:nvSpPr>
                <p:cNvPr id="5443" name="Freeform 455">
                  <a:extLst>
                    <a:ext uri="{FF2B5EF4-FFF2-40B4-BE49-F238E27FC236}">
                      <a16:creationId xmlns:a16="http://schemas.microsoft.com/office/drawing/2014/main" id="{555A2F96-49BB-D767-6CB5-5B9A523DB68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44" name="Oval 5443">
                  <a:extLst>
                    <a:ext uri="{FF2B5EF4-FFF2-40B4-BE49-F238E27FC236}">
                      <a16:creationId xmlns:a16="http://schemas.microsoft.com/office/drawing/2014/main" id="{D0C062F3-BF1D-B612-E948-5BFCD1EA606D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45" name="Group 5444">
                  <a:extLst>
                    <a:ext uri="{FF2B5EF4-FFF2-40B4-BE49-F238E27FC236}">
                      <a16:creationId xmlns:a16="http://schemas.microsoft.com/office/drawing/2014/main" id="{9C0F3E9D-2575-F6C5-9D3A-AF3E8237132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46" name="Freeform 458">
                    <a:extLst>
                      <a:ext uri="{FF2B5EF4-FFF2-40B4-BE49-F238E27FC236}">
                        <a16:creationId xmlns:a16="http://schemas.microsoft.com/office/drawing/2014/main" id="{12BD4FE1-CE14-B5FB-F450-737633D20B6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7" name="Freeform 459">
                    <a:extLst>
                      <a:ext uri="{FF2B5EF4-FFF2-40B4-BE49-F238E27FC236}">
                        <a16:creationId xmlns:a16="http://schemas.microsoft.com/office/drawing/2014/main" id="{4666C935-C3D1-12C2-0582-0AB40C171B74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8" name="Freeform 460">
                    <a:extLst>
                      <a:ext uri="{FF2B5EF4-FFF2-40B4-BE49-F238E27FC236}">
                        <a16:creationId xmlns:a16="http://schemas.microsoft.com/office/drawing/2014/main" id="{AEBEC2FA-E1F6-8F85-043D-A0AAD96B74D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9" name="Freeform 461">
                    <a:extLst>
                      <a:ext uri="{FF2B5EF4-FFF2-40B4-BE49-F238E27FC236}">
                        <a16:creationId xmlns:a16="http://schemas.microsoft.com/office/drawing/2014/main" id="{0342CDED-36ED-1755-FF08-19BBC835ADB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5" name="Group 5354">
                <a:extLst>
                  <a:ext uri="{FF2B5EF4-FFF2-40B4-BE49-F238E27FC236}">
                    <a16:creationId xmlns:a16="http://schemas.microsoft.com/office/drawing/2014/main" id="{7CE81D07-5497-68C4-C39B-E2143C29F4E6}"/>
                  </a:ext>
                </a:extLst>
              </p:cNvPr>
              <p:cNvGrpSpPr/>
              <p:nvPr/>
            </p:nvGrpSpPr>
            <p:grpSpPr>
              <a:xfrm>
                <a:off x="10415765" y="3491036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36" name="Freeform 615">
                  <a:extLst>
                    <a:ext uri="{FF2B5EF4-FFF2-40B4-BE49-F238E27FC236}">
                      <a16:creationId xmlns:a16="http://schemas.microsoft.com/office/drawing/2014/main" id="{4B484CC1-CB33-0EE0-664C-F53ED64238A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7" name="Oval 5436">
                  <a:extLst>
                    <a:ext uri="{FF2B5EF4-FFF2-40B4-BE49-F238E27FC236}">
                      <a16:creationId xmlns:a16="http://schemas.microsoft.com/office/drawing/2014/main" id="{660425E7-AD9B-57F0-863B-618EF8DDC811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8" name="Group 5437">
                  <a:extLst>
                    <a:ext uri="{FF2B5EF4-FFF2-40B4-BE49-F238E27FC236}">
                      <a16:creationId xmlns:a16="http://schemas.microsoft.com/office/drawing/2014/main" id="{30B09325-6C5E-45CA-CFAD-145A4A870AD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9" name="Freeform 618">
                    <a:extLst>
                      <a:ext uri="{FF2B5EF4-FFF2-40B4-BE49-F238E27FC236}">
                        <a16:creationId xmlns:a16="http://schemas.microsoft.com/office/drawing/2014/main" id="{DB5F1059-D8A8-EEA4-C512-D7A617F26BB9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0" name="Freeform 619">
                    <a:extLst>
                      <a:ext uri="{FF2B5EF4-FFF2-40B4-BE49-F238E27FC236}">
                        <a16:creationId xmlns:a16="http://schemas.microsoft.com/office/drawing/2014/main" id="{990D7DA9-0DE1-5044-5F4F-14ABDC86FC1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1" name="Freeform 620">
                    <a:extLst>
                      <a:ext uri="{FF2B5EF4-FFF2-40B4-BE49-F238E27FC236}">
                        <a16:creationId xmlns:a16="http://schemas.microsoft.com/office/drawing/2014/main" id="{F92ECC8E-88FA-1098-C2F4-9E9416B31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42" name="Freeform 621">
                    <a:extLst>
                      <a:ext uri="{FF2B5EF4-FFF2-40B4-BE49-F238E27FC236}">
                        <a16:creationId xmlns:a16="http://schemas.microsoft.com/office/drawing/2014/main" id="{F6E7FF32-3053-EDE3-6868-9CFD4AB0AA95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6" name="Group 5355">
                <a:extLst>
                  <a:ext uri="{FF2B5EF4-FFF2-40B4-BE49-F238E27FC236}">
                    <a16:creationId xmlns:a16="http://schemas.microsoft.com/office/drawing/2014/main" id="{6ECF3106-BFBA-2DA3-3875-7FFB0AD00E68}"/>
                  </a:ext>
                </a:extLst>
              </p:cNvPr>
              <p:cNvGrpSpPr/>
              <p:nvPr/>
            </p:nvGrpSpPr>
            <p:grpSpPr>
              <a:xfrm>
                <a:off x="9953880" y="2197190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9" name="Freeform 577">
                  <a:extLst>
                    <a:ext uri="{FF2B5EF4-FFF2-40B4-BE49-F238E27FC236}">
                      <a16:creationId xmlns:a16="http://schemas.microsoft.com/office/drawing/2014/main" id="{31153F28-8B26-24FF-8711-CAC0CC9A2D4C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30" name="Oval 5429">
                  <a:extLst>
                    <a:ext uri="{FF2B5EF4-FFF2-40B4-BE49-F238E27FC236}">
                      <a16:creationId xmlns:a16="http://schemas.microsoft.com/office/drawing/2014/main" id="{54562E3E-214C-3FD2-8916-982E614618D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31" name="Group 5430">
                  <a:extLst>
                    <a:ext uri="{FF2B5EF4-FFF2-40B4-BE49-F238E27FC236}">
                      <a16:creationId xmlns:a16="http://schemas.microsoft.com/office/drawing/2014/main" id="{0617C64A-4A15-6B3D-6DC7-656B1BB3775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32" name="Freeform 580">
                    <a:extLst>
                      <a:ext uri="{FF2B5EF4-FFF2-40B4-BE49-F238E27FC236}">
                        <a16:creationId xmlns:a16="http://schemas.microsoft.com/office/drawing/2014/main" id="{3C2E5A97-55FE-A480-9FB5-F182F2E857E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3" name="Freeform 581">
                    <a:extLst>
                      <a:ext uri="{FF2B5EF4-FFF2-40B4-BE49-F238E27FC236}">
                        <a16:creationId xmlns:a16="http://schemas.microsoft.com/office/drawing/2014/main" id="{80932C2B-5923-F335-95D9-70EBB7988E20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4" name="Freeform 582">
                    <a:extLst>
                      <a:ext uri="{FF2B5EF4-FFF2-40B4-BE49-F238E27FC236}">
                        <a16:creationId xmlns:a16="http://schemas.microsoft.com/office/drawing/2014/main" id="{0DBC0667-9F31-44FD-D4CF-A3D4CECDA749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35" name="Freeform 583">
                    <a:extLst>
                      <a:ext uri="{FF2B5EF4-FFF2-40B4-BE49-F238E27FC236}">
                        <a16:creationId xmlns:a16="http://schemas.microsoft.com/office/drawing/2014/main" id="{9D094745-BB7B-89D5-4F46-21A54094C643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7" name="Group 5356">
                <a:extLst>
                  <a:ext uri="{FF2B5EF4-FFF2-40B4-BE49-F238E27FC236}">
                    <a16:creationId xmlns:a16="http://schemas.microsoft.com/office/drawing/2014/main" id="{2B6F7B87-B4B1-9746-E0DC-1CBDA14BAFB8}"/>
                  </a:ext>
                </a:extLst>
              </p:cNvPr>
              <p:cNvGrpSpPr/>
              <p:nvPr/>
            </p:nvGrpSpPr>
            <p:grpSpPr>
              <a:xfrm>
                <a:off x="10532370" y="2608265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22" name="Freeform 593">
                  <a:extLst>
                    <a:ext uri="{FF2B5EF4-FFF2-40B4-BE49-F238E27FC236}">
                      <a16:creationId xmlns:a16="http://schemas.microsoft.com/office/drawing/2014/main" id="{20BAB3FE-AA13-07A1-871E-4AB48C214C4E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23" name="Oval 5422">
                  <a:extLst>
                    <a:ext uri="{FF2B5EF4-FFF2-40B4-BE49-F238E27FC236}">
                      <a16:creationId xmlns:a16="http://schemas.microsoft.com/office/drawing/2014/main" id="{DD1FFE48-C465-9874-FB55-40A364C6AE5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24" name="Group 5423">
                  <a:extLst>
                    <a:ext uri="{FF2B5EF4-FFF2-40B4-BE49-F238E27FC236}">
                      <a16:creationId xmlns:a16="http://schemas.microsoft.com/office/drawing/2014/main" id="{14A2A218-BC92-42CA-649D-448383CFEE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25" name="Freeform 596">
                    <a:extLst>
                      <a:ext uri="{FF2B5EF4-FFF2-40B4-BE49-F238E27FC236}">
                        <a16:creationId xmlns:a16="http://schemas.microsoft.com/office/drawing/2014/main" id="{7856AA3B-9D78-5196-2989-46EB64D9FAF0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6" name="Freeform 597">
                    <a:extLst>
                      <a:ext uri="{FF2B5EF4-FFF2-40B4-BE49-F238E27FC236}">
                        <a16:creationId xmlns:a16="http://schemas.microsoft.com/office/drawing/2014/main" id="{D14209A8-0617-AE59-1469-785BBAD48F27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7" name="Freeform 598">
                    <a:extLst>
                      <a:ext uri="{FF2B5EF4-FFF2-40B4-BE49-F238E27FC236}">
                        <a16:creationId xmlns:a16="http://schemas.microsoft.com/office/drawing/2014/main" id="{9EF33B2A-82F8-A9E0-B028-4A2CB3939012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8" name="Freeform 599">
                    <a:extLst>
                      <a:ext uri="{FF2B5EF4-FFF2-40B4-BE49-F238E27FC236}">
                        <a16:creationId xmlns:a16="http://schemas.microsoft.com/office/drawing/2014/main" id="{26673C35-7D3F-6912-B05D-A0E18CD6637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8" name="Group 5357">
                <a:extLst>
                  <a:ext uri="{FF2B5EF4-FFF2-40B4-BE49-F238E27FC236}">
                    <a16:creationId xmlns:a16="http://schemas.microsoft.com/office/drawing/2014/main" id="{418AE7CB-0BBD-18F8-31B3-7A1644F1A952}"/>
                  </a:ext>
                </a:extLst>
              </p:cNvPr>
              <p:cNvGrpSpPr/>
              <p:nvPr/>
            </p:nvGrpSpPr>
            <p:grpSpPr>
              <a:xfrm>
                <a:off x="10648981" y="2102861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15" name="Freeform 601">
                  <a:extLst>
                    <a:ext uri="{FF2B5EF4-FFF2-40B4-BE49-F238E27FC236}">
                      <a16:creationId xmlns:a16="http://schemas.microsoft.com/office/drawing/2014/main" id="{8A805B91-F190-F98F-FB32-6952431D27B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16" name="Oval 5415">
                  <a:extLst>
                    <a:ext uri="{FF2B5EF4-FFF2-40B4-BE49-F238E27FC236}">
                      <a16:creationId xmlns:a16="http://schemas.microsoft.com/office/drawing/2014/main" id="{C747F64C-63D0-8F42-A680-DD5734C5F00B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7" name="Group 5416">
                  <a:extLst>
                    <a:ext uri="{FF2B5EF4-FFF2-40B4-BE49-F238E27FC236}">
                      <a16:creationId xmlns:a16="http://schemas.microsoft.com/office/drawing/2014/main" id="{248F2E14-822E-EFDA-82E0-381D964C1EB6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8" name="Freeform 604">
                    <a:extLst>
                      <a:ext uri="{FF2B5EF4-FFF2-40B4-BE49-F238E27FC236}">
                        <a16:creationId xmlns:a16="http://schemas.microsoft.com/office/drawing/2014/main" id="{A71E5AD2-8186-56DE-7FD1-DF3487C421A6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9" name="Freeform 605">
                    <a:extLst>
                      <a:ext uri="{FF2B5EF4-FFF2-40B4-BE49-F238E27FC236}">
                        <a16:creationId xmlns:a16="http://schemas.microsoft.com/office/drawing/2014/main" id="{566C43EB-DA6E-FDD9-2D0C-C1CF0EB96A72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0" name="Freeform 606">
                    <a:extLst>
                      <a:ext uri="{FF2B5EF4-FFF2-40B4-BE49-F238E27FC236}">
                        <a16:creationId xmlns:a16="http://schemas.microsoft.com/office/drawing/2014/main" id="{D95ABD40-0B9B-25B6-AC11-DE0779C3D45B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21" name="Freeform 607">
                    <a:extLst>
                      <a:ext uri="{FF2B5EF4-FFF2-40B4-BE49-F238E27FC236}">
                        <a16:creationId xmlns:a16="http://schemas.microsoft.com/office/drawing/2014/main" id="{6E7AEDE4-0C6B-28FB-D1F9-D3BA2CEA257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59" name="Group 5358">
                <a:extLst>
                  <a:ext uri="{FF2B5EF4-FFF2-40B4-BE49-F238E27FC236}">
                    <a16:creationId xmlns:a16="http://schemas.microsoft.com/office/drawing/2014/main" id="{B2600A38-1C56-DDB3-F8DB-D47527EBD63A}"/>
                  </a:ext>
                </a:extLst>
              </p:cNvPr>
              <p:cNvGrpSpPr/>
              <p:nvPr/>
            </p:nvGrpSpPr>
            <p:grpSpPr>
              <a:xfrm>
                <a:off x="9103944" y="3951522"/>
                <a:ext cx="367224" cy="240304"/>
                <a:chOff x="7493876" y="2774731"/>
                <a:chExt cx="1481958" cy="894622"/>
              </a:xfrm>
            </p:grpSpPr>
            <p:sp>
              <p:nvSpPr>
                <p:cNvPr id="5408" name="Freeform 554">
                  <a:extLst>
                    <a:ext uri="{FF2B5EF4-FFF2-40B4-BE49-F238E27FC236}">
                      <a16:creationId xmlns:a16="http://schemas.microsoft.com/office/drawing/2014/main" id="{81E13C3A-3820-FB4E-49FC-4D1BBC8927EF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9" name="Oval 5408">
                  <a:extLst>
                    <a:ext uri="{FF2B5EF4-FFF2-40B4-BE49-F238E27FC236}">
                      <a16:creationId xmlns:a16="http://schemas.microsoft.com/office/drawing/2014/main" id="{B0529E70-B7A1-B068-6550-623B3FD1E389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10" name="Group 5409">
                  <a:extLst>
                    <a:ext uri="{FF2B5EF4-FFF2-40B4-BE49-F238E27FC236}">
                      <a16:creationId xmlns:a16="http://schemas.microsoft.com/office/drawing/2014/main" id="{BD4EA210-6040-0441-F966-52067AA18B95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11" name="Freeform 557">
                    <a:extLst>
                      <a:ext uri="{FF2B5EF4-FFF2-40B4-BE49-F238E27FC236}">
                        <a16:creationId xmlns:a16="http://schemas.microsoft.com/office/drawing/2014/main" id="{65C76E9B-04F2-1BDA-9194-3430C83719D3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2" name="Freeform 558">
                    <a:extLst>
                      <a:ext uri="{FF2B5EF4-FFF2-40B4-BE49-F238E27FC236}">
                        <a16:creationId xmlns:a16="http://schemas.microsoft.com/office/drawing/2014/main" id="{8A57DC7E-6A3C-0BC1-780E-6335EA8C0996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3" name="Freeform 559">
                    <a:extLst>
                      <a:ext uri="{FF2B5EF4-FFF2-40B4-BE49-F238E27FC236}">
                        <a16:creationId xmlns:a16="http://schemas.microsoft.com/office/drawing/2014/main" id="{E6902D38-FFA6-0CC3-7040-CF60CB5055F1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14" name="Freeform 560">
                    <a:extLst>
                      <a:ext uri="{FF2B5EF4-FFF2-40B4-BE49-F238E27FC236}">
                        <a16:creationId xmlns:a16="http://schemas.microsoft.com/office/drawing/2014/main" id="{95DDC63A-C2D3-088F-02BE-ABACF7828D7E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0" name="Group 5359">
                <a:extLst>
                  <a:ext uri="{FF2B5EF4-FFF2-40B4-BE49-F238E27FC236}">
                    <a16:creationId xmlns:a16="http://schemas.microsoft.com/office/drawing/2014/main" id="{D68314E9-1264-8B3D-432A-57283600E4C9}"/>
                  </a:ext>
                </a:extLst>
              </p:cNvPr>
              <p:cNvGrpSpPr/>
              <p:nvPr/>
            </p:nvGrpSpPr>
            <p:grpSpPr>
              <a:xfrm>
                <a:off x="9985282" y="265646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401" name="Freeform 585">
                  <a:extLst>
                    <a:ext uri="{FF2B5EF4-FFF2-40B4-BE49-F238E27FC236}">
                      <a16:creationId xmlns:a16="http://schemas.microsoft.com/office/drawing/2014/main" id="{66BBF59F-25BD-CE5D-BAFF-861F4A1900E3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402" name="Oval 5401">
                  <a:extLst>
                    <a:ext uri="{FF2B5EF4-FFF2-40B4-BE49-F238E27FC236}">
                      <a16:creationId xmlns:a16="http://schemas.microsoft.com/office/drawing/2014/main" id="{91ADC414-5107-75C6-261C-50341DEF24A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403" name="Group 5402">
                  <a:extLst>
                    <a:ext uri="{FF2B5EF4-FFF2-40B4-BE49-F238E27FC236}">
                      <a16:creationId xmlns:a16="http://schemas.microsoft.com/office/drawing/2014/main" id="{9E5CF92C-4F8B-CCAE-27B4-3BC812DB126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404" name="Freeform 588">
                    <a:extLst>
                      <a:ext uri="{FF2B5EF4-FFF2-40B4-BE49-F238E27FC236}">
                        <a16:creationId xmlns:a16="http://schemas.microsoft.com/office/drawing/2014/main" id="{D140DD53-5E08-0C78-5F4E-38E7BE5FCCF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5" name="Freeform 589">
                    <a:extLst>
                      <a:ext uri="{FF2B5EF4-FFF2-40B4-BE49-F238E27FC236}">
                        <a16:creationId xmlns:a16="http://schemas.microsoft.com/office/drawing/2014/main" id="{D639712D-90CF-A7BE-EFCD-88BB2C636FA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6" name="Freeform 590">
                    <a:extLst>
                      <a:ext uri="{FF2B5EF4-FFF2-40B4-BE49-F238E27FC236}">
                        <a16:creationId xmlns:a16="http://schemas.microsoft.com/office/drawing/2014/main" id="{CD22388C-3302-DA05-C77A-3955B2E6E670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7" name="Freeform 591">
                    <a:extLst>
                      <a:ext uri="{FF2B5EF4-FFF2-40B4-BE49-F238E27FC236}">
                        <a16:creationId xmlns:a16="http://schemas.microsoft.com/office/drawing/2014/main" id="{AAF69B46-7BF4-DA3B-7176-8C10DF33200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1" name="Group 5360">
                <a:extLst>
                  <a:ext uri="{FF2B5EF4-FFF2-40B4-BE49-F238E27FC236}">
                    <a16:creationId xmlns:a16="http://schemas.microsoft.com/office/drawing/2014/main" id="{B58F7134-CDA3-74FA-64F0-944A3851FD76}"/>
                  </a:ext>
                </a:extLst>
              </p:cNvPr>
              <p:cNvGrpSpPr/>
              <p:nvPr/>
            </p:nvGrpSpPr>
            <p:grpSpPr>
              <a:xfrm>
                <a:off x="9502294" y="3388930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94" name="Freeform 538">
                  <a:extLst>
                    <a:ext uri="{FF2B5EF4-FFF2-40B4-BE49-F238E27FC236}">
                      <a16:creationId xmlns:a16="http://schemas.microsoft.com/office/drawing/2014/main" id="{92CB95BB-A803-E23E-3476-D763DD6E545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95" name="Oval 5394">
                  <a:extLst>
                    <a:ext uri="{FF2B5EF4-FFF2-40B4-BE49-F238E27FC236}">
                      <a16:creationId xmlns:a16="http://schemas.microsoft.com/office/drawing/2014/main" id="{C5B34BE7-B571-A171-A95E-2E3E32749F27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96" name="Group 5395">
                  <a:extLst>
                    <a:ext uri="{FF2B5EF4-FFF2-40B4-BE49-F238E27FC236}">
                      <a16:creationId xmlns:a16="http://schemas.microsoft.com/office/drawing/2014/main" id="{14C9C436-EDBB-D9B9-1AFE-C4946AC0FFAC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7" name="Freeform 541">
                    <a:extLst>
                      <a:ext uri="{FF2B5EF4-FFF2-40B4-BE49-F238E27FC236}">
                        <a16:creationId xmlns:a16="http://schemas.microsoft.com/office/drawing/2014/main" id="{2E8252CC-D717-5B79-A76A-2736DD82E0B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8" name="Freeform 542">
                    <a:extLst>
                      <a:ext uri="{FF2B5EF4-FFF2-40B4-BE49-F238E27FC236}">
                        <a16:creationId xmlns:a16="http://schemas.microsoft.com/office/drawing/2014/main" id="{726FF163-9185-F3B4-578E-C35989214AB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9" name="Freeform 543">
                    <a:extLst>
                      <a:ext uri="{FF2B5EF4-FFF2-40B4-BE49-F238E27FC236}">
                        <a16:creationId xmlns:a16="http://schemas.microsoft.com/office/drawing/2014/main" id="{55D6AA96-43EF-E0CC-0D02-A33C82084F2F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400" name="Freeform 544">
                    <a:extLst>
                      <a:ext uri="{FF2B5EF4-FFF2-40B4-BE49-F238E27FC236}">
                        <a16:creationId xmlns:a16="http://schemas.microsoft.com/office/drawing/2014/main" id="{053CC3FC-6BC1-4EAE-8905-62DED4746551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2" name="Group 5361">
                <a:extLst>
                  <a:ext uri="{FF2B5EF4-FFF2-40B4-BE49-F238E27FC236}">
                    <a16:creationId xmlns:a16="http://schemas.microsoft.com/office/drawing/2014/main" id="{931B98F4-C30F-7F3D-14D2-FCE8CE4FCE1D}"/>
                  </a:ext>
                </a:extLst>
              </p:cNvPr>
              <p:cNvGrpSpPr/>
              <p:nvPr/>
            </p:nvGrpSpPr>
            <p:grpSpPr>
              <a:xfrm>
                <a:off x="9606710" y="3994661"/>
                <a:ext cx="367224" cy="240304"/>
                <a:chOff x="7493876" y="2774731"/>
                <a:chExt cx="1481958" cy="894622"/>
              </a:xfrm>
            </p:grpSpPr>
            <p:sp>
              <p:nvSpPr>
                <p:cNvPr id="5387" name="Freeform 546">
                  <a:extLst>
                    <a:ext uri="{FF2B5EF4-FFF2-40B4-BE49-F238E27FC236}">
                      <a16:creationId xmlns:a16="http://schemas.microsoft.com/office/drawing/2014/main" id="{E509B513-B387-8F5C-447B-C31F887EDF06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8" name="Oval 5387">
                  <a:extLst>
                    <a:ext uri="{FF2B5EF4-FFF2-40B4-BE49-F238E27FC236}">
                      <a16:creationId xmlns:a16="http://schemas.microsoft.com/office/drawing/2014/main" id="{76CC4FA0-F110-7A6A-AD35-BACF76C523CA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9" name="Group 5388">
                  <a:extLst>
                    <a:ext uri="{FF2B5EF4-FFF2-40B4-BE49-F238E27FC236}">
                      <a16:creationId xmlns:a16="http://schemas.microsoft.com/office/drawing/2014/main" id="{9D7FD516-8EDD-EE9F-32A0-2355614AA907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90" name="Freeform 549">
                    <a:extLst>
                      <a:ext uri="{FF2B5EF4-FFF2-40B4-BE49-F238E27FC236}">
                        <a16:creationId xmlns:a16="http://schemas.microsoft.com/office/drawing/2014/main" id="{FEB33258-3F62-B0BC-0928-309F6E35F142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1" name="Freeform 550">
                    <a:extLst>
                      <a:ext uri="{FF2B5EF4-FFF2-40B4-BE49-F238E27FC236}">
                        <a16:creationId xmlns:a16="http://schemas.microsoft.com/office/drawing/2014/main" id="{F229C9D2-D606-317D-6756-9D30EBAC408A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2" name="Freeform 551">
                    <a:extLst>
                      <a:ext uri="{FF2B5EF4-FFF2-40B4-BE49-F238E27FC236}">
                        <a16:creationId xmlns:a16="http://schemas.microsoft.com/office/drawing/2014/main" id="{3C8AB7DE-2F69-7CBB-E9C9-29B58346BE3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93" name="Freeform 552">
                    <a:extLst>
                      <a:ext uri="{FF2B5EF4-FFF2-40B4-BE49-F238E27FC236}">
                        <a16:creationId xmlns:a16="http://schemas.microsoft.com/office/drawing/2014/main" id="{69B65A34-AA97-4CBF-620F-BCCF06CBE907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3" name="Group 5362">
                <a:extLst>
                  <a:ext uri="{FF2B5EF4-FFF2-40B4-BE49-F238E27FC236}">
                    <a16:creationId xmlns:a16="http://schemas.microsoft.com/office/drawing/2014/main" id="{184918CC-EAAB-D7C9-5030-5572AD8BEB69}"/>
                  </a:ext>
                </a:extLst>
              </p:cNvPr>
              <p:cNvGrpSpPr/>
              <p:nvPr/>
            </p:nvGrpSpPr>
            <p:grpSpPr>
              <a:xfrm>
                <a:off x="10380415" y="3987223"/>
                <a:ext cx="353678" cy="198344"/>
                <a:chOff x="7493876" y="2774731"/>
                <a:chExt cx="1481958" cy="894622"/>
              </a:xfrm>
            </p:grpSpPr>
            <p:sp>
              <p:nvSpPr>
                <p:cNvPr id="5380" name="Freeform 623">
                  <a:extLst>
                    <a:ext uri="{FF2B5EF4-FFF2-40B4-BE49-F238E27FC236}">
                      <a16:creationId xmlns:a16="http://schemas.microsoft.com/office/drawing/2014/main" id="{E2AA4BD2-E773-6E29-F1F5-FC654D081D29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81" name="Oval 5380">
                  <a:extLst>
                    <a:ext uri="{FF2B5EF4-FFF2-40B4-BE49-F238E27FC236}">
                      <a16:creationId xmlns:a16="http://schemas.microsoft.com/office/drawing/2014/main" id="{620ED29F-70AD-1985-3067-0BB42DAF8B82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82" name="Group 5381">
                  <a:extLst>
                    <a:ext uri="{FF2B5EF4-FFF2-40B4-BE49-F238E27FC236}">
                      <a16:creationId xmlns:a16="http://schemas.microsoft.com/office/drawing/2014/main" id="{7D035C72-BA9A-18E5-EDA8-6702012838AB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83" name="Freeform 626">
                    <a:extLst>
                      <a:ext uri="{FF2B5EF4-FFF2-40B4-BE49-F238E27FC236}">
                        <a16:creationId xmlns:a16="http://schemas.microsoft.com/office/drawing/2014/main" id="{DE9DB804-2675-9E07-EDE9-9860EB8EA91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4" name="Freeform 627">
                    <a:extLst>
                      <a:ext uri="{FF2B5EF4-FFF2-40B4-BE49-F238E27FC236}">
                        <a16:creationId xmlns:a16="http://schemas.microsoft.com/office/drawing/2014/main" id="{FDC35D66-0C65-6051-2B69-15684DC63B75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5" name="Freeform 628">
                    <a:extLst>
                      <a:ext uri="{FF2B5EF4-FFF2-40B4-BE49-F238E27FC236}">
                        <a16:creationId xmlns:a16="http://schemas.microsoft.com/office/drawing/2014/main" id="{8B5CB402-70B3-65FA-9D7C-6F8799244483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86" name="Freeform 629">
                    <a:extLst>
                      <a:ext uri="{FF2B5EF4-FFF2-40B4-BE49-F238E27FC236}">
                        <a16:creationId xmlns:a16="http://schemas.microsoft.com/office/drawing/2014/main" id="{4B3F2EF5-3AC0-8CA1-E6A5-4A49736F2ED2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4" name="Group 5363">
                <a:extLst>
                  <a:ext uri="{FF2B5EF4-FFF2-40B4-BE49-F238E27FC236}">
                    <a16:creationId xmlns:a16="http://schemas.microsoft.com/office/drawing/2014/main" id="{49D47D06-FCB6-A964-3AB6-84ECAFD73BC9}"/>
                  </a:ext>
                </a:extLst>
              </p:cNvPr>
              <p:cNvGrpSpPr/>
              <p:nvPr/>
            </p:nvGrpSpPr>
            <p:grpSpPr>
              <a:xfrm>
                <a:off x="9253049" y="4770584"/>
                <a:ext cx="393760" cy="218578"/>
                <a:chOff x="7493876" y="2774731"/>
                <a:chExt cx="1481958" cy="894622"/>
              </a:xfrm>
            </p:grpSpPr>
            <p:sp>
              <p:nvSpPr>
                <p:cNvPr id="5373" name="Freeform 463">
                  <a:extLst>
                    <a:ext uri="{FF2B5EF4-FFF2-40B4-BE49-F238E27FC236}">
                      <a16:creationId xmlns:a16="http://schemas.microsoft.com/office/drawing/2014/main" id="{7B178A66-C40B-5764-2F7A-1FD32320C6B2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74" name="Oval 5373">
                  <a:extLst>
                    <a:ext uri="{FF2B5EF4-FFF2-40B4-BE49-F238E27FC236}">
                      <a16:creationId xmlns:a16="http://schemas.microsoft.com/office/drawing/2014/main" id="{4D7F8D86-0C6C-574A-C945-7D62E30BD49F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75" name="Group 5374">
                  <a:extLst>
                    <a:ext uri="{FF2B5EF4-FFF2-40B4-BE49-F238E27FC236}">
                      <a16:creationId xmlns:a16="http://schemas.microsoft.com/office/drawing/2014/main" id="{D2F6A45E-D7F3-3F7E-EF6A-8AF844F26414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76" name="Freeform 466">
                    <a:extLst>
                      <a:ext uri="{FF2B5EF4-FFF2-40B4-BE49-F238E27FC236}">
                        <a16:creationId xmlns:a16="http://schemas.microsoft.com/office/drawing/2014/main" id="{C62D4F99-576A-95D2-3400-A7908F61009B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7" name="Freeform 467">
                    <a:extLst>
                      <a:ext uri="{FF2B5EF4-FFF2-40B4-BE49-F238E27FC236}">
                        <a16:creationId xmlns:a16="http://schemas.microsoft.com/office/drawing/2014/main" id="{BB221763-C110-E450-B7B7-B2745AF521DC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8" name="Freeform 468">
                    <a:extLst>
                      <a:ext uri="{FF2B5EF4-FFF2-40B4-BE49-F238E27FC236}">
                        <a16:creationId xmlns:a16="http://schemas.microsoft.com/office/drawing/2014/main" id="{D44BC324-206E-0016-A59A-F898D88560C4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9" name="Freeform 469">
                    <a:extLst>
                      <a:ext uri="{FF2B5EF4-FFF2-40B4-BE49-F238E27FC236}">
                        <a16:creationId xmlns:a16="http://schemas.microsoft.com/office/drawing/2014/main" id="{5EDFE4DB-03AA-CCF0-98CE-D2EC6F6C8B8D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  <p:grpSp>
            <p:nvGrpSpPr>
              <p:cNvPr id="5365" name="Group 5364">
                <a:extLst>
                  <a:ext uri="{FF2B5EF4-FFF2-40B4-BE49-F238E27FC236}">
                    <a16:creationId xmlns:a16="http://schemas.microsoft.com/office/drawing/2014/main" id="{7ECA467B-D009-8C18-FD07-2ED382BA013B}"/>
                  </a:ext>
                </a:extLst>
              </p:cNvPr>
              <p:cNvGrpSpPr/>
              <p:nvPr/>
            </p:nvGrpSpPr>
            <p:grpSpPr>
              <a:xfrm>
                <a:off x="10931138" y="4364023"/>
                <a:ext cx="228295" cy="120400"/>
                <a:chOff x="7493876" y="2774731"/>
                <a:chExt cx="1481958" cy="894622"/>
              </a:xfrm>
            </p:grpSpPr>
            <p:sp>
              <p:nvSpPr>
                <p:cNvPr id="5366" name="Freeform 447">
                  <a:extLst>
                    <a:ext uri="{FF2B5EF4-FFF2-40B4-BE49-F238E27FC236}">
                      <a16:creationId xmlns:a16="http://schemas.microsoft.com/office/drawing/2014/main" id="{1B16F48C-F7D8-6C90-BBD9-300A286E59D4}"/>
                    </a:ext>
                  </a:extLst>
                </p:cNvPr>
                <p:cNvSpPr/>
                <p:nvPr/>
              </p:nvSpPr>
              <p:spPr>
                <a:xfrm>
                  <a:off x="7493876" y="3084399"/>
                  <a:ext cx="1481958" cy="584954"/>
                </a:xfrm>
                <a:custGeom>
                  <a:avLst/>
                  <a:gdLst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17076"/>
                    <a:gd name="connsiteX1" fmla="*/ 8187558 w 8187558"/>
                    <a:gd name="connsiteY1" fmla="*/ 1271752 h 2617076"/>
                    <a:gd name="connsiteX2" fmla="*/ 4025462 w 8187558"/>
                    <a:gd name="connsiteY2" fmla="*/ 2617076 h 2617076"/>
                    <a:gd name="connsiteX3" fmla="*/ 0 w 8187558"/>
                    <a:gd name="connsiteY3" fmla="*/ 1229711 h 2617076"/>
                    <a:gd name="connsiteX4" fmla="*/ 31531 w 8187558"/>
                    <a:gd name="connsiteY4" fmla="*/ 147145 h 2617076"/>
                    <a:gd name="connsiteX5" fmla="*/ 4046482 w 8187558"/>
                    <a:gd name="connsiteY5" fmla="*/ 1576552 h 2617076"/>
                    <a:gd name="connsiteX6" fmla="*/ 8187558 w 8187558"/>
                    <a:gd name="connsiteY6" fmla="*/ 0 h 2617076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46482 w 8187558"/>
                    <a:gd name="connsiteY5" fmla="*/ 157655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88524 w 8187558"/>
                    <a:gd name="connsiteY5" fmla="*/ 1597573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87558 w 8187558"/>
                    <a:gd name="connsiteY0" fmla="*/ 0 h 2638097"/>
                    <a:gd name="connsiteX1" fmla="*/ 8187558 w 8187558"/>
                    <a:gd name="connsiteY1" fmla="*/ 1271752 h 2638097"/>
                    <a:gd name="connsiteX2" fmla="*/ 4099035 w 8187558"/>
                    <a:gd name="connsiteY2" fmla="*/ 2638097 h 2638097"/>
                    <a:gd name="connsiteX3" fmla="*/ 0 w 8187558"/>
                    <a:gd name="connsiteY3" fmla="*/ 1229711 h 2638097"/>
                    <a:gd name="connsiteX4" fmla="*/ 31531 w 8187558"/>
                    <a:gd name="connsiteY4" fmla="*/ 147145 h 2638097"/>
                    <a:gd name="connsiteX5" fmla="*/ 4099035 w 8187558"/>
                    <a:gd name="connsiteY5" fmla="*/ 1566042 h 2638097"/>
                    <a:gd name="connsiteX6" fmla="*/ 8187558 w 8187558"/>
                    <a:gd name="connsiteY6" fmla="*/ 0 h 2638097"/>
                    <a:gd name="connsiteX0" fmla="*/ 8176538 w 8176538"/>
                    <a:gd name="connsiteY0" fmla="*/ 0 h 2638097"/>
                    <a:gd name="connsiteX1" fmla="*/ 8176538 w 8176538"/>
                    <a:gd name="connsiteY1" fmla="*/ 1271752 h 2638097"/>
                    <a:gd name="connsiteX2" fmla="*/ 4088015 w 8176538"/>
                    <a:gd name="connsiteY2" fmla="*/ 2638097 h 2638097"/>
                    <a:gd name="connsiteX3" fmla="*/ 0 w 8176538"/>
                    <a:gd name="connsiteY3" fmla="*/ 1269888 h 2638097"/>
                    <a:gd name="connsiteX4" fmla="*/ 20511 w 8176538"/>
                    <a:gd name="connsiteY4" fmla="*/ 147145 h 2638097"/>
                    <a:gd name="connsiteX5" fmla="*/ 4088015 w 8176538"/>
                    <a:gd name="connsiteY5" fmla="*/ 1566042 h 2638097"/>
                    <a:gd name="connsiteX6" fmla="*/ 8176538 w 8176538"/>
                    <a:gd name="connsiteY6" fmla="*/ 0 h 2638097"/>
                    <a:gd name="connsiteX0" fmla="*/ 8176538 w 8176538"/>
                    <a:gd name="connsiteY0" fmla="*/ 0 h 2772020"/>
                    <a:gd name="connsiteX1" fmla="*/ 8176538 w 8176538"/>
                    <a:gd name="connsiteY1" fmla="*/ 1271752 h 2772020"/>
                    <a:gd name="connsiteX2" fmla="*/ 4099034 w 8176538"/>
                    <a:gd name="connsiteY2" fmla="*/ 2772020 h 2772020"/>
                    <a:gd name="connsiteX3" fmla="*/ 0 w 8176538"/>
                    <a:gd name="connsiteY3" fmla="*/ 1269888 h 2772020"/>
                    <a:gd name="connsiteX4" fmla="*/ 20511 w 8176538"/>
                    <a:gd name="connsiteY4" fmla="*/ 147145 h 2772020"/>
                    <a:gd name="connsiteX5" fmla="*/ 4088015 w 8176538"/>
                    <a:gd name="connsiteY5" fmla="*/ 1566042 h 2772020"/>
                    <a:gd name="connsiteX6" fmla="*/ 8176538 w 8176538"/>
                    <a:gd name="connsiteY6" fmla="*/ 0 h 2772020"/>
                    <a:gd name="connsiteX0" fmla="*/ 8176538 w 8176538"/>
                    <a:gd name="connsiteY0" fmla="*/ 0 h 2772339"/>
                    <a:gd name="connsiteX1" fmla="*/ 8176538 w 8176538"/>
                    <a:gd name="connsiteY1" fmla="*/ 1378890 h 2772339"/>
                    <a:gd name="connsiteX2" fmla="*/ 4099034 w 8176538"/>
                    <a:gd name="connsiteY2" fmla="*/ 2772020 h 2772339"/>
                    <a:gd name="connsiteX3" fmla="*/ 0 w 8176538"/>
                    <a:gd name="connsiteY3" fmla="*/ 1269888 h 2772339"/>
                    <a:gd name="connsiteX4" fmla="*/ 20511 w 8176538"/>
                    <a:gd name="connsiteY4" fmla="*/ 147145 h 2772339"/>
                    <a:gd name="connsiteX5" fmla="*/ 4088015 w 8176538"/>
                    <a:gd name="connsiteY5" fmla="*/ 1566042 h 2772339"/>
                    <a:gd name="connsiteX6" fmla="*/ 8176538 w 8176538"/>
                    <a:gd name="connsiteY6" fmla="*/ 0 h 2772339"/>
                    <a:gd name="connsiteX0" fmla="*/ 8176538 w 8176538"/>
                    <a:gd name="connsiteY0" fmla="*/ 0 h 2825888"/>
                    <a:gd name="connsiteX1" fmla="*/ 8176538 w 8176538"/>
                    <a:gd name="connsiteY1" fmla="*/ 1378890 h 2825888"/>
                    <a:gd name="connsiteX2" fmla="*/ 4099034 w 8176538"/>
                    <a:gd name="connsiteY2" fmla="*/ 2825590 h 2825888"/>
                    <a:gd name="connsiteX3" fmla="*/ 0 w 8176538"/>
                    <a:gd name="connsiteY3" fmla="*/ 1269888 h 2825888"/>
                    <a:gd name="connsiteX4" fmla="*/ 20511 w 8176538"/>
                    <a:gd name="connsiteY4" fmla="*/ 147145 h 2825888"/>
                    <a:gd name="connsiteX5" fmla="*/ 4088015 w 8176538"/>
                    <a:gd name="connsiteY5" fmla="*/ 1566042 h 2825888"/>
                    <a:gd name="connsiteX6" fmla="*/ 8176538 w 8176538"/>
                    <a:gd name="connsiteY6" fmla="*/ 0 h 2825888"/>
                    <a:gd name="connsiteX0" fmla="*/ 8165518 w 8165518"/>
                    <a:gd name="connsiteY0" fmla="*/ 0 h 2825606"/>
                    <a:gd name="connsiteX1" fmla="*/ 8165518 w 8165518"/>
                    <a:gd name="connsiteY1" fmla="*/ 1378890 h 2825606"/>
                    <a:gd name="connsiteX2" fmla="*/ 4088014 w 8165518"/>
                    <a:gd name="connsiteY2" fmla="*/ 2825590 h 2825606"/>
                    <a:gd name="connsiteX3" fmla="*/ 0 w 8165518"/>
                    <a:gd name="connsiteY3" fmla="*/ 1403811 h 2825606"/>
                    <a:gd name="connsiteX4" fmla="*/ 9491 w 8165518"/>
                    <a:gd name="connsiteY4" fmla="*/ 147145 h 2825606"/>
                    <a:gd name="connsiteX5" fmla="*/ 4076995 w 8165518"/>
                    <a:gd name="connsiteY5" fmla="*/ 1566042 h 2825606"/>
                    <a:gd name="connsiteX6" fmla="*/ 8165518 w 8165518"/>
                    <a:gd name="connsiteY6" fmla="*/ 0 h 2825606"/>
                    <a:gd name="connsiteX0" fmla="*/ 8165518 w 8165518"/>
                    <a:gd name="connsiteY0" fmla="*/ 0 h 2879174"/>
                    <a:gd name="connsiteX1" fmla="*/ 8165518 w 8165518"/>
                    <a:gd name="connsiteY1" fmla="*/ 1378890 h 2879174"/>
                    <a:gd name="connsiteX2" fmla="*/ 4132092 w 8165518"/>
                    <a:gd name="connsiteY2" fmla="*/ 2879159 h 2879174"/>
                    <a:gd name="connsiteX3" fmla="*/ 0 w 8165518"/>
                    <a:gd name="connsiteY3" fmla="*/ 1403811 h 2879174"/>
                    <a:gd name="connsiteX4" fmla="*/ 9491 w 8165518"/>
                    <a:gd name="connsiteY4" fmla="*/ 147145 h 2879174"/>
                    <a:gd name="connsiteX5" fmla="*/ 4076995 w 8165518"/>
                    <a:gd name="connsiteY5" fmla="*/ 1566042 h 2879174"/>
                    <a:gd name="connsiteX6" fmla="*/ 8165518 w 8165518"/>
                    <a:gd name="connsiteY6" fmla="*/ 0 h 2879174"/>
                    <a:gd name="connsiteX0" fmla="*/ 8165518 w 8176537"/>
                    <a:gd name="connsiteY0" fmla="*/ 0 h 2879410"/>
                    <a:gd name="connsiteX1" fmla="*/ 8176537 w 8176537"/>
                    <a:gd name="connsiteY1" fmla="*/ 1499420 h 2879410"/>
                    <a:gd name="connsiteX2" fmla="*/ 4132092 w 8176537"/>
                    <a:gd name="connsiteY2" fmla="*/ 2879159 h 2879410"/>
                    <a:gd name="connsiteX3" fmla="*/ 0 w 8176537"/>
                    <a:gd name="connsiteY3" fmla="*/ 1403811 h 2879410"/>
                    <a:gd name="connsiteX4" fmla="*/ 9491 w 8176537"/>
                    <a:gd name="connsiteY4" fmla="*/ 147145 h 2879410"/>
                    <a:gd name="connsiteX5" fmla="*/ 4076995 w 8176537"/>
                    <a:gd name="connsiteY5" fmla="*/ 1566042 h 2879410"/>
                    <a:gd name="connsiteX6" fmla="*/ 8165518 w 8176537"/>
                    <a:gd name="connsiteY6" fmla="*/ 0 h 2879410"/>
                    <a:gd name="connsiteX0" fmla="*/ 8165518 w 8176537"/>
                    <a:gd name="connsiteY0" fmla="*/ 0 h 2879262"/>
                    <a:gd name="connsiteX1" fmla="*/ 8176537 w 8176537"/>
                    <a:gd name="connsiteY1" fmla="*/ 1499420 h 2879262"/>
                    <a:gd name="connsiteX2" fmla="*/ 4132092 w 8176537"/>
                    <a:gd name="connsiteY2" fmla="*/ 2879159 h 2879262"/>
                    <a:gd name="connsiteX3" fmla="*/ 0 w 8176537"/>
                    <a:gd name="connsiteY3" fmla="*/ 1403811 h 2879262"/>
                    <a:gd name="connsiteX4" fmla="*/ 9491 w 8176537"/>
                    <a:gd name="connsiteY4" fmla="*/ 147145 h 2879262"/>
                    <a:gd name="connsiteX5" fmla="*/ 4076995 w 8176537"/>
                    <a:gd name="connsiteY5" fmla="*/ 1566042 h 2879262"/>
                    <a:gd name="connsiteX6" fmla="*/ 8165518 w 8176537"/>
                    <a:gd name="connsiteY6" fmla="*/ 0 h 2879262"/>
                    <a:gd name="connsiteX0" fmla="*/ 8165518 w 8176537"/>
                    <a:gd name="connsiteY0" fmla="*/ 0 h 2879163"/>
                    <a:gd name="connsiteX1" fmla="*/ 8176537 w 8176537"/>
                    <a:gd name="connsiteY1" fmla="*/ 1499420 h 2879163"/>
                    <a:gd name="connsiteX2" fmla="*/ 4132092 w 8176537"/>
                    <a:gd name="connsiteY2" fmla="*/ 2879159 h 2879163"/>
                    <a:gd name="connsiteX3" fmla="*/ 0 w 8176537"/>
                    <a:gd name="connsiteY3" fmla="*/ 1510948 h 2879163"/>
                    <a:gd name="connsiteX4" fmla="*/ 9491 w 8176537"/>
                    <a:gd name="connsiteY4" fmla="*/ 147145 h 2879163"/>
                    <a:gd name="connsiteX5" fmla="*/ 4076995 w 8176537"/>
                    <a:gd name="connsiteY5" fmla="*/ 1566042 h 2879163"/>
                    <a:gd name="connsiteX6" fmla="*/ 8165518 w 8176537"/>
                    <a:gd name="connsiteY6" fmla="*/ 0 h 2879163"/>
                    <a:gd name="connsiteX0" fmla="*/ 8165518 w 8198577"/>
                    <a:gd name="connsiteY0" fmla="*/ 0 h 2879451"/>
                    <a:gd name="connsiteX1" fmla="*/ 8198577 w 8198577"/>
                    <a:gd name="connsiteY1" fmla="*/ 1606558 h 2879451"/>
                    <a:gd name="connsiteX2" fmla="*/ 4132092 w 8198577"/>
                    <a:gd name="connsiteY2" fmla="*/ 2879159 h 2879451"/>
                    <a:gd name="connsiteX3" fmla="*/ 0 w 8198577"/>
                    <a:gd name="connsiteY3" fmla="*/ 1510948 h 2879451"/>
                    <a:gd name="connsiteX4" fmla="*/ 9491 w 8198577"/>
                    <a:gd name="connsiteY4" fmla="*/ 147145 h 2879451"/>
                    <a:gd name="connsiteX5" fmla="*/ 4076995 w 8198577"/>
                    <a:gd name="connsiteY5" fmla="*/ 1566042 h 2879451"/>
                    <a:gd name="connsiteX6" fmla="*/ 8165518 w 8198577"/>
                    <a:gd name="connsiteY6" fmla="*/ 0 h 2879451"/>
                    <a:gd name="connsiteX0" fmla="*/ 8165518 w 8165518"/>
                    <a:gd name="connsiteY0" fmla="*/ 0 h 2880066"/>
                    <a:gd name="connsiteX1" fmla="*/ 8165518 w 8165518"/>
                    <a:gd name="connsiteY1" fmla="*/ 1673520 h 2880066"/>
                    <a:gd name="connsiteX2" fmla="*/ 4132092 w 8165518"/>
                    <a:gd name="connsiteY2" fmla="*/ 2879159 h 2880066"/>
                    <a:gd name="connsiteX3" fmla="*/ 0 w 8165518"/>
                    <a:gd name="connsiteY3" fmla="*/ 1510948 h 2880066"/>
                    <a:gd name="connsiteX4" fmla="*/ 9491 w 8165518"/>
                    <a:gd name="connsiteY4" fmla="*/ 147145 h 2880066"/>
                    <a:gd name="connsiteX5" fmla="*/ 4076995 w 8165518"/>
                    <a:gd name="connsiteY5" fmla="*/ 1566042 h 2880066"/>
                    <a:gd name="connsiteX6" fmla="*/ 8165518 w 8165518"/>
                    <a:gd name="connsiteY6" fmla="*/ 0 h 2880066"/>
                    <a:gd name="connsiteX0" fmla="*/ 8156794 w 8156794"/>
                    <a:gd name="connsiteY0" fmla="*/ 0 h 2879270"/>
                    <a:gd name="connsiteX1" fmla="*/ 8156794 w 8156794"/>
                    <a:gd name="connsiteY1" fmla="*/ 1673520 h 2879270"/>
                    <a:gd name="connsiteX2" fmla="*/ 4123368 w 8156794"/>
                    <a:gd name="connsiteY2" fmla="*/ 2879159 h 2879270"/>
                    <a:gd name="connsiteX3" fmla="*/ 2295 w 8156794"/>
                    <a:gd name="connsiteY3" fmla="*/ 1618086 h 2879270"/>
                    <a:gd name="connsiteX4" fmla="*/ 767 w 8156794"/>
                    <a:gd name="connsiteY4" fmla="*/ 147145 h 2879270"/>
                    <a:gd name="connsiteX5" fmla="*/ 4068271 w 8156794"/>
                    <a:gd name="connsiteY5" fmla="*/ 1566042 h 2879270"/>
                    <a:gd name="connsiteX6" fmla="*/ 8156794 w 8156794"/>
                    <a:gd name="connsiteY6" fmla="*/ 0 h 287927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00"/>
                    <a:gd name="connsiteX1" fmla="*/ 8156794 w 8156794"/>
                    <a:gd name="connsiteY1" fmla="*/ 1673520 h 2973000"/>
                    <a:gd name="connsiteX2" fmla="*/ 4134388 w 8156794"/>
                    <a:gd name="connsiteY2" fmla="*/ 2972904 h 2973000"/>
                    <a:gd name="connsiteX3" fmla="*/ 2295 w 8156794"/>
                    <a:gd name="connsiteY3" fmla="*/ 1618086 h 2973000"/>
                    <a:gd name="connsiteX4" fmla="*/ 767 w 8156794"/>
                    <a:gd name="connsiteY4" fmla="*/ 147145 h 2973000"/>
                    <a:gd name="connsiteX5" fmla="*/ 4068271 w 8156794"/>
                    <a:gd name="connsiteY5" fmla="*/ 1566042 h 2973000"/>
                    <a:gd name="connsiteX6" fmla="*/ 8156794 w 8156794"/>
                    <a:gd name="connsiteY6" fmla="*/ 0 h 2973000"/>
                    <a:gd name="connsiteX0" fmla="*/ 8156794 w 8156794"/>
                    <a:gd name="connsiteY0" fmla="*/ 0 h 2973020"/>
                    <a:gd name="connsiteX1" fmla="*/ 8156794 w 8156794"/>
                    <a:gd name="connsiteY1" fmla="*/ 1673520 h 2973020"/>
                    <a:gd name="connsiteX2" fmla="*/ 4134388 w 8156794"/>
                    <a:gd name="connsiteY2" fmla="*/ 2972904 h 2973020"/>
                    <a:gd name="connsiteX3" fmla="*/ 2295 w 8156794"/>
                    <a:gd name="connsiteY3" fmla="*/ 1618086 h 2973020"/>
                    <a:gd name="connsiteX4" fmla="*/ 767 w 8156794"/>
                    <a:gd name="connsiteY4" fmla="*/ 147145 h 2973020"/>
                    <a:gd name="connsiteX5" fmla="*/ 4068271 w 8156794"/>
                    <a:gd name="connsiteY5" fmla="*/ 1566042 h 2973020"/>
                    <a:gd name="connsiteX6" fmla="*/ 8156794 w 8156794"/>
                    <a:gd name="connsiteY6" fmla="*/ 0 h 2973020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021"/>
                    <a:gd name="connsiteX1" fmla="*/ 8156794 w 8156794"/>
                    <a:gd name="connsiteY1" fmla="*/ 1673520 h 2973021"/>
                    <a:gd name="connsiteX2" fmla="*/ 4134388 w 8156794"/>
                    <a:gd name="connsiteY2" fmla="*/ 2972904 h 2973021"/>
                    <a:gd name="connsiteX3" fmla="*/ 2295 w 8156794"/>
                    <a:gd name="connsiteY3" fmla="*/ 1618086 h 2973021"/>
                    <a:gd name="connsiteX4" fmla="*/ 767 w 8156794"/>
                    <a:gd name="connsiteY4" fmla="*/ 147145 h 2973021"/>
                    <a:gd name="connsiteX5" fmla="*/ 4068271 w 8156794"/>
                    <a:gd name="connsiteY5" fmla="*/ 1566042 h 2973021"/>
                    <a:gd name="connsiteX6" fmla="*/ 8156794 w 8156794"/>
                    <a:gd name="connsiteY6" fmla="*/ 0 h 2973021"/>
                    <a:gd name="connsiteX0" fmla="*/ 8156794 w 8156794"/>
                    <a:gd name="connsiteY0" fmla="*/ 0 h 2973141"/>
                    <a:gd name="connsiteX1" fmla="*/ 8156794 w 8156794"/>
                    <a:gd name="connsiteY1" fmla="*/ 1673520 h 2973141"/>
                    <a:gd name="connsiteX2" fmla="*/ 4134388 w 8156794"/>
                    <a:gd name="connsiteY2" fmla="*/ 2972904 h 2973141"/>
                    <a:gd name="connsiteX3" fmla="*/ 2295 w 8156794"/>
                    <a:gd name="connsiteY3" fmla="*/ 1618086 h 2973141"/>
                    <a:gd name="connsiteX4" fmla="*/ 767 w 8156794"/>
                    <a:gd name="connsiteY4" fmla="*/ 147145 h 2973141"/>
                    <a:gd name="connsiteX5" fmla="*/ 4068271 w 8156794"/>
                    <a:gd name="connsiteY5" fmla="*/ 1566042 h 2973141"/>
                    <a:gd name="connsiteX6" fmla="*/ 8156794 w 8156794"/>
                    <a:gd name="connsiteY6" fmla="*/ 0 h 2973141"/>
                    <a:gd name="connsiteX0" fmla="*/ 8156794 w 8156794"/>
                    <a:gd name="connsiteY0" fmla="*/ 0 h 3066827"/>
                    <a:gd name="connsiteX1" fmla="*/ 8156794 w 8156794"/>
                    <a:gd name="connsiteY1" fmla="*/ 1673520 h 3066827"/>
                    <a:gd name="connsiteX2" fmla="*/ 4123353 w 8156794"/>
                    <a:gd name="connsiteY2" fmla="*/ 3066650 h 3066827"/>
                    <a:gd name="connsiteX3" fmla="*/ 2295 w 8156794"/>
                    <a:gd name="connsiteY3" fmla="*/ 1618086 h 3066827"/>
                    <a:gd name="connsiteX4" fmla="*/ 767 w 8156794"/>
                    <a:gd name="connsiteY4" fmla="*/ 147145 h 3066827"/>
                    <a:gd name="connsiteX5" fmla="*/ 4068271 w 8156794"/>
                    <a:gd name="connsiteY5" fmla="*/ 1566042 h 3066827"/>
                    <a:gd name="connsiteX6" fmla="*/ 8156794 w 8156794"/>
                    <a:gd name="connsiteY6" fmla="*/ 0 h 3066827"/>
                    <a:gd name="connsiteX0" fmla="*/ 8123689 w 8156794"/>
                    <a:gd name="connsiteY0" fmla="*/ 0 h 2999866"/>
                    <a:gd name="connsiteX1" fmla="*/ 8156794 w 8156794"/>
                    <a:gd name="connsiteY1" fmla="*/ 1606559 h 2999866"/>
                    <a:gd name="connsiteX2" fmla="*/ 4123353 w 8156794"/>
                    <a:gd name="connsiteY2" fmla="*/ 2999689 h 2999866"/>
                    <a:gd name="connsiteX3" fmla="*/ 2295 w 8156794"/>
                    <a:gd name="connsiteY3" fmla="*/ 1551125 h 2999866"/>
                    <a:gd name="connsiteX4" fmla="*/ 767 w 8156794"/>
                    <a:gd name="connsiteY4" fmla="*/ 80184 h 2999866"/>
                    <a:gd name="connsiteX5" fmla="*/ 4068271 w 8156794"/>
                    <a:gd name="connsiteY5" fmla="*/ 1499081 h 2999866"/>
                    <a:gd name="connsiteX6" fmla="*/ 8123689 w 8156794"/>
                    <a:gd name="connsiteY6" fmla="*/ 0 h 2999866"/>
                    <a:gd name="connsiteX0" fmla="*/ 8167828 w 8167828"/>
                    <a:gd name="connsiteY0" fmla="*/ 0 h 3026651"/>
                    <a:gd name="connsiteX1" fmla="*/ 8156794 w 8167828"/>
                    <a:gd name="connsiteY1" fmla="*/ 1633344 h 3026651"/>
                    <a:gd name="connsiteX2" fmla="*/ 4123353 w 8167828"/>
                    <a:gd name="connsiteY2" fmla="*/ 3026474 h 3026651"/>
                    <a:gd name="connsiteX3" fmla="*/ 2295 w 8167828"/>
                    <a:gd name="connsiteY3" fmla="*/ 1577910 h 3026651"/>
                    <a:gd name="connsiteX4" fmla="*/ 767 w 8167828"/>
                    <a:gd name="connsiteY4" fmla="*/ 106969 h 3026651"/>
                    <a:gd name="connsiteX5" fmla="*/ 4068271 w 8167828"/>
                    <a:gd name="connsiteY5" fmla="*/ 1525866 h 3026651"/>
                    <a:gd name="connsiteX6" fmla="*/ 8167828 w 8167828"/>
                    <a:gd name="connsiteY6" fmla="*/ 0 h 3026651"/>
                    <a:gd name="connsiteX0" fmla="*/ 8167828 w 8167828"/>
                    <a:gd name="connsiteY0" fmla="*/ 0 h 3027228"/>
                    <a:gd name="connsiteX1" fmla="*/ 8145760 w 8167828"/>
                    <a:gd name="connsiteY1" fmla="*/ 1686913 h 3027228"/>
                    <a:gd name="connsiteX2" fmla="*/ 4123353 w 8167828"/>
                    <a:gd name="connsiteY2" fmla="*/ 3026474 h 3027228"/>
                    <a:gd name="connsiteX3" fmla="*/ 2295 w 8167828"/>
                    <a:gd name="connsiteY3" fmla="*/ 1577910 h 3027228"/>
                    <a:gd name="connsiteX4" fmla="*/ 767 w 8167828"/>
                    <a:gd name="connsiteY4" fmla="*/ 106969 h 3027228"/>
                    <a:gd name="connsiteX5" fmla="*/ 4068271 w 8167828"/>
                    <a:gd name="connsiteY5" fmla="*/ 1525866 h 3027228"/>
                    <a:gd name="connsiteX6" fmla="*/ 8167828 w 8167828"/>
                    <a:gd name="connsiteY6" fmla="*/ 0 h 3027228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56794 w 8156794"/>
                    <a:gd name="connsiteY0" fmla="*/ 0 h 2933483"/>
                    <a:gd name="connsiteX1" fmla="*/ 8145760 w 8156794"/>
                    <a:gd name="connsiteY1" fmla="*/ 1593168 h 2933483"/>
                    <a:gd name="connsiteX2" fmla="*/ 4123353 w 8156794"/>
                    <a:gd name="connsiteY2" fmla="*/ 2932729 h 2933483"/>
                    <a:gd name="connsiteX3" fmla="*/ 2295 w 8156794"/>
                    <a:gd name="connsiteY3" fmla="*/ 1484165 h 2933483"/>
                    <a:gd name="connsiteX4" fmla="*/ 767 w 8156794"/>
                    <a:gd name="connsiteY4" fmla="*/ 13224 h 2933483"/>
                    <a:gd name="connsiteX5" fmla="*/ 4068271 w 8156794"/>
                    <a:gd name="connsiteY5" fmla="*/ 1432121 h 2933483"/>
                    <a:gd name="connsiteX6" fmla="*/ 8156794 w 8156794"/>
                    <a:gd name="connsiteY6" fmla="*/ 0 h 2933483"/>
                    <a:gd name="connsiteX0" fmla="*/ 8123689 w 8145760"/>
                    <a:gd name="connsiteY0" fmla="*/ 13560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9 w 8145760"/>
                    <a:gd name="connsiteY6" fmla="*/ 13560 h 2920259"/>
                    <a:gd name="connsiteX0" fmla="*/ 8178863 w 8178863"/>
                    <a:gd name="connsiteY0" fmla="*/ 26952 h 2920259"/>
                    <a:gd name="connsiteX1" fmla="*/ 8145760 w 8178863"/>
                    <a:gd name="connsiteY1" fmla="*/ 1579944 h 2920259"/>
                    <a:gd name="connsiteX2" fmla="*/ 4123353 w 8178863"/>
                    <a:gd name="connsiteY2" fmla="*/ 2919505 h 2920259"/>
                    <a:gd name="connsiteX3" fmla="*/ 2295 w 8178863"/>
                    <a:gd name="connsiteY3" fmla="*/ 1470941 h 2920259"/>
                    <a:gd name="connsiteX4" fmla="*/ 767 w 8178863"/>
                    <a:gd name="connsiteY4" fmla="*/ 0 h 2920259"/>
                    <a:gd name="connsiteX5" fmla="*/ 4068271 w 8178863"/>
                    <a:gd name="connsiteY5" fmla="*/ 1418897 h 2920259"/>
                    <a:gd name="connsiteX6" fmla="*/ 8178863 w 8178863"/>
                    <a:gd name="connsiteY6" fmla="*/ 26952 h 2920259"/>
                    <a:gd name="connsiteX0" fmla="*/ 8167827 w 8167827"/>
                    <a:gd name="connsiteY0" fmla="*/ 40343 h 2920259"/>
                    <a:gd name="connsiteX1" fmla="*/ 8145760 w 8167827"/>
                    <a:gd name="connsiteY1" fmla="*/ 1579944 h 2920259"/>
                    <a:gd name="connsiteX2" fmla="*/ 4123353 w 8167827"/>
                    <a:gd name="connsiteY2" fmla="*/ 2919505 h 2920259"/>
                    <a:gd name="connsiteX3" fmla="*/ 2295 w 8167827"/>
                    <a:gd name="connsiteY3" fmla="*/ 1470941 h 2920259"/>
                    <a:gd name="connsiteX4" fmla="*/ 767 w 8167827"/>
                    <a:gd name="connsiteY4" fmla="*/ 0 h 2920259"/>
                    <a:gd name="connsiteX5" fmla="*/ 4068271 w 8167827"/>
                    <a:gd name="connsiteY5" fmla="*/ 1418897 h 2920259"/>
                    <a:gd name="connsiteX6" fmla="*/ 8167827 w 8167827"/>
                    <a:gd name="connsiteY6" fmla="*/ 40343 h 2920259"/>
                    <a:gd name="connsiteX0" fmla="*/ 8123687 w 8145760"/>
                    <a:gd name="connsiteY0" fmla="*/ 53735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23687 w 8145760"/>
                    <a:gd name="connsiteY6" fmla="*/ 53735 h 2920259"/>
                    <a:gd name="connsiteX0" fmla="*/ 8161918 w 8161918"/>
                    <a:gd name="connsiteY0" fmla="*/ 0 h 2943855"/>
                    <a:gd name="connsiteX1" fmla="*/ 8145760 w 8161918"/>
                    <a:gd name="connsiteY1" fmla="*/ 1603540 h 2943855"/>
                    <a:gd name="connsiteX2" fmla="*/ 4123353 w 8161918"/>
                    <a:gd name="connsiteY2" fmla="*/ 2943101 h 2943855"/>
                    <a:gd name="connsiteX3" fmla="*/ 2295 w 8161918"/>
                    <a:gd name="connsiteY3" fmla="*/ 1494537 h 2943855"/>
                    <a:gd name="connsiteX4" fmla="*/ 767 w 8161918"/>
                    <a:gd name="connsiteY4" fmla="*/ 23596 h 2943855"/>
                    <a:gd name="connsiteX5" fmla="*/ 4068271 w 8161918"/>
                    <a:gd name="connsiteY5" fmla="*/ 1442493 h 2943855"/>
                    <a:gd name="connsiteX6" fmla="*/ 8161918 w 8161918"/>
                    <a:gd name="connsiteY6" fmla="*/ 0 h 2943855"/>
                    <a:gd name="connsiteX0" fmla="*/ 8144926 w 8145760"/>
                    <a:gd name="connsiteY0" fmla="*/ 43424 h 2920259"/>
                    <a:gd name="connsiteX1" fmla="*/ 8145760 w 8145760"/>
                    <a:gd name="connsiteY1" fmla="*/ 1579944 h 2920259"/>
                    <a:gd name="connsiteX2" fmla="*/ 4123353 w 8145760"/>
                    <a:gd name="connsiteY2" fmla="*/ 2919505 h 2920259"/>
                    <a:gd name="connsiteX3" fmla="*/ 2295 w 8145760"/>
                    <a:gd name="connsiteY3" fmla="*/ 1470941 h 2920259"/>
                    <a:gd name="connsiteX4" fmla="*/ 767 w 8145760"/>
                    <a:gd name="connsiteY4" fmla="*/ 0 h 2920259"/>
                    <a:gd name="connsiteX5" fmla="*/ 4068271 w 8145760"/>
                    <a:gd name="connsiteY5" fmla="*/ 1418897 h 2920259"/>
                    <a:gd name="connsiteX6" fmla="*/ 8144926 w 8145760"/>
                    <a:gd name="connsiteY6" fmla="*/ 43424 h 2920259"/>
                    <a:gd name="connsiteX0" fmla="*/ 8161918 w 8161918"/>
                    <a:gd name="connsiteY0" fmla="*/ 0 h 2959321"/>
                    <a:gd name="connsiteX1" fmla="*/ 8145760 w 8161918"/>
                    <a:gd name="connsiteY1" fmla="*/ 1619006 h 2959321"/>
                    <a:gd name="connsiteX2" fmla="*/ 4123353 w 8161918"/>
                    <a:gd name="connsiteY2" fmla="*/ 2958567 h 2959321"/>
                    <a:gd name="connsiteX3" fmla="*/ 2295 w 8161918"/>
                    <a:gd name="connsiteY3" fmla="*/ 1510003 h 2959321"/>
                    <a:gd name="connsiteX4" fmla="*/ 767 w 8161918"/>
                    <a:gd name="connsiteY4" fmla="*/ 39062 h 2959321"/>
                    <a:gd name="connsiteX5" fmla="*/ 4068271 w 8161918"/>
                    <a:gd name="connsiteY5" fmla="*/ 1457959 h 2959321"/>
                    <a:gd name="connsiteX6" fmla="*/ 8161918 w 8161918"/>
                    <a:gd name="connsiteY6" fmla="*/ 0 h 2959321"/>
                    <a:gd name="connsiteX0" fmla="*/ 8161918 w 8162752"/>
                    <a:gd name="connsiteY0" fmla="*/ 0 h 2959488"/>
                    <a:gd name="connsiteX1" fmla="*/ 8162752 w 8162752"/>
                    <a:gd name="connsiteY1" fmla="*/ 1629317 h 2959488"/>
                    <a:gd name="connsiteX2" fmla="*/ 4123353 w 8162752"/>
                    <a:gd name="connsiteY2" fmla="*/ 2958567 h 2959488"/>
                    <a:gd name="connsiteX3" fmla="*/ 2295 w 8162752"/>
                    <a:gd name="connsiteY3" fmla="*/ 1510003 h 2959488"/>
                    <a:gd name="connsiteX4" fmla="*/ 767 w 8162752"/>
                    <a:gd name="connsiteY4" fmla="*/ 39062 h 2959488"/>
                    <a:gd name="connsiteX5" fmla="*/ 4068271 w 8162752"/>
                    <a:gd name="connsiteY5" fmla="*/ 1457959 h 2959488"/>
                    <a:gd name="connsiteX6" fmla="*/ 8161918 w 8162752"/>
                    <a:gd name="connsiteY6" fmla="*/ 0 h 2959488"/>
                    <a:gd name="connsiteX0" fmla="*/ 8165930 w 8166764"/>
                    <a:gd name="connsiteY0" fmla="*/ 7337 h 2966825"/>
                    <a:gd name="connsiteX1" fmla="*/ 8166764 w 8166764"/>
                    <a:gd name="connsiteY1" fmla="*/ 1636654 h 2966825"/>
                    <a:gd name="connsiteX2" fmla="*/ 4127365 w 8166764"/>
                    <a:gd name="connsiteY2" fmla="*/ 2965904 h 2966825"/>
                    <a:gd name="connsiteX3" fmla="*/ 6307 w 8166764"/>
                    <a:gd name="connsiteY3" fmla="*/ 1517340 h 2966825"/>
                    <a:gd name="connsiteX4" fmla="*/ 532 w 8166764"/>
                    <a:gd name="connsiteY4" fmla="*/ 0 h 2966825"/>
                    <a:gd name="connsiteX5" fmla="*/ 4072283 w 8166764"/>
                    <a:gd name="connsiteY5" fmla="*/ 1465296 h 2966825"/>
                    <a:gd name="connsiteX6" fmla="*/ 8165930 w 8166764"/>
                    <a:gd name="connsiteY6" fmla="*/ 7337 h 2966825"/>
                    <a:gd name="connsiteX0" fmla="*/ 8168119 w 8168953"/>
                    <a:gd name="connsiteY0" fmla="*/ 7337 h 2966682"/>
                    <a:gd name="connsiteX1" fmla="*/ 8168953 w 8168953"/>
                    <a:gd name="connsiteY1" fmla="*/ 1636654 h 2966682"/>
                    <a:gd name="connsiteX2" fmla="*/ 4129554 w 8168953"/>
                    <a:gd name="connsiteY2" fmla="*/ 2965904 h 2966682"/>
                    <a:gd name="connsiteX3" fmla="*/ 0 w 8168953"/>
                    <a:gd name="connsiteY3" fmla="*/ 1527651 h 2966682"/>
                    <a:gd name="connsiteX4" fmla="*/ 2721 w 8168953"/>
                    <a:gd name="connsiteY4" fmla="*/ 0 h 2966682"/>
                    <a:gd name="connsiteX5" fmla="*/ 4074472 w 8168953"/>
                    <a:gd name="connsiteY5" fmla="*/ 1465296 h 2966682"/>
                    <a:gd name="connsiteX6" fmla="*/ 8168119 w 8168953"/>
                    <a:gd name="connsiteY6" fmla="*/ 7337 h 2966682"/>
                    <a:gd name="connsiteX0" fmla="*/ 8168119 w 8168953"/>
                    <a:gd name="connsiteY0" fmla="*/ 7337 h 3100377"/>
                    <a:gd name="connsiteX1" fmla="*/ 8168953 w 8168953"/>
                    <a:gd name="connsiteY1" fmla="*/ 1636654 h 3100377"/>
                    <a:gd name="connsiteX2" fmla="*/ 4118520 w 8168953"/>
                    <a:gd name="connsiteY2" fmla="*/ 3099826 h 3100377"/>
                    <a:gd name="connsiteX3" fmla="*/ 0 w 8168953"/>
                    <a:gd name="connsiteY3" fmla="*/ 1527651 h 3100377"/>
                    <a:gd name="connsiteX4" fmla="*/ 2721 w 8168953"/>
                    <a:gd name="connsiteY4" fmla="*/ 0 h 3100377"/>
                    <a:gd name="connsiteX5" fmla="*/ 4074472 w 8168953"/>
                    <a:gd name="connsiteY5" fmla="*/ 1465296 h 3100377"/>
                    <a:gd name="connsiteX6" fmla="*/ 8168119 w 8168953"/>
                    <a:gd name="connsiteY6" fmla="*/ 7337 h 3100377"/>
                    <a:gd name="connsiteX0" fmla="*/ 8168119 w 8168953"/>
                    <a:gd name="connsiteY0" fmla="*/ 7337 h 3100429"/>
                    <a:gd name="connsiteX1" fmla="*/ 8168953 w 8168953"/>
                    <a:gd name="connsiteY1" fmla="*/ 1636654 h 3100429"/>
                    <a:gd name="connsiteX2" fmla="*/ 4118520 w 8168953"/>
                    <a:gd name="connsiteY2" fmla="*/ 3099826 h 3100429"/>
                    <a:gd name="connsiteX3" fmla="*/ 0 w 8168953"/>
                    <a:gd name="connsiteY3" fmla="*/ 1527651 h 3100429"/>
                    <a:gd name="connsiteX4" fmla="*/ 2721 w 8168953"/>
                    <a:gd name="connsiteY4" fmla="*/ 0 h 3100429"/>
                    <a:gd name="connsiteX5" fmla="*/ 4074472 w 8168953"/>
                    <a:gd name="connsiteY5" fmla="*/ 1465296 h 3100429"/>
                    <a:gd name="connsiteX6" fmla="*/ 8168119 w 8168953"/>
                    <a:gd name="connsiteY6" fmla="*/ 7337 h 3100429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72202 w 8166683"/>
                    <a:gd name="connsiteY5" fmla="*/ 1465296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  <a:gd name="connsiteX0" fmla="*/ 8165849 w 8166683"/>
                    <a:gd name="connsiteY0" fmla="*/ 7337 h 3099826"/>
                    <a:gd name="connsiteX1" fmla="*/ 8166683 w 8166683"/>
                    <a:gd name="connsiteY1" fmla="*/ 1636654 h 3099826"/>
                    <a:gd name="connsiteX2" fmla="*/ 4116250 w 8166683"/>
                    <a:gd name="connsiteY2" fmla="*/ 3099826 h 3099826"/>
                    <a:gd name="connsiteX3" fmla="*/ 8764 w 8166683"/>
                    <a:gd name="connsiteY3" fmla="*/ 1634789 h 3099826"/>
                    <a:gd name="connsiteX4" fmla="*/ 451 w 8166683"/>
                    <a:gd name="connsiteY4" fmla="*/ 0 h 3099826"/>
                    <a:gd name="connsiteX5" fmla="*/ 4061168 w 8166683"/>
                    <a:gd name="connsiteY5" fmla="*/ 1438511 h 3099826"/>
                    <a:gd name="connsiteX6" fmla="*/ 8165849 w 8166683"/>
                    <a:gd name="connsiteY6" fmla="*/ 7337 h 30998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8166683" h="3099826">
                      <a:moveTo>
                        <a:pt x="8165849" y="7337"/>
                      </a:moveTo>
                      <a:lnTo>
                        <a:pt x="8166683" y="1636654"/>
                      </a:lnTo>
                      <a:cubicBezTo>
                        <a:pt x="7917761" y="2728489"/>
                        <a:pt x="5475903" y="3100137"/>
                        <a:pt x="4116250" y="3099826"/>
                      </a:cubicBezTo>
                      <a:cubicBezTo>
                        <a:pt x="2756597" y="3099515"/>
                        <a:pt x="245424" y="2744647"/>
                        <a:pt x="8764" y="1634789"/>
                      </a:cubicBezTo>
                      <a:cubicBezTo>
                        <a:pt x="11928" y="1215900"/>
                        <a:pt x="-2713" y="418889"/>
                        <a:pt x="451" y="0"/>
                      </a:cubicBezTo>
                      <a:cubicBezTo>
                        <a:pt x="385485" y="953840"/>
                        <a:pt x="2700268" y="1437288"/>
                        <a:pt x="4061168" y="1438511"/>
                      </a:cubicBezTo>
                      <a:cubicBezTo>
                        <a:pt x="5422068" y="1439734"/>
                        <a:pt x="7793228" y="1089449"/>
                        <a:pt x="8165849" y="733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B8C2C9"/>
                    </a:gs>
                    <a:gs pos="21000">
                      <a:schemeClr val="bg1"/>
                    </a:gs>
                    <a:gs pos="60000">
                      <a:srgbClr val="D6DCE0"/>
                    </a:gs>
                    <a:gs pos="100000">
                      <a:srgbClr val="B8C2C9"/>
                    </a:gs>
                  </a:gsLst>
                  <a:lin ang="0" scaled="0"/>
                </a:gra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     </a:t>
                  </a:r>
                </a:p>
              </p:txBody>
            </p:sp>
            <p:sp>
              <p:nvSpPr>
                <p:cNvPr id="5367" name="Oval 5366">
                  <a:extLst>
                    <a:ext uri="{FF2B5EF4-FFF2-40B4-BE49-F238E27FC236}">
                      <a16:creationId xmlns:a16="http://schemas.microsoft.com/office/drawing/2014/main" id="{6F94D4F8-C3A4-4077-111D-201FC06E973C}"/>
                    </a:ext>
                  </a:extLst>
                </p:cNvPr>
                <p:cNvSpPr/>
                <p:nvPr/>
              </p:nvSpPr>
              <p:spPr>
                <a:xfrm>
                  <a:off x="7494729" y="2774731"/>
                  <a:ext cx="1480163" cy="579140"/>
                </a:xfrm>
                <a:prstGeom prst="ellipse">
                  <a:avLst/>
                </a:prstGeom>
                <a:solidFill>
                  <a:srgbClr val="B8C2C9"/>
                </a:solidFill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              </a:t>
                  </a:r>
                </a:p>
              </p:txBody>
            </p:sp>
            <p:grpSp>
              <p:nvGrpSpPr>
                <p:cNvPr id="5368" name="Group 5367">
                  <a:extLst>
                    <a:ext uri="{FF2B5EF4-FFF2-40B4-BE49-F238E27FC236}">
                      <a16:creationId xmlns:a16="http://schemas.microsoft.com/office/drawing/2014/main" id="{7F93D3F5-B29A-BD10-1FFF-8804F32C5789}"/>
                    </a:ext>
                  </a:extLst>
                </p:cNvPr>
                <p:cNvGrpSpPr/>
                <p:nvPr/>
              </p:nvGrpSpPr>
              <p:grpSpPr>
                <a:xfrm>
                  <a:off x="7713663" y="2848339"/>
                  <a:ext cx="1042107" cy="425543"/>
                  <a:chOff x="7786941" y="2884917"/>
                  <a:chExt cx="897649" cy="353919"/>
                </a:xfrm>
              </p:grpSpPr>
              <p:sp>
                <p:nvSpPr>
                  <p:cNvPr id="5369" name="Freeform 450">
                    <a:extLst>
                      <a:ext uri="{FF2B5EF4-FFF2-40B4-BE49-F238E27FC236}">
                        <a16:creationId xmlns:a16="http://schemas.microsoft.com/office/drawing/2014/main" id="{25127908-0675-EACF-9555-F8D7C77E7208}"/>
                      </a:ext>
                    </a:extLst>
                  </p:cNvPr>
                  <p:cNvSpPr/>
                  <p:nvPr/>
                </p:nvSpPr>
                <p:spPr>
                  <a:xfrm>
                    <a:off x="7811770" y="2884917"/>
                    <a:ext cx="849158" cy="198115"/>
                  </a:xfrm>
                  <a:custGeom>
                    <a:avLst/>
                    <a:gdLst>
                      <a:gd name="connsiteX0" fmla="*/ 3725333 w 4588933"/>
                      <a:gd name="connsiteY0" fmla="*/ 0 h 1049866"/>
                      <a:gd name="connsiteX1" fmla="*/ 4588933 w 4588933"/>
                      <a:gd name="connsiteY1" fmla="*/ 270933 h 1049866"/>
                      <a:gd name="connsiteX2" fmla="*/ 3962400 w 4588933"/>
                      <a:gd name="connsiteY2" fmla="*/ 541866 h 1049866"/>
                      <a:gd name="connsiteX3" fmla="*/ 3742267 w 4588933"/>
                      <a:gd name="connsiteY3" fmla="*/ 457200 h 1049866"/>
                      <a:gd name="connsiteX4" fmla="*/ 2269067 w 4588933"/>
                      <a:gd name="connsiteY4" fmla="*/ 1049866 h 1049866"/>
                      <a:gd name="connsiteX5" fmla="*/ 880533 w 4588933"/>
                      <a:gd name="connsiteY5" fmla="*/ 457200 h 1049866"/>
                      <a:gd name="connsiteX6" fmla="*/ 592667 w 4588933"/>
                      <a:gd name="connsiteY6" fmla="*/ 541866 h 1049866"/>
                      <a:gd name="connsiteX7" fmla="*/ 0 w 4588933"/>
                      <a:gd name="connsiteY7" fmla="*/ 254000 h 1049866"/>
                      <a:gd name="connsiteX8" fmla="*/ 880533 w 4588933"/>
                      <a:gd name="connsiteY8" fmla="*/ 16933 h 1049866"/>
                      <a:gd name="connsiteX9" fmla="*/ 2302933 w 4588933"/>
                      <a:gd name="connsiteY9" fmla="*/ 626533 h 1049866"/>
                      <a:gd name="connsiteX10" fmla="*/ 3725333 w 4588933"/>
                      <a:gd name="connsiteY10" fmla="*/ 0 h 1049866"/>
                      <a:gd name="connsiteX0" fmla="*/ 3725333 w 4641485"/>
                      <a:gd name="connsiteY0" fmla="*/ 0 h 1049866"/>
                      <a:gd name="connsiteX1" fmla="*/ 4641485 w 4641485"/>
                      <a:gd name="connsiteY1" fmla="*/ 239402 h 1049866"/>
                      <a:gd name="connsiteX2" fmla="*/ 3962400 w 4641485"/>
                      <a:gd name="connsiteY2" fmla="*/ 541866 h 1049866"/>
                      <a:gd name="connsiteX3" fmla="*/ 3742267 w 4641485"/>
                      <a:gd name="connsiteY3" fmla="*/ 457200 h 1049866"/>
                      <a:gd name="connsiteX4" fmla="*/ 2269067 w 4641485"/>
                      <a:gd name="connsiteY4" fmla="*/ 1049866 h 1049866"/>
                      <a:gd name="connsiteX5" fmla="*/ 880533 w 4641485"/>
                      <a:gd name="connsiteY5" fmla="*/ 457200 h 1049866"/>
                      <a:gd name="connsiteX6" fmla="*/ 592667 w 4641485"/>
                      <a:gd name="connsiteY6" fmla="*/ 541866 h 1049866"/>
                      <a:gd name="connsiteX7" fmla="*/ 0 w 4641485"/>
                      <a:gd name="connsiteY7" fmla="*/ 254000 h 1049866"/>
                      <a:gd name="connsiteX8" fmla="*/ 880533 w 4641485"/>
                      <a:gd name="connsiteY8" fmla="*/ 16933 h 1049866"/>
                      <a:gd name="connsiteX9" fmla="*/ 2302933 w 4641485"/>
                      <a:gd name="connsiteY9" fmla="*/ 626533 h 1049866"/>
                      <a:gd name="connsiteX10" fmla="*/ 3725333 w 4641485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73798 w 4673016"/>
                      <a:gd name="connsiteY3" fmla="*/ 45720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84308 w 4673016"/>
                      <a:gd name="connsiteY3" fmla="*/ 404648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34464 w 4673016"/>
                      <a:gd name="connsiteY9" fmla="*/ 62653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32979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794818 w 4673016"/>
                      <a:gd name="connsiteY3" fmla="*/ 436179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  <a:gd name="connsiteX0" fmla="*/ 3756864 w 4673016"/>
                      <a:gd name="connsiteY0" fmla="*/ 0 h 1049866"/>
                      <a:gd name="connsiteX1" fmla="*/ 4673016 w 4673016"/>
                      <a:gd name="connsiteY1" fmla="*/ 239402 h 1049866"/>
                      <a:gd name="connsiteX2" fmla="*/ 3993931 w 4673016"/>
                      <a:gd name="connsiteY2" fmla="*/ 541866 h 1049866"/>
                      <a:gd name="connsiteX3" fmla="*/ 3815839 w 4673016"/>
                      <a:gd name="connsiteY3" fmla="*/ 467710 h 1049866"/>
                      <a:gd name="connsiteX4" fmla="*/ 2300598 w 4673016"/>
                      <a:gd name="connsiteY4" fmla="*/ 1049866 h 1049866"/>
                      <a:gd name="connsiteX5" fmla="*/ 912064 w 4673016"/>
                      <a:gd name="connsiteY5" fmla="*/ 457200 h 1049866"/>
                      <a:gd name="connsiteX6" fmla="*/ 624198 w 4673016"/>
                      <a:gd name="connsiteY6" fmla="*/ 541866 h 1049866"/>
                      <a:gd name="connsiteX7" fmla="*/ 0 w 4673016"/>
                      <a:gd name="connsiteY7" fmla="*/ 275021 h 1049866"/>
                      <a:gd name="connsiteX8" fmla="*/ 912064 w 4673016"/>
                      <a:gd name="connsiteY8" fmla="*/ 16933 h 1049866"/>
                      <a:gd name="connsiteX9" fmla="*/ 2323954 w 4673016"/>
                      <a:gd name="connsiteY9" fmla="*/ 616023 h 1049866"/>
                      <a:gd name="connsiteX10" fmla="*/ 3756864 w 4673016"/>
                      <a:gd name="connsiteY10" fmla="*/ 0 h 104986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4673016" h="1049866">
                        <a:moveTo>
                          <a:pt x="3756864" y="0"/>
                        </a:moveTo>
                        <a:lnTo>
                          <a:pt x="4673016" y="239402"/>
                        </a:lnTo>
                        <a:lnTo>
                          <a:pt x="3993931" y="541866"/>
                        </a:lnTo>
                        <a:lnTo>
                          <a:pt x="3815839" y="467710"/>
                        </a:lnTo>
                        <a:lnTo>
                          <a:pt x="2300598" y="1049866"/>
                        </a:lnTo>
                        <a:lnTo>
                          <a:pt x="912064" y="457200"/>
                        </a:lnTo>
                        <a:lnTo>
                          <a:pt x="624198" y="541866"/>
                        </a:lnTo>
                        <a:lnTo>
                          <a:pt x="0" y="275021"/>
                        </a:lnTo>
                        <a:lnTo>
                          <a:pt x="912064" y="16933"/>
                        </a:lnTo>
                        <a:lnTo>
                          <a:pt x="2323954" y="616023"/>
                        </a:lnTo>
                        <a:lnTo>
                          <a:pt x="3756864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0" name="Freeform 451">
                    <a:extLst>
                      <a:ext uri="{FF2B5EF4-FFF2-40B4-BE49-F238E27FC236}">
                        <a16:creationId xmlns:a16="http://schemas.microsoft.com/office/drawing/2014/main" id="{C3E861E3-31BC-89CF-DECB-C576277B621D}"/>
                      </a:ext>
                    </a:extLst>
                  </p:cNvPr>
                  <p:cNvSpPr/>
                  <p:nvPr/>
                </p:nvSpPr>
                <p:spPr>
                  <a:xfrm>
                    <a:off x="8367548" y="3054383"/>
                    <a:ext cx="317042" cy="170569"/>
                  </a:xfrm>
                  <a:custGeom>
                    <a:avLst/>
                    <a:gdLst>
                      <a:gd name="connsiteX0" fmla="*/ 21021 w 1744718"/>
                      <a:gd name="connsiteY0" fmla="*/ 0 h 903890"/>
                      <a:gd name="connsiteX1" fmla="*/ 1744718 w 1744718"/>
                      <a:gd name="connsiteY1" fmla="*/ 693683 h 903890"/>
                      <a:gd name="connsiteX2" fmla="*/ 1145628 w 1744718"/>
                      <a:gd name="connsiteY2" fmla="*/ 903890 h 903890"/>
                      <a:gd name="connsiteX3" fmla="*/ 0 w 1744718"/>
                      <a:gd name="connsiteY3" fmla="*/ 451945 h 903890"/>
                      <a:gd name="connsiteX4" fmla="*/ 21021 w 1744718"/>
                      <a:gd name="connsiteY4" fmla="*/ 0 h 90389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44718" h="903890">
                        <a:moveTo>
                          <a:pt x="21021" y="0"/>
                        </a:moveTo>
                        <a:lnTo>
                          <a:pt x="1744718" y="693683"/>
                        </a:lnTo>
                        <a:lnTo>
                          <a:pt x="1145628" y="903890"/>
                        </a:lnTo>
                        <a:lnTo>
                          <a:pt x="0" y="451945"/>
                        </a:lnTo>
                        <a:lnTo>
                          <a:pt x="21021" y="0"/>
                        </a:lnTo>
                        <a:close/>
                      </a:path>
                    </a:pathLst>
                  </a:custGeom>
                  <a:solidFill>
                    <a:srgbClr val="0000A3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1" name="Freeform 452">
                    <a:extLst>
                      <a:ext uri="{FF2B5EF4-FFF2-40B4-BE49-F238E27FC236}">
                        <a16:creationId xmlns:a16="http://schemas.microsoft.com/office/drawing/2014/main" id="{E7ED0C63-673F-8D49-3291-2F5EFAB5E5A6}"/>
                      </a:ext>
                    </a:extLst>
                  </p:cNvPr>
                  <p:cNvSpPr/>
                  <p:nvPr/>
                </p:nvSpPr>
                <p:spPr>
                  <a:xfrm>
                    <a:off x="7786941" y="3054383"/>
                    <a:ext cx="311312" cy="168585"/>
                  </a:xfrm>
                  <a:custGeom>
                    <a:avLst/>
                    <a:gdLst>
                      <a:gd name="connsiteX0" fmla="*/ 1702676 w 1713187"/>
                      <a:gd name="connsiteY0" fmla="*/ 0 h 893380"/>
                      <a:gd name="connsiteX1" fmla="*/ 1713187 w 1713187"/>
                      <a:gd name="connsiteY1" fmla="*/ 472966 h 893380"/>
                      <a:gd name="connsiteX2" fmla="*/ 578069 w 1713187"/>
                      <a:gd name="connsiteY2" fmla="*/ 893380 h 893380"/>
                      <a:gd name="connsiteX3" fmla="*/ 0 w 1713187"/>
                      <a:gd name="connsiteY3" fmla="*/ 693683 h 893380"/>
                      <a:gd name="connsiteX4" fmla="*/ 1702676 w 1713187"/>
                      <a:gd name="connsiteY4" fmla="*/ 0 h 89338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713187" h="893380">
                        <a:moveTo>
                          <a:pt x="1702676" y="0"/>
                        </a:moveTo>
                        <a:lnTo>
                          <a:pt x="1713187" y="472966"/>
                        </a:lnTo>
                        <a:lnTo>
                          <a:pt x="578069" y="893380"/>
                        </a:lnTo>
                        <a:lnTo>
                          <a:pt x="0" y="693683"/>
                        </a:lnTo>
                        <a:lnTo>
                          <a:pt x="1702676" y="0"/>
                        </a:lnTo>
                        <a:close/>
                      </a:path>
                    </a:pathLst>
                  </a:custGeom>
                  <a:solidFill>
                    <a:srgbClr val="0000A8"/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72" name="Freeform 453">
                    <a:extLst>
                      <a:ext uri="{FF2B5EF4-FFF2-40B4-BE49-F238E27FC236}">
                        <a16:creationId xmlns:a16="http://schemas.microsoft.com/office/drawing/2014/main" id="{5309BD71-E09B-3759-2261-12501FC2EAEC}"/>
                      </a:ext>
                    </a:extLst>
                  </p:cNvPr>
                  <p:cNvSpPr/>
                  <p:nvPr/>
                </p:nvSpPr>
                <p:spPr>
                  <a:xfrm>
                    <a:off x="7895013" y="2971083"/>
                    <a:ext cx="676892" cy="267753"/>
                  </a:xfrm>
                  <a:custGeom>
                    <a:avLst/>
                    <a:gdLst>
                      <a:gd name="connsiteX0" fmla="*/ 599089 w 4162096"/>
                      <a:gd name="connsiteY0" fmla="*/ 273269 h 1618593"/>
                      <a:gd name="connsiteX1" fmla="*/ 882869 w 4162096"/>
                      <a:gd name="connsiteY1" fmla="*/ 199697 h 1618593"/>
                      <a:gd name="connsiteX2" fmla="*/ 2312276 w 4162096"/>
                      <a:gd name="connsiteY2" fmla="*/ 798786 h 1618593"/>
                      <a:gd name="connsiteX3" fmla="*/ 3794234 w 4162096"/>
                      <a:gd name="connsiteY3" fmla="*/ 199697 h 1618593"/>
                      <a:gd name="connsiteX4" fmla="*/ 4014951 w 4162096"/>
                      <a:gd name="connsiteY4" fmla="*/ 273269 h 1618593"/>
                      <a:gd name="connsiteX5" fmla="*/ 3058510 w 4162096"/>
                      <a:gd name="connsiteY5" fmla="*/ 641131 h 1618593"/>
                      <a:gd name="connsiteX6" fmla="*/ 3026979 w 4162096"/>
                      <a:gd name="connsiteY6" fmla="*/ 1114097 h 1618593"/>
                      <a:gd name="connsiteX7" fmla="*/ 4162096 w 4162096"/>
                      <a:gd name="connsiteY7" fmla="*/ 1545021 h 1618593"/>
                      <a:gd name="connsiteX8" fmla="*/ 3878317 w 4162096"/>
                      <a:gd name="connsiteY8" fmla="*/ 1608083 h 1618593"/>
                      <a:gd name="connsiteX9" fmla="*/ 2301765 w 4162096"/>
                      <a:gd name="connsiteY9" fmla="*/ 945931 h 1618593"/>
                      <a:gd name="connsiteX10" fmla="*/ 693682 w 4162096"/>
                      <a:gd name="connsiteY10" fmla="*/ 1618593 h 1618593"/>
                      <a:gd name="connsiteX11" fmla="*/ 430924 w 4162096"/>
                      <a:gd name="connsiteY11" fmla="*/ 1524000 h 1618593"/>
                      <a:gd name="connsiteX12" fmla="*/ 1576551 w 4162096"/>
                      <a:gd name="connsiteY12" fmla="*/ 1082566 h 1618593"/>
                      <a:gd name="connsiteX13" fmla="*/ 1545020 w 4162096"/>
                      <a:gd name="connsiteY13" fmla="*/ 609600 h 1618593"/>
                      <a:gd name="connsiteX14" fmla="*/ 0 w 4162096"/>
                      <a:gd name="connsiteY14" fmla="*/ 0 h 1618593"/>
                      <a:gd name="connsiteX15" fmla="*/ 872358 w 4162096"/>
                      <a:gd name="connsiteY15" fmla="*/ 210207 h 1618593"/>
                      <a:gd name="connsiteX16" fmla="*/ 872358 w 4162096"/>
                      <a:gd name="connsiteY16" fmla="*/ 210207 h 1618593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15" fmla="*/ 441434 w 3731172"/>
                      <a:gd name="connsiteY15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441434 w 3731172"/>
                      <a:gd name="connsiteY14" fmla="*/ 10510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357351 w 3731172"/>
                      <a:gd name="connsiteY14" fmla="*/ 115613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0990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47144 w 3731172"/>
                      <a:gd name="connsiteY14" fmla="*/ 6306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14096 w 3731172"/>
                      <a:gd name="connsiteY13" fmla="*/ 420413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56137 w 3731172"/>
                      <a:gd name="connsiteY13" fmla="*/ 441434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882869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68165 w 3731172"/>
                      <a:gd name="connsiteY0" fmla="*/ 73572 h 1418896"/>
                      <a:gd name="connsiteX1" fmla="*/ 451945 w 3731172"/>
                      <a:gd name="connsiteY1" fmla="*/ 0 h 1418896"/>
                      <a:gd name="connsiteX2" fmla="*/ 1881352 w 3731172"/>
                      <a:gd name="connsiteY2" fmla="*/ 599089 h 1418896"/>
                      <a:gd name="connsiteX3" fmla="*/ 3363310 w 3731172"/>
                      <a:gd name="connsiteY3" fmla="*/ 0 h 1418896"/>
                      <a:gd name="connsiteX4" fmla="*/ 3584027 w 3731172"/>
                      <a:gd name="connsiteY4" fmla="*/ 73572 h 1418896"/>
                      <a:gd name="connsiteX5" fmla="*/ 2627586 w 3731172"/>
                      <a:gd name="connsiteY5" fmla="*/ 441434 h 1418896"/>
                      <a:gd name="connsiteX6" fmla="*/ 2596055 w 3731172"/>
                      <a:gd name="connsiteY6" fmla="*/ 914400 h 1418896"/>
                      <a:gd name="connsiteX7" fmla="*/ 3731172 w 3731172"/>
                      <a:gd name="connsiteY7" fmla="*/ 1345324 h 1418896"/>
                      <a:gd name="connsiteX8" fmla="*/ 3447393 w 3731172"/>
                      <a:gd name="connsiteY8" fmla="*/ 1408386 h 1418896"/>
                      <a:gd name="connsiteX9" fmla="*/ 1870841 w 3731172"/>
                      <a:gd name="connsiteY9" fmla="*/ 746234 h 1418896"/>
                      <a:gd name="connsiteX10" fmla="*/ 262758 w 3731172"/>
                      <a:gd name="connsiteY10" fmla="*/ 1418896 h 1418896"/>
                      <a:gd name="connsiteX11" fmla="*/ 0 w 3731172"/>
                      <a:gd name="connsiteY11" fmla="*/ 1324303 h 1418896"/>
                      <a:gd name="connsiteX12" fmla="*/ 1145627 w 3731172"/>
                      <a:gd name="connsiteY12" fmla="*/ 903890 h 1418896"/>
                      <a:gd name="connsiteX13" fmla="*/ 1145626 w 3731172"/>
                      <a:gd name="connsiteY13" fmla="*/ 451945 h 1418896"/>
                      <a:gd name="connsiteX14" fmla="*/ 189185 w 3731172"/>
                      <a:gd name="connsiteY14" fmla="*/ 84081 h 1418896"/>
                      <a:gd name="connsiteX15" fmla="*/ 168165 w 3731172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575034 w 3710151"/>
                      <a:gd name="connsiteY6" fmla="*/ 91440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06565 w 3710151"/>
                      <a:gd name="connsiteY6" fmla="*/ 924910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06565 w 3710151"/>
                      <a:gd name="connsiteY5" fmla="*/ 441434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5151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60331 w 3710151"/>
                      <a:gd name="connsiteY2" fmla="*/ 599089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124605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12460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47144 w 3710151"/>
                      <a:gd name="connsiteY0" fmla="*/ 73572 h 1418896"/>
                      <a:gd name="connsiteX1" fmla="*/ 430924 w 3710151"/>
                      <a:gd name="connsiteY1" fmla="*/ 0 h 1418896"/>
                      <a:gd name="connsiteX2" fmla="*/ 1838028 w 3710151"/>
                      <a:gd name="connsiteY2" fmla="*/ 591655 h 1418896"/>
                      <a:gd name="connsiteX3" fmla="*/ 3342289 w 3710151"/>
                      <a:gd name="connsiteY3" fmla="*/ 0 h 1418896"/>
                      <a:gd name="connsiteX4" fmla="*/ 3563006 w 3710151"/>
                      <a:gd name="connsiteY4" fmla="*/ 73572 h 1418896"/>
                      <a:gd name="connsiteX5" fmla="*/ 2617717 w 3710151"/>
                      <a:gd name="connsiteY5" fmla="*/ 448868 h 1418896"/>
                      <a:gd name="connsiteX6" fmla="*/ 2610282 w 3710151"/>
                      <a:gd name="connsiteY6" fmla="*/ 902607 h 1418896"/>
                      <a:gd name="connsiteX7" fmla="*/ 3710151 w 3710151"/>
                      <a:gd name="connsiteY7" fmla="*/ 1345324 h 1418896"/>
                      <a:gd name="connsiteX8" fmla="*/ 3426372 w 3710151"/>
                      <a:gd name="connsiteY8" fmla="*/ 1408386 h 1418896"/>
                      <a:gd name="connsiteX9" fmla="*/ 1849820 w 3710151"/>
                      <a:gd name="connsiteY9" fmla="*/ 746234 h 1418896"/>
                      <a:gd name="connsiteX10" fmla="*/ 241737 w 3710151"/>
                      <a:gd name="connsiteY10" fmla="*/ 1418896 h 1418896"/>
                      <a:gd name="connsiteX11" fmla="*/ 0 w 3710151"/>
                      <a:gd name="connsiteY11" fmla="*/ 1334814 h 1418896"/>
                      <a:gd name="connsiteX12" fmla="*/ 1098586 w 3710151"/>
                      <a:gd name="connsiteY12" fmla="*/ 903890 h 1418896"/>
                      <a:gd name="connsiteX13" fmla="*/ 1087434 w 3710151"/>
                      <a:gd name="connsiteY13" fmla="*/ 451945 h 1418896"/>
                      <a:gd name="connsiteX14" fmla="*/ 168164 w 3710151"/>
                      <a:gd name="connsiteY14" fmla="*/ 84081 h 1418896"/>
                      <a:gd name="connsiteX15" fmla="*/ 147144 w 3710151"/>
                      <a:gd name="connsiteY15" fmla="*/ 73572 h 1418896"/>
                      <a:gd name="connsiteX0" fmla="*/ 162012 w 3725019"/>
                      <a:gd name="connsiteY0" fmla="*/ 73572 h 1418896"/>
                      <a:gd name="connsiteX1" fmla="*/ 445792 w 3725019"/>
                      <a:gd name="connsiteY1" fmla="*/ 0 h 1418896"/>
                      <a:gd name="connsiteX2" fmla="*/ 1852896 w 3725019"/>
                      <a:gd name="connsiteY2" fmla="*/ 591655 h 1418896"/>
                      <a:gd name="connsiteX3" fmla="*/ 3357157 w 3725019"/>
                      <a:gd name="connsiteY3" fmla="*/ 0 h 1418896"/>
                      <a:gd name="connsiteX4" fmla="*/ 3577874 w 3725019"/>
                      <a:gd name="connsiteY4" fmla="*/ 73572 h 1418896"/>
                      <a:gd name="connsiteX5" fmla="*/ 2632585 w 3725019"/>
                      <a:gd name="connsiteY5" fmla="*/ 448868 h 1418896"/>
                      <a:gd name="connsiteX6" fmla="*/ 2625150 w 3725019"/>
                      <a:gd name="connsiteY6" fmla="*/ 902607 h 1418896"/>
                      <a:gd name="connsiteX7" fmla="*/ 3725019 w 3725019"/>
                      <a:gd name="connsiteY7" fmla="*/ 1345324 h 1418896"/>
                      <a:gd name="connsiteX8" fmla="*/ 3441240 w 3725019"/>
                      <a:gd name="connsiteY8" fmla="*/ 1408386 h 1418896"/>
                      <a:gd name="connsiteX9" fmla="*/ 1864688 w 3725019"/>
                      <a:gd name="connsiteY9" fmla="*/ 746234 h 1418896"/>
                      <a:gd name="connsiteX10" fmla="*/ 256605 w 3725019"/>
                      <a:gd name="connsiteY10" fmla="*/ 1418896 h 1418896"/>
                      <a:gd name="connsiteX11" fmla="*/ 0 w 3725019"/>
                      <a:gd name="connsiteY11" fmla="*/ 1331097 h 1418896"/>
                      <a:gd name="connsiteX12" fmla="*/ 1113454 w 3725019"/>
                      <a:gd name="connsiteY12" fmla="*/ 903890 h 1418896"/>
                      <a:gd name="connsiteX13" fmla="*/ 1102302 w 3725019"/>
                      <a:gd name="connsiteY13" fmla="*/ 451945 h 1418896"/>
                      <a:gd name="connsiteX14" fmla="*/ 183032 w 3725019"/>
                      <a:gd name="connsiteY14" fmla="*/ 84081 h 1418896"/>
                      <a:gd name="connsiteX15" fmla="*/ 162012 w 3725019"/>
                      <a:gd name="connsiteY15" fmla="*/ 73572 h 141889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</a:cxnLst>
                    <a:rect l="l" t="t" r="r" b="b"/>
                    <a:pathLst>
                      <a:path w="3725019" h="1418896">
                        <a:moveTo>
                          <a:pt x="162012" y="73572"/>
                        </a:moveTo>
                        <a:lnTo>
                          <a:pt x="445792" y="0"/>
                        </a:lnTo>
                        <a:lnTo>
                          <a:pt x="1852896" y="591655"/>
                        </a:lnTo>
                        <a:lnTo>
                          <a:pt x="3357157" y="0"/>
                        </a:lnTo>
                        <a:lnTo>
                          <a:pt x="3577874" y="73572"/>
                        </a:lnTo>
                        <a:lnTo>
                          <a:pt x="2632585" y="448868"/>
                        </a:lnTo>
                        <a:lnTo>
                          <a:pt x="2625150" y="902607"/>
                        </a:lnTo>
                        <a:lnTo>
                          <a:pt x="3725019" y="1345324"/>
                        </a:lnTo>
                        <a:lnTo>
                          <a:pt x="3441240" y="1408386"/>
                        </a:lnTo>
                        <a:lnTo>
                          <a:pt x="1864688" y="746234"/>
                        </a:lnTo>
                        <a:lnTo>
                          <a:pt x="256605" y="1418896"/>
                        </a:lnTo>
                        <a:lnTo>
                          <a:pt x="0" y="1331097"/>
                        </a:lnTo>
                        <a:lnTo>
                          <a:pt x="1113454" y="903890"/>
                        </a:lnTo>
                        <a:cubicBezTo>
                          <a:pt x="1113454" y="760249"/>
                          <a:pt x="1102302" y="595586"/>
                          <a:pt x="1102302" y="451945"/>
                        </a:cubicBezTo>
                        <a:lnTo>
                          <a:pt x="183032" y="84081"/>
                        </a:lnTo>
                        <a:cubicBezTo>
                          <a:pt x="26317" y="21019"/>
                          <a:pt x="169019" y="77075"/>
                          <a:pt x="162012" y="73572"/>
                        </a:cubicBezTo>
                        <a:close/>
                      </a:path>
                    </a:pathLst>
                  </a:custGeom>
                  <a:solidFill>
                    <a:schemeClr val="accent1">
                      <a:lumMod val="60000"/>
                      <a:lumOff val="40000"/>
                    </a:schemeClr>
                  </a:solidFill>
                  <a:ln w="127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  <p:grpSp>
          <p:nvGrpSpPr>
            <p:cNvPr id="5507" name="Group 5506">
              <a:extLst>
                <a:ext uri="{FF2B5EF4-FFF2-40B4-BE49-F238E27FC236}">
                  <a16:creationId xmlns:a16="http://schemas.microsoft.com/office/drawing/2014/main" id="{5E10D3B1-6A8B-CCDE-665D-E30B4AFE3129}"/>
                </a:ext>
              </a:extLst>
            </p:cNvPr>
            <p:cNvGrpSpPr/>
            <p:nvPr/>
          </p:nvGrpSpPr>
          <p:grpSpPr>
            <a:xfrm>
              <a:off x="6688607" y="4877431"/>
              <a:ext cx="1719375" cy="603507"/>
              <a:chOff x="6688607" y="4877431"/>
              <a:chExt cx="1719375" cy="603507"/>
            </a:xfrm>
          </p:grpSpPr>
          <p:cxnSp>
            <p:nvCxnSpPr>
              <p:cNvPr id="5508" name="Straight Connector 5507">
                <a:extLst>
                  <a:ext uri="{FF2B5EF4-FFF2-40B4-BE49-F238E27FC236}">
                    <a16:creationId xmlns:a16="http://schemas.microsoft.com/office/drawing/2014/main" id="{9A213203-EB8F-7183-6473-574EB74CC9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968718" y="5327774"/>
                <a:ext cx="439264" cy="15316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09" name="TextBox 5508">
                <a:extLst>
                  <a:ext uri="{FF2B5EF4-FFF2-40B4-BE49-F238E27FC236}">
                    <a16:creationId xmlns:a16="http://schemas.microsoft.com/office/drawing/2014/main" id="{8188B8F7-DB4B-5F84-A55D-BE925629D149}"/>
                  </a:ext>
                </a:extLst>
              </p:cNvPr>
              <p:cNvSpPr txBox="1"/>
              <p:nvPr/>
            </p:nvSpPr>
            <p:spPr>
              <a:xfrm>
                <a:off x="6688607" y="4877431"/>
                <a:ext cx="113227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Ethernet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0" name="Straight Connector 5509">
                <a:extLst>
                  <a:ext uri="{FF2B5EF4-FFF2-40B4-BE49-F238E27FC236}">
                    <a16:creationId xmlns:a16="http://schemas.microsoft.com/office/drawing/2014/main" id="{1B3C30BB-1D52-06D1-B2A9-65D4F74E25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4138" y="5144424"/>
                <a:ext cx="470403" cy="21674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1" name="Group 5510">
              <a:extLst>
                <a:ext uri="{FF2B5EF4-FFF2-40B4-BE49-F238E27FC236}">
                  <a16:creationId xmlns:a16="http://schemas.microsoft.com/office/drawing/2014/main" id="{A7E86960-1B1C-33EE-96DB-A8BB8A267131}"/>
                </a:ext>
              </a:extLst>
            </p:cNvPr>
            <p:cNvGrpSpPr/>
            <p:nvPr/>
          </p:nvGrpSpPr>
          <p:grpSpPr>
            <a:xfrm>
              <a:off x="7454111" y="3698398"/>
              <a:ext cx="3698178" cy="1371857"/>
              <a:chOff x="7454111" y="3668418"/>
              <a:chExt cx="3698178" cy="1371857"/>
            </a:xfrm>
          </p:grpSpPr>
          <p:cxnSp>
            <p:nvCxnSpPr>
              <p:cNvPr id="5512" name="Straight Connector 5511">
                <a:extLst>
                  <a:ext uri="{FF2B5EF4-FFF2-40B4-BE49-F238E27FC236}">
                    <a16:creationId xmlns:a16="http://schemas.microsoft.com/office/drawing/2014/main" id="{3E2819DA-56C3-BC29-8FA4-2D007053A7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285300" y="3668418"/>
                <a:ext cx="2866989" cy="1371857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3" name="TextBox 5512">
                <a:extLst>
                  <a:ext uri="{FF2B5EF4-FFF2-40B4-BE49-F238E27FC236}">
                    <a16:creationId xmlns:a16="http://schemas.microsoft.com/office/drawing/2014/main" id="{D41A2922-6CCB-E136-5B35-4A1999D593B8}"/>
                  </a:ext>
                </a:extLst>
              </p:cNvPr>
              <p:cNvSpPr txBox="1"/>
              <p:nvPr/>
            </p:nvSpPr>
            <p:spPr>
              <a:xfrm>
                <a:off x="7454111" y="4467072"/>
                <a:ext cx="858267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HTTP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4" name="Straight Connector 5513">
                <a:extLst>
                  <a:ext uri="{FF2B5EF4-FFF2-40B4-BE49-F238E27FC236}">
                    <a16:creationId xmlns:a16="http://schemas.microsoft.com/office/drawing/2014/main" id="{F087478C-A35A-DBD6-D300-648C56038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7059" y="4723367"/>
                <a:ext cx="402218" cy="115861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5" name="Group 5514">
              <a:extLst>
                <a:ext uri="{FF2B5EF4-FFF2-40B4-BE49-F238E27FC236}">
                  <a16:creationId xmlns:a16="http://schemas.microsoft.com/office/drawing/2014/main" id="{356F1627-AB24-FAAE-6DEE-5358FEF7F188}"/>
                </a:ext>
              </a:extLst>
            </p:cNvPr>
            <p:cNvGrpSpPr/>
            <p:nvPr/>
          </p:nvGrpSpPr>
          <p:grpSpPr>
            <a:xfrm>
              <a:off x="6220498" y="2787535"/>
              <a:ext cx="1422017" cy="663792"/>
              <a:chOff x="6220498" y="2787535"/>
              <a:chExt cx="1422017" cy="663792"/>
            </a:xfrm>
          </p:grpSpPr>
          <p:cxnSp>
            <p:nvCxnSpPr>
              <p:cNvPr id="5516" name="Straight Connector 5515">
                <a:extLst>
                  <a:ext uri="{FF2B5EF4-FFF2-40B4-BE49-F238E27FC236}">
                    <a16:creationId xmlns:a16="http://schemas.microsoft.com/office/drawing/2014/main" id="{E109EC14-860D-1298-549D-E3B130846DA5}"/>
                  </a:ext>
                </a:extLst>
              </p:cNvPr>
              <p:cNvCxnSpPr>
                <a:cxnSpLocks/>
                <a:endCxn id="5181" idx="0"/>
              </p:cNvCxnSpPr>
              <p:nvPr/>
            </p:nvCxnSpPr>
            <p:spPr>
              <a:xfrm>
                <a:off x="7631020" y="2787535"/>
                <a:ext cx="11495" cy="66379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17" name="TextBox 5516">
                <a:extLst>
                  <a:ext uri="{FF2B5EF4-FFF2-40B4-BE49-F238E27FC236}">
                    <a16:creationId xmlns:a16="http://schemas.microsoft.com/office/drawing/2014/main" id="{2AAE6AD9-14A1-14C7-885F-9ABC0C1B3807}"/>
                  </a:ext>
                </a:extLst>
              </p:cNvPr>
              <p:cNvSpPr txBox="1"/>
              <p:nvPr/>
            </p:nvSpPr>
            <p:spPr>
              <a:xfrm>
                <a:off x="6220498" y="2893841"/>
                <a:ext cx="898314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Skype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18" name="Straight Connector 5517">
                <a:extLst>
                  <a:ext uri="{FF2B5EF4-FFF2-40B4-BE49-F238E27FC236}">
                    <a16:creationId xmlns:a16="http://schemas.microsoft.com/office/drawing/2014/main" id="{2FC75777-78C0-A022-0037-3A9B27DC4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51313" y="3113955"/>
                <a:ext cx="559043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19" name="Group 5518">
              <a:extLst>
                <a:ext uri="{FF2B5EF4-FFF2-40B4-BE49-F238E27FC236}">
                  <a16:creationId xmlns:a16="http://schemas.microsoft.com/office/drawing/2014/main" id="{FDF5BAA3-B418-0498-4DF2-1FF893DFB6D3}"/>
                </a:ext>
              </a:extLst>
            </p:cNvPr>
            <p:cNvGrpSpPr/>
            <p:nvPr/>
          </p:nvGrpSpPr>
          <p:grpSpPr>
            <a:xfrm>
              <a:off x="9227858" y="2796270"/>
              <a:ext cx="783707" cy="572364"/>
              <a:chOff x="6603040" y="2914486"/>
              <a:chExt cx="783707" cy="572364"/>
            </a:xfrm>
          </p:grpSpPr>
          <p:cxnSp>
            <p:nvCxnSpPr>
              <p:cNvPr id="5520" name="Straight Connector 5519">
                <a:extLst>
                  <a:ext uri="{FF2B5EF4-FFF2-40B4-BE49-F238E27FC236}">
                    <a16:creationId xmlns:a16="http://schemas.microsoft.com/office/drawing/2014/main" id="{3F2454F2-742B-C16E-DF58-01C9E92B83A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084556" y="2978118"/>
                <a:ext cx="302191" cy="508732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1" name="TextBox 5520">
                <a:extLst>
                  <a:ext uri="{FF2B5EF4-FFF2-40B4-BE49-F238E27FC236}">
                    <a16:creationId xmlns:a16="http://schemas.microsoft.com/office/drawing/2014/main" id="{D5B57077-31D8-D03E-2986-9C2C749AC901}"/>
                  </a:ext>
                </a:extLst>
              </p:cNvPr>
              <p:cNvSpPr txBox="1"/>
              <p:nvPr/>
            </p:nvSpPr>
            <p:spPr>
              <a:xfrm>
                <a:off x="6603040" y="2914486"/>
                <a:ext cx="466229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IP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2" name="Straight Connector 5521">
                <a:extLst>
                  <a:ext uri="{FF2B5EF4-FFF2-40B4-BE49-F238E27FC236}">
                    <a16:creationId xmlns:a16="http://schemas.microsoft.com/office/drawing/2014/main" id="{68712613-AEB7-61FC-ADB4-D65A3C1FA0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411" y="3119431"/>
                <a:ext cx="262240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3" name="Group 5522">
              <a:extLst>
                <a:ext uri="{FF2B5EF4-FFF2-40B4-BE49-F238E27FC236}">
                  <a16:creationId xmlns:a16="http://schemas.microsoft.com/office/drawing/2014/main" id="{252001A5-1F81-951A-361F-DE43EAF00914}"/>
                </a:ext>
              </a:extLst>
            </p:cNvPr>
            <p:cNvGrpSpPr/>
            <p:nvPr/>
          </p:nvGrpSpPr>
          <p:grpSpPr>
            <a:xfrm>
              <a:off x="8229600" y="1552824"/>
              <a:ext cx="1144251" cy="723006"/>
              <a:chOff x="7375489" y="2632815"/>
              <a:chExt cx="1144251" cy="723006"/>
            </a:xfrm>
          </p:grpSpPr>
          <p:cxnSp>
            <p:nvCxnSpPr>
              <p:cNvPr id="5524" name="Straight Connector 5523">
                <a:extLst>
                  <a:ext uri="{FF2B5EF4-FFF2-40B4-BE49-F238E27FC236}">
                    <a16:creationId xmlns:a16="http://schemas.microsoft.com/office/drawing/2014/main" id="{55F46344-E28B-D990-9CA2-C4CE68C11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75489" y="3222818"/>
                <a:ext cx="628291" cy="133003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5" name="TextBox 5524">
                <a:extLst>
                  <a:ext uri="{FF2B5EF4-FFF2-40B4-BE49-F238E27FC236}">
                    <a16:creationId xmlns:a16="http://schemas.microsoft.com/office/drawing/2014/main" id="{0C9EB416-5547-9DA5-76EF-189B57A51B91}"/>
                  </a:ext>
                </a:extLst>
              </p:cNvPr>
              <p:cNvSpPr txBox="1"/>
              <p:nvPr/>
            </p:nvSpPr>
            <p:spPr>
              <a:xfrm>
                <a:off x="7962879" y="2632815"/>
                <a:ext cx="556861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4G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26" name="Straight Connector 5525">
                <a:extLst>
                  <a:ext uri="{FF2B5EF4-FFF2-40B4-BE49-F238E27FC236}">
                    <a16:creationId xmlns:a16="http://schemas.microsoft.com/office/drawing/2014/main" id="{118A6B1C-8E89-59CC-CD67-E97B6C189E89}"/>
                  </a:ext>
                </a:extLst>
              </p:cNvPr>
              <p:cNvCxnSpPr>
                <a:cxnSpLocks/>
                <a:stCxn id="5144" idx="1"/>
              </p:cNvCxnSpPr>
              <p:nvPr/>
            </p:nvCxnSpPr>
            <p:spPr>
              <a:xfrm flipV="1">
                <a:off x="7620426" y="2864310"/>
                <a:ext cx="430426" cy="44896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27" name="Group 5526">
              <a:extLst>
                <a:ext uri="{FF2B5EF4-FFF2-40B4-BE49-F238E27FC236}">
                  <a16:creationId xmlns:a16="http://schemas.microsoft.com/office/drawing/2014/main" id="{D4227171-2D53-C333-D432-C4696ABFD12A}"/>
                </a:ext>
              </a:extLst>
            </p:cNvPr>
            <p:cNvGrpSpPr/>
            <p:nvPr/>
          </p:nvGrpSpPr>
          <p:grpSpPr>
            <a:xfrm>
              <a:off x="10484543" y="4543615"/>
              <a:ext cx="1259352" cy="1317549"/>
              <a:chOff x="6559961" y="3177198"/>
              <a:chExt cx="1259352" cy="1317549"/>
            </a:xfrm>
          </p:grpSpPr>
          <p:cxnSp>
            <p:nvCxnSpPr>
              <p:cNvPr id="5528" name="Straight Connector 5527">
                <a:extLst>
                  <a:ext uri="{FF2B5EF4-FFF2-40B4-BE49-F238E27FC236}">
                    <a16:creationId xmlns:a16="http://schemas.microsoft.com/office/drawing/2014/main" id="{04C944C7-6743-21D7-0981-C4DDE64E01F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559961" y="3177198"/>
                <a:ext cx="736416" cy="894404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29" name="TextBox 5528">
                <a:extLst>
                  <a:ext uri="{FF2B5EF4-FFF2-40B4-BE49-F238E27FC236}">
                    <a16:creationId xmlns:a16="http://schemas.microsoft.com/office/drawing/2014/main" id="{6F643E51-190B-3294-2F9E-B588AA9A8BA9}"/>
                  </a:ext>
                </a:extLst>
              </p:cNvPr>
              <p:cNvSpPr txBox="1"/>
              <p:nvPr/>
            </p:nvSpPr>
            <p:spPr>
              <a:xfrm>
                <a:off x="7104371" y="4101302"/>
                <a:ext cx="714942" cy="3934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TCP</a:t>
                </a:r>
                <a:endParaRPr lang="en-US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0" name="Straight Connector 5529">
                <a:extLst>
                  <a:ext uri="{FF2B5EF4-FFF2-40B4-BE49-F238E27FC236}">
                    <a16:creationId xmlns:a16="http://schemas.microsoft.com/office/drawing/2014/main" id="{1A611F91-C127-0111-E32B-21B16128415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29789" y="3709511"/>
                <a:ext cx="297918" cy="45078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31" name="Group 5530">
              <a:extLst>
                <a:ext uri="{FF2B5EF4-FFF2-40B4-BE49-F238E27FC236}">
                  <a16:creationId xmlns:a16="http://schemas.microsoft.com/office/drawing/2014/main" id="{D3495A60-9651-C13A-4CFF-98A1AFAF82FF}"/>
                </a:ext>
              </a:extLst>
            </p:cNvPr>
            <p:cNvGrpSpPr/>
            <p:nvPr/>
          </p:nvGrpSpPr>
          <p:grpSpPr>
            <a:xfrm>
              <a:off x="9218788" y="2327787"/>
              <a:ext cx="2977342" cy="1025465"/>
              <a:chOff x="9218788" y="2327787"/>
              <a:chExt cx="2977342" cy="1025465"/>
            </a:xfrm>
          </p:grpSpPr>
          <p:cxnSp>
            <p:nvCxnSpPr>
              <p:cNvPr id="5532" name="Straight Connector 5531">
                <a:extLst>
                  <a:ext uri="{FF2B5EF4-FFF2-40B4-BE49-F238E27FC236}">
                    <a16:creationId xmlns:a16="http://schemas.microsoft.com/office/drawing/2014/main" id="{A749BFF5-202E-F220-2BA4-2823F1B8C3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18788" y="2327787"/>
                <a:ext cx="1698979" cy="1025465"/>
              </a:xfrm>
              <a:prstGeom prst="line">
                <a:avLst/>
              </a:prstGeom>
              <a:ln w="31750">
                <a:solidFill>
                  <a:srgbClr val="C00000"/>
                </a:solidFill>
                <a:headEnd type="triangle"/>
                <a:tailEnd type="triangle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33" name="TextBox 5532">
                <a:extLst>
                  <a:ext uri="{FF2B5EF4-FFF2-40B4-BE49-F238E27FC236}">
                    <a16:creationId xmlns:a16="http://schemas.microsoft.com/office/drawing/2014/main" id="{4F072309-C83C-A686-FA52-98701893D6C8}"/>
                  </a:ext>
                </a:extLst>
              </p:cNvPr>
              <p:cNvSpPr txBox="1"/>
              <p:nvPr/>
            </p:nvSpPr>
            <p:spPr>
              <a:xfrm>
                <a:off x="10880485" y="2600749"/>
                <a:ext cx="1315645" cy="6688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i="1" dirty="0">
                    <a:solidFill>
                      <a:srgbClr val="C00000"/>
                    </a:solidFill>
                  </a:rPr>
                  <a:t>Streaming</a:t>
                </a:r>
              </a:p>
              <a:p>
                <a:r>
                  <a:rPr lang="en-US" sz="1400" i="1" dirty="0">
                    <a:solidFill>
                      <a:srgbClr val="C00000"/>
                    </a:solidFill>
                  </a:rPr>
                  <a:t>video</a:t>
                </a:r>
                <a:endParaRPr lang="en-US" sz="1600" i="1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5534" name="Straight Connector 5533">
                <a:extLst>
                  <a:ext uri="{FF2B5EF4-FFF2-40B4-BE49-F238E27FC236}">
                    <a16:creationId xmlns:a16="http://schemas.microsoft.com/office/drawing/2014/main" id="{CAE86C98-85F9-71A7-9C20-EBC00BBAAB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569552" y="2937298"/>
                <a:ext cx="405322" cy="147574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7BE8C-AED3-ED13-84E2-C8222CD10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69AD9484-65BD-B734-0782-0A96E2236A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Uses Sliding Window ARQ</a:t>
            </a:r>
          </a:p>
        </p:txBody>
      </p:sp>
      <p:sp>
        <p:nvSpPr>
          <p:cNvPr id="28" name="Line 3">
            <a:extLst>
              <a:ext uri="{FF2B5EF4-FFF2-40B4-BE49-F238E27FC236}">
                <a16:creationId xmlns:a16="http://schemas.microsoft.com/office/drawing/2014/main" id="{DB586393-4F26-5C49-9657-BA6B1F53F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5805" y="1307699"/>
            <a:ext cx="0" cy="50386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9" name="Line 4">
            <a:extLst>
              <a:ext uri="{FF2B5EF4-FFF2-40B4-BE49-F238E27FC236}">
                <a16:creationId xmlns:a16="http://schemas.microsoft.com/office/drawing/2014/main" id="{CEA8B67F-5EAF-A026-B71F-8AA246C25EA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5210" y="1307700"/>
            <a:ext cx="0" cy="50608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B57E0ACB-C295-7974-1419-26848FDE57DA}"/>
              </a:ext>
            </a:extLst>
          </p:cNvPr>
          <p:cNvSpPr>
            <a:spLocks/>
          </p:cNvSpPr>
          <p:nvPr/>
        </p:nvSpPr>
        <p:spPr bwMode="auto">
          <a:xfrm>
            <a:off x="1540090" y="1383900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296D37DA-B40E-AD71-3ED0-F99111C49E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4699" y="1433113"/>
            <a:ext cx="737937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7B59A9F6-7A22-51B2-43ED-28537FD4C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6781" y="6346353"/>
            <a:ext cx="93324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</a:t>
            </a: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69DB2230-689D-E612-B4A7-1FDE6CDDF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6205" y="6368578"/>
            <a:ext cx="109540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Receiver</a:t>
            </a:r>
          </a:p>
        </p:txBody>
      </p:sp>
      <p:sp>
        <p:nvSpPr>
          <p:cNvPr id="37" name="Line 18">
            <a:extLst>
              <a:ext uri="{FF2B5EF4-FFF2-40B4-BE49-F238E27FC236}">
                <a16:creationId xmlns:a16="http://schemas.microsoft.com/office/drawing/2014/main" id="{6D2FF155-122B-F3B1-6F97-92740C8C28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293" y="17204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id="{E1838A8A-0922-452A-E2EB-CB2F5E08F7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3292" y="13664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9" name="Line 20">
            <a:extLst>
              <a:ext uri="{FF2B5EF4-FFF2-40B4-BE49-F238E27FC236}">
                <a16:creationId xmlns:a16="http://schemas.microsoft.com/office/drawing/2014/main" id="{E422F125-C46A-9602-3BA0-1104275635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405" y="13839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611064C0-E240-133D-EBA6-41DBD014A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627" y="1366438"/>
            <a:ext cx="684204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="1" baseline="30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BC86920F-5A32-8E1A-D684-D085ABFBFBE7}"/>
              </a:ext>
            </a:extLst>
          </p:cNvPr>
          <p:cNvSpPr>
            <a:spLocks/>
          </p:cNvSpPr>
          <p:nvPr/>
        </p:nvSpPr>
        <p:spPr bwMode="auto">
          <a:xfrm>
            <a:off x="1542668" y="1682574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1A21F79-36E1-7051-0626-14D91C782433}"/>
              </a:ext>
            </a:extLst>
          </p:cNvPr>
          <p:cNvSpPr>
            <a:spLocks/>
          </p:cNvSpPr>
          <p:nvPr/>
        </p:nvSpPr>
        <p:spPr bwMode="auto">
          <a:xfrm>
            <a:off x="1545246" y="1984770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61C47D33-74D3-9882-91E5-A7AD42D1F601}"/>
              </a:ext>
            </a:extLst>
          </p:cNvPr>
          <p:cNvSpPr>
            <a:spLocks/>
          </p:cNvSpPr>
          <p:nvPr/>
        </p:nvSpPr>
        <p:spPr bwMode="auto">
          <a:xfrm>
            <a:off x="1540089" y="2301839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91C317F7-6B7A-397E-5714-0D94924DEDC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08852" y="3538555"/>
            <a:ext cx="1884141" cy="62216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83FCD871-DC28-EB9F-488F-9FADFEE9F3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26916" y="3795904"/>
            <a:ext cx="1022044" cy="33749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7E6010CE-2710-AB20-344D-3F0E57A2AF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1" y="3224390"/>
            <a:ext cx="2662822" cy="879299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4E040F88-2166-A598-4482-E598D58D2B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33780" y="2913929"/>
            <a:ext cx="3350139" cy="110897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1" name="Text Placeholder 1">
            <a:extLst>
              <a:ext uri="{FF2B5EF4-FFF2-40B4-BE49-F238E27FC236}">
                <a16:creationId xmlns:a16="http://schemas.microsoft.com/office/drawing/2014/main" id="{299B6671-6562-E867-E7D9-20F12EFC9E25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857862" y="1244150"/>
            <a:ext cx="6334138" cy="5461449"/>
          </a:xfrm>
        </p:spPr>
        <p:txBody>
          <a:bodyPr anchor="t"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It is NOT allowed to send more packets as it already has 4 packets “in flight.”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Keep waiting for ACK.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altLang="en-US" sz="3400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1852053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9F5BF-6AD4-4096-04EF-902DAD02A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95729806-2454-856F-5F00-EB6B185F7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Uses Sliding Window</a:t>
            </a:r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 ARQ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Line 3">
            <a:extLst>
              <a:ext uri="{FF2B5EF4-FFF2-40B4-BE49-F238E27FC236}">
                <a16:creationId xmlns:a16="http://schemas.microsoft.com/office/drawing/2014/main" id="{07F36865-58F2-90CF-0B5E-ED8323B38A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4805" y="1301702"/>
            <a:ext cx="0" cy="50386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2" name="Line 4">
            <a:extLst>
              <a:ext uri="{FF2B5EF4-FFF2-40B4-BE49-F238E27FC236}">
                <a16:creationId xmlns:a16="http://schemas.microsoft.com/office/drawing/2014/main" id="{C6D29B81-CC4B-92BC-6B07-D49CE9F3CE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4210" y="1301703"/>
            <a:ext cx="0" cy="50608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69F1F9B8-A644-BD83-140C-6063954B94E5}"/>
              </a:ext>
            </a:extLst>
          </p:cNvPr>
          <p:cNvSpPr>
            <a:spLocks/>
          </p:cNvSpPr>
          <p:nvPr/>
        </p:nvSpPr>
        <p:spPr bwMode="auto">
          <a:xfrm>
            <a:off x="1159090" y="1377903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C831F2C6-E630-F10B-CE84-1A62524AD3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699" y="1427116"/>
            <a:ext cx="737937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5" name="Text Box 11">
            <a:extLst>
              <a:ext uri="{FF2B5EF4-FFF2-40B4-BE49-F238E27FC236}">
                <a16:creationId xmlns:a16="http://schemas.microsoft.com/office/drawing/2014/main" id="{32F050E9-5B56-D2FD-043E-B4BC11AC5F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1" y="6340356"/>
            <a:ext cx="93324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</a:t>
            </a:r>
          </a:p>
        </p:txBody>
      </p:sp>
      <p:sp>
        <p:nvSpPr>
          <p:cNvPr id="46" name="Line 13">
            <a:extLst>
              <a:ext uri="{FF2B5EF4-FFF2-40B4-BE49-F238E27FC236}">
                <a16:creationId xmlns:a16="http://schemas.microsoft.com/office/drawing/2014/main" id="{0355C87D-34A9-1A7B-7450-382CEBAA74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405" y="4121103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7" name="Line 14">
            <a:extLst>
              <a:ext uri="{FF2B5EF4-FFF2-40B4-BE49-F238E27FC236}">
                <a16:creationId xmlns:a16="http://schemas.microsoft.com/office/drawing/2014/main" id="{7715E9A6-A03D-FE33-880A-75C82C4DCD7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605" y="1714453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8" name="Text Box 15">
            <a:extLst>
              <a:ext uri="{FF2B5EF4-FFF2-40B4-BE49-F238E27FC236}">
                <a16:creationId xmlns:a16="http://schemas.microsoft.com/office/drawing/2014/main" id="{D1AF6C06-C68D-95D1-E12A-85F071243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789191"/>
            <a:ext cx="582831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RTT</a:t>
            </a:r>
          </a:p>
        </p:txBody>
      </p:sp>
      <p:sp>
        <p:nvSpPr>
          <p:cNvPr id="49" name="Line 18">
            <a:extLst>
              <a:ext uri="{FF2B5EF4-FFF2-40B4-BE49-F238E27FC236}">
                <a16:creationId xmlns:a16="http://schemas.microsoft.com/office/drawing/2014/main" id="{BE29B769-4424-F1BE-8D9B-8A41CB44E5A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293" y="1714453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2D4CE72C-81D8-B1D8-3563-1B0AD5AA20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292" y="1360441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1" name="Line 20">
            <a:extLst>
              <a:ext uri="{FF2B5EF4-FFF2-40B4-BE49-F238E27FC236}">
                <a16:creationId xmlns:a16="http://schemas.microsoft.com/office/drawing/2014/main" id="{DF65E770-EA70-6234-726A-8F040BBDAE9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405" y="137790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2" name="Text Box 21">
            <a:extLst>
              <a:ext uri="{FF2B5EF4-FFF2-40B4-BE49-F238E27FC236}">
                <a16:creationId xmlns:a16="http://schemas.microsoft.com/office/drawing/2014/main" id="{D1956550-9701-1870-6AAC-29F46432C7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27" y="1360441"/>
            <a:ext cx="684204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="1" baseline="30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7E7F3626-5E87-B1F2-4E1A-8EAC53D7C7AE}"/>
              </a:ext>
            </a:extLst>
          </p:cNvPr>
          <p:cNvSpPr>
            <a:spLocks/>
          </p:cNvSpPr>
          <p:nvPr/>
        </p:nvSpPr>
        <p:spPr bwMode="auto">
          <a:xfrm>
            <a:off x="1161668" y="1676577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4BC7AA86-3AC3-6C7A-2F48-2F1A798375D8}"/>
              </a:ext>
            </a:extLst>
          </p:cNvPr>
          <p:cNvSpPr>
            <a:spLocks/>
          </p:cNvSpPr>
          <p:nvPr/>
        </p:nvSpPr>
        <p:spPr bwMode="auto">
          <a:xfrm>
            <a:off x="1164246" y="1978773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856CEB9A-5CE6-3AA7-75BB-14568B22376E}"/>
              </a:ext>
            </a:extLst>
          </p:cNvPr>
          <p:cNvSpPr>
            <a:spLocks/>
          </p:cNvSpPr>
          <p:nvPr/>
        </p:nvSpPr>
        <p:spPr bwMode="auto">
          <a:xfrm>
            <a:off x="1159089" y="2295842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6" name="Line 5">
            <a:extLst>
              <a:ext uri="{FF2B5EF4-FFF2-40B4-BE49-F238E27FC236}">
                <a16:creationId xmlns:a16="http://schemas.microsoft.com/office/drawing/2014/main" id="{7C53BACC-5BC4-A5EB-7430-5A2856A4D6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7852" y="3532558"/>
            <a:ext cx="1884141" cy="62216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7" name="Line 5">
            <a:extLst>
              <a:ext uri="{FF2B5EF4-FFF2-40B4-BE49-F238E27FC236}">
                <a16:creationId xmlns:a16="http://schemas.microsoft.com/office/drawing/2014/main" id="{C4DEFF3D-A112-89D1-8B6B-BBFAB62FE8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5916" y="3789907"/>
            <a:ext cx="1022044" cy="33749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8" name="Line 5">
            <a:extLst>
              <a:ext uri="{FF2B5EF4-FFF2-40B4-BE49-F238E27FC236}">
                <a16:creationId xmlns:a16="http://schemas.microsoft.com/office/drawing/2014/main" id="{CEFA7994-13E0-3338-5B5C-55370A4941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4835" y="3218393"/>
            <a:ext cx="2781588" cy="91851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FBE8F476-8DB9-94B8-2050-D541B85C79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1891" y="2907932"/>
            <a:ext cx="3621028" cy="1195711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0" name="Text Box 12">
            <a:extLst>
              <a:ext uri="{FF2B5EF4-FFF2-40B4-BE49-F238E27FC236}">
                <a16:creationId xmlns:a16="http://schemas.microsoft.com/office/drawing/2014/main" id="{110EF21F-C93F-E869-12F1-6AF3621F3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064" y="6419881"/>
            <a:ext cx="109540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2B30A5-A89C-ADB1-1B75-3AE4562BAA61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5679395" y="1244150"/>
            <a:ext cx="6420312" cy="5461449"/>
          </a:xfrm>
        </p:spPr>
        <p:txBody>
          <a:bodyPr anchor="t"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Now that it received the ACK for one of its packets, it has only 3 packets “in flight.”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r>
              <a:rPr lang="en-US" altLang="en-US" dirty="0">
                <a:ea typeface="ＭＳ Ｐゴシック" panose="020B0600070205080204" pitchFamily="34" charset="-128"/>
              </a:rPr>
              <a:t>Thus, it is allowed to send one more packet.</a:t>
            </a:r>
            <a:endParaRPr lang="en-US" altLang="en-US" sz="2400" dirty="0">
              <a:ea typeface="ＭＳ Ｐゴシック" panose="020B0600070205080204" pitchFamily="34" charset="-128"/>
            </a:endParaRPr>
          </a:p>
          <a:p>
            <a:endParaRPr lang="en-US" altLang="en-US" sz="3400" dirty="0">
              <a:ea typeface="ＭＳ Ｐゴシック" panose="020B0600070205080204" pitchFamily="34" charset="-128"/>
            </a:endParaRPr>
          </a:p>
          <a:p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9E03117E-9AE4-E0E6-0102-64961C528CFD}"/>
              </a:ext>
            </a:extLst>
          </p:cNvPr>
          <p:cNvSpPr>
            <a:spLocks/>
          </p:cNvSpPr>
          <p:nvPr/>
        </p:nvSpPr>
        <p:spPr bwMode="auto">
          <a:xfrm>
            <a:off x="1151947" y="4132202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95668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B7798-4BAD-BF31-1ABB-DEB3E474E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5B00EDAC-633E-F352-C74F-58117039D0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Sliding Window and Throughput</a:t>
            </a:r>
          </a:p>
        </p:txBody>
      </p:sp>
      <p:sp>
        <p:nvSpPr>
          <p:cNvPr id="27" name="Line 3">
            <a:extLst>
              <a:ext uri="{FF2B5EF4-FFF2-40B4-BE49-F238E27FC236}">
                <a16:creationId xmlns:a16="http://schemas.microsoft.com/office/drawing/2014/main" id="{B1F96E1E-6B9B-9554-A41D-EE51105A0D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4805" y="1301702"/>
            <a:ext cx="0" cy="50386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2" name="Line 4">
            <a:extLst>
              <a:ext uri="{FF2B5EF4-FFF2-40B4-BE49-F238E27FC236}">
                <a16:creationId xmlns:a16="http://schemas.microsoft.com/office/drawing/2014/main" id="{7B27ED16-846D-5D92-09AF-D4F8E7D6A5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4210" y="1301703"/>
            <a:ext cx="0" cy="50608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D55172CD-B8C9-50BE-0395-84B1E618E5F4}"/>
              </a:ext>
            </a:extLst>
          </p:cNvPr>
          <p:cNvSpPr>
            <a:spLocks/>
          </p:cNvSpPr>
          <p:nvPr/>
        </p:nvSpPr>
        <p:spPr bwMode="auto">
          <a:xfrm>
            <a:off x="1159090" y="1377903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ED5AE3A5-D324-2431-0752-16EE866E06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699" y="1427116"/>
            <a:ext cx="737937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5" name="Text Box 11">
            <a:extLst>
              <a:ext uri="{FF2B5EF4-FFF2-40B4-BE49-F238E27FC236}">
                <a16:creationId xmlns:a16="http://schemas.microsoft.com/office/drawing/2014/main" id="{9630B24F-3C52-EBBE-282D-9BF1954EA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1" y="6340356"/>
            <a:ext cx="93324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</a:t>
            </a:r>
          </a:p>
        </p:txBody>
      </p:sp>
      <p:sp>
        <p:nvSpPr>
          <p:cNvPr id="46" name="Line 13">
            <a:extLst>
              <a:ext uri="{FF2B5EF4-FFF2-40B4-BE49-F238E27FC236}">
                <a16:creationId xmlns:a16="http://schemas.microsoft.com/office/drawing/2014/main" id="{9CE9D948-66F1-F816-C874-E1BC4365D8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405" y="4121103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7" name="Line 14">
            <a:extLst>
              <a:ext uri="{FF2B5EF4-FFF2-40B4-BE49-F238E27FC236}">
                <a16:creationId xmlns:a16="http://schemas.microsoft.com/office/drawing/2014/main" id="{2213D0C0-8AA1-1363-5C90-07BEA66E4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605" y="1714453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8" name="Text Box 15">
            <a:extLst>
              <a:ext uri="{FF2B5EF4-FFF2-40B4-BE49-F238E27FC236}">
                <a16:creationId xmlns:a16="http://schemas.microsoft.com/office/drawing/2014/main" id="{0E1063E6-1809-65A9-AE4F-65E452527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789191"/>
            <a:ext cx="582831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RTT</a:t>
            </a:r>
          </a:p>
        </p:txBody>
      </p:sp>
      <p:sp>
        <p:nvSpPr>
          <p:cNvPr id="49" name="Line 18">
            <a:extLst>
              <a:ext uri="{FF2B5EF4-FFF2-40B4-BE49-F238E27FC236}">
                <a16:creationId xmlns:a16="http://schemas.microsoft.com/office/drawing/2014/main" id="{6EAFDEA4-A44B-DD7B-659B-FDFCD503AA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293" y="1714453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D512A577-5DEA-5B5F-C048-BB556E9EBF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292" y="1360441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1" name="Line 20">
            <a:extLst>
              <a:ext uri="{FF2B5EF4-FFF2-40B4-BE49-F238E27FC236}">
                <a16:creationId xmlns:a16="http://schemas.microsoft.com/office/drawing/2014/main" id="{E2898A95-EBF4-CD55-C2F4-2991FA07C0F0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405" y="137790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2" name="Text Box 21">
            <a:extLst>
              <a:ext uri="{FF2B5EF4-FFF2-40B4-BE49-F238E27FC236}">
                <a16:creationId xmlns:a16="http://schemas.microsoft.com/office/drawing/2014/main" id="{F49464A6-E244-7F02-CA74-BEA4A4350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27" y="1360441"/>
            <a:ext cx="684204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="1" baseline="30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4B4425F4-04F7-D4EB-5AED-12CC21C60C52}"/>
              </a:ext>
            </a:extLst>
          </p:cNvPr>
          <p:cNvSpPr>
            <a:spLocks/>
          </p:cNvSpPr>
          <p:nvPr/>
        </p:nvSpPr>
        <p:spPr bwMode="auto">
          <a:xfrm>
            <a:off x="1161668" y="1676577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756E6CCB-92D2-8D81-BF7B-7CC761CE6572}"/>
              </a:ext>
            </a:extLst>
          </p:cNvPr>
          <p:cNvSpPr>
            <a:spLocks/>
          </p:cNvSpPr>
          <p:nvPr/>
        </p:nvSpPr>
        <p:spPr bwMode="auto">
          <a:xfrm>
            <a:off x="1164246" y="1978773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C9D67D02-B3DF-69CE-78B8-F3E679510FEC}"/>
              </a:ext>
            </a:extLst>
          </p:cNvPr>
          <p:cNvSpPr>
            <a:spLocks/>
          </p:cNvSpPr>
          <p:nvPr/>
        </p:nvSpPr>
        <p:spPr bwMode="auto">
          <a:xfrm>
            <a:off x="1159089" y="2295842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6" name="Line 5">
            <a:extLst>
              <a:ext uri="{FF2B5EF4-FFF2-40B4-BE49-F238E27FC236}">
                <a16:creationId xmlns:a16="http://schemas.microsoft.com/office/drawing/2014/main" id="{E5AB41C2-5F25-9A48-0AD2-586EAB2861E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7852" y="3532558"/>
            <a:ext cx="1884141" cy="62216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7" name="Line 5">
            <a:extLst>
              <a:ext uri="{FF2B5EF4-FFF2-40B4-BE49-F238E27FC236}">
                <a16:creationId xmlns:a16="http://schemas.microsoft.com/office/drawing/2014/main" id="{2DC26783-C9A2-4EEC-46A4-7843F26CA3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5916" y="3789907"/>
            <a:ext cx="1022044" cy="33749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8" name="Line 5">
            <a:extLst>
              <a:ext uri="{FF2B5EF4-FFF2-40B4-BE49-F238E27FC236}">
                <a16:creationId xmlns:a16="http://schemas.microsoft.com/office/drawing/2014/main" id="{4452C7C8-B54B-FA2B-5511-93E5548B68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4835" y="3218393"/>
            <a:ext cx="2781588" cy="91851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C4F1401A-E4B4-E645-90DD-7ECE4F9AD8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1891" y="2907932"/>
            <a:ext cx="3621028" cy="1195711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0" name="Text Box 12">
            <a:extLst>
              <a:ext uri="{FF2B5EF4-FFF2-40B4-BE49-F238E27FC236}">
                <a16:creationId xmlns:a16="http://schemas.microsoft.com/office/drawing/2014/main" id="{32FF8F3D-A820-C89F-8942-6267D7173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064" y="6419881"/>
            <a:ext cx="109540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5ECCE7-C228-8ACC-FC58-2AAED9C8ED92}"/>
                  </a:ext>
                </a:extLst>
              </p:cNvPr>
              <p:cNvSpPr>
                <a:spLocks noGrp="1"/>
              </p:cNvSpPr>
              <p:nvPr>
                <p:ph type="body" idx="11"/>
              </p:nvPr>
            </p:nvSpPr>
            <p:spPr>
              <a:xfrm>
                <a:off x="5679395" y="1244150"/>
                <a:ext cx="6420312" cy="5461449"/>
              </a:xfrm>
            </p:spPr>
            <p:txBody>
              <a:bodyPr anchor="t"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What is the Throughput now?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𝑇</m:t>
                    </m:r>
                    <m:r>
                      <a:rPr lang="en-CA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≈</m:t>
                    </m:r>
                    <m:f>
                      <m:fPr>
                        <m:ctrlPr>
                          <a:rPr lang="en-CA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a:rPr lang="en-CA" altLang="en-US" sz="2400" b="0" i="1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𝑊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altLang="en-US" sz="2400" b="0" i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RTT</m:t>
                        </m:r>
                      </m:den>
                    </m:f>
                  </m:oMath>
                </a14:m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115ECCE7-C228-8ACC-FC58-2AAED9C8E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1"/>
              </p:nvPr>
            </p:nvSpPr>
            <p:spPr>
              <a:xfrm>
                <a:off x="5679395" y="1244150"/>
                <a:ext cx="6420312" cy="5461449"/>
              </a:xfrm>
              <a:blipFill>
                <a:blip r:embed="rId3"/>
                <a:stretch>
                  <a:fillRect l="-1709" t="-1004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6">
            <a:extLst>
              <a:ext uri="{FF2B5EF4-FFF2-40B4-BE49-F238E27FC236}">
                <a16:creationId xmlns:a16="http://schemas.microsoft.com/office/drawing/2014/main" id="{373D1E45-7350-9EDF-F750-EB7CF1970E50}"/>
              </a:ext>
            </a:extLst>
          </p:cNvPr>
          <p:cNvSpPr>
            <a:spLocks/>
          </p:cNvSpPr>
          <p:nvPr/>
        </p:nvSpPr>
        <p:spPr bwMode="auto">
          <a:xfrm>
            <a:off x="1151947" y="4132202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7048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C7A1F-0182-57CA-2015-1B206E944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E44298AF-4722-3BE0-B31F-E341E9566B92}"/>
              </a:ext>
            </a:extLst>
          </p:cNvPr>
          <p:cNvSpPr>
            <a:spLocks/>
          </p:cNvSpPr>
          <p:nvPr/>
        </p:nvSpPr>
        <p:spPr bwMode="auto">
          <a:xfrm>
            <a:off x="1141947" y="3858438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" name="Freeform 6">
            <a:extLst>
              <a:ext uri="{FF2B5EF4-FFF2-40B4-BE49-F238E27FC236}">
                <a16:creationId xmlns:a16="http://schemas.microsoft.com/office/drawing/2014/main" id="{1C2C479C-80C5-C3BA-B470-1E8A0F888845}"/>
              </a:ext>
            </a:extLst>
          </p:cNvPr>
          <p:cNvSpPr>
            <a:spLocks/>
          </p:cNvSpPr>
          <p:nvPr/>
        </p:nvSpPr>
        <p:spPr bwMode="auto">
          <a:xfrm>
            <a:off x="1164246" y="2605801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2D6AA13D-EBBC-7BCC-D609-33062F731F1F}"/>
              </a:ext>
            </a:extLst>
          </p:cNvPr>
          <p:cNvSpPr>
            <a:spLocks/>
          </p:cNvSpPr>
          <p:nvPr/>
        </p:nvSpPr>
        <p:spPr bwMode="auto">
          <a:xfrm>
            <a:off x="1146096" y="2926446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825D05D9-B576-8622-4BFF-62C8BA8C02BA}"/>
              </a:ext>
            </a:extLst>
          </p:cNvPr>
          <p:cNvSpPr>
            <a:spLocks/>
          </p:cNvSpPr>
          <p:nvPr/>
        </p:nvSpPr>
        <p:spPr bwMode="auto">
          <a:xfrm>
            <a:off x="1164466" y="3248913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D249F77-D157-0113-352F-BCE03321CF00}"/>
              </a:ext>
            </a:extLst>
          </p:cNvPr>
          <p:cNvSpPr>
            <a:spLocks/>
          </p:cNvSpPr>
          <p:nvPr/>
        </p:nvSpPr>
        <p:spPr bwMode="auto">
          <a:xfrm>
            <a:off x="1159087" y="3571154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07202" name="Rectangle 2">
            <a:extLst>
              <a:ext uri="{FF2B5EF4-FFF2-40B4-BE49-F238E27FC236}">
                <a16:creationId xmlns:a16="http://schemas.microsoft.com/office/drawing/2014/main" id="{C7A9FDFC-EDFA-A4A4-B6F6-7D94C3838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Sliding Window and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sp>
        <p:nvSpPr>
          <p:cNvPr id="27" name="Line 3">
            <a:extLst>
              <a:ext uri="{FF2B5EF4-FFF2-40B4-BE49-F238E27FC236}">
                <a16:creationId xmlns:a16="http://schemas.microsoft.com/office/drawing/2014/main" id="{65D3A54E-A55D-28DA-EC4F-1681E1561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44805" y="1301702"/>
            <a:ext cx="0" cy="50386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2" name="Line 4">
            <a:extLst>
              <a:ext uri="{FF2B5EF4-FFF2-40B4-BE49-F238E27FC236}">
                <a16:creationId xmlns:a16="http://schemas.microsoft.com/office/drawing/2014/main" id="{FE56C486-03AF-E294-6444-DB4BA4D9970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4210" y="1301703"/>
            <a:ext cx="0" cy="50608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3" name="Freeform 6">
            <a:extLst>
              <a:ext uri="{FF2B5EF4-FFF2-40B4-BE49-F238E27FC236}">
                <a16:creationId xmlns:a16="http://schemas.microsoft.com/office/drawing/2014/main" id="{F3A12C24-4438-97F0-D813-02D6368F25E6}"/>
              </a:ext>
            </a:extLst>
          </p:cNvPr>
          <p:cNvSpPr>
            <a:spLocks/>
          </p:cNvSpPr>
          <p:nvPr/>
        </p:nvSpPr>
        <p:spPr bwMode="auto">
          <a:xfrm>
            <a:off x="1159090" y="1377903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4" name="Text Box 8">
            <a:extLst>
              <a:ext uri="{FF2B5EF4-FFF2-40B4-BE49-F238E27FC236}">
                <a16:creationId xmlns:a16="http://schemas.microsoft.com/office/drawing/2014/main" id="{5AD72457-AA8A-A3B8-1A3D-7DFCAC1FB8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3699" y="1427116"/>
            <a:ext cx="737937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45" name="Text Box 11">
            <a:extLst>
              <a:ext uri="{FF2B5EF4-FFF2-40B4-BE49-F238E27FC236}">
                <a16:creationId xmlns:a16="http://schemas.microsoft.com/office/drawing/2014/main" id="{301E665A-09BC-9B0B-531E-5DC89EE2E9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1" y="6340356"/>
            <a:ext cx="93324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</a:t>
            </a:r>
          </a:p>
        </p:txBody>
      </p:sp>
      <p:sp>
        <p:nvSpPr>
          <p:cNvPr id="46" name="Line 13">
            <a:extLst>
              <a:ext uri="{FF2B5EF4-FFF2-40B4-BE49-F238E27FC236}">
                <a16:creationId xmlns:a16="http://schemas.microsoft.com/office/drawing/2014/main" id="{29DB0576-BE87-8361-348D-817DDB7E19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405" y="4121103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7" name="Line 14">
            <a:extLst>
              <a:ext uri="{FF2B5EF4-FFF2-40B4-BE49-F238E27FC236}">
                <a16:creationId xmlns:a16="http://schemas.microsoft.com/office/drawing/2014/main" id="{8A9FC19B-5A8D-1BA1-1ECE-B558E951A62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605" y="1714453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8" name="Text Box 15">
            <a:extLst>
              <a:ext uri="{FF2B5EF4-FFF2-40B4-BE49-F238E27FC236}">
                <a16:creationId xmlns:a16="http://schemas.microsoft.com/office/drawing/2014/main" id="{7E42C8F1-F785-DF5B-91D0-234FCECA72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789191"/>
            <a:ext cx="582831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RTT</a:t>
            </a:r>
          </a:p>
        </p:txBody>
      </p:sp>
      <p:sp>
        <p:nvSpPr>
          <p:cNvPr id="49" name="Line 18">
            <a:extLst>
              <a:ext uri="{FF2B5EF4-FFF2-40B4-BE49-F238E27FC236}">
                <a16:creationId xmlns:a16="http://schemas.microsoft.com/office/drawing/2014/main" id="{50939509-4293-5C6E-D655-6ADFA5D150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293" y="1714453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0" name="Line 19">
            <a:extLst>
              <a:ext uri="{FF2B5EF4-FFF2-40B4-BE49-F238E27FC236}">
                <a16:creationId xmlns:a16="http://schemas.microsoft.com/office/drawing/2014/main" id="{4FBC0EE7-8B21-DBCE-C985-577BD6A4CDD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292" y="1360441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1" name="Line 20">
            <a:extLst>
              <a:ext uri="{FF2B5EF4-FFF2-40B4-BE49-F238E27FC236}">
                <a16:creationId xmlns:a16="http://schemas.microsoft.com/office/drawing/2014/main" id="{37519936-5657-A8C0-EE39-56166DDC7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992405" y="1377903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2" name="Text Box 21">
            <a:extLst>
              <a:ext uri="{FF2B5EF4-FFF2-40B4-BE49-F238E27FC236}">
                <a16:creationId xmlns:a16="http://schemas.microsoft.com/office/drawing/2014/main" id="{9ADA374C-668C-245F-8EFC-5CBF76E205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627" y="1360441"/>
            <a:ext cx="684204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="1" baseline="30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3" name="Freeform 6">
            <a:extLst>
              <a:ext uri="{FF2B5EF4-FFF2-40B4-BE49-F238E27FC236}">
                <a16:creationId xmlns:a16="http://schemas.microsoft.com/office/drawing/2014/main" id="{3CC69C19-B15E-608E-C2F1-9F7D5CC214FE}"/>
              </a:ext>
            </a:extLst>
          </p:cNvPr>
          <p:cNvSpPr>
            <a:spLocks/>
          </p:cNvSpPr>
          <p:nvPr/>
        </p:nvSpPr>
        <p:spPr bwMode="auto">
          <a:xfrm>
            <a:off x="1161668" y="1676577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4" name="Freeform 6">
            <a:extLst>
              <a:ext uri="{FF2B5EF4-FFF2-40B4-BE49-F238E27FC236}">
                <a16:creationId xmlns:a16="http://schemas.microsoft.com/office/drawing/2014/main" id="{A242AF0A-DE17-7FE7-2982-30977BD0F1EE}"/>
              </a:ext>
            </a:extLst>
          </p:cNvPr>
          <p:cNvSpPr>
            <a:spLocks/>
          </p:cNvSpPr>
          <p:nvPr/>
        </p:nvSpPr>
        <p:spPr bwMode="auto">
          <a:xfrm>
            <a:off x="1164246" y="1978773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5" name="Freeform 6">
            <a:extLst>
              <a:ext uri="{FF2B5EF4-FFF2-40B4-BE49-F238E27FC236}">
                <a16:creationId xmlns:a16="http://schemas.microsoft.com/office/drawing/2014/main" id="{8F1159FB-3765-AAE9-60FC-B01841E2ADAE}"/>
              </a:ext>
            </a:extLst>
          </p:cNvPr>
          <p:cNvSpPr>
            <a:spLocks/>
          </p:cNvSpPr>
          <p:nvPr/>
        </p:nvSpPr>
        <p:spPr bwMode="auto">
          <a:xfrm>
            <a:off x="1159089" y="2295842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6" name="Line 5">
            <a:extLst>
              <a:ext uri="{FF2B5EF4-FFF2-40B4-BE49-F238E27FC236}">
                <a16:creationId xmlns:a16="http://schemas.microsoft.com/office/drawing/2014/main" id="{8A56C0E5-E066-1A97-1139-F4F67C514F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7852" y="3532558"/>
            <a:ext cx="1884141" cy="622168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7" name="Line 5">
            <a:extLst>
              <a:ext uri="{FF2B5EF4-FFF2-40B4-BE49-F238E27FC236}">
                <a16:creationId xmlns:a16="http://schemas.microsoft.com/office/drawing/2014/main" id="{568454E3-1F80-E3DA-E9A3-49FDF1F1AD1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45916" y="3789907"/>
            <a:ext cx="1022044" cy="33749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8" name="Line 5">
            <a:extLst>
              <a:ext uri="{FF2B5EF4-FFF2-40B4-BE49-F238E27FC236}">
                <a16:creationId xmlns:a16="http://schemas.microsoft.com/office/drawing/2014/main" id="{E844CB76-8DB5-2135-7337-8414EDE47B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14835" y="3218393"/>
            <a:ext cx="2781588" cy="918517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7ACBF918-FC78-21C5-40F3-C0EA249F58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81891" y="2907932"/>
            <a:ext cx="3621028" cy="1195711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0" name="Text Box 12">
            <a:extLst>
              <a:ext uri="{FF2B5EF4-FFF2-40B4-BE49-F238E27FC236}">
                <a16:creationId xmlns:a16="http://schemas.microsoft.com/office/drawing/2014/main" id="{84D94F6B-491A-4804-99D2-49EAFA9E53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32064" y="6419881"/>
            <a:ext cx="109540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7D94520-02E0-8162-9CB5-B82EF3B5A7D7}"/>
                  </a:ext>
                </a:extLst>
              </p:cNvPr>
              <p:cNvSpPr>
                <a:spLocks noGrp="1"/>
              </p:cNvSpPr>
              <p:nvPr>
                <p:ph type="body" idx="11"/>
              </p:nvPr>
            </p:nvSpPr>
            <p:spPr>
              <a:xfrm>
                <a:off x="4846450" y="1110632"/>
                <a:ext cx="7345550" cy="5594967"/>
              </a:xfrm>
            </p:spPr>
            <p:txBody>
              <a:bodyPr anchor="t"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What is the maximum achievable Throughput?</a:t>
                </a:r>
              </a:p>
              <a:p>
                <a:pPr lvl="1"/>
                <a:r>
                  <a:rPr lang="en-US" altLang="en-US" sz="2400" dirty="0">
                    <a:ea typeface="ＭＳ Ｐゴシック" panose="020B0600070205080204" pitchFamily="34" charset="-128"/>
                  </a:rPr>
                  <a:t>Throughput is maximized if the sender keeps sending for the duration of RTT.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What Window Size maximizes the throughput?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CA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𝑊</m:t>
                    </m:r>
                    <m:r>
                      <a:rPr lang="en-CA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=1 </m:t>
                    </m:r>
                    <m:r>
                      <m:rPr>
                        <m:sty m:val="p"/>
                      </m:rPr>
                      <a:rPr lang="en-CA" altLang="en-US" sz="2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packet</m:t>
                    </m:r>
                    <m:r>
                      <a:rPr lang="en-CA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+</m:t>
                    </m:r>
                    <m:r>
                      <m:rPr>
                        <m:sty m:val="p"/>
                      </m:rPr>
                      <a:rPr lang="en-CA" altLang="en-US" sz="2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RTT</m:t>
                    </m:r>
                    <m:r>
                      <a:rPr lang="en-CA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×</m:t>
                    </m:r>
                    <m:r>
                      <m:rPr>
                        <m:sty m:val="p"/>
                      </m:rPr>
                      <a:rPr lang="en-CA" altLang="en-US" sz="2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BW</m:t>
                    </m:r>
                    <m:r>
                      <a:rPr lang="en-CA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≈</m:t>
                    </m:r>
                    <m:r>
                      <m:rPr>
                        <m:sty m:val="p"/>
                      </m:rPr>
                      <a:rPr lang="en-CA" altLang="en-US" sz="2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RTT</m:t>
                    </m:r>
                    <m:r>
                      <a:rPr lang="en-CA" altLang="en-US" sz="2400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×</m:t>
                    </m:r>
                    <m:r>
                      <m:rPr>
                        <m:sty m:val="p"/>
                      </m:rPr>
                      <a:rPr lang="en-CA" altLang="en-US" sz="2400" b="0" i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BW</m:t>
                    </m:r>
                  </m:oMath>
                </a14:m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Maximum achievable throughput </a:t>
                </a:r>
                <a14:m>
                  <m:oMath xmlns:m="http://schemas.openxmlformats.org/officeDocument/2006/math">
                    <m:r>
                      <a:rPr lang="en-CA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≈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A" alt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CA" altLang="en-US" b="0" i="0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RTT</m:t>
                        </m:r>
                        <m:r>
                          <a:rPr lang="en-CA" altLang="en-US" b="0" i="1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CA" altLang="en-US" b="0" i="0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BW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altLang="en-US" b="0" i="0" dirty="0" smtClean="0">
                            <a:latin typeface="Cambria Math" panose="02040503050406030204" pitchFamily="18" charset="0"/>
                            <a:ea typeface="ＭＳ Ｐゴシック" panose="020B0600070205080204" pitchFamily="34" charset="-128"/>
                          </a:rPr>
                          <m:t>RTT</m:t>
                        </m:r>
                      </m:den>
                    </m:f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.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So, should TCP use W =  RTT </a:t>
                </a:r>
                <a14:m>
                  <m:oMath xmlns:m="http://schemas.openxmlformats.org/officeDocument/2006/math">
                    <m:r>
                      <a:rPr lang="en-CA" altLang="en-US" b="0" i="1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×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 BW?</a:t>
                </a:r>
              </a:p>
              <a:p>
                <a:pPr lvl="1"/>
                <a:r>
                  <a:rPr lang="en-US" altLang="en-US" sz="2400" dirty="0">
                    <a:solidFill>
                      <a:srgbClr val="C00000"/>
                    </a:solidFill>
                    <a:ea typeface="ＭＳ Ｐゴシック" panose="020B0600070205080204" pitchFamily="34" charset="-128"/>
                  </a:rPr>
                  <a:t>NO!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 This rate could be too much for the receiver.</a:t>
                </a:r>
              </a:p>
              <a:p>
                <a:pPr lvl="2"/>
                <a:r>
                  <a:rPr lang="en-US" altLang="en-US" sz="2400" i="1" dirty="0">
                    <a:ea typeface="ＭＳ Ｐゴシック" panose="020B0600070205080204" pitchFamily="34" charset="-128"/>
                  </a:rPr>
                  <a:t>i.e.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, the receiver may not have enough space in its receiving buffer to store this many bytes.</a:t>
                </a:r>
              </a:p>
              <a:p>
                <a:pPr lvl="1"/>
                <a:r>
                  <a:rPr lang="en-US" sz="2400" dirty="0">
                    <a:ea typeface="ＭＳ Ｐゴシック" panose="020B0600070205080204" pitchFamily="34" charset="-128"/>
                  </a:rPr>
                  <a:t>Sender must respect the receiver’s remaining buffer (also known as “receiver’s window”)</a:t>
                </a:r>
                <a:endParaRPr lang="en-US" altLang="en-US" sz="2400" dirty="0">
                  <a:ea typeface="ＭＳ Ｐゴシック" panose="020B0600070205080204" pitchFamily="34" charset="-128"/>
                </a:endParaRPr>
              </a:p>
            </p:txBody>
          </p:sp>
        </mc:Choice>
        <mc:Fallback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27D94520-02E0-8162-9CB5-B82EF3B5A7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1"/>
              </p:nvPr>
            </p:nvSpPr>
            <p:spPr>
              <a:xfrm>
                <a:off x="4846450" y="1110632"/>
                <a:ext cx="7345550" cy="5594967"/>
              </a:xfrm>
              <a:blipFill>
                <a:blip r:embed="rId3"/>
                <a:stretch>
                  <a:fillRect l="-1411" t="-980" r="-996" b="-196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6">
            <a:extLst>
              <a:ext uri="{FF2B5EF4-FFF2-40B4-BE49-F238E27FC236}">
                <a16:creationId xmlns:a16="http://schemas.microsoft.com/office/drawing/2014/main" id="{7CC342BC-75AC-B3C6-D434-B2FD86554B82}"/>
              </a:ext>
            </a:extLst>
          </p:cNvPr>
          <p:cNvSpPr>
            <a:spLocks/>
          </p:cNvSpPr>
          <p:nvPr/>
        </p:nvSpPr>
        <p:spPr bwMode="auto">
          <a:xfrm>
            <a:off x="1151947" y="4132202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174541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6CBC4-ED95-14DA-BABA-F2AE47FB4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FAEAB0E9-313F-3D37-EAA3-25CA802D3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 Should Respect Receiver’s Remaining Buffer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F479D55-EF13-99E7-B20E-EB4537D4976C}"/>
              </a:ext>
            </a:extLst>
          </p:cNvPr>
          <p:cNvSpPr txBox="1"/>
          <p:nvPr/>
        </p:nvSpPr>
        <p:spPr>
          <a:xfrm>
            <a:off x="2711981" y="4700675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0523F0F-863E-EE54-0B1D-66FDFEFB3D0A}"/>
              </a:ext>
            </a:extLst>
          </p:cNvPr>
          <p:cNvCxnSpPr/>
          <p:nvPr/>
        </p:nvCxnSpPr>
        <p:spPr bwMode="auto">
          <a:xfrm flipV="1">
            <a:off x="1921470" y="4182143"/>
            <a:ext cx="990600" cy="228599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" name="Google Shape;983;p46">
            <a:extLst>
              <a:ext uri="{FF2B5EF4-FFF2-40B4-BE49-F238E27FC236}">
                <a16:creationId xmlns:a16="http://schemas.microsoft.com/office/drawing/2014/main" id="{AD7992F7-C9B6-E22E-FB65-840A68A482BB}"/>
              </a:ext>
            </a:extLst>
          </p:cNvPr>
          <p:cNvSpPr/>
          <p:nvPr/>
        </p:nvSpPr>
        <p:spPr>
          <a:xfrm rot="5400000">
            <a:off x="6715304" y="4159013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34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Google Shape;984;p46">
            <a:extLst>
              <a:ext uri="{FF2B5EF4-FFF2-40B4-BE49-F238E27FC236}">
                <a16:creationId xmlns:a16="http://schemas.microsoft.com/office/drawing/2014/main" id="{B4117204-25C5-81A1-F63E-07447A0AAE18}"/>
              </a:ext>
            </a:extLst>
          </p:cNvPr>
          <p:cNvSpPr/>
          <p:nvPr/>
        </p:nvSpPr>
        <p:spPr>
          <a:xfrm rot="5400000">
            <a:off x="1296635" y="4159013"/>
            <a:ext cx="722100" cy="174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Google Shape;986;p46">
            <a:extLst>
              <a:ext uri="{FF2B5EF4-FFF2-40B4-BE49-F238E27FC236}">
                <a16:creationId xmlns:a16="http://schemas.microsoft.com/office/drawing/2014/main" id="{F54A07BE-D44B-4BEF-B408-CE9B61BDDDC4}"/>
              </a:ext>
            </a:extLst>
          </p:cNvPr>
          <p:cNvSpPr/>
          <p:nvPr/>
        </p:nvSpPr>
        <p:spPr>
          <a:xfrm rot="5400000">
            <a:off x="2171135" y="4159013"/>
            <a:ext cx="722100" cy="174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" name="Google Shape;987;p46">
            <a:extLst>
              <a:ext uri="{FF2B5EF4-FFF2-40B4-BE49-F238E27FC236}">
                <a16:creationId xmlns:a16="http://schemas.microsoft.com/office/drawing/2014/main" id="{0EF1335F-FEA5-B4F7-5EB0-BB2014986E8C}"/>
              </a:ext>
            </a:extLst>
          </p:cNvPr>
          <p:cNvSpPr/>
          <p:nvPr/>
        </p:nvSpPr>
        <p:spPr>
          <a:xfrm rot="5400000">
            <a:off x="2346035" y="4159013"/>
            <a:ext cx="722100" cy="174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" name="Google Shape;988;p46">
            <a:extLst>
              <a:ext uri="{FF2B5EF4-FFF2-40B4-BE49-F238E27FC236}">
                <a16:creationId xmlns:a16="http://schemas.microsoft.com/office/drawing/2014/main" id="{BCA56869-603D-2C0E-7677-3DDFDC154305}"/>
              </a:ext>
            </a:extLst>
          </p:cNvPr>
          <p:cNvSpPr/>
          <p:nvPr/>
        </p:nvSpPr>
        <p:spPr>
          <a:xfrm rot="5400000">
            <a:off x="2520935" y="4159013"/>
            <a:ext cx="722100" cy="174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989;p46">
            <a:extLst>
              <a:ext uri="{FF2B5EF4-FFF2-40B4-BE49-F238E27FC236}">
                <a16:creationId xmlns:a16="http://schemas.microsoft.com/office/drawing/2014/main" id="{D0D03657-5E87-DFDB-BE55-F5E30B14AE21}"/>
              </a:ext>
            </a:extLst>
          </p:cNvPr>
          <p:cNvSpPr/>
          <p:nvPr/>
        </p:nvSpPr>
        <p:spPr>
          <a:xfrm rot="5400000">
            <a:off x="2695835" y="4159013"/>
            <a:ext cx="722100" cy="174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990;p46">
            <a:extLst>
              <a:ext uri="{FF2B5EF4-FFF2-40B4-BE49-F238E27FC236}">
                <a16:creationId xmlns:a16="http://schemas.microsoft.com/office/drawing/2014/main" id="{520F8C02-82B7-2537-9198-A0AA002BD397}"/>
              </a:ext>
            </a:extLst>
          </p:cNvPr>
          <p:cNvSpPr/>
          <p:nvPr/>
        </p:nvSpPr>
        <p:spPr>
          <a:xfrm rot="5400000">
            <a:off x="2870735" y="4159013"/>
            <a:ext cx="722100" cy="174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991;p46">
            <a:extLst>
              <a:ext uri="{FF2B5EF4-FFF2-40B4-BE49-F238E27FC236}">
                <a16:creationId xmlns:a16="http://schemas.microsoft.com/office/drawing/2014/main" id="{2A2631B6-4A9C-1DB9-414E-7C8A0A11DBCC}"/>
              </a:ext>
            </a:extLst>
          </p:cNvPr>
          <p:cNvSpPr/>
          <p:nvPr/>
        </p:nvSpPr>
        <p:spPr>
          <a:xfrm rot="5400000">
            <a:off x="3045635" y="4159013"/>
            <a:ext cx="722100" cy="174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992;p46">
            <a:extLst>
              <a:ext uri="{FF2B5EF4-FFF2-40B4-BE49-F238E27FC236}">
                <a16:creationId xmlns:a16="http://schemas.microsoft.com/office/drawing/2014/main" id="{DCB7C266-B092-2A54-28B1-30CAA8E7F20E}"/>
              </a:ext>
            </a:extLst>
          </p:cNvPr>
          <p:cNvSpPr/>
          <p:nvPr/>
        </p:nvSpPr>
        <p:spPr>
          <a:xfrm rot="5400000">
            <a:off x="3220535" y="4159013"/>
            <a:ext cx="722100" cy="174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0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993;p46">
            <a:extLst>
              <a:ext uri="{FF2B5EF4-FFF2-40B4-BE49-F238E27FC236}">
                <a16:creationId xmlns:a16="http://schemas.microsoft.com/office/drawing/2014/main" id="{A0A53186-4B4A-818A-94BA-5FC79D0017B9}"/>
              </a:ext>
            </a:extLst>
          </p:cNvPr>
          <p:cNvSpPr/>
          <p:nvPr/>
        </p:nvSpPr>
        <p:spPr>
          <a:xfrm rot="5400000">
            <a:off x="3395435" y="4159013"/>
            <a:ext cx="722100" cy="174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15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994;p46">
            <a:extLst>
              <a:ext uri="{FF2B5EF4-FFF2-40B4-BE49-F238E27FC236}">
                <a16:creationId xmlns:a16="http://schemas.microsoft.com/office/drawing/2014/main" id="{E58D32E2-1BDD-FEAA-9A51-756CA46656A3}"/>
              </a:ext>
            </a:extLst>
          </p:cNvPr>
          <p:cNvSpPr/>
          <p:nvPr/>
        </p:nvSpPr>
        <p:spPr>
          <a:xfrm rot="5400000">
            <a:off x="3570335" y="4159013"/>
            <a:ext cx="722100" cy="174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995;p46">
            <a:extLst>
              <a:ext uri="{FF2B5EF4-FFF2-40B4-BE49-F238E27FC236}">
                <a16:creationId xmlns:a16="http://schemas.microsoft.com/office/drawing/2014/main" id="{90891BA3-0673-1894-1655-1D05AE3B991F}"/>
              </a:ext>
            </a:extLst>
          </p:cNvPr>
          <p:cNvSpPr/>
          <p:nvPr/>
        </p:nvSpPr>
        <p:spPr>
          <a:xfrm rot="5400000">
            <a:off x="3745235" y="4159013"/>
            <a:ext cx="722100" cy="174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996;p46">
            <a:extLst>
              <a:ext uri="{FF2B5EF4-FFF2-40B4-BE49-F238E27FC236}">
                <a16:creationId xmlns:a16="http://schemas.microsoft.com/office/drawing/2014/main" id="{34DEE4FE-C710-3A8E-A06C-F3550ABF8927}"/>
              </a:ext>
            </a:extLst>
          </p:cNvPr>
          <p:cNvSpPr/>
          <p:nvPr/>
        </p:nvSpPr>
        <p:spPr>
          <a:xfrm rot="5400000">
            <a:off x="3920135" y="4159013"/>
            <a:ext cx="722100" cy="174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997;p46">
            <a:extLst>
              <a:ext uri="{FF2B5EF4-FFF2-40B4-BE49-F238E27FC236}">
                <a16:creationId xmlns:a16="http://schemas.microsoft.com/office/drawing/2014/main" id="{32E0551D-4866-4D16-8514-60213633A5D8}"/>
              </a:ext>
            </a:extLst>
          </p:cNvPr>
          <p:cNvSpPr/>
          <p:nvPr/>
        </p:nvSpPr>
        <p:spPr>
          <a:xfrm rot="5400000">
            <a:off x="4095034" y="4159008"/>
            <a:ext cx="722101" cy="174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998;p46">
            <a:extLst>
              <a:ext uri="{FF2B5EF4-FFF2-40B4-BE49-F238E27FC236}">
                <a16:creationId xmlns:a16="http://schemas.microsoft.com/office/drawing/2014/main" id="{8582CE90-2F69-8670-41A6-FDED449F1F5A}"/>
              </a:ext>
            </a:extLst>
          </p:cNvPr>
          <p:cNvSpPr/>
          <p:nvPr/>
        </p:nvSpPr>
        <p:spPr>
          <a:xfrm rot="5400000">
            <a:off x="4269935" y="4159007"/>
            <a:ext cx="722100" cy="174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999;p46">
            <a:extLst>
              <a:ext uri="{FF2B5EF4-FFF2-40B4-BE49-F238E27FC236}">
                <a16:creationId xmlns:a16="http://schemas.microsoft.com/office/drawing/2014/main" id="{5EB931B2-BDB2-3BB1-CDCC-6836E6BCCF48}"/>
              </a:ext>
            </a:extLst>
          </p:cNvPr>
          <p:cNvSpPr/>
          <p:nvPr/>
        </p:nvSpPr>
        <p:spPr>
          <a:xfrm rot="5400000">
            <a:off x="4444835" y="4159013"/>
            <a:ext cx="722100" cy="174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000;p46">
            <a:extLst>
              <a:ext uri="{FF2B5EF4-FFF2-40B4-BE49-F238E27FC236}">
                <a16:creationId xmlns:a16="http://schemas.microsoft.com/office/drawing/2014/main" id="{05623F44-D356-DBAC-238E-B0DD35435367}"/>
              </a:ext>
            </a:extLst>
          </p:cNvPr>
          <p:cNvSpPr/>
          <p:nvPr/>
        </p:nvSpPr>
        <p:spPr>
          <a:xfrm rot="5400000">
            <a:off x="4619735" y="4159013"/>
            <a:ext cx="722100" cy="174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1001;p46">
            <a:extLst>
              <a:ext uri="{FF2B5EF4-FFF2-40B4-BE49-F238E27FC236}">
                <a16:creationId xmlns:a16="http://schemas.microsoft.com/office/drawing/2014/main" id="{676D062A-2A11-82DB-3C7D-D1CBA3A7D84B}"/>
              </a:ext>
            </a:extLst>
          </p:cNvPr>
          <p:cNvSpPr/>
          <p:nvPr/>
        </p:nvSpPr>
        <p:spPr>
          <a:xfrm rot="5400000">
            <a:off x="4794635" y="4159013"/>
            <a:ext cx="722100" cy="174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1002;p46">
            <a:extLst>
              <a:ext uri="{FF2B5EF4-FFF2-40B4-BE49-F238E27FC236}">
                <a16:creationId xmlns:a16="http://schemas.microsoft.com/office/drawing/2014/main" id="{F4F3029E-3F0D-F165-1294-BBAD2D39DB81}"/>
              </a:ext>
            </a:extLst>
          </p:cNvPr>
          <p:cNvSpPr/>
          <p:nvPr/>
        </p:nvSpPr>
        <p:spPr>
          <a:xfrm rot="5400000">
            <a:off x="4969535" y="4159013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" name="Google Shape;1003;p46">
            <a:extLst>
              <a:ext uri="{FF2B5EF4-FFF2-40B4-BE49-F238E27FC236}">
                <a16:creationId xmlns:a16="http://schemas.microsoft.com/office/drawing/2014/main" id="{977E1861-01D9-5D4A-1067-CE438BA16D0F}"/>
              </a:ext>
            </a:extLst>
          </p:cNvPr>
          <p:cNvSpPr/>
          <p:nvPr/>
        </p:nvSpPr>
        <p:spPr>
          <a:xfrm rot="5400000">
            <a:off x="5144435" y="4159013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1004;p46">
            <a:extLst>
              <a:ext uri="{FF2B5EF4-FFF2-40B4-BE49-F238E27FC236}">
                <a16:creationId xmlns:a16="http://schemas.microsoft.com/office/drawing/2014/main" id="{908DB97C-A34B-74E9-A54E-D43C3C240C74}"/>
              </a:ext>
            </a:extLst>
          </p:cNvPr>
          <p:cNvSpPr/>
          <p:nvPr/>
        </p:nvSpPr>
        <p:spPr>
          <a:xfrm rot="5400000">
            <a:off x="5319335" y="4159013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1005;p46">
            <a:extLst>
              <a:ext uri="{FF2B5EF4-FFF2-40B4-BE49-F238E27FC236}">
                <a16:creationId xmlns:a16="http://schemas.microsoft.com/office/drawing/2014/main" id="{36790DBD-3187-F03B-1030-CF18470AFE8D}"/>
              </a:ext>
            </a:extLst>
          </p:cNvPr>
          <p:cNvSpPr/>
          <p:nvPr/>
        </p:nvSpPr>
        <p:spPr>
          <a:xfrm rot="5400000">
            <a:off x="5494235" y="4159013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1006;p46">
            <a:extLst>
              <a:ext uri="{FF2B5EF4-FFF2-40B4-BE49-F238E27FC236}">
                <a16:creationId xmlns:a16="http://schemas.microsoft.com/office/drawing/2014/main" id="{3A9C5D70-1602-AD89-8F68-E41088E2D187}"/>
              </a:ext>
            </a:extLst>
          </p:cNvPr>
          <p:cNvSpPr/>
          <p:nvPr/>
        </p:nvSpPr>
        <p:spPr>
          <a:xfrm rot="5400000">
            <a:off x="5669135" y="4159013"/>
            <a:ext cx="722100" cy="174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1007;p46">
            <a:extLst>
              <a:ext uri="{FF2B5EF4-FFF2-40B4-BE49-F238E27FC236}">
                <a16:creationId xmlns:a16="http://schemas.microsoft.com/office/drawing/2014/main" id="{837BFBF2-E24C-B7EC-24E5-9E6A68758D4D}"/>
              </a:ext>
            </a:extLst>
          </p:cNvPr>
          <p:cNvSpPr/>
          <p:nvPr/>
        </p:nvSpPr>
        <p:spPr>
          <a:xfrm rot="5400000">
            <a:off x="5844035" y="4159013"/>
            <a:ext cx="722100" cy="174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1008;p46">
            <a:extLst>
              <a:ext uri="{FF2B5EF4-FFF2-40B4-BE49-F238E27FC236}">
                <a16:creationId xmlns:a16="http://schemas.microsoft.com/office/drawing/2014/main" id="{7A98EC6B-D02E-83DE-B81D-4A3ADC2E8725}"/>
              </a:ext>
            </a:extLst>
          </p:cNvPr>
          <p:cNvSpPr/>
          <p:nvPr/>
        </p:nvSpPr>
        <p:spPr>
          <a:xfrm rot="5400000">
            <a:off x="6018935" y="4159013"/>
            <a:ext cx="722100" cy="174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1009;p46">
            <a:extLst>
              <a:ext uri="{FF2B5EF4-FFF2-40B4-BE49-F238E27FC236}">
                <a16:creationId xmlns:a16="http://schemas.microsoft.com/office/drawing/2014/main" id="{0DB95050-7EF1-8CA4-B960-C63D418E4F87}"/>
              </a:ext>
            </a:extLst>
          </p:cNvPr>
          <p:cNvSpPr/>
          <p:nvPr/>
        </p:nvSpPr>
        <p:spPr>
          <a:xfrm rot="5400000">
            <a:off x="6193835" y="4159013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1010;p46">
            <a:extLst>
              <a:ext uri="{FF2B5EF4-FFF2-40B4-BE49-F238E27FC236}">
                <a16:creationId xmlns:a16="http://schemas.microsoft.com/office/drawing/2014/main" id="{5B47B013-28A2-6E48-67BF-9FA69EF40CBA}"/>
              </a:ext>
            </a:extLst>
          </p:cNvPr>
          <p:cNvSpPr/>
          <p:nvPr/>
        </p:nvSpPr>
        <p:spPr>
          <a:xfrm rot="5400000">
            <a:off x="6368735" y="4159013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1011;p46">
            <a:extLst>
              <a:ext uri="{FF2B5EF4-FFF2-40B4-BE49-F238E27FC236}">
                <a16:creationId xmlns:a16="http://schemas.microsoft.com/office/drawing/2014/main" id="{E938F7C5-F169-F757-D64C-1E35F1B033F3}"/>
              </a:ext>
            </a:extLst>
          </p:cNvPr>
          <p:cNvSpPr/>
          <p:nvPr/>
        </p:nvSpPr>
        <p:spPr>
          <a:xfrm rot="5400000">
            <a:off x="6543635" y="4159013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1019;p46">
            <a:extLst>
              <a:ext uri="{FF2B5EF4-FFF2-40B4-BE49-F238E27FC236}">
                <a16:creationId xmlns:a16="http://schemas.microsoft.com/office/drawing/2014/main" id="{1A573DD4-7265-06FD-C65C-931637131D5D}"/>
              </a:ext>
            </a:extLst>
          </p:cNvPr>
          <p:cNvSpPr/>
          <p:nvPr/>
        </p:nvSpPr>
        <p:spPr>
          <a:xfrm rot="5400000">
            <a:off x="6890204" y="4159013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35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1020;p46">
            <a:extLst>
              <a:ext uri="{FF2B5EF4-FFF2-40B4-BE49-F238E27FC236}">
                <a16:creationId xmlns:a16="http://schemas.microsoft.com/office/drawing/2014/main" id="{6C38D489-3AFC-24D0-15F6-E41587BA2C39}"/>
              </a:ext>
            </a:extLst>
          </p:cNvPr>
          <p:cNvSpPr/>
          <p:nvPr/>
        </p:nvSpPr>
        <p:spPr>
          <a:xfrm rot="5400000">
            <a:off x="7065104" y="4159013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1021;p46">
            <a:extLst>
              <a:ext uri="{FF2B5EF4-FFF2-40B4-BE49-F238E27FC236}">
                <a16:creationId xmlns:a16="http://schemas.microsoft.com/office/drawing/2014/main" id="{9856DEFC-3C31-F4C5-E21B-1B7F08EF460A}"/>
              </a:ext>
            </a:extLst>
          </p:cNvPr>
          <p:cNvSpPr/>
          <p:nvPr/>
        </p:nvSpPr>
        <p:spPr>
          <a:xfrm rot="5400000">
            <a:off x="946835" y="4159013"/>
            <a:ext cx="722100" cy="174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4" name="Google Shape;1022;p46">
            <a:extLst>
              <a:ext uri="{FF2B5EF4-FFF2-40B4-BE49-F238E27FC236}">
                <a16:creationId xmlns:a16="http://schemas.microsoft.com/office/drawing/2014/main" id="{81CA75C6-CA0F-1796-BB4C-B729245EC7A9}"/>
              </a:ext>
            </a:extLst>
          </p:cNvPr>
          <p:cNvSpPr/>
          <p:nvPr/>
        </p:nvSpPr>
        <p:spPr>
          <a:xfrm rot="5400000">
            <a:off x="1121735" y="4159013"/>
            <a:ext cx="722100" cy="174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1024;p46">
            <a:extLst>
              <a:ext uri="{FF2B5EF4-FFF2-40B4-BE49-F238E27FC236}">
                <a16:creationId xmlns:a16="http://schemas.microsoft.com/office/drawing/2014/main" id="{A9831644-FB30-3431-AD12-C02E455CEA71}"/>
              </a:ext>
            </a:extLst>
          </p:cNvPr>
          <p:cNvSpPr/>
          <p:nvPr/>
        </p:nvSpPr>
        <p:spPr>
          <a:xfrm rot="5400000">
            <a:off x="1471535" y="4159013"/>
            <a:ext cx="722100" cy="174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1025;p46">
            <a:extLst>
              <a:ext uri="{FF2B5EF4-FFF2-40B4-BE49-F238E27FC236}">
                <a16:creationId xmlns:a16="http://schemas.microsoft.com/office/drawing/2014/main" id="{19CDC837-9727-FAA8-7C29-32316CD28CEE}"/>
              </a:ext>
            </a:extLst>
          </p:cNvPr>
          <p:cNvSpPr/>
          <p:nvPr/>
        </p:nvSpPr>
        <p:spPr>
          <a:xfrm rot="5400000">
            <a:off x="1646435" y="4159013"/>
            <a:ext cx="722100" cy="174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58" name="Google Shape;1026;p46">
            <a:extLst>
              <a:ext uri="{FF2B5EF4-FFF2-40B4-BE49-F238E27FC236}">
                <a16:creationId xmlns:a16="http://schemas.microsoft.com/office/drawing/2014/main" id="{45BFCC1F-9768-DA72-65D5-2767C715FBE2}"/>
              </a:ext>
            </a:extLst>
          </p:cNvPr>
          <p:cNvGrpSpPr/>
          <p:nvPr/>
        </p:nvGrpSpPr>
        <p:grpSpPr>
          <a:xfrm>
            <a:off x="1220435" y="4763771"/>
            <a:ext cx="1676277" cy="261300"/>
            <a:chOff x="451750" y="1918908"/>
            <a:chExt cx="1676277" cy="261300"/>
          </a:xfrm>
        </p:grpSpPr>
        <p:cxnSp>
          <p:nvCxnSpPr>
            <p:cNvPr id="59" name="Google Shape;1027;p46">
              <a:extLst>
                <a:ext uri="{FF2B5EF4-FFF2-40B4-BE49-F238E27FC236}">
                  <a16:creationId xmlns:a16="http://schemas.microsoft.com/office/drawing/2014/main" id="{F6509E73-3D8C-5436-F1E8-FEF09F4D048E}"/>
                </a:ext>
              </a:extLst>
            </p:cNvPr>
            <p:cNvCxnSpPr>
              <a:cxnSpLocks/>
              <a:endCxn id="41" idx="3"/>
            </p:cNvCxnSpPr>
            <p:nvPr/>
          </p:nvCxnSpPr>
          <p:spPr>
            <a:xfrm>
              <a:off x="451750" y="2043250"/>
              <a:ext cx="1676277" cy="12617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60" name="Google Shape;1028;p46">
              <a:extLst>
                <a:ext uri="{FF2B5EF4-FFF2-40B4-BE49-F238E27FC236}">
                  <a16:creationId xmlns:a16="http://schemas.microsoft.com/office/drawing/2014/main" id="{3C55394B-ACD0-C4AA-1105-FEF2FE0848D0}"/>
                </a:ext>
              </a:extLst>
            </p:cNvPr>
            <p:cNvSpPr txBox="1"/>
            <p:nvPr/>
          </p:nvSpPr>
          <p:spPr>
            <a:xfrm>
              <a:off x="633933" y="1918908"/>
              <a:ext cx="12810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7425" tIns="27425" rIns="27425" bIns="27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Received and processed</a:t>
              </a:r>
              <a:br>
                <a:rPr kumimoji="0" lang="en-CA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</a:br>
              <a:r>
                <a:rPr kumimoji="0" lang="en-CA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2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(essentially this bytes are removed from the buffer)</a:t>
              </a:r>
            </a:p>
          </p:txBody>
        </p:sp>
      </p:grpSp>
      <p:sp>
        <p:nvSpPr>
          <p:cNvPr id="61" name="Google Shape;1029;p46">
            <a:extLst>
              <a:ext uri="{FF2B5EF4-FFF2-40B4-BE49-F238E27FC236}">
                <a16:creationId xmlns:a16="http://schemas.microsoft.com/office/drawing/2014/main" id="{795E077F-4A85-5AFF-2C49-1123B8334DD2}"/>
              </a:ext>
            </a:extLst>
          </p:cNvPr>
          <p:cNvSpPr/>
          <p:nvPr/>
        </p:nvSpPr>
        <p:spPr>
          <a:xfrm rot="5400000">
            <a:off x="1821335" y="4159013"/>
            <a:ext cx="722100" cy="174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" name="Google Shape;1030;p46">
            <a:extLst>
              <a:ext uri="{FF2B5EF4-FFF2-40B4-BE49-F238E27FC236}">
                <a16:creationId xmlns:a16="http://schemas.microsoft.com/office/drawing/2014/main" id="{658593A9-6D4E-E881-606C-1E416CD9A843}"/>
              </a:ext>
            </a:extLst>
          </p:cNvPr>
          <p:cNvSpPr/>
          <p:nvPr/>
        </p:nvSpPr>
        <p:spPr>
          <a:xfrm rot="5400000">
            <a:off x="1996235" y="4159013"/>
            <a:ext cx="722100" cy="1749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0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307203" name="Google Shape;1034;p46">
            <a:extLst>
              <a:ext uri="{FF2B5EF4-FFF2-40B4-BE49-F238E27FC236}">
                <a16:creationId xmlns:a16="http://schemas.microsoft.com/office/drawing/2014/main" id="{0D987E8C-93BF-4025-6CE6-C487E498A548}"/>
              </a:ext>
            </a:extLst>
          </p:cNvPr>
          <p:cNvGrpSpPr/>
          <p:nvPr/>
        </p:nvGrpSpPr>
        <p:grpSpPr>
          <a:xfrm>
            <a:off x="3003946" y="3352800"/>
            <a:ext cx="5606653" cy="493800"/>
            <a:chOff x="2595100" y="4253300"/>
            <a:chExt cx="2761668" cy="493800"/>
          </a:xfrm>
        </p:grpSpPr>
        <p:cxnSp>
          <p:nvCxnSpPr>
            <p:cNvPr id="307204" name="Google Shape;1035;p46">
              <a:extLst>
                <a:ext uri="{FF2B5EF4-FFF2-40B4-BE49-F238E27FC236}">
                  <a16:creationId xmlns:a16="http://schemas.microsoft.com/office/drawing/2014/main" id="{27EDC851-ABFB-C16C-2680-53C2C4583E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95100" y="4539800"/>
              <a:ext cx="2761668" cy="13060"/>
            </a:xfrm>
            <a:prstGeom prst="straightConnector1">
              <a:avLst/>
            </a:prstGeom>
            <a:noFill/>
            <a:ln w="9525" cap="flat" cmpd="sng">
              <a:solidFill>
                <a:srgbClr val="CC4125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07205" name="Google Shape;1036;p46">
              <a:extLst>
                <a:ext uri="{FF2B5EF4-FFF2-40B4-BE49-F238E27FC236}">
                  <a16:creationId xmlns:a16="http://schemas.microsoft.com/office/drawing/2014/main" id="{01FFBE44-DC71-2297-F00D-05D7B0CEB8CE}"/>
                </a:ext>
              </a:extLst>
            </p:cNvPr>
            <p:cNvSpPr txBox="1"/>
            <p:nvPr/>
          </p:nvSpPr>
          <p:spPr>
            <a:xfrm>
              <a:off x="3517611" y="4253300"/>
              <a:ext cx="952394" cy="493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7425" tIns="27425" rIns="27425" bIns="27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CA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CC4125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Buffer size = 50 bytes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307206" name="Google Shape;1037;p46">
            <a:extLst>
              <a:ext uri="{FF2B5EF4-FFF2-40B4-BE49-F238E27FC236}">
                <a16:creationId xmlns:a16="http://schemas.microsoft.com/office/drawing/2014/main" id="{D6DF6847-E86C-91F5-11A7-E9D14425FF08}"/>
              </a:ext>
            </a:extLst>
          </p:cNvPr>
          <p:cNvCxnSpPr>
            <a:cxnSpLocks/>
            <a:stCxn id="37" idx="3"/>
            <a:endCxn id="307207" idx="0"/>
          </p:cNvCxnSpPr>
          <p:nvPr/>
        </p:nvCxnSpPr>
        <p:spPr>
          <a:xfrm>
            <a:off x="5330585" y="4607513"/>
            <a:ext cx="12865" cy="1793287"/>
          </a:xfrm>
          <a:prstGeom prst="straightConnector1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307207" name="Google Shape;1038;p46">
            <a:extLst>
              <a:ext uri="{FF2B5EF4-FFF2-40B4-BE49-F238E27FC236}">
                <a16:creationId xmlns:a16="http://schemas.microsoft.com/office/drawing/2014/main" id="{E63DC60A-F8E6-04EB-9E02-063326777DA6}"/>
              </a:ext>
            </a:extLst>
          </p:cNvPr>
          <p:cNvSpPr txBox="1"/>
          <p:nvPr/>
        </p:nvSpPr>
        <p:spPr>
          <a:xfrm>
            <a:off x="4590900" y="6400800"/>
            <a:ext cx="1505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First unacked byte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09" name="Google Shape;1020;p46">
            <a:extLst>
              <a:ext uri="{FF2B5EF4-FFF2-40B4-BE49-F238E27FC236}">
                <a16:creationId xmlns:a16="http://schemas.microsoft.com/office/drawing/2014/main" id="{6F000C2A-9C87-BCBD-9D20-AAF718B6C4D7}"/>
              </a:ext>
            </a:extLst>
          </p:cNvPr>
          <p:cNvSpPr/>
          <p:nvPr/>
        </p:nvSpPr>
        <p:spPr>
          <a:xfrm rot="5400000">
            <a:off x="7246034" y="4152985"/>
            <a:ext cx="722100" cy="18695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10" name="Google Shape;1020;p46">
            <a:extLst>
              <a:ext uri="{FF2B5EF4-FFF2-40B4-BE49-F238E27FC236}">
                <a16:creationId xmlns:a16="http://schemas.microsoft.com/office/drawing/2014/main" id="{8FB81512-78E8-8C63-D42B-E8F75B3F9BAA}"/>
              </a:ext>
            </a:extLst>
          </p:cNvPr>
          <p:cNvSpPr/>
          <p:nvPr/>
        </p:nvSpPr>
        <p:spPr>
          <a:xfrm rot="5400000">
            <a:off x="7434059" y="4151918"/>
            <a:ext cx="722100" cy="189089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11" name="Google Shape;983;p46">
            <a:extLst>
              <a:ext uri="{FF2B5EF4-FFF2-40B4-BE49-F238E27FC236}">
                <a16:creationId xmlns:a16="http://schemas.microsoft.com/office/drawing/2014/main" id="{62157276-0DCF-0D28-94BF-D142C7FF2D5C}"/>
              </a:ext>
            </a:extLst>
          </p:cNvPr>
          <p:cNvSpPr/>
          <p:nvPr/>
        </p:nvSpPr>
        <p:spPr>
          <a:xfrm rot="5400000">
            <a:off x="7616053" y="4159016"/>
            <a:ext cx="722099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57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12" name="Google Shape;983;p46">
            <a:extLst>
              <a:ext uri="{FF2B5EF4-FFF2-40B4-BE49-F238E27FC236}">
                <a16:creationId xmlns:a16="http://schemas.microsoft.com/office/drawing/2014/main" id="{18F56F2B-91E1-9549-958C-C103C766227B}"/>
              </a:ext>
            </a:extLst>
          </p:cNvPr>
          <p:cNvSpPr/>
          <p:nvPr/>
        </p:nvSpPr>
        <p:spPr>
          <a:xfrm rot="5400000">
            <a:off x="7790952" y="4159014"/>
            <a:ext cx="722101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58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13" name="Google Shape;983;p46">
            <a:extLst>
              <a:ext uri="{FF2B5EF4-FFF2-40B4-BE49-F238E27FC236}">
                <a16:creationId xmlns:a16="http://schemas.microsoft.com/office/drawing/2014/main" id="{2EA52284-32C7-A0F7-FF17-F6D6A1484939}"/>
              </a:ext>
            </a:extLst>
          </p:cNvPr>
          <p:cNvSpPr/>
          <p:nvPr/>
        </p:nvSpPr>
        <p:spPr>
          <a:xfrm rot="5400000">
            <a:off x="7972111" y="4155980"/>
            <a:ext cx="722100" cy="180957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59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14" name="Google Shape;983;p46">
            <a:extLst>
              <a:ext uri="{FF2B5EF4-FFF2-40B4-BE49-F238E27FC236}">
                <a16:creationId xmlns:a16="http://schemas.microsoft.com/office/drawing/2014/main" id="{81E8403C-B2AB-74FE-E9BE-DCC165057A9F}"/>
              </a:ext>
            </a:extLst>
          </p:cNvPr>
          <p:cNvSpPr/>
          <p:nvPr/>
        </p:nvSpPr>
        <p:spPr>
          <a:xfrm rot="5400000">
            <a:off x="8156071" y="4152983"/>
            <a:ext cx="722099" cy="186958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latin typeface="Roboto"/>
                <a:ea typeface="Roboto"/>
                <a:cs typeface="Roboto"/>
                <a:sym typeface="Roboto"/>
              </a:rPr>
              <a:t>60</a:t>
            </a: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7219" name="Google Shape;1035;p46">
            <a:extLst>
              <a:ext uri="{FF2B5EF4-FFF2-40B4-BE49-F238E27FC236}">
                <a16:creationId xmlns:a16="http://schemas.microsoft.com/office/drawing/2014/main" id="{30C48BB9-E417-AF2C-F47A-9D70BDDF2F7D}"/>
              </a:ext>
            </a:extLst>
          </p:cNvPr>
          <p:cNvCxnSpPr>
            <a:cxnSpLocks/>
          </p:cNvCxnSpPr>
          <p:nvPr/>
        </p:nvCxnSpPr>
        <p:spPr>
          <a:xfrm flipV="1">
            <a:off x="2973484" y="4882298"/>
            <a:ext cx="2229614" cy="13060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307220" name="Google Shape;1036;p46">
            <a:extLst>
              <a:ext uri="{FF2B5EF4-FFF2-40B4-BE49-F238E27FC236}">
                <a16:creationId xmlns:a16="http://schemas.microsoft.com/office/drawing/2014/main" id="{5ABB50E2-F046-EA2C-EC3F-1B69A446AF77}"/>
              </a:ext>
            </a:extLst>
          </p:cNvPr>
          <p:cNvSpPr txBox="1"/>
          <p:nvPr/>
        </p:nvSpPr>
        <p:spPr>
          <a:xfrm>
            <a:off x="3380186" y="4700675"/>
            <a:ext cx="1505100" cy="49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7425" tIns="27425" rIns="27425" bIns="27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CA" sz="1400" b="0" i="0" u="none" strike="noStrike" kern="0" cap="none" spc="0" normalizeH="0" baseline="0" noProof="0" dirty="0">
                <a:ln>
                  <a:noFill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Received but not processed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7232" name="Straight Connector 307231">
            <a:extLst>
              <a:ext uri="{FF2B5EF4-FFF2-40B4-BE49-F238E27FC236}">
                <a16:creationId xmlns:a16="http://schemas.microsoft.com/office/drawing/2014/main" id="{4E81F5F5-04F2-E775-74AA-D9D1453B75E2}"/>
              </a:ext>
            </a:extLst>
          </p:cNvPr>
          <p:cNvCxnSpPr/>
          <p:nvPr/>
        </p:nvCxnSpPr>
        <p:spPr>
          <a:xfrm flipV="1">
            <a:off x="3003946" y="3652360"/>
            <a:ext cx="0" cy="2338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233" name="Straight Connector 307232">
            <a:extLst>
              <a:ext uri="{FF2B5EF4-FFF2-40B4-BE49-F238E27FC236}">
                <a16:creationId xmlns:a16="http://schemas.microsoft.com/office/drawing/2014/main" id="{71655517-B44F-2289-D8EA-A43D51D070AD}"/>
              </a:ext>
            </a:extLst>
          </p:cNvPr>
          <p:cNvCxnSpPr>
            <a:cxnSpLocks/>
          </p:cNvCxnSpPr>
          <p:nvPr/>
        </p:nvCxnSpPr>
        <p:spPr>
          <a:xfrm flipV="1">
            <a:off x="8583477" y="3652360"/>
            <a:ext cx="0" cy="23384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1023;p46">
            <a:extLst>
              <a:ext uri="{FF2B5EF4-FFF2-40B4-BE49-F238E27FC236}">
                <a16:creationId xmlns:a16="http://schemas.microsoft.com/office/drawing/2014/main" id="{51FA0431-6FB2-A482-E1DC-45ED840956E5}"/>
              </a:ext>
            </a:extLst>
          </p:cNvPr>
          <p:cNvSpPr/>
          <p:nvPr/>
        </p:nvSpPr>
        <p:spPr>
          <a:xfrm rot="5400000">
            <a:off x="7170156" y="3167065"/>
            <a:ext cx="722100" cy="2158783"/>
          </a:xfrm>
          <a:prstGeom prst="rect">
            <a:avLst/>
          </a:prstGeom>
          <a:noFill/>
          <a:ln w="28575" cap="flat" cmpd="sng">
            <a:solidFill>
              <a:srgbClr val="FFC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240" name="Oval Callout 12">
            <a:extLst>
              <a:ext uri="{FF2B5EF4-FFF2-40B4-BE49-F238E27FC236}">
                <a16:creationId xmlns:a16="http://schemas.microsoft.com/office/drawing/2014/main" id="{9EE97490-08B7-D1AD-E17F-35466F1FF4F8}"/>
              </a:ext>
            </a:extLst>
          </p:cNvPr>
          <p:cNvSpPr/>
          <p:nvPr/>
        </p:nvSpPr>
        <p:spPr bwMode="auto">
          <a:xfrm>
            <a:off x="7771136" y="5100785"/>
            <a:ext cx="4116064" cy="1297635"/>
          </a:xfrm>
          <a:prstGeom prst="wedgeEllipseCallout">
            <a:avLst>
              <a:gd name="adj1" fmla="val -59165"/>
              <a:gd name="adj2" fmla="val -82240"/>
            </a:avLst>
          </a:prstGeom>
          <a:noFill/>
          <a:ln w="28575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378"/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</a:rPr>
              <a:t>Sender should not overrun </a:t>
            </a:r>
            <a:b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</a:rPr>
            </a:b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</a:rPr>
              <a:t>the receiver’s remaining</a:t>
            </a:r>
            <a:b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</a:rPr>
            </a:b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</a:rPr>
              <a:t>buffer (</a:t>
            </a:r>
            <a:r>
              <a:rPr lang="en-US" dirty="0" err="1">
                <a:solidFill>
                  <a:srgbClr val="000000"/>
                </a:solidFill>
                <a:latin typeface="Arial"/>
                <a:ea typeface="ＭＳ Ｐゴシック" charset="0"/>
              </a:rPr>
              <a:t>a.k.a</a:t>
            </a:r>
            <a:r>
              <a:rPr lang="en-US" dirty="0">
                <a:solidFill>
                  <a:srgbClr val="000000"/>
                </a:solidFill>
                <a:latin typeface="Arial"/>
                <a:ea typeface="ＭＳ Ｐゴシック" charset="0"/>
              </a:rPr>
              <a:t> receiver’s window)</a:t>
            </a:r>
          </a:p>
        </p:txBody>
      </p:sp>
      <p:sp>
        <p:nvSpPr>
          <p:cNvPr id="307241" name="Line 9">
            <a:extLst>
              <a:ext uri="{FF2B5EF4-FFF2-40B4-BE49-F238E27FC236}">
                <a16:creationId xmlns:a16="http://schemas.microsoft.com/office/drawing/2014/main" id="{9A535D4A-A70F-BFE1-A787-9AE0BD027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70236" y="2133600"/>
            <a:ext cx="4197599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07242" name="Left Brace 307241">
            <a:extLst>
              <a:ext uri="{FF2B5EF4-FFF2-40B4-BE49-F238E27FC236}">
                <a16:creationId xmlns:a16="http://schemas.microsoft.com/office/drawing/2014/main" id="{D1395182-1E61-1A6A-1B7C-0904F8427A5E}"/>
              </a:ext>
            </a:extLst>
          </p:cNvPr>
          <p:cNvSpPr/>
          <p:nvPr/>
        </p:nvSpPr>
        <p:spPr>
          <a:xfrm rot="5400000">
            <a:off x="1848033" y="2530963"/>
            <a:ext cx="493799" cy="174899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7243" name="Freeform: Shape 307242">
            <a:extLst>
              <a:ext uri="{FF2B5EF4-FFF2-40B4-BE49-F238E27FC236}">
                <a16:creationId xmlns:a16="http://schemas.microsoft.com/office/drawing/2014/main" id="{C6D69032-3A71-107C-E12A-22DF3D3FFB46}"/>
              </a:ext>
            </a:extLst>
          </p:cNvPr>
          <p:cNvSpPr/>
          <p:nvPr/>
        </p:nvSpPr>
        <p:spPr>
          <a:xfrm>
            <a:off x="2156178" y="1896533"/>
            <a:ext cx="1224008" cy="1207911"/>
          </a:xfrm>
          <a:custGeom>
            <a:avLst/>
            <a:gdLst>
              <a:gd name="connsiteX0" fmla="*/ 0 w 2946400"/>
              <a:gd name="connsiteY0" fmla="*/ 1207911 h 1207911"/>
              <a:gd name="connsiteX1" fmla="*/ 677333 w 2946400"/>
              <a:gd name="connsiteY1" fmla="*/ 632178 h 1207911"/>
              <a:gd name="connsiteX2" fmla="*/ 1422400 w 2946400"/>
              <a:gd name="connsiteY2" fmla="*/ 406400 h 1207911"/>
              <a:gd name="connsiteX3" fmla="*/ 2167466 w 2946400"/>
              <a:gd name="connsiteY3" fmla="*/ 349956 h 1207911"/>
              <a:gd name="connsiteX4" fmla="*/ 2777066 w 2946400"/>
              <a:gd name="connsiteY4" fmla="*/ 169334 h 1207911"/>
              <a:gd name="connsiteX5" fmla="*/ 2946400 w 2946400"/>
              <a:gd name="connsiteY5" fmla="*/ 0 h 120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46400" h="1207911">
                <a:moveTo>
                  <a:pt x="0" y="1207911"/>
                </a:moveTo>
                <a:cubicBezTo>
                  <a:pt x="220133" y="986837"/>
                  <a:pt x="440266" y="765763"/>
                  <a:pt x="677333" y="632178"/>
                </a:cubicBezTo>
                <a:cubicBezTo>
                  <a:pt x="914400" y="498593"/>
                  <a:pt x="1174045" y="453437"/>
                  <a:pt x="1422400" y="406400"/>
                </a:cubicBezTo>
                <a:cubicBezTo>
                  <a:pt x="1670755" y="359363"/>
                  <a:pt x="1941688" y="389467"/>
                  <a:pt x="2167466" y="349956"/>
                </a:cubicBezTo>
                <a:cubicBezTo>
                  <a:pt x="2393244" y="310445"/>
                  <a:pt x="2647244" y="227660"/>
                  <a:pt x="2777066" y="169334"/>
                </a:cubicBezTo>
                <a:cubicBezTo>
                  <a:pt x="2906888" y="111008"/>
                  <a:pt x="2926644" y="55504"/>
                  <a:pt x="2946400" y="0"/>
                </a:cubicBez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07244" name="Google Shape;1035;p46">
            <a:extLst>
              <a:ext uri="{FF2B5EF4-FFF2-40B4-BE49-F238E27FC236}">
                <a16:creationId xmlns:a16="http://schemas.microsoft.com/office/drawing/2014/main" id="{A7E6C22B-0E33-7557-E18C-A3CC1345D051}"/>
              </a:ext>
            </a:extLst>
          </p:cNvPr>
          <p:cNvCxnSpPr>
            <a:cxnSpLocks/>
          </p:cNvCxnSpPr>
          <p:nvPr/>
        </p:nvCxnSpPr>
        <p:spPr>
          <a:xfrm flipV="1">
            <a:off x="5906106" y="4876235"/>
            <a:ext cx="537862" cy="3151"/>
          </a:xfrm>
          <a:prstGeom prst="straightConnector1">
            <a:avLst/>
          </a:prstGeom>
          <a:noFill/>
          <a:ln w="9525" cap="flat" cmpd="sng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9EF6EB-D891-67B2-C8E5-DF814E9AA84D}"/>
              </a:ext>
            </a:extLst>
          </p:cNvPr>
          <p:cNvSpPr txBox="1"/>
          <p:nvPr/>
        </p:nvSpPr>
        <p:spPr>
          <a:xfrm>
            <a:off x="797878" y="1511812"/>
            <a:ext cx="61910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Helvetica" charset="0"/>
              </a:rPr>
              <a:t>application process at receiver</a:t>
            </a:r>
          </a:p>
        </p:txBody>
      </p:sp>
    </p:spTree>
    <p:extLst>
      <p:ext uri="{BB962C8B-B14F-4D97-AF65-F5344CB8AC3E}">
        <p14:creationId xmlns:p14="http://schemas.microsoft.com/office/powerpoint/2010/main" val="87732564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Advertised Window (Flow Control)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4FD1F1-0304-6B3C-0170-80BAB1ECE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6107474"/>
            <a:ext cx="5910904" cy="521926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6" name="Text Placeholder 1">
            <a:extLst>
              <a:ext uri="{FF2B5EF4-FFF2-40B4-BE49-F238E27FC236}">
                <a16:creationId xmlns:a16="http://schemas.microsoft.com/office/drawing/2014/main" id="{86824C8E-DD4A-EC23-A818-FE98781A758A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0" y="1110633"/>
            <a:ext cx="12192000" cy="1919896"/>
          </a:xfrm>
        </p:spPr>
        <p:txBody>
          <a:bodyPr anchor="t"/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Receiver uses an “Advertised Window” to prevent sender from overflowing its buffer</a:t>
            </a:r>
            <a:endParaRPr lang="en-US" altLang="en-US" sz="32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Receiver indicates available remaining buffer in ACKs </a:t>
            </a:r>
          </a:p>
          <a:p>
            <a:pPr lvl="1"/>
            <a:r>
              <a:rPr lang="en-US" altLang="en-US" sz="2800" dirty="0">
                <a:ea typeface="ＭＳ Ｐゴシック" panose="020B0600070205080204" pitchFamily="34" charset="-128"/>
              </a:rPr>
              <a:t>Sender limits number of bytes it can have in flight &lt;= receiver’s window</a:t>
            </a:r>
          </a:p>
        </p:txBody>
      </p:sp>
      <p:sp>
        <p:nvSpPr>
          <p:cNvPr id="49" name="Rectangle 4">
            <a:extLst>
              <a:ext uri="{FF2B5EF4-FFF2-40B4-BE49-F238E27FC236}">
                <a16:creationId xmlns:a16="http://schemas.microsoft.com/office/drawing/2014/main" id="{EEAEF002-FC9E-632A-E4C6-E1CDB79EB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3376902"/>
            <a:ext cx="2959896" cy="309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source port</a:t>
            </a:r>
          </a:p>
        </p:txBody>
      </p:sp>
      <p:sp>
        <p:nvSpPr>
          <p:cNvPr id="50" name="Rectangle 6">
            <a:extLst>
              <a:ext uri="{FF2B5EF4-FFF2-40B4-BE49-F238E27FC236}">
                <a16:creationId xmlns:a16="http://schemas.microsoft.com/office/drawing/2014/main" id="{9B91C12D-344E-8E8E-7657-423185F07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767" y="3376901"/>
            <a:ext cx="2954339" cy="3092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destination port</a:t>
            </a:r>
          </a:p>
        </p:txBody>
      </p:sp>
      <p:sp>
        <p:nvSpPr>
          <p:cNvPr id="51" name="Rectangle 8">
            <a:extLst>
              <a:ext uri="{FF2B5EF4-FFF2-40B4-BE49-F238E27FC236}">
                <a16:creationId xmlns:a16="http://schemas.microsoft.com/office/drawing/2014/main" id="{C3B20B5A-2B70-35BC-8CC4-F5310822C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1" y="3682391"/>
            <a:ext cx="5910906" cy="32069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Sequence number</a:t>
            </a:r>
          </a:p>
        </p:txBody>
      </p:sp>
      <p:sp>
        <p:nvSpPr>
          <p:cNvPr id="52" name="Rectangle 10">
            <a:extLst>
              <a:ext uri="{FF2B5EF4-FFF2-40B4-BE49-F238E27FC236}">
                <a16:creationId xmlns:a16="http://schemas.microsoft.com/office/drawing/2014/main" id="{628E2532-DA00-C753-882F-754D5844B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3995962"/>
            <a:ext cx="5910906" cy="3092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Acknowledgment number</a:t>
            </a:r>
          </a:p>
        </p:txBody>
      </p:sp>
      <p:sp>
        <p:nvSpPr>
          <p:cNvPr id="53" name="Rectangle 12">
            <a:extLst>
              <a:ext uri="{FF2B5EF4-FFF2-40B4-BE49-F238E27FC236}">
                <a16:creationId xmlns:a16="http://schemas.microsoft.com/office/drawing/2014/main" id="{F93ABA5F-8D92-A257-1DD5-6588F8762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12365"/>
            <a:ext cx="1091396" cy="12640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Header</a:t>
            </a:r>
            <a:b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</a:br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length</a:t>
            </a:r>
          </a:p>
        </p:txBody>
      </p:sp>
      <p:sp>
        <p:nvSpPr>
          <p:cNvPr id="54" name="Rectangle 13">
            <a:extLst>
              <a:ext uri="{FF2B5EF4-FFF2-40B4-BE49-F238E27FC236}">
                <a16:creationId xmlns:a16="http://schemas.microsoft.com/office/drawing/2014/main" id="{67085742-AB9A-BD9E-AF0D-94834C194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766" y="4305242"/>
            <a:ext cx="2954339" cy="1279264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b="1" dirty="0">
                <a:solidFill>
                  <a:srgbClr val="C00000"/>
                </a:solidFill>
                <a:latin typeface="Courier New" charset="0"/>
                <a:ea typeface="ＭＳ Ｐゴシック" charset="0"/>
              </a:rPr>
              <a:t>Advertised window</a:t>
            </a:r>
          </a:p>
        </p:txBody>
      </p:sp>
      <p:sp>
        <p:nvSpPr>
          <p:cNvPr id="55" name="Rectangle 20">
            <a:extLst>
              <a:ext uri="{FF2B5EF4-FFF2-40B4-BE49-F238E27FC236}">
                <a16:creationId xmlns:a16="http://schemas.microsoft.com/office/drawing/2014/main" id="{797ED5C3-7F62-A895-F461-A1F09913A3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576413"/>
            <a:ext cx="2959895" cy="25698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Checksum</a:t>
            </a:r>
          </a:p>
        </p:txBody>
      </p:sp>
      <p:sp>
        <p:nvSpPr>
          <p:cNvPr id="56" name="Rectangle 21">
            <a:extLst>
              <a:ext uri="{FF2B5EF4-FFF2-40B4-BE49-F238E27FC236}">
                <a16:creationId xmlns:a16="http://schemas.microsoft.com/office/drawing/2014/main" id="{7FA2B155-EA01-FBE9-2A50-2D6A9B796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095" y="5571351"/>
            <a:ext cx="2951010" cy="25698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Urgent pointer</a:t>
            </a:r>
          </a:p>
        </p:txBody>
      </p:sp>
      <p:sp>
        <p:nvSpPr>
          <p:cNvPr id="57" name="Rectangle 24">
            <a:extLst>
              <a:ext uri="{FF2B5EF4-FFF2-40B4-BE49-F238E27FC236}">
                <a16:creationId xmlns:a16="http://schemas.microsoft.com/office/drawing/2014/main" id="{892DFF12-9AC3-AC12-1AB3-EE135E024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828331"/>
            <a:ext cx="5910905" cy="27221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Options (variable)</a:t>
            </a:r>
          </a:p>
        </p:txBody>
      </p:sp>
      <p:sp>
        <p:nvSpPr>
          <p:cNvPr id="63" name="Rectangle 12">
            <a:extLst>
              <a:ext uri="{FF2B5EF4-FFF2-40B4-BE49-F238E27FC236}">
                <a16:creationId xmlns:a16="http://schemas.microsoft.com/office/drawing/2014/main" id="{53645E99-03B9-F9C9-C279-409E8DF57C1D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313772" y="4807605"/>
            <a:ext cx="1274101" cy="26654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latin typeface="Courier New" charset="0"/>
                <a:ea typeface="ＭＳ Ｐゴシック" charset="0"/>
              </a:rPr>
              <a:t>SYN</a:t>
            </a:r>
          </a:p>
        </p:txBody>
      </p:sp>
      <p:sp>
        <p:nvSpPr>
          <p:cNvPr id="47104" name="Rectangle 12">
            <a:extLst>
              <a:ext uri="{FF2B5EF4-FFF2-40B4-BE49-F238E27FC236}">
                <a16:creationId xmlns:a16="http://schemas.microsoft.com/office/drawing/2014/main" id="{F59FC5EA-1D50-F52F-D960-7D30FDAA07F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5047223" y="4807788"/>
            <a:ext cx="1274101" cy="26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ACK</a:t>
            </a:r>
          </a:p>
        </p:txBody>
      </p:sp>
      <p:sp>
        <p:nvSpPr>
          <p:cNvPr id="47105" name="Rectangle 12">
            <a:extLst>
              <a:ext uri="{FF2B5EF4-FFF2-40B4-BE49-F238E27FC236}">
                <a16:creationId xmlns:a16="http://schemas.microsoft.com/office/drawing/2014/main" id="{3B1C4DB6-3CDB-4754-8BB6-12B418DFEB9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782246" y="4807697"/>
            <a:ext cx="1274284" cy="26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FIN</a:t>
            </a:r>
          </a:p>
        </p:txBody>
      </p:sp>
      <p:sp>
        <p:nvSpPr>
          <p:cNvPr id="47106" name="Rectangle 12">
            <a:extLst>
              <a:ext uri="{FF2B5EF4-FFF2-40B4-BE49-F238E27FC236}">
                <a16:creationId xmlns:a16="http://schemas.microsoft.com/office/drawing/2014/main" id="{BEA16DCC-9D3D-369E-6DD8-1E69261CCB55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517363" y="4807696"/>
            <a:ext cx="1274285" cy="266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RST</a:t>
            </a:r>
          </a:p>
        </p:txBody>
      </p:sp>
      <p:sp>
        <p:nvSpPr>
          <p:cNvPr id="47108" name="Rectangle 12">
            <a:extLst>
              <a:ext uri="{FF2B5EF4-FFF2-40B4-BE49-F238E27FC236}">
                <a16:creationId xmlns:a16="http://schemas.microsoft.com/office/drawing/2014/main" id="{1F41D9D0-02DA-362D-ACDF-2687183B81DE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4250422" y="4807305"/>
            <a:ext cx="1265749" cy="275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PSH</a:t>
            </a:r>
          </a:p>
        </p:txBody>
      </p:sp>
      <p:sp>
        <p:nvSpPr>
          <p:cNvPr id="47109" name="Rectangle 12">
            <a:extLst>
              <a:ext uri="{FF2B5EF4-FFF2-40B4-BE49-F238E27FC236}">
                <a16:creationId xmlns:a16="http://schemas.microsoft.com/office/drawing/2014/main" id="{99AF68DC-012F-A6C1-CEE5-2FF3EC741533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978872" y="4806051"/>
            <a:ext cx="1264047" cy="266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URG</a:t>
            </a:r>
          </a:p>
        </p:txBody>
      </p:sp>
      <p:sp>
        <p:nvSpPr>
          <p:cNvPr id="47110" name="Rectangle 12">
            <a:extLst>
              <a:ext uri="{FF2B5EF4-FFF2-40B4-BE49-F238E27FC236}">
                <a16:creationId xmlns:a16="http://schemas.microsoft.com/office/drawing/2014/main" id="{C0024011-2494-E33A-F6A0-8FA076DC3579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708504" y="4805962"/>
            <a:ext cx="1264049" cy="2758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defTabSz="914378"/>
            <a:r>
              <a:rPr lang="en-US" sz="2000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000000</a:t>
            </a:r>
          </a:p>
        </p:txBody>
      </p:sp>
      <p:sp>
        <p:nvSpPr>
          <p:cNvPr id="47111" name="Oval 47110">
            <a:extLst>
              <a:ext uri="{FF2B5EF4-FFF2-40B4-BE49-F238E27FC236}">
                <a16:creationId xmlns:a16="http://schemas.microsoft.com/office/drawing/2014/main" id="{82588BAA-3540-64A6-3FD8-C60B90D7B320}"/>
              </a:ext>
            </a:extLst>
          </p:cNvPr>
          <p:cNvSpPr/>
          <p:nvPr/>
        </p:nvSpPr>
        <p:spPr>
          <a:xfrm>
            <a:off x="3178154" y="4407116"/>
            <a:ext cx="989347" cy="1113162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7115" name="Connector: Elbow 47114">
            <a:extLst>
              <a:ext uri="{FF2B5EF4-FFF2-40B4-BE49-F238E27FC236}">
                <a16:creationId xmlns:a16="http://schemas.microsoft.com/office/drawing/2014/main" id="{A603FC13-500A-11C1-17E6-F0C352FDCCB5}"/>
              </a:ext>
            </a:extLst>
          </p:cNvPr>
          <p:cNvCxnSpPr>
            <a:stCxn id="47111" idx="2"/>
          </p:cNvCxnSpPr>
          <p:nvPr/>
        </p:nvCxnSpPr>
        <p:spPr>
          <a:xfrm>
            <a:off x="3178154" y="4963697"/>
            <a:ext cx="914400" cy="914400"/>
          </a:xfrm>
          <a:prstGeom prst="bentConnector3">
            <a:avLst>
              <a:gd name="adj1" fmla="val 47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19" name="Straight Arrow Connector 47118">
            <a:extLst>
              <a:ext uri="{FF2B5EF4-FFF2-40B4-BE49-F238E27FC236}">
                <a16:creationId xmlns:a16="http://schemas.microsoft.com/office/drawing/2014/main" id="{29EE3C98-C377-390A-8B04-9643EC40A7FB}"/>
              </a:ext>
            </a:extLst>
          </p:cNvPr>
          <p:cNvCxnSpPr>
            <a:cxnSpLocks/>
            <a:stCxn id="47111" idx="3"/>
          </p:cNvCxnSpPr>
          <p:nvPr/>
        </p:nvCxnSpPr>
        <p:spPr>
          <a:xfrm flipH="1">
            <a:off x="2426350" y="5357259"/>
            <a:ext cx="896691" cy="3523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21" name="TextBox 47120">
            <a:extLst>
              <a:ext uri="{FF2B5EF4-FFF2-40B4-BE49-F238E27FC236}">
                <a16:creationId xmlns:a16="http://schemas.microsoft.com/office/drawing/2014/main" id="{FBBC9AA2-0DB9-0C69-B0C8-40623D514BCB}"/>
              </a:ext>
            </a:extLst>
          </p:cNvPr>
          <p:cNvSpPr txBox="1"/>
          <p:nvPr/>
        </p:nvSpPr>
        <p:spPr>
          <a:xfrm>
            <a:off x="734508" y="5625885"/>
            <a:ext cx="197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Counts in 4-bytes</a:t>
            </a:r>
          </a:p>
        </p:txBody>
      </p:sp>
      <p:cxnSp>
        <p:nvCxnSpPr>
          <p:cNvPr id="47122" name="Straight Arrow Connector 47121">
            <a:extLst>
              <a:ext uri="{FF2B5EF4-FFF2-40B4-BE49-F238E27FC236}">
                <a16:creationId xmlns:a16="http://schemas.microsoft.com/office/drawing/2014/main" id="{C135110F-4AF9-FC8A-267D-FCF9221E00AB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9035105" y="4944874"/>
            <a:ext cx="870895" cy="731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25" name="TextBox 47124">
            <a:extLst>
              <a:ext uri="{FF2B5EF4-FFF2-40B4-BE49-F238E27FC236}">
                <a16:creationId xmlns:a16="http://schemas.microsoft.com/office/drawing/2014/main" id="{5704AFF3-D173-D371-B9B1-C776EF10FBBC}"/>
              </a:ext>
            </a:extLst>
          </p:cNvPr>
          <p:cNvSpPr txBox="1"/>
          <p:nvPr/>
        </p:nvSpPr>
        <p:spPr>
          <a:xfrm>
            <a:off x="9906000" y="4843046"/>
            <a:ext cx="1970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dirty="0">
                <a:solidFill>
                  <a:srgbClr val="C00000"/>
                </a:solidFill>
              </a:rPr>
              <a:t>Counts in bytes</a:t>
            </a:r>
          </a:p>
        </p:txBody>
      </p:sp>
    </p:spTree>
    <p:extLst>
      <p:ext uri="{BB962C8B-B14F-4D97-AF65-F5344CB8AC3E}">
        <p14:creationId xmlns:p14="http://schemas.microsoft.com/office/powerpoint/2010/main" val="4181235504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5BC3F-FA8C-D02F-6F21-0A0AFF25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779" name="Rectangle 3">
            <a:extLst>
              <a:ext uri="{FF2B5EF4-FFF2-40B4-BE49-F238E27FC236}">
                <a16:creationId xmlns:a16="http://schemas.microsoft.com/office/drawing/2014/main" id="{FC1CA85E-82F5-8635-94CF-ADED3461F1BB}"/>
              </a:ext>
            </a:extLst>
          </p:cNvPr>
          <p:cNvSpPr>
            <a:spLocks noGrp="1" noChangeArrowheads="1"/>
          </p:cNvSpPr>
          <p:nvPr>
            <p:ph type="body" idx="11"/>
          </p:nvPr>
        </p:nvSpPr>
        <p:spPr>
          <a:xfrm>
            <a:off x="0" y="1110632"/>
            <a:ext cx="5420631" cy="57471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TCP is implemented with </a:t>
            </a:r>
            <a:r>
              <a:rPr lang="en-US" i="1" dirty="0"/>
              <a:t>bytes</a:t>
            </a:r>
            <a:r>
              <a:rPr lang="en-US" dirty="0"/>
              <a:t> as the primary unit of data.</a:t>
            </a:r>
          </a:p>
          <a:p>
            <a:pPr lvl="1"/>
            <a:r>
              <a:rPr lang="en-US" sz="2400" dirty="0"/>
              <a:t>Window size is expressed in terms of number of bytes.</a:t>
            </a:r>
          </a:p>
          <a:p>
            <a:r>
              <a:rPr lang="en-US" dirty="0"/>
              <a:t>The window is a range of W contiguous bytes, starting at the first </a:t>
            </a:r>
            <a:r>
              <a:rPr lang="en-US" dirty="0" err="1"/>
              <a:t>unacked</a:t>
            </a:r>
            <a:r>
              <a:rPr lang="en-US" dirty="0"/>
              <a:t> byte.</a:t>
            </a:r>
          </a:p>
          <a:p>
            <a:pPr lvl="1"/>
            <a:r>
              <a:rPr lang="en-US" sz="2400" dirty="0"/>
              <a:t>Only these W bytes are allowed to be in flight.</a:t>
            </a:r>
          </a:p>
          <a:p>
            <a:r>
              <a:rPr lang="en-US" dirty="0"/>
              <a:t>The window slides right if and only if its leftmost bytes are </a:t>
            </a:r>
            <a:r>
              <a:rPr lang="en-US" dirty="0" err="1"/>
              <a:t>acked</a:t>
            </a:r>
            <a:r>
              <a:rPr lang="en-US" dirty="0"/>
              <a:t>.</a:t>
            </a:r>
          </a:p>
          <a:p>
            <a:pPr lvl="1"/>
            <a:r>
              <a:rPr lang="en-US" sz="2400" dirty="0"/>
              <a:t>Example: When 15–18 arrive, we can send 27–30.</a:t>
            </a:r>
          </a:p>
          <a:p>
            <a:endParaRPr lang="en-US" dirty="0"/>
          </a:p>
          <a:p>
            <a:endParaRPr lang="en-US" sz="2400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C24A9DD9-BF64-77FC-4FD1-D7416E2E91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Implementation of Sliding Window at Sender</a:t>
            </a:r>
          </a:p>
        </p:txBody>
      </p:sp>
      <p:sp>
        <p:nvSpPr>
          <p:cNvPr id="971825" name="Google Shape;983;p46">
            <a:extLst>
              <a:ext uri="{FF2B5EF4-FFF2-40B4-BE49-F238E27FC236}">
                <a16:creationId xmlns:a16="http://schemas.microsoft.com/office/drawing/2014/main" id="{CEB0C5F8-BA37-79A3-8336-2ACA888D2C3A}"/>
              </a:ext>
            </a:extLst>
          </p:cNvPr>
          <p:cNvSpPr/>
          <p:nvPr/>
        </p:nvSpPr>
        <p:spPr>
          <a:xfrm rot="5400000">
            <a:off x="11075919" y="2615328"/>
            <a:ext cx="722100" cy="174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26" name="Google Shape;984;p46">
            <a:extLst>
              <a:ext uri="{FF2B5EF4-FFF2-40B4-BE49-F238E27FC236}">
                <a16:creationId xmlns:a16="http://schemas.microsoft.com/office/drawing/2014/main" id="{8C6C6B40-9A24-D674-62E7-38F6EDA074A9}"/>
              </a:ext>
            </a:extLst>
          </p:cNvPr>
          <p:cNvSpPr/>
          <p:nvPr/>
        </p:nvSpPr>
        <p:spPr>
          <a:xfrm rot="5400000">
            <a:off x="5657250" y="2615328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27" name="Google Shape;986;p46">
            <a:extLst>
              <a:ext uri="{FF2B5EF4-FFF2-40B4-BE49-F238E27FC236}">
                <a16:creationId xmlns:a16="http://schemas.microsoft.com/office/drawing/2014/main" id="{D3723988-AC3C-DCF2-1A8F-5D95D0CCEF62}"/>
              </a:ext>
            </a:extLst>
          </p:cNvPr>
          <p:cNvSpPr/>
          <p:nvPr/>
        </p:nvSpPr>
        <p:spPr>
          <a:xfrm rot="5400000">
            <a:off x="6531750" y="2615328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28" name="Google Shape;987;p46">
            <a:extLst>
              <a:ext uri="{FF2B5EF4-FFF2-40B4-BE49-F238E27FC236}">
                <a16:creationId xmlns:a16="http://schemas.microsoft.com/office/drawing/2014/main" id="{58E81B26-68DA-E2A3-4E86-5CF1611ECB5B}"/>
              </a:ext>
            </a:extLst>
          </p:cNvPr>
          <p:cNvSpPr/>
          <p:nvPr/>
        </p:nvSpPr>
        <p:spPr>
          <a:xfrm rot="5400000">
            <a:off x="6706650" y="2615328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29" name="Google Shape;988;p46">
            <a:extLst>
              <a:ext uri="{FF2B5EF4-FFF2-40B4-BE49-F238E27FC236}">
                <a16:creationId xmlns:a16="http://schemas.microsoft.com/office/drawing/2014/main" id="{70F71B8A-73C2-60C8-DFBD-E8D0CB70631D}"/>
              </a:ext>
            </a:extLst>
          </p:cNvPr>
          <p:cNvSpPr/>
          <p:nvPr/>
        </p:nvSpPr>
        <p:spPr>
          <a:xfrm rot="5400000">
            <a:off x="6881550" y="2615328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30" name="Google Shape;989;p46">
            <a:extLst>
              <a:ext uri="{FF2B5EF4-FFF2-40B4-BE49-F238E27FC236}">
                <a16:creationId xmlns:a16="http://schemas.microsoft.com/office/drawing/2014/main" id="{640E8789-4B48-4313-4597-489D622CB34A}"/>
              </a:ext>
            </a:extLst>
          </p:cNvPr>
          <p:cNvSpPr/>
          <p:nvPr/>
        </p:nvSpPr>
        <p:spPr>
          <a:xfrm rot="5400000">
            <a:off x="7056450" y="2615328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31" name="Google Shape;990;p46">
            <a:extLst>
              <a:ext uri="{FF2B5EF4-FFF2-40B4-BE49-F238E27FC236}">
                <a16:creationId xmlns:a16="http://schemas.microsoft.com/office/drawing/2014/main" id="{08B3569A-81C8-8725-F2F9-2D4881296CFB}"/>
              </a:ext>
            </a:extLst>
          </p:cNvPr>
          <p:cNvSpPr/>
          <p:nvPr/>
        </p:nvSpPr>
        <p:spPr>
          <a:xfrm rot="5400000">
            <a:off x="7231350" y="2615328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32" name="Google Shape;991;p46">
            <a:extLst>
              <a:ext uri="{FF2B5EF4-FFF2-40B4-BE49-F238E27FC236}">
                <a16:creationId xmlns:a16="http://schemas.microsoft.com/office/drawing/2014/main" id="{F959B2EC-4C8F-F3E1-3452-1F17ED889BB6}"/>
              </a:ext>
            </a:extLst>
          </p:cNvPr>
          <p:cNvSpPr/>
          <p:nvPr/>
        </p:nvSpPr>
        <p:spPr>
          <a:xfrm rot="5400000">
            <a:off x="7406250" y="2615328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33" name="Google Shape;992;p46">
            <a:extLst>
              <a:ext uri="{FF2B5EF4-FFF2-40B4-BE49-F238E27FC236}">
                <a16:creationId xmlns:a16="http://schemas.microsoft.com/office/drawing/2014/main" id="{12BBAA29-2EC4-716C-A22C-0E79F9D005F2}"/>
              </a:ext>
            </a:extLst>
          </p:cNvPr>
          <p:cNvSpPr/>
          <p:nvPr/>
        </p:nvSpPr>
        <p:spPr>
          <a:xfrm rot="5400000">
            <a:off x="7581150" y="2615328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34" name="Google Shape;993;p46">
            <a:extLst>
              <a:ext uri="{FF2B5EF4-FFF2-40B4-BE49-F238E27FC236}">
                <a16:creationId xmlns:a16="http://schemas.microsoft.com/office/drawing/2014/main" id="{059662D3-37C0-F066-69CB-EBE1D5C74F0C}"/>
              </a:ext>
            </a:extLst>
          </p:cNvPr>
          <p:cNvSpPr/>
          <p:nvPr/>
        </p:nvSpPr>
        <p:spPr>
          <a:xfrm rot="5400000">
            <a:off x="7756050" y="2615328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35" name="Google Shape;994;p46">
            <a:extLst>
              <a:ext uri="{FF2B5EF4-FFF2-40B4-BE49-F238E27FC236}">
                <a16:creationId xmlns:a16="http://schemas.microsoft.com/office/drawing/2014/main" id="{1E663913-F786-606D-0378-5B1B1E6BED8B}"/>
              </a:ext>
            </a:extLst>
          </p:cNvPr>
          <p:cNvSpPr/>
          <p:nvPr/>
        </p:nvSpPr>
        <p:spPr>
          <a:xfrm rot="5400000">
            <a:off x="7930950" y="2615328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36" name="Google Shape;995;p46">
            <a:extLst>
              <a:ext uri="{FF2B5EF4-FFF2-40B4-BE49-F238E27FC236}">
                <a16:creationId xmlns:a16="http://schemas.microsoft.com/office/drawing/2014/main" id="{BA693B88-0CC8-FC89-6B79-2D28AD2BEC69}"/>
              </a:ext>
            </a:extLst>
          </p:cNvPr>
          <p:cNvSpPr/>
          <p:nvPr/>
        </p:nvSpPr>
        <p:spPr>
          <a:xfrm rot="5400000">
            <a:off x="8105850" y="2615328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37" name="Google Shape;996;p46">
            <a:extLst>
              <a:ext uri="{FF2B5EF4-FFF2-40B4-BE49-F238E27FC236}">
                <a16:creationId xmlns:a16="http://schemas.microsoft.com/office/drawing/2014/main" id="{697D6C41-0887-231C-A130-DB6CC488A2CC}"/>
              </a:ext>
            </a:extLst>
          </p:cNvPr>
          <p:cNvSpPr/>
          <p:nvPr/>
        </p:nvSpPr>
        <p:spPr>
          <a:xfrm rot="5400000">
            <a:off x="8280750" y="2615328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38" name="Google Shape;997;p46">
            <a:extLst>
              <a:ext uri="{FF2B5EF4-FFF2-40B4-BE49-F238E27FC236}">
                <a16:creationId xmlns:a16="http://schemas.microsoft.com/office/drawing/2014/main" id="{2E95CF9E-A896-A352-7E27-B79248BF87CB}"/>
              </a:ext>
            </a:extLst>
          </p:cNvPr>
          <p:cNvSpPr/>
          <p:nvPr/>
        </p:nvSpPr>
        <p:spPr>
          <a:xfrm rot="5400000">
            <a:off x="8455650" y="2615328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39" name="Google Shape;998;p46">
            <a:extLst>
              <a:ext uri="{FF2B5EF4-FFF2-40B4-BE49-F238E27FC236}">
                <a16:creationId xmlns:a16="http://schemas.microsoft.com/office/drawing/2014/main" id="{770E712D-015C-45A6-426F-DE4D72BB6F9F}"/>
              </a:ext>
            </a:extLst>
          </p:cNvPr>
          <p:cNvSpPr/>
          <p:nvPr/>
        </p:nvSpPr>
        <p:spPr>
          <a:xfrm rot="5400000">
            <a:off x="8630550" y="2615328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12" name="Google Shape;999;p46">
            <a:extLst>
              <a:ext uri="{FF2B5EF4-FFF2-40B4-BE49-F238E27FC236}">
                <a16:creationId xmlns:a16="http://schemas.microsoft.com/office/drawing/2014/main" id="{978EC3C8-D817-D7B6-F692-43AC11EF9D18}"/>
              </a:ext>
            </a:extLst>
          </p:cNvPr>
          <p:cNvSpPr/>
          <p:nvPr/>
        </p:nvSpPr>
        <p:spPr>
          <a:xfrm rot="5400000">
            <a:off x="8805450" y="2615328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13" name="Google Shape;1000;p46">
            <a:extLst>
              <a:ext uri="{FF2B5EF4-FFF2-40B4-BE49-F238E27FC236}">
                <a16:creationId xmlns:a16="http://schemas.microsoft.com/office/drawing/2014/main" id="{13C0C0C2-6F77-5944-CFC5-E2DDC53C8D7F}"/>
              </a:ext>
            </a:extLst>
          </p:cNvPr>
          <p:cNvSpPr/>
          <p:nvPr/>
        </p:nvSpPr>
        <p:spPr>
          <a:xfrm rot="5400000">
            <a:off x="8980350" y="2615328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14" name="Google Shape;1001;p46">
            <a:extLst>
              <a:ext uri="{FF2B5EF4-FFF2-40B4-BE49-F238E27FC236}">
                <a16:creationId xmlns:a16="http://schemas.microsoft.com/office/drawing/2014/main" id="{77E5A0F4-828E-55BE-F84F-C0AFB938D4CB}"/>
              </a:ext>
            </a:extLst>
          </p:cNvPr>
          <p:cNvSpPr/>
          <p:nvPr/>
        </p:nvSpPr>
        <p:spPr>
          <a:xfrm rot="5400000">
            <a:off x="9155250" y="2615328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16" name="Google Shape;1002;p46">
            <a:extLst>
              <a:ext uri="{FF2B5EF4-FFF2-40B4-BE49-F238E27FC236}">
                <a16:creationId xmlns:a16="http://schemas.microsoft.com/office/drawing/2014/main" id="{BCC862BD-51CD-81A7-2055-27C542FCC1B1}"/>
              </a:ext>
            </a:extLst>
          </p:cNvPr>
          <p:cNvSpPr/>
          <p:nvPr/>
        </p:nvSpPr>
        <p:spPr>
          <a:xfrm rot="5400000">
            <a:off x="9330150" y="2615328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17" name="Google Shape;1003;p46">
            <a:extLst>
              <a:ext uri="{FF2B5EF4-FFF2-40B4-BE49-F238E27FC236}">
                <a16:creationId xmlns:a16="http://schemas.microsoft.com/office/drawing/2014/main" id="{2DCD27CE-7A25-C99A-04A3-3AF39D0D4D6E}"/>
              </a:ext>
            </a:extLst>
          </p:cNvPr>
          <p:cNvSpPr/>
          <p:nvPr/>
        </p:nvSpPr>
        <p:spPr>
          <a:xfrm rot="5400000">
            <a:off x="9505050" y="2615328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18" name="Google Shape;1004;p46">
            <a:extLst>
              <a:ext uri="{FF2B5EF4-FFF2-40B4-BE49-F238E27FC236}">
                <a16:creationId xmlns:a16="http://schemas.microsoft.com/office/drawing/2014/main" id="{73F40D78-6DF1-A6D2-8D44-E4533D6E3CBF}"/>
              </a:ext>
            </a:extLst>
          </p:cNvPr>
          <p:cNvSpPr/>
          <p:nvPr/>
        </p:nvSpPr>
        <p:spPr>
          <a:xfrm rot="5400000">
            <a:off x="9679950" y="2615328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19" name="Google Shape;1005;p46">
            <a:extLst>
              <a:ext uri="{FF2B5EF4-FFF2-40B4-BE49-F238E27FC236}">
                <a16:creationId xmlns:a16="http://schemas.microsoft.com/office/drawing/2014/main" id="{6514B112-9F90-F20E-2328-8E272D40312B}"/>
              </a:ext>
            </a:extLst>
          </p:cNvPr>
          <p:cNvSpPr/>
          <p:nvPr/>
        </p:nvSpPr>
        <p:spPr>
          <a:xfrm rot="5400000">
            <a:off x="9854850" y="2615328"/>
            <a:ext cx="722100" cy="174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20" name="Google Shape;1006;p46">
            <a:extLst>
              <a:ext uri="{FF2B5EF4-FFF2-40B4-BE49-F238E27FC236}">
                <a16:creationId xmlns:a16="http://schemas.microsoft.com/office/drawing/2014/main" id="{C73DF6F5-AB28-9463-9210-9C236308B5A2}"/>
              </a:ext>
            </a:extLst>
          </p:cNvPr>
          <p:cNvSpPr/>
          <p:nvPr/>
        </p:nvSpPr>
        <p:spPr>
          <a:xfrm rot="5400000">
            <a:off x="10029750" y="2615328"/>
            <a:ext cx="722100" cy="174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21" name="Google Shape;1007;p46">
            <a:extLst>
              <a:ext uri="{FF2B5EF4-FFF2-40B4-BE49-F238E27FC236}">
                <a16:creationId xmlns:a16="http://schemas.microsoft.com/office/drawing/2014/main" id="{E461EABA-6F4F-6A8E-8D0B-BBE1BA4B419C}"/>
              </a:ext>
            </a:extLst>
          </p:cNvPr>
          <p:cNvSpPr/>
          <p:nvPr/>
        </p:nvSpPr>
        <p:spPr>
          <a:xfrm rot="5400000">
            <a:off x="10204650" y="2615328"/>
            <a:ext cx="722100" cy="174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22" name="Google Shape;1008;p46">
            <a:extLst>
              <a:ext uri="{FF2B5EF4-FFF2-40B4-BE49-F238E27FC236}">
                <a16:creationId xmlns:a16="http://schemas.microsoft.com/office/drawing/2014/main" id="{5EC2C506-0861-C947-BC37-669FDD38DFEE}"/>
              </a:ext>
            </a:extLst>
          </p:cNvPr>
          <p:cNvSpPr/>
          <p:nvPr/>
        </p:nvSpPr>
        <p:spPr>
          <a:xfrm rot="5400000">
            <a:off x="10379550" y="2615328"/>
            <a:ext cx="722100" cy="174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23" name="Google Shape;1009;p46">
            <a:extLst>
              <a:ext uri="{FF2B5EF4-FFF2-40B4-BE49-F238E27FC236}">
                <a16:creationId xmlns:a16="http://schemas.microsoft.com/office/drawing/2014/main" id="{DE1E1EE4-959C-A1BD-6703-58EDD4B0271A}"/>
              </a:ext>
            </a:extLst>
          </p:cNvPr>
          <p:cNvSpPr/>
          <p:nvPr/>
        </p:nvSpPr>
        <p:spPr>
          <a:xfrm rot="5400000">
            <a:off x="10554450" y="2615328"/>
            <a:ext cx="722100" cy="174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24" name="Google Shape;1010;p46">
            <a:extLst>
              <a:ext uri="{FF2B5EF4-FFF2-40B4-BE49-F238E27FC236}">
                <a16:creationId xmlns:a16="http://schemas.microsoft.com/office/drawing/2014/main" id="{84EE3FA8-D32F-12A9-09B6-3CE5E276FCDF}"/>
              </a:ext>
            </a:extLst>
          </p:cNvPr>
          <p:cNvSpPr/>
          <p:nvPr/>
        </p:nvSpPr>
        <p:spPr>
          <a:xfrm rot="5400000">
            <a:off x="10729350" y="2615328"/>
            <a:ext cx="722100" cy="174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25" name="Google Shape;1011;p46">
            <a:extLst>
              <a:ext uri="{FF2B5EF4-FFF2-40B4-BE49-F238E27FC236}">
                <a16:creationId xmlns:a16="http://schemas.microsoft.com/office/drawing/2014/main" id="{F3575B50-F2C9-150A-D00F-B79E929E57C1}"/>
              </a:ext>
            </a:extLst>
          </p:cNvPr>
          <p:cNvSpPr/>
          <p:nvPr/>
        </p:nvSpPr>
        <p:spPr>
          <a:xfrm rot="5400000">
            <a:off x="10904250" y="2615328"/>
            <a:ext cx="722100" cy="174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33" name="Google Shape;1019;p46">
            <a:extLst>
              <a:ext uri="{FF2B5EF4-FFF2-40B4-BE49-F238E27FC236}">
                <a16:creationId xmlns:a16="http://schemas.microsoft.com/office/drawing/2014/main" id="{910604EC-43EA-AE90-BA91-15143B8246EF}"/>
              </a:ext>
            </a:extLst>
          </p:cNvPr>
          <p:cNvSpPr/>
          <p:nvPr/>
        </p:nvSpPr>
        <p:spPr>
          <a:xfrm rot="5400000">
            <a:off x="11250819" y="2615328"/>
            <a:ext cx="722100" cy="174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34" name="Google Shape;1020;p46">
            <a:extLst>
              <a:ext uri="{FF2B5EF4-FFF2-40B4-BE49-F238E27FC236}">
                <a16:creationId xmlns:a16="http://schemas.microsoft.com/office/drawing/2014/main" id="{AC697BDB-07DD-F86E-0A62-EDECC4C62B6D}"/>
              </a:ext>
            </a:extLst>
          </p:cNvPr>
          <p:cNvSpPr/>
          <p:nvPr/>
        </p:nvSpPr>
        <p:spPr>
          <a:xfrm rot="5400000">
            <a:off x="11425719" y="2615328"/>
            <a:ext cx="722100" cy="174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35" name="Google Shape;1021;p46">
            <a:extLst>
              <a:ext uri="{FF2B5EF4-FFF2-40B4-BE49-F238E27FC236}">
                <a16:creationId xmlns:a16="http://schemas.microsoft.com/office/drawing/2014/main" id="{32FB32EA-FC93-9540-E730-4347EBD479BA}"/>
              </a:ext>
            </a:extLst>
          </p:cNvPr>
          <p:cNvSpPr/>
          <p:nvPr/>
        </p:nvSpPr>
        <p:spPr>
          <a:xfrm rot="5400000">
            <a:off x="5307450" y="2615328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36" name="Google Shape;1022;p46">
            <a:extLst>
              <a:ext uri="{FF2B5EF4-FFF2-40B4-BE49-F238E27FC236}">
                <a16:creationId xmlns:a16="http://schemas.microsoft.com/office/drawing/2014/main" id="{C94D7FC0-AE7E-570B-C9AA-1CB36A4444A3}"/>
              </a:ext>
            </a:extLst>
          </p:cNvPr>
          <p:cNvSpPr/>
          <p:nvPr/>
        </p:nvSpPr>
        <p:spPr>
          <a:xfrm rot="5400000">
            <a:off x="5482350" y="2615328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37" name="Google Shape;1023;p46">
            <a:extLst>
              <a:ext uri="{FF2B5EF4-FFF2-40B4-BE49-F238E27FC236}">
                <a16:creationId xmlns:a16="http://schemas.microsoft.com/office/drawing/2014/main" id="{DDA71685-8D56-50C8-B4ED-1184BB81F6AB}"/>
              </a:ext>
            </a:extLst>
          </p:cNvPr>
          <p:cNvSpPr/>
          <p:nvPr/>
        </p:nvSpPr>
        <p:spPr>
          <a:xfrm rot="5400000">
            <a:off x="8718000" y="1655028"/>
            <a:ext cx="722100" cy="20955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38" name="Google Shape;1024;p46">
            <a:extLst>
              <a:ext uri="{FF2B5EF4-FFF2-40B4-BE49-F238E27FC236}">
                <a16:creationId xmlns:a16="http://schemas.microsoft.com/office/drawing/2014/main" id="{4FAEB4B4-2C1F-A4B5-31DB-E68FECAE9D96}"/>
              </a:ext>
            </a:extLst>
          </p:cNvPr>
          <p:cNvSpPr/>
          <p:nvPr/>
        </p:nvSpPr>
        <p:spPr>
          <a:xfrm rot="5400000">
            <a:off x="5832150" y="2615328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39" name="Google Shape;1025;p46">
            <a:extLst>
              <a:ext uri="{FF2B5EF4-FFF2-40B4-BE49-F238E27FC236}">
                <a16:creationId xmlns:a16="http://schemas.microsoft.com/office/drawing/2014/main" id="{0FBA1865-91D2-4C72-056E-038C578E2FCF}"/>
              </a:ext>
            </a:extLst>
          </p:cNvPr>
          <p:cNvSpPr/>
          <p:nvPr/>
        </p:nvSpPr>
        <p:spPr>
          <a:xfrm rot="5400000">
            <a:off x="6007050" y="2615328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0140" name="Google Shape;1026;p46">
            <a:extLst>
              <a:ext uri="{FF2B5EF4-FFF2-40B4-BE49-F238E27FC236}">
                <a16:creationId xmlns:a16="http://schemas.microsoft.com/office/drawing/2014/main" id="{D39F5D9F-D56B-64FD-252B-860955DEA26E}"/>
              </a:ext>
            </a:extLst>
          </p:cNvPr>
          <p:cNvGrpSpPr/>
          <p:nvPr/>
        </p:nvGrpSpPr>
        <p:grpSpPr>
          <a:xfrm>
            <a:off x="5581050" y="3213778"/>
            <a:ext cx="2393100" cy="261300"/>
            <a:chOff x="451750" y="1912600"/>
            <a:chExt cx="2393100" cy="261300"/>
          </a:xfrm>
        </p:grpSpPr>
        <p:cxnSp>
          <p:nvCxnSpPr>
            <p:cNvPr id="90151" name="Google Shape;1027;p46">
              <a:extLst>
                <a:ext uri="{FF2B5EF4-FFF2-40B4-BE49-F238E27FC236}">
                  <a16:creationId xmlns:a16="http://schemas.microsoft.com/office/drawing/2014/main" id="{D3744F94-C93E-820C-AEBD-F5FF00A286A0}"/>
                </a:ext>
              </a:extLst>
            </p:cNvPr>
            <p:cNvCxnSpPr/>
            <p:nvPr/>
          </p:nvCxnSpPr>
          <p:spPr>
            <a:xfrm>
              <a:off x="451750" y="2043250"/>
              <a:ext cx="2393100" cy="0"/>
            </a:xfrm>
            <a:prstGeom prst="straightConnector1">
              <a:avLst/>
            </a:prstGeom>
            <a:noFill/>
            <a:ln w="9525" cap="flat" cmpd="sng">
              <a:solidFill>
                <a:srgbClr val="6AA84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90152" name="Google Shape;1028;p46">
              <a:extLst>
                <a:ext uri="{FF2B5EF4-FFF2-40B4-BE49-F238E27FC236}">
                  <a16:creationId xmlns:a16="http://schemas.microsoft.com/office/drawing/2014/main" id="{95C9ABD9-5FE5-8E06-0D84-BC041C40A983}"/>
                </a:ext>
              </a:extLst>
            </p:cNvPr>
            <p:cNvSpPr txBox="1"/>
            <p:nvPr/>
          </p:nvSpPr>
          <p:spPr>
            <a:xfrm>
              <a:off x="1007800" y="1912600"/>
              <a:ext cx="12810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7425" tIns="27425" rIns="27425" bIns="27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Sent and acked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0141" name="Google Shape;1029;p46">
            <a:extLst>
              <a:ext uri="{FF2B5EF4-FFF2-40B4-BE49-F238E27FC236}">
                <a16:creationId xmlns:a16="http://schemas.microsoft.com/office/drawing/2014/main" id="{C7D0AD3B-F264-CCBD-4FB3-B15F34BC702E}"/>
              </a:ext>
            </a:extLst>
          </p:cNvPr>
          <p:cNvSpPr/>
          <p:nvPr/>
        </p:nvSpPr>
        <p:spPr>
          <a:xfrm rot="5400000">
            <a:off x="6181950" y="2615328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42" name="Google Shape;1030;p46">
            <a:extLst>
              <a:ext uri="{FF2B5EF4-FFF2-40B4-BE49-F238E27FC236}">
                <a16:creationId xmlns:a16="http://schemas.microsoft.com/office/drawing/2014/main" id="{ADCC26C2-05C6-CBC3-4DCB-F2590E1C6DAA}"/>
              </a:ext>
            </a:extLst>
          </p:cNvPr>
          <p:cNvSpPr/>
          <p:nvPr/>
        </p:nvSpPr>
        <p:spPr>
          <a:xfrm rot="5400000">
            <a:off x="6356850" y="2615328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0143" name="Google Shape;1031;p46">
            <a:extLst>
              <a:ext uri="{FF2B5EF4-FFF2-40B4-BE49-F238E27FC236}">
                <a16:creationId xmlns:a16="http://schemas.microsoft.com/office/drawing/2014/main" id="{05782DDC-CCFD-769C-D2F4-EBAEA6C7BABC}"/>
              </a:ext>
            </a:extLst>
          </p:cNvPr>
          <p:cNvGrpSpPr/>
          <p:nvPr/>
        </p:nvGrpSpPr>
        <p:grpSpPr>
          <a:xfrm>
            <a:off x="10182956" y="3251814"/>
            <a:ext cx="1660515" cy="261300"/>
            <a:chOff x="4996875" y="1950636"/>
            <a:chExt cx="1692676" cy="261300"/>
          </a:xfrm>
        </p:grpSpPr>
        <p:cxnSp>
          <p:nvCxnSpPr>
            <p:cNvPr id="90149" name="Google Shape;1032;p46">
              <a:extLst>
                <a:ext uri="{FF2B5EF4-FFF2-40B4-BE49-F238E27FC236}">
                  <a16:creationId xmlns:a16="http://schemas.microsoft.com/office/drawing/2014/main" id="{8634EA3A-F056-2626-4801-5347A54D6E5D}"/>
                </a:ext>
              </a:extLst>
            </p:cNvPr>
            <p:cNvCxnSpPr>
              <a:cxnSpLocks/>
            </p:cNvCxnSpPr>
            <p:nvPr/>
          </p:nvCxnSpPr>
          <p:spPr>
            <a:xfrm>
              <a:off x="4996875" y="2043250"/>
              <a:ext cx="1692676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90150" name="Google Shape;1033;p46">
              <a:extLst>
                <a:ext uri="{FF2B5EF4-FFF2-40B4-BE49-F238E27FC236}">
                  <a16:creationId xmlns:a16="http://schemas.microsoft.com/office/drawing/2014/main" id="{AEC8ADC5-2623-925C-E45C-42ADE414338D}"/>
                </a:ext>
              </a:extLst>
            </p:cNvPr>
            <p:cNvSpPr txBox="1"/>
            <p:nvPr/>
          </p:nvSpPr>
          <p:spPr>
            <a:xfrm>
              <a:off x="5297888" y="1950636"/>
              <a:ext cx="10575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7425" tIns="27425" rIns="27425" bIns="27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Not sent yet</a:t>
              </a:r>
              <a:endParaRPr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0144" name="Google Shape;1034;p46">
            <a:extLst>
              <a:ext uri="{FF2B5EF4-FFF2-40B4-BE49-F238E27FC236}">
                <a16:creationId xmlns:a16="http://schemas.microsoft.com/office/drawing/2014/main" id="{CCF2633A-8390-A2E7-DC11-DD9BE6AF3D37}"/>
              </a:ext>
            </a:extLst>
          </p:cNvPr>
          <p:cNvGrpSpPr/>
          <p:nvPr/>
        </p:nvGrpSpPr>
        <p:grpSpPr>
          <a:xfrm>
            <a:off x="8030730" y="3096578"/>
            <a:ext cx="2095500" cy="493800"/>
            <a:chOff x="3261268" y="4292900"/>
            <a:chExt cx="2095500" cy="493800"/>
          </a:xfrm>
        </p:grpSpPr>
        <p:cxnSp>
          <p:nvCxnSpPr>
            <p:cNvPr id="90147" name="Google Shape;1035;p46">
              <a:extLst>
                <a:ext uri="{FF2B5EF4-FFF2-40B4-BE49-F238E27FC236}">
                  <a16:creationId xmlns:a16="http://schemas.microsoft.com/office/drawing/2014/main" id="{A116E318-2843-235E-EF2F-C987E819D10A}"/>
                </a:ext>
              </a:extLst>
            </p:cNvPr>
            <p:cNvCxnSpPr/>
            <p:nvPr/>
          </p:nvCxnSpPr>
          <p:spPr>
            <a:xfrm>
              <a:off x="3261268" y="4539800"/>
              <a:ext cx="2095500" cy="0"/>
            </a:xfrm>
            <a:prstGeom prst="straightConnector1">
              <a:avLst/>
            </a:prstGeom>
            <a:noFill/>
            <a:ln w="9525" cap="flat" cmpd="sng">
              <a:solidFill>
                <a:srgbClr val="CC4125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90148" name="Google Shape;1036;p46">
              <a:extLst>
                <a:ext uri="{FF2B5EF4-FFF2-40B4-BE49-F238E27FC236}">
                  <a16:creationId xmlns:a16="http://schemas.microsoft.com/office/drawing/2014/main" id="{206DB911-7EEB-E4D9-FED6-B10C0CDBF708}"/>
                </a:ext>
              </a:extLst>
            </p:cNvPr>
            <p:cNvSpPr txBox="1"/>
            <p:nvPr/>
          </p:nvSpPr>
          <p:spPr>
            <a:xfrm>
              <a:off x="3940850" y="4292900"/>
              <a:ext cx="736500" cy="493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7425" tIns="27425" rIns="27425" bIns="27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CC4125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Window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1" u="none" strike="noStrike" kern="0" cap="none" spc="0" normalizeH="0" baseline="0" noProof="0">
                  <a:ln>
                    <a:noFill/>
                  </a:ln>
                  <a:solidFill>
                    <a:srgbClr val="CC4125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W</a:t>
              </a: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CC4125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bytes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90145" name="Google Shape;1037;p46">
            <a:extLst>
              <a:ext uri="{FF2B5EF4-FFF2-40B4-BE49-F238E27FC236}">
                <a16:creationId xmlns:a16="http://schemas.microsoft.com/office/drawing/2014/main" id="{DA6537F6-B594-1740-A274-728FE62467A0}"/>
              </a:ext>
            </a:extLst>
          </p:cNvPr>
          <p:cNvCxnSpPr>
            <a:stCxn id="971834" idx="1"/>
            <a:endCxn id="90146" idx="2"/>
          </p:cNvCxnSpPr>
          <p:nvPr/>
        </p:nvCxnSpPr>
        <p:spPr>
          <a:xfrm rot="10800000">
            <a:off x="8117100" y="2120628"/>
            <a:ext cx="0" cy="221100"/>
          </a:xfrm>
          <a:prstGeom prst="straightConnector1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0146" name="Google Shape;1038;p46">
            <a:extLst>
              <a:ext uri="{FF2B5EF4-FFF2-40B4-BE49-F238E27FC236}">
                <a16:creationId xmlns:a16="http://schemas.microsoft.com/office/drawing/2014/main" id="{8D29D0B7-D3A3-5743-6545-81D0E2810BD0}"/>
              </a:ext>
            </a:extLst>
          </p:cNvPr>
          <p:cNvSpPr txBox="1"/>
          <p:nvPr/>
        </p:nvSpPr>
        <p:spPr>
          <a:xfrm>
            <a:off x="7364562" y="1859200"/>
            <a:ext cx="1505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First unacked byte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53" name="Google Shape;1044;p47">
            <a:extLst>
              <a:ext uri="{FF2B5EF4-FFF2-40B4-BE49-F238E27FC236}">
                <a16:creationId xmlns:a16="http://schemas.microsoft.com/office/drawing/2014/main" id="{D8BE33CE-A5DA-152E-5AC1-9D1679D551D8}"/>
              </a:ext>
            </a:extLst>
          </p:cNvPr>
          <p:cNvSpPr/>
          <p:nvPr/>
        </p:nvSpPr>
        <p:spPr>
          <a:xfrm rot="5400000">
            <a:off x="11130970" y="5348600"/>
            <a:ext cx="722100" cy="174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54" name="Google Shape;1045;p47">
            <a:extLst>
              <a:ext uri="{FF2B5EF4-FFF2-40B4-BE49-F238E27FC236}">
                <a16:creationId xmlns:a16="http://schemas.microsoft.com/office/drawing/2014/main" id="{F628D205-FC41-7898-6CDC-1323F4162FA3}"/>
              </a:ext>
            </a:extLst>
          </p:cNvPr>
          <p:cNvSpPr/>
          <p:nvPr/>
        </p:nvSpPr>
        <p:spPr>
          <a:xfrm rot="5400000">
            <a:off x="5710721" y="5348600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55" name="Google Shape;1048;p47">
            <a:extLst>
              <a:ext uri="{FF2B5EF4-FFF2-40B4-BE49-F238E27FC236}">
                <a16:creationId xmlns:a16="http://schemas.microsoft.com/office/drawing/2014/main" id="{70239891-06DE-BDE2-8DE1-EA0020E0746B}"/>
              </a:ext>
            </a:extLst>
          </p:cNvPr>
          <p:cNvSpPr/>
          <p:nvPr/>
        </p:nvSpPr>
        <p:spPr>
          <a:xfrm rot="5400000">
            <a:off x="6585221" y="5348600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56" name="Google Shape;1049;p47">
            <a:extLst>
              <a:ext uri="{FF2B5EF4-FFF2-40B4-BE49-F238E27FC236}">
                <a16:creationId xmlns:a16="http://schemas.microsoft.com/office/drawing/2014/main" id="{273C1852-4732-64C3-C873-85A3840FD4CA}"/>
              </a:ext>
            </a:extLst>
          </p:cNvPr>
          <p:cNvSpPr/>
          <p:nvPr/>
        </p:nvSpPr>
        <p:spPr>
          <a:xfrm rot="5400000">
            <a:off x="6760121" y="5348600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57" name="Google Shape;1050;p47">
            <a:extLst>
              <a:ext uri="{FF2B5EF4-FFF2-40B4-BE49-F238E27FC236}">
                <a16:creationId xmlns:a16="http://schemas.microsoft.com/office/drawing/2014/main" id="{F8081504-9AEE-9CE2-E9C6-08D050D67185}"/>
              </a:ext>
            </a:extLst>
          </p:cNvPr>
          <p:cNvSpPr/>
          <p:nvPr/>
        </p:nvSpPr>
        <p:spPr>
          <a:xfrm rot="5400000">
            <a:off x="6935021" y="5348600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58" name="Google Shape;1051;p47">
            <a:extLst>
              <a:ext uri="{FF2B5EF4-FFF2-40B4-BE49-F238E27FC236}">
                <a16:creationId xmlns:a16="http://schemas.microsoft.com/office/drawing/2014/main" id="{4D6FBE41-40A1-CC2C-101A-A74F76E8650F}"/>
              </a:ext>
            </a:extLst>
          </p:cNvPr>
          <p:cNvSpPr/>
          <p:nvPr/>
        </p:nvSpPr>
        <p:spPr>
          <a:xfrm rot="5400000">
            <a:off x="7109921" y="5348600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59" name="Google Shape;1052;p47">
            <a:extLst>
              <a:ext uri="{FF2B5EF4-FFF2-40B4-BE49-F238E27FC236}">
                <a16:creationId xmlns:a16="http://schemas.microsoft.com/office/drawing/2014/main" id="{29DAD13C-FCE2-0B38-69B9-4710228BA290}"/>
              </a:ext>
            </a:extLst>
          </p:cNvPr>
          <p:cNvSpPr/>
          <p:nvPr/>
        </p:nvSpPr>
        <p:spPr>
          <a:xfrm rot="5400000">
            <a:off x="7284821" y="5348600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60" name="Google Shape;1053;p47">
            <a:extLst>
              <a:ext uri="{FF2B5EF4-FFF2-40B4-BE49-F238E27FC236}">
                <a16:creationId xmlns:a16="http://schemas.microsoft.com/office/drawing/2014/main" id="{966DCD3A-6157-4CD2-C47F-ADE87080EC37}"/>
              </a:ext>
            </a:extLst>
          </p:cNvPr>
          <p:cNvSpPr/>
          <p:nvPr/>
        </p:nvSpPr>
        <p:spPr>
          <a:xfrm rot="5400000">
            <a:off x="7459721" y="5348600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61" name="Google Shape;1054;p47">
            <a:extLst>
              <a:ext uri="{FF2B5EF4-FFF2-40B4-BE49-F238E27FC236}">
                <a16:creationId xmlns:a16="http://schemas.microsoft.com/office/drawing/2014/main" id="{632BF0F1-B04D-BC9B-E340-B4B3B256111A}"/>
              </a:ext>
            </a:extLst>
          </p:cNvPr>
          <p:cNvSpPr/>
          <p:nvPr/>
        </p:nvSpPr>
        <p:spPr>
          <a:xfrm rot="5400000">
            <a:off x="7634621" y="5348600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62" name="Google Shape;1055;p47">
            <a:extLst>
              <a:ext uri="{FF2B5EF4-FFF2-40B4-BE49-F238E27FC236}">
                <a16:creationId xmlns:a16="http://schemas.microsoft.com/office/drawing/2014/main" id="{6E9EDEFA-E219-8FB4-4FCD-88E37036E4E8}"/>
              </a:ext>
            </a:extLst>
          </p:cNvPr>
          <p:cNvSpPr/>
          <p:nvPr/>
        </p:nvSpPr>
        <p:spPr>
          <a:xfrm rot="5400000">
            <a:off x="7809521" y="5348600"/>
            <a:ext cx="722100" cy="174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63" name="Google Shape;1056;p47">
            <a:extLst>
              <a:ext uri="{FF2B5EF4-FFF2-40B4-BE49-F238E27FC236}">
                <a16:creationId xmlns:a16="http://schemas.microsoft.com/office/drawing/2014/main" id="{14EE1A54-9FEA-2F59-7EC4-41B95D343431}"/>
              </a:ext>
            </a:extLst>
          </p:cNvPr>
          <p:cNvSpPr/>
          <p:nvPr/>
        </p:nvSpPr>
        <p:spPr>
          <a:xfrm rot="5400000">
            <a:off x="7984421" y="5348600"/>
            <a:ext cx="722100" cy="174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64" name="Google Shape;1057;p47">
            <a:extLst>
              <a:ext uri="{FF2B5EF4-FFF2-40B4-BE49-F238E27FC236}">
                <a16:creationId xmlns:a16="http://schemas.microsoft.com/office/drawing/2014/main" id="{A070D2FE-8205-58D9-3F8A-BD28DE73073C}"/>
              </a:ext>
            </a:extLst>
          </p:cNvPr>
          <p:cNvSpPr/>
          <p:nvPr/>
        </p:nvSpPr>
        <p:spPr>
          <a:xfrm rot="5400000">
            <a:off x="8159321" y="5348600"/>
            <a:ext cx="722100" cy="174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65" name="Google Shape;1058;p47">
            <a:extLst>
              <a:ext uri="{FF2B5EF4-FFF2-40B4-BE49-F238E27FC236}">
                <a16:creationId xmlns:a16="http://schemas.microsoft.com/office/drawing/2014/main" id="{46FFF9A9-B6B7-E156-CCA2-FD49CD75C69F}"/>
              </a:ext>
            </a:extLst>
          </p:cNvPr>
          <p:cNvSpPr/>
          <p:nvPr/>
        </p:nvSpPr>
        <p:spPr>
          <a:xfrm rot="5400000">
            <a:off x="8334221" y="5348600"/>
            <a:ext cx="722100" cy="1749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66" name="Google Shape;1059;p47">
            <a:extLst>
              <a:ext uri="{FF2B5EF4-FFF2-40B4-BE49-F238E27FC236}">
                <a16:creationId xmlns:a16="http://schemas.microsoft.com/office/drawing/2014/main" id="{F22EB710-5A94-D018-5E35-1A01B4C09842}"/>
              </a:ext>
            </a:extLst>
          </p:cNvPr>
          <p:cNvSpPr/>
          <p:nvPr/>
        </p:nvSpPr>
        <p:spPr>
          <a:xfrm rot="5400000">
            <a:off x="8509121" y="5348600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67" name="Google Shape;1060;p47">
            <a:extLst>
              <a:ext uri="{FF2B5EF4-FFF2-40B4-BE49-F238E27FC236}">
                <a16:creationId xmlns:a16="http://schemas.microsoft.com/office/drawing/2014/main" id="{82697303-6596-A55E-F209-B0B8CCEF0F78}"/>
              </a:ext>
            </a:extLst>
          </p:cNvPr>
          <p:cNvSpPr/>
          <p:nvPr/>
        </p:nvSpPr>
        <p:spPr>
          <a:xfrm rot="5400000">
            <a:off x="8684021" y="5348600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68" name="Google Shape;1061;p47">
            <a:extLst>
              <a:ext uri="{FF2B5EF4-FFF2-40B4-BE49-F238E27FC236}">
                <a16:creationId xmlns:a16="http://schemas.microsoft.com/office/drawing/2014/main" id="{C195BD60-D844-37B7-5671-8F88C82DCE03}"/>
              </a:ext>
            </a:extLst>
          </p:cNvPr>
          <p:cNvSpPr/>
          <p:nvPr/>
        </p:nvSpPr>
        <p:spPr>
          <a:xfrm rot="5400000">
            <a:off x="8858921" y="5348600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69" name="Google Shape;1062;p47">
            <a:extLst>
              <a:ext uri="{FF2B5EF4-FFF2-40B4-BE49-F238E27FC236}">
                <a16:creationId xmlns:a16="http://schemas.microsoft.com/office/drawing/2014/main" id="{28F9A61F-2C62-0F99-4334-E9C5E8AE41F2}"/>
              </a:ext>
            </a:extLst>
          </p:cNvPr>
          <p:cNvSpPr/>
          <p:nvPr/>
        </p:nvSpPr>
        <p:spPr>
          <a:xfrm rot="5400000">
            <a:off x="9033821" y="5348600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70" name="Google Shape;1063;p47">
            <a:extLst>
              <a:ext uri="{FF2B5EF4-FFF2-40B4-BE49-F238E27FC236}">
                <a16:creationId xmlns:a16="http://schemas.microsoft.com/office/drawing/2014/main" id="{D889E047-AC25-3642-D434-5BB661CCA0A3}"/>
              </a:ext>
            </a:extLst>
          </p:cNvPr>
          <p:cNvSpPr/>
          <p:nvPr/>
        </p:nvSpPr>
        <p:spPr>
          <a:xfrm rot="5400000">
            <a:off x="9208721" y="5348600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71" name="Google Shape;1064;p47">
            <a:extLst>
              <a:ext uri="{FF2B5EF4-FFF2-40B4-BE49-F238E27FC236}">
                <a16:creationId xmlns:a16="http://schemas.microsoft.com/office/drawing/2014/main" id="{832FF116-0898-01F2-08E8-4BCB580FA7FE}"/>
              </a:ext>
            </a:extLst>
          </p:cNvPr>
          <p:cNvSpPr/>
          <p:nvPr/>
        </p:nvSpPr>
        <p:spPr>
          <a:xfrm rot="5400000">
            <a:off x="9383621" y="5348600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72" name="Google Shape;1065;p47">
            <a:extLst>
              <a:ext uri="{FF2B5EF4-FFF2-40B4-BE49-F238E27FC236}">
                <a16:creationId xmlns:a16="http://schemas.microsoft.com/office/drawing/2014/main" id="{4B69B116-E807-16CF-282E-521FB9FEE02D}"/>
              </a:ext>
            </a:extLst>
          </p:cNvPr>
          <p:cNvSpPr/>
          <p:nvPr/>
        </p:nvSpPr>
        <p:spPr>
          <a:xfrm rot="5400000">
            <a:off x="9558521" y="5348600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73" name="Google Shape;1066;p47">
            <a:extLst>
              <a:ext uri="{FF2B5EF4-FFF2-40B4-BE49-F238E27FC236}">
                <a16:creationId xmlns:a16="http://schemas.microsoft.com/office/drawing/2014/main" id="{205D4D46-C653-5A86-B8C3-9D44FE7CE828}"/>
              </a:ext>
            </a:extLst>
          </p:cNvPr>
          <p:cNvSpPr/>
          <p:nvPr/>
        </p:nvSpPr>
        <p:spPr>
          <a:xfrm rot="5400000">
            <a:off x="9733421" y="5348600"/>
            <a:ext cx="722100" cy="1749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74" name="Google Shape;1067;p47">
            <a:extLst>
              <a:ext uri="{FF2B5EF4-FFF2-40B4-BE49-F238E27FC236}">
                <a16:creationId xmlns:a16="http://schemas.microsoft.com/office/drawing/2014/main" id="{7FA32942-D4A2-3A01-34CB-025A1A55EECE}"/>
              </a:ext>
            </a:extLst>
          </p:cNvPr>
          <p:cNvSpPr/>
          <p:nvPr/>
        </p:nvSpPr>
        <p:spPr>
          <a:xfrm rot="5400000">
            <a:off x="9908321" y="5348600"/>
            <a:ext cx="722100" cy="1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175" name="Google Shape;1068;p47">
            <a:extLst>
              <a:ext uri="{FF2B5EF4-FFF2-40B4-BE49-F238E27FC236}">
                <a16:creationId xmlns:a16="http://schemas.microsoft.com/office/drawing/2014/main" id="{EEABB0C4-D417-9124-2308-49EC098595EB}"/>
              </a:ext>
            </a:extLst>
          </p:cNvPr>
          <p:cNvSpPr/>
          <p:nvPr/>
        </p:nvSpPr>
        <p:spPr>
          <a:xfrm rot="5400000">
            <a:off x="10083221" y="5348600"/>
            <a:ext cx="722100" cy="1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28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40" name="Google Shape;1069;p47">
            <a:extLst>
              <a:ext uri="{FF2B5EF4-FFF2-40B4-BE49-F238E27FC236}">
                <a16:creationId xmlns:a16="http://schemas.microsoft.com/office/drawing/2014/main" id="{DE362E3A-51DC-FF10-26C1-E0C8287D86D8}"/>
              </a:ext>
            </a:extLst>
          </p:cNvPr>
          <p:cNvSpPr/>
          <p:nvPr/>
        </p:nvSpPr>
        <p:spPr>
          <a:xfrm rot="5400000">
            <a:off x="10258121" y="5348600"/>
            <a:ext cx="722100" cy="1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29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41" name="Google Shape;1070;p47">
            <a:extLst>
              <a:ext uri="{FF2B5EF4-FFF2-40B4-BE49-F238E27FC236}">
                <a16:creationId xmlns:a16="http://schemas.microsoft.com/office/drawing/2014/main" id="{848FF83E-F959-B199-4B6C-4B2845A1BDCF}"/>
              </a:ext>
            </a:extLst>
          </p:cNvPr>
          <p:cNvSpPr/>
          <p:nvPr/>
        </p:nvSpPr>
        <p:spPr>
          <a:xfrm rot="5400000">
            <a:off x="10433021" y="5348600"/>
            <a:ext cx="722100" cy="174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30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42" name="Google Shape;1071;p47">
            <a:extLst>
              <a:ext uri="{FF2B5EF4-FFF2-40B4-BE49-F238E27FC236}">
                <a16:creationId xmlns:a16="http://schemas.microsoft.com/office/drawing/2014/main" id="{461ABA3F-4063-5614-8D5C-28D2F99E3DAF}"/>
              </a:ext>
            </a:extLst>
          </p:cNvPr>
          <p:cNvSpPr/>
          <p:nvPr/>
        </p:nvSpPr>
        <p:spPr>
          <a:xfrm rot="5400000">
            <a:off x="10607921" y="5348600"/>
            <a:ext cx="722100" cy="174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43" name="Google Shape;1072;p47">
            <a:extLst>
              <a:ext uri="{FF2B5EF4-FFF2-40B4-BE49-F238E27FC236}">
                <a16:creationId xmlns:a16="http://schemas.microsoft.com/office/drawing/2014/main" id="{D1AB8B6F-E1BC-DAA6-A4B5-30A097FCA709}"/>
              </a:ext>
            </a:extLst>
          </p:cNvPr>
          <p:cNvSpPr/>
          <p:nvPr/>
        </p:nvSpPr>
        <p:spPr>
          <a:xfrm rot="5400000">
            <a:off x="10782821" y="5348600"/>
            <a:ext cx="722100" cy="174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44" name="Google Shape;1073;p47">
            <a:extLst>
              <a:ext uri="{FF2B5EF4-FFF2-40B4-BE49-F238E27FC236}">
                <a16:creationId xmlns:a16="http://schemas.microsoft.com/office/drawing/2014/main" id="{A0354D72-B284-657B-1DB1-600C8D7C5B15}"/>
              </a:ext>
            </a:extLst>
          </p:cNvPr>
          <p:cNvSpPr/>
          <p:nvPr/>
        </p:nvSpPr>
        <p:spPr>
          <a:xfrm rot="5400000">
            <a:off x="10957721" y="5348600"/>
            <a:ext cx="722100" cy="174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33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52" name="Google Shape;1081;p47">
            <a:extLst>
              <a:ext uri="{FF2B5EF4-FFF2-40B4-BE49-F238E27FC236}">
                <a16:creationId xmlns:a16="http://schemas.microsoft.com/office/drawing/2014/main" id="{76227CE0-ABD2-EE50-21B3-C599E935E1E1}"/>
              </a:ext>
            </a:extLst>
          </p:cNvPr>
          <p:cNvSpPr/>
          <p:nvPr/>
        </p:nvSpPr>
        <p:spPr>
          <a:xfrm rot="5400000">
            <a:off x="11305870" y="5348600"/>
            <a:ext cx="722100" cy="174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53" name="Google Shape;1082;p47">
            <a:extLst>
              <a:ext uri="{FF2B5EF4-FFF2-40B4-BE49-F238E27FC236}">
                <a16:creationId xmlns:a16="http://schemas.microsoft.com/office/drawing/2014/main" id="{8E2B4529-5FBF-B57B-2066-A80B1545290E}"/>
              </a:ext>
            </a:extLst>
          </p:cNvPr>
          <p:cNvSpPr/>
          <p:nvPr/>
        </p:nvSpPr>
        <p:spPr>
          <a:xfrm rot="5400000">
            <a:off x="11480770" y="5348600"/>
            <a:ext cx="722100" cy="1749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B7B7B7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...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54" name="Google Shape;1083;p47">
            <a:extLst>
              <a:ext uri="{FF2B5EF4-FFF2-40B4-BE49-F238E27FC236}">
                <a16:creationId xmlns:a16="http://schemas.microsoft.com/office/drawing/2014/main" id="{38795CF8-563C-7E38-D6B2-6E73F207757C}"/>
              </a:ext>
            </a:extLst>
          </p:cNvPr>
          <p:cNvSpPr/>
          <p:nvPr/>
        </p:nvSpPr>
        <p:spPr>
          <a:xfrm rot="5400000">
            <a:off x="5360921" y="5348600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1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55" name="Google Shape;1084;p47">
            <a:extLst>
              <a:ext uri="{FF2B5EF4-FFF2-40B4-BE49-F238E27FC236}">
                <a16:creationId xmlns:a16="http://schemas.microsoft.com/office/drawing/2014/main" id="{A1DC70B6-A00C-4BA7-8D2E-25FD4D5918AF}"/>
              </a:ext>
            </a:extLst>
          </p:cNvPr>
          <p:cNvSpPr/>
          <p:nvPr/>
        </p:nvSpPr>
        <p:spPr>
          <a:xfrm rot="5400000">
            <a:off x="5535821" y="5348600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2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56" name="Google Shape;1085;p47">
            <a:extLst>
              <a:ext uri="{FF2B5EF4-FFF2-40B4-BE49-F238E27FC236}">
                <a16:creationId xmlns:a16="http://schemas.microsoft.com/office/drawing/2014/main" id="{281DAB7B-755D-28D0-080D-939C8D27D8CC}"/>
              </a:ext>
            </a:extLst>
          </p:cNvPr>
          <p:cNvSpPr/>
          <p:nvPr/>
        </p:nvSpPr>
        <p:spPr>
          <a:xfrm rot="5400000">
            <a:off x="9471071" y="4388300"/>
            <a:ext cx="722100" cy="2095500"/>
          </a:xfrm>
          <a:prstGeom prst="rect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71857" name="Google Shape;1086;p47">
            <a:extLst>
              <a:ext uri="{FF2B5EF4-FFF2-40B4-BE49-F238E27FC236}">
                <a16:creationId xmlns:a16="http://schemas.microsoft.com/office/drawing/2014/main" id="{28474F29-C21F-AF49-C53F-3DD01AF0EFF7}"/>
              </a:ext>
            </a:extLst>
          </p:cNvPr>
          <p:cNvGrpSpPr/>
          <p:nvPr/>
        </p:nvGrpSpPr>
        <p:grpSpPr>
          <a:xfrm>
            <a:off x="5634519" y="5947050"/>
            <a:ext cx="3148123" cy="261300"/>
            <a:chOff x="811586" y="4486300"/>
            <a:chExt cx="3148123" cy="261300"/>
          </a:xfrm>
        </p:grpSpPr>
        <p:cxnSp>
          <p:nvCxnSpPr>
            <p:cNvPr id="971870" name="Google Shape;1087;p47">
              <a:extLst>
                <a:ext uri="{FF2B5EF4-FFF2-40B4-BE49-F238E27FC236}">
                  <a16:creationId xmlns:a16="http://schemas.microsoft.com/office/drawing/2014/main" id="{FD45060B-4C8D-DEB3-5307-090BA99DF9C0}"/>
                </a:ext>
              </a:extLst>
            </p:cNvPr>
            <p:cNvCxnSpPr/>
            <p:nvPr/>
          </p:nvCxnSpPr>
          <p:spPr>
            <a:xfrm>
              <a:off x="811586" y="4616950"/>
              <a:ext cx="3148123" cy="0"/>
            </a:xfrm>
            <a:prstGeom prst="straightConnector1">
              <a:avLst/>
            </a:prstGeom>
            <a:noFill/>
            <a:ln w="9525" cap="flat" cmpd="sng">
              <a:solidFill>
                <a:srgbClr val="6AA84F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971871" name="Google Shape;1088;p47">
              <a:extLst>
                <a:ext uri="{FF2B5EF4-FFF2-40B4-BE49-F238E27FC236}">
                  <a16:creationId xmlns:a16="http://schemas.microsoft.com/office/drawing/2014/main" id="{943F1C28-B407-6D48-010C-803B407AE05F}"/>
                </a:ext>
              </a:extLst>
            </p:cNvPr>
            <p:cNvSpPr txBox="1"/>
            <p:nvPr/>
          </p:nvSpPr>
          <p:spPr>
            <a:xfrm>
              <a:off x="1636750" y="4486300"/>
              <a:ext cx="13230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7425" tIns="27425" rIns="27425" bIns="27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6AA84F"/>
                  </a:solidFill>
                  <a:latin typeface="Roboto"/>
                  <a:ea typeface="Roboto"/>
                  <a:cs typeface="Roboto"/>
                  <a:sym typeface="Roboto"/>
                </a:rPr>
                <a:t>Sent and acked</a:t>
              </a:r>
              <a:endParaRPr>
                <a:solidFill>
                  <a:srgbClr val="6AA84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1858" name="Google Shape;1089;p47">
            <a:extLst>
              <a:ext uri="{FF2B5EF4-FFF2-40B4-BE49-F238E27FC236}">
                <a16:creationId xmlns:a16="http://schemas.microsoft.com/office/drawing/2014/main" id="{03B95FF8-6134-DC5E-42F2-CA302B8574CB}"/>
              </a:ext>
            </a:extLst>
          </p:cNvPr>
          <p:cNvSpPr/>
          <p:nvPr/>
        </p:nvSpPr>
        <p:spPr>
          <a:xfrm rot="5400000">
            <a:off x="5885621" y="5348600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4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59" name="Google Shape;1090;p47">
            <a:extLst>
              <a:ext uri="{FF2B5EF4-FFF2-40B4-BE49-F238E27FC236}">
                <a16:creationId xmlns:a16="http://schemas.microsoft.com/office/drawing/2014/main" id="{C8222D96-B7FA-23D4-B34D-81732FED1AEB}"/>
              </a:ext>
            </a:extLst>
          </p:cNvPr>
          <p:cNvSpPr/>
          <p:nvPr/>
        </p:nvSpPr>
        <p:spPr>
          <a:xfrm rot="5400000">
            <a:off x="6060521" y="5348600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5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60" name="Google Shape;1091;p47">
            <a:extLst>
              <a:ext uri="{FF2B5EF4-FFF2-40B4-BE49-F238E27FC236}">
                <a16:creationId xmlns:a16="http://schemas.microsoft.com/office/drawing/2014/main" id="{186EA83E-0690-849D-7CD3-0D9F825E9125}"/>
              </a:ext>
            </a:extLst>
          </p:cNvPr>
          <p:cNvSpPr/>
          <p:nvPr/>
        </p:nvSpPr>
        <p:spPr>
          <a:xfrm rot="5400000">
            <a:off x="6235421" y="5348600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6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61" name="Google Shape;1092;p47">
            <a:extLst>
              <a:ext uri="{FF2B5EF4-FFF2-40B4-BE49-F238E27FC236}">
                <a16:creationId xmlns:a16="http://schemas.microsoft.com/office/drawing/2014/main" id="{FB5E5AE9-17C4-D15D-6EF2-C23FFFBEB53B}"/>
              </a:ext>
            </a:extLst>
          </p:cNvPr>
          <p:cNvSpPr/>
          <p:nvPr/>
        </p:nvSpPr>
        <p:spPr>
          <a:xfrm rot="5400000">
            <a:off x="6410321" y="5348600"/>
            <a:ext cx="722100" cy="1749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Roboto"/>
                <a:ea typeface="Roboto"/>
                <a:cs typeface="Roboto"/>
                <a:sym typeface="Roboto"/>
              </a:rPr>
              <a:t>7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971862" name="Google Shape;1093;p47">
            <a:extLst>
              <a:ext uri="{FF2B5EF4-FFF2-40B4-BE49-F238E27FC236}">
                <a16:creationId xmlns:a16="http://schemas.microsoft.com/office/drawing/2014/main" id="{7FD50F36-D8BB-8052-19EC-786DA4DCB044}"/>
              </a:ext>
            </a:extLst>
          </p:cNvPr>
          <p:cNvGrpSpPr/>
          <p:nvPr/>
        </p:nvGrpSpPr>
        <p:grpSpPr>
          <a:xfrm>
            <a:off x="10881501" y="5947050"/>
            <a:ext cx="1230018" cy="261300"/>
            <a:chOff x="6058568" y="4486300"/>
            <a:chExt cx="1230018" cy="261300"/>
          </a:xfrm>
        </p:grpSpPr>
        <p:cxnSp>
          <p:nvCxnSpPr>
            <p:cNvPr id="971868" name="Google Shape;1094;p47">
              <a:extLst>
                <a:ext uri="{FF2B5EF4-FFF2-40B4-BE49-F238E27FC236}">
                  <a16:creationId xmlns:a16="http://schemas.microsoft.com/office/drawing/2014/main" id="{6BE7FA20-F143-88AC-0D6E-AC83647A93A6}"/>
                </a:ext>
              </a:extLst>
            </p:cNvPr>
            <p:cNvCxnSpPr>
              <a:cxnSpLocks/>
            </p:cNvCxnSpPr>
            <p:nvPr/>
          </p:nvCxnSpPr>
          <p:spPr>
            <a:xfrm>
              <a:off x="6058568" y="4616950"/>
              <a:ext cx="1230018" cy="0"/>
            </a:xfrm>
            <a:prstGeom prst="straightConnector1">
              <a:avLst/>
            </a:prstGeom>
            <a:noFill/>
            <a:ln w="9525" cap="flat" cmpd="sng">
              <a:solidFill>
                <a:srgbClr val="999999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971869" name="Google Shape;1095;p47">
              <a:extLst>
                <a:ext uri="{FF2B5EF4-FFF2-40B4-BE49-F238E27FC236}">
                  <a16:creationId xmlns:a16="http://schemas.microsoft.com/office/drawing/2014/main" id="{ACFDE754-7937-513B-EA0C-CD8E521B6ED7}"/>
                </a:ext>
              </a:extLst>
            </p:cNvPr>
            <p:cNvSpPr txBox="1"/>
            <p:nvPr/>
          </p:nvSpPr>
          <p:spPr>
            <a:xfrm>
              <a:off x="6145586" y="4486300"/>
              <a:ext cx="1016100" cy="261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7425" tIns="27425" rIns="27425" bIns="27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solidFill>
                    <a:srgbClr val="999999"/>
                  </a:solidFill>
                  <a:latin typeface="Roboto"/>
                  <a:ea typeface="Roboto"/>
                  <a:cs typeface="Roboto"/>
                  <a:sym typeface="Roboto"/>
                </a:rPr>
                <a:t>Not sent yet</a:t>
              </a:r>
              <a:endParaRPr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1863" name="Google Shape;1096;p47">
            <a:extLst>
              <a:ext uri="{FF2B5EF4-FFF2-40B4-BE49-F238E27FC236}">
                <a16:creationId xmlns:a16="http://schemas.microsoft.com/office/drawing/2014/main" id="{8FA046FF-9BE5-1536-6CCC-CAAB33FEF40B}"/>
              </a:ext>
            </a:extLst>
          </p:cNvPr>
          <p:cNvGrpSpPr/>
          <p:nvPr/>
        </p:nvGrpSpPr>
        <p:grpSpPr>
          <a:xfrm>
            <a:off x="8784376" y="5830800"/>
            <a:ext cx="2095500" cy="493800"/>
            <a:chOff x="3261268" y="4292900"/>
            <a:chExt cx="2095500" cy="493800"/>
          </a:xfrm>
        </p:grpSpPr>
        <p:cxnSp>
          <p:nvCxnSpPr>
            <p:cNvPr id="971866" name="Google Shape;1097;p47">
              <a:extLst>
                <a:ext uri="{FF2B5EF4-FFF2-40B4-BE49-F238E27FC236}">
                  <a16:creationId xmlns:a16="http://schemas.microsoft.com/office/drawing/2014/main" id="{D33EC622-4984-5485-C0B6-B9D267F3122F}"/>
                </a:ext>
              </a:extLst>
            </p:cNvPr>
            <p:cNvCxnSpPr/>
            <p:nvPr/>
          </p:nvCxnSpPr>
          <p:spPr>
            <a:xfrm>
              <a:off x="3261268" y="4539800"/>
              <a:ext cx="2095500" cy="0"/>
            </a:xfrm>
            <a:prstGeom prst="straightConnector1">
              <a:avLst/>
            </a:prstGeom>
            <a:noFill/>
            <a:ln w="9525" cap="flat" cmpd="sng">
              <a:solidFill>
                <a:srgbClr val="CC4125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971867" name="Google Shape;1098;p47">
              <a:extLst>
                <a:ext uri="{FF2B5EF4-FFF2-40B4-BE49-F238E27FC236}">
                  <a16:creationId xmlns:a16="http://schemas.microsoft.com/office/drawing/2014/main" id="{20D5CAB1-BC7D-8367-1804-01389A6121E7}"/>
                </a:ext>
              </a:extLst>
            </p:cNvPr>
            <p:cNvSpPr txBox="1"/>
            <p:nvPr/>
          </p:nvSpPr>
          <p:spPr>
            <a:xfrm>
              <a:off x="3940850" y="4292900"/>
              <a:ext cx="736500" cy="4938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27425" tIns="27425" rIns="27425" bIns="27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CC4125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Window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" sz="1400" b="0" i="1" u="none" strike="noStrike" kern="0" cap="none" spc="0" normalizeH="0" baseline="0" noProof="0">
                  <a:ln>
                    <a:noFill/>
                  </a:ln>
                  <a:solidFill>
                    <a:srgbClr val="CC4125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W</a:t>
              </a:r>
              <a:r>
                <a:rPr kumimoji="0" lang="en" sz="1400" b="0" i="0" u="none" strike="noStrike" kern="0" cap="none" spc="0" normalizeH="0" baseline="0" noProof="0">
                  <a:ln>
                    <a:noFill/>
                  </a:ln>
                  <a:solidFill>
                    <a:srgbClr val="CC4125"/>
                  </a:solidFill>
                  <a:effectLst/>
                  <a:uLnTx/>
                  <a:uFillTx/>
                  <a:latin typeface="Roboto"/>
                  <a:ea typeface="Roboto"/>
                  <a:cs typeface="Roboto"/>
                  <a:sym typeface="Roboto"/>
                </a:rPr>
                <a:t> bytes</a:t>
              </a: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971864" name="Google Shape;1099;p47">
            <a:extLst>
              <a:ext uri="{FF2B5EF4-FFF2-40B4-BE49-F238E27FC236}">
                <a16:creationId xmlns:a16="http://schemas.microsoft.com/office/drawing/2014/main" id="{BD24CA24-ED67-5F1A-46D3-742256E4D27A}"/>
              </a:ext>
            </a:extLst>
          </p:cNvPr>
          <p:cNvCxnSpPr>
            <a:cxnSpLocks/>
            <a:stCxn id="90166" idx="1"/>
          </p:cNvCxnSpPr>
          <p:nvPr/>
        </p:nvCxnSpPr>
        <p:spPr>
          <a:xfrm rot="10800000">
            <a:off x="8870171" y="4853900"/>
            <a:ext cx="0" cy="221100"/>
          </a:xfrm>
          <a:prstGeom prst="straightConnector1">
            <a:avLst/>
          </a:prstGeom>
          <a:noFill/>
          <a:ln w="9525" cap="flat" cmpd="sng">
            <a:solidFill>
              <a:srgbClr val="CC4125"/>
            </a:solidFill>
            <a:prstDash val="solid"/>
            <a:round/>
            <a:headEnd type="triangle" w="med" len="med"/>
            <a:tailEnd type="none" w="med" len="med"/>
          </a:ln>
        </p:spPr>
      </p:cxnSp>
      <p:sp>
        <p:nvSpPr>
          <p:cNvPr id="971865" name="Google Shape;1100;p47">
            <a:extLst>
              <a:ext uri="{FF2B5EF4-FFF2-40B4-BE49-F238E27FC236}">
                <a16:creationId xmlns:a16="http://schemas.microsoft.com/office/drawing/2014/main" id="{FED295A3-A9BB-551F-F6CB-852A6767E1A3}"/>
              </a:ext>
            </a:extLst>
          </p:cNvPr>
          <p:cNvSpPr txBox="1"/>
          <p:nvPr/>
        </p:nvSpPr>
        <p:spPr>
          <a:xfrm>
            <a:off x="8117633" y="4615500"/>
            <a:ext cx="1505100" cy="26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7425" tIns="27425" rIns="27425" bIns="27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 dirty="0">
                <a:ln>
                  <a:noFill/>
                </a:ln>
                <a:solidFill>
                  <a:srgbClr val="CC4125"/>
                </a:solidFill>
                <a:effectLst/>
                <a:uLnTx/>
                <a:uFillTx/>
                <a:latin typeface="Roboto"/>
                <a:ea typeface="Roboto"/>
                <a:cs typeface="Roboto"/>
                <a:sym typeface="Roboto"/>
              </a:rPr>
              <a:t>First unacked byte</a:t>
            </a:r>
            <a:endParaRPr kumimoji="0" sz="1400" b="0" i="0" u="none" strike="noStrike" kern="0" cap="none" spc="0" normalizeH="0" baseline="0" noProof="0" dirty="0">
              <a:ln>
                <a:noFill/>
              </a:ln>
              <a:solidFill>
                <a:srgbClr val="CC4125"/>
              </a:solidFill>
              <a:effectLst/>
              <a:uLnTx/>
              <a:uFillTx/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1876" name="TextBox 971875">
            <a:extLst>
              <a:ext uri="{FF2B5EF4-FFF2-40B4-BE49-F238E27FC236}">
                <a16:creationId xmlns:a16="http://schemas.microsoft.com/office/drawing/2014/main" id="{CD898B66-862E-3467-43C3-A4E9DBDA67C6}"/>
              </a:ext>
            </a:extLst>
          </p:cNvPr>
          <p:cNvSpPr txBox="1"/>
          <p:nvPr/>
        </p:nvSpPr>
        <p:spPr>
          <a:xfrm>
            <a:off x="5581050" y="1295400"/>
            <a:ext cx="629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/>
              <a:t>Sending Buffer and Sliding Window</a:t>
            </a:r>
          </a:p>
        </p:txBody>
      </p:sp>
    </p:spTree>
    <p:extLst>
      <p:ext uri="{BB962C8B-B14F-4D97-AF65-F5344CB8AC3E}">
        <p14:creationId xmlns:p14="http://schemas.microsoft.com/office/powerpoint/2010/main" val="244038757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20C8-8D69-5443-1FC5-A4AC50AC1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41059" name="Rectangle 3">
                <a:extLst>
                  <a:ext uri="{FF2B5EF4-FFF2-40B4-BE49-F238E27FC236}">
                    <a16:creationId xmlns:a16="http://schemas.microsoft.com/office/drawing/2014/main" id="{E1B3F5B8-58DB-23D4-803D-DA5E7A9D5B84}"/>
                  </a:ext>
                </a:extLst>
              </p:cNvPr>
              <p:cNvSpPr>
                <a:spLocks noGrp="1" noChangeArrowheads="1"/>
              </p:cNvSpPr>
              <p:nvPr>
                <p:ph type="body" idx="11"/>
              </p:nvPr>
            </p:nvSpPr>
            <p:spPr>
              <a:xfrm>
                <a:off x="0" y="1110632"/>
                <a:ext cx="12192000" cy="5661643"/>
              </a:xfrm>
            </p:spPr>
            <p:txBody>
              <a:bodyPr>
                <a:normAutofit/>
              </a:bodyPr>
              <a:lstStyle/>
              <a:p>
                <a:r>
                  <a:rPr lang="en" dirty="0"/>
                  <a:t>How big should sender’s window be?</a:t>
                </a:r>
                <a:endParaRPr lang="en-US" dirty="0">
                  <a:solidFill>
                    <a:schemeClr val="accent1">
                      <a:lumMod val="75000"/>
                    </a:schemeClr>
                  </a:solidFill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dirty="0">
                    <a:ea typeface="Calibri" panose="020F0502020204030204" pitchFamily="34" charset="0"/>
                    <a:cs typeface="Calibri" panose="020F0502020204030204" pitchFamily="34" charset="0"/>
                  </a:rPr>
                  <a:t>The sender should pick window size W to balance three goals:</a:t>
                </a:r>
              </a:p>
              <a:p>
                <a:pPr marL="904875" lvl="1" indent="-457200">
                  <a:buFont typeface="+mj-lt"/>
                  <a:buAutoNum type="arabicPeriod"/>
                </a:pPr>
                <a:r>
                  <a:rPr lang="en-US" sz="2400" dirty="0">
                    <a:ea typeface="Calibri" panose="020F0502020204030204" pitchFamily="34" charset="0"/>
                    <a:cs typeface="Calibri" panose="020F0502020204030204" pitchFamily="34" charset="0"/>
                  </a:rPr>
                  <a:t>Take advantage of network capacity ("fill the pipe") </a:t>
                </a:r>
                <a:r>
                  <a:rPr lang="en-US" sz="2400" dirty="0"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W = RTT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×</m:t>
                    </m:r>
                  </m:oMath>
                </a14:m>
                <a:r>
                  <a:rPr lang="en-US" sz="2400" dirty="0">
                    <a:ea typeface="Calibri" panose="020F0502020204030204" pitchFamily="34" charset="0"/>
                    <a:cs typeface="Calibri" panose="020F0502020204030204" pitchFamily="34" charset="0"/>
                  </a:rPr>
                  <a:t>BW</a:t>
                </a:r>
              </a:p>
              <a:p>
                <a:pPr marL="904875" lvl="1" indent="-457200">
                  <a:buFont typeface="+mj-lt"/>
                  <a:buAutoNum type="arabicPeriod"/>
                </a:pPr>
                <a:r>
                  <a:rPr lang="en-US" sz="2400" dirty="0">
                    <a:ea typeface="Calibri" panose="020F0502020204030204" pitchFamily="34" charset="0"/>
                    <a:cs typeface="Calibri" panose="020F0502020204030204" pitchFamily="34" charset="0"/>
                  </a:rPr>
                  <a:t>... but don't overload the recipient (flow control) </a:t>
                </a:r>
                <a:r>
                  <a:rPr lang="en-US" sz="2400" dirty="0"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W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≤</m:t>
                    </m:r>
                  </m:oMath>
                </a14:m>
                <a:r>
                  <a:rPr lang="en-US" sz="2400" dirty="0"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 “receiver’s window” size</a:t>
                </a:r>
                <a:endParaRPr lang="en-US" sz="2400" dirty="0"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04875" lvl="1" indent="-457200">
                  <a:buFont typeface="+mj-lt"/>
                  <a:buAutoNum type="arabicPeriod"/>
                </a:pPr>
                <a:r>
                  <a:rPr lang="en-US" sz="2400" dirty="0">
                    <a:ea typeface="Calibri" panose="020F0502020204030204" pitchFamily="34" charset="0"/>
                    <a:cs typeface="Calibri" panose="020F0502020204030204" pitchFamily="34" charset="0"/>
                  </a:rPr>
                  <a:t>... and don't overload links (congestion control) </a:t>
                </a:r>
                <a:r>
                  <a:rPr lang="en-US" sz="2400" dirty="0"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 W </a:t>
                </a:r>
                <a14:m>
                  <m:oMath xmlns:m="http://schemas.openxmlformats.org/officeDocument/2006/math">
                    <m:r>
                      <a:rPr lang="en-CA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  <a:sym typeface="Wingdings" panose="05000000000000000000" pitchFamily="2" charset="2"/>
                      </a:rPr>
                      <m:t>≤ </m:t>
                    </m:r>
                  </m:oMath>
                </a14:m>
                <a:r>
                  <a:rPr lang="en-US" sz="2400" dirty="0"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“congestion window” size</a:t>
                </a:r>
              </a:p>
              <a:p>
                <a:pPr marL="1352550" lvl="2" indent="-457200"/>
                <a:r>
                  <a:rPr lang="en-US" sz="2400" dirty="0"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We’ll get back to this later</a:t>
                </a:r>
              </a:p>
              <a:p>
                <a:pPr marL="552450" indent="-457200"/>
                <a:r>
                  <a:rPr lang="en-US" dirty="0"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(1) is hard to evaluate.</a:t>
                </a:r>
              </a:p>
              <a:p>
                <a:pPr marL="904875" lvl="1" indent="-457200"/>
                <a:r>
                  <a:rPr lang="en-US" sz="2400" dirty="0"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The sender is not directly connected to the receiver.</a:t>
                </a:r>
              </a:p>
              <a:p>
                <a:pPr marL="904875" lvl="1" indent="-457200"/>
                <a:r>
                  <a:rPr lang="en-US" sz="2400" dirty="0"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The sender needs to know the bandwidth of the bottleneck link that connects it to receiver. This is hard to know</a:t>
                </a:r>
              </a:p>
              <a:p>
                <a:pPr marL="904875" lvl="1" indent="-457200"/>
                <a:r>
                  <a:rPr lang="en-US" sz="2400" dirty="0"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The sender needs to know RTT, which is hard to know.</a:t>
                </a:r>
              </a:p>
              <a:p>
                <a:pPr marL="552450" indent="-457200"/>
                <a:r>
                  <a:rPr lang="en-US" dirty="0"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TCP uses the minimum of (2) and (3) to set W.</a:t>
                </a:r>
                <a:endParaRPr lang="en-US" dirty="0"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941059" name="Rectangle 3">
                <a:extLst>
                  <a:ext uri="{FF2B5EF4-FFF2-40B4-BE49-F238E27FC236}">
                    <a16:creationId xmlns:a16="http://schemas.microsoft.com/office/drawing/2014/main" id="{E1B3F5B8-58DB-23D4-803D-DA5E7A9D5B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1"/>
              </p:nvPr>
            </p:nvSpPr>
            <p:spPr>
              <a:xfrm>
                <a:off x="0" y="1110632"/>
                <a:ext cx="12192000" cy="5661643"/>
              </a:xfrm>
              <a:blipFill>
                <a:blip r:embed="rId3"/>
                <a:stretch>
                  <a:fillRect l="-900" t="-969" b="-1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03" name="Rectangle 2">
            <a:extLst>
              <a:ext uri="{FF2B5EF4-FFF2-40B4-BE49-F238E27FC236}">
                <a16:creationId xmlns:a16="http://schemas.microsoft.com/office/drawing/2014/main" id="{BC4DEA03-6788-C35F-4CF5-51B8657F80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" dirty="0"/>
              <a:t>Setting Window Size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63346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EF28F-EA64-DB00-14F3-CA2E64553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86524F8-FAA2-438A-C5D9-DB66F405F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Today’s Outline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D35C6E32-41CB-579A-1736-2235797683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06398" y="1397002"/>
            <a:ext cx="11328402" cy="53085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TCP: </a:t>
            </a:r>
            <a:r>
              <a:rPr lang="en-US" sz="3200" dirty="0"/>
              <a:t>Reliability Over a Best-Effort Network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Providing a Byte-stream abstraction (We saw it last week)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Part 1: Providing a connection-oriented service</a:t>
            </a:r>
          </a:p>
          <a:p>
            <a:pPr lvl="1">
              <a:lnSpc>
                <a:spcPct val="90000"/>
              </a:lnSpc>
            </a:pPr>
            <a:r>
              <a:rPr lang="en-US" sz="2800" dirty="0"/>
              <a:t>Provides a reliable communication with ARQ</a:t>
            </a:r>
          </a:p>
          <a:p>
            <a:pPr lvl="2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Part 2: Flow Control with Sliding Window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Part 3: Retransmission Time-Out and Fast Retransmission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87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759A947F-64D9-6B53-58E9-AC5A0BC9FDF7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352425" y="1295401"/>
            <a:ext cx="11402100" cy="5162550"/>
          </a:xfrm>
        </p:spPr>
        <p:txBody>
          <a:bodyPr/>
          <a:lstStyle/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ACKs and timeouts are the main ingredients of any ARQ mechanism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Receiver sends ACK when it receives a packet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 waits for ACK and times out</a:t>
            </a:r>
          </a:p>
          <a:p>
            <a:pPr lvl="1"/>
            <a:endParaRPr lang="en-US" alt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Simplest ARQ mechanism is Stop and Wait</a:t>
            </a:r>
          </a:p>
          <a:p>
            <a:pPr lvl="1"/>
            <a:r>
              <a:rPr lang="en-US" alt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 a packet, stop and wait until ACK arrives </a:t>
            </a:r>
          </a:p>
          <a:p>
            <a:endParaRPr lang="en-US" altLang="en-US" sz="1500" dirty="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ea typeface="Calibri" panose="020F0502020204030204" pitchFamily="34" charset="0"/>
                <a:cs typeface="Calibri" panose="020F0502020204030204" pitchFamily="34" charset="0"/>
              </a:rPr>
              <a:t>But Stop and Wait ARQ is very inefficient …</a:t>
            </a:r>
          </a:p>
        </p:txBody>
      </p:sp>
      <p:sp>
        <p:nvSpPr>
          <p:cNvPr id="58370" name="Title 1">
            <a:extLst>
              <a:ext uri="{FF2B5EF4-FFF2-40B4-BE49-F238E27FC236}">
                <a16:creationId xmlns:a16="http://schemas.microsoft.com/office/drawing/2014/main" id="{38E37B8D-3913-C9AE-5349-5CEAD568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altLang="en-US" dirty="0">
                <a:ea typeface="ＭＳ Ｐゴシック" panose="020B0600070205080204" pitchFamily="34" charset="-128"/>
              </a:rPr>
              <a:t>Reliability with </a:t>
            </a:r>
            <a:r>
              <a:rPr lang="en-US" altLang="en-US" b="1" dirty="0">
                <a:ea typeface="ＭＳ Ｐゴシック" panose="020B0600070205080204" pitchFamily="34" charset="-128"/>
              </a:rPr>
              <a:t>A</a:t>
            </a:r>
            <a:r>
              <a:rPr lang="en-US" altLang="en-US" dirty="0">
                <a:ea typeface="ＭＳ Ｐゴシック" panose="020B0600070205080204" pitchFamily="34" charset="-128"/>
              </a:rPr>
              <a:t>utomatic </a:t>
            </a:r>
            <a:r>
              <a:rPr lang="en-US" altLang="en-US" b="1" dirty="0">
                <a:ea typeface="ＭＳ Ｐゴシック" panose="020B0600070205080204" pitchFamily="34" charset="-128"/>
              </a:rPr>
              <a:t>R</a:t>
            </a:r>
            <a:r>
              <a:rPr lang="en-US" altLang="en-US" dirty="0">
                <a:ea typeface="ＭＳ Ｐゴシック" panose="020B0600070205080204" pitchFamily="34" charset="-128"/>
              </a:rPr>
              <a:t>epeat re</a:t>
            </a:r>
            <a:r>
              <a:rPr lang="en-US" altLang="en-US" b="1" dirty="0">
                <a:ea typeface="ＭＳ Ｐゴシック" panose="020B0600070205080204" pitchFamily="34" charset="-128"/>
              </a:rPr>
              <a:t>q</a:t>
            </a:r>
            <a:r>
              <a:rPr lang="en-US" altLang="en-US" dirty="0">
                <a:ea typeface="ＭＳ Ｐゴシック" panose="020B0600070205080204" pitchFamily="34" charset="-128"/>
              </a:rPr>
              <a:t>uest (ARQ)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DAD1B4-FF9A-EC59-F063-F82909003376}"/>
              </a:ext>
            </a:extLst>
          </p:cNvPr>
          <p:cNvGrpSpPr/>
          <p:nvPr/>
        </p:nvGrpSpPr>
        <p:grpSpPr>
          <a:xfrm>
            <a:off x="8522737" y="2241914"/>
            <a:ext cx="3231788" cy="2762310"/>
            <a:chOff x="10520527" y="2243204"/>
            <a:chExt cx="4309051" cy="3683079"/>
          </a:xfrm>
        </p:grpSpPr>
        <p:sp>
          <p:nvSpPr>
            <p:cNvPr id="58375" name="Text Box 4">
              <a:extLst>
                <a:ext uri="{FF2B5EF4-FFF2-40B4-BE49-F238E27FC236}">
                  <a16:creationId xmlns:a16="http://schemas.microsoft.com/office/drawing/2014/main" id="{F698BE2C-1302-AD3B-8A23-040BDA7336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20527" y="5392803"/>
              <a:ext cx="994460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defTabSz="914378"/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Time</a:t>
              </a:r>
            </a:p>
          </p:txBody>
        </p:sp>
        <p:sp>
          <p:nvSpPr>
            <p:cNvPr id="58376" name="Line 5">
              <a:extLst>
                <a:ext uri="{FF2B5EF4-FFF2-40B4-BE49-F238E27FC236}">
                  <a16:creationId xmlns:a16="http://schemas.microsoft.com/office/drawing/2014/main" id="{08194A96-5CCA-E823-F359-AD4956A04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023842" y="2890943"/>
              <a:ext cx="4233" cy="24870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58377" name="Group 6">
              <a:extLst>
                <a:ext uri="{FF2B5EF4-FFF2-40B4-BE49-F238E27FC236}">
                  <a16:creationId xmlns:a16="http://schemas.microsoft.com/office/drawing/2014/main" id="{E188CC66-DB89-641B-F9B4-AC30E53B4EA4}"/>
                </a:ext>
              </a:extLst>
            </p:cNvPr>
            <p:cNvGrpSpPr>
              <a:grpSpLocks/>
            </p:cNvGrpSpPr>
            <p:nvPr/>
          </p:nvGrpSpPr>
          <p:grpSpPr bwMode="auto">
            <a:xfrm rot="688582">
              <a:off x="12188134" y="3130474"/>
              <a:ext cx="1847851" cy="533963"/>
              <a:chOff x="1105" y="1277"/>
              <a:chExt cx="912" cy="226"/>
            </a:xfrm>
          </p:grpSpPr>
          <p:sp>
            <p:nvSpPr>
              <p:cNvPr id="58387" name="Line 7">
                <a:extLst>
                  <a:ext uri="{FF2B5EF4-FFF2-40B4-BE49-F238E27FC236}">
                    <a16:creationId xmlns:a16="http://schemas.microsoft.com/office/drawing/2014/main" id="{5A48C166-E527-C17F-7CB0-74CC86F612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5" y="1487"/>
                <a:ext cx="9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378"/>
                <a:endParaRPr lang="en-US" sz="2000" b="1">
                  <a:solidFill>
                    <a:prstClr val="black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8388" name="Text Box 8">
                <a:extLst>
                  <a:ext uri="{FF2B5EF4-FFF2-40B4-BE49-F238E27FC236}">
                    <a16:creationId xmlns:a16="http://schemas.microsoft.com/office/drawing/2014/main" id="{BBE03F57-C08D-1176-62BA-E7FC72EBA9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6" y="1277"/>
                <a:ext cx="637" cy="22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914378"/>
                <a:r>
                  <a:rPr lang="en-US" altLang="en-US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Packet</a:t>
                </a:r>
              </a:p>
            </p:txBody>
          </p:sp>
        </p:grpSp>
        <p:grpSp>
          <p:nvGrpSpPr>
            <p:cNvPr id="58378" name="Group 9">
              <a:extLst>
                <a:ext uri="{FF2B5EF4-FFF2-40B4-BE49-F238E27FC236}">
                  <a16:creationId xmlns:a16="http://schemas.microsoft.com/office/drawing/2014/main" id="{8686A104-D968-DEFF-6726-BB4570B19CCB}"/>
                </a:ext>
              </a:extLst>
            </p:cNvPr>
            <p:cNvGrpSpPr>
              <a:grpSpLocks/>
            </p:cNvGrpSpPr>
            <p:nvPr/>
          </p:nvGrpSpPr>
          <p:grpSpPr bwMode="auto">
            <a:xfrm rot="20382832">
              <a:off x="11995121" y="4132257"/>
              <a:ext cx="1930400" cy="533568"/>
              <a:chOff x="1133" y="1733"/>
              <a:chExt cx="912" cy="252"/>
            </a:xfrm>
          </p:grpSpPr>
          <p:sp>
            <p:nvSpPr>
              <p:cNvPr id="58385" name="Line 10">
                <a:extLst>
                  <a:ext uri="{FF2B5EF4-FFF2-40B4-BE49-F238E27FC236}">
                    <a16:creationId xmlns:a16="http://schemas.microsoft.com/office/drawing/2014/main" id="{3157B7A4-2B43-CA1D-7DD7-776467F0C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688582">
                <a:off x="1133" y="1965"/>
                <a:ext cx="912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914378"/>
                <a:endParaRPr lang="en-US" sz="2000" b="1">
                  <a:solidFill>
                    <a:prstClr val="black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58386" name="Text Box 11">
                <a:extLst>
                  <a:ext uri="{FF2B5EF4-FFF2-40B4-BE49-F238E27FC236}">
                    <a16:creationId xmlns:a16="http://schemas.microsoft.com/office/drawing/2014/main" id="{A527E538-499A-F414-B393-D25D1EB9D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688582">
                <a:off x="1327" y="1733"/>
                <a:ext cx="450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54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panose="02070309020205020404" pitchFamily="49" charset="0"/>
                    <a:ea typeface="ＭＳ Ｐゴシック" panose="020B0600070205080204" pitchFamily="34" charset="-128"/>
                  </a:defRPr>
                </a:lvl9pPr>
              </a:lstStyle>
              <a:p>
                <a:pPr defTabSz="914378"/>
                <a:r>
                  <a:rPr lang="en-US" altLang="en-US" b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ACK</a:t>
                </a:r>
              </a:p>
            </p:txBody>
          </p:sp>
        </p:grpSp>
        <p:cxnSp>
          <p:nvCxnSpPr>
            <p:cNvPr id="58379" name="AutoShape 12">
              <a:extLst>
                <a:ext uri="{FF2B5EF4-FFF2-40B4-BE49-F238E27FC236}">
                  <a16:creationId xmlns:a16="http://schemas.microsoft.com/office/drawing/2014/main" id="{0A3EF8EB-844C-7290-4837-2502C73A11A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V="1">
              <a:off x="10849900" y="4132367"/>
              <a:ext cx="2520949" cy="4233"/>
            </a:xfrm>
            <a:prstGeom prst="bentConnector5">
              <a:avLst>
                <a:gd name="adj1" fmla="val 22833"/>
                <a:gd name="adj2" fmla="val -6800005"/>
                <a:gd name="adj3" fmla="val 84634"/>
              </a:avLst>
            </a:prstGeom>
            <a:noFill/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80" name="Text Box 13">
              <a:extLst>
                <a:ext uri="{FF2B5EF4-FFF2-40B4-BE49-F238E27FC236}">
                  <a16:creationId xmlns:a16="http://schemas.microsoft.com/office/drawing/2014/main" id="{987EEABE-10BB-2A3E-B298-D33B06FC4D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16200000">
              <a:off x="10773701" y="3804244"/>
              <a:ext cx="1619252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defTabSz="914378"/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Timeout</a:t>
              </a:r>
            </a:p>
          </p:txBody>
        </p:sp>
        <p:sp>
          <p:nvSpPr>
            <p:cNvPr id="58381" name="Text Box 15">
              <a:extLst>
                <a:ext uri="{FF2B5EF4-FFF2-40B4-BE49-F238E27FC236}">
                  <a16:creationId xmlns:a16="http://schemas.microsoft.com/office/drawing/2014/main" id="{1E4E621B-9E37-017A-248F-AC6DABB025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25591" y="2243204"/>
              <a:ext cx="1349087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defTabSz="914378"/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Sender</a:t>
              </a:r>
            </a:p>
          </p:txBody>
        </p:sp>
        <p:sp>
          <p:nvSpPr>
            <p:cNvPr id="58382" name="Text Box 16">
              <a:extLst>
                <a:ext uri="{FF2B5EF4-FFF2-40B4-BE49-F238E27FC236}">
                  <a16:creationId xmlns:a16="http://schemas.microsoft.com/office/drawing/2014/main" id="{F71270D1-3C8A-20F4-FC56-7129A1A5ED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32559" y="2243204"/>
              <a:ext cx="1597019" cy="533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panose="02070309020205020404" pitchFamily="49" charset="0"/>
                  <a:ea typeface="ＭＳ Ｐゴシック" panose="020B0600070205080204" pitchFamily="34" charset="-128"/>
                </a:defRPr>
              </a:lvl9pPr>
            </a:lstStyle>
            <a:p>
              <a:pPr defTabSz="914378"/>
              <a:r>
                <a:rPr lang="en-US" altLang="en-US" b="0">
                  <a:solidFill>
                    <a:srgbClr val="000000"/>
                  </a:solidFill>
                  <a:latin typeface="Arial" panose="020B0604020202020204" pitchFamily="34" charset="0"/>
                </a:rPr>
                <a:t>Receiver</a:t>
              </a:r>
            </a:p>
          </p:txBody>
        </p:sp>
        <p:sp>
          <p:nvSpPr>
            <p:cNvPr id="58383" name="Line 17">
              <a:extLst>
                <a:ext uri="{FF2B5EF4-FFF2-40B4-BE49-F238E27FC236}">
                  <a16:creationId xmlns:a16="http://schemas.microsoft.com/office/drawing/2014/main" id="{E081BF67-3488-3690-622F-75B7805BC2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94891" y="2854959"/>
              <a:ext cx="0" cy="25400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58384" name="Line 18">
              <a:extLst>
                <a:ext uri="{FF2B5EF4-FFF2-40B4-BE49-F238E27FC236}">
                  <a16:creationId xmlns:a16="http://schemas.microsoft.com/office/drawing/2014/main" id="{416A531E-23AE-A41B-4192-A2B08663A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2491" y="2890943"/>
              <a:ext cx="4233" cy="248708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914378"/>
              <a:endParaRPr lang="en-US" sz="2000" b="1">
                <a:solidFill>
                  <a:prstClr val="black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endParaRPr>
            </a:p>
          </p:txBody>
        </p:sp>
      </p:grp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3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/>
              <a:t>Stop &amp; Wait ARQ is Inefficient </a:t>
            </a:r>
          </a:p>
        </p:txBody>
      </p:sp>
      <p:sp>
        <p:nvSpPr>
          <p:cNvPr id="1123331" name="Line 3"/>
          <p:cNvSpPr>
            <a:spLocks noChangeShapeType="1"/>
          </p:cNvSpPr>
          <p:nvPr/>
        </p:nvSpPr>
        <p:spPr bwMode="auto">
          <a:xfrm>
            <a:off x="7772400" y="12954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23332" name="Line 4"/>
          <p:cNvSpPr>
            <a:spLocks noChangeShapeType="1"/>
          </p:cNvSpPr>
          <p:nvPr/>
        </p:nvSpPr>
        <p:spPr bwMode="auto">
          <a:xfrm>
            <a:off x="11431805" y="1295400"/>
            <a:ext cx="0" cy="449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23333" name="Line 5"/>
          <p:cNvSpPr>
            <a:spLocks noChangeShapeType="1"/>
          </p:cNvSpPr>
          <p:nvPr/>
        </p:nvSpPr>
        <p:spPr bwMode="auto">
          <a:xfrm flipH="1">
            <a:off x="7786687" y="2895600"/>
            <a:ext cx="3645118" cy="1219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23334" name="Freeform 6"/>
          <p:cNvSpPr>
            <a:spLocks/>
          </p:cNvSpPr>
          <p:nvPr/>
        </p:nvSpPr>
        <p:spPr bwMode="auto">
          <a:xfrm>
            <a:off x="7786685" y="1371600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23335" name="Text Box 7"/>
          <p:cNvSpPr txBox="1">
            <a:spLocks noChangeArrowheads="1"/>
          </p:cNvSpPr>
          <p:nvPr/>
        </p:nvSpPr>
        <p:spPr bwMode="auto">
          <a:xfrm>
            <a:off x="8788540" y="3173413"/>
            <a:ext cx="614441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CCCC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sp>
        <p:nvSpPr>
          <p:cNvPr id="1123336" name="Text Box 8"/>
          <p:cNvSpPr txBox="1">
            <a:spLocks noChangeArrowheads="1"/>
          </p:cNvSpPr>
          <p:nvPr/>
        </p:nvSpPr>
        <p:spPr bwMode="auto">
          <a:xfrm>
            <a:off x="9141294" y="1420813"/>
            <a:ext cx="737937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123337" name="Freeform 9"/>
          <p:cNvSpPr>
            <a:spLocks/>
          </p:cNvSpPr>
          <p:nvPr/>
        </p:nvSpPr>
        <p:spPr bwMode="auto">
          <a:xfrm>
            <a:off x="7786687" y="4114800"/>
            <a:ext cx="3645117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23339" name="Text Box 11"/>
          <p:cNvSpPr txBox="1">
            <a:spLocks noChangeArrowheads="1"/>
          </p:cNvSpPr>
          <p:nvPr/>
        </p:nvSpPr>
        <p:spPr bwMode="auto">
          <a:xfrm>
            <a:off x="7179096" y="5715001"/>
            <a:ext cx="93324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</a:t>
            </a:r>
          </a:p>
        </p:txBody>
      </p:sp>
      <p:sp>
        <p:nvSpPr>
          <p:cNvPr id="1123340" name="Text Box 12"/>
          <p:cNvSpPr txBox="1">
            <a:spLocks noChangeArrowheads="1"/>
          </p:cNvSpPr>
          <p:nvPr/>
        </p:nvSpPr>
        <p:spPr bwMode="auto">
          <a:xfrm>
            <a:off x="10998386" y="5699125"/>
            <a:ext cx="109540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Receiver</a:t>
            </a:r>
          </a:p>
        </p:txBody>
      </p:sp>
      <p:sp>
        <p:nvSpPr>
          <p:cNvPr id="1123341" name="Line 13"/>
          <p:cNvSpPr>
            <a:spLocks noChangeShapeType="1"/>
          </p:cNvSpPr>
          <p:nvPr/>
        </p:nvSpPr>
        <p:spPr bwMode="auto">
          <a:xfrm flipH="1">
            <a:off x="6858000" y="4114800"/>
            <a:ext cx="914400" cy="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23342" name="Line 14"/>
          <p:cNvSpPr>
            <a:spLocks noChangeShapeType="1"/>
          </p:cNvSpPr>
          <p:nvPr/>
        </p:nvSpPr>
        <p:spPr bwMode="auto">
          <a:xfrm>
            <a:off x="7315200" y="1708150"/>
            <a:ext cx="0" cy="2406650"/>
          </a:xfrm>
          <a:prstGeom prst="line">
            <a:avLst/>
          </a:prstGeom>
          <a:noFill/>
          <a:ln w="3175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23343" name="Text Box 15"/>
          <p:cNvSpPr txBox="1">
            <a:spLocks noChangeArrowheads="1"/>
          </p:cNvSpPr>
          <p:nvPr/>
        </p:nvSpPr>
        <p:spPr bwMode="auto">
          <a:xfrm>
            <a:off x="6703795" y="2782888"/>
            <a:ext cx="582831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RTT</a:t>
            </a:r>
          </a:p>
        </p:txBody>
      </p:sp>
      <p:sp>
        <p:nvSpPr>
          <p:cNvPr id="1123346" name="Line 18"/>
          <p:cNvSpPr>
            <a:spLocks noChangeShapeType="1"/>
          </p:cNvSpPr>
          <p:nvPr/>
        </p:nvSpPr>
        <p:spPr bwMode="auto">
          <a:xfrm flipH="1">
            <a:off x="6719888" y="17081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23347" name="Line 19"/>
          <p:cNvSpPr>
            <a:spLocks noChangeShapeType="1"/>
          </p:cNvSpPr>
          <p:nvPr/>
        </p:nvSpPr>
        <p:spPr bwMode="auto">
          <a:xfrm flipH="1">
            <a:off x="6719887" y="13541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23348" name="Line 20"/>
          <p:cNvSpPr>
            <a:spLocks noChangeShapeType="1"/>
          </p:cNvSpPr>
          <p:nvPr/>
        </p:nvSpPr>
        <p:spPr bwMode="auto">
          <a:xfrm>
            <a:off x="7620000" y="13716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123349" name="Text Box 21"/>
          <p:cNvSpPr txBox="1">
            <a:spLocks noChangeArrowheads="1"/>
          </p:cNvSpPr>
          <p:nvPr/>
        </p:nvSpPr>
        <p:spPr bwMode="auto">
          <a:xfrm>
            <a:off x="6780222" y="1354138"/>
            <a:ext cx="684204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="1" baseline="30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8D66385E-679B-552E-EC32-B43284217A85}"/>
                  </a:ext>
                </a:extLst>
              </p:cNvPr>
              <p:cNvSpPr>
                <a:spLocks noGrp="1"/>
              </p:cNvSpPr>
              <p:nvPr>
                <p:ph type="body" idx="11"/>
              </p:nvPr>
            </p:nvSpPr>
            <p:spPr>
              <a:xfrm>
                <a:off x="0" y="1110632"/>
                <a:ext cx="12191999" cy="5747193"/>
              </a:xfrm>
            </p:spPr>
            <p:txBody>
              <a:bodyPr/>
              <a:lstStyle/>
              <a:p>
                <a:pPr marL="285750" indent="-285750" algn="l">
                  <a:buFont typeface="Wingdings" panose="05000000000000000000" pitchFamily="2" charset="2"/>
                  <a:buChar char="§"/>
                </a:pPr>
                <a:r>
                  <a:rPr lang="en-US" dirty="0"/>
                  <a:t>Consider a Stop and Wait ARQ over </a:t>
                </a:r>
                <a:br>
                  <a:rPr lang="en-US" dirty="0"/>
                </a:br>
                <a:r>
                  <a:rPr lang="en-US" dirty="0"/>
                  <a:t>a copper wire with bandwidth 10Gbps </a:t>
                </a:r>
                <a:br>
                  <a:rPr lang="en-US" dirty="0"/>
                </a:br>
                <a:r>
                  <a:rPr lang="en-US" dirty="0"/>
                  <a:t>and with length of 1000 Km, and packets </a:t>
                </a:r>
                <a:br>
                  <a:rPr lang="en-US" dirty="0"/>
                </a:br>
                <a:r>
                  <a:rPr lang="en-US" dirty="0"/>
                  <a:t>of size 1500-byte.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 b="1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d</m:t>
                    </m:r>
                    <m:r>
                      <m:rPr>
                        <m:nor/>
                      </m:rPr>
                      <a:rPr lang="en-US" sz="2400" b="1" baseline="30000" dirty="0" smtClean="0">
                        <a:solidFill>
                          <a:srgbClr val="00000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trans</m:t>
                    </m:r>
                    <m:r>
                      <a:rPr lang="en-US" sz="2400" b="1" i="1" baseline="30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altLang="en-US" sz="2400" i="1" dirty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1500×8</m:t>
                        </m:r>
                      </m:num>
                      <m:den>
                        <m:sSup>
                          <m:sSupPr>
                            <m:ctrlPr>
                              <a:rPr lang="en-US" altLang="en-US" sz="240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en-US" sz="2400" i="1" dirty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en-US" altLang="en-US" sz="2400" i="1" dirty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1.2 𝜇𝑠</a:t>
                </a:r>
              </a:p>
              <a:p>
                <a:pPr lvl="1"/>
                <a:r>
                  <a:rPr lang="en-US" altLang="en-US" sz="24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RTT = </a:t>
                </a:r>
                <a14:m>
                  <m:oMath xmlns:m="http://schemas.openxmlformats.org/officeDocument/2006/math">
                    <m:r>
                      <a:rPr lang="en-CA" alt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2×</m:t>
                    </m:r>
                    <m:f>
                      <m:fPr>
                        <m:ctrlPr>
                          <a:rPr lang="en-CA" alt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CA" alt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CA" alt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CA" alt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6</m:t>
                            </m:r>
                          </m:sup>
                        </m:sSup>
                      </m:num>
                      <m:den>
                        <m:r>
                          <a:rPr lang="en-CA" altLang="en-US" sz="24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2×</m:t>
                        </m:r>
                        <m:sSup>
                          <m:sSupPr>
                            <m:ctrlPr>
                              <a:rPr lang="en-CA" alt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CA" alt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CA" altLang="en-US" sz="2400" b="0" i="1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8</m:t>
                            </m:r>
                          </m:sup>
                        </m:sSup>
                      </m:den>
                    </m:f>
                    <m:r>
                      <a:rPr lang="en-CA" alt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=10 </m:t>
                    </m:r>
                    <m:r>
                      <a:rPr lang="en-CA" altLang="en-US" sz="24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𝑚𝑠</m:t>
                    </m:r>
                  </m:oMath>
                </a14:m>
                <a:endParaRPr lang="en-US" altLang="en-US" sz="2400" dirty="0"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en-US" dirty="0"/>
                  <a:t>It is not difficult to see that when</a:t>
                </a:r>
                <a14:m>
                  <m:oMath xmlns:m="http://schemas.openxmlformats.org/officeDocument/2006/math">
                    <m:r>
                      <a:rPr lang="en-CA" sz="2800" b="0" i="0" dirty="0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1" dirty="0" smtClean="0">
                        <a:solidFill>
                          <a:schemeClr val="accent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d</m:t>
                    </m:r>
                    <m:r>
                      <m:rPr>
                        <m:nor/>
                      </m:rPr>
                      <a:rPr lang="en-US" sz="2800" b="1" baseline="30000" dirty="0" smtClean="0">
                        <a:solidFill>
                          <a:schemeClr val="accent2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trans</m:t>
                    </m:r>
                  </m:oMath>
                </a14:m>
                <a:r>
                  <a:rPr lang="en-US" altLang="en-US" dirty="0"/>
                  <a:t> </a:t>
                </a:r>
                <a14:m>
                  <m:oMath xmlns:m="http://schemas.openxmlformats.org/officeDocument/2006/math">
                    <m:r>
                      <a:rPr lang="en-CA" altLang="en-US" b="0" i="1" dirty="0" smtClean="0">
                        <a:latin typeface="Cambria Math" panose="02040503050406030204" pitchFamily="18" charset="0"/>
                      </a:rPr>
                      <m:t>≪ </m:t>
                    </m:r>
                  </m:oMath>
                </a14:m>
                <a:r>
                  <a:rPr lang="en-US" altLang="en-US" dirty="0"/>
                  <a:t>RTT,</a:t>
                </a:r>
                <a:br>
                  <a:rPr lang="en-US" altLang="en-US" dirty="0"/>
                </a:br>
                <a:r>
                  <a:rPr lang="en-US" altLang="en-US" dirty="0"/>
                  <a:t>then Throughput is </a:t>
                </a:r>
                <a14:m>
                  <m:oMath xmlns:m="http://schemas.openxmlformats.org/officeDocument/2006/math">
                    <m:r>
                      <a:rPr lang="en-CA" alt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CA" alt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CA" alt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altLang="en-US" b="0" i="1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en-CA" altLang="en-US" b="0" i="0" smtClean="0">
                            <a:latin typeface="Cambria Math" panose="02040503050406030204" pitchFamily="18" charset="0"/>
                          </a:rPr>
                          <m:t>Packet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CA" altLang="en-US" b="0" i="0" smtClean="0">
                            <a:latin typeface="Cambria Math" panose="02040503050406030204" pitchFamily="18" charset="0"/>
                          </a:rPr>
                          <m:t>RTT</m:t>
                        </m:r>
                      </m:den>
                    </m:f>
                  </m:oMath>
                </a14:m>
                <a:r>
                  <a:rPr lang="en-US" altLang="en-US" dirty="0"/>
                  <a:t> 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How should we modify our ARQ mechanism to increase the throughput?</a:t>
                </a:r>
              </a:p>
            </p:txBody>
          </p:sp>
        </mc:Choice>
        <mc:Fallback xmlns="">
          <p:sp>
            <p:nvSpPr>
              <p:cNvPr id="2" name="Content Placeholder 2">
                <a:extLst>
                  <a:ext uri="{FF2B5EF4-FFF2-40B4-BE49-F238E27FC236}">
                    <a16:creationId xmlns:a16="http://schemas.microsoft.com/office/drawing/2014/main" id="{8D66385E-679B-552E-EC32-B43284217A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1"/>
              </p:nvPr>
            </p:nvSpPr>
            <p:spPr>
              <a:xfrm>
                <a:off x="0" y="1110632"/>
                <a:ext cx="12191999" cy="5747193"/>
              </a:xfrm>
              <a:blipFill>
                <a:blip r:embed="rId2"/>
                <a:stretch>
                  <a:fillRect l="-900" t="-954" b="-37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3460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60EE9D-49EF-8019-93AE-941907B78302}"/>
                  </a:ext>
                </a:extLst>
              </p:cNvPr>
              <p:cNvSpPr>
                <a:spLocks noGrp="1"/>
              </p:cNvSpPr>
              <p:nvPr>
                <p:ph type="body" idx="11"/>
              </p:nvPr>
            </p:nvSpPr>
            <p:spPr>
              <a:xfrm>
                <a:off x="248830" y="1244150"/>
                <a:ext cx="11943170" cy="5461449"/>
              </a:xfrm>
            </p:spPr>
            <p:txBody>
              <a:bodyPr anchor="t"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TCP uses an ARQ mechanism that allows more than one packet “in flight”.</a:t>
                </a:r>
              </a:p>
              <a:p>
                <a:pPr lvl="1"/>
                <a:r>
                  <a:rPr lang="en-US" altLang="en-US" sz="2400" i="1" dirty="0">
                    <a:ea typeface="ＭＳ Ｐゴシック" panose="020B0600070205080204" pitchFamily="34" charset="-128"/>
                  </a:rPr>
                  <a:t>i.e.</a:t>
                </a:r>
                <a:r>
                  <a:rPr lang="en-US" altLang="en-US" sz="2400" dirty="0">
                    <a:ea typeface="ＭＳ Ｐゴシック" panose="020B0600070205080204" pitchFamily="34" charset="-128"/>
                  </a:rPr>
                  <a:t>, the sender is allowed to get ahead of the receiver.</a:t>
                </a:r>
              </a:p>
              <a:p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TCP uses Sliding Window to implement this ARQ mechanism</a:t>
                </a: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The size of the Sliding Window determines the </a:t>
                </a:r>
                <a:r>
                  <a:rPr lang="en-US" altLang="en-US" dirty="0"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maximum of packets that sender can have “in flight.”</a:t>
                </a:r>
              </a:p>
              <a:p>
                <a:endParaRPr lang="en-US" altLang="en-US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i="1" dirty="0">
                    <a:ea typeface="ＭＳ Ｐゴシック" panose="020B0600070205080204" pitchFamily="34" charset="-128"/>
                  </a:rPr>
                  <a:t>e.g.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, consider the example in the following slides in which </a:t>
                </a:r>
                <a:r>
                  <a:rPr lang="en-US" altLang="en-US" dirty="0"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TCP has a window of size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Wingdings" panose="05000000000000000000" pitchFamily="2" charset="2"/>
                      </a:rPr>
                      <m:t>𝑊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  <a:sym typeface="Wingdings" panose="05000000000000000000" pitchFamily="2" charset="2"/>
                      </a:rPr>
                      <m:t>=4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 MSS bytes, </a:t>
                </a:r>
                <a:r>
                  <a:rPr lang="en-US" altLang="en-US" i="1" dirty="0"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i.e.</a:t>
                </a:r>
                <a:r>
                  <a:rPr lang="en-US" altLang="en-US" dirty="0"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, the sender is allowed to have a maximum of 4 packets “in flight,”</a:t>
                </a:r>
              </a:p>
              <a:p>
                <a:pPr lvl="1"/>
                <a:r>
                  <a:rPr lang="en-US" altLang="en-US" sz="2400" i="1" dirty="0"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i.e.</a:t>
                </a:r>
                <a:r>
                  <a:rPr lang="en-US" altLang="en-US" sz="2400" dirty="0">
                    <a:ea typeface="ＭＳ Ｐゴシック" panose="020B0600070205080204" pitchFamily="34" charset="-128"/>
                    <a:sym typeface="Wingdings" panose="05000000000000000000" pitchFamily="2" charset="2"/>
                  </a:rPr>
                  <a:t>, sender can have a maximum of 4 SENT BUT NOT ACKED packets.</a:t>
                </a: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endParaRPr lang="en-US" altLang="en-US" sz="3400" dirty="0">
                  <a:ea typeface="ＭＳ Ｐゴシック" panose="020B0600070205080204" pitchFamily="34" charset="-128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8B60EE9D-49EF-8019-93AE-941907B783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1"/>
              </p:nvPr>
            </p:nvSpPr>
            <p:spPr>
              <a:xfrm>
                <a:off x="248830" y="1244150"/>
                <a:ext cx="11943170" cy="5461449"/>
              </a:xfrm>
              <a:blipFill>
                <a:blip r:embed="rId3"/>
                <a:stretch>
                  <a:fillRect l="-919" t="-1004" r="-15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Uses Sliding Window to Improve Throughput</a:t>
            </a:r>
          </a:p>
        </p:txBody>
      </p:sp>
    </p:spTree>
    <p:extLst>
      <p:ext uri="{BB962C8B-B14F-4D97-AF65-F5344CB8AC3E}">
        <p14:creationId xmlns:p14="http://schemas.microsoft.com/office/powerpoint/2010/main" val="181038155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5D24C7-4E2B-E603-7E31-8B8FFB44E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1277BF1C-8406-4DE5-E426-A2B42AF54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Uses Sliding Window ARQ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353DAF9C-93E5-2695-78F0-D38C36269D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4405" y="1295399"/>
            <a:ext cx="0" cy="50386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0375A175-40D4-8C2F-DDE7-3D03E5F3E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3810" y="1295400"/>
            <a:ext cx="0" cy="50608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7DDAD56-EAFE-E130-9DA6-D76F20843D4E}"/>
              </a:ext>
            </a:extLst>
          </p:cNvPr>
          <p:cNvSpPr>
            <a:spLocks/>
          </p:cNvSpPr>
          <p:nvPr/>
        </p:nvSpPr>
        <p:spPr bwMode="auto">
          <a:xfrm>
            <a:off x="1768690" y="1371600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44A8838-3AFF-3965-66F8-5C099BB0F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299" y="1420813"/>
            <a:ext cx="737937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9C9EF80E-D9B4-559C-13F2-A56E44FB57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381" y="6334053"/>
            <a:ext cx="93324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2FF47710-5E2D-5CF3-7417-CF57B4BA51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805" y="6356278"/>
            <a:ext cx="109540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Receiver</a:t>
            </a: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824D1CD5-4CF8-75B2-BAAD-875B531E8A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893" y="17081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9F56D21A-A134-02B5-653B-A78F142E8B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892" y="13541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A811CF49-83DB-B874-67D7-F877800666D7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2005" y="13716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95B865BD-388D-4CCB-2D2F-8EAE9F98D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227" y="1354138"/>
            <a:ext cx="684204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="1" baseline="30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 Box 7">
            <a:extLst>
              <a:ext uri="{FF2B5EF4-FFF2-40B4-BE49-F238E27FC236}">
                <a16:creationId xmlns:a16="http://schemas.microsoft.com/office/drawing/2014/main" id="{98671258-1841-8EA3-DF21-DF69EEFDE6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0749" y="3122831"/>
            <a:ext cx="614441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CCCC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sp>
        <p:nvSpPr>
          <p:cNvPr id="43" name="Line 5">
            <a:extLst>
              <a:ext uri="{FF2B5EF4-FFF2-40B4-BE49-F238E27FC236}">
                <a16:creationId xmlns:a16="http://schemas.microsoft.com/office/drawing/2014/main" id="{CE5029F9-E404-53DE-3C6B-7F40244232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77409" y="2907434"/>
            <a:ext cx="616460" cy="203563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 Placeholder 1">
                <a:extLst>
                  <a:ext uri="{FF2B5EF4-FFF2-40B4-BE49-F238E27FC236}">
                    <a16:creationId xmlns:a16="http://schemas.microsoft.com/office/drawing/2014/main" id="{F6769302-538E-784E-5D7D-04759EBAB4AB}"/>
                  </a:ext>
                </a:extLst>
              </p:cNvPr>
              <p:cNvSpPr>
                <a:spLocks noGrp="1"/>
              </p:cNvSpPr>
              <p:nvPr>
                <p:ph type="body" idx="11"/>
              </p:nvPr>
            </p:nvSpPr>
            <p:spPr>
              <a:xfrm>
                <a:off x="5857862" y="1244150"/>
                <a:ext cx="6334138" cy="5461449"/>
              </a:xfrm>
            </p:spPr>
            <p:txBody>
              <a:bodyPr anchor="t"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Sender has 1 packet “in flight.”</a:t>
                </a: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𝑊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= 4</m:t>
                    </m:r>
                  </m:oMath>
                </a14:m>
                <a:r>
                  <a:rPr lang="en-US" altLang="en-US" sz="2400" dirty="0">
                    <a:ea typeface="ＭＳ Ｐゴシック" panose="020B0600070205080204" pitchFamily="34" charset="-128"/>
                  </a:rPr>
                  <a:t> </a:t>
                </a:r>
                <a:r>
                  <a:rPr lang="en-US" altLang="en-US" dirty="0">
                    <a:ea typeface="ＭＳ Ｐゴシック" panose="020B0600070205080204" pitchFamily="34" charset="-128"/>
                  </a:rPr>
                  <a:t>MSS bytes, it is allowed to send 3 more packets without waiting to receive ACK.</a:t>
                </a:r>
              </a:p>
              <a:p>
                <a:endParaRPr lang="en-US" altLang="en-US" sz="3400" dirty="0">
                  <a:ea typeface="ＭＳ Ｐゴシック" panose="020B0600070205080204" pitchFamily="34" charset="-128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9" name="Text Placeholder 1">
                <a:extLst>
                  <a:ext uri="{FF2B5EF4-FFF2-40B4-BE49-F238E27FC236}">
                    <a16:creationId xmlns:a16="http://schemas.microsoft.com/office/drawing/2014/main" id="{F6769302-538E-784E-5D7D-04759EBAB4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1"/>
              </p:nvPr>
            </p:nvSpPr>
            <p:spPr>
              <a:xfrm>
                <a:off x="5857862" y="1244150"/>
                <a:ext cx="6334138" cy="5461449"/>
              </a:xfrm>
              <a:blipFill>
                <a:blip r:embed="rId3"/>
                <a:stretch>
                  <a:fillRect l="-1732" t="-1004" r="-231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550035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E473C-591C-BD1B-FD23-F45FF9F1C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660C3D27-5A58-0E54-0CE7-ED717EAB26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Uses Sliding Window ARQ</a:t>
            </a:r>
          </a:p>
        </p:txBody>
      </p:sp>
      <p:sp>
        <p:nvSpPr>
          <p:cNvPr id="28" name="Line 3">
            <a:extLst>
              <a:ext uri="{FF2B5EF4-FFF2-40B4-BE49-F238E27FC236}">
                <a16:creationId xmlns:a16="http://schemas.microsoft.com/office/drawing/2014/main" id="{32B24F11-E2EC-DF38-95AC-F831482B961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1113" y="1307699"/>
            <a:ext cx="0" cy="50386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9" name="Line 4">
            <a:extLst>
              <a:ext uri="{FF2B5EF4-FFF2-40B4-BE49-F238E27FC236}">
                <a16:creationId xmlns:a16="http://schemas.microsoft.com/office/drawing/2014/main" id="{CFB1037C-A254-AE12-D6DA-510EDD20ED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40518" y="1307700"/>
            <a:ext cx="0" cy="50608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D475C987-9055-61EB-7A64-E9C09C892969}"/>
              </a:ext>
            </a:extLst>
          </p:cNvPr>
          <p:cNvSpPr>
            <a:spLocks/>
          </p:cNvSpPr>
          <p:nvPr/>
        </p:nvSpPr>
        <p:spPr bwMode="auto">
          <a:xfrm>
            <a:off x="1295398" y="1383900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6CDAF260-366D-6178-91B5-6DAEC37B7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007" y="1433113"/>
            <a:ext cx="737937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858BDE8C-5098-F890-5134-718C79015D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089" y="6346353"/>
            <a:ext cx="93324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</a:t>
            </a: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C953E258-C2C5-453C-52F8-BA7AE33FCD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1513" y="6368578"/>
            <a:ext cx="109540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Receiver</a:t>
            </a:r>
          </a:p>
        </p:txBody>
      </p:sp>
      <p:sp>
        <p:nvSpPr>
          <p:cNvPr id="37" name="Line 18">
            <a:extLst>
              <a:ext uri="{FF2B5EF4-FFF2-40B4-BE49-F238E27FC236}">
                <a16:creationId xmlns:a16="http://schemas.microsoft.com/office/drawing/2014/main" id="{7BA1777E-0985-F5D6-7616-C1CE7BD8FB3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1" y="17204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id="{9228B569-EC26-44B2-E9AC-F1CE99D360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" y="13664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9" name="Line 20">
            <a:extLst>
              <a:ext uri="{FF2B5EF4-FFF2-40B4-BE49-F238E27FC236}">
                <a16:creationId xmlns:a16="http://schemas.microsoft.com/office/drawing/2014/main" id="{58274A94-38C6-67B3-1B29-0903D6B3C2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8713" y="13839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8CC35412-743C-045B-2BAF-B2D61F8F5F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35" y="1366438"/>
            <a:ext cx="684204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="1" baseline="30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F2E5912C-5D71-A0F1-6E12-7442B9B3CB76}"/>
              </a:ext>
            </a:extLst>
          </p:cNvPr>
          <p:cNvSpPr>
            <a:spLocks/>
          </p:cNvSpPr>
          <p:nvPr/>
        </p:nvSpPr>
        <p:spPr bwMode="auto">
          <a:xfrm>
            <a:off x="1297976" y="1682574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5" name="Line 5">
            <a:extLst>
              <a:ext uri="{FF2B5EF4-FFF2-40B4-BE49-F238E27FC236}">
                <a16:creationId xmlns:a16="http://schemas.microsoft.com/office/drawing/2014/main" id="{8D6E47AD-B1C7-FF5B-B2BF-27820ED7C3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01072" y="2923775"/>
            <a:ext cx="1531015" cy="505561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6" name="Line 5">
            <a:extLst>
              <a:ext uri="{FF2B5EF4-FFF2-40B4-BE49-F238E27FC236}">
                <a16:creationId xmlns:a16="http://schemas.microsoft.com/office/drawing/2014/main" id="{AF5227E3-620D-0A96-C185-C0A706E83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15627" y="3213804"/>
            <a:ext cx="616460" cy="203563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7" name="Text Box 7">
            <a:extLst>
              <a:ext uri="{FF2B5EF4-FFF2-40B4-BE49-F238E27FC236}">
                <a16:creationId xmlns:a16="http://schemas.microsoft.com/office/drawing/2014/main" id="{8B453E0F-5A67-338B-405F-3D85C050F3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6631" y="3305199"/>
            <a:ext cx="614441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CCCC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sp>
        <p:nvSpPr>
          <p:cNvPr id="48" name="Text Box 7">
            <a:extLst>
              <a:ext uri="{FF2B5EF4-FFF2-40B4-BE49-F238E27FC236}">
                <a16:creationId xmlns:a16="http://schemas.microsoft.com/office/drawing/2014/main" id="{72D4EC96-D2B1-ACB9-925A-6E629948C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9358" y="3378419"/>
            <a:ext cx="614441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CCCC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732A8F0-9E31-24A3-6F1E-71025CD274B2}"/>
                  </a:ext>
                </a:extLst>
              </p:cNvPr>
              <p:cNvSpPr>
                <a:spLocks noGrp="1"/>
              </p:cNvSpPr>
              <p:nvPr>
                <p:ph type="body" idx="11"/>
              </p:nvPr>
            </p:nvSpPr>
            <p:spPr>
              <a:xfrm>
                <a:off x="5857862" y="1244150"/>
                <a:ext cx="6334138" cy="5461449"/>
              </a:xfrm>
            </p:spPr>
            <p:txBody>
              <a:bodyPr anchor="t"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Sender has 2 packet “in flight.”</a:t>
                </a: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𝑊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=4</m:t>
                    </m:r>
                    <m:r>
                      <m:rPr>
                        <m:nor/>
                      </m:rPr>
                      <a:rPr lang="en-US" altLang="en-US" sz="2400" dirty="0">
                        <a:ea typeface="ＭＳ Ｐゴシック" panose="020B0600070205080204" pitchFamily="34" charset="-128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ea typeface="ＭＳ Ｐゴシック" panose="020B0600070205080204" pitchFamily="34" charset="-128"/>
                      </a:rPr>
                      <m:t>MSS</m:t>
                    </m:r>
                    <m:r>
                      <m:rPr>
                        <m:nor/>
                      </m:rPr>
                      <a:rPr lang="en-US" altLang="en-US" dirty="0">
                        <a:ea typeface="ＭＳ Ｐゴシック" panose="020B0600070205080204" pitchFamily="34" charset="-128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ea typeface="ＭＳ Ｐゴシック" panose="020B0600070205080204" pitchFamily="34" charset="-128"/>
                      </a:rPr>
                      <m:t>bytes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, it is allowed to send 2 more packets without waiting to receive ACK.</a:t>
                </a:r>
              </a:p>
              <a:p>
                <a:endParaRPr lang="en-US" altLang="en-US" sz="3400" dirty="0">
                  <a:ea typeface="ＭＳ Ｐゴシック" panose="020B0600070205080204" pitchFamily="34" charset="-128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4732A8F0-9E31-24A3-6F1E-71025CD274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1"/>
              </p:nvPr>
            </p:nvSpPr>
            <p:spPr>
              <a:xfrm>
                <a:off x="5857862" y="1244150"/>
                <a:ext cx="6334138" cy="5461449"/>
              </a:xfrm>
              <a:blipFill>
                <a:blip r:embed="rId3"/>
                <a:stretch>
                  <a:fillRect l="-1732" t="-1004" r="-27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77087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CDA5B-1449-5A52-833E-527ACF847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2EB96EB7-B19A-C2EC-CD6F-CCEE29A6EC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Uses Sliding Window ARQ</a:t>
            </a:r>
          </a:p>
        </p:txBody>
      </p:sp>
      <p:sp>
        <p:nvSpPr>
          <p:cNvPr id="3" name="Line 3">
            <a:extLst>
              <a:ext uri="{FF2B5EF4-FFF2-40B4-BE49-F238E27FC236}">
                <a16:creationId xmlns:a16="http://schemas.microsoft.com/office/drawing/2014/main" id="{6EE24C30-A112-3732-F3D4-8B4653E5C9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4405" y="1295399"/>
            <a:ext cx="0" cy="50386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FEC7D9F0-788C-51E2-79E1-31373342A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3810" y="1295400"/>
            <a:ext cx="0" cy="50608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7B6A98E5-6CBB-2046-0D3A-CDE27FA66E69}"/>
              </a:ext>
            </a:extLst>
          </p:cNvPr>
          <p:cNvSpPr>
            <a:spLocks/>
          </p:cNvSpPr>
          <p:nvPr/>
        </p:nvSpPr>
        <p:spPr bwMode="auto">
          <a:xfrm>
            <a:off x="1768690" y="1371600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 dirty="0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4FE488B-1551-7F6B-0A43-6685D8723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3299" y="1420813"/>
            <a:ext cx="737937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0E670C6D-A98C-0684-A6BC-87AE09B415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5381" y="6334053"/>
            <a:ext cx="93324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</a:t>
            </a:r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F549420E-DDCC-11A8-9456-A827A3D18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805" y="6356278"/>
            <a:ext cx="109540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Receiver</a:t>
            </a:r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340CB794-57B3-7805-4142-96249B1334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893" y="17081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EBAA72DB-368F-D9B9-B4B7-B9A440F088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892" y="13541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640B95E5-5E96-E7A0-A72F-87A84B1CB0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2005" y="13716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8" name="Text Box 21">
            <a:extLst>
              <a:ext uri="{FF2B5EF4-FFF2-40B4-BE49-F238E27FC236}">
                <a16:creationId xmlns:a16="http://schemas.microsoft.com/office/drawing/2014/main" id="{FADF40C2-7E0C-5492-0F33-CB17D8817B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227" y="1354138"/>
            <a:ext cx="684204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="1" baseline="30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Freeform 6">
            <a:extLst>
              <a:ext uri="{FF2B5EF4-FFF2-40B4-BE49-F238E27FC236}">
                <a16:creationId xmlns:a16="http://schemas.microsoft.com/office/drawing/2014/main" id="{A35C9D63-27D6-747D-9394-3BB9305063EE}"/>
              </a:ext>
            </a:extLst>
          </p:cNvPr>
          <p:cNvSpPr>
            <a:spLocks/>
          </p:cNvSpPr>
          <p:nvPr/>
        </p:nvSpPr>
        <p:spPr bwMode="auto">
          <a:xfrm>
            <a:off x="1775832" y="1688394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34776824-0DF7-DB96-8E3A-4C443038D473}"/>
              </a:ext>
            </a:extLst>
          </p:cNvPr>
          <p:cNvSpPr>
            <a:spLocks/>
          </p:cNvSpPr>
          <p:nvPr/>
        </p:nvSpPr>
        <p:spPr bwMode="auto">
          <a:xfrm>
            <a:off x="1777862" y="2005188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19" name="Line 5">
            <a:extLst>
              <a:ext uri="{FF2B5EF4-FFF2-40B4-BE49-F238E27FC236}">
                <a16:creationId xmlns:a16="http://schemas.microsoft.com/office/drawing/2014/main" id="{E790678B-70C3-AF33-A75A-94FB4D9075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97077" y="3228094"/>
            <a:ext cx="1531015" cy="505561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0" name="Line 5">
            <a:extLst>
              <a:ext uri="{FF2B5EF4-FFF2-40B4-BE49-F238E27FC236}">
                <a16:creationId xmlns:a16="http://schemas.microsoft.com/office/drawing/2014/main" id="{12A48C29-574C-5709-C7A2-27228997B7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67597" y="3485443"/>
            <a:ext cx="616460" cy="203563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1" name="Line 5">
            <a:extLst>
              <a:ext uri="{FF2B5EF4-FFF2-40B4-BE49-F238E27FC236}">
                <a16:creationId xmlns:a16="http://schemas.microsoft.com/office/drawing/2014/main" id="{8A760CBB-B27B-4D56-4D26-F0BA3BE815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55410" y="2913930"/>
            <a:ext cx="2457110" cy="811370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6" name="Text Box 7">
            <a:extLst>
              <a:ext uri="{FF2B5EF4-FFF2-40B4-BE49-F238E27FC236}">
                <a16:creationId xmlns:a16="http://schemas.microsoft.com/office/drawing/2014/main" id="{8E1433B5-5DE3-F65F-64D0-7178F767AA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0323" y="3538555"/>
            <a:ext cx="614441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CCCC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624412CE-F3B9-E10C-3EF7-A8061B8923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2359" y="3635664"/>
            <a:ext cx="614441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CCCC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p:sp>
        <p:nvSpPr>
          <p:cNvPr id="42" name="Text Box 7">
            <a:extLst>
              <a:ext uri="{FF2B5EF4-FFF2-40B4-BE49-F238E27FC236}">
                <a16:creationId xmlns:a16="http://schemas.microsoft.com/office/drawing/2014/main" id="{8F4553F6-A08B-F58D-6648-FD07B7BCC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2265" y="3645933"/>
            <a:ext cx="614441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CCCC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Placeholder 1">
                <a:extLst>
                  <a:ext uri="{FF2B5EF4-FFF2-40B4-BE49-F238E27FC236}">
                    <a16:creationId xmlns:a16="http://schemas.microsoft.com/office/drawing/2014/main" id="{5EDCA207-2231-562B-6F6C-CCE6E4C0E471}"/>
                  </a:ext>
                </a:extLst>
              </p:cNvPr>
              <p:cNvSpPr>
                <a:spLocks noGrp="1"/>
              </p:cNvSpPr>
              <p:nvPr>
                <p:ph type="body" idx="11"/>
              </p:nvPr>
            </p:nvSpPr>
            <p:spPr>
              <a:xfrm>
                <a:off x="5857862" y="1244150"/>
                <a:ext cx="6334138" cy="5461449"/>
              </a:xfrm>
            </p:spPr>
            <p:txBody>
              <a:bodyPr anchor="t"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Sender has 3 packet “in flight.”</a:t>
                </a: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𝑊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=4</m:t>
                    </m:r>
                    <m:r>
                      <m:rPr>
                        <m:nor/>
                      </m:rPr>
                      <a:rPr lang="en-US" altLang="en-US" sz="2400" dirty="0">
                        <a:ea typeface="ＭＳ Ｐゴシック" panose="020B0600070205080204" pitchFamily="34" charset="-128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ea typeface="ＭＳ Ｐゴシック" panose="020B0600070205080204" pitchFamily="34" charset="-128"/>
                      </a:rPr>
                      <m:t>MSS</m:t>
                    </m:r>
                    <m:r>
                      <m:rPr>
                        <m:nor/>
                      </m:rPr>
                      <a:rPr lang="en-US" altLang="en-US" dirty="0">
                        <a:ea typeface="ＭＳ Ｐゴシック" panose="020B0600070205080204" pitchFamily="34" charset="-128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ea typeface="ＭＳ Ｐゴシック" panose="020B0600070205080204" pitchFamily="34" charset="-128"/>
                      </a:rPr>
                      <m:t>bytes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, it is allowed to send 1 more packets without waiting to receive ACK.</a:t>
                </a:r>
              </a:p>
              <a:p>
                <a:endParaRPr lang="en-US" altLang="en-US" sz="3400" dirty="0">
                  <a:ea typeface="ＭＳ Ｐゴシック" panose="020B0600070205080204" pitchFamily="34" charset="-128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47" name="Text Placeholder 1">
                <a:extLst>
                  <a:ext uri="{FF2B5EF4-FFF2-40B4-BE49-F238E27FC236}">
                    <a16:creationId xmlns:a16="http://schemas.microsoft.com/office/drawing/2014/main" id="{5EDCA207-2231-562B-6F6C-CCE6E4C0E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1"/>
              </p:nvPr>
            </p:nvSpPr>
            <p:spPr>
              <a:xfrm>
                <a:off x="5857862" y="1244150"/>
                <a:ext cx="6334138" cy="5461449"/>
              </a:xfrm>
              <a:blipFill>
                <a:blip r:embed="rId3"/>
                <a:stretch>
                  <a:fillRect l="-1732" t="-1004" r="-279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44475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E66E1-5526-C903-74AC-48F3AF0B3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>
            <a:extLst>
              <a:ext uri="{FF2B5EF4-FFF2-40B4-BE49-F238E27FC236}">
                <a16:creationId xmlns:a16="http://schemas.microsoft.com/office/drawing/2014/main" id="{55089F7F-961C-AD41-4341-BD68906449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174"/>
            <a:ext cx="12192000" cy="111045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Uses Sliding Window ARQ</a:t>
            </a:r>
          </a:p>
        </p:txBody>
      </p:sp>
      <p:sp>
        <p:nvSpPr>
          <p:cNvPr id="28" name="Line 3">
            <a:extLst>
              <a:ext uri="{FF2B5EF4-FFF2-40B4-BE49-F238E27FC236}">
                <a16:creationId xmlns:a16="http://schemas.microsoft.com/office/drawing/2014/main" id="{98981B2D-0604-50DF-0E47-A4C17357A634}"/>
              </a:ext>
            </a:extLst>
          </p:cNvPr>
          <p:cNvSpPr>
            <a:spLocks noChangeShapeType="1"/>
          </p:cNvSpPr>
          <p:nvPr/>
        </p:nvSpPr>
        <p:spPr bwMode="auto">
          <a:xfrm>
            <a:off x="1204913" y="1307699"/>
            <a:ext cx="0" cy="503865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9" name="Line 4">
            <a:extLst>
              <a:ext uri="{FF2B5EF4-FFF2-40B4-BE49-F238E27FC236}">
                <a16:creationId xmlns:a16="http://schemas.microsoft.com/office/drawing/2014/main" id="{4E9ECD71-E6F2-D541-E2D7-C94C3701390F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4318" y="1307700"/>
            <a:ext cx="0" cy="506087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0" name="Freeform 6">
            <a:extLst>
              <a:ext uri="{FF2B5EF4-FFF2-40B4-BE49-F238E27FC236}">
                <a16:creationId xmlns:a16="http://schemas.microsoft.com/office/drawing/2014/main" id="{AB5E0A0D-7D42-7CE0-6B4D-A2398E39845B}"/>
              </a:ext>
            </a:extLst>
          </p:cNvPr>
          <p:cNvSpPr>
            <a:spLocks/>
          </p:cNvSpPr>
          <p:nvPr/>
        </p:nvSpPr>
        <p:spPr bwMode="auto">
          <a:xfrm>
            <a:off x="1219198" y="1383900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1" name="Text Box 8">
            <a:extLst>
              <a:ext uri="{FF2B5EF4-FFF2-40B4-BE49-F238E27FC236}">
                <a16:creationId xmlns:a16="http://schemas.microsoft.com/office/drawing/2014/main" id="{1C48A1A4-D8B6-528C-3DF5-7C71B756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3807" y="1433113"/>
            <a:ext cx="737937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</p:txBody>
      </p:sp>
      <p:sp>
        <p:nvSpPr>
          <p:cNvPr id="32" name="Text Box 11">
            <a:extLst>
              <a:ext uri="{FF2B5EF4-FFF2-40B4-BE49-F238E27FC236}">
                <a16:creationId xmlns:a16="http://schemas.microsoft.com/office/drawing/2014/main" id="{382F2BD0-8994-2CA2-3B70-9A60252EEB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5889" y="6346353"/>
            <a:ext cx="93324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Sender</a:t>
            </a:r>
          </a:p>
        </p:txBody>
      </p:sp>
      <p:sp>
        <p:nvSpPr>
          <p:cNvPr id="33" name="Text Box 12">
            <a:extLst>
              <a:ext uri="{FF2B5EF4-FFF2-40B4-BE49-F238E27FC236}">
                <a16:creationId xmlns:a16="http://schemas.microsoft.com/office/drawing/2014/main" id="{57724F37-0A05-30C8-1DE1-C06AEAD84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313" y="6368578"/>
            <a:ext cx="1095407" cy="40009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Receiver</a:t>
            </a:r>
          </a:p>
        </p:txBody>
      </p:sp>
      <p:sp>
        <p:nvSpPr>
          <p:cNvPr id="37" name="Line 18">
            <a:extLst>
              <a:ext uri="{FF2B5EF4-FFF2-40B4-BE49-F238E27FC236}">
                <a16:creationId xmlns:a16="http://schemas.microsoft.com/office/drawing/2014/main" id="{1192DC3B-B39E-3628-FCE9-AA2C54CE93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1" y="1720450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8" name="Line 19">
            <a:extLst>
              <a:ext uri="{FF2B5EF4-FFF2-40B4-BE49-F238E27FC236}">
                <a16:creationId xmlns:a16="http://schemas.microsoft.com/office/drawing/2014/main" id="{9E91BACF-664B-0B09-8D0F-2F02A2FAD3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" y="1366438"/>
            <a:ext cx="10382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39" name="Line 20">
            <a:extLst>
              <a:ext uri="{FF2B5EF4-FFF2-40B4-BE49-F238E27FC236}">
                <a16:creationId xmlns:a16="http://schemas.microsoft.com/office/drawing/2014/main" id="{6B406854-4EF8-04DF-5C1E-558012E29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1052513" y="1383900"/>
            <a:ext cx="0" cy="33655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arrow" w="med" len="med"/>
            <a:tailEnd type="arrow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40" name="Text Box 21">
            <a:extLst>
              <a:ext uri="{FF2B5EF4-FFF2-40B4-BE49-F238E27FC236}">
                <a16:creationId xmlns:a16="http://schemas.microsoft.com/office/drawing/2014/main" id="{B5C21F58-672F-6894-9B50-4961944D6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735" y="1366438"/>
            <a:ext cx="684204" cy="4000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/>
          <a:p>
            <a:pPr algn="r" defTabSz="914378"/>
            <a:r>
              <a:rPr lang="en-US" sz="20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="1" baseline="30000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</a:t>
            </a:r>
            <a:endParaRPr lang="en-US" sz="2000" b="1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Freeform 6">
            <a:extLst>
              <a:ext uri="{FF2B5EF4-FFF2-40B4-BE49-F238E27FC236}">
                <a16:creationId xmlns:a16="http://schemas.microsoft.com/office/drawing/2014/main" id="{A72F03FB-67BB-1E75-613C-75B8AB2716E1}"/>
              </a:ext>
            </a:extLst>
          </p:cNvPr>
          <p:cNvSpPr>
            <a:spLocks/>
          </p:cNvSpPr>
          <p:nvPr/>
        </p:nvSpPr>
        <p:spPr bwMode="auto">
          <a:xfrm>
            <a:off x="1221776" y="1682574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A61BE2B-F50E-357F-7F6B-A1F30E9F26A6}"/>
              </a:ext>
            </a:extLst>
          </p:cNvPr>
          <p:cNvSpPr>
            <a:spLocks/>
          </p:cNvSpPr>
          <p:nvPr/>
        </p:nvSpPr>
        <p:spPr bwMode="auto">
          <a:xfrm>
            <a:off x="1224354" y="1984770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024E1DB6-0572-AAFB-AB4D-DA1919A16F0C}"/>
              </a:ext>
            </a:extLst>
          </p:cNvPr>
          <p:cNvSpPr>
            <a:spLocks/>
          </p:cNvSpPr>
          <p:nvPr/>
        </p:nvSpPr>
        <p:spPr bwMode="auto">
          <a:xfrm>
            <a:off x="1219197" y="2301839"/>
            <a:ext cx="3645119" cy="1524000"/>
          </a:xfrm>
          <a:custGeom>
            <a:avLst/>
            <a:gdLst>
              <a:gd name="T0" fmla="*/ 0 w 2496"/>
              <a:gd name="T1" fmla="*/ 0 h 960"/>
              <a:gd name="T2" fmla="*/ 2496 w 2496"/>
              <a:gd name="T3" fmla="*/ 768 h 960"/>
              <a:gd name="T4" fmla="*/ 2496 w 2496"/>
              <a:gd name="T5" fmla="*/ 960 h 960"/>
              <a:gd name="T6" fmla="*/ 0 w 2496"/>
              <a:gd name="T7" fmla="*/ 192 h 960"/>
              <a:gd name="T8" fmla="*/ 0 w 2496"/>
              <a:gd name="T9" fmla="*/ 0 h 9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96" h="960">
                <a:moveTo>
                  <a:pt x="0" y="0"/>
                </a:moveTo>
                <a:lnTo>
                  <a:pt x="2496" y="768"/>
                </a:lnTo>
                <a:lnTo>
                  <a:pt x="2496" y="960"/>
                </a:lnTo>
                <a:lnTo>
                  <a:pt x="0" y="192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2" name="Line 5">
            <a:extLst>
              <a:ext uri="{FF2B5EF4-FFF2-40B4-BE49-F238E27FC236}">
                <a16:creationId xmlns:a16="http://schemas.microsoft.com/office/drawing/2014/main" id="{28DBF375-59AA-5BE0-F33D-1009EDAE84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1088" y="3538555"/>
            <a:ext cx="1531015" cy="505561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3" name="Line 5">
            <a:extLst>
              <a:ext uri="{FF2B5EF4-FFF2-40B4-BE49-F238E27FC236}">
                <a16:creationId xmlns:a16="http://schemas.microsoft.com/office/drawing/2014/main" id="{CBE68A55-E648-8D25-74D6-C1324D3F07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08" y="3795904"/>
            <a:ext cx="616460" cy="203563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4" name="Line 5">
            <a:extLst>
              <a:ext uri="{FF2B5EF4-FFF2-40B4-BE49-F238E27FC236}">
                <a16:creationId xmlns:a16="http://schemas.microsoft.com/office/drawing/2014/main" id="{61937C3D-05DA-F278-ABA8-6BDF545996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19609" y="3224391"/>
            <a:ext cx="2236921" cy="738661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p:sp>
        <p:nvSpPr>
          <p:cNvPr id="25" name="Line 5">
            <a:extLst>
              <a:ext uri="{FF2B5EF4-FFF2-40B4-BE49-F238E27FC236}">
                <a16:creationId xmlns:a16="http://schemas.microsoft.com/office/drawing/2014/main" id="{F9FB2087-BD70-4E8C-AD8A-C7534816CA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26392" y="2913929"/>
            <a:ext cx="2936634" cy="969715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r" defTabSz="914378"/>
            <a:endParaRPr lang="en-US" sz="2000" b="1">
              <a:solidFill>
                <a:srgbClr val="000000"/>
              </a:solidFill>
              <a:latin typeface="Courier New" charset="0"/>
              <a:ea typeface="ＭＳ Ｐゴシック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">
                <a:extLst>
                  <a:ext uri="{FF2B5EF4-FFF2-40B4-BE49-F238E27FC236}">
                    <a16:creationId xmlns:a16="http://schemas.microsoft.com/office/drawing/2014/main" id="{818B402F-9E21-DC9F-19B5-88CCFC83550E}"/>
                  </a:ext>
                </a:extLst>
              </p:cNvPr>
              <p:cNvSpPr>
                <a:spLocks noGrp="1"/>
              </p:cNvSpPr>
              <p:nvPr>
                <p:ph type="body" idx="11"/>
              </p:nvPr>
            </p:nvSpPr>
            <p:spPr>
              <a:xfrm>
                <a:off x="5857862" y="1244150"/>
                <a:ext cx="6334138" cy="5461449"/>
              </a:xfrm>
            </p:spPr>
            <p:txBody>
              <a:bodyPr anchor="t"/>
              <a:lstStyle/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Sender has 4 packet “in flight.”</a:t>
                </a:r>
                <a:endParaRPr lang="en-US" altLang="en-US" sz="2400" dirty="0">
                  <a:ea typeface="ＭＳ Ｐゴシック" panose="020B0600070205080204" pitchFamily="34" charset="-128"/>
                </a:endParaRPr>
              </a:p>
              <a:p>
                <a:r>
                  <a:rPr lang="en-US" altLang="en-US" dirty="0">
                    <a:ea typeface="ＭＳ Ｐゴシック" panose="020B0600070205080204" pitchFamily="34" charset="-128"/>
                  </a:rPr>
                  <a:t>Since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𝑊</m:t>
                    </m:r>
                    <m:r>
                      <a:rPr lang="en-US" altLang="en-US" i="1" dirty="0" smtClean="0">
                        <a:latin typeface="Cambria Math" panose="02040503050406030204" pitchFamily="18" charset="0"/>
                        <a:ea typeface="ＭＳ Ｐゴシック" panose="020B0600070205080204" pitchFamily="34" charset="-128"/>
                      </a:rPr>
                      <m:t> =4</m:t>
                    </m:r>
                    <m:r>
                      <m:rPr>
                        <m:nor/>
                      </m:rPr>
                      <a:rPr lang="en-US" altLang="en-US" sz="2400" dirty="0">
                        <a:ea typeface="ＭＳ Ｐゴシック" panose="020B0600070205080204" pitchFamily="34" charset="-128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ea typeface="ＭＳ Ｐゴシック" panose="020B0600070205080204" pitchFamily="34" charset="-128"/>
                      </a:rPr>
                      <m:t>MSS</m:t>
                    </m:r>
                    <m:r>
                      <m:rPr>
                        <m:nor/>
                      </m:rPr>
                      <a:rPr lang="en-US" altLang="en-US" dirty="0">
                        <a:ea typeface="ＭＳ Ｐゴシック" panose="020B0600070205080204" pitchFamily="34" charset="-128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ea typeface="ＭＳ Ｐゴシック" panose="020B0600070205080204" pitchFamily="34" charset="-128"/>
                      </a:rPr>
                      <m:t>bytes</m:t>
                    </m:r>
                  </m:oMath>
                </a14:m>
                <a:r>
                  <a:rPr lang="en-US" altLang="en-US" dirty="0">
                    <a:ea typeface="ＭＳ Ｐゴシック" panose="020B0600070205080204" pitchFamily="34" charset="-128"/>
                  </a:rPr>
                  <a:t>, It is NOT allowed to send more packets and must wait for ACK.</a:t>
                </a:r>
                <a:endParaRPr lang="en-US" altLang="en-US" sz="3400" dirty="0">
                  <a:ea typeface="ＭＳ Ｐゴシック" panose="020B0600070205080204" pitchFamily="34" charset="-128"/>
                </a:endParaRPr>
              </a:p>
              <a:p>
                <a:endParaRPr lang="en-US" altLang="en-US" dirty="0">
                  <a:ea typeface="ＭＳ Ｐゴシック" panose="020B0600070205080204" pitchFamily="34" charset="-128"/>
                </a:endParaRPr>
              </a:p>
            </p:txBody>
          </p:sp>
        </mc:Choice>
        <mc:Fallback xmlns="">
          <p:sp>
            <p:nvSpPr>
              <p:cNvPr id="12" name="Text Placeholder 1">
                <a:extLst>
                  <a:ext uri="{FF2B5EF4-FFF2-40B4-BE49-F238E27FC236}">
                    <a16:creationId xmlns:a16="http://schemas.microsoft.com/office/drawing/2014/main" id="{818B402F-9E21-DC9F-19B5-88CCFC8355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1"/>
              </p:nvPr>
            </p:nvSpPr>
            <p:spPr>
              <a:xfrm>
                <a:off x="5857862" y="1244150"/>
                <a:ext cx="6334138" cy="5461449"/>
              </a:xfrm>
              <a:blipFill>
                <a:blip r:embed="rId3"/>
                <a:stretch>
                  <a:fillRect l="-1732" t="-1004" r="-288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051363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dan-berkeley-nlp-v1">
  <a:themeElements>
    <a:clrScheme name="dan-berkeley-nlp-v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an-berkeley-nlp-v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an-berkeley-nlp-v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n-berkeley-nlp-v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n-berkeley-nlp-v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78aac226-2f03-4b4d-9037-b46d56c55210}" enabled="0" method="" siteId="{78aac226-2f03-4b4d-9037-b46d56c552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49939</TotalTime>
  <Words>1297</Words>
  <Application>Microsoft Office PowerPoint</Application>
  <PresentationFormat>Widescreen</PresentationFormat>
  <Paragraphs>362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Arial</vt:lpstr>
      <vt:lpstr>Calibri</vt:lpstr>
      <vt:lpstr>Cambria Math</vt:lpstr>
      <vt:lpstr>Courier New</vt:lpstr>
      <vt:lpstr>Helvetica</vt:lpstr>
      <vt:lpstr>Roboto</vt:lpstr>
      <vt:lpstr>Times New Roman</vt:lpstr>
      <vt:lpstr>Wingdings</vt:lpstr>
      <vt:lpstr>dan-berkeley-nlp-v1</vt:lpstr>
      <vt:lpstr>CSC358: Principles of Computer Networks </vt:lpstr>
      <vt:lpstr>Today’s Outline</vt:lpstr>
      <vt:lpstr>Reliability with Automatic Repeat request (ARQ)</vt:lpstr>
      <vt:lpstr>Stop &amp; Wait ARQ is Inefficient </vt:lpstr>
      <vt:lpstr>TCP Uses Sliding Window to Improve Throughput</vt:lpstr>
      <vt:lpstr>TCP Uses Sliding Window ARQ</vt:lpstr>
      <vt:lpstr>TCP Uses Sliding Window ARQ</vt:lpstr>
      <vt:lpstr>TCP Uses Sliding Window ARQ</vt:lpstr>
      <vt:lpstr>TCP Uses Sliding Window ARQ</vt:lpstr>
      <vt:lpstr>TCP Uses Sliding Window ARQ</vt:lpstr>
      <vt:lpstr>TCP Uses Sliding Window ARQ</vt:lpstr>
      <vt:lpstr>TCP Sliding Window and Throughput</vt:lpstr>
      <vt:lpstr>TCP Sliding Window and Throughput</vt:lpstr>
      <vt:lpstr>Sender Should Respect Receiver’s Remaining Buffer</vt:lpstr>
      <vt:lpstr>Advertised Window (Flow Control)</vt:lpstr>
      <vt:lpstr>TCP Implementation of Sliding Window at Sender</vt:lpstr>
      <vt:lpstr>Setting Window Size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188: Artificial Intelligence</dc:title>
  <dc:creator>Erfan Meskar</dc:creator>
  <cp:lastModifiedBy>Erfan Meskar</cp:lastModifiedBy>
  <cp:revision>2072</cp:revision>
  <cp:lastPrinted>2018-08-28T05:21:10Z</cp:lastPrinted>
  <dcterms:created xsi:type="dcterms:W3CDTF">2004-08-27T04:16:05Z</dcterms:created>
  <dcterms:modified xsi:type="dcterms:W3CDTF">2025-03-27T04:15:38Z</dcterms:modified>
</cp:coreProperties>
</file>