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0"/>
  </p:notesMasterIdLst>
  <p:handoutMasterIdLst>
    <p:handoutMasterId r:id="rId21"/>
  </p:handoutMasterIdLst>
  <p:sldIdLst>
    <p:sldId id="446" r:id="rId2"/>
    <p:sldId id="1357" r:id="rId3"/>
    <p:sldId id="313" r:id="rId4"/>
    <p:sldId id="316" r:id="rId5"/>
    <p:sldId id="317" r:id="rId6"/>
    <p:sldId id="318" r:id="rId7"/>
    <p:sldId id="319" r:id="rId8"/>
    <p:sldId id="320" r:id="rId9"/>
    <p:sldId id="321" r:id="rId10"/>
    <p:sldId id="1422" r:id="rId11"/>
    <p:sldId id="1437" r:id="rId12"/>
    <p:sldId id="1424" r:id="rId13"/>
    <p:sldId id="1425" r:id="rId14"/>
    <p:sldId id="1426" r:id="rId15"/>
    <p:sldId id="1428" r:id="rId16"/>
    <p:sldId id="324" r:id="rId17"/>
    <p:sldId id="1429" r:id="rId18"/>
    <p:sldId id="1358" r:id="rId19"/>
  </p:sldIdLst>
  <p:sldSz cx="12192000" cy="6858000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9292DB"/>
    <a:srgbClr val="FF9966"/>
    <a:srgbClr val="FF6600"/>
    <a:srgbClr val="9ED3D7"/>
    <a:srgbClr val="C5C000"/>
    <a:srgbClr val="7575D1"/>
    <a:srgbClr val="5F8EB0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DBDA6-6570-4E5A-9775-B30710195B3E}" v="314" dt="2025-03-27T04:02:27.473"/>
    <p1510:client id="{C789AD50-8F7A-4606-9CA3-0FF9D8F4363B}" v="9" dt="2025-03-27T19:17:44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79764" autoAdjust="0"/>
  </p:normalViewPr>
  <p:slideViewPr>
    <p:cSldViewPr>
      <p:cViewPr varScale="1">
        <p:scale>
          <a:sx n="92" d="100"/>
          <a:sy n="92" d="100"/>
        </p:scale>
        <p:origin x="34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9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C789AD50-8F7A-4606-9CA3-0FF9D8F4363B}"/>
    <pc:docChg chg="undo custSel delSld modSld sldOrd">
      <pc:chgData name="Erfan Meskar" userId="ae30a713-38f5-4e56-b874-fd636adcf478" providerId="ADAL" clId="{C789AD50-8F7A-4606-9CA3-0FF9D8F4363B}" dt="2025-03-27T19:19:04.417" v="184" actId="14100"/>
      <pc:docMkLst>
        <pc:docMk/>
      </pc:docMkLst>
      <pc:sldChg chg="modSp mod">
        <pc:chgData name="Erfan Meskar" userId="ae30a713-38f5-4e56-b874-fd636adcf478" providerId="ADAL" clId="{C789AD50-8F7A-4606-9CA3-0FF9D8F4363B}" dt="2025-03-27T19:13:26.269" v="48" actId="20577"/>
        <pc:sldMkLst>
          <pc:docMk/>
          <pc:sldMk cId="0" sldId="313"/>
        </pc:sldMkLst>
        <pc:spChg chg="mod">
          <ac:chgData name="Erfan Meskar" userId="ae30a713-38f5-4e56-b874-fd636adcf478" providerId="ADAL" clId="{C789AD50-8F7A-4606-9CA3-0FF9D8F4363B}" dt="2025-03-27T19:13:26.269" v="48" actId="20577"/>
          <ac:spMkLst>
            <pc:docMk/>
            <pc:sldMk cId="0" sldId="313"/>
            <ac:spMk id="1755138" creationId="{00000000-0000-0000-0000-000000000000}"/>
          </ac:spMkLst>
        </pc:spChg>
      </pc:sldChg>
      <pc:sldChg chg="modSp mod">
        <pc:chgData name="Erfan Meskar" userId="ae30a713-38f5-4e56-b874-fd636adcf478" providerId="ADAL" clId="{C789AD50-8F7A-4606-9CA3-0FF9D8F4363B}" dt="2025-03-27T19:19:04.417" v="184" actId="14100"/>
        <pc:sldMkLst>
          <pc:docMk/>
          <pc:sldMk cId="0" sldId="324"/>
        </pc:sldMkLst>
        <pc:spChg chg="mod">
          <ac:chgData name="Erfan Meskar" userId="ae30a713-38f5-4e56-b874-fd636adcf478" providerId="ADAL" clId="{C789AD50-8F7A-4606-9CA3-0FF9D8F4363B}" dt="2025-03-27T19:19:04.417" v="184" actId="14100"/>
          <ac:spMkLst>
            <pc:docMk/>
            <pc:sldMk cId="0" sldId="324"/>
            <ac:spMk id="1771523" creationId="{00000000-0000-0000-0000-000000000000}"/>
          </ac:spMkLst>
        </pc:spChg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27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28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29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0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2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3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4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5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6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7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8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39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0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1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3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4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5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6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7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8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49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50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58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0" sldId="359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3126034106" sldId="361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694786607" sldId="440"/>
        </pc:sldMkLst>
      </pc:sldChg>
      <pc:sldChg chg="modSp mod">
        <pc:chgData name="Erfan Meskar" userId="ae30a713-38f5-4e56-b874-fd636adcf478" providerId="ADAL" clId="{C789AD50-8F7A-4606-9CA3-0FF9D8F4363B}" dt="2025-03-27T04:06:44.592" v="38" actId="20577"/>
        <pc:sldMkLst>
          <pc:docMk/>
          <pc:sldMk cId="0" sldId="446"/>
        </pc:sldMkLst>
        <pc:spChg chg="mod">
          <ac:chgData name="Erfan Meskar" userId="ae30a713-38f5-4e56-b874-fd636adcf478" providerId="ADAL" clId="{C789AD50-8F7A-4606-9CA3-0FF9D8F4363B}" dt="2025-03-27T04:06:44.592" v="38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2268812590" sldId="507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3360584789" sldId="508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2979497170" sldId="509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1767403606" sldId="510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956802315" sldId="542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4234820627" sldId="554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1429179288" sldId="579"/>
        </pc:sldMkLst>
      </pc:sldChg>
      <pc:sldChg chg="modSp mod">
        <pc:chgData name="Erfan Meskar" userId="ae30a713-38f5-4e56-b874-fd636adcf478" providerId="ADAL" clId="{C789AD50-8F7A-4606-9CA3-0FF9D8F4363B}" dt="2025-03-27T04:06:28.687" v="34" actId="20577"/>
        <pc:sldMkLst>
          <pc:docMk/>
          <pc:sldMk cId="1227264701" sldId="1357"/>
        </pc:sldMkLst>
        <pc:spChg chg="mod">
          <ac:chgData name="Erfan Meskar" userId="ae30a713-38f5-4e56-b874-fd636adcf478" providerId="ADAL" clId="{C789AD50-8F7A-4606-9CA3-0FF9D8F4363B}" dt="2025-03-27T04:06:28.687" v="34" actId="20577"/>
          <ac:spMkLst>
            <pc:docMk/>
            <pc:sldMk cId="1227264701" sldId="1357"/>
            <ac:spMk id="1751043" creationId="{00000000-0000-0000-0000-000000000000}"/>
          </ac:spMkLst>
        </pc:spChg>
      </pc:sldChg>
      <pc:sldChg chg="modSp mod ord">
        <pc:chgData name="Erfan Meskar" userId="ae30a713-38f5-4e56-b874-fd636adcf478" providerId="ADAL" clId="{C789AD50-8F7A-4606-9CA3-0FF9D8F4363B}" dt="2025-03-27T19:18:46.737" v="181" actId="20577"/>
        <pc:sldMkLst>
          <pc:docMk/>
          <pc:sldMk cId="1177909923" sldId="1358"/>
        </pc:sldMkLst>
        <pc:spChg chg="mod">
          <ac:chgData name="Erfan Meskar" userId="ae30a713-38f5-4e56-b874-fd636adcf478" providerId="ADAL" clId="{C789AD50-8F7A-4606-9CA3-0FF9D8F4363B}" dt="2025-03-27T19:18:46.737" v="181" actId="20577"/>
          <ac:spMkLst>
            <pc:docMk/>
            <pc:sldMk cId="1177909923" sldId="1358"/>
            <ac:spMk id="1755138" creationId="{00000000-0000-0000-0000-000000000000}"/>
          </ac:spMkLst>
        </pc:spChg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1075699901" sldId="1410"/>
        </pc:sldMkLst>
      </pc:sldChg>
      <pc:sldChg chg="modSp mod">
        <pc:chgData name="Erfan Meskar" userId="ae30a713-38f5-4e56-b874-fd636adcf478" providerId="ADAL" clId="{C789AD50-8F7A-4606-9CA3-0FF9D8F4363B}" dt="2025-03-27T19:15:28.967" v="105" actId="5793"/>
        <pc:sldMkLst>
          <pc:docMk/>
          <pc:sldMk cId="81502215" sldId="1426"/>
        </pc:sldMkLst>
        <pc:spChg chg="mod">
          <ac:chgData name="Erfan Meskar" userId="ae30a713-38f5-4e56-b874-fd636adcf478" providerId="ADAL" clId="{C789AD50-8F7A-4606-9CA3-0FF9D8F4363B}" dt="2025-03-27T19:15:28.967" v="105" actId="5793"/>
          <ac:spMkLst>
            <pc:docMk/>
            <pc:sldMk cId="81502215" sldId="1426"/>
            <ac:spMk id="1773570" creationId="{00000000-0000-0000-0000-000000000000}"/>
          </ac:spMkLst>
        </pc:spChg>
        <pc:spChg chg="mod">
          <ac:chgData name="Erfan Meskar" userId="ae30a713-38f5-4e56-b874-fd636adcf478" providerId="ADAL" clId="{C789AD50-8F7A-4606-9CA3-0FF9D8F4363B}" dt="2025-03-27T19:14:49.963" v="78" actId="20577"/>
          <ac:spMkLst>
            <pc:docMk/>
            <pc:sldMk cId="81502215" sldId="1426"/>
            <ac:spMk id="1773571" creationId="{00000000-0000-0000-0000-000000000000}"/>
          </ac:spMkLst>
        </pc:spChg>
      </pc:sldChg>
      <pc:sldChg chg="modSp mod">
        <pc:chgData name="Erfan Meskar" userId="ae30a713-38f5-4e56-b874-fd636adcf478" providerId="ADAL" clId="{C789AD50-8F7A-4606-9CA3-0FF9D8F4363B}" dt="2025-03-27T19:16:48.873" v="137" actId="20577"/>
        <pc:sldMkLst>
          <pc:docMk/>
          <pc:sldMk cId="1080346908" sldId="1428"/>
        </pc:sldMkLst>
        <pc:spChg chg="mod">
          <ac:chgData name="Erfan Meskar" userId="ae30a713-38f5-4e56-b874-fd636adcf478" providerId="ADAL" clId="{C789AD50-8F7A-4606-9CA3-0FF9D8F4363B}" dt="2025-03-27T19:15:09.881" v="98" actId="20577"/>
          <ac:spMkLst>
            <pc:docMk/>
            <pc:sldMk cId="1080346908" sldId="1428"/>
            <ac:spMk id="1771522" creationId="{00000000-0000-0000-0000-000000000000}"/>
          </ac:spMkLst>
        </pc:spChg>
        <pc:spChg chg="mod">
          <ac:chgData name="Erfan Meskar" userId="ae30a713-38f5-4e56-b874-fd636adcf478" providerId="ADAL" clId="{C789AD50-8F7A-4606-9CA3-0FF9D8F4363B}" dt="2025-03-27T19:16:48.873" v="137" actId="20577"/>
          <ac:spMkLst>
            <pc:docMk/>
            <pc:sldMk cId="1080346908" sldId="1428"/>
            <ac:spMk id="1771523" creationId="{00000000-0000-0000-0000-000000000000}"/>
          </ac:spMkLst>
        </pc:spChg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4232561266" sldId="1430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485482370" sldId="1431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389423808" sldId="1432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2449924873" sldId="1433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1069233288" sldId="1434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2642780887" sldId="1435"/>
        </pc:sldMkLst>
      </pc:sldChg>
      <pc:sldChg chg="del">
        <pc:chgData name="Erfan Meskar" userId="ae30a713-38f5-4e56-b874-fd636adcf478" providerId="ADAL" clId="{C789AD50-8F7A-4606-9CA3-0FF9D8F4363B}" dt="2025-03-27T04:07:11.337" v="39" actId="47"/>
        <pc:sldMkLst>
          <pc:docMk/>
          <pc:sldMk cId="3929125746" sldId="1436"/>
        </pc:sldMkLst>
      </pc:sldChg>
      <pc:sldMasterChg chg="delSldLayout">
        <pc:chgData name="Erfan Meskar" userId="ae30a713-38f5-4e56-b874-fd636adcf478" providerId="ADAL" clId="{C789AD50-8F7A-4606-9CA3-0FF9D8F4363B}" dt="2025-03-27T04:07:11.337" v="39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789AD50-8F7A-4606-9CA3-0FF9D8F4363B}" dt="2025-03-27T04:07:11.337" v="39" actId="47"/>
          <pc:sldLayoutMkLst>
            <pc:docMk/>
            <pc:sldMasterMk cId="0" sldId="2147483740"/>
            <pc:sldLayoutMk cId="255830344" sldId="2147483752"/>
          </pc:sldLayoutMkLst>
        </pc:sldLayoutChg>
      </pc:sldMasterChg>
    </pc:docChg>
  </pc:docChgLst>
  <pc:docChgLst>
    <pc:chgData name="Erfan Meskar" userId="ae30a713-38f5-4e56-b874-fd636adcf478" providerId="ADAL" clId="{77B65B78-8419-4AC1-BF02-AC749C243BAA}"/>
    <pc:docChg chg="undo redo custSel addSld delSld modSld sldOrd modMainMaster">
      <pc:chgData name="Erfan Meskar" userId="ae30a713-38f5-4e56-b874-fd636adcf478" providerId="ADAL" clId="{77B65B78-8419-4AC1-BF02-AC749C243BAA}" dt="2024-04-03T16:37:38.210" v="1709" actId="1036"/>
      <pc:docMkLst>
        <pc:docMk/>
      </pc:docMkLst>
      <pc:sldChg chg="delSp modSp mod">
        <pc:chgData name="Erfan Meskar" userId="ae30a713-38f5-4e56-b874-fd636adcf478" providerId="ADAL" clId="{77B65B78-8419-4AC1-BF02-AC749C243BAA}" dt="2024-03-27T02:18:19.454" v="193" actId="27636"/>
        <pc:sldMkLst>
          <pc:docMk/>
          <pc:sldMk cId="0" sldId="311"/>
        </pc:sldMkLst>
      </pc:sldChg>
      <pc:sldChg chg="del">
        <pc:chgData name="Erfan Meskar" userId="ae30a713-38f5-4e56-b874-fd636adcf478" providerId="ADAL" clId="{77B65B78-8419-4AC1-BF02-AC749C243BAA}" dt="2024-03-27T02:13:45.183" v="154" actId="47"/>
        <pc:sldMkLst>
          <pc:docMk/>
          <pc:sldMk cId="0" sldId="312"/>
        </pc:sldMkLst>
      </pc:sldChg>
      <pc:sldChg chg="addSp delSp modSp mod modAnim">
        <pc:chgData name="Erfan Meskar" userId="ae30a713-38f5-4e56-b874-fd636adcf478" providerId="ADAL" clId="{77B65B78-8419-4AC1-BF02-AC749C243BAA}" dt="2024-03-27T02:25:53.156" v="315" actId="20577"/>
        <pc:sldMkLst>
          <pc:docMk/>
          <pc:sldMk cId="0" sldId="313"/>
        </pc:sldMkLst>
      </pc:sldChg>
      <pc:sldChg chg="del">
        <pc:chgData name="Erfan Meskar" userId="ae30a713-38f5-4e56-b874-fd636adcf478" providerId="ADAL" clId="{77B65B78-8419-4AC1-BF02-AC749C243BAA}" dt="2024-03-27T02:13:47.789" v="155" actId="47"/>
        <pc:sldMkLst>
          <pc:docMk/>
          <pc:sldMk cId="0" sldId="314"/>
        </pc:sldMkLst>
      </pc:sldChg>
      <pc:sldChg chg="del">
        <pc:chgData name="Erfan Meskar" userId="ae30a713-38f5-4e56-b874-fd636adcf478" providerId="ADAL" clId="{77B65B78-8419-4AC1-BF02-AC749C243BAA}" dt="2024-03-27T02:13:51.265" v="156" actId="47"/>
        <pc:sldMkLst>
          <pc:docMk/>
          <pc:sldMk cId="0" sldId="315"/>
        </pc:sldMkLst>
      </pc:sldChg>
      <pc:sldChg chg="delSp modSp mod">
        <pc:chgData name="Erfan Meskar" userId="ae30a713-38f5-4e56-b874-fd636adcf478" providerId="ADAL" clId="{77B65B78-8419-4AC1-BF02-AC749C243BAA}" dt="2024-03-27T01:35:06.060" v="152" actId="1035"/>
        <pc:sldMkLst>
          <pc:docMk/>
          <pc:sldMk cId="0" sldId="316"/>
        </pc:sldMkLst>
      </pc:sldChg>
      <pc:sldChg chg="addSp delSp modSp mod">
        <pc:chgData name="Erfan Meskar" userId="ae30a713-38f5-4e56-b874-fd636adcf478" providerId="ADAL" clId="{77B65B78-8419-4AC1-BF02-AC749C243BAA}" dt="2024-03-27T01:31:38.230" v="104" actId="1076"/>
        <pc:sldMkLst>
          <pc:docMk/>
          <pc:sldMk cId="0" sldId="317"/>
        </pc:sldMkLst>
      </pc:sldChg>
      <pc:sldChg chg="modSp mod">
        <pc:chgData name="Erfan Meskar" userId="ae30a713-38f5-4e56-b874-fd636adcf478" providerId="ADAL" clId="{77B65B78-8419-4AC1-BF02-AC749C243BAA}" dt="2024-03-27T02:14:52.167" v="162" actId="20577"/>
        <pc:sldMkLst>
          <pc:docMk/>
          <pc:sldMk cId="0" sldId="318"/>
        </pc:sldMkLst>
      </pc:sldChg>
      <pc:sldChg chg="modSp mod">
        <pc:chgData name="Erfan Meskar" userId="ae30a713-38f5-4e56-b874-fd636adcf478" providerId="ADAL" clId="{77B65B78-8419-4AC1-BF02-AC749C243BAA}" dt="2024-03-27T02:25:37.357" v="305" actId="20577"/>
        <pc:sldMkLst>
          <pc:docMk/>
          <pc:sldMk cId="0" sldId="319"/>
        </pc:sldMkLst>
      </pc:sldChg>
      <pc:sldChg chg="addSp modSp mod">
        <pc:chgData name="Erfan Meskar" userId="ae30a713-38f5-4e56-b874-fd636adcf478" providerId="ADAL" clId="{77B65B78-8419-4AC1-BF02-AC749C243BAA}" dt="2024-03-27T02:52:01.948" v="611" actId="20577"/>
        <pc:sldMkLst>
          <pc:docMk/>
          <pc:sldMk cId="0" sldId="321"/>
        </pc:sldMkLst>
      </pc:sldChg>
      <pc:sldChg chg="del">
        <pc:chgData name="Erfan Meskar" userId="ae30a713-38f5-4e56-b874-fd636adcf478" providerId="ADAL" clId="{77B65B78-8419-4AC1-BF02-AC749C243BAA}" dt="2024-03-27T02:37:28.270" v="316" actId="47"/>
        <pc:sldMkLst>
          <pc:docMk/>
          <pc:sldMk cId="0" sldId="322"/>
        </pc:sldMkLst>
      </pc:sldChg>
      <pc:sldChg chg="del">
        <pc:chgData name="Erfan Meskar" userId="ae30a713-38f5-4e56-b874-fd636adcf478" providerId="ADAL" clId="{77B65B78-8419-4AC1-BF02-AC749C243BAA}" dt="2024-03-27T02:38:07.506" v="317" actId="47"/>
        <pc:sldMkLst>
          <pc:docMk/>
          <pc:sldMk cId="0" sldId="323"/>
        </pc:sldMkLst>
      </pc:sldChg>
      <pc:sldChg chg="modSp mod">
        <pc:chgData name="Erfan Meskar" userId="ae30a713-38f5-4e56-b874-fd636adcf478" providerId="ADAL" clId="{77B65B78-8419-4AC1-BF02-AC749C243BAA}" dt="2024-03-27T03:33:37.075" v="1065" actId="20577"/>
        <pc:sldMkLst>
          <pc:docMk/>
          <pc:sldMk cId="0" sldId="324"/>
        </pc:sldMkLst>
      </pc:sldChg>
      <pc:sldChg chg="del">
        <pc:chgData name="Erfan Meskar" userId="ae30a713-38f5-4e56-b874-fd636adcf478" providerId="ADAL" clId="{77B65B78-8419-4AC1-BF02-AC749C243BAA}" dt="2024-03-27T02:48:57.623" v="581" actId="47"/>
        <pc:sldMkLst>
          <pc:docMk/>
          <pc:sldMk cId="0" sldId="325"/>
        </pc:sldMkLst>
      </pc:sldChg>
      <pc:sldChg chg="del">
        <pc:chgData name="Erfan Meskar" userId="ae30a713-38f5-4e56-b874-fd636adcf478" providerId="ADAL" clId="{77B65B78-8419-4AC1-BF02-AC749C243BAA}" dt="2024-03-27T02:48:57.623" v="581" actId="47"/>
        <pc:sldMkLst>
          <pc:docMk/>
          <pc:sldMk cId="0" sldId="326"/>
        </pc:sldMkLst>
      </pc:sldChg>
      <pc:sldChg chg="modSp mod">
        <pc:chgData name="Erfan Meskar" userId="ae30a713-38f5-4e56-b874-fd636adcf478" providerId="ADAL" clId="{77B65B78-8419-4AC1-BF02-AC749C243BAA}" dt="2024-03-27T03:36:45.382" v="1091" actId="14100"/>
        <pc:sldMkLst>
          <pc:docMk/>
          <pc:sldMk cId="0" sldId="328"/>
        </pc:sldMkLst>
      </pc:sldChg>
      <pc:sldChg chg="addSp delSp modSp mod">
        <pc:chgData name="Erfan Meskar" userId="ae30a713-38f5-4e56-b874-fd636adcf478" providerId="ADAL" clId="{77B65B78-8419-4AC1-BF02-AC749C243BAA}" dt="2024-03-27T03:58:57.647" v="1318" actId="1037"/>
        <pc:sldMkLst>
          <pc:docMk/>
          <pc:sldMk cId="0" sldId="329"/>
        </pc:sldMkLst>
      </pc:sldChg>
      <pc:sldChg chg="addSp delSp modSp mod">
        <pc:chgData name="Erfan Meskar" userId="ae30a713-38f5-4e56-b874-fd636adcf478" providerId="ADAL" clId="{77B65B78-8419-4AC1-BF02-AC749C243BAA}" dt="2024-03-27T03:52:04.259" v="1238" actId="20577"/>
        <pc:sldMkLst>
          <pc:docMk/>
          <pc:sldMk cId="0" sldId="330"/>
        </pc:sldMkLst>
      </pc:sldChg>
      <pc:sldChg chg="modSp mod">
        <pc:chgData name="Erfan Meskar" userId="ae30a713-38f5-4e56-b874-fd636adcf478" providerId="ADAL" clId="{77B65B78-8419-4AC1-BF02-AC749C243BAA}" dt="2024-03-27T04:06:20.722" v="1336" actId="20577"/>
        <pc:sldMkLst>
          <pc:docMk/>
          <pc:sldMk cId="0" sldId="332"/>
        </pc:sldMkLst>
      </pc:sldChg>
      <pc:sldChg chg="modSp mod">
        <pc:chgData name="Erfan Meskar" userId="ae30a713-38f5-4e56-b874-fd636adcf478" providerId="ADAL" clId="{77B65B78-8419-4AC1-BF02-AC749C243BAA}" dt="2024-03-27T04:06:53.671" v="1337" actId="20577"/>
        <pc:sldMkLst>
          <pc:docMk/>
          <pc:sldMk cId="0" sldId="333"/>
        </pc:sldMkLst>
      </pc:sldChg>
      <pc:sldChg chg="modSp mod">
        <pc:chgData name="Erfan Meskar" userId="ae30a713-38f5-4e56-b874-fd636adcf478" providerId="ADAL" clId="{77B65B78-8419-4AC1-BF02-AC749C243BAA}" dt="2024-03-27T04:07:05.672" v="1341" actId="1036"/>
        <pc:sldMkLst>
          <pc:docMk/>
          <pc:sldMk cId="0" sldId="334"/>
        </pc:sldMkLst>
      </pc:sldChg>
      <pc:sldChg chg="addSp delSp modSp mod delAnim modAnim">
        <pc:chgData name="Erfan Meskar" userId="ae30a713-38f5-4e56-b874-fd636adcf478" providerId="ADAL" clId="{77B65B78-8419-4AC1-BF02-AC749C243BAA}" dt="2024-03-27T04:56:47.854" v="1502" actId="20577"/>
        <pc:sldMkLst>
          <pc:docMk/>
          <pc:sldMk cId="0" sldId="337"/>
        </pc:sldMkLst>
      </pc:sldChg>
      <pc:sldChg chg="modSp mod">
        <pc:chgData name="Erfan Meskar" userId="ae30a713-38f5-4e56-b874-fd636adcf478" providerId="ADAL" clId="{77B65B78-8419-4AC1-BF02-AC749C243BAA}" dt="2024-03-27T04:27:17.443" v="1374" actId="20577"/>
        <pc:sldMkLst>
          <pc:docMk/>
          <pc:sldMk cId="0" sldId="339"/>
        </pc:sldMkLst>
      </pc:sldChg>
      <pc:sldChg chg="modSp mod">
        <pc:chgData name="Erfan Meskar" userId="ae30a713-38f5-4e56-b874-fd636adcf478" providerId="ADAL" clId="{77B65B78-8419-4AC1-BF02-AC749C243BAA}" dt="2024-03-27T04:29:01.497" v="1378" actId="1035"/>
        <pc:sldMkLst>
          <pc:docMk/>
          <pc:sldMk cId="0" sldId="341"/>
        </pc:sldMkLst>
      </pc:sldChg>
      <pc:sldChg chg="modSp mod">
        <pc:chgData name="Erfan Meskar" userId="ae30a713-38f5-4e56-b874-fd636adcf478" providerId="ADAL" clId="{77B65B78-8419-4AC1-BF02-AC749C243BAA}" dt="2024-03-27T04:29:57.298" v="1383" actId="20577"/>
        <pc:sldMkLst>
          <pc:docMk/>
          <pc:sldMk cId="0" sldId="344"/>
        </pc:sldMkLst>
      </pc:sldChg>
      <pc:sldChg chg="modSp mod">
        <pc:chgData name="Erfan Meskar" userId="ae30a713-38f5-4e56-b874-fd636adcf478" providerId="ADAL" clId="{77B65B78-8419-4AC1-BF02-AC749C243BAA}" dt="2024-03-27T04:36:18.838" v="1410" actId="27636"/>
        <pc:sldMkLst>
          <pc:docMk/>
          <pc:sldMk cId="0" sldId="349"/>
        </pc:sldMkLst>
      </pc:sldChg>
      <pc:sldChg chg="modSp mod">
        <pc:chgData name="Erfan Meskar" userId="ae30a713-38f5-4e56-b874-fd636adcf478" providerId="ADAL" clId="{77B65B78-8419-4AC1-BF02-AC749C243BAA}" dt="2024-03-27T04:39:20.579" v="1411" actId="6549"/>
        <pc:sldMkLst>
          <pc:docMk/>
          <pc:sldMk cId="0" sldId="350"/>
        </pc:sldMkLst>
      </pc:sldChg>
      <pc:sldChg chg="modSp mod">
        <pc:chgData name="Erfan Meskar" userId="ae30a713-38f5-4e56-b874-fd636adcf478" providerId="ADAL" clId="{77B65B78-8419-4AC1-BF02-AC749C243BAA}" dt="2024-03-27T04:40:15.677" v="1412" actId="20577"/>
        <pc:sldMkLst>
          <pc:docMk/>
          <pc:sldMk cId="0" sldId="358"/>
        </pc:sldMkLst>
      </pc:sldChg>
      <pc:sldChg chg="modSp mod">
        <pc:chgData name="Erfan Meskar" userId="ae30a713-38f5-4e56-b874-fd636adcf478" providerId="ADAL" clId="{77B65B78-8419-4AC1-BF02-AC749C243BAA}" dt="2024-03-27T03:52:12.478" v="1241" actId="1036"/>
        <pc:sldMkLst>
          <pc:docMk/>
          <pc:sldMk cId="0" sldId="359"/>
        </pc:sldMkLst>
      </pc:sldChg>
      <pc:sldChg chg="modSp mod">
        <pc:chgData name="Erfan Meskar" userId="ae30a713-38f5-4e56-b874-fd636adcf478" providerId="ADAL" clId="{77B65B78-8419-4AC1-BF02-AC749C243BAA}" dt="2024-03-27T04:01:18.819" v="1322" actId="1036"/>
        <pc:sldMkLst>
          <pc:docMk/>
          <pc:sldMk cId="3126034106" sldId="361"/>
        </pc:sldMkLst>
      </pc:sldChg>
      <pc:sldChg chg="modSp mod">
        <pc:chgData name="Erfan Meskar" userId="ae30a713-38f5-4e56-b874-fd636adcf478" providerId="ADAL" clId="{77B65B78-8419-4AC1-BF02-AC749C243BAA}" dt="2024-04-03T16:37:38.210" v="1709" actId="1036"/>
        <pc:sldMkLst>
          <pc:docMk/>
          <pc:sldMk cId="0" sldId="386"/>
        </pc:sldMkLst>
      </pc:sldChg>
      <pc:sldChg chg="delSp modSp add mod">
        <pc:chgData name="Erfan Meskar" userId="ae30a713-38f5-4e56-b874-fd636adcf478" providerId="ADAL" clId="{77B65B78-8419-4AC1-BF02-AC749C243BAA}" dt="2024-03-27T05:19:34.216" v="1609" actId="20577"/>
        <pc:sldMkLst>
          <pc:docMk/>
          <pc:sldMk cId="622475049" sldId="387"/>
        </pc:sldMkLst>
      </pc:sldChg>
      <pc:sldChg chg="modSp add mod">
        <pc:chgData name="Erfan Meskar" userId="ae30a713-38f5-4e56-b874-fd636adcf478" providerId="ADAL" clId="{77B65B78-8419-4AC1-BF02-AC749C243BAA}" dt="2024-03-27T05:05:15.709" v="1524" actId="27636"/>
        <pc:sldMkLst>
          <pc:docMk/>
          <pc:sldMk cId="1555812061" sldId="414"/>
        </pc:sldMkLst>
      </pc:sldChg>
      <pc:sldChg chg="addSp delSp modSp add mod setBg">
        <pc:chgData name="Erfan Meskar" userId="ae30a713-38f5-4e56-b874-fd636adcf478" providerId="ADAL" clId="{77B65B78-8419-4AC1-BF02-AC749C243BAA}" dt="2024-03-27T05:11:39.699" v="1608" actId="20577"/>
        <pc:sldMkLst>
          <pc:docMk/>
          <pc:sldMk cId="694786607" sldId="440"/>
        </pc:sldMkLst>
      </pc:sldChg>
      <pc:sldChg chg="modSp add mod">
        <pc:chgData name="Erfan Meskar" userId="ae30a713-38f5-4e56-b874-fd636adcf478" providerId="ADAL" clId="{77B65B78-8419-4AC1-BF02-AC749C243BAA}" dt="2024-03-27T05:19:40.352" v="1610" actId="20577"/>
        <pc:sldMkLst>
          <pc:docMk/>
          <pc:sldMk cId="287917341" sldId="443"/>
        </pc:sldMkLst>
      </pc:sldChg>
      <pc:sldChg chg="modSp mod">
        <pc:chgData name="Erfan Meskar" userId="ae30a713-38f5-4e56-b874-fd636adcf478" providerId="ADAL" clId="{77B65B78-8419-4AC1-BF02-AC749C243BAA}" dt="2024-03-27T00:37:50.431" v="3"/>
        <pc:sldMkLst>
          <pc:docMk/>
          <pc:sldMk cId="0" sldId="446"/>
        </pc:sldMkLst>
      </pc:sldChg>
      <pc:sldChg chg="modSp add mod">
        <pc:chgData name="Erfan Meskar" userId="ae30a713-38f5-4e56-b874-fd636adcf478" providerId="ADAL" clId="{77B65B78-8419-4AC1-BF02-AC749C243BAA}" dt="2024-03-27T05:00:57.342" v="1506" actId="20577"/>
        <pc:sldMkLst>
          <pc:docMk/>
          <pc:sldMk cId="2268812590" sldId="507"/>
        </pc:sldMkLst>
      </pc:sldChg>
      <pc:sldChg chg="modSp add mod">
        <pc:chgData name="Erfan Meskar" userId="ae30a713-38f5-4e56-b874-fd636adcf478" providerId="ADAL" clId="{77B65B78-8419-4AC1-BF02-AC749C243BAA}" dt="2024-03-27T05:01:36.024" v="1510" actId="404"/>
        <pc:sldMkLst>
          <pc:docMk/>
          <pc:sldMk cId="3360584789" sldId="508"/>
        </pc:sldMkLst>
      </pc:sldChg>
      <pc:sldChg chg="modSp add mod">
        <pc:chgData name="Erfan Meskar" userId="ae30a713-38f5-4e56-b874-fd636adcf478" providerId="ADAL" clId="{77B65B78-8419-4AC1-BF02-AC749C243BAA}" dt="2024-03-27T05:02:36.526" v="1518"/>
        <pc:sldMkLst>
          <pc:docMk/>
          <pc:sldMk cId="2979497170" sldId="509"/>
        </pc:sldMkLst>
      </pc:sldChg>
      <pc:sldChg chg="modSp add mod">
        <pc:chgData name="Erfan Meskar" userId="ae30a713-38f5-4e56-b874-fd636adcf478" providerId="ADAL" clId="{77B65B78-8419-4AC1-BF02-AC749C243BAA}" dt="2024-03-27T05:02:29.734" v="1517"/>
        <pc:sldMkLst>
          <pc:docMk/>
          <pc:sldMk cId="1767403606" sldId="510"/>
        </pc:sldMkLst>
      </pc:sldChg>
      <pc:sldChg chg="add del">
        <pc:chgData name="Erfan Meskar" userId="ae30a713-38f5-4e56-b874-fd636adcf478" providerId="ADAL" clId="{77B65B78-8419-4AC1-BF02-AC749C243BAA}" dt="2024-03-27T15:45:02.636" v="1638" actId="47"/>
        <pc:sldMkLst>
          <pc:docMk/>
          <pc:sldMk cId="681308350" sldId="531"/>
        </pc:sldMkLst>
      </pc:sldChg>
      <pc:sldChg chg="delSp add mod">
        <pc:chgData name="Erfan Meskar" userId="ae30a713-38f5-4e56-b874-fd636adcf478" providerId="ADAL" clId="{77B65B78-8419-4AC1-BF02-AC749C243BAA}" dt="2024-03-27T05:01:03.633" v="1507" actId="478"/>
        <pc:sldMkLst>
          <pc:docMk/>
          <pc:sldMk cId="956802315" sldId="542"/>
        </pc:sldMkLst>
      </pc:sldChg>
      <pc:sldChg chg="delSp modSp add mod">
        <pc:chgData name="Erfan Meskar" userId="ae30a713-38f5-4e56-b874-fd636adcf478" providerId="ADAL" clId="{77B65B78-8419-4AC1-BF02-AC749C243BAA}" dt="2024-03-27T05:02:51.603" v="1522" actId="1035"/>
        <pc:sldMkLst>
          <pc:docMk/>
          <pc:sldMk cId="4234820627" sldId="554"/>
        </pc:sldMkLst>
      </pc:sldChg>
      <pc:sldChg chg="delSp add mod">
        <pc:chgData name="Erfan Meskar" userId="ae30a713-38f5-4e56-b874-fd636adcf478" providerId="ADAL" clId="{77B65B78-8419-4AC1-BF02-AC749C243BAA}" dt="2024-03-27T05:01:46.984" v="1511" actId="478"/>
        <pc:sldMkLst>
          <pc:docMk/>
          <pc:sldMk cId="1429179288" sldId="579"/>
        </pc:sldMkLst>
      </pc:sldChg>
      <pc:sldChg chg="add del">
        <pc:chgData name="Erfan Meskar" userId="ae30a713-38f5-4e56-b874-fd636adcf478" providerId="ADAL" clId="{77B65B78-8419-4AC1-BF02-AC749C243BAA}" dt="2024-03-27T02:18:24.005" v="194" actId="47"/>
        <pc:sldMkLst>
          <pc:docMk/>
          <pc:sldMk cId="1436727131" sldId="1356"/>
        </pc:sldMkLst>
      </pc:sldChg>
      <pc:sldChg chg="modSp add mod">
        <pc:chgData name="Erfan Meskar" userId="ae30a713-38f5-4e56-b874-fd636adcf478" providerId="ADAL" clId="{77B65B78-8419-4AC1-BF02-AC749C243BAA}" dt="2024-04-03T16:35:26.589" v="1699" actId="207"/>
        <pc:sldMkLst>
          <pc:docMk/>
          <pc:sldMk cId="1227264701" sldId="1357"/>
        </pc:sldMkLst>
      </pc:sldChg>
      <pc:sldChg chg="add ord">
        <pc:chgData name="Erfan Meskar" userId="ae30a713-38f5-4e56-b874-fd636adcf478" providerId="ADAL" clId="{77B65B78-8419-4AC1-BF02-AC749C243BAA}" dt="2024-03-27T02:25:15.611" v="301"/>
        <pc:sldMkLst>
          <pc:docMk/>
          <pc:sldMk cId="1177909923" sldId="1358"/>
        </pc:sldMkLst>
      </pc:sldChg>
      <pc:sldChg chg="modSp add del">
        <pc:chgData name="Erfan Meskar" userId="ae30a713-38f5-4e56-b874-fd636adcf478" providerId="ADAL" clId="{77B65B78-8419-4AC1-BF02-AC749C243BAA}" dt="2024-03-27T01:35:10.623" v="153" actId="47"/>
        <pc:sldMkLst>
          <pc:docMk/>
          <pc:sldMk cId="147717883" sldId="1409"/>
        </pc:sldMkLst>
      </pc:sldChg>
      <pc:sldChg chg="add del">
        <pc:chgData name="Erfan Meskar" userId="ae30a713-38f5-4e56-b874-fd636adcf478" providerId="ADAL" clId="{77B65B78-8419-4AC1-BF02-AC749C243BAA}" dt="2024-03-27T02:14:02.807" v="157" actId="47"/>
        <pc:sldMkLst>
          <pc:docMk/>
          <pc:sldMk cId="154224679" sldId="1410"/>
        </pc:sldMkLst>
      </pc:sldChg>
      <pc:sldChg chg="modSp add mod">
        <pc:chgData name="Erfan Meskar" userId="ae30a713-38f5-4e56-b874-fd636adcf478" providerId="ADAL" clId="{77B65B78-8419-4AC1-BF02-AC749C243BAA}" dt="2024-03-27T05:10:44.427" v="1563" actId="20577"/>
        <pc:sldMkLst>
          <pc:docMk/>
          <pc:sldMk cId="1075699901" sldId="1410"/>
        </pc:sldMkLst>
      </pc:sldChg>
      <pc:sldChg chg="modSp add del mod">
        <pc:chgData name="Erfan Meskar" userId="ae30a713-38f5-4e56-b874-fd636adcf478" providerId="ADAL" clId="{77B65B78-8419-4AC1-BF02-AC749C243BAA}" dt="2024-03-27T02:54:36.377" v="636" actId="47"/>
        <pc:sldMkLst>
          <pc:docMk/>
          <pc:sldMk cId="3235854420" sldId="1411"/>
        </pc:sldMkLst>
      </pc:sldChg>
      <pc:sldChg chg="add del">
        <pc:chgData name="Erfan Meskar" userId="ae30a713-38f5-4e56-b874-fd636adcf478" providerId="ADAL" clId="{77B65B78-8419-4AC1-BF02-AC749C243BAA}" dt="2024-03-27T03:04:01.681" v="685" actId="47"/>
        <pc:sldMkLst>
          <pc:docMk/>
          <pc:sldMk cId="1815079829" sldId="1416"/>
        </pc:sldMkLst>
      </pc:sldChg>
      <pc:sldChg chg="add del">
        <pc:chgData name="Erfan Meskar" userId="ae30a713-38f5-4e56-b874-fd636adcf478" providerId="ADAL" clId="{77B65B78-8419-4AC1-BF02-AC749C243BAA}" dt="2024-03-27T03:13:58.169" v="796" actId="47"/>
        <pc:sldMkLst>
          <pc:docMk/>
          <pc:sldMk cId="3579618859" sldId="1417"/>
        </pc:sldMkLst>
      </pc:sldChg>
      <pc:sldChg chg="add del">
        <pc:chgData name="Erfan Meskar" userId="ae30a713-38f5-4e56-b874-fd636adcf478" providerId="ADAL" clId="{77B65B78-8419-4AC1-BF02-AC749C243BAA}" dt="2024-03-27T03:18:43.045" v="868" actId="47"/>
        <pc:sldMkLst>
          <pc:docMk/>
          <pc:sldMk cId="3687256588" sldId="1418"/>
        </pc:sldMkLst>
      </pc:sldChg>
      <pc:sldChg chg="add del">
        <pc:chgData name="Erfan Meskar" userId="ae30a713-38f5-4e56-b874-fd636adcf478" providerId="ADAL" clId="{77B65B78-8419-4AC1-BF02-AC749C243BAA}" dt="2024-03-27T03:23:08.315" v="896" actId="47"/>
        <pc:sldMkLst>
          <pc:docMk/>
          <pc:sldMk cId="1592370283" sldId="1420"/>
        </pc:sldMkLst>
      </pc:sldChg>
      <pc:sldChg chg="add del">
        <pc:chgData name="Erfan Meskar" userId="ae30a713-38f5-4e56-b874-fd636adcf478" providerId="ADAL" clId="{77B65B78-8419-4AC1-BF02-AC749C243BAA}" dt="2024-03-27T03:24:09.378" v="909" actId="47"/>
        <pc:sldMkLst>
          <pc:docMk/>
          <pc:sldMk cId="234952370" sldId="1421"/>
        </pc:sldMkLst>
      </pc:sldChg>
      <pc:sldChg chg="addSp delSp modSp add mod delAnim modAnim">
        <pc:chgData name="Erfan Meskar" userId="ae30a713-38f5-4e56-b874-fd636adcf478" providerId="ADAL" clId="{77B65B78-8419-4AC1-BF02-AC749C243BAA}" dt="2024-03-27T03:07:12.077" v="715" actId="20577"/>
        <pc:sldMkLst>
          <pc:docMk/>
          <pc:sldMk cId="2040478021" sldId="1422"/>
        </pc:sldMkLst>
      </pc:sldChg>
      <pc:sldChg chg="add del">
        <pc:chgData name="Erfan Meskar" userId="ae30a713-38f5-4e56-b874-fd636adcf478" providerId="ADAL" clId="{77B65B78-8419-4AC1-BF02-AC749C243BAA}" dt="2024-03-27T02:59:41.714" v="642" actId="47"/>
        <pc:sldMkLst>
          <pc:docMk/>
          <pc:sldMk cId="928989743" sldId="1423"/>
        </pc:sldMkLst>
      </pc:sldChg>
      <pc:sldChg chg="addSp delSp modSp add mod addAnim delAnim modAnim">
        <pc:chgData name="Erfan Meskar" userId="ae30a713-38f5-4e56-b874-fd636adcf478" providerId="ADAL" clId="{77B65B78-8419-4AC1-BF02-AC749C243BAA}" dt="2024-03-27T03:13:53.842" v="795"/>
        <pc:sldMkLst>
          <pc:docMk/>
          <pc:sldMk cId="1954637218" sldId="1423"/>
        </pc:sldMkLst>
      </pc:sldChg>
      <pc:sldChg chg="addSp delSp modSp add mod modAnim">
        <pc:chgData name="Erfan Meskar" userId="ae30a713-38f5-4e56-b874-fd636adcf478" providerId="ADAL" clId="{77B65B78-8419-4AC1-BF02-AC749C243BAA}" dt="2024-03-27T03:18:03.281" v="867" actId="1036"/>
        <pc:sldMkLst>
          <pc:docMk/>
          <pc:sldMk cId="2194575549" sldId="1424"/>
        </pc:sldMkLst>
      </pc:sldChg>
      <pc:sldChg chg="addSp delSp modSp add mod delAnim modAnim">
        <pc:chgData name="Erfan Meskar" userId="ae30a713-38f5-4e56-b874-fd636adcf478" providerId="ADAL" clId="{77B65B78-8419-4AC1-BF02-AC749C243BAA}" dt="2024-03-27T03:22:23.626" v="895"/>
        <pc:sldMkLst>
          <pc:docMk/>
          <pc:sldMk cId="1564860423" sldId="1425"/>
        </pc:sldMkLst>
      </pc:sldChg>
      <pc:sldChg chg="modSp add mod modAnim">
        <pc:chgData name="Erfan Meskar" userId="ae30a713-38f5-4e56-b874-fd636adcf478" providerId="ADAL" clId="{77B65B78-8419-4AC1-BF02-AC749C243BAA}" dt="2024-03-27T03:24:28.243" v="912"/>
        <pc:sldMkLst>
          <pc:docMk/>
          <pc:sldMk cId="81502215" sldId="1426"/>
        </pc:sldMkLst>
      </pc:sldChg>
      <pc:sldChg chg="add del">
        <pc:chgData name="Erfan Meskar" userId="ae30a713-38f5-4e56-b874-fd636adcf478" providerId="ADAL" clId="{77B65B78-8419-4AC1-BF02-AC749C243BAA}" dt="2024-03-27T03:35:28.449" v="1084" actId="47"/>
        <pc:sldMkLst>
          <pc:docMk/>
          <pc:sldMk cId="1719214285" sldId="1427"/>
        </pc:sldMkLst>
      </pc:sldChg>
      <pc:sldChg chg="modSp add mod ord">
        <pc:chgData name="Erfan Meskar" userId="ae30a713-38f5-4e56-b874-fd636adcf478" providerId="ADAL" clId="{77B65B78-8419-4AC1-BF02-AC749C243BAA}" dt="2024-03-27T03:32:52.836" v="1053" actId="20577"/>
        <pc:sldMkLst>
          <pc:docMk/>
          <pc:sldMk cId="1080346908" sldId="1428"/>
        </pc:sldMkLst>
      </pc:sldChg>
      <pc:sldChg chg="modSp add mod">
        <pc:chgData name="Erfan Meskar" userId="ae30a713-38f5-4e56-b874-fd636adcf478" providerId="ADAL" clId="{77B65B78-8419-4AC1-BF02-AC749C243BAA}" dt="2024-03-27T03:34:56.660" v="1083" actId="20577"/>
        <pc:sldMkLst>
          <pc:docMk/>
          <pc:sldMk cId="4278940499" sldId="1429"/>
        </pc:sldMkLst>
      </pc:sldChg>
      <pc:sldChg chg="addSp delSp modSp add mod">
        <pc:chgData name="Erfan Meskar" userId="ae30a713-38f5-4e56-b874-fd636adcf478" providerId="ADAL" clId="{77B65B78-8419-4AC1-BF02-AC749C243BAA}" dt="2024-03-27T15:47:40.437" v="1698" actId="20577"/>
        <pc:sldMkLst>
          <pc:docMk/>
          <pc:sldMk cId="4232561266" sldId="1430"/>
        </pc:sldMkLst>
      </pc:sldChg>
      <pc:sldChg chg="delSp add del mod">
        <pc:chgData name="Erfan Meskar" userId="ae30a713-38f5-4e56-b874-fd636adcf478" providerId="ADAL" clId="{77B65B78-8419-4AC1-BF02-AC749C243BAA}" dt="2024-03-27T05:10:52.970" v="1564" actId="47"/>
        <pc:sldMkLst>
          <pc:docMk/>
          <pc:sldMk cId="1134644369" sldId="1431"/>
        </pc:sldMkLst>
      </pc:sldChg>
      <pc:sldChg chg="modSp add mod">
        <pc:chgData name="Erfan Meskar" userId="ae30a713-38f5-4e56-b874-fd636adcf478" providerId="ADAL" clId="{77B65B78-8419-4AC1-BF02-AC749C243BAA}" dt="2024-04-03T16:36:14.700" v="1702" actId="207"/>
        <pc:sldMkLst>
          <pc:docMk/>
          <pc:sldMk cId="2642780887" sldId="1435"/>
        </pc:sldMkLst>
      </pc:sldChg>
      <pc:sldChg chg="modSp add mod">
        <pc:chgData name="Erfan Meskar" userId="ae30a713-38f5-4e56-b874-fd636adcf478" providerId="ADAL" clId="{77B65B78-8419-4AC1-BF02-AC749C243BAA}" dt="2024-04-03T16:37:03.451" v="1705" actId="207"/>
        <pc:sldMkLst>
          <pc:docMk/>
          <pc:sldMk cId="3929125746" sldId="1436"/>
        </pc:sldMkLst>
      </pc:sldChg>
      <pc:sldMasterChg chg="delSldLayout modSldLayout">
        <pc:chgData name="Erfan Meskar" userId="ae30a713-38f5-4e56-b874-fd636adcf478" providerId="ADAL" clId="{77B65B78-8419-4AC1-BF02-AC749C243BAA}" dt="2024-03-27T05:10:52.970" v="1564" actId="47"/>
        <pc:sldMasterMkLst>
          <pc:docMk/>
          <pc:sldMasterMk cId="0" sldId="2147483740"/>
        </pc:sldMasterMkLst>
        <pc:sldLayoutChg chg="delSp mod">
          <pc:chgData name="Erfan Meskar" userId="ae30a713-38f5-4e56-b874-fd636adcf478" providerId="ADAL" clId="{77B65B78-8419-4AC1-BF02-AC749C243BAA}" dt="2024-03-27T00:38:15.103" v="6" actId="478"/>
          <pc:sldLayoutMkLst>
            <pc:docMk/>
            <pc:sldMasterMk cId="0" sldId="2147483740"/>
            <pc:sldLayoutMk cId="0" sldId="2147483742"/>
          </pc:sldLayoutMkLst>
        </pc:sldLayoutChg>
        <pc:sldLayoutChg chg="delSp mod">
          <pc:chgData name="Erfan Meskar" userId="ae30a713-38f5-4e56-b874-fd636adcf478" providerId="ADAL" clId="{77B65B78-8419-4AC1-BF02-AC749C243BAA}" dt="2024-03-27T00:38:35.295" v="9" actId="478"/>
          <pc:sldLayoutMkLst>
            <pc:docMk/>
            <pc:sldMasterMk cId="0" sldId="2147483740"/>
            <pc:sldLayoutMk cId="0" sldId="2147483743"/>
          </pc:sldLayoutMkLst>
        </pc:sldLayoutChg>
        <pc:sldLayoutChg chg="delSp mod">
          <pc:chgData name="Erfan Meskar" userId="ae30a713-38f5-4e56-b874-fd636adcf478" providerId="ADAL" clId="{77B65B78-8419-4AC1-BF02-AC749C243BAA}" dt="2024-03-27T00:38:42.387" v="12" actId="478"/>
          <pc:sldLayoutMkLst>
            <pc:docMk/>
            <pc:sldMasterMk cId="0" sldId="2147483740"/>
            <pc:sldLayoutMk cId="0" sldId="2147483744"/>
          </pc:sldLayoutMkLst>
        </pc:sldLayoutChg>
        <pc:sldLayoutChg chg="delSp mod">
          <pc:chgData name="Erfan Meskar" userId="ae30a713-38f5-4e56-b874-fd636adcf478" providerId="ADAL" clId="{77B65B78-8419-4AC1-BF02-AC749C243BAA}" dt="2024-03-27T00:38:48.735" v="15" actId="478"/>
          <pc:sldLayoutMkLst>
            <pc:docMk/>
            <pc:sldMasterMk cId="0" sldId="2147483740"/>
            <pc:sldLayoutMk cId="0" sldId="2147483745"/>
          </pc:sldLayoutMkLst>
        </pc:sldLayoutChg>
        <pc:sldLayoutChg chg="delSp mod">
          <pc:chgData name="Erfan Meskar" userId="ae30a713-38f5-4e56-b874-fd636adcf478" providerId="ADAL" clId="{77B65B78-8419-4AC1-BF02-AC749C243BAA}" dt="2024-03-27T00:38:54.611" v="18" actId="478"/>
          <pc:sldLayoutMkLst>
            <pc:docMk/>
            <pc:sldMasterMk cId="0" sldId="2147483740"/>
            <pc:sldLayoutMk cId="0" sldId="2147483746"/>
          </pc:sldLayoutMkLst>
        </pc:sldLayoutChg>
        <pc:sldLayoutChg chg="delSp mod">
          <pc:chgData name="Erfan Meskar" userId="ae30a713-38f5-4e56-b874-fd636adcf478" providerId="ADAL" clId="{77B65B78-8419-4AC1-BF02-AC749C243BAA}" dt="2024-03-27T00:38:59.886" v="21" actId="478"/>
          <pc:sldLayoutMkLst>
            <pc:docMk/>
            <pc:sldMasterMk cId="0" sldId="2147483740"/>
            <pc:sldLayoutMk cId="0" sldId="2147483747"/>
          </pc:sldLayoutMkLst>
        </pc:sldLayoutChg>
        <pc:sldLayoutChg chg="delSp mod">
          <pc:chgData name="Erfan Meskar" userId="ae30a713-38f5-4e56-b874-fd636adcf478" providerId="ADAL" clId="{77B65B78-8419-4AC1-BF02-AC749C243BAA}" dt="2024-03-27T00:39:06.560" v="24" actId="478"/>
          <pc:sldLayoutMkLst>
            <pc:docMk/>
            <pc:sldMasterMk cId="0" sldId="2147483740"/>
            <pc:sldLayoutMk cId="0" sldId="2147483748"/>
          </pc:sldLayoutMkLst>
        </pc:sldLayoutChg>
        <pc:sldLayoutChg chg="delSp mod">
          <pc:chgData name="Erfan Meskar" userId="ae30a713-38f5-4e56-b874-fd636adcf478" providerId="ADAL" clId="{77B65B78-8419-4AC1-BF02-AC749C243BAA}" dt="2024-03-27T00:39:15.695" v="27" actId="478"/>
          <pc:sldLayoutMkLst>
            <pc:docMk/>
            <pc:sldMasterMk cId="0" sldId="2147483740"/>
            <pc:sldLayoutMk cId="0" sldId="2147483749"/>
          </pc:sldLayoutMkLst>
        </pc:sldLayoutChg>
        <pc:sldLayoutChg chg="delSp mod">
          <pc:chgData name="Erfan Meskar" userId="ae30a713-38f5-4e56-b874-fd636adcf478" providerId="ADAL" clId="{77B65B78-8419-4AC1-BF02-AC749C243BAA}" dt="2024-03-27T00:39:24.330" v="30" actId="478"/>
          <pc:sldLayoutMkLst>
            <pc:docMk/>
            <pc:sldMasterMk cId="0" sldId="2147483740"/>
            <pc:sldLayoutMk cId="0" sldId="2147483750"/>
          </pc:sldLayoutMkLst>
        </pc:sldLayoutChg>
        <pc:sldLayoutChg chg="delSp mod">
          <pc:chgData name="Erfan Meskar" userId="ae30a713-38f5-4e56-b874-fd636adcf478" providerId="ADAL" clId="{77B65B78-8419-4AC1-BF02-AC749C243BAA}" dt="2024-03-27T00:39:30.063" v="33" actId="478"/>
          <pc:sldLayoutMkLst>
            <pc:docMk/>
            <pc:sldMasterMk cId="0" sldId="2147483740"/>
            <pc:sldLayoutMk cId="0" sldId="2147483751"/>
          </pc:sldLayoutMkLst>
        </pc:sldLayoutChg>
        <pc:sldLayoutChg chg="del">
          <pc:chgData name="Erfan Meskar" userId="ae30a713-38f5-4e56-b874-fd636adcf478" providerId="ADAL" clId="{77B65B78-8419-4AC1-BF02-AC749C243BAA}" dt="2024-03-27T02:18:24.005" v="194" actId="47"/>
          <pc:sldLayoutMkLst>
            <pc:docMk/>
            <pc:sldMasterMk cId="0" sldId="2147483740"/>
            <pc:sldLayoutMk cId="2371573425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3:24:09.378" v="909" actId="47"/>
          <pc:sldLayoutMkLst>
            <pc:docMk/>
            <pc:sldMasterMk cId="0" sldId="2147483740"/>
            <pc:sldLayoutMk cId="4198915540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1:35:10.623" v="153" actId="47"/>
          <pc:sldLayoutMkLst>
            <pc:docMk/>
            <pc:sldMasterMk cId="0" sldId="2147483740"/>
            <pc:sldLayoutMk cId="4264863618" sldId="2147483752"/>
          </pc:sldLayoutMkLst>
        </pc:sldLayoutChg>
        <pc:sldLayoutChg chg="del">
          <pc:chgData name="Erfan Meskar" userId="ae30a713-38f5-4e56-b874-fd636adcf478" providerId="ADAL" clId="{77B65B78-8419-4AC1-BF02-AC749C243BAA}" dt="2024-03-27T05:10:52.970" v="1564" actId="47"/>
          <pc:sldLayoutMkLst>
            <pc:docMk/>
            <pc:sldMasterMk cId="0" sldId="2147483740"/>
            <pc:sldLayoutMk cId="936312649" sldId="2147483753"/>
          </pc:sldLayoutMkLst>
        </pc:sldLayoutChg>
      </pc:sldMasterChg>
    </pc:docChg>
  </pc:docChgLst>
  <pc:docChgLst>
    <pc:chgData name="Erfan Meskar" userId="ae30a713-38f5-4e56-b874-fd636adcf478" providerId="ADAL" clId="{742DBDA6-6570-4E5A-9775-B30710195B3E}"/>
    <pc:docChg chg="undo custSel addSld delSld modSld">
      <pc:chgData name="Erfan Meskar" userId="ae30a713-38f5-4e56-b874-fd636adcf478" providerId="ADAL" clId="{742DBDA6-6570-4E5A-9775-B30710195B3E}" dt="2025-03-27T04:03:35.006" v="1103"/>
      <pc:docMkLst>
        <pc:docMk/>
      </pc:docMkLst>
      <pc:sldChg chg="del">
        <pc:chgData name="Erfan Meskar" userId="ae30a713-38f5-4e56-b874-fd636adcf478" providerId="ADAL" clId="{742DBDA6-6570-4E5A-9775-B30710195B3E}" dt="2025-03-27T03:21:14.517" v="6" actId="47"/>
        <pc:sldMkLst>
          <pc:docMk/>
          <pc:sldMk cId="0" sldId="311"/>
        </pc:sldMkLst>
      </pc:sldChg>
      <pc:sldChg chg="modSp modAnim">
        <pc:chgData name="Erfan Meskar" userId="ae30a713-38f5-4e56-b874-fd636adcf478" providerId="ADAL" clId="{742DBDA6-6570-4E5A-9775-B30710195B3E}" dt="2025-03-27T03:23:06.887" v="62"/>
        <pc:sldMkLst>
          <pc:docMk/>
          <pc:sldMk cId="0" sldId="313"/>
        </pc:sldMkLst>
        <pc:spChg chg="mod">
          <ac:chgData name="Erfan Meskar" userId="ae30a713-38f5-4e56-b874-fd636adcf478" providerId="ADAL" clId="{742DBDA6-6570-4E5A-9775-B30710195B3E}" dt="2025-03-27T03:22:42.610" v="61" actId="20577"/>
          <ac:spMkLst>
            <pc:docMk/>
            <pc:sldMk cId="0" sldId="313"/>
            <ac:spMk id="9" creationId="{EFDEDE06-6728-EDBA-4756-43F6B66F329B}"/>
          </ac:spMkLst>
        </pc:spChg>
      </pc:sldChg>
      <pc:sldChg chg="modSp mod">
        <pc:chgData name="Erfan Meskar" userId="ae30a713-38f5-4e56-b874-fd636adcf478" providerId="ADAL" clId="{742DBDA6-6570-4E5A-9775-B30710195B3E}" dt="2025-03-27T03:26:08.870" v="78" actId="20577"/>
        <pc:sldMkLst>
          <pc:docMk/>
          <pc:sldMk cId="0" sldId="317"/>
        </pc:sldMkLst>
        <pc:spChg chg="mod">
          <ac:chgData name="Erfan Meskar" userId="ae30a713-38f5-4e56-b874-fd636adcf478" providerId="ADAL" clId="{742DBDA6-6570-4E5A-9775-B30710195B3E}" dt="2025-03-27T03:25:11.768" v="72" actId="1076"/>
          <ac:spMkLst>
            <pc:docMk/>
            <pc:sldMk cId="0" sldId="317"/>
            <ac:spMk id="3" creationId="{C003AA9A-B5E8-1F4B-18E1-0C1D70ABEE50}"/>
          </ac:spMkLst>
        </pc:spChg>
        <pc:spChg chg="mod">
          <ac:chgData name="Erfan Meskar" userId="ae30a713-38f5-4e56-b874-fd636adcf478" providerId="ADAL" clId="{742DBDA6-6570-4E5A-9775-B30710195B3E}" dt="2025-03-27T03:26:07.248" v="77" actId="1076"/>
          <ac:spMkLst>
            <pc:docMk/>
            <pc:sldMk cId="0" sldId="317"/>
            <ac:spMk id="7" creationId="{0B8EEC9D-8F7F-D9C6-572A-614282AF8C46}"/>
          </ac:spMkLst>
        </pc:spChg>
        <pc:spChg chg="mod">
          <ac:chgData name="Erfan Meskar" userId="ae30a713-38f5-4e56-b874-fd636adcf478" providerId="ADAL" clId="{742DBDA6-6570-4E5A-9775-B30710195B3E}" dt="2025-03-27T03:26:08.870" v="78" actId="20577"/>
          <ac:spMkLst>
            <pc:docMk/>
            <pc:sldMk cId="0" sldId="317"/>
            <ac:spMk id="1924099" creationId="{00000000-0000-0000-0000-000000000000}"/>
          </ac:spMkLst>
        </pc:spChg>
      </pc:sldChg>
      <pc:sldChg chg="modSp mod">
        <pc:chgData name="Erfan Meskar" userId="ae30a713-38f5-4e56-b874-fd636adcf478" providerId="ADAL" clId="{742DBDA6-6570-4E5A-9775-B30710195B3E}" dt="2025-03-27T03:26:51.014" v="80" actId="20577"/>
        <pc:sldMkLst>
          <pc:docMk/>
          <pc:sldMk cId="0" sldId="318"/>
        </pc:sldMkLst>
        <pc:spChg chg="mod">
          <ac:chgData name="Erfan Meskar" userId="ae30a713-38f5-4e56-b874-fd636adcf478" providerId="ADAL" clId="{742DBDA6-6570-4E5A-9775-B30710195B3E}" dt="2025-03-27T03:26:51.014" v="80" actId="20577"/>
          <ac:spMkLst>
            <pc:docMk/>
            <pc:sldMk cId="0" sldId="318"/>
            <ac:spMk id="1761283" creationId="{00000000-0000-0000-0000-000000000000}"/>
          </ac:spMkLst>
        </pc:spChg>
      </pc:sldChg>
      <pc:sldChg chg="modSp mod">
        <pc:chgData name="Erfan Meskar" userId="ae30a713-38f5-4e56-b874-fd636adcf478" providerId="ADAL" clId="{742DBDA6-6570-4E5A-9775-B30710195B3E}" dt="2025-03-27T03:30:41.355" v="105" actId="20577"/>
        <pc:sldMkLst>
          <pc:docMk/>
          <pc:sldMk cId="0" sldId="319"/>
        </pc:sldMkLst>
        <pc:spChg chg="mod">
          <ac:chgData name="Erfan Meskar" userId="ae30a713-38f5-4e56-b874-fd636adcf478" providerId="ADAL" clId="{742DBDA6-6570-4E5A-9775-B30710195B3E}" dt="2025-03-27T03:30:41.355" v="105" actId="20577"/>
          <ac:spMkLst>
            <pc:docMk/>
            <pc:sldMk cId="0" sldId="319"/>
            <ac:spMk id="1763331" creationId="{00000000-0000-0000-0000-000000000000}"/>
          </ac:spMkLst>
        </pc:spChg>
      </pc:sldChg>
      <pc:sldChg chg="addSp delSp modSp mod">
        <pc:chgData name="Erfan Meskar" userId="ae30a713-38f5-4e56-b874-fd636adcf478" providerId="ADAL" clId="{742DBDA6-6570-4E5A-9775-B30710195B3E}" dt="2025-03-27T03:34:32.385" v="349" actId="1037"/>
        <pc:sldMkLst>
          <pc:docMk/>
          <pc:sldMk cId="0" sldId="320"/>
        </pc:sldMkLst>
        <pc:spChg chg="add mod">
          <ac:chgData name="Erfan Meskar" userId="ae30a713-38f5-4e56-b874-fd636adcf478" providerId="ADAL" clId="{742DBDA6-6570-4E5A-9775-B30710195B3E}" dt="2025-03-27T03:32:53.935" v="254" actId="14100"/>
          <ac:spMkLst>
            <pc:docMk/>
            <pc:sldMk cId="0" sldId="320"/>
            <ac:spMk id="2" creationId="{18E8478B-0E3A-0935-96F8-F83289331714}"/>
          </ac:spMkLst>
        </pc:spChg>
        <pc:spChg chg="mod">
          <ac:chgData name="Erfan Meskar" userId="ae30a713-38f5-4e56-b874-fd636adcf478" providerId="ADAL" clId="{742DBDA6-6570-4E5A-9775-B30710195B3E}" dt="2025-03-27T03:32:07.378" v="130" actId="20577"/>
          <ac:spMkLst>
            <pc:docMk/>
            <pc:sldMk cId="0" sldId="320"/>
            <ac:spMk id="1765378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79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80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81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82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0.246" v="342" actId="1076"/>
          <ac:spMkLst>
            <pc:docMk/>
            <pc:sldMk cId="0" sldId="320"/>
            <ac:spMk id="1765383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17.533" v="343" actId="1076"/>
          <ac:spMkLst>
            <pc:docMk/>
            <pc:sldMk cId="0" sldId="320"/>
            <ac:spMk id="1765384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5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6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7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8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89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22.250" v="344" actId="1076"/>
          <ac:spMkLst>
            <pc:docMk/>
            <pc:sldMk cId="0" sldId="320"/>
            <ac:spMk id="1765391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92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93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32.385" v="349" actId="1037"/>
          <ac:spMkLst>
            <pc:docMk/>
            <pc:sldMk cId="0" sldId="320"/>
            <ac:spMk id="1765394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34:26.584" v="345" actId="1076"/>
          <ac:spMkLst>
            <pc:docMk/>
            <pc:sldMk cId="0" sldId="320"/>
            <ac:spMk id="1765395" creationId="{00000000-0000-0000-0000-000000000000}"/>
          </ac:spMkLst>
        </pc:spChg>
        <pc:spChg chg="del">
          <ac:chgData name="Erfan Meskar" userId="ae30a713-38f5-4e56-b874-fd636adcf478" providerId="ADAL" clId="{742DBDA6-6570-4E5A-9775-B30710195B3E}" dt="2025-03-27T03:31:57.758" v="129" actId="478"/>
          <ac:spMkLst>
            <pc:docMk/>
            <pc:sldMk cId="0" sldId="320"/>
            <ac:spMk id="1765396" creationId="{00000000-0000-0000-0000-000000000000}"/>
          </ac:spMkLst>
        </pc:spChg>
        <pc:graphicFrameChg chg="mod">
          <ac:chgData name="Erfan Meskar" userId="ae30a713-38f5-4e56-b874-fd636adcf478" providerId="ADAL" clId="{742DBDA6-6570-4E5A-9775-B30710195B3E}" dt="2025-03-27T03:34:32.385" v="349" actId="1037"/>
          <ac:graphicFrameMkLst>
            <pc:docMk/>
            <pc:sldMk cId="0" sldId="320"/>
            <ac:graphicFrameMk id="1765390" creationId="{00000000-0000-0000-0000-000000000000}"/>
          </ac:graphicFrameMkLst>
        </pc:graphicFrameChg>
      </pc:sldChg>
      <pc:sldChg chg="modSp mod">
        <pc:chgData name="Erfan Meskar" userId="ae30a713-38f5-4e56-b874-fd636adcf478" providerId="ADAL" clId="{742DBDA6-6570-4E5A-9775-B30710195B3E}" dt="2025-03-27T04:03:35.006" v="1103"/>
        <pc:sldMkLst>
          <pc:docMk/>
          <pc:sldMk cId="0" sldId="324"/>
        </pc:sldMkLst>
        <pc:spChg chg="mod">
          <ac:chgData name="Erfan Meskar" userId="ae30a713-38f5-4e56-b874-fd636adcf478" providerId="ADAL" clId="{742DBDA6-6570-4E5A-9775-B30710195B3E}" dt="2025-03-27T04:03:35.006" v="1103"/>
          <ac:spMkLst>
            <pc:docMk/>
            <pc:sldMk cId="0" sldId="324"/>
            <ac:spMk id="1771523" creationId="{00000000-0000-0000-0000-000000000000}"/>
          </ac:spMkLst>
        </pc:spChg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5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6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7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8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89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0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1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2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3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4"/>
        </pc:sldMkLst>
      </pc:sldChg>
      <pc:sldChg chg="del">
        <pc:chgData name="Erfan Meskar" userId="ae30a713-38f5-4e56-b874-fd636adcf478" providerId="ADAL" clId="{742DBDA6-6570-4E5A-9775-B30710195B3E}" dt="2025-03-27T03:21:00.673" v="5" actId="47"/>
        <pc:sldMkLst>
          <pc:docMk/>
          <pc:sldMk cId="0" sldId="395"/>
        </pc:sldMkLst>
      </pc:sldChg>
      <pc:sldChg chg="modSp mod">
        <pc:chgData name="Erfan Meskar" userId="ae30a713-38f5-4e56-b874-fd636adcf478" providerId="ADAL" clId="{742DBDA6-6570-4E5A-9775-B30710195B3E}" dt="2025-03-27T03:56:44.043" v="966" actId="20577"/>
        <pc:sldMkLst>
          <pc:docMk/>
          <pc:sldMk cId="0" sldId="446"/>
        </pc:sldMkLst>
        <pc:spChg chg="mod">
          <ac:chgData name="Erfan Meskar" userId="ae30a713-38f5-4e56-b874-fd636adcf478" providerId="ADAL" clId="{742DBDA6-6570-4E5A-9775-B30710195B3E}" dt="2025-03-27T03:56:44.043" v="966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mod">
        <pc:chgData name="Erfan Meskar" userId="ae30a713-38f5-4e56-b874-fd636adcf478" providerId="ADAL" clId="{742DBDA6-6570-4E5A-9775-B30710195B3E}" dt="2025-03-27T03:59:16.537" v="1061" actId="20577"/>
        <pc:sldMkLst>
          <pc:docMk/>
          <pc:sldMk cId="1177909923" sldId="1358"/>
        </pc:sldMkLst>
        <pc:spChg chg="mod">
          <ac:chgData name="Erfan Meskar" userId="ae30a713-38f5-4e56-b874-fd636adcf478" providerId="ADAL" clId="{742DBDA6-6570-4E5A-9775-B30710195B3E}" dt="2025-03-27T03:59:16.537" v="1061" actId="20577"/>
          <ac:spMkLst>
            <pc:docMk/>
            <pc:sldMk cId="1177909923" sldId="1358"/>
            <ac:spMk id="1755139" creationId="{00000000-0000-0000-0000-000000000000}"/>
          </ac:spMkLst>
        </pc:spChg>
      </pc:sldChg>
      <pc:sldChg chg="addSp delSp modSp mod modAnim">
        <pc:chgData name="Erfan Meskar" userId="ae30a713-38f5-4e56-b874-fd636adcf478" providerId="ADAL" clId="{742DBDA6-6570-4E5A-9775-B30710195B3E}" dt="2025-03-27T03:44:00.759" v="519" actId="20577"/>
        <pc:sldMkLst>
          <pc:docMk/>
          <pc:sldMk cId="2040478021" sldId="1422"/>
        </pc:sldMkLst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3" creationId="{79761A70-2DA3-21BE-DA2F-93B067159A9D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4" creationId="{C4C3623F-4E3B-5830-4B6F-C256BA788F68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5" creationId="{4250992E-8144-4EE9-FF5C-3BAF7B89C6A4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6" creationId="{DF915CC0-FE46-8288-84CF-52737740B692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7" creationId="{C567BB43-CEB7-A0BD-B436-7792CA60C5FB}"/>
          </ac:spMkLst>
        </pc:spChg>
        <pc:spChg chg="add mod">
          <ac:chgData name="Erfan Meskar" userId="ae30a713-38f5-4e56-b874-fd636adcf478" providerId="ADAL" clId="{742DBDA6-6570-4E5A-9775-B30710195B3E}" dt="2025-03-27T03:36:42.528" v="360"/>
          <ac:spMkLst>
            <pc:docMk/>
            <pc:sldMk cId="2040478021" sldId="1422"/>
            <ac:spMk id="8" creationId="{284EA1A8-D3C0-9F3A-2B0E-4985647378C3}"/>
          </ac:spMkLst>
        </pc:spChg>
        <pc:spChg chg="add mod">
          <ac:chgData name="Erfan Meskar" userId="ae30a713-38f5-4e56-b874-fd636adcf478" providerId="ADAL" clId="{742DBDA6-6570-4E5A-9775-B30710195B3E}" dt="2025-03-27T03:37:03.951" v="365" actId="1076"/>
          <ac:spMkLst>
            <pc:docMk/>
            <pc:sldMk cId="2040478021" sldId="1422"/>
            <ac:spMk id="9" creationId="{822A198E-CF4C-677E-13D0-FC9AE7A62ED5}"/>
          </ac:spMkLst>
        </pc:spChg>
        <pc:spChg chg="mod">
          <ac:chgData name="Erfan Meskar" userId="ae30a713-38f5-4e56-b874-fd636adcf478" providerId="ADAL" clId="{742DBDA6-6570-4E5A-9775-B30710195B3E}" dt="2025-03-27T03:42:22.144" v="502" actId="20577"/>
          <ac:spMkLst>
            <pc:docMk/>
            <pc:sldMk cId="2040478021" sldId="1422"/>
            <ac:spMk id="24" creationId="{ED1BE7C8-7701-DA80-0B2D-930B345A1E7A}"/>
          </ac:spMkLst>
        </pc:spChg>
        <pc:spChg chg="del">
          <ac:chgData name="Erfan Meskar" userId="ae30a713-38f5-4e56-b874-fd636adcf478" providerId="ADAL" clId="{742DBDA6-6570-4E5A-9775-B30710195B3E}" dt="2025-03-27T03:37:27.260" v="374" actId="478"/>
          <ac:spMkLst>
            <pc:docMk/>
            <pc:sldMk cId="2040478021" sldId="1422"/>
            <ac:spMk id="25" creationId="{CEA61BC3-1618-4D20-A7E7-F9760C89C999}"/>
          </ac:spMkLst>
        </pc:spChg>
        <pc:spChg chg="mod">
          <ac:chgData name="Erfan Meskar" userId="ae30a713-38f5-4e56-b874-fd636adcf478" providerId="ADAL" clId="{742DBDA6-6570-4E5A-9775-B30710195B3E}" dt="2025-03-27T03:43:41.156" v="516" actId="20577"/>
          <ac:spMkLst>
            <pc:docMk/>
            <pc:sldMk cId="2040478021" sldId="1422"/>
            <ac:spMk id="27" creationId="{8C25AE76-6510-F77E-3B48-94ABC3DB1777}"/>
          </ac:spMkLst>
        </pc:spChg>
        <pc:spChg chg="del">
          <ac:chgData name="Erfan Meskar" userId="ae30a713-38f5-4e56-b874-fd636adcf478" providerId="ADAL" clId="{742DBDA6-6570-4E5A-9775-B30710195B3E}" dt="2025-03-27T03:37:15.197" v="369" actId="478"/>
          <ac:spMkLst>
            <pc:docMk/>
            <pc:sldMk cId="2040478021" sldId="1422"/>
            <ac:spMk id="28" creationId="{7BD353E8-8CDE-6FA6-BB41-B23B1DC4D565}"/>
          </ac:spMkLst>
        </pc:spChg>
        <pc:spChg chg="del">
          <ac:chgData name="Erfan Meskar" userId="ae30a713-38f5-4e56-b874-fd636adcf478" providerId="ADAL" clId="{742DBDA6-6570-4E5A-9775-B30710195B3E}" dt="2025-03-27T03:37:13.028" v="368" actId="478"/>
          <ac:spMkLst>
            <pc:docMk/>
            <pc:sldMk cId="2040478021" sldId="1422"/>
            <ac:spMk id="29" creationId="{945CCCA0-E4EF-0087-C414-7B03B1A8293E}"/>
          </ac:spMkLst>
        </pc:spChg>
        <pc:spChg chg="del mod">
          <ac:chgData name="Erfan Meskar" userId="ae30a713-38f5-4e56-b874-fd636adcf478" providerId="ADAL" clId="{742DBDA6-6570-4E5A-9775-B30710195B3E}" dt="2025-03-27T03:37:18.032" v="372" actId="478"/>
          <ac:spMkLst>
            <pc:docMk/>
            <pc:sldMk cId="2040478021" sldId="1422"/>
            <ac:spMk id="30" creationId="{BCFDCA57-582B-B6E2-A3B3-898CB9647184}"/>
          </ac:spMkLst>
        </pc:spChg>
        <pc:spChg chg="del">
          <ac:chgData name="Erfan Meskar" userId="ae30a713-38f5-4e56-b874-fd636adcf478" providerId="ADAL" clId="{742DBDA6-6570-4E5A-9775-B30710195B3E}" dt="2025-03-27T03:37:09.588" v="367" actId="478"/>
          <ac:spMkLst>
            <pc:docMk/>
            <pc:sldMk cId="2040478021" sldId="1422"/>
            <ac:spMk id="31" creationId="{3D5556CD-43FB-60D0-3BA4-AFB8D136CD01}"/>
          </ac:spMkLst>
        </pc:spChg>
        <pc:spChg chg="mod">
          <ac:chgData name="Erfan Meskar" userId="ae30a713-38f5-4e56-b874-fd636adcf478" providerId="ADAL" clId="{742DBDA6-6570-4E5A-9775-B30710195B3E}" dt="2025-03-27T03:36:24.764" v="359" actId="20577"/>
          <ac:spMkLst>
            <pc:docMk/>
            <pc:sldMk cId="2040478021" sldId="1422"/>
            <ac:spMk id="1767426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44:00.759" v="519" actId="20577"/>
          <ac:spMkLst>
            <pc:docMk/>
            <pc:sldMk cId="2040478021" sldId="1422"/>
            <ac:spMk id="1767427" creationId="{00000000-0000-0000-0000-000000000000}"/>
          </ac:spMkLst>
        </pc:spChg>
        <pc:cxnChg chg="add mod">
          <ac:chgData name="Erfan Meskar" userId="ae30a713-38f5-4e56-b874-fd636adcf478" providerId="ADAL" clId="{742DBDA6-6570-4E5A-9775-B30710195B3E}" dt="2025-03-27T03:36:42.528" v="360"/>
          <ac:cxnSpMkLst>
            <pc:docMk/>
            <pc:sldMk cId="2040478021" sldId="1422"/>
            <ac:cxnSpMk id="2" creationId="{3098005B-A756-45BE-8F70-9A232B48934A}"/>
          </ac:cxnSpMkLst>
        </pc:cxnChg>
        <pc:cxnChg chg="del">
          <ac:chgData name="Erfan Meskar" userId="ae30a713-38f5-4e56-b874-fd636adcf478" providerId="ADAL" clId="{742DBDA6-6570-4E5A-9775-B30710195B3E}" dt="2025-03-27T03:37:16.829" v="370" actId="478"/>
          <ac:cxnSpMkLst>
            <pc:docMk/>
            <pc:sldMk cId="2040478021" sldId="1422"/>
            <ac:cxnSpMk id="20" creationId="{B6E975DE-328D-7BA3-2FAB-28B5C4044806}"/>
          </ac:cxnSpMkLst>
        </pc:cxnChg>
        <pc:cxnChg chg="mod">
          <ac:chgData name="Erfan Meskar" userId="ae30a713-38f5-4e56-b874-fd636adcf478" providerId="ADAL" clId="{742DBDA6-6570-4E5A-9775-B30710195B3E}" dt="2025-03-27T03:37:25.350" v="373" actId="14100"/>
          <ac:cxnSpMkLst>
            <pc:docMk/>
            <pc:sldMk cId="2040478021" sldId="1422"/>
            <ac:cxnSpMk id="21" creationId="{777B82B2-B226-A0A6-5CFE-DC2A48657C2F}"/>
          </ac:cxnSpMkLst>
        </pc:cxnChg>
        <pc:cxnChg chg="del">
          <ac:chgData name="Erfan Meskar" userId="ae30a713-38f5-4e56-b874-fd636adcf478" providerId="ADAL" clId="{742DBDA6-6570-4E5A-9775-B30710195B3E}" dt="2025-03-27T03:37:28.423" v="375" actId="478"/>
          <ac:cxnSpMkLst>
            <pc:docMk/>
            <pc:sldMk cId="2040478021" sldId="1422"/>
            <ac:cxnSpMk id="22" creationId="{4624F975-A801-8E11-2F61-FD9893212B80}"/>
          </ac:cxnSpMkLst>
        </pc:cxnChg>
      </pc:sldChg>
      <pc:sldChg chg="del">
        <pc:chgData name="Erfan Meskar" userId="ae30a713-38f5-4e56-b874-fd636adcf478" providerId="ADAL" clId="{742DBDA6-6570-4E5A-9775-B30710195B3E}" dt="2025-03-27T03:45:32.272" v="533" actId="47"/>
        <pc:sldMkLst>
          <pc:docMk/>
          <pc:sldMk cId="1954637218" sldId="1423"/>
        </pc:sldMkLst>
      </pc:sldChg>
      <pc:sldChg chg="addSp delSp modSp add del mod addAnim delAnim modAnim">
        <pc:chgData name="Erfan Meskar" userId="ae30a713-38f5-4e56-b874-fd636adcf478" providerId="ADAL" clId="{742DBDA6-6570-4E5A-9775-B30710195B3E}" dt="2025-03-27T03:59:42.471" v="1063" actId="1076"/>
        <pc:sldMkLst>
          <pc:docMk/>
          <pc:sldMk cId="2194575549" sldId="1424"/>
        </pc:sldMkLst>
        <pc:spChg chg="del">
          <ac:chgData name="Erfan Meskar" userId="ae30a713-38f5-4e56-b874-fd636adcf478" providerId="ADAL" clId="{742DBDA6-6570-4E5A-9775-B30710195B3E}" dt="2025-03-27T03:46:56.411" v="583" actId="478"/>
          <ac:spMkLst>
            <pc:docMk/>
            <pc:sldMk cId="2194575549" sldId="1424"/>
            <ac:spMk id="18" creationId="{EE526089-3DB2-1383-9AC3-13A3D419B98A}"/>
          </ac:spMkLst>
        </pc:spChg>
        <pc:spChg chg="del">
          <ac:chgData name="Erfan Meskar" userId="ae30a713-38f5-4e56-b874-fd636adcf478" providerId="ADAL" clId="{742DBDA6-6570-4E5A-9775-B30710195B3E}" dt="2025-03-27T03:46:59.845" v="586" actId="478"/>
          <ac:spMkLst>
            <pc:docMk/>
            <pc:sldMk cId="2194575549" sldId="1424"/>
            <ac:spMk id="19" creationId="{8E8EB330-08E3-893F-C187-51FC1DD853D3}"/>
          </ac:spMkLst>
        </pc:spChg>
        <pc:spChg chg="del">
          <ac:chgData name="Erfan Meskar" userId="ae30a713-38f5-4e56-b874-fd636adcf478" providerId="ADAL" clId="{742DBDA6-6570-4E5A-9775-B30710195B3E}" dt="2025-03-27T03:46:58.443" v="585" actId="478"/>
          <ac:spMkLst>
            <pc:docMk/>
            <pc:sldMk cId="2194575549" sldId="1424"/>
            <ac:spMk id="34" creationId="{3811AAB8-6440-A220-89D7-4F24B115859F}"/>
          </ac:spMkLst>
        </pc:spChg>
        <pc:spChg chg="add del mod">
          <ac:chgData name="Erfan Meskar" userId="ae30a713-38f5-4e56-b874-fd636adcf478" providerId="ADAL" clId="{742DBDA6-6570-4E5A-9775-B30710195B3E}" dt="2025-03-27T03:47:04.209" v="630" actId="1035"/>
          <ac:spMkLst>
            <pc:docMk/>
            <pc:sldMk cId="2194575549" sldId="1424"/>
            <ac:spMk id="35" creationId="{8EBCCF42-9C85-24C5-0553-0EAFC43E819F}"/>
          </ac:spMkLst>
        </pc:spChg>
        <pc:spChg chg="mod">
          <ac:chgData name="Erfan Meskar" userId="ae30a713-38f5-4e56-b874-fd636adcf478" providerId="ADAL" clId="{742DBDA6-6570-4E5A-9775-B30710195B3E}" dt="2025-03-27T03:59:42.471" v="1063" actId="1076"/>
          <ac:spMkLst>
            <pc:docMk/>
            <pc:sldMk cId="2194575549" sldId="1424"/>
            <ac:spMk id="45" creationId="{92305379-D744-0F6F-A45E-9C63AD029D05}"/>
          </ac:spMkLst>
        </pc:spChg>
        <pc:spChg chg="add del">
          <ac:chgData name="Erfan Meskar" userId="ae30a713-38f5-4e56-b874-fd636adcf478" providerId="ADAL" clId="{742DBDA6-6570-4E5A-9775-B30710195B3E}" dt="2025-03-27T03:47:27.743" v="633" actId="478"/>
          <ac:spMkLst>
            <pc:docMk/>
            <pc:sldMk cId="2194575549" sldId="1424"/>
            <ac:spMk id="46" creationId="{80640FDB-8CA9-4292-C996-946547FB6537}"/>
          </ac:spMkLst>
        </pc:spChg>
        <pc:spChg chg="mod">
          <ac:chgData name="Erfan Meskar" userId="ae30a713-38f5-4e56-b874-fd636adcf478" providerId="ADAL" clId="{742DBDA6-6570-4E5A-9775-B30710195B3E}" dt="2025-03-27T03:57:02.668" v="967"/>
          <ac:spMkLst>
            <pc:docMk/>
            <pc:sldMk cId="2194575549" sldId="1424"/>
            <ac:spMk id="1767426" creationId="{00000000-0000-0000-0000-000000000000}"/>
          </ac:spMkLst>
        </pc:spChg>
        <pc:spChg chg="mod">
          <ac:chgData name="Erfan Meskar" userId="ae30a713-38f5-4e56-b874-fd636adcf478" providerId="ADAL" clId="{742DBDA6-6570-4E5A-9775-B30710195B3E}" dt="2025-03-27T03:48:59.456" v="760" actId="20577"/>
          <ac:spMkLst>
            <pc:docMk/>
            <pc:sldMk cId="2194575549" sldId="1424"/>
            <ac:spMk id="1767427" creationId="{00000000-0000-0000-0000-000000000000}"/>
          </ac:spMkLst>
        </pc:spChg>
        <pc:cxnChg chg="del">
          <ac:chgData name="Erfan Meskar" userId="ae30a713-38f5-4e56-b874-fd636adcf478" providerId="ADAL" clId="{742DBDA6-6570-4E5A-9775-B30710195B3E}" dt="2025-03-27T03:46:57.237" v="584" actId="478"/>
          <ac:cxnSpMkLst>
            <pc:docMk/>
            <pc:sldMk cId="2194575549" sldId="1424"/>
            <ac:cxnSpMk id="10" creationId="{0F5829DE-7082-6E70-73EB-408B83B0B530}"/>
          </ac:cxnSpMkLst>
        </pc:cxnChg>
      </pc:sldChg>
      <pc:sldChg chg="addSp delSp modSp mod modAnim">
        <pc:chgData name="Erfan Meskar" userId="ae30a713-38f5-4e56-b874-fd636adcf478" providerId="ADAL" clId="{742DBDA6-6570-4E5A-9775-B30710195B3E}" dt="2025-03-27T03:59:53.984" v="1065" actId="1076"/>
        <pc:sldMkLst>
          <pc:docMk/>
          <pc:sldMk cId="1564860423" sldId="1425"/>
        </pc:sldMkLst>
        <pc:spChg chg="add mod">
          <ac:chgData name="Erfan Meskar" userId="ae30a713-38f5-4e56-b874-fd636adcf478" providerId="ADAL" clId="{742DBDA6-6570-4E5A-9775-B30710195B3E}" dt="2025-03-27T03:48:25.670" v="748"/>
          <ac:spMkLst>
            <pc:docMk/>
            <pc:sldMk cId="1564860423" sldId="1425"/>
            <ac:spMk id="10" creationId="{91508911-1821-47B5-AAE5-682FA7A684A4}"/>
          </ac:spMkLst>
        </pc:spChg>
        <pc:spChg chg="del">
          <ac:chgData name="Erfan Meskar" userId="ae30a713-38f5-4e56-b874-fd636adcf478" providerId="ADAL" clId="{742DBDA6-6570-4E5A-9775-B30710195B3E}" dt="2025-03-27T03:48:22.034" v="747" actId="478"/>
          <ac:spMkLst>
            <pc:docMk/>
            <pc:sldMk cId="1564860423" sldId="1425"/>
            <ac:spMk id="20" creationId="{A5C71198-87B9-3A3B-9E24-2CA4CB5647F0}"/>
          </ac:spMkLst>
        </pc:spChg>
        <pc:spChg chg="del">
          <ac:chgData name="Erfan Meskar" userId="ae30a713-38f5-4e56-b874-fd636adcf478" providerId="ADAL" clId="{742DBDA6-6570-4E5A-9775-B30710195B3E}" dt="2025-03-27T03:48:19.525" v="743" actId="478"/>
          <ac:spMkLst>
            <pc:docMk/>
            <pc:sldMk cId="1564860423" sldId="1425"/>
            <ac:spMk id="21" creationId="{EA435687-B829-6D34-1350-3E24EE6A539F}"/>
          </ac:spMkLst>
        </pc:spChg>
        <pc:spChg chg="del mod">
          <ac:chgData name="Erfan Meskar" userId="ae30a713-38f5-4e56-b874-fd636adcf478" providerId="ADAL" clId="{742DBDA6-6570-4E5A-9775-B30710195B3E}" dt="2025-03-27T03:48:21.510" v="746" actId="478"/>
          <ac:spMkLst>
            <pc:docMk/>
            <pc:sldMk cId="1564860423" sldId="1425"/>
            <ac:spMk id="22" creationId="{C51B7CCE-F4A9-A3CA-6E36-653639E91E97}"/>
          </ac:spMkLst>
        </pc:spChg>
        <pc:spChg chg="mod">
          <ac:chgData name="Erfan Meskar" userId="ae30a713-38f5-4e56-b874-fd636adcf478" providerId="ADAL" clId="{742DBDA6-6570-4E5A-9775-B30710195B3E}" dt="2025-03-27T03:59:53.984" v="1065" actId="1076"/>
          <ac:spMkLst>
            <pc:docMk/>
            <pc:sldMk cId="1564860423" sldId="1425"/>
            <ac:spMk id="32" creationId="{27A7DBB4-C97D-C2BC-87D5-91D19BFC2A2C}"/>
          </ac:spMkLst>
        </pc:spChg>
        <pc:spChg chg="mod">
          <ac:chgData name="Erfan Meskar" userId="ae30a713-38f5-4e56-b874-fd636adcf478" providerId="ADAL" clId="{742DBDA6-6570-4E5A-9775-B30710195B3E}" dt="2025-03-27T03:57:04.734" v="968"/>
          <ac:spMkLst>
            <pc:docMk/>
            <pc:sldMk cId="1564860423" sldId="1425"/>
            <ac:spMk id="1767426" creationId="{00000000-0000-0000-0000-000000000000}"/>
          </ac:spMkLst>
        </pc:spChg>
        <pc:cxnChg chg="del">
          <ac:chgData name="Erfan Meskar" userId="ae30a713-38f5-4e56-b874-fd636adcf478" providerId="ADAL" clId="{742DBDA6-6570-4E5A-9775-B30710195B3E}" dt="2025-03-27T03:48:20.254" v="744" actId="478"/>
          <ac:cxnSpMkLst>
            <pc:docMk/>
            <pc:sldMk cId="1564860423" sldId="1425"/>
            <ac:cxnSpMk id="2" creationId="{72787DF5-0D43-BDE0-2077-1543EED45831}"/>
          </ac:cxnSpMkLst>
        </pc:cxnChg>
      </pc:sldChg>
      <pc:sldChg chg="modSp modAnim">
        <pc:chgData name="Erfan Meskar" userId="ae30a713-38f5-4e56-b874-fd636adcf478" providerId="ADAL" clId="{742DBDA6-6570-4E5A-9775-B30710195B3E}" dt="2025-03-27T04:02:27.473" v="1097" actId="20577"/>
        <pc:sldMkLst>
          <pc:docMk/>
          <pc:sldMk cId="81502215" sldId="1426"/>
        </pc:sldMkLst>
        <pc:spChg chg="mod">
          <ac:chgData name="Erfan Meskar" userId="ae30a713-38f5-4e56-b874-fd636adcf478" providerId="ADAL" clId="{742DBDA6-6570-4E5A-9775-B30710195B3E}" dt="2025-03-27T04:02:27.473" v="1097" actId="20577"/>
          <ac:spMkLst>
            <pc:docMk/>
            <pc:sldMk cId="81502215" sldId="1426"/>
            <ac:spMk id="1773571" creationId="{00000000-0000-0000-0000-000000000000}"/>
          </ac:spMkLst>
        </pc:spChg>
      </pc:sldChg>
      <pc:sldChg chg="new del">
        <pc:chgData name="Erfan Meskar" userId="ae30a713-38f5-4e56-b874-fd636adcf478" providerId="ADAL" clId="{742DBDA6-6570-4E5A-9775-B30710195B3E}" dt="2025-03-27T03:20:55.866" v="4" actId="47"/>
        <pc:sldMkLst>
          <pc:docMk/>
          <pc:sldMk cId="1532528634" sldId="1437"/>
        </pc:sldMkLst>
      </pc:sldChg>
      <pc:sldChg chg="addSp delSp modSp add mod">
        <pc:chgData name="Erfan Meskar" userId="ae30a713-38f5-4e56-b874-fd636adcf478" providerId="ADAL" clId="{742DBDA6-6570-4E5A-9775-B30710195B3E}" dt="2025-03-27T03:51:19.553" v="781" actId="1076"/>
        <pc:sldMkLst>
          <pc:docMk/>
          <pc:sldMk cId="2126118799" sldId="1437"/>
        </pc:sldMkLst>
        <pc:spChg chg="add del">
          <ac:chgData name="Erfan Meskar" userId="ae30a713-38f5-4e56-b874-fd636adcf478" providerId="ADAL" clId="{742DBDA6-6570-4E5A-9775-B30710195B3E}" dt="2025-03-27T03:41:38.614" v="484" actId="478"/>
          <ac:spMkLst>
            <pc:docMk/>
            <pc:sldMk cId="2126118799" sldId="1437"/>
            <ac:spMk id="11" creationId="{2B8149E7-2E88-A4B7-FD0D-F2757D2736AF}"/>
          </ac:spMkLst>
        </pc:spChg>
        <pc:spChg chg="add mod">
          <ac:chgData name="Erfan Meskar" userId="ae30a713-38f5-4e56-b874-fd636adcf478" providerId="ADAL" clId="{742DBDA6-6570-4E5A-9775-B30710195B3E}" dt="2025-03-27T03:49:31.285" v="762" actId="1076"/>
          <ac:spMkLst>
            <pc:docMk/>
            <pc:sldMk cId="2126118799" sldId="1437"/>
            <ac:spMk id="12" creationId="{8562B944-AC14-1884-4957-91764B25183E}"/>
          </ac:spMkLst>
        </pc:spChg>
        <pc:spChg chg="add mod">
          <ac:chgData name="Erfan Meskar" userId="ae30a713-38f5-4e56-b874-fd636adcf478" providerId="ADAL" clId="{742DBDA6-6570-4E5A-9775-B30710195B3E}" dt="2025-03-27T03:49:44.524" v="767" actId="1076"/>
          <ac:spMkLst>
            <pc:docMk/>
            <pc:sldMk cId="2126118799" sldId="1437"/>
            <ac:spMk id="17" creationId="{04F1FFFC-ECE0-55B5-3310-2FCEE0DEE874}"/>
          </ac:spMkLst>
        </pc:spChg>
        <pc:spChg chg="add mod">
          <ac:chgData name="Erfan Meskar" userId="ae30a713-38f5-4e56-b874-fd636adcf478" providerId="ADAL" clId="{742DBDA6-6570-4E5A-9775-B30710195B3E}" dt="2025-03-27T03:49:56.100" v="773" actId="20577"/>
          <ac:spMkLst>
            <pc:docMk/>
            <pc:sldMk cId="2126118799" sldId="1437"/>
            <ac:spMk id="22" creationId="{840DD874-6314-6AED-8A26-79EFA5F923B2}"/>
          </ac:spMkLst>
        </pc:spChg>
        <pc:spChg chg="mod">
          <ac:chgData name="Erfan Meskar" userId="ae30a713-38f5-4e56-b874-fd636adcf478" providerId="ADAL" clId="{742DBDA6-6570-4E5A-9775-B30710195B3E}" dt="2025-03-27T03:51:19.553" v="781" actId="1076"/>
          <ac:spMkLst>
            <pc:docMk/>
            <pc:sldMk cId="2126118799" sldId="1437"/>
            <ac:spMk id="24" creationId="{FF04F601-1706-0582-344A-5B18B4F0B95F}"/>
          </ac:spMkLst>
        </pc:spChg>
        <pc:spChg chg="mod">
          <ac:chgData name="Erfan Meskar" userId="ae30a713-38f5-4e56-b874-fd636adcf478" providerId="ADAL" clId="{742DBDA6-6570-4E5A-9775-B30710195B3E}" dt="2025-03-27T03:44:08.674" v="521" actId="20577"/>
          <ac:spMkLst>
            <pc:docMk/>
            <pc:sldMk cId="2126118799" sldId="1437"/>
            <ac:spMk id="27" creationId="{5589EADF-E6F8-18E0-9E6D-D5E811F9A8A4}"/>
          </ac:spMkLst>
        </pc:spChg>
        <pc:spChg chg="add mod">
          <ac:chgData name="Erfan Meskar" userId="ae30a713-38f5-4e56-b874-fd636adcf478" providerId="ADAL" clId="{742DBDA6-6570-4E5A-9775-B30710195B3E}" dt="2025-03-27T03:50:14.126" v="780" actId="1076"/>
          <ac:spMkLst>
            <pc:docMk/>
            <pc:sldMk cId="2126118799" sldId="1437"/>
            <ac:spMk id="31" creationId="{BABE0CD0-E774-341C-9199-909E20CF0F51}"/>
          </ac:spMkLst>
        </pc:spChg>
        <pc:spChg chg="mod">
          <ac:chgData name="Erfan Meskar" userId="ae30a713-38f5-4e56-b874-fd636adcf478" providerId="ADAL" clId="{742DBDA6-6570-4E5A-9775-B30710195B3E}" dt="2025-03-27T03:45:24.293" v="532" actId="20577"/>
          <ac:spMkLst>
            <pc:docMk/>
            <pc:sldMk cId="2126118799" sldId="1437"/>
            <ac:spMk id="1767427" creationId="{C34B5374-7B3C-3E43-B20E-DD00C24F90B0}"/>
          </ac:spMkLst>
        </pc:spChg>
        <pc:cxnChg chg="add mod">
          <ac:chgData name="Erfan Meskar" userId="ae30a713-38f5-4e56-b874-fd636adcf478" providerId="ADAL" clId="{742DBDA6-6570-4E5A-9775-B30710195B3E}" dt="2025-03-27T03:49:59.668" v="774" actId="14100"/>
          <ac:cxnSpMkLst>
            <pc:docMk/>
            <pc:sldMk cId="2126118799" sldId="1437"/>
            <ac:cxnSpMk id="14" creationId="{62B53551-1F48-1C75-4BC8-3333A307ACAD}"/>
          </ac:cxnSpMkLst>
        </pc:cxnChg>
        <pc:cxnChg chg="mod">
          <ac:chgData name="Erfan Meskar" userId="ae30a713-38f5-4e56-b874-fd636adcf478" providerId="ADAL" clId="{742DBDA6-6570-4E5A-9775-B30710195B3E}" dt="2025-03-27T03:49:31.285" v="762" actId="1076"/>
          <ac:cxnSpMkLst>
            <pc:docMk/>
            <pc:sldMk cId="2126118799" sldId="1437"/>
            <ac:cxnSpMk id="21" creationId="{75EA6844-6D29-CB98-2B5B-80A1211AA334}"/>
          </ac:cxnSpMkLst>
        </pc:cxnChg>
        <pc:cxnChg chg="add mod">
          <ac:chgData name="Erfan Meskar" userId="ae30a713-38f5-4e56-b874-fd636adcf478" providerId="ADAL" clId="{742DBDA6-6570-4E5A-9775-B30710195B3E}" dt="2025-03-27T03:50:07.449" v="778" actId="14100"/>
          <ac:cxnSpMkLst>
            <pc:docMk/>
            <pc:sldMk cId="2126118799" sldId="1437"/>
            <ac:cxnSpMk id="28" creationId="{A6C415CE-2156-2AD3-98B1-5C1453FA22CF}"/>
          </ac:cxnSpMkLst>
        </pc:cxnChg>
      </pc:sldChg>
    </pc:docChg>
  </pc:docChgLst>
  <pc:docChgLst>
    <pc:chgData name="Erfan Meskar" userId="ae30a713-38f5-4e56-b874-fd636adcf478" providerId="ADAL" clId="{7021AE6E-823F-4E20-88CB-ED3AE3565029}"/>
    <pc:docChg chg="modSld">
      <pc:chgData name="Erfan Meskar" userId="ae30a713-38f5-4e56-b874-fd636adcf478" providerId="ADAL" clId="{7021AE6E-823F-4E20-88CB-ED3AE3565029}" dt="2025-01-06T18:42:34.056" v="0" actId="20577"/>
      <pc:docMkLst>
        <pc:docMk/>
      </pc:docMkLst>
      <pc:sldChg chg="modSp mod">
        <pc:chgData name="Erfan Meskar" userId="ae30a713-38f5-4e56-b874-fd636adcf478" providerId="ADAL" clId="{7021AE6E-823F-4E20-88CB-ED3AE3565029}" dt="2025-01-06T18:42:34.056" v="0" actId="20577"/>
        <pc:sldMkLst>
          <pc:docMk/>
          <pc:sldMk cId="0" sldId="446"/>
        </pc:sldMkLst>
        <pc:spChg chg="mod">
          <ac:chgData name="Erfan Meskar" userId="ae30a713-38f5-4e56-b874-fd636adcf478" providerId="ADAL" clId="{7021AE6E-823F-4E20-88CB-ED3AE3565029}" dt="2025-01-06T18:42:34.056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F2D67-B975-4E74-BC14-7FFA6D7F6625}" type="slidenum">
              <a:rPr lang="en-US"/>
              <a:pPr/>
              <a:t>10</a:t>
            </a:fld>
            <a:endParaRPr lang="en-US"/>
          </a:p>
        </p:txBody>
      </p:sp>
      <p:sp>
        <p:nvSpPr>
          <p:cNvPr id="176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4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BEFA8-E500-B2C0-0E81-6F07A373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6BDC14-69DD-1033-6266-49CDB61A4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F2D67-B975-4E74-BC14-7FFA6D7F6625}" type="slidenum">
              <a:rPr lang="en-US"/>
              <a:pPr/>
              <a:t>11</a:t>
            </a:fld>
            <a:endParaRPr lang="en-US"/>
          </a:p>
        </p:txBody>
      </p:sp>
      <p:sp>
        <p:nvSpPr>
          <p:cNvPr id="1768450" name="Rectangle 2">
            <a:extLst>
              <a:ext uri="{FF2B5EF4-FFF2-40B4-BE49-F238E27FC236}">
                <a16:creationId xmlns:a16="http://schemas.microsoft.com/office/drawing/2014/main" id="{90A413B2-5D0A-CC18-48A1-458571A17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8451" name="Rectangle 3">
            <a:extLst>
              <a:ext uri="{FF2B5EF4-FFF2-40B4-BE49-F238E27FC236}">
                <a16:creationId xmlns:a16="http://schemas.microsoft.com/office/drawing/2014/main" id="{6525CBFD-CD3B-8371-6487-A08B11B42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42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F2D67-B975-4E74-BC14-7FFA6D7F6625}" type="slidenum">
              <a:rPr lang="en-US"/>
              <a:pPr/>
              <a:t>12</a:t>
            </a:fld>
            <a:endParaRPr lang="en-US"/>
          </a:p>
        </p:txBody>
      </p:sp>
      <p:sp>
        <p:nvSpPr>
          <p:cNvPr id="176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21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F2D67-B975-4E74-BC14-7FFA6D7F6625}" type="slidenum">
              <a:rPr lang="en-US"/>
              <a:pPr/>
              <a:t>13</a:t>
            </a:fld>
            <a:endParaRPr lang="en-US"/>
          </a:p>
        </p:txBody>
      </p:sp>
      <p:sp>
        <p:nvSpPr>
          <p:cNvPr id="176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04263-7F73-4737-836D-16F0A43AAE54}" type="slidenum">
              <a:rPr lang="en-US"/>
              <a:pPr/>
              <a:t>14</a:t>
            </a:fld>
            <a:endParaRPr lang="en-US"/>
          </a:p>
        </p:txBody>
      </p:sp>
      <p:sp>
        <p:nvSpPr>
          <p:cNvPr id="177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20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B05EF-9191-4EA5-AE2A-AA7F45ED1A38}" type="slidenum">
              <a:rPr lang="en-US"/>
              <a:pPr/>
              <a:t>15</a:t>
            </a:fld>
            <a:endParaRPr lang="en-US"/>
          </a:p>
        </p:txBody>
      </p:sp>
      <p:sp>
        <p:nvSpPr>
          <p:cNvPr id="177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B05EF-9191-4EA5-AE2A-AA7F45ED1A38}" type="slidenum">
              <a:rPr lang="en-US"/>
              <a:pPr/>
              <a:t>16</a:t>
            </a:fld>
            <a:endParaRPr lang="en-US"/>
          </a:p>
        </p:txBody>
      </p:sp>
      <p:sp>
        <p:nvSpPr>
          <p:cNvPr id="177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B05EF-9191-4EA5-AE2A-AA7F45ED1A38}" type="slidenum">
              <a:rPr lang="en-US"/>
              <a:pPr/>
              <a:t>17</a:t>
            </a:fld>
            <a:endParaRPr lang="en-US"/>
          </a:p>
        </p:txBody>
      </p:sp>
      <p:sp>
        <p:nvSpPr>
          <p:cNvPr id="177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5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016D5-98E3-4D5D-873F-F77380A8B7DE}" type="slidenum">
              <a:rPr lang="en-US"/>
              <a:pPr/>
              <a:t>18</a:t>
            </a:fld>
            <a:endParaRPr lang="en-US"/>
          </a:p>
        </p:txBody>
      </p:sp>
      <p:sp>
        <p:nvSpPr>
          <p:cNvPr id="175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19CA7-7493-45D8-957B-D219306C0A07}" type="slidenum">
              <a:rPr lang="en-US"/>
              <a:pPr/>
              <a:t>2</a:t>
            </a:fld>
            <a:endParaRPr lang="en-US"/>
          </a:p>
        </p:txBody>
      </p:sp>
      <p:sp>
        <p:nvSpPr>
          <p:cNvPr id="175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5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3016D5-98E3-4D5D-873F-F77380A8B7DE}" type="slidenum">
              <a:rPr lang="en-US"/>
              <a:pPr/>
              <a:t>3</a:t>
            </a:fld>
            <a:endParaRPr lang="en-US"/>
          </a:p>
        </p:txBody>
      </p:sp>
      <p:sp>
        <p:nvSpPr>
          <p:cNvPr id="175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F7829-27BF-46CA-AA89-2FDAB85D58FD}" type="slidenum">
              <a:rPr lang="en-US"/>
              <a:pPr/>
              <a:t>4</a:t>
            </a:fld>
            <a:endParaRPr lang="en-US"/>
          </a:p>
        </p:txBody>
      </p:sp>
      <p:sp>
        <p:nvSpPr>
          <p:cNvPr id="176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7FD0D-59A8-4E93-BB25-A30273AFBEC7}" type="slidenum">
              <a:rPr lang="en-US"/>
              <a:pPr/>
              <a:t>5</a:t>
            </a:fld>
            <a:endParaRPr lang="en-US"/>
          </a:p>
        </p:txBody>
      </p:sp>
      <p:sp>
        <p:nvSpPr>
          <p:cNvPr id="192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C9C47-1CB7-403D-B447-4F1D3F76BF70}" type="slidenum">
              <a:rPr lang="en-US"/>
              <a:pPr/>
              <a:t>6</a:t>
            </a:fld>
            <a:endParaRPr lang="en-US"/>
          </a:p>
        </p:txBody>
      </p:sp>
      <p:sp>
        <p:nvSpPr>
          <p:cNvPr id="176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8E266-F836-42E5-83C6-6465F72A6FFC}" type="slidenum">
              <a:rPr lang="en-US"/>
              <a:pPr/>
              <a:t>7</a:t>
            </a:fld>
            <a:endParaRPr lang="en-US"/>
          </a:p>
        </p:txBody>
      </p:sp>
      <p:sp>
        <p:nvSpPr>
          <p:cNvPr id="176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4B501-E4F4-4D17-8566-225D9EE0D071}" type="slidenum">
              <a:rPr lang="en-US"/>
              <a:pPr/>
              <a:t>8</a:t>
            </a:fld>
            <a:endParaRPr lang="en-US"/>
          </a:p>
        </p:txBody>
      </p:sp>
      <p:sp>
        <p:nvSpPr>
          <p:cNvPr id="176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6F2D67-B975-4E74-BC14-7FFA6D7F6625}" type="slidenum">
              <a:rPr lang="en-US"/>
              <a:pPr/>
              <a:t>9</a:t>
            </a:fld>
            <a:endParaRPr lang="en-US"/>
          </a:p>
        </p:txBody>
      </p:sp>
      <p:sp>
        <p:nvSpPr>
          <p:cNvPr id="176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10 – Part 4: Basics of Congestion Control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Thought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74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3297" y="3985442"/>
                <a:ext cx="11379200" cy="2948758"/>
              </a:xfrm>
            </p:spPr>
            <p:txBody>
              <a:bodyPr/>
              <a:lstStyle/>
              <a:p>
                <a:r>
                  <a:rPr lang="en-US" dirty="0"/>
                  <a:t>Let’s forget about reliability, what is the best value for W?</a:t>
                </a:r>
              </a:p>
              <a:p>
                <a:pPr lvl="1"/>
                <a:r>
                  <a:rPr lang="en-US" dirty="0"/>
                  <a:t>W = 1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RTT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=8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Mbyte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674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3297" y="3985442"/>
                <a:ext cx="11379200" cy="2948758"/>
              </a:xfrm>
              <a:blipFill>
                <a:blip r:embed="rId3"/>
                <a:stretch>
                  <a:fillRect l="-1233" t="-26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7B82B2-B226-A0A6-5CFE-DC2A48657C2F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1711624" y="2322017"/>
            <a:ext cx="8833703" cy="5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BAA3AC2-000D-806B-BD0F-3A495C0D464F}"/>
              </a:ext>
            </a:extLst>
          </p:cNvPr>
          <p:cNvSpPr txBox="1"/>
          <p:nvPr/>
        </p:nvSpPr>
        <p:spPr>
          <a:xfrm>
            <a:off x="699420" y="276977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Sender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BE7C8-7701-DA80-0B2D-930B345A1E7A}"/>
              </a:ext>
            </a:extLst>
          </p:cNvPr>
          <p:cNvSpPr txBox="1"/>
          <p:nvPr/>
        </p:nvSpPr>
        <p:spPr>
          <a:xfrm>
            <a:off x="5486400" y="189974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1 Gbps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649511-D6E1-B0B5-8CD0-715F88795500}"/>
              </a:ext>
            </a:extLst>
          </p:cNvPr>
          <p:cNvCxnSpPr>
            <a:cxnSpLocks/>
          </p:cNvCxnSpPr>
          <p:nvPr/>
        </p:nvCxnSpPr>
        <p:spPr>
          <a:xfrm>
            <a:off x="1736853" y="3003239"/>
            <a:ext cx="881479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25AE76-6510-F77E-3B48-94ABC3DB1777}"/>
              </a:ext>
            </a:extLst>
          </p:cNvPr>
          <p:cNvSpPr txBox="1"/>
          <p:nvPr/>
        </p:nvSpPr>
        <p:spPr>
          <a:xfrm>
            <a:off x="5382250" y="304244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Delay: 4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2" name="Picture 3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653875FF-50AB-2AE0-27A3-0491ECBDC24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b="23446"/>
          <a:stretch/>
        </p:blipFill>
        <p:spPr>
          <a:xfrm>
            <a:off x="503297" y="1934141"/>
            <a:ext cx="1208327" cy="787218"/>
          </a:xfrm>
          <a:prstGeom prst="rect">
            <a:avLst/>
          </a:prstGeom>
        </p:spPr>
      </p:pic>
      <p:pic>
        <p:nvPicPr>
          <p:cNvPr id="33" name="Picture 3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769DF11-2ADA-55D3-C275-F502243C0C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 b="22624"/>
          <a:stretch/>
        </p:blipFill>
        <p:spPr>
          <a:xfrm>
            <a:off x="10551647" y="1934141"/>
            <a:ext cx="1208327" cy="78721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98005B-A756-45BE-8F70-9A232B48934A}"/>
              </a:ext>
            </a:extLst>
          </p:cNvPr>
          <p:cNvCxnSpPr>
            <a:cxnSpLocks/>
          </p:cNvCxnSpPr>
          <p:nvPr/>
        </p:nvCxnSpPr>
        <p:spPr>
          <a:xfrm>
            <a:off x="458671" y="1415028"/>
            <a:ext cx="116384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163">
            <a:extLst>
              <a:ext uri="{FF2B5EF4-FFF2-40B4-BE49-F238E27FC236}">
                <a16:creationId xmlns:a16="http://schemas.microsoft.com/office/drawing/2014/main" id="{79761A70-2DA3-21BE-DA2F-93B06715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91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" name="Rectangle 163">
            <a:extLst>
              <a:ext uri="{FF2B5EF4-FFF2-40B4-BE49-F238E27FC236}">
                <a16:creationId xmlns:a16="http://schemas.microsoft.com/office/drawing/2014/main" id="{C4C3623F-4E3B-5830-4B6F-C256BA78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34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5" name="Rectangle 163">
            <a:extLst>
              <a:ext uri="{FF2B5EF4-FFF2-40B4-BE49-F238E27FC236}">
                <a16:creationId xmlns:a16="http://schemas.microsoft.com/office/drawing/2014/main" id="{4250992E-8144-4EE9-FF5C-3BAF7B89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6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6" name="Rectangle 163">
            <a:extLst>
              <a:ext uri="{FF2B5EF4-FFF2-40B4-BE49-F238E27FC236}">
                <a16:creationId xmlns:a16="http://schemas.microsoft.com/office/drawing/2014/main" id="{DF915CC0-FE46-8288-84CF-52737740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19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7" name="Rectangle 163">
            <a:extLst>
              <a:ext uri="{FF2B5EF4-FFF2-40B4-BE49-F238E27FC236}">
                <a16:creationId xmlns:a16="http://schemas.microsoft.com/office/drawing/2014/main" id="{C567BB43-CEB7-A0BD-B436-7792CA60C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57" y="1479272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8" name="Rectangle 163">
            <a:extLst>
              <a:ext uri="{FF2B5EF4-FFF2-40B4-BE49-F238E27FC236}">
                <a16:creationId xmlns:a16="http://schemas.microsoft.com/office/drawing/2014/main" id="{284EA1A8-D3C0-9F3A-2B0E-49856473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00" y="1479272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A198E-CF4C-677E-13D0-FC9AE7A62ED5}"/>
              </a:ext>
            </a:extLst>
          </p:cNvPr>
          <p:cNvSpPr txBox="1"/>
          <p:nvPr/>
        </p:nvSpPr>
        <p:spPr>
          <a:xfrm>
            <a:off x="853187" y="1092011"/>
            <a:ext cx="345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Calibri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404780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8D7DD-4B0E-58E2-253D-4A441B4E3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6" name="Rectangle 2">
            <a:extLst>
              <a:ext uri="{FF2B5EF4-FFF2-40B4-BE49-F238E27FC236}">
                <a16:creationId xmlns:a16="http://schemas.microsoft.com/office/drawing/2014/main" id="{1925A1DC-E760-A06E-E07D-B2BE512B1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Thought Experiment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7427" name="Rectangle 3">
                <a:extLst>
                  <a:ext uri="{FF2B5EF4-FFF2-40B4-BE49-F238E27FC236}">
                    <a16:creationId xmlns:a16="http://schemas.microsoft.com/office/drawing/2014/main" id="{C34B5374-7B3C-3E43-B20E-DD00C24F90B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3297" y="3985442"/>
                <a:ext cx="11379200" cy="981227"/>
              </a:xfrm>
            </p:spPr>
            <p:txBody>
              <a:bodyPr/>
              <a:lstStyle/>
              <a:p>
                <a:r>
                  <a:rPr lang="en-US" dirty="0"/>
                  <a:t>Let’s forget about reliability, what is the best value for W now?</a:t>
                </a:r>
              </a:p>
              <a:p>
                <a:pPr lvl="1"/>
                <a:r>
                  <a:rPr lang="en-US" dirty="0"/>
                  <a:t>W = 100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RTT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=800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Kb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Kbyte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67427" name="Rectangle 3">
                <a:extLst>
                  <a:ext uri="{FF2B5EF4-FFF2-40B4-BE49-F238E27FC236}">
                    <a16:creationId xmlns:a16="http://schemas.microsoft.com/office/drawing/2014/main" id="{C34B5374-7B3C-3E43-B20E-DD00C24F90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3297" y="3985442"/>
                <a:ext cx="11379200" cy="981227"/>
              </a:xfrm>
              <a:blipFill>
                <a:blip r:embed="rId3"/>
                <a:stretch>
                  <a:fillRect l="-1233" t="-8075" b="-291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EA6844-6D29-CB98-2B5B-80A1211AA334}"/>
              </a:ext>
            </a:extLst>
          </p:cNvPr>
          <p:cNvCxnSpPr>
            <a:cxnSpLocks/>
            <a:stCxn id="32" idx="3"/>
            <a:endCxn id="12" idx="1"/>
          </p:cNvCxnSpPr>
          <p:nvPr/>
        </p:nvCxnSpPr>
        <p:spPr>
          <a:xfrm>
            <a:off x="1711624" y="2327750"/>
            <a:ext cx="21397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C2C6B1-718D-92F7-319B-D4FFFB1FEDD6}"/>
              </a:ext>
            </a:extLst>
          </p:cNvPr>
          <p:cNvSpPr txBox="1"/>
          <p:nvPr/>
        </p:nvSpPr>
        <p:spPr>
          <a:xfrm>
            <a:off x="699420" y="276977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Sender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04F601-1706-0582-344A-5B18B4F0B95F}"/>
              </a:ext>
            </a:extLst>
          </p:cNvPr>
          <p:cNvSpPr txBox="1"/>
          <p:nvPr/>
        </p:nvSpPr>
        <p:spPr>
          <a:xfrm>
            <a:off x="5471971" y="19331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100 Mbps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325FF8-43AC-7183-6292-86077C21C91D}"/>
              </a:ext>
            </a:extLst>
          </p:cNvPr>
          <p:cNvCxnSpPr>
            <a:cxnSpLocks/>
          </p:cNvCxnSpPr>
          <p:nvPr/>
        </p:nvCxnSpPr>
        <p:spPr>
          <a:xfrm>
            <a:off x="1736853" y="3003239"/>
            <a:ext cx="881479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89EADF-E6F8-18E0-9E6D-D5E811F9A8A4}"/>
              </a:ext>
            </a:extLst>
          </p:cNvPr>
          <p:cNvSpPr txBox="1"/>
          <p:nvPr/>
        </p:nvSpPr>
        <p:spPr>
          <a:xfrm>
            <a:off x="5382250" y="304244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Delay: 4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ms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2" name="Picture 3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D8F609F4-2141-E54E-5FFA-DE188CDBDD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b="23446"/>
          <a:stretch/>
        </p:blipFill>
        <p:spPr>
          <a:xfrm>
            <a:off x="503297" y="1934141"/>
            <a:ext cx="1208327" cy="787218"/>
          </a:xfrm>
          <a:prstGeom prst="rect">
            <a:avLst/>
          </a:prstGeom>
        </p:spPr>
      </p:pic>
      <p:pic>
        <p:nvPicPr>
          <p:cNvPr id="33" name="Picture 3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6A906E66-E1D8-0C93-B05F-1117728A5E2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 b="22624"/>
          <a:stretch/>
        </p:blipFill>
        <p:spPr>
          <a:xfrm>
            <a:off x="10551647" y="1934141"/>
            <a:ext cx="1208327" cy="78721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C2C467-65A2-BF8B-F68C-A0358AC51BEF}"/>
              </a:ext>
            </a:extLst>
          </p:cNvPr>
          <p:cNvCxnSpPr>
            <a:cxnSpLocks/>
          </p:cNvCxnSpPr>
          <p:nvPr/>
        </p:nvCxnSpPr>
        <p:spPr>
          <a:xfrm>
            <a:off x="458671" y="1415028"/>
            <a:ext cx="116384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163">
            <a:extLst>
              <a:ext uri="{FF2B5EF4-FFF2-40B4-BE49-F238E27FC236}">
                <a16:creationId xmlns:a16="http://schemas.microsoft.com/office/drawing/2014/main" id="{C4E97825-D6A1-222F-40D9-805432A30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91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" name="Rectangle 163">
            <a:extLst>
              <a:ext uri="{FF2B5EF4-FFF2-40B4-BE49-F238E27FC236}">
                <a16:creationId xmlns:a16="http://schemas.microsoft.com/office/drawing/2014/main" id="{E13E1CF6-789D-62FB-4B3E-8FA6D5AD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34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5" name="Rectangle 163">
            <a:extLst>
              <a:ext uri="{FF2B5EF4-FFF2-40B4-BE49-F238E27FC236}">
                <a16:creationId xmlns:a16="http://schemas.microsoft.com/office/drawing/2014/main" id="{D1477BB4-BA69-7548-95FC-07ECCEF4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6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6" name="Rectangle 163">
            <a:extLst>
              <a:ext uri="{FF2B5EF4-FFF2-40B4-BE49-F238E27FC236}">
                <a16:creationId xmlns:a16="http://schemas.microsoft.com/office/drawing/2014/main" id="{8305DBC4-45B0-7EEC-F2EA-C7BEC7AD3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19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7" name="Rectangle 163">
            <a:extLst>
              <a:ext uri="{FF2B5EF4-FFF2-40B4-BE49-F238E27FC236}">
                <a16:creationId xmlns:a16="http://schemas.microsoft.com/office/drawing/2014/main" id="{1746B220-0CCF-D912-F8FE-15F71E47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57" y="1479272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8" name="Rectangle 163">
            <a:extLst>
              <a:ext uri="{FF2B5EF4-FFF2-40B4-BE49-F238E27FC236}">
                <a16:creationId xmlns:a16="http://schemas.microsoft.com/office/drawing/2014/main" id="{105731E0-9F9E-2D56-1DFF-36BBCAEF1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00" y="1479272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B484F-8755-1494-704E-B74466E247CF}"/>
              </a:ext>
            </a:extLst>
          </p:cNvPr>
          <p:cNvSpPr txBox="1"/>
          <p:nvPr/>
        </p:nvSpPr>
        <p:spPr>
          <a:xfrm>
            <a:off x="853187" y="1092011"/>
            <a:ext cx="345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Calibri"/>
              </a:rPr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62B944-AC14-1884-4957-91764B25183E}"/>
                  </a:ext>
                </a:extLst>
              </p:cNvPr>
              <p:cNvSpPr/>
              <p:nvPr/>
            </p:nvSpPr>
            <p:spPr>
              <a:xfrm>
                <a:off x="3851421" y="1994123"/>
                <a:ext cx="668066" cy="6672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562B944-AC14-1884-4957-91764B251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421" y="1994123"/>
                <a:ext cx="668066" cy="66725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B53551-1F48-1C75-4BC8-3333A307ACAD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4519487" y="2323349"/>
            <a:ext cx="3016745" cy="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F1FFFC-ECE0-55B5-3310-2FCEE0DEE874}"/>
              </a:ext>
            </a:extLst>
          </p:cNvPr>
          <p:cNvSpPr txBox="1"/>
          <p:nvPr/>
        </p:nvSpPr>
        <p:spPr>
          <a:xfrm>
            <a:off x="2406388" y="1923239"/>
            <a:ext cx="898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1 Gbps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40DD874-6314-6AED-8A26-79EFA5F923B2}"/>
                  </a:ext>
                </a:extLst>
              </p:cNvPr>
              <p:cNvSpPr/>
              <p:nvPr/>
            </p:nvSpPr>
            <p:spPr>
              <a:xfrm>
                <a:off x="7536232" y="1989722"/>
                <a:ext cx="668066" cy="66725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40DD874-6314-6AED-8A26-79EFA5F92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32" y="1989722"/>
                <a:ext cx="668066" cy="66725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C415CE-2156-2AD3-98B1-5C1453FA22CF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>
            <a:off x="8204298" y="2323349"/>
            <a:ext cx="2347349" cy="44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BE0CD0-E774-341C-9199-909E20CF0F51}"/>
              </a:ext>
            </a:extLst>
          </p:cNvPr>
          <p:cNvSpPr txBox="1"/>
          <p:nvPr/>
        </p:nvSpPr>
        <p:spPr>
          <a:xfrm>
            <a:off x="8984600" y="1933162"/>
            <a:ext cx="898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1 Gbps</a:t>
            </a:r>
          </a:p>
        </p:txBody>
      </p:sp>
    </p:spTree>
    <p:extLst>
      <p:ext uri="{BB962C8B-B14F-4D97-AF65-F5344CB8AC3E}">
        <p14:creationId xmlns:p14="http://schemas.microsoft.com/office/powerpoint/2010/main" val="21261187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Thought Experiment</a:t>
            </a:r>
          </a:p>
        </p:txBody>
      </p:sp>
      <p:sp>
        <p:nvSpPr>
          <p:cNvPr id="176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97" y="3429000"/>
            <a:ext cx="11379200" cy="3276598"/>
          </a:xfrm>
        </p:spPr>
        <p:txBody>
          <a:bodyPr/>
          <a:lstStyle/>
          <a:p>
            <a:r>
              <a:rPr lang="en-US" sz="2800" dirty="0"/>
              <a:t>What is the best sending rate, now?</a:t>
            </a:r>
          </a:p>
          <a:p>
            <a:pPr lvl="1"/>
            <a:r>
              <a:rPr lang="en-US" sz="2400" dirty="0"/>
              <a:t>We don’t know what’s going on inside the “Network.”</a:t>
            </a:r>
          </a:p>
          <a:p>
            <a:pPr lvl="1"/>
            <a:r>
              <a:rPr lang="en-US" sz="2400" dirty="0"/>
              <a:t>Who knows what the bottleneck BW is.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70785D-CAF6-E145-5C1F-9B035AB4EE59}"/>
              </a:ext>
            </a:extLst>
          </p:cNvPr>
          <p:cNvCxnSpPr>
            <a:cxnSpLocks/>
          </p:cNvCxnSpPr>
          <p:nvPr/>
        </p:nvCxnSpPr>
        <p:spPr>
          <a:xfrm flipV="1">
            <a:off x="8641736" y="2322017"/>
            <a:ext cx="1903591" cy="5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B9D3C4-7EC8-D71A-FFA4-2D06E4D19B57}"/>
              </a:ext>
            </a:extLst>
          </p:cNvPr>
          <p:cNvCxnSpPr>
            <a:cxnSpLocks/>
          </p:cNvCxnSpPr>
          <p:nvPr/>
        </p:nvCxnSpPr>
        <p:spPr>
          <a:xfrm flipV="1">
            <a:off x="1730533" y="2308947"/>
            <a:ext cx="2165871" cy="1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5CEBE3-7E98-62FE-6B71-350B99368F52}"/>
              </a:ext>
            </a:extLst>
          </p:cNvPr>
          <p:cNvSpPr txBox="1"/>
          <p:nvPr/>
        </p:nvSpPr>
        <p:spPr>
          <a:xfrm>
            <a:off x="699420" y="276977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Sender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3C238-0611-2812-4160-C5942EB4CA61}"/>
              </a:ext>
            </a:extLst>
          </p:cNvPr>
          <p:cNvSpPr txBox="1"/>
          <p:nvPr/>
        </p:nvSpPr>
        <p:spPr>
          <a:xfrm>
            <a:off x="8990025" y="189370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100Mbps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17F235-E560-21FE-9C6B-A1AC4F1DDE00}"/>
              </a:ext>
            </a:extLst>
          </p:cNvPr>
          <p:cNvSpPr txBox="1"/>
          <p:nvPr/>
        </p:nvSpPr>
        <p:spPr>
          <a:xfrm>
            <a:off x="2139358" y="194494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1Gbps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FD318D-FACF-1372-5C89-356825334DA6}"/>
              </a:ext>
            </a:extLst>
          </p:cNvPr>
          <p:cNvCxnSpPr>
            <a:cxnSpLocks/>
          </p:cNvCxnSpPr>
          <p:nvPr/>
        </p:nvCxnSpPr>
        <p:spPr>
          <a:xfrm>
            <a:off x="1729399" y="3003239"/>
            <a:ext cx="881479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8B4F89-0767-4955-E35D-3CCE1EA52EB9}"/>
              </a:ext>
            </a:extLst>
          </p:cNvPr>
          <p:cNvSpPr txBox="1"/>
          <p:nvPr/>
        </p:nvSpPr>
        <p:spPr>
          <a:xfrm>
            <a:off x="5382250" y="304244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Delay: 10ms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BCCF42-9C85-24C5-0553-0EAFC43E819F}"/>
              </a:ext>
            </a:extLst>
          </p:cNvPr>
          <p:cNvSpPr/>
          <p:nvPr/>
        </p:nvSpPr>
        <p:spPr>
          <a:xfrm>
            <a:off x="3759439" y="1676400"/>
            <a:ext cx="5027589" cy="1174472"/>
          </a:xfrm>
          <a:prstGeom prst="roundRect">
            <a:avLst>
              <a:gd name="adj" fmla="val 705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Network</a:t>
            </a:r>
          </a:p>
        </p:txBody>
      </p:sp>
      <p:pic>
        <p:nvPicPr>
          <p:cNvPr id="36" name="Picture 35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62F6AEE6-D7D1-40E1-5F76-9F7E4385BA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b="23446"/>
          <a:stretch/>
        </p:blipFill>
        <p:spPr>
          <a:xfrm>
            <a:off x="503297" y="1934141"/>
            <a:ext cx="1208327" cy="787218"/>
          </a:xfrm>
          <a:prstGeom prst="rect">
            <a:avLst/>
          </a:prstGeom>
        </p:spPr>
      </p:pic>
      <p:pic>
        <p:nvPicPr>
          <p:cNvPr id="37" name="Picture 3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1AD9EADE-CCCA-5A71-2235-55C26635DF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 b="22624"/>
          <a:stretch/>
        </p:blipFill>
        <p:spPr>
          <a:xfrm>
            <a:off x="10551647" y="1934141"/>
            <a:ext cx="1208327" cy="787217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6A5BCE-A8DB-7388-E786-15EF44B3BD08}"/>
              </a:ext>
            </a:extLst>
          </p:cNvPr>
          <p:cNvCxnSpPr>
            <a:cxnSpLocks/>
          </p:cNvCxnSpPr>
          <p:nvPr/>
        </p:nvCxnSpPr>
        <p:spPr>
          <a:xfrm>
            <a:off x="458671" y="1415028"/>
            <a:ext cx="116384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163">
            <a:extLst>
              <a:ext uri="{FF2B5EF4-FFF2-40B4-BE49-F238E27FC236}">
                <a16:creationId xmlns:a16="http://schemas.microsoft.com/office/drawing/2014/main" id="{1363F0B1-D891-712B-F0EC-685B16976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91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0" name="Rectangle 163">
            <a:extLst>
              <a:ext uri="{FF2B5EF4-FFF2-40B4-BE49-F238E27FC236}">
                <a16:creationId xmlns:a16="http://schemas.microsoft.com/office/drawing/2014/main" id="{70BA8DD2-25F7-3CB7-CCA0-594681C97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34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1" name="Rectangle 163">
            <a:extLst>
              <a:ext uri="{FF2B5EF4-FFF2-40B4-BE49-F238E27FC236}">
                <a16:creationId xmlns:a16="http://schemas.microsoft.com/office/drawing/2014/main" id="{C71D07B9-D766-0584-0058-D03C9A6E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6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2" name="Rectangle 163">
            <a:extLst>
              <a:ext uri="{FF2B5EF4-FFF2-40B4-BE49-F238E27FC236}">
                <a16:creationId xmlns:a16="http://schemas.microsoft.com/office/drawing/2014/main" id="{F2E99640-371A-19E5-FA51-770FCCDFE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19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3" name="Rectangle 163">
            <a:extLst>
              <a:ext uri="{FF2B5EF4-FFF2-40B4-BE49-F238E27FC236}">
                <a16:creationId xmlns:a16="http://schemas.microsoft.com/office/drawing/2014/main" id="{8EAC6860-2912-8BCD-E259-1428589B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57" y="1479272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4" name="Rectangle 163">
            <a:extLst>
              <a:ext uri="{FF2B5EF4-FFF2-40B4-BE49-F238E27FC236}">
                <a16:creationId xmlns:a16="http://schemas.microsoft.com/office/drawing/2014/main" id="{5A4EC8D3-EE07-2342-D719-DD2D950B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00" y="1479272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305379-D744-0F6F-A45E-9C63AD029D05}"/>
              </a:ext>
            </a:extLst>
          </p:cNvPr>
          <p:cNvSpPr txBox="1"/>
          <p:nvPr/>
        </p:nvSpPr>
        <p:spPr>
          <a:xfrm>
            <a:off x="810101" y="1094302"/>
            <a:ext cx="367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Calibri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1945755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Thought Experiment</a:t>
            </a:r>
          </a:p>
        </p:txBody>
      </p:sp>
      <p:sp>
        <p:nvSpPr>
          <p:cNvPr id="176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599" y="3429000"/>
            <a:ext cx="7624313" cy="2743200"/>
          </a:xfrm>
        </p:spPr>
        <p:txBody>
          <a:bodyPr/>
          <a:lstStyle/>
          <a:p>
            <a:r>
              <a:rPr lang="en-US" sz="2800" dirty="0"/>
              <a:t>How about now?! </a:t>
            </a:r>
          </a:p>
          <a:p>
            <a:pPr lvl="1"/>
            <a:r>
              <a:rPr lang="en-US" sz="2400" dirty="0"/>
              <a:t>We don’t know the bottleneck BW</a:t>
            </a:r>
          </a:p>
          <a:p>
            <a:pPr lvl="1"/>
            <a:r>
              <a:rPr lang="en-US" sz="2400" dirty="0"/>
              <a:t>We don’t know how many other users are there</a:t>
            </a:r>
          </a:p>
          <a:p>
            <a:pPr lvl="1"/>
            <a:r>
              <a:rPr lang="en-US" sz="2400" dirty="0"/>
              <a:t>But we should come up with an acceptable sending rate!</a:t>
            </a:r>
          </a:p>
          <a:p>
            <a:pPr lvl="1"/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640FDB-8CA9-4292-C996-946547FB6537}"/>
              </a:ext>
            </a:extLst>
          </p:cNvPr>
          <p:cNvSpPr txBox="1"/>
          <p:nvPr/>
        </p:nvSpPr>
        <p:spPr>
          <a:xfrm>
            <a:off x="10820400" y="3242498"/>
            <a:ext cx="50474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</a:t>
            </a:r>
            <a:endParaRPr lang="en-US" sz="54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436E48-234D-3919-2E5B-547DB0ABF6CC}"/>
              </a:ext>
            </a:extLst>
          </p:cNvPr>
          <p:cNvCxnSpPr>
            <a:cxnSpLocks/>
          </p:cNvCxnSpPr>
          <p:nvPr/>
        </p:nvCxnSpPr>
        <p:spPr>
          <a:xfrm flipV="1">
            <a:off x="8641736" y="2322017"/>
            <a:ext cx="1903591" cy="5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63848E-0F53-7A97-819F-3DEDACF15C96}"/>
              </a:ext>
            </a:extLst>
          </p:cNvPr>
          <p:cNvCxnSpPr>
            <a:cxnSpLocks/>
          </p:cNvCxnSpPr>
          <p:nvPr/>
        </p:nvCxnSpPr>
        <p:spPr>
          <a:xfrm flipV="1">
            <a:off x="1730533" y="2308947"/>
            <a:ext cx="2165871" cy="130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689943-A6C9-3A17-5FBE-B559F2DC7542}"/>
              </a:ext>
            </a:extLst>
          </p:cNvPr>
          <p:cNvSpPr txBox="1"/>
          <p:nvPr/>
        </p:nvSpPr>
        <p:spPr>
          <a:xfrm>
            <a:off x="699420" y="276977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Sender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43B69-CB8C-FE67-0C72-29CB5D8DAA2A}"/>
              </a:ext>
            </a:extLst>
          </p:cNvPr>
          <p:cNvSpPr txBox="1"/>
          <p:nvPr/>
        </p:nvSpPr>
        <p:spPr>
          <a:xfrm>
            <a:off x="10621425" y="276977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Receiver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B0395-03EA-85F7-AF2D-6957ACB41CA2}"/>
              </a:ext>
            </a:extLst>
          </p:cNvPr>
          <p:cNvSpPr txBox="1"/>
          <p:nvPr/>
        </p:nvSpPr>
        <p:spPr>
          <a:xfrm>
            <a:off x="8990025" y="189370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100Mbps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A4772-9CB3-C390-26CC-5E64A7963D8E}"/>
              </a:ext>
            </a:extLst>
          </p:cNvPr>
          <p:cNvSpPr txBox="1"/>
          <p:nvPr/>
        </p:nvSpPr>
        <p:spPr>
          <a:xfrm>
            <a:off x="2139358" y="194494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1Gbps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768CDE-2120-6DEF-B036-D9BEC56A299B}"/>
              </a:ext>
            </a:extLst>
          </p:cNvPr>
          <p:cNvSpPr txBox="1"/>
          <p:nvPr/>
        </p:nvSpPr>
        <p:spPr>
          <a:xfrm>
            <a:off x="5382250" y="29617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/>
            <a:r>
              <a:rPr lang="en-US" sz="2000" dirty="0">
                <a:solidFill>
                  <a:prstClr val="black"/>
                </a:solidFill>
                <a:latin typeface="Calibri"/>
              </a:rPr>
              <a:t>Delay: 10ms</a:t>
            </a:r>
          </a:p>
        </p:txBody>
      </p:sp>
      <p:pic>
        <p:nvPicPr>
          <p:cNvPr id="23" name="Picture 2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DDB081EB-6DCC-72E3-A3B9-D2FAE1A9CD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b="23446"/>
          <a:stretch/>
        </p:blipFill>
        <p:spPr>
          <a:xfrm>
            <a:off x="503297" y="1934141"/>
            <a:ext cx="1208327" cy="787218"/>
          </a:xfrm>
          <a:prstGeom prst="rect">
            <a:avLst/>
          </a:prstGeom>
        </p:spPr>
      </p:pic>
      <p:pic>
        <p:nvPicPr>
          <p:cNvPr id="24" name="Picture 2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DFFD8FCC-9A34-892B-9D02-A4F4EBF46E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6" b="22624"/>
          <a:stretch/>
        </p:blipFill>
        <p:spPr>
          <a:xfrm>
            <a:off x="10551647" y="1934141"/>
            <a:ext cx="1208327" cy="787217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68B8-3474-63C8-D475-EEB30B8B29F4}"/>
              </a:ext>
            </a:extLst>
          </p:cNvPr>
          <p:cNvCxnSpPr>
            <a:cxnSpLocks/>
          </p:cNvCxnSpPr>
          <p:nvPr/>
        </p:nvCxnSpPr>
        <p:spPr>
          <a:xfrm>
            <a:off x="458671" y="1415028"/>
            <a:ext cx="116384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163">
            <a:extLst>
              <a:ext uri="{FF2B5EF4-FFF2-40B4-BE49-F238E27FC236}">
                <a16:creationId xmlns:a16="http://schemas.microsoft.com/office/drawing/2014/main" id="{8F983BD2-7DBC-FB0F-9AF3-9A404973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91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7" name="Rectangle 163">
            <a:extLst>
              <a:ext uri="{FF2B5EF4-FFF2-40B4-BE49-F238E27FC236}">
                <a16:creationId xmlns:a16="http://schemas.microsoft.com/office/drawing/2014/main" id="{77DBC661-1162-2315-428C-1D15D3C4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34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8" name="Rectangle 163">
            <a:extLst>
              <a:ext uri="{FF2B5EF4-FFF2-40B4-BE49-F238E27FC236}">
                <a16:creationId xmlns:a16="http://schemas.microsoft.com/office/drawing/2014/main" id="{CF3A4FF1-8A0C-E2B1-D9A3-14F390109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76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29" name="Rectangle 163">
            <a:extLst>
              <a:ext uri="{FF2B5EF4-FFF2-40B4-BE49-F238E27FC236}">
                <a16:creationId xmlns:a16="http://schemas.microsoft.com/office/drawing/2014/main" id="{CD1E645B-C1C6-1385-95F4-16D6C8FA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19" y="1477469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30" name="Rectangle 163">
            <a:extLst>
              <a:ext uri="{FF2B5EF4-FFF2-40B4-BE49-F238E27FC236}">
                <a16:creationId xmlns:a16="http://schemas.microsoft.com/office/drawing/2014/main" id="{5C45CF77-907D-3CDE-3E63-817F8FB6C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57" y="1479272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31" name="Rectangle 163">
            <a:extLst>
              <a:ext uri="{FF2B5EF4-FFF2-40B4-BE49-F238E27FC236}">
                <a16:creationId xmlns:a16="http://schemas.microsoft.com/office/drawing/2014/main" id="{7A2BD5D0-B6A9-A692-279B-AFEF49FB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00" y="1479272"/>
            <a:ext cx="144018" cy="445770"/>
          </a:xfrm>
          <a:prstGeom prst="rect">
            <a:avLst/>
          </a:prstGeom>
          <a:solidFill>
            <a:srgbClr val="0C92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33399"/>
              </a:solidFill>
              <a:latin typeface="Arial" pitchFamily="-10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A7DBB4-C97D-C2BC-87D5-91D19BFC2A2C}"/>
              </a:ext>
            </a:extLst>
          </p:cNvPr>
          <p:cNvSpPr txBox="1"/>
          <p:nvPr/>
        </p:nvSpPr>
        <p:spPr>
          <a:xfrm>
            <a:off x="805846" y="1095737"/>
            <a:ext cx="3677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prstClr val="black"/>
                </a:solidFill>
                <a:latin typeface="Calibri"/>
              </a:rPr>
              <a:t>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510FED-82F2-2603-791A-FD2466D55176}"/>
              </a:ext>
            </a:extLst>
          </p:cNvPr>
          <p:cNvGrpSpPr/>
          <p:nvPr/>
        </p:nvGrpSpPr>
        <p:grpSpPr>
          <a:xfrm>
            <a:off x="886055" y="2113974"/>
            <a:ext cx="1465766" cy="3068551"/>
            <a:chOff x="760883" y="1275013"/>
            <a:chExt cx="1465766" cy="3068551"/>
          </a:xfrm>
        </p:grpSpPr>
        <p:pic>
          <p:nvPicPr>
            <p:cNvPr id="47" name="Picture 46" descr="server-gray.png">
              <a:extLst>
                <a:ext uri="{FF2B5EF4-FFF2-40B4-BE49-F238E27FC236}">
                  <a16:creationId xmlns:a16="http://schemas.microsoft.com/office/drawing/2014/main" id="{58F34D44-21EE-474B-7239-F9CBC6829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83" y="2297863"/>
              <a:ext cx="460852" cy="490584"/>
            </a:xfrm>
            <a:prstGeom prst="rect">
              <a:avLst/>
            </a:prstGeom>
          </p:spPr>
        </p:pic>
        <p:pic>
          <p:nvPicPr>
            <p:cNvPr id="48" name="Picture 47" descr="server-gray.png">
              <a:extLst>
                <a:ext uri="{FF2B5EF4-FFF2-40B4-BE49-F238E27FC236}">
                  <a16:creationId xmlns:a16="http://schemas.microsoft.com/office/drawing/2014/main" id="{86EE8A21-8D40-7404-D1D6-4A010545A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683" y="2450263"/>
              <a:ext cx="460852" cy="490584"/>
            </a:xfrm>
            <a:prstGeom prst="rect">
              <a:avLst/>
            </a:prstGeom>
          </p:spPr>
        </p:pic>
        <p:pic>
          <p:nvPicPr>
            <p:cNvPr id="49" name="Picture 48" descr="server-gray.png">
              <a:extLst>
                <a:ext uri="{FF2B5EF4-FFF2-40B4-BE49-F238E27FC236}">
                  <a16:creationId xmlns:a16="http://schemas.microsoft.com/office/drawing/2014/main" id="{F9BE1E6D-61C5-2E5C-FCB7-417869730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083" y="2602663"/>
              <a:ext cx="460852" cy="490584"/>
            </a:xfrm>
            <a:prstGeom prst="rect">
              <a:avLst/>
            </a:prstGeom>
          </p:spPr>
        </p:pic>
        <p:pic>
          <p:nvPicPr>
            <p:cNvPr id="50" name="Picture 49" descr="server-gray.png">
              <a:extLst>
                <a:ext uri="{FF2B5EF4-FFF2-40B4-BE49-F238E27FC236}">
                  <a16:creationId xmlns:a16="http://schemas.microsoft.com/office/drawing/2014/main" id="{297407DC-B287-4542-334A-CB59E6C28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483" y="2755063"/>
              <a:ext cx="460852" cy="490584"/>
            </a:xfrm>
            <a:prstGeom prst="rect">
              <a:avLst/>
            </a:prstGeom>
          </p:spPr>
        </p:pic>
        <p:pic>
          <p:nvPicPr>
            <p:cNvPr id="51" name="Picture 50" descr="server-gray.png">
              <a:extLst>
                <a:ext uri="{FF2B5EF4-FFF2-40B4-BE49-F238E27FC236}">
                  <a16:creationId xmlns:a16="http://schemas.microsoft.com/office/drawing/2014/main" id="{F0B8E88C-65E1-1359-4C59-60DE321F2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883" y="2907463"/>
              <a:ext cx="460852" cy="490584"/>
            </a:xfrm>
            <a:prstGeom prst="rect">
              <a:avLst/>
            </a:prstGeom>
          </p:spPr>
        </p:pic>
        <p:pic>
          <p:nvPicPr>
            <p:cNvPr id="52" name="Picture 51" descr="server-gray.png">
              <a:extLst>
                <a:ext uri="{FF2B5EF4-FFF2-40B4-BE49-F238E27FC236}">
                  <a16:creationId xmlns:a16="http://schemas.microsoft.com/office/drawing/2014/main" id="{E4F97A4F-8927-890B-D135-6837E0FF4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283" y="3059863"/>
              <a:ext cx="460852" cy="490584"/>
            </a:xfrm>
            <a:prstGeom prst="rect">
              <a:avLst/>
            </a:prstGeom>
          </p:spPr>
        </p:pic>
        <p:pic>
          <p:nvPicPr>
            <p:cNvPr id="53" name="Picture 52" descr="server-gray.png">
              <a:extLst>
                <a:ext uri="{FF2B5EF4-FFF2-40B4-BE49-F238E27FC236}">
                  <a16:creationId xmlns:a16="http://schemas.microsoft.com/office/drawing/2014/main" id="{42F9FD77-6B9D-739C-4251-9E2D78E35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883" y="3090980"/>
              <a:ext cx="460852" cy="490584"/>
            </a:xfrm>
            <a:prstGeom prst="rect">
              <a:avLst/>
            </a:prstGeom>
          </p:spPr>
        </p:pic>
        <p:pic>
          <p:nvPicPr>
            <p:cNvPr id="54" name="Picture 53" descr="server-gray.png">
              <a:extLst>
                <a:ext uri="{FF2B5EF4-FFF2-40B4-BE49-F238E27FC236}">
                  <a16:creationId xmlns:a16="http://schemas.microsoft.com/office/drawing/2014/main" id="{FDC4E89C-57C8-14ED-0C43-43C4F6D64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83" y="3243380"/>
              <a:ext cx="460852" cy="490584"/>
            </a:xfrm>
            <a:prstGeom prst="rect">
              <a:avLst/>
            </a:prstGeom>
          </p:spPr>
        </p:pic>
        <p:pic>
          <p:nvPicPr>
            <p:cNvPr id="55" name="Picture 54" descr="server-gray.png">
              <a:extLst>
                <a:ext uri="{FF2B5EF4-FFF2-40B4-BE49-F238E27FC236}">
                  <a16:creationId xmlns:a16="http://schemas.microsoft.com/office/drawing/2014/main" id="{7EBD8F53-2E14-32AB-33E4-C58326F0F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683" y="3395780"/>
              <a:ext cx="460852" cy="490584"/>
            </a:xfrm>
            <a:prstGeom prst="rect">
              <a:avLst/>
            </a:prstGeom>
          </p:spPr>
        </p:pic>
        <p:pic>
          <p:nvPicPr>
            <p:cNvPr id="56" name="Picture 55" descr="server-gray.png">
              <a:extLst>
                <a:ext uri="{FF2B5EF4-FFF2-40B4-BE49-F238E27FC236}">
                  <a16:creationId xmlns:a16="http://schemas.microsoft.com/office/drawing/2014/main" id="{E7A75DAB-5A5F-7E70-2087-629B45206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083" y="3548180"/>
              <a:ext cx="460852" cy="490584"/>
            </a:xfrm>
            <a:prstGeom prst="rect">
              <a:avLst/>
            </a:prstGeom>
          </p:spPr>
        </p:pic>
        <p:pic>
          <p:nvPicPr>
            <p:cNvPr id="57" name="Picture 56" descr="server-gray.png">
              <a:extLst>
                <a:ext uri="{FF2B5EF4-FFF2-40B4-BE49-F238E27FC236}">
                  <a16:creationId xmlns:a16="http://schemas.microsoft.com/office/drawing/2014/main" id="{AF3251F4-CE93-242E-2BC7-CDDEE7F0C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483" y="3700580"/>
              <a:ext cx="460852" cy="490584"/>
            </a:xfrm>
            <a:prstGeom prst="rect">
              <a:avLst/>
            </a:prstGeom>
          </p:spPr>
        </p:pic>
        <p:pic>
          <p:nvPicPr>
            <p:cNvPr id="58" name="Picture 57" descr="server-gray.png">
              <a:extLst>
                <a:ext uri="{FF2B5EF4-FFF2-40B4-BE49-F238E27FC236}">
                  <a16:creationId xmlns:a16="http://schemas.microsoft.com/office/drawing/2014/main" id="{8778F8A8-647D-34AE-D09F-85D0A401D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883" y="3852980"/>
              <a:ext cx="460852" cy="490584"/>
            </a:xfrm>
            <a:prstGeom prst="rect">
              <a:avLst/>
            </a:prstGeom>
          </p:spPr>
        </p:pic>
        <p:pic>
          <p:nvPicPr>
            <p:cNvPr id="59" name="Picture 58" descr="server-gray.png">
              <a:extLst>
                <a:ext uri="{FF2B5EF4-FFF2-40B4-BE49-F238E27FC236}">
                  <a16:creationId xmlns:a16="http://schemas.microsoft.com/office/drawing/2014/main" id="{B6299EAD-A726-66C9-92A5-A943FC7A6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797" y="1275013"/>
              <a:ext cx="460852" cy="490584"/>
            </a:xfrm>
            <a:prstGeom prst="rect">
              <a:avLst/>
            </a:prstGeom>
          </p:spPr>
        </p:pic>
        <p:pic>
          <p:nvPicPr>
            <p:cNvPr id="60" name="Picture 59" descr="server-gray.png">
              <a:extLst>
                <a:ext uri="{FF2B5EF4-FFF2-40B4-BE49-F238E27FC236}">
                  <a16:creationId xmlns:a16="http://schemas.microsoft.com/office/drawing/2014/main" id="{FF14DEA9-5728-BAE9-AA1E-105D2DC49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197" y="1427413"/>
              <a:ext cx="460852" cy="490584"/>
            </a:xfrm>
            <a:prstGeom prst="rect">
              <a:avLst/>
            </a:prstGeom>
          </p:spPr>
        </p:pic>
        <p:pic>
          <p:nvPicPr>
            <p:cNvPr id="61" name="Picture 60" descr="server-gray.png">
              <a:extLst>
                <a:ext uri="{FF2B5EF4-FFF2-40B4-BE49-F238E27FC236}">
                  <a16:creationId xmlns:a16="http://schemas.microsoft.com/office/drawing/2014/main" id="{1D521287-6F14-185E-96C6-B0AB4AB81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8597" y="1579813"/>
              <a:ext cx="460852" cy="490584"/>
            </a:xfrm>
            <a:prstGeom prst="rect">
              <a:avLst/>
            </a:prstGeom>
          </p:spPr>
        </p:pic>
        <p:pic>
          <p:nvPicPr>
            <p:cNvPr id="62" name="Picture 61" descr="server-gray.png">
              <a:extLst>
                <a:ext uri="{FF2B5EF4-FFF2-40B4-BE49-F238E27FC236}">
                  <a16:creationId xmlns:a16="http://schemas.microsoft.com/office/drawing/2014/main" id="{B244CEF3-F3F3-19CB-FFD4-E52056C4C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997" y="1732213"/>
              <a:ext cx="460852" cy="490584"/>
            </a:xfrm>
            <a:prstGeom prst="rect">
              <a:avLst/>
            </a:prstGeom>
          </p:spPr>
        </p:pic>
        <p:pic>
          <p:nvPicPr>
            <p:cNvPr id="63" name="Picture 62" descr="server-gray.png">
              <a:extLst>
                <a:ext uri="{FF2B5EF4-FFF2-40B4-BE49-F238E27FC236}">
                  <a16:creationId xmlns:a16="http://schemas.microsoft.com/office/drawing/2014/main" id="{931E3045-2FB8-245D-9A06-B247D6DC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397" y="1884613"/>
              <a:ext cx="460852" cy="490584"/>
            </a:xfrm>
            <a:prstGeom prst="rect">
              <a:avLst/>
            </a:prstGeom>
          </p:spPr>
        </p:pic>
        <p:pic>
          <p:nvPicPr>
            <p:cNvPr id="1767424" name="Picture 1767423" descr="server-gray.png">
              <a:extLst>
                <a:ext uri="{FF2B5EF4-FFF2-40B4-BE49-F238E27FC236}">
                  <a16:creationId xmlns:a16="http://schemas.microsoft.com/office/drawing/2014/main" id="{E5C857F7-55ED-4FBC-3C19-078B925CC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797" y="2037013"/>
              <a:ext cx="460852" cy="490584"/>
            </a:xfrm>
            <a:prstGeom prst="rect">
              <a:avLst/>
            </a:prstGeom>
          </p:spPr>
        </p:pic>
      </p:grpSp>
      <p:grpSp>
        <p:nvGrpSpPr>
          <p:cNvPr id="1767425" name="Group 1767424">
            <a:extLst>
              <a:ext uri="{FF2B5EF4-FFF2-40B4-BE49-F238E27FC236}">
                <a16:creationId xmlns:a16="http://schemas.microsoft.com/office/drawing/2014/main" id="{85A5E36A-051C-819B-0BE1-4E5A8B5ACE6B}"/>
              </a:ext>
            </a:extLst>
          </p:cNvPr>
          <p:cNvGrpSpPr/>
          <p:nvPr/>
        </p:nvGrpSpPr>
        <p:grpSpPr>
          <a:xfrm flipH="1">
            <a:off x="10254497" y="1893702"/>
            <a:ext cx="1465766" cy="3068551"/>
            <a:chOff x="760883" y="1275013"/>
            <a:chExt cx="1465766" cy="3068551"/>
          </a:xfrm>
        </p:grpSpPr>
        <p:pic>
          <p:nvPicPr>
            <p:cNvPr id="1767428" name="Picture 1767427" descr="server-gray.png">
              <a:extLst>
                <a:ext uri="{FF2B5EF4-FFF2-40B4-BE49-F238E27FC236}">
                  <a16:creationId xmlns:a16="http://schemas.microsoft.com/office/drawing/2014/main" id="{F5A83B0F-74BE-A4AB-7176-9A0AFBDB3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83" y="2297863"/>
              <a:ext cx="460852" cy="490584"/>
            </a:xfrm>
            <a:prstGeom prst="rect">
              <a:avLst/>
            </a:prstGeom>
          </p:spPr>
        </p:pic>
        <p:pic>
          <p:nvPicPr>
            <p:cNvPr id="1767429" name="Picture 1767428" descr="server-gray.png">
              <a:extLst>
                <a:ext uri="{FF2B5EF4-FFF2-40B4-BE49-F238E27FC236}">
                  <a16:creationId xmlns:a16="http://schemas.microsoft.com/office/drawing/2014/main" id="{8932A733-4EFC-57E3-1747-291858CF5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683" y="2450263"/>
              <a:ext cx="460852" cy="490584"/>
            </a:xfrm>
            <a:prstGeom prst="rect">
              <a:avLst/>
            </a:prstGeom>
          </p:spPr>
        </p:pic>
        <p:pic>
          <p:nvPicPr>
            <p:cNvPr id="1767430" name="Picture 1767429" descr="server-gray.png">
              <a:extLst>
                <a:ext uri="{FF2B5EF4-FFF2-40B4-BE49-F238E27FC236}">
                  <a16:creationId xmlns:a16="http://schemas.microsoft.com/office/drawing/2014/main" id="{1B18133C-1299-C5E5-147F-681506ACA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083" y="2602663"/>
              <a:ext cx="460852" cy="490584"/>
            </a:xfrm>
            <a:prstGeom prst="rect">
              <a:avLst/>
            </a:prstGeom>
          </p:spPr>
        </p:pic>
        <p:pic>
          <p:nvPicPr>
            <p:cNvPr id="1767431" name="Picture 1767430" descr="server-gray.png">
              <a:extLst>
                <a:ext uri="{FF2B5EF4-FFF2-40B4-BE49-F238E27FC236}">
                  <a16:creationId xmlns:a16="http://schemas.microsoft.com/office/drawing/2014/main" id="{85E066A9-70B6-F7E9-FF5C-DEFFD9C27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483" y="2755063"/>
              <a:ext cx="460852" cy="490584"/>
            </a:xfrm>
            <a:prstGeom prst="rect">
              <a:avLst/>
            </a:prstGeom>
          </p:spPr>
        </p:pic>
        <p:pic>
          <p:nvPicPr>
            <p:cNvPr id="1767432" name="Picture 1767431" descr="server-gray.png">
              <a:extLst>
                <a:ext uri="{FF2B5EF4-FFF2-40B4-BE49-F238E27FC236}">
                  <a16:creationId xmlns:a16="http://schemas.microsoft.com/office/drawing/2014/main" id="{E41E27FF-7CF1-1164-6E9B-0505D0C8E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883" y="2907463"/>
              <a:ext cx="460852" cy="490584"/>
            </a:xfrm>
            <a:prstGeom prst="rect">
              <a:avLst/>
            </a:prstGeom>
          </p:spPr>
        </p:pic>
        <p:pic>
          <p:nvPicPr>
            <p:cNvPr id="1767433" name="Picture 1767432" descr="server-gray.png">
              <a:extLst>
                <a:ext uri="{FF2B5EF4-FFF2-40B4-BE49-F238E27FC236}">
                  <a16:creationId xmlns:a16="http://schemas.microsoft.com/office/drawing/2014/main" id="{31798269-E967-18CF-B9FE-866EB5B1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283" y="3059863"/>
              <a:ext cx="460852" cy="490584"/>
            </a:xfrm>
            <a:prstGeom prst="rect">
              <a:avLst/>
            </a:prstGeom>
          </p:spPr>
        </p:pic>
        <p:pic>
          <p:nvPicPr>
            <p:cNvPr id="1767434" name="Picture 1767433" descr="server-gray.png">
              <a:extLst>
                <a:ext uri="{FF2B5EF4-FFF2-40B4-BE49-F238E27FC236}">
                  <a16:creationId xmlns:a16="http://schemas.microsoft.com/office/drawing/2014/main" id="{52AB2642-C71E-BE11-14AA-3D425BD6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883" y="3090980"/>
              <a:ext cx="460852" cy="490584"/>
            </a:xfrm>
            <a:prstGeom prst="rect">
              <a:avLst/>
            </a:prstGeom>
          </p:spPr>
        </p:pic>
        <p:pic>
          <p:nvPicPr>
            <p:cNvPr id="1767435" name="Picture 1767434" descr="server-gray.png">
              <a:extLst>
                <a:ext uri="{FF2B5EF4-FFF2-40B4-BE49-F238E27FC236}">
                  <a16:creationId xmlns:a16="http://schemas.microsoft.com/office/drawing/2014/main" id="{F73EC706-2161-EB08-6D2A-E23C1AB58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83" y="3243380"/>
              <a:ext cx="460852" cy="490584"/>
            </a:xfrm>
            <a:prstGeom prst="rect">
              <a:avLst/>
            </a:prstGeom>
          </p:spPr>
        </p:pic>
        <p:pic>
          <p:nvPicPr>
            <p:cNvPr id="1767436" name="Picture 1767435" descr="server-gray.png">
              <a:extLst>
                <a:ext uri="{FF2B5EF4-FFF2-40B4-BE49-F238E27FC236}">
                  <a16:creationId xmlns:a16="http://schemas.microsoft.com/office/drawing/2014/main" id="{A214A3C0-15AB-5E8E-8ED6-CAC1487A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683" y="3395780"/>
              <a:ext cx="460852" cy="490584"/>
            </a:xfrm>
            <a:prstGeom prst="rect">
              <a:avLst/>
            </a:prstGeom>
          </p:spPr>
        </p:pic>
        <p:pic>
          <p:nvPicPr>
            <p:cNvPr id="1767437" name="Picture 1767436" descr="server-gray.png">
              <a:extLst>
                <a:ext uri="{FF2B5EF4-FFF2-40B4-BE49-F238E27FC236}">
                  <a16:creationId xmlns:a16="http://schemas.microsoft.com/office/drawing/2014/main" id="{3DFA99AB-D279-B4F9-36D6-67CC99066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083" y="3548180"/>
              <a:ext cx="460852" cy="490584"/>
            </a:xfrm>
            <a:prstGeom prst="rect">
              <a:avLst/>
            </a:prstGeom>
          </p:spPr>
        </p:pic>
        <p:pic>
          <p:nvPicPr>
            <p:cNvPr id="1767438" name="Picture 1767437" descr="server-gray.png">
              <a:extLst>
                <a:ext uri="{FF2B5EF4-FFF2-40B4-BE49-F238E27FC236}">
                  <a16:creationId xmlns:a16="http://schemas.microsoft.com/office/drawing/2014/main" id="{9A2D7A46-B9D5-50F9-422A-F39850199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483" y="3700580"/>
              <a:ext cx="460852" cy="490584"/>
            </a:xfrm>
            <a:prstGeom prst="rect">
              <a:avLst/>
            </a:prstGeom>
          </p:spPr>
        </p:pic>
        <p:pic>
          <p:nvPicPr>
            <p:cNvPr id="1767439" name="Picture 1767438" descr="server-gray.png">
              <a:extLst>
                <a:ext uri="{FF2B5EF4-FFF2-40B4-BE49-F238E27FC236}">
                  <a16:creationId xmlns:a16="http://schemas.microsoft.com/office/drawing/2014/main" id="{A4D06126-4B25-8BEE-0F8E-152338DEA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883" y="3852980"/>
              <a:ext cx="460852" cy="490584"/>
            </a:xfrm>
            <a:prstGeom prst="rect">
              <a:avLst/>
            </a:prstGeom>
          </p:spPr>
        </p:pic>
        <p:pic>
          <p:nvPicPr>
            <p:cNvPr id="1767440" name="Picture 1767439" descr="server-gray.png">
              <a:extLst>
                <a:ext uri="{FF2B5EF4-FFF2-40B4-BE49-F238E27FC236}">
                  <a16:creationId xmlns:a16="http://schemas.microsoft.com/office/drawing/2014/main" id="{65FFACCD-3908-2736-4CAD-3404E35C6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797" y="1275013"/>
              <a:ext cx="460852" cy="490584"/>
            </a:xfrm>
            <a:prstGeom prst="rect">
              <a:avLst/>
            </a:prstGeom>
          </p:spPr>
        </p:pic>
        <p:pic>
          <p:nvPicPr>
            <p:cNvPr id="1767441" name="Picture 1767440" descr="server-gray.png">
              <a:extLst>
                <a:ext uri="{FF2B5EF4-FFF2-40B4-BE49-F238E27FC236}">
                  <a16:creationId xmlns:a16="http://schemas.microsoft.com/office/drawing/2014/main" id="{2D5CE896-5B37-B3ED-BBFA-B76A9DEE6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197" y="1427413"/>
              <a:ext cx="460852" cy="490584"/>
            </a:xfrm>
            <a:prstGeom prst="rect">
              <a:avLst/>
            </a:prstGeom>
          </p:spPr>
        </p:pic>
        <p:pic>
          <p:nvPicPr>
            <p:cNvPr id="1767442" name="Picture 1767441" descr="server-gray.png">
              <a:extLst>
                <a:ext uri="{FF2B5EF4-FFF2-40B4-BE49-F238E27FC236}">
                  <a16:creationId xmlns:a16="http://schemas.microsoft.com/office/drawing/2014/main" id="{A0EEBDEB-0A29-C580-9F02-E3636789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8597" y="1579813"/>
              <a:ext cx="460852" cy="490584"/>
            </a:xfrm>
            <a:prstGeom prst="rect">
              <a:avLst/>
            </a:prstGeom>
          </p:spPr>
        </p:pic>
        <p:pic>
          <p:nvPicPr>
            <p:cNvPr id="1767443" name="Picture 1767442" descr="server-gray.png">
              <a:extLst>
                <a:ext uri="{FF2B5EF4-FFF2-40B4-BE49-F238E27FC236}">
                  <a16:creationId xmlns:a16="http://schemas.microsoft.com/office/drawing/2014/main" id="{DEA730EE-15FC-1C14-EFC6-6D08C8D2C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997" y="1732213"/>
              <a:ext cx="460852" cy="490584"/>
            </a:xfrm>
            <a:prstGeom prst="rect">
              <a:avLst/>
            </a:prstGeom>
          </p:spPr>
        </p:pic>
        <p:pic>
          <p:nvPicPr>
            <p:cNvPr id="1767444" name="Picture 1767443" descr="server-gray.png">
              <a:extLst>
                <a:ext uri="{FF2B5EF4-FFF2-40B4-BE49-F238E27FC236}">
                  <a16:creationId xmlns:a16="http://schemas.microsoft.com/office/drawing/2014/main" id="{D3F3F885-48BD-DB77-5C27-D5B5B2205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397" y="1884613"/>
              <a:ext cx="460852" cy="490584"/>
            </a:xfrm>
            <a:prstGeom prst="rect">
              <a:avLst/>
            </a:prstGeom>
          </p:spPr>
        </p:pic>
        <p:pic>
          <p:nvPicPr>
            <p:cNvPr id="1767445" name="Picture 1767444" descr="server-gray.png">
              <a:extLst>
                <a:ext uri="{FF2B5EF4-FFF2-40B4-BE49-F238E27FC236}">
                  <a16:creationId xmlns:a16="http://schemas.microsoft.com/office/drawing/2014/main" id="{DC841BCE-2495-D2D8-F00C-52661008E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797" y="2037013"/>
              <a:ext cx="460852" cy="490584"/>
            </a:xfrm>
            <a:prstGeom prst="rect">
              <a:avLst/>
            </a:prstGeom>
          </p:spPr>
        </p:pic>
      </p:grpSp>
      <p:grpSp>
        <p:nvGrpSpPr>
          <p:cNvPr id="1767446" name="Group 1767445">
            <a:extLst>
              <a:ext uri="{FF2B5EF4-FFF2-40B4-BE49-F238E27FC236}">
                <a16:creationId xmlns:a16="http://schemas.microsoft.com/office/drawing/2014/main" id="{3B28D8DD-E5BF-1CB5-B334-E882261AEF40}"/>
              </a:ext>
            </a:extLst>
          </p:cNvPr>
          <p:cNvGrpSpPr/>
          <p:nvPr/>
        </p:nvGrpSpPr>
        <p:grpSpPr>
          <a:xfrm flipH="1">
            <a:off x="10505598" y="1235495"/>
            <a:ext cx="1465766" cy="3068551"/>
            <a:chOff x="760883" y="1275013"/>
            <a:chExt cx="1465766" cy="3068551"/>
          </a:xfrm>
        </p:grpSpPr>
        <p:pic>
          <p:nvPicPr>
            <p:cNvPr id="1767447" name="Picture 1767446" descr="server-gray.png">
              <a:extLst>
                <a:ext uri="{FF2B5EF4-FFF2-40B4-BE49-F238E27FC236}">
                  <a16:creationId xmlns:a16="http://schemas.microsoft.com/office/drawing/2014/main" id="{80D4CC6E-7A3D-2192-4AD8-16B7DFEFC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83" y="2297863"/>
              <a:ext cx="460852" cy="490584"/>
            </a:xfrm>
            <a:prstGeom prst="rect">
              <a:avLst/>
            </a:prstGeom>
          </p:spPr>
        </p:pic>
        <p:pic>
          <p:nvPicPr>
            <p:cNvPr id="1767448" name="Picture 1767447" descr="server-gray.png">
              <a:extLst>
                <a:ext uri="{FF2B5EF4-FFF2-40B4-BE49-F238E27FC236}">
                  <a16:creationId xmlns:a16="http://schemas.microsoft.com/office/drawing/2014/main" id="{B68E44D1-5CD1-3ED6-2247-57C360DD0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683" y="2450263"/>
              <a:ext cx="460852" cy="490584"/>
            </a:xfrm>
            <a:prstGeom prst="rect">
              <a:avLst/>
            </a:prstGeom>
          </p:spPr>
        </p:pic>
        <p:pic>
          <p:nvPicPr>
            <p:cNvPr id="1767449" name="Picture 1767448" descr="server-gray.png">
              <a:extLst>
                <a:ext uri="{FF2B5EF4-FFF2-40B4-BE49-F238E27FC236}">
                  <a16:creationId xmlns:a16="http://schemas.microsoft.com/office/drawing/2014/main" id="{2B1593DB-B99D-91A0-1636-7AA4DDF3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083" y="2602663"/>
              <a:ext cx="460852" cy="490584"/>
            </a:xfrm>
            <a:prstGeom prst="rect">
              <a:avLst/>
            </a:prstGeom>
          </p:spPr>
        </p:pic>
        <p:pic>
          <p:nvPicPr>
            <p:cNvPr id="1767450" name="Picture 1767449" descr="server-gray.png">
              <a:extLst>
                <a:ext uri="{FF2B5EF4-FFF2-40B4-BE49-F238E27FC236}">
                  <a16:creationId xmlns:a16="http://schemas.microsoft.com/office/drawing/2014/main" id="{1ECFFF8E-EE35-A07C-AB86-3CC046CDD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483" y="2755063"/>
              <a:ext cx="460852" cy="490584"/>
            </a:xfrm>
            <a:prstGeom prst="rect">
              <a:avLst/>
            </a:prstGeom>
          </p:spPr>
        </p:pic>
        <p:pic>
          <p:nvPicPr>
            <p:cNvPr id="1767451" name="Picture 1767450" descr="server-gray.png">
              <a:extLst>
                <a:ext uri="{FF2B5EF4-FFF2-40B4-BE49-F238E27FC236}">
                  <a16:creationId xmlns:a16="http://schemas.microsoft.com/office/drawing/2014/main" id="{A247CEDE-B8E1-D2CB-B79D-71F815517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883" y="2907463"/>
              <a:ext cx="460852" cy="490584"/>
            </a:xfrm>
            <a:prstGeom prst="rect">
              <a:avLst/>
            </a:prstGeom>
          </p:spPr>
        </p:pic>
        <p:pic>
          <p:nvPicPr>
            <p:cNvPr id="1767452" name="Picture 1767451" descr="server-gray.png">
              <a:extLst>
                <a:ext uri="{FF2B5EF4-FFF2-40B4-BE49-F238E27FC236}">
                  <a16:creationId xmlns:a16="http://schemas.microsoft.com/office/drawing/2014/main" id="{5AE1973B-26F5-C6D8-271C-696EC36D6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5283" y="3059863"/>
              <a:ext cx="460852" cy="490584"/>
            </a:xfrm>
            <a:prstGeom prst="rect">
              <a:avLst/>
            </a:prstGeom>
          </p:spPr>
        </p:pic>
        <p:pic>
          <p:nvPicPr>
            <p:cNvPr id="1767453" name="Picture 1767452" descr="server-gray.png">
              <a:extLst>
                <a:ext uri="{FF2B5EF4-FFF2-40B4-BE49-F238E27FC236}">
                  <a16:creationId xmlns:a16="http://schemas.microsoft.com/office/drawing/2014/main" id="{A9ABBCFC-CB86-7512-8BFC-003920F3F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0883" y="3090980"/>
              <a:ext cx="460852" cy="490584"/>
            </a:xfrm>
            <a:prstGeom prst="rect">
              <a:avLst/>
            </a:prstGeom>
          </p:spPr>
        </p:pic>
        <p:pic>
          <p:nvPicPr>
            <p:cNvPr id="1767454" name="Picture 1767453" descr="server-gray.png">
              <a:extLst>
                <a:ext uri="{FF2B5EF4-FFF2-40B4-BE49-F238E27FC236}">
                  <a16:creationId xmlns:a16="http://schemas.microsoft.com/office/drawing/2014/main" id="{8B6C7B03-D8EF-3F6F-ACA7-34FD183EC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83" y="3243380"/>
              <a:ext cx="460852" cy="490584"/>
            </a:xfrm>
            <a:prstGeom prst="rect">
              <a:avLst/>
            </a:prstGeom>
          </p:spPr>
        </p:pic>
        <p:pic>
          <p:nvPicPr>
            <p:cNvPr id="1767455" name="Picture 1767454" descr="server-gray.png">
              <a:extLst>
                <a:ext uri="{FF2B5EF4-FFF2-40B4-BE49-F238E27FC236}">
                  <a16:creationId xmlns:a16="http://schemas.microsoft.com/office/drawing/2014/main" id="{A3C05DD7-D6DF-6C16-F3D1-7EFAC1ED0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683" y="3395780"/>
              <a:ext cx="460852" cy="490584"/>
            </a:xfrm>
            <a:prstGeom prst="rect">
              <a:avLst/>
            </a:prstGeom>
          </p:spPr>
        </p:pic>
        <p:pic>
          <p:nvPicPr>
            <p:cNvPr id="1767456" name="Picture 1767455" descr="server-gray.png">
              <a:extLst>
                <a:ext uri="{FF2B5EF4-FFF2-40B4-BE49-F238E27FC236}">
                  <a16:creationId xmlns:a16="http://schemas.microsoft.com/office/drawing/2014/main" id="{B2874ADA-5307-FCEB-BAE2-74AB78D7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8083" y="3548180"/>
              <a:ext cx="460852" cy="490584"/>
            </a:xfrm>
            <a:prstGeom prst="rect">
              <a:avLst/>
            </a:prstGeom>
          </p:spPr>
        </p:pic>
        <p:pic>
          <p:nvPicPr>
            <p:cNvPr id="1767457" name="Picture 1767456" descr="server-gray.png">
              <a:extLst>
                <a:ext uri="{FF2B5EF4-FFF2-40B4-BE49-F238E27FC236}">
                  <a16:creationId xmlns:a16="http://schemas.microsoft.com/office/drawing/2014/main" id="{46145E3E-A6C4-6968-EEDA-BA5016CB6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483" y="3700580"/>
              <a:ext cx="460852" cy="490584"/>
            </a:xfrm>
            <a:prstGeom prst="rect">
              <a:avLst/>
            </a:prstGeom>
          </p:spPr>
        </p:pic>
        <p:pic>
          <p:nvPicPr>
            <p:cNvPr id="1767458" name="Picture 1767457" descr="server-gray.png">
              <a:extLst>
                <a:ext uri="{FF2B5EF4-FFF2-40B4-BE49-F238E27FC236}">
                  <a16:creationId xmlns:a16="http://schemas.microsoft.com/office/drawing/2014/main" id="{57A8FA15-7CED-634D-C496-B044CE222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2883" y="3852980"/>
              <a:ext cx="460852" cy="490584"/>
            </a:xfrm>
            <a:prstGeom prst="rect">
              <a:avLst/>
            </a:prstGeom>
          </p:spPr>
        </p:pic>
        <p:pic>
          <p:nvPicPr>
            <p:cNvPr id="1767459" name="Picture 1767458" descr="server-gray.png">
              <a:extLst>
                <a:ext uri="{FF2B5EF4-FFF2-40B4-BE49-F238E27FC236}">
                  <a16:creationId xmlns:a16="http://schemas.microsoft.com/office/drawing/2014/main" id="{22DF61E6-B51E-FD0A-226B-6476C6231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797" y="1275013"/>
              <a:ext cx="460852" cy="490584"/>
            </a:xfrm>
            <a:prstGeom prst="rect">
              <a:avLst/>
            </a:prstGeom>
          </p:spPr>
        </p:pic>
        <p:pic>
          <p:nvPicPr>
            <p:cNvPr id="1767460" name="Picture 1767459" descr="server-gray.png">
              <a:extLst>
                <a:ext uri="{FF2B5EF4-FFF2-40B4-BE49-F238E27FC236}">
                  <a16:creationId xmlns:a16="http://schemas.microsoft.com/office/drawing/2014/main" id="{B724D391-8CE9-10F5-5E68-302BEBC02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197" y="1427413"/>
              <a:ext cx="460852" cy="490584"/>
            </a:xfrm>
            <a:prstGeom prst="rect">
              <a:avLst/>
            </a:prstGeom>
          </p:spPr>
        </p:pic>
        <p:pic>
          <p:nvPicPr>
            <p:cNvPr id="1767461" name="Picture 1767460" descr="server-gray.png">
              <a:extLst>
                <a:ext uri="{FF2B5EF4-FFF2-40B4-BE49-F238E27FC236}">
                  <a16:creationId xmlns:a16="http://schemas.microsoft.com/office/drawing/2014/main" id="{94B11FFC-F988-982F-4064-6289DF873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8597" y="1579813"/>
              <a:ext cx="460852" cy="490584"/>
            </a:xfrm>
            <a:prstGeom prst="rect">
              <a:avLst/>
            </a:prstGeom>
          </p:spPr>
        </p:pic>
        <p:pic>
          <p:nvPicPr>
            <p:cNvPr id="1767462" name="Picture 1767461" descr="server-gray.png">
              <a:extLst>
                <a:ext uri="{FF2B5EF4-FFF2-40B4-BE49-F238E27FC236}">
                  <a16:creationId xmlns:a16="http://schemas.microsoft.com/office/drawing/2014/main" id="{00C8693B-6DB5-BA9A-A12C-9EC58EE4A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0997" y="1732213"/>
              <a:ext cx="460852" cy="490584"/>
            </a:xfrm>
            <a:prstGeom prst="rect">
              <a:avLst/>
            </a:prstGeom>
          </p:spPr>
        </p:pic>
        <p:pic>
          <p:nvPicPr>
            <p:cNvPr id="1767463" name="Picture 1767462" descr="server-gray.png">
              <a:extLst>
                <a:ext uri="{FF2B5EF4-FFF2-40B4-BE49-F238E27FC236}">
                  <a16:creationId xmlns:a16="http://schemas.microsoft.com/office/drawing/2014/main" id="{9613E125-9AD8-363C-FE07-B8C3B56FD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397" y="1884613"/>
              <a:ext cx="460852" cy="490584"/>
            </a:xfrm>
            <a:prstGeom prst="rect">
              <a:avLst/>
            </a:prstGeom>
          </p:spPr>
        </p:pic>
        <p:pic>
          <p:nvPicPr>
            <p:cNvPr id="1767464" name="Picture 1767463" descr="server-gray.png">
              <a:extLst>
                <a:ext uri="{FF2B5EF4-FFF2-40B4-BE49-F238E27FC236}">
                  <a16:creationId xmlns:a16="http://schemas.microsoft.com/office/drawing/2014/main" id="{392DD558-7A8E-71E5-F1DF-B5B058487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5797" y="2037013"/>
              <a:ext cx="460852" cy="490584"/>
            </a:xfrm>
            <a:prstGeom prst="rect">
              <a:avLst/>
            </a:prstGeom>
          </p:spPr>
        </p:pic>
      </p:grpSp>
      <p:cxnSp>
        <p:nvCxnSpPr>
          <p:cNvPr id="1767465" name="Straight Arrow Connector 1767464">
            <a:extLst>
              <a:ext uri="{FF2B5EF4-FFF2-40B4-BE49-F238E27FC236}">
                <a16:creationId xmlns:a16="http://schemas.microsoft.com/office/drawing/2014/main" id="{167FDC5F-32C5-EBA7-9456-FC784DDF85D1}"/>
              </a:ext>
            </a:extLst>
          </p:cNvPr>
          <p:cNvCxnSpPr>
            <a:cxnSpLocks/>
          </p:cNvCxnSpPr>
          <p:nvPr/>
        </p:nvCxnSpPr>
        <p:spPr>
          <a:xfrm>
            <a:off x="2514599" y="3003239"/>
            <a:ext cx="762431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508911-1821-47B5-AAE5-682FA7A684A4}"/>
              </a:ext>
            </a:extLst>
          </p:cNvPr>
          <p:cNvSpPr/>
          <p:nvPr/>
        </p:nvSpPr>
        <p:spPr>
          <a:xfrm>
            <a:off x="3759439" y="1676400"/>
            <a:ext cx="5027589" cy="1174472"/>
          </a:xfrm>
          <a:prstGeom prst="roundRect">
            <a:avLst>
              <a:gd name="adj" fmla="val 7058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3200" dirty="0">
                <a:solidFill>
                  <a:prstClr val="white"/>
                </a:solidFill>
                <a:latin typeface="Calibri" panose="020F0502020204030204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5648604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 (CC) on the Internet is about …</a:t>
            </a:r>
          </a:p>
        </p:txBody>
      </p:sp>
      <p:sp>
        <p:nvSpPr>
          <p:cNvPr id="177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Finding the congestion window (</a:t>
            </a:r>
            <a:r>
              <a:rPr lang="en-US" dirty="0" err="1"/>
              <a:t>cwnd</a:t>
            </a:r>
            <a:r>
              <a:rPr lang="en-US" dirty="0"/>
              <a:t>) size that maximizes your performance objective</a:t>
            </a:r>
          </a:p>
          <a:p>
            <a:pPr lvl="1"/>
            <a:r>
              <a:rPr lang="en-US" dirty="0"/>
              <a:t>I want Higher throughput</a:t>
            </a:r>
          </a:p>
          <a:p>
            <a:pPr lvl="1"/>
            <a:r>
              <a:rPr lang="en-US" dirty="0"/>
              <a:t>I want Lower delay</a:t>
            </a:r>
          </a:p>
          <a:p>
            <a:pPr lvl="1"/>
            <a:r>
              <a:rPr lang="en-US" dirty="0"/>
              <a:t>I want no lost packets</a:t>
            </a:r>
          </a:p>
          <a:p>
            <a:endParaRPr lang="en-US" dirty="0"/>
          </a:p>
          <a:p>
            <a:r>
              <a:rPr lang="en-US" dirty="0"/>
              <a:t>While being a good citizen</a:t>
            </a:r>
          </a:p>
          <a:p>
            <a:pPr lvl="1"/>
            <a:r>
              <a:rPr lang="en-US" dirty="0"/>
              <a:t>Be fair to others and respect them!</a:t>
            </a:r>
          </a:p>
          <a:p>
            <a:endParaRPr lang="en-US" dirty="0"/>
          </a:p>
          <a:p>
            <a:r>
              <a:rPr lang="en-US" dirty="0"/>
              <a:t>All that without having any prior knowledge of the network or other users!</a:t>
            </a:r>
          </a:p>
        </p:txBody>
      </p:sp>
    </p:spTree>
    <p:extLst>
      <p:ext uri="{BB962C8B-B14F-4D97-AF65-F5344CB8AC3E}">
        <p14:creationId xmlns:p14="http://schemas.microsoft.com/office/powerpoint/2010/main" val="815022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Congestion Control: Probe</a:t>
            </a:r>
          </a:p>
        </p:txBody>
      </p:sp>
      <p:sp>
        <p:nvSpPr>
          <p:cNvPr id="177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17600"/>
            <a:ext cx="12192000" cy="5740400"/>
          </a:xfrm>
        </p:spPr>
        <p:txBody>
          <a:bodyPr/>
          <a:lstStyle/>
          <a:p>
            <a:r>
              <a:rPr lang="en-US" dirty="0"/>
              <a:t>We need at least to know two things: RTT and bottleneck BW</a:t>
            </a:r>
          </a:p>
          <a:p>
            <a:r>
              <a:rPr lang="en-US" dirty="0"/>
              <a:t>How to find RTT?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sRTT</a:t>
            </a:r>
            <a:r>
              <a:rPr lang="en-US" dirty="0"/>
              <a:t> estimations from older (like SYN) packets</a:t>
            </a:r>
          </a:p>
          <a:p>
            <a:r>
              <a:rPr lang="en-US" dirty="0"/>
              <a:t>How to find bottleneck link BW?</a:t>
            </a:r>
          </a:p>
          <a:p>
            <a:pPr lvl="1"/>
            <a:r>
              <a:rPr lang="en-US" dirty="0"/>
              <a:t>Trial and Error!</a:t>
            </a:r>
          </a:p>
          <a:p>
            <a:pPr lvl="1"/>
            <a:r>
              <a:rPr lang="en-US" dirty="0"/>
              <a:t>Start from a small number, 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everything is </a:t>
            </a:r>
            <a:r>
              <a:rPr lang="en-US" b="1" dirty="0">
                <a:solidFill>
                  <a:srgbClr val="C00000"/>
                </a:solidFill>
              </a:rPr>
              <a:t>fine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increase</a:t>
            </a:r>
            <a:r>
              <a:rPr lang="en-US" dirty="0"/>
              <a:t> your guess 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something is </a:t>
            </a:r>
            <a:r>
              <a:rPr lang="en-US" b="1" dirty="0">
                <a:solidFill>
                  <a:srgbClr val="C00000"/>
                </a:solidFill>
              </a:rPr>
              <a:t>wrong (</a:t>
            </a:r>
            <a:r>
              <a:rPr lang="en-US" b="1" i="1" dirty="0">
                <a:solidFill>
                  <a:srgbClr val="C00000"/>
                </a:solidFill>
              </a:rPr>
              <a:t>i.e.</a:t>
            </a:r>
            <a:r>
              <a:rPr lang="en-US" b="1" dirty="0">
                <a:solidFill>
                  <a:srgbClr val="C00000"/>
                </a:solidFill>
              </a:rPr>
              <a:t>, packet loss)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decrease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your guess</a:t>
            </a:r>
          </a:p>
          <a:p>
            <a:r>
              <a:rPr lang="en-US" dirty="0"/>
              <a:t>Important questions:</a:t>
            </a:r>
          </a:p>
          <a:p>
            <a:pPr lvl="1"/>
            <a:r>
              <a:rPr lang="en-US" dirty="0"/>
              <a:t>How much increase at each step? </a:t>
            </a:r>
          </a:p>
          <a:p>
            <a:pPr lvl="1"/>
            <a:r>
              <a:rPr lang="en-US" dirty="0"/>
              <a:t>How much decrease at each step?</a:t>
            </a:r>
          </a:p>
        </p:txBody>
      </p:sp>
    </p:spTree>
    <p:extLst>
      <p:ext uri="{BB962C8B-B14F-4D97-AF65-F5344CB8AC3E}">
        <p14:creationId xmlns:p14="http://schemas.microsoft.com/office/powerpoint/2010/main" val="10803469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CC: </a:t>
            </a:r>
            <a:r>
              <a:rPr lang="en-US" sz="4400" dirty="0"/>
              <a:t>Use Your Best Guess and Update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15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1117600"/>
                <a:ext cx="12192000" cy="5664200"/>
              </a:xfrm>
            </p:spPr>
            <p:txBody>
              <a:bodyPr/>
              <a:lstStyle/>
              <a:p>
                <a:r>
                  <a:rPr lang="en-US" dirty="0"/>
                  <a:t>After a few trial and error, you will know the proper congestion window, which is </a:t>
                </a:r>
                <a:r>
                  <a:rPr lang="en-US" dirty="0" err="1"/>
                  <a:t>cwnd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RTT×(Bottleneck BW).</a:t>
                </a:r>
              </a:p>
              <a:p>
                <a:r>
                  <a:rPr lang="en-US" dirty="0"/>
                  <a:t>After learning the proper congestion window, should we keep using it forever?</a:t>
                </a:r>
              </a:p>
              <a:p>
                <a:pPr lvl="1"/>
                <a:r>
                  <a:rPr lang="en-US" dirty="0"/>
                  <a:t>No! Bottleneck link BW may change over time.</a:t>
                </a:r>
              </a:p>
              <a:p>
                <a:r>
                  <a:rPr lang="en-US" dirty="0"/>
                  <a:t>So, oscillate around the learned </a:t>
                </a:r>
                <a:r>
                  <a:rPr lang="en-US" dirty="0" err="1"/>
                  <a:t>cwnd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7715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17600"/>
                <a:ext cx="12192000" cy="5664200"/>
              </a:xfrm>
              <a:blipFill>
                <a:blip r:embed="rId3"/>
                <a:stretch>
                  <a:fillRect l="-1150" t="-1398" r="-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CC: </a:t>
            </a:r>
            <a:r>
              <a:rPr lang="en-US" sz="4400" dirty="0"/>
              <a:t>Fairness</a:t>
            </a:r>
            <a:endParaRPr lang="en-US" dirty="0"/>
          </a:p>
        </p:txBody>
      </p:sp>
      <p:sp>
        <p:nvSpPr>
          <p:cNvPr id="177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11379200" cy="5638800"/>
          </a:xfrm>
        </p:spPr>
        <p:txBody>
          <a:bodyPr/>
          <a:lstStyle/>
          <a:p>
            <a:r>
              <a:rPr lang="en-US" dirty="0"/>
              <a:t>What does it mean if you detect a packet loss?</a:t>
            </a:r>
          </a:p>
          <a:p>
            <a:pPr lvl="1"/>
            <a:r>
              <a:rPr lang="en-US" dirty="0"/>
              <a:t>Someone else is in the network?</a:t>
            </a:r>
          </a:p>
          <a:p>
            <a:pPr lvl="1"/>
            <a:r>
              <a:rPr lang="en-US" dirty="0"/>
              <a:t>Don’t hug the links forever!</a:t>
            </a:r>
          </a:p>
          <a:p>
            <a:pPr lvl="1"/>
            <a:r>
              <a:rPr lang="en-US" dirty="0"/>
              <a:t>Backoff and let others probe/use the network</a:t>
            </a:r>
          </a:p>
        </p:txBody>
      </p:sp>
    </p:spTree>
    <p:extLst>
      <p:ext uri="{BB962C8B-B14F-4D97-AF65-F5344CB8AC3E}">
        <p14:creationId xmlns:p14="http://schemas.microsoft.com/office/powerpoint/2010/main" val="42789404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Flow Control vs. Congestion Control</a:t>
            </a:r>
          </a:p>
        </p:txBody>
      </p:sp>
      <p:sp>
        <p:nvSpPr>
          <p:cNvPr id="175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Keeping one fast sender from overwhelming a slow receiver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Keep a set of senders from overloading the network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Different concepts, but similar mechanisms</a:t>
            </a:r>
          </a:p>
          <a:p>
            <a:pPr lvl="1"/>
            <a:r>
              <a:rPr lang="en-US" dirty="0"/>
              <a:t>TCP flow control: monitors receiver’s remaining buffer (receiver’s window)</a:t>
            </a:r>
          </a:p>
          <a:p>
            <a:pPr lvl="1"/>
            <a:r>
              <a:rPr lang="en-US" dirty="0"/>
              <a:t>TCP congestion control: monitors congestion window (</a:t>
            </a:r>
            <a:r>
              <a:rPr lang="en-US" dirty="0" err="1"/>
              <a:t>cwnd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TCP window W = min{</a:t>
            </a:r>
            <a:r>
              <a:rPr lang="en-US" dirty="0" err="1"/>
              <a:t>cwnd</a:t>
            </a:r>
            <a:r>
              <a:rPr lang="en-US" dirty="0"/>
              <a:t>, receiver’s window}</a:t>
            </a:r>
          </a:p>
        </p:txBody>
      </p:sp>
    </p:spTree>
    <p:extLst>
      <p:ext uri="{BB962C8B-B14F-4D97-AF65-F5344CB8AC3E}">
        <p14:creationId xmlns:p14="http://schemas.microsoft.com/office/powerpoint/2010/main" val="11779099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Lecture</a:t>
            </a:r>
          </a:p>
        </p:txBody>
      </p:sp>
      <p:sp>
        <p:nvSpPr>
          <p:cNvPr id="175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Part 4: Principles of congestion control</a:t>
            </a:r>
          </a:p>
          <a:p>
            <a:r>
              <a:rPr lang="en-US" dirty="0"/>
              <a:t>Part 5: TCP congestion control</a:t>
            </a:r>
          </a:p>
          <a:p>
            <a:r>
              <a:rPr lang="en-US" dirty="0"/>
              <a:t>Part 6: Related TCP mechanisms</a:t>
            </a:r>
          </a:p>
          <a:p>
            <a:pPr lvl="1"/>
            <a:r>
              <a:rPr lang="en-US" dirty="0"/>
              <a:t>Nagle’s algorithm and delayed acknowledgments</a:t>
            </a:r>
          </a:p>
          <a:p>
            <a:r>
              <a:rPr lang="en-US" dirty="0"/>
              <a:t>Part 7: Network Address Translation (NAT)</a:t>
            </a:r>
          </a:p>
        </p:txBody>
      </p:sp>
    </p:spTree>
    <p:extLst>
      <p:ext uri="{BB962C8B-B14F-4D97-AF65-F5344CB8AC3E}">
        <p14:creationId xmlns:p14="http://schemas.microsoft.com/office/powerpoint/2010/main" val="12272647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 Collapse?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F993F26-6DA6-1351-92D2-CA67AD885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28600" y="2316689"/>
            <a:ext cx="6180270" cy="346922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EFDEDE06-6728-EDBA-4756-43F6B66F3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397002"/>
            <a:ext cx="5562600" cy="530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  <a:normAutofit/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/>
              <a:t>In mid-1980s, similar thing happened in Internet!</a:t>
            </a:r>
          </a:p>
          <a:p>
            <a:r>
              <a:rPr lang="en-US" sz="2800" kern="0" dirty="0"/>
              <a:t>Network was fully utilized but no useful work was being done.</a:t>
            </a:r>
          </a:p>
          <a:p>
            <a:pPr lvl="1"/>
            <a:r>
              <a:rPr lang="en-US" sz="2400" kern="0" dirty="0"/>
              <a:t>About </a:t>
            </a:r>
            <a:r>
              <a:rPr lang="en-US" sz="2400" b="1" kern="0" dirty="0"/>
              <a:t>1000x</a:t>
            </a:r>
            <a:r>
              <a:rPr lang="en-US" sz="2400" kern="0" dirty="0"/>
              <a:t> throughput reduction</a:t>
            </a:r>
          </a:p>
          <a:p>
            <a:endParaRPr lang="en-US" sz="2800" kern="0" dirty="0"/>
          </a:p>
          <a:p>
            <a:r>
              <a:rPr lang="en-US" sz="2800" dirty="0">
                <a:solidFill>
                  <a:srgbClr val="C00000"/>
                </a:solidFill>
              </a:rPr>
              <a:t>That incident showed us that flow control is </a:t>
            </a:r>
            <a:r>
              <a:rPr lang="en-US" sz="2800" b="1" dirty="0">
                <a:solidFill>
                  <a:srgbClr val="C00000"/>
                </a:solidFill>
              </a:rPr>
              <a:t>not enough</a:t>
            </a:r>
            <a:r>
              <a:rPr lang="en-US" sz="2800" dirty="0">
                <a:solidFill>
                  <a:srgbClr val="C00000"/>
                </a:solidFill>
              </a:rPr>
              <a:t>!</a:t>
            </a:r>
            <a:endParaRPr lang="en-US" sz="2800" kern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 Leads to Congestion</a:t>
            </a:r>
          </a:p>
        </p:txBody>
      </p:sp>
      <p:sp>
        <p:nvSpPr>
          <p:cNvPr id="175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219200"/>
            <a:ext cx="11379200" cy="472916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 is based on packet switching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BW reservation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Buffers are used to absorb transient load</a:t>
            </a:r>
          </a:p>
          <a:p>
            <a:r>
              <a:rPr lang="en-US" sz="3200" dirty="0">
                <a:ea typeface="Calibri" panose="020F0502020204030204" pitchFamily="34" charset="0"/>
                <a:cs typeface="Calibri" panose="020F0502020204030204" pitchFamily="34" charset="0"/>
              </a:rPr>
              <a:t>If two packets arrive at a switch at the same time</a:t>
            </a:r>
          </a:p>
          <a:p>
            <a:pPr lvl="1"/>
            <a:r>
              <a:rPr lang="en-US" sz="2800" dirty="0">
                <a:ea typeface="Calibri" panose="020F0502020204030204" pitchFamily="34" charset="0"/>
                <a:cs typeface="Calibri" panose="020F0502020204030204" pitchFamily="34" charset="0"/>
              </a:rPr>
              <a:t>Switch will transmit one and buffer/drop the other</a:t>
            </a:r>
          </a:p>
          <a:p>
            <a:pPr lvl="1"/>
            <a:endParaRPr lang="en-US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Internet traffic is </a:t>
            </a:r>
            <a:r>
              <a:rPr lang="en-US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bursty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If many packets arrive close in time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the switch cannot keep up and it gets congested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causes packet delays and drops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Arguably Congestion is Good!</a:t>
            </a:r>
          </a:p>
        </p:txBody>
      </p:sp>
      <p:sp>
        <p:nvSpPr>
          <p:cNvPr id="192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11379200" cy="5232397"/>
          </a:xfrm>
        </p:spPr>
        <p:txBody>
          <a:bodyPr/>
          <a:lstStyle/>
          <a:p>
            <a:r>
              <a:rPr lang="en-US" dirty="0"/>
              <a:t>We use packet switching because it makes efficient use of the links. </a:t>
            </a:r>
          </a:p>
          <a:p>
            <a:r>
              <a:rPr lang="en-US" dirty="0"/>
              <a:t>Therefore, buffers in the routers are frequently occupied.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buffers are always empty, </a:t>
            </a:r>
            <a:r>
              <a:rPr lang="en-US" dirty="0">
                <a:solidFill>
                  <a:srgbClr val="008000"/>
                </a:solidFill>
              </a:rPr>
              <a:t>delay is low</a:t>
            </a:r>
            <a:r>
              <a:rPr lang="en-US" dirty="0"/>
              <a:t>, but our </a:t>
            </a:r>
            <a:r>
              <a:rPr lang="en-US" dirty="0">
                <a:solidFill>
                  <a:srgbClr val="FFC000"/>
                </a:solidFill>
              </a:rPr>
              <a:t>usage of the network is low</a:t>
            </a:r>
            <a:endParaRPr lang="en-US" dirty="0"/>
          </a:p>
          <a:p>
            <a:r>
              <a:rPr lang="en-US" dirty="0"/>
              <a:t>If buffers are always occupied, </a:t>
            </a:r>
            <a:r>
              <a:rPr lang="en-US" dirty="0">
                <a:solidFill>
                  <a:srgbClr val="008000"/>
                </a:solidFill>
              </a:rPr>
              <a:t>usage of the network is high, </a:t>
            </a:r>
            <a:r>
              <a:rPr lang="en-US" dirty="0"/>
              <a:t>but</a:t>
            </a:r>
            <a:r>
              <a:rPr lang="en-US" dirty="0">
                <a:solidFill>
                  <a:srgbClr val="FFC000"/>
                </a:solidFill>
              </a:rPr>
              <a:t> delay is high</a:t>
            </a:r>
            <a:endParaRPr lang="en-US" dirty="0"/>
          </a:p>
          <a:p>
            <a:endParaRPr lang="en-US" dirty="0"/>
          </a:p>
          <a:p>
            <a:r>
              <a:rPr lang="en-US" dirty="0"/>
              <a:t>So, how much congestion is too much?</a:t>
            </a:r>
          </a:p>
          <a:p>
            <a:endParaRPr lang="en-US" dirty="0"/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C003AA9A-B5E8-1F4B-18E1-0C1D70ABEE50}"/>
              </a:ext>
            </a:extLst>
          </p:cNvPr>
          <p:cNvSpPr/>
          <p:nvPr/>
        </p:nvSpPr>
        <p:spPr>
          <a:xfrm>
            <a:off x="3505200" y="3886200"/>
            <a:ext cx="609600" cy="6096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!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0B8EEC9D-8F7F-D9C6-572A-614282AF8C46}"/>
              </a:ext>
            </a:extLst>
          </p:cNvPr>
          <p:cNvSpPr/>
          <p:nvPr/>
        </p:nvSpPr>
        <p:spPr>
          <a:xfrm>
            <a:off x="3048000" y="4953000"/>
            <a:ext cx="609600" cy="60960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!</a:t>
            </a:r>
            <a:endParaRPr lang="en-CA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Congestion Collapse</a:t>
            </a:r>
          </a:p>
        </p:txBody>
      </p:sp>
      <p:sp>
        <p:nvSpPr>
          <p:cNvPr id="176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Increase in network load results in a decrease of useful work done</a:t>
            </a:r>
          </a:p>
          <a:p>
            <a:r>
              <a:rPr lang="en-US" dirty="0"/>
              <a:t>Many possible causes</a:t>
            </a:r>
          </a:p>
          <a:p>
            <a:pPr lvl="1"/>
            <a:r>
              <a:rPr lang="en-US" dirty="0"/>
              <a:t>False retransmissions of packets still in flight</a:t>
            </a:r>
          </a:p>
          <a:p>
            <a:pPr lvl="2"/>
            <a:r>
              <a:rPr lang="en-US" dirty="0"/>
              <a:t>Classical congestion collapse</a:t>
            </a:r>
          </a:p>
          <a:p>
            <a:pPr lvl="2"/>
            <a:r>
              <a:rPr lang="en-US" sz="2400" i="1" dirty="0"/>
              <a:t>e.g.</a:t>
            </a:r>
            <a:r>
              <a:rPr lang="en-US" sz="2400" dirty="0"/>
              <a:t>, congestion collapses in 1980s</a:t>
            </a:r>
          </a:p>
          <a:p>
            <a:pPr lvl="1"/>
            <a:r>
              <a:rPr lang="en-US" dirty="0"/>
              <a:t>Undelivered packets</a:t>
            </a:r>
          </a:p>
          <a:p>
            <a:pPr lvl="2"/>
            <a:r>
              <a:rPr lang="en-US" dirty="0"/>
              <a:t>Packets consume resources and are dropped elsewhere in network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Want, Really?</a:t>
            </a:r>
          </a:p>
        </p:txBody>
      </p:sp>
      <p:sp>
        <p:nvSpPr>
          <p:cNvPr id="176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219200"/>
            <a:ext cx="11379200" cy="5384797"/>
          </a:xfrm>
        </p:spPr>
        <p:txBody>
          <a:bodyPr/>
          <a:lstStyle/>
          <a:p>
            <a:r>
              <a:rPr lang="en-US" dirty="0"/>
              <a:t>We want high throughput and low delay</a:t>
            </a:r>
          </a:p>
          <a:p>
            <a:pPr lvl="1"/>
            <a:endParaRPr lang="en-US" dirty="0"/>
          </a:p>
          <a:p>
            <a:r>
              <a:rPr lang="en-US" dirty="0"/>
              <a:t>These two metrics are sometimes at odds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, suppose you drive a link as hard as possible</a:t>
            </a:r>
          </a:p>
          <a:p>
            <a:pPr lvl="1"/>
            <a:r>
              <a:rPr lang="en-US" dirty="0"/>
              <a:t>… then, throughput will be high, but delay will be, too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Load, Delay, and Power*</a:t>
            </a:r>
          </a:p>
        </p:txBody>
      </p:sp>
      <p:sp>
        <p:nvSpPr>
          <p:cNvPr id="1765379" name="Freeform 3"/>
          <p:cNvSpPr>
            <a:spLocks/>
          </p:cNvSpPr>
          <p:nvPr/>
        </p:nvSpPr>
        <p:spPr bwMode="auto">
          <a:xfrm>
            <a:off x="2207950" y="2942430"/>
            <a:ext cx="2687638" cy="1516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44"/>
              </a:cxn>
              <a:cxn ang="0">
                <a:pos x="2016" y="1344"/>
              </a:cxn>
            </a:cxnLst>
            <a:rect l="0" t="0" r="r" b="b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5380" name="Text Box 4"/>
          <p:cNvSpPr txBox="1">
            <a:spLocks noChangeArrowheads="1"/>
          </p:cNvSpPr>
          <p:nvPr/>
        </p:nvSpPr>
        <p:spPr bwMode="auto">
          <a:xfrm>
            <a:off x="969701" y="3163093"/>
            <a:ext cx="1222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>
                <a:latin typeface="Calibri" pitchFamily="34" charset="0"/>
              </a:rPr>
              <a:t>Average</a:t>
            </a:r>
          </a:p>
          <a:p>
            <a:pPr algn="r" eaLnBrk="0" hangingPunct="0"/>
            <a:r>
              <a:rPr lang="en-US" sz="1600">
                <a:latin typeface="Calibri" pitchFamily="34" charset="0"/>
              </a:rPr>
              <a:t>Packet delay</a:t>
            </a:r>
          </a:p>
        </p:txBody>
      </p:sp>
      <p:sp>
        <p:nvSpPr>
          <p:cNvPr id="1765381" name="Text Box 5"/>
          <p:cNvSpPr txBox="1">
            <a:spLocks noChangeArrowheads="1"/>
          </p:cNvSpPr>
          <p:nvPr/>
        </p:nvSpPr>
        <p:spPr bwMode="auto">
          <a:xfrm>
            <a:off x="3668451" y="4414042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Calibri" pitchFamily="34" charset="0"/>
              </a:rPr>
              <a:t>Load</a:t>
            </a:r>
          </a:p>
        </p:txBody>
      </p:sp>
      <p:sp>
        <p:nvSpPr>
          <p:cNvPr id="1765382" name="Freeform 6"/>
          <p:cNvSpPr>
            <a:spLocks/>
          </p:cNvSpPr>
          <p:nvPr/>
        </p:nvSpPr>
        <p:spPr bwMode="auto">
          <a:xfrm>
            <a:off x="2207951" y="2942431"/>
            <a:ext cx="2309813" cy="1481137"/>
          </a:xfrm>
          <a:custGeom>
            <a:avLst/>
            <a:gdLst/>
            <a:ahLst/>
            <a:cxnLst>
              <a:cxn ang="0">
                <a:pos x="0" y="933"/>
              </a:cxn>
              <a:cxn ang="0">
                <a:pos x="750" y="903"/>
              </a:cxn>
              <a:cxn ang="0">
                <a:pos x="1105" y="839"/>
              </a:cxn>
              <a:cxn ang="0">
                <a:pos x="1334" y="682"/>
              </a:cxn>
              <a:cxn ang="0">
                <a:pos x="1435" y="421"/>
              </a:cxn>
              <a:cxn ang="0">
                <a:pos x="1453" y="0"/>
              </a:cxn>
            </a:cxnLst>
            <a:rect l="0" t="0" r="r" b="b"/>
            <a:pathLst>
              <a:path w="1455" h="933">
                <a:moveTo>
                  <a:pt x="0" y="933"/>
                </a:moveTo>
                <a:cubicBezTo>
                  <a:pt x="125" y="928"/>
                  <a:pt x="566" y="919"/>
                  <a:pt x="750" y="903"/>
                </a:cubicBezTo>
                <a:cubicBezTo>
                  <a:pt x="934" y="887"/>
                  <a:pt x="1008" y="876"/>
                  <a:pt x="1105" y="839"/>
                </a:cubicBezTo>
                <a:cubicBezTo>
                  <a:pt x="1202" y="802"/>
                  <a:pt x="1279" y="752"/>
                  <a:pt x="1334" y="682"/>
                </a:cubicBezTo>
                <a:cubicBezTo>
                  <a:pt x="1389" y="612"/>
                  <a:pt x="1415" y="535"/>
                  <a:pt x="1435" y="421"/>
                </a:cubicBezTo>
                <a:cubicBezTo>
                  <a:pt x="1455" y="307"/>
                  <a:pt x="1449" y="87"/>
                  <a:pt x="1453" y="0"/>
                </a:cubicBezTo>
              </a:path>
            </a:pathLst>
          </a:custGeom>
          <a:noFill/>
          <a:ln w="28575" cmpd="sng">
            <a:solidFill>
              <a:srgbClr val="0000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5383" name="Line 7"/>
          <p:cNvSpPr>
            <a:spLocks noChangeShapeType="1"/>
          </p:cNvSpPr>
          <p:nvPr/>
        </p:nvSpPr>
        <p:spPr bwMode="auto">
          <a:xfrm>
            <a:off x="4544750" y="2780505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5384" name="Text Box 8"/>
          <p:cNvSpPr txBox="1">
            <a:spLocks noChangeArrowheads="1"/>
          </p:cNvSpPr>
          <p:nvPr/>
        </p:nvSpPr>
        <p:spPr bwMode="auto">
          <a:xfrm>
            <a:off x="1412836" y="1533226"/>
            <a:ext cx="39000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latin typeface="Calibri" pitchFamily="34" charset="0"/>
              </a:rPr>
              <a:t>Typical behavior of queuing </a:t>
            </a:r>
          </a:p>
          <a:p>
            <a:pPr algn="ctr" eaLnBrk="0" hangingPunct="0"/>
            <a:r>
              <a:rPr lang="en-US" sz="2400" dirty="0">
                <a:latin typeface="Calibri" pitchFamily="34" charset="0"/>
              </a:rPr>
              <a:t>systems with random arrivals:</a:t>
            </a:r>
          </a:p>
        </p:txBody>
      </p:sp>
      <p:sp>
        <p:nvSpPr>
          <p:cNvPr id="1765385" name="Freeform 9"/>
          <p:cNvSpPr>
            <a:spLocks/>
          </p:cNvSpPr>
          <p:nvPr/>
        </p:nvSpPr>
        <p:spPr bwMode="auto">
          <a:xfrm>
            <a:off x="8170864" y="3609974"/>
            <a:ext cx="2687637" cy="15160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44"/>
              </a:cxn>
              <a:cxn ang="0">
                <a:pos x="2016" y="1344"/>
              </a:cxn>
            </a:cxnLst>
            <a:rect l="0" t="0" r="r" b="b"/>
            <a:pathLst>
              <a:path w="2016" h="1344">
                <a:moveTo>
                  <a:pt x="0" y="0"/>
                </a:moveTo>
                <a:lnTo>
                  <a:pt x="0" y="1344"/>
                </a:lnTo>
                <a:lnTo>
                  <a:pt x="2016" y="1344"/>
                </a:ln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5386" name="Text Box 10"/>
          <p:cNvSpPr txBox="1">
            <a:spLocks noChangeArrowheads="1"/>
          </p:cNvSpPr>
          <p:nvPr/>
        </p:nvSpPr>
        <p:spPr bwMode="auto">
          <a:xfrm>
            <a:off x="7448550" y="3830636"/>
            <a:ext cx="70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0" hangingPunct="0"/>
            <a:r>
              <a:rPr lang="en-US" sz="1600" i="1">
                <a:latin typeface="Calibri" pitchFamily="34" charset="0"/>
              </a:rPr>
              <a:t>Power</a:t>
            </a:r>
          </a:p>
        </p:txBody>
      </p:sp>
      <p:sp>
        <p:nvSpPr>
          <p:cNvPr id="1765387" name="Text Box 11"/>
          <p:cNvSpPr txBox="1">
            <a:spLocks noChangeArrowheads="1"/>
          </p:cNvSpPr>
          <p:nvPr/>
        </p:nvSpPr>
        <p:spPr bwMode="auto">
          <a:xfrm>
            <a:off x="9631364" y="5081586"/>
            <a:ext cx="784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i="1">
                <a:latin typeface="Calibri" pitchFamily="34" charset="0"/>
              </a:rPr>
              <a:t>Load</a:t>
            </a:r>
          </a:p>
        </p:txBody>
      </p:sp>
      <p:sp>
        <p:nvSpPr>
          <p:cNvPr id="1765388" name="Line 12"/>
          <p:cNvSpPr>
            <a:spLocks noChangeShapeType="1"/>
          </p:cNvSpPr>
          <p:nvPr/>
        </p:nvSpPr>
        <p:spPr bwMode="auto">
          <a:xfrm>
            <a:off x="10507663" y="3448049"/>
            <a:ext cx="0" cy="2057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5389" name="Text Box 13"/>
          <p:cNvSpPr txBox="1">
            <a:spLocks noChangeArrowheads="1"/>
          </p:cNvSpPr>
          <p:nvPr/>
        </p:nvSpPr>
        <p:spPr bwMode="auto">
          <a:xfrm>
            <a:off x="7162800" y="1524000"/>
            <a:ext cx="42042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</a:rPr>
              <a:t>A simple metric of how well the </a:t>
            </a:r>
          </a:p>
          <a:p>
            <a:pPr eaLnBrk="0" hangingPunct="0"/>
            <a:r>
              <a:rPr lang="en-US" sz="2400" dirty="0">
                <a:latin typeface="Calibri" pitchFamily="34" charset="0"/>
              </a:rPr>
              <a:t>network is performing:</a:t>
            </a:r>
          </a:p>
        </p:txBody>
      </p:sp>
      <p:graphicFrame>
        <p:nvGraphicFramePr>
          <p:cNvPr id="17653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59891"/>
              </p:ext>
            </p:extLst>
          </p:nvPr>
        </p:nvGraphicFramePr>
        <p:xfrm>
          <a:off x="8229600" y="2600325"/>
          <a:ext cx="190500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960" imgH="419040" progId="">
                  <p:embed/>
                </p:oleObj>
              </mc:Choice>
              <mc:Fallback>
                <p:oleObj name="Equation" r:id="rId3" imgW="1002960" imgH="419040" progId="">
                  <p:embed/>
                  <p:pic>
                    <p:nvPicPr>
                      <p:cNvPr id="17653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600325"/>
                        <a:ext cx="1905000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5391" name="Line 15"/>
          <p:cNvSpPr>
            <a:spLocks noChangeShapeType="1"/>
          </p:cNvSpPr>
          <p:nvPr/>
        </p:nvSpPr>
        <p:spPr bwMode="auto">
          <a:xfrm>
            <a:off x="6324600" y="1485105"/>
            <a:ext cx="0" cy="4648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5392" name="Freeform 16"/>
          <p:cNvSpPr>
            <a:spLocks/>
          </p:cNvSpPr>
          <p:nvPr/>
        </p:nvSpPr>
        <p:spPr bwMode="auto">
          <a:xfrm>
            <a:off x="8153400" y="3903661"/>
            <a:ext cx="2362200" cy="1244600"/>
          </a:xfrm>
          <a:custGeom>
            <a:avLst/>
            <a:gdLst/>
            <a:ahLst/>
            <a:cxnLst>
              <a:cxn ang="0">
                <a:pos x="0" y="784"/>
              </a:cxn>
              <a:cxn ang="0">
                <a:pos x="384" y="160"/>
              </a:cxn>
              <a:cxn ang="0">
                <a:pos x="624" y="16"/>
              </a:cxn>
              <a:cxn ang="0">
                <a:pos x="864" y="64"/>
              </a:cxn>
              <a:cxn ang="0">
                <a:pos x="1008" y="400"/>
              </a:cxn>
              <a:cxn ang="0">
                <a:pos x="1200" y="640"/>
              </a:cxn>
              <a:cxn ang="0">
                <a:pos x="1488" y="784"/>
              </a:cxn>
            </a:cxnLst>
            <a:rect l="0" t="0" r="r" b="b"/>
            <a:pathLst>
              <a:path w="1488" h="784">
                <a:moveTo>
                  <a:pt x="0" y="784"/>
                </a:moveTo>
                <a:cubicBezTo>
                  <a:pt x="140" y="536"/>
                  <a:pt x="280" y="288"/>
                  <a:pt x="384" y="160"/>
                </a:cubicBezTo>
                <a:cubicBezTo>
                  <a:pt x="488" y="32"/>
                  <a:pt x="544" y="32"/>
                  <a:pt x="624" y="16"/>
                </a:cubicBezTo>
                <a:cubicBezTo>
                  <a:pt x="704" y="0"/>
                  <a:pt x="800" y="0"/>
                  <a:pt x="864" y="64"/>
                </a:cubicBezTo>
                <a:cubicBezTo>
                  <a:pt x="928" y="128"/>
                  <a:pt x="952" y="304"/>
                  <a:pt x="1008" y="400"/>
                </a:cubicBezTo>
                <a:cubicBezTo>
                  <a:pt x="1064" y="496"/>
                  <a:pt x="1120" y="576"/>
                  <a:pt x="1200" y="640"/>
                </a:cubicBezTo>
                <a:cubicBezTo>
                  <a:pt x="1280" y="704"/>
                  <a:pt x="1384" y="744"/>
                  <a:pt x="1488" y="784"/>
                </a:cubicBezTo>
              </a:path>
            </a:pathLst>
          </a:custGeom>
          <a:noFill/>
          <a:ln w="190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5393" name="Line 17"/>
          <p:cNvSpPr>
            <a:spLocks noChangeShapeType="1"/>
          </p:cNvSpPr>
          <p:nvPr/>
        </p:nvSpPr>
        <p:spPr bwMode="auto">
          <a:xfrm>
            <a:off x="9220200" y="3700461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5394" name="Text Box 18"/>
          <p:cNvSpPr txBox="1">
            <a:spLocks noChangeArrowheads="1"/>
          </p:cNvSpPr>
          <p:nvPr/>
        </p:nvSpPr>
        <p:spPr bwMode="auto">
          <a:xfrm>
            <a:off x="8675689" y="5230811"/>
            <a:ext cx="993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i="1">
                <a:latin typeface="Calibri" pitchFamily="34" charset="0"/>
              </a:rPr>
              <a:t>“optimal</a:t>
            </a:r>
          </a:p>
          <a:p>
            <a:pPr algn="ctr" eaLnBrk="0" hangingPunct="0"/>
            <a:r>
              <a:rPr lang="en-US" i="1">
                <a:latin typeface="Calibri" pitchFamily="34" charset="0"/>
              </a:rPr>
              <a:t>load”</a:t>
            </a:r>
          </a:p>
        </p:txBody>
      </p:sp>
      <p:sp>
        <p:nvSpPr>
          <p:cNvPr id="1765395" name="Text Box 19"/>
          <p:cNvSpPr txBox="1">
            <a:spLocks noChangeArrowheads="1"/>
          </p:cNvSpPr>
          <p:nvPr/>
        </p:nvSpPr>
        <p:spPr bwMode="auto">
          <a:xfrm>
            <a:off x="7620000" y="6005387"/>
            <a:ext cx="34067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C0000"/>
                </a:solidFill>
                <a:latin typeface="Helvetica" pitchFamily="34" charset="0"/>
              </a:rPr>
              <a:t>Goal: maximize power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8478B-0E3A-0935-96F8-F83289331714}"/>
              </a:ext>
            </a:extLst>
          </p:cNvPr>
          <p:cNvSpPr txBox="1"/>
          <p:nvPr/>
        </p:nvSpPr>
        <p:spPr>
          <a:xfrm>
            <a:off x="21429" y="5719761"/>
            <a:ext cx="4718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This slide is out of the scope of the course. It is here for curious students who are interested in queueing theory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Fairness, As Well</a:t>
            </a:r>
          </a:p>
        </p:txBody>
      </p:sp>
      <p:sp>
        <p:nvSpPr>
          <p:cNvPr id="176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Effective utilization is not the only goal</a:t>
            </a:r>
          </a:p>
          <a:p>
            <a:pPr lvl="1"/>
            <a:r>
              <a:rPr lang="en-US" dirty="0"/>
              <a:t>We also want to be fair to the various flows</a:t>
            </a:r>
          </a:p>
          <a:p>
            <a:r>
              <a:rPr lang="en-US" dirty="0"/>
              <a:t>But what the heck does that mean?</a:t>
            </a:r>
          </a:p>
          <a:p>
            <a:pPr lvl="1"/>
            <a:r>
              <a:rPr lang="en-US" dirty="0"/>
              <a:t>This is a serious question. </a:t>
            </a:r>
          </a:p>
          <a:p>
            <a:pPr lvl="1"/>
            <a:r>
              <a:rPr lang="en-US" dirty="0"/>
              <a:t>We need to define fairness. This is a hot research topic.</a:t>
            </a:r>
          </a:p>
          <a:p>
            <a:pPr lvl="2"/>
            <a:r>
              <a:rPr lang="en-US" dirty="0"/>
              <a:t>Who studies this? Philosophers, economists, computer scientists, Erfan, etc.</a:t>
            </a:r>
          </a:p>
          <a:p>
            <a:r>
              <a:rPr lang="en-US" dirty="0"/>
              <a:t>Simple definition: equal shares of the bandwidth</a:t>
            </a:r>
          </a:p>
          <a:p>
            <a:pPr lvl="1"/>
            <a:r>
              <a:rPr lang="en-US" dirty="0"/>
              <a:t>N flows that each get 1/N of the bandwidth?</a:t>
            </a:r>
          </a:p>
          <a:p>
            <a:pPr lvl="1"/>
            <a:r>
              <a:rPr lang="en-US" dirty="0"/>
              <a:t>But what if the flows traverse different paths?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287000" y="5838257"/>
            <a:ext cx="510390" cy="254818"/>
            <a:chOff x="2590" y="3249"/>
            <a:chExt cx="424" cy="169"/>
          </a:xfrm>
        </p:grpSpPr>
        <p:sp>
          <p:nvSpPr>
            <p:cNvPr id="1767429" name="Rectangle 5"/>
            <p:cNvSpPr>
              <a:spLocks noChangeArrowheads="1"/>
            </p:cNvSpPr>
            <p:nvPr/>
          </p:nvSpPr>
          <p:spPr bwMode="auto">
            <a:xfrm>
              <a:off x="2600" y="3249"/>
              <a:ext cx="414" cy="16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0" name="Freeform 6"/>
            <p:cNvSpPr>
              <a:spLocks/>
            </p:cNvSpPr>
            <p:nvPr/>
          </p:nvSpPr>
          <p:spPr bwMode="auto">
            <a:xfrm>
              <a:off x="2752" y="3258"/>
              <a:ext cx="255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5" y="0"/>
                </a:cxn>
                <a:cxn ang="0">
                  <a:pos x="855" y="390"/>
                </a:cxn>
                <a:cxn ang="0">
                  <a:pos x="45" y="390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1" name="Line 7"/>
            <p:cNvSpPr>
              <a:spLocks noChangeShapeType="1"/>
            </p:cNvSpPr>
            <p:nvPr/>
          </p:nvSpPr>
          <p:spPr bwMode="auto">
            <a:xfrm>
              <a:off x="2590" y="3258"/>
              <a:ext cx="162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2" name="Line 8"/>
            <p:cNvSpPr>
              <a:spLocks noChangeShapeType="1"/>
            </p:cNvSpPr>
            <p:nvPr/>
          </p:nvSpPr>
          <p:spPr bwMode="auto">
            <a:xfrm>
              <a:off x="2599" y="3414"/>
              <a:ext cx="160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3" name="Line 9"/>
            <p:cNvSpPr>
              <a:spLocks noChangeShapeType="1"/>
            </p:cNvSpPr>
            <p:nvPr/>
          </p:nvSpPr>
          <p:spPr bwMode="auto">
            <a:xfrm>
              <a:off x="2980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4" name="Line 10"/>
            <p:cNvSpPr>
              <a:spLocks noChangeShapeType="1"/>
            </p:cNvSpPr>
            <p:nvPr/>
          </p:nvSpPr>
          <p:spPr bwMode="auto">
            <a:xfrm>
              <a:off x="2953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5" name="Line 11"/>
            <p:cNvSpPr>
              <a:spLocks noChangeShapeType="1"/>
            </p:cNvSpPr>
            <p:nvPr/>
          </p:nvSpPr>
          <p:spPr bwMode="auto">
            <a:xfrm>
              <a:off x="2926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6" name="Line 12"/>
            <p:cNvSpPr>
              <a:spLocks noChangeShapeType="1"/>
            </p:cNvSpPr>
            <p:nvPr/>
          </p:nvSpPr>
          <p:spPr bwMode="auto">
            <a:xfrm>
              <a:off x="2899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7" name="Line 13"/>
            <p:cNvSpPr>
              <a:spLocks noChangeShapeType="1"/>
            </p:cNvSpPr>
            <p:nvPr/>
          </p:nvSpPr>
          <p:spPr bwMode="auto">
            <a:xfrm>
              <a:off x="2872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8" name="Line 14"/>
            <p:cNvSpPr>
              <a:spLocks noChangeShapeType="1"/>
            </p:cNvSpPr>
            <p:nvPr/>
          </p:nvSpPr>
          <p:spPr bwMode="auto">
            <a:xfrm>
              <a:off x="2844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39" name="Line 15"/>
            <p:cNvSpPr>
              <a:spLocks noChangeShapeType="1"/>
            </p:cNvSpPr>
            <p:nvPr/>
          </p:nvSpPr>
          <p:spPr bwMode="auto">
            <a:xfrm>
              <a:off x="2632" y="3333"/>
              <a:ext cx="17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1275210" y="5845777"/>
            <a:ext cx="510390" cy="254818"/>
            <a:chOff x="2590" y="3249"/>
            <a:chExt cx="424" cy="169"/>
          </a:xfrm>
        </p:grpSpPr>
        <p:sp>
          <p:nvSpPr>
            <p:cNvPr id="1767441" name="Rectangle 17"/>
            <p:cNvSpPr>
              <a:spLocks noChangeArrowheads="1"/>
            </p:cNvSpPr>
            <p:nvPr/>
          </p:nvSpPr>
          <p:spPr bwMode="auto">
            <a:xfrm>
              <a:off x="2600" y="3249"/>
              <a:ext cx="414" cy="16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42" name="Freeform 18"/>
            <p:cNvSpPr>
              <a:spLocks/>
            </p:cNvSpPr>
            <p:nvPr/>
          </p:nvSpPr>
          <p:spPr bwMode="auto">
            <a:xfrm>
              <a:off x="2752" y="3258"/>
              <a:ext cx="255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5" y="0"/>
                </a:cxn>
                <a:cxn ang="0">
                  <a:pos x="855" y="390"/>
                </a:cxn>
                <a:cxn ang="0">
                  <a:pos x="45" y="390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43" name="Line 19"/>
            <p:cNvSpPr>
              <a:spLocks noChangeShapeType="1"/>
            </p:cNvSpPr>
            <p:nvPr/>
          </p:nvSpPr>
          <p:spPr bwMode="auto">
            <a:xfrm>
              <a:off x="2590" y="3258"/>
              <a:ext cx="162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44" name="Line 20"/>
            <p:cNvSpPr>
              <a:spLocks noChangeShapeType="1"/>
            </p:cNvSpPr>
            <p:nvPr/>
          </p:nvSpPr>
          <p:spPr bwMode="auto">
            <a:xfrm>
              <a:off x="2599" y="3414"/>
              <a:ext cx="160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45" name="Line 21"/>
            <p:cNvSpPr>
              <a:spLocks noChangeShapeType="1"/>
            </p:cNvSpPr>
            <p:nvPr/>
          </p:nvSpPr>
          <p:spPr bwMode="auto">
            <a:xfrm>
              <a:off x="2980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46" name="Line 22"/>
            <p:cNvSpPr>
              <a:spLocks noChangeShapeType="1"/>
            </p:cNvSpPr>
            <p:nvPr/>
          </p:nvSpPr>
          <p:spPr bwMode="auto">
            <a:xfrm>
              <a:off x="2953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47" name="Line 23"/>
            <p:cNvSpPr>
              <a:spLocks noChangeShapeType="1"/>
            </p:cNvSpPr>
            <p:nvPr/>
          </p:nvSpPr>
          <p:spPr bwMode="auto">
            <a:xfrm>
              <a:off x="2926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48" name="Line 24"/>
            <p:cNvSpPr>
              <a:spLocks noChangeShapeType="1"/>
            </p:cNvSpPr>
            <p:nvPr/>
          </p:nvSpPr>
          <p:spPr bwMode="auto">
            <a:xfrm>
              <a:off x="2899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49" name="Line 25"/>
            <p:cNvSpPr>
              <a:spLocks noChangeShapeType="1"/>
            </p:cNvSpPr>
            <p:nvPr/>
          </p:nvSpPr>
          <p:spPr bwMode="auto">
            <a:xfrm>
              <a:off x="2872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50" name="Line 26"/>
            <p:cNvSpPr>
              <a:spLocks noChangeShapeType="1"/>
            </p:cNvSpPr>
            <p:nvPr/>
          </p:nvSpPr>
          <p:spPr bwMode="auto">
            <a:xfrm>
              <a:off x="2844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51" name="Line 27"/>
            <p:cNvSpPr>
              <a:spLocks noChangeShapeType="1"/>
            </p:cNvSpPr>
            <p:nvPr/>
          </p:nvSpPr>
          <p:spPr bwMode="auto">
            <a:xfrm>
              <a:off x="2632" y="3333"/>
              <a:ext cx="17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9046777" y="5828456"/>
            <a:ext cx="510390" cy="254818"/>
            <a:chOff x="2590" y="3249"/>
            <a:chExt cx="424" cy="169"/>
          </a:xfrm>
        </p:grpSpPr>
        <p:sp>
          <p:nvSpPr>
            <p:cNvPr id="1767453" name="Rectangle 29"/>
            <p:cNvSpPr>
              <a:spLocks noChangeArrowheads="1"/>
            </p:cNvSpPr>
            <p:nvPr/>
          </p:nvSpPr>
          <p:spPr bwMode="auto">
            <a:xfrm>
              <a:off x="2600" y="3249"/>
              <a:ext cx="414" cy="16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54" name="Freeform 30"/>
            <p:cNvSpPr>
              <a:spLocks/>
            </p:cNvSpPr>
            <p:nvPr/>
          </p:nvSpPr>
          <p:spPr bwMode="auto">
            <a:xfrm>
              <a:off x="2752" y="3258"/>
              <a:ext cx="255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5" y="0"/>
                </a:cxn>
                <a:cxn ang="0">
                  <a:pos x="855" y="390"/>
                </a:cxn>
                <a:cxn ang="0">
                  <a:pos x="45" y="390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55" name="Line 31"/>
            <p:cNvSpPr>
              <a:spLocks noChangeShapeType="1"/>
            </p:cNvSpPr>
            <p:nvPr/>
          </p:nvSpPr>
          <p:spPr bwMode="auto">
            <a:xfrm>
              <a:off x="2590" y="3258"/>
              <a:ext cx="162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56" name="Line 32"/>
            <p:cNvSpPr>
              <a:spLocks noChangeShapeType="1"/>
            </p:cNvSpPr>
            <p:nvPr/>
          </p:nvSpPr>
          <p:spPr bwMode="auto">
            <a:xfrm>
              <a:off x="2599" y="3414"/>
              <a:ext cx="160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57" name="Line 33"/>
            <p:cNvSpPr>
              <a:spLocks noChangeShapeType="1"/>
            </p:cNvSpPr>
            <p:nvPr/>
          </p:nvSpPr>
          <p:spPr bwMode="auto">
            <a:xfrm>
              <a:off x="2980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58" name="Line 34"/>
            <p:cNvSpPr>
              <a:spLocks noChangeShapeType="1"/>
            </p:cNvSpPr>
            <p:nvPr/>
          </p:nvSpPr>
          <p:spPr bwMode="auto">
            <a:xfrm>
              <a:off x="2953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59" name="Line 35"/>
            <p:cNvSpPr>
              <a:spLocks noChangeShapeType="1"/>
            </p:cNvSpPr>
            <p:nvPr/>
          </p:nvSpPr>
          <p:spPr bwMode="auto">
            <a:xfrm>
              <a:off x="2926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60" name="Line 36"/>
            <p:cNvSpPr>
              <a:spLocks noChangeShapeType="1"/>
            </p:cNvSpPr>
            <p:nvPr/>
          </p:nvSpPr>
          <p:spPr bwMode="auto">
            <a:xfrm>
              <a:off x="2899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61" name="Line 37"/>
            <p:cNvSpPr>
              <a:spLocks noChangeShapeType="1"/>
            </p:cNvSpPr>
            <p:nvPr/>
          </p:nvSpPr>
          <p:spPr bwMode="auto">
            <a:xfrm>
              <a:off x="2872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62" name="Line 38"/>
            <p:cNvSpPr>
              <a:spLocks noChangeShapeType="1"/>
            </p:cNvSpPr>
            <p:nvPr/>
          </p:nvSpPr>
          <p:spPr bwMode="auto">
            <a:xfrm>
              <a:off x="2844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7463" name="Line 39"/>
            <p:cNvSpPr>
              <a:spLocks noChangeShapeType="1"/>
            </p:cNvSpPr>
            <p:nvPr/>
          </p:nvSpPr>
          <p:spPr bwMode="auto">
            <a:xfrm>
              <a:off x="2632" y="3333"/>
              <a:ext cx="17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67464" name="Line 40"/>
          <p:cNvSpPr>
            <a:spLocks noChangeShapeType="1"/>
          </p:cNvSpPr>
          <p:nvPr/>
        </p:nvSpPr>
        <p:spPr bwMode="auto">
          <a:xfrm>
            <a:off x="8697858" y="5965666"/>
            <a:ext cx="339255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7465" name="Freeform 41"/>
          <p:cNvSpPr>
            <a:spLocks/>
          </p:cNvSpPr>
          <p:nvPr/>
        </p:nvSpPr>
        <p:spPr bwMode="auto">
          <a:xfrm>
            <a:off x="9892748" y="6022962"/>
            <a:ext cx="2138699" cy="421430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14" y="76"/>
              </a:cxn>
              <a:cxn ang="0">
                <a:pos x="1258" y="101"/>
              </a:cxn>
              <a:cxn ang="0">
                <a:pos x="1476" y="560"/>
              </a:cxn>
            </a:cxnLst>
            <a:rect l="0" t="0" r="r" b="b"/>
            <a:pathLst>
              <a:path w="1476" h="560">
                <a:moveTo>
                  <a:pt x="0" y="560"/>
                </a:moveTo>
                <a:cubicBezTo>
                  <a:pt x="52" y="356"/>
                  <a:pt x="104" y="152"/>
                  <a:pt x="314" y="76"/>
                </a:cubicBezTo>
                <a:cubicBezTo>
                  <a:pt x="524" y="0"/>
                  <a:pt x="1064" y="20"/>
                  <a:pt x="1258" y="101"/>
                </a:cubicBezTo>
                <a:cubicBezTo>
                  <a:pt x="1452" y="182"/>
                  <a:pt x="1464" y="371"/>
                  <a:pt x="1476" y="56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7466" name="Freeform 42"/>
          <p:cNvSpPr>
            <a:spLocks/>
          </p:cNvSpPr>
          <p:nvPr/>
        </p:nvSpPr>
        <p:spPr bwMode="auto">
          <a:xfrm>
            <a:off x="8676738" y="6020263"/>
            <a:ext cx="2201911" cy="380633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14" y="76"/>
              </a:cxn>
              <a:cxn ang="0">
                <a:pos x="1258" y="101"/>
              </a:cxn>
              <a:cxn ang="0">
                <a:pos x="1476" y="560"/>
              </a:cxn>
            </a:cxnLst>
            <a:rect l="0" t="0" r="r" b="b"/>
            <a:pathLst>
              <a:path w="1476" h="560">
                <a:moveTo>
                  <a:pt x="0" y="560"/>
                </a:moveTo>
                <a:cubicBezTo>
                  <a:pt x="52" y="356"/>
                  <a:pt x="104" y="152"/>
                  <a:pt x="314" y="76"/>
                </a:cubicBezTo>
                <a:cubicBezTo>
                  <a:pt x="524" y="0"/>
                  <a:pt x="1064" y="20"/>
                  <a:pt x="1258" y="101"/>
                </a:cubicBezTo>
                <a:cubicBezTo>
                  <a:pt x="1452" y="182"/>
                  <a:pt x="1464" y="371"/>
                  <a:pt x="1476" y="560"/>
                </a:cubicBezTo>
              </a:path>
            </a:pathLst>
          </a:custGeom>
          <a:noFill/>
          <a:ln w="38100" cap="flat" cmpd="sng">
            <a:solidFill>
              <a:srgbClr val="00B050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" name="Group 28">
            <a:extLst>
              <a:ext uri="{FF2B5EF4-FFF2-40B4-BE49-F238E27FC236}">
                <a16:creationId xmlns:a16="http://schemas.microsoft.com/office/drawing/2014/main" id="{18AFAE07-359D-38D2-1A02-C831DD5B46E3}"/>
              </a:ext>
            </a:extLst>
          </p:cNvPr>
          <p:cNvGrpSpPr>
            <a:grpSpLocks/>
          </p:cNvGrpSpPr>
          <p:nvPr/>
        </p:nvGrpSpPr>
        <p:grpSpPr bwMode="auto">
          <a:xfrm>
            <a:off x="10287000" y="5057105"/>
            <a:ext cx="510390" cy="254818"/>
            <a:chOff x="2590" y="3249"/>
            <a:chExt cx="424" cy="169"/>
          </a:xfrm>
        </p:grpSpPr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3AA20964-EE03-2A50-8B3D-E0C6D0BDF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3249"/>
              <a:ext cx="414" cy="168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30">
              <a:extLst>
                <a:ext uri="{FF2B5EF4-FFF2-40B4-BE49-F238E27FC236}">
                  <a16:creationId xmlns:a16="http://schemas.microsoft.com/office/drawing/2014/main" id="{ED92EA31-8384-6533-4A0E-15D99A371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" y="3258"/>
              <a:ext cx="255" cy="1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5" y="0"/>
                </a:cxn>
                <a:cxn ang="0">
                  <a:pos x="855" y="390"/>
                </a:cxn>
                <a:cxn ang="0">
                  <a:pos x="45" y="390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31">
              <a:extLst>
                <a:ext uri="{FF2B5EF4-FFF2-40B4-BE49-F238E27FC236}">
                  <a16:creationId xmlns:a16="http://schemas.microsoft.com/office/drawing/2014/main" id="{50BE161B-3B11-63BB-035E-90B97A198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" y="3258"/>
              <a:ext cx="162" cy="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2">
              <a:extLst>
                <a:ext uri="{FF2B5EF4-FFF2-40B4-BE49-F238E27FC236}">
                  <a16:creationId xmlns:a16="http://schemas.microsoft.com/office/drawing/2014/main" id="{DBA3A6D3-D51F-5614-3589-49FCCAD7B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3414"/>
              <a:ext cx="160" cy="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D065D66E-611E-176D-0E9A-2B3C0D4B6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38F9E48D-ADD0-A2FA-C776-963FFAB6D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35">
              <a:extLst>
                <a:ext uri="{FF2B5EF4-FFF2-40B4-BE49-F238E27FC236}">
                  <a16:creationId xmlns:a16="http://schemas.microsoft.com/office/drawing/2014/main" id="{F54ECBFE-7ABF-9E58-9422-9747052C0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282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6">
              <a:extLst>
                <a:ext uri="{FF2B5EF4-FFF2-40B4-BE49-F238E27FC236}">
                  <a16:creationId xmlns:a16="http://schemas.microsoft.com/office/drawing/2014/main" id="{5A1B779E-3BC4-3B9C-3A35-183459EF0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9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7">
              <a:extLst>
                <a:ext uri="{FF2B5EF4-FFF2-40B4-BE49-F238E27FC236}">
                  <a16:creationId xmlns:a16="http://schemas.microsoft.com/office/drawing/2014/main" id="{07928AFD-8B9D-98D0-A892-79647BDD6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2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8">
              <a:extLst>
                <a:ext uri="{FF2B5EF4-FFF2-40B4-BE49-F238E27FC236}">
                  <a16:creationId xmlns:a16="http://schemas.microsoft.com/office/drawing/2014/main" id="{7CA629A8-E7EE-6A1D-DF9B-6190C908E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3279"/>
              <a:ext cx="1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9">
              <a:extLst>
                <a:ext uri="{FF2B5EF4-FFF2-40B4-BE49-F238E27FC236}">
                  <a16:creationId xmlns:a16="http://schemas.microsoft.com/office/drawing/2014/main" id="{E3CD17EC-1E21-9567-B9BD-27AC7257F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3333"/>
              <a:ext cx="174" cy="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Line 40">
            <a:extLst>
              <a:ext uri="{FF2B5EF4-FFF2-40B4-BE49-F238E27FC236}">
                <a16:creationId xmlns:a16="http://schemas.microsoft.com/office/drawing/2014/main" id="{0184F26E-A5F0-CF49-4B3A-C52BAEF52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92748" y="5173432"/>
            <a:ext cx="1308526" cy="3036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41">
            <a:extLst>
              <a:ext uri="{FF2B5EF4-FFF2-40B4-BE49-F238E27FC236}">
                <a16:creationId xmlns:a16="http://schemas.microsoft.com/office/drawing/2014/main" id="{22998EAC-F625-7C8A-D31D-2033D7803A66}"/>
              </a:ext>
            </a:extLst>
          </p:cNvPr>
          <p:cNvSpPr>
            <a:spLocks/>
          </p:cNvSpPr>
          <p:nvPr/>
        </p:nvSpPr>
        <p:spPr bwMode="auto">
          <a:xfrm>
            <a:off x="9934810" y="5228875"/>
            <a:ext cx="1111248" cy="369641"/>
          </a:xfrm>
          <a:custGeom>
            <a:avLst/>
            <a:gdLst/>
            <a:ahLst/>
            <a:cxnLst>
              <a:cxn ang="0">
                <a:pos x="0" y="560"/>
              </a:cxn>
              <a:cxn ang="0">
                <a:pos x="314" y="76"/>
              </a:cxn>
              <a:cxn ang="0">
                <a:pos x="1258" y="101"/>
              </a:cxn>
              <a:cxn ang="0">
                <a:pos x="1476" y="560"/>
              </a:cxn>
            </a:cxnLst>
            <a:rect l="0" t="0" r="r" b="b"/>
            <a:pathLst>
              <a:path w="1476" h="560">
                <a:moveTo>
                  <a:pt x="0" y="560"/>
                </a:moveTo>
                <a:cubicBezTo>
                  <a:pt x="52" y="356"/>
                  <a:pt x="104" y="152"/>
                  <a:pt x="314" y="76"/>
                </a:cubicBezTo>
                <a:cubicBezTo>
                  <a:pt x="524" y="0"/>
                  <a:pt x="1064" y="20"/>
                  <a:pt x="1258" y="101"/>
                </a:cubicBezTo>
                <a:cubicBezTo>
                  <a:pt x="1452" y="182"/>
                  <a:pt x="1464" y="371"/>
                  <a:pt x="1476" y="56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48831</TotalTime>
  <Words>1068</Words>
  <Application>Microsoft Office PowerPoint</Application>
  <PresentationFormat>Widescreen</PresentationFormat>
  <Paragraphs>228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Wingdings</vt:lpstr>
      <vt:lpstr>dan-berkeley-nlp-v1</vt:lpstr>
      <vt:lpstr>Equation</vt:lpstr>
      <vt:lpstr>CSC358: Principles of Computer Networks </vt:lpstr>
      <vt:lpstr>Today’s Lecture</vt:lpstr>
      <vt:lpstr>What is Congestion Collapse?</vt:lpstr>
      <vt:lpstr>Statistical Multiplexing Leads to Congestion</vt:lpstr>
      <vt:lpstr>Arguably Congestion is Good!</vt:lpstr>
      <vt:lpstr>Congestion Collapse</vt:lpstr>
      <vt:lpstr>What Do We Want, Really?</vt:lpstr>
      <vt:lpstr>Load, Delay, and Power*</vt:lpstr>
      <vt:lpstr>We Want Fairness, As Well</vt:lpstr>
      <vt:lpstr>A Thought Experiment</vt:lpstr>
      <vt:lpstr>A Thought Experiment</vt:lpstr>
      <vt:lpstr>A Thought Experiment</vt:lpstr>
      <vt:lpstr>A Thought Experiment</vt:lpstr>
      <vt:lpstr>Congestion Control (CC) on the Internet is about …</vt:lpstr>
      <vt:lpstr>Basics of Congestion Control: Probe</vt:lpstr>
      <vt:lpstr>Basics of CC: Use Your Best Guess and Update</vt:lpstr>
      <vt:lpstr>Basics of CC: Fairness</vt:lpstr>
      <vt:lpstr>Summary: Flow Control vs. Congestion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2092</cp:revision>
  <cp:lastPrinted>2018-08-28T05:21:10Z</cp:lastPrinted>
  <dcterms:created xsi:type="dcterms:W3CDTF">2004-08-27T04:16:05Z</dcterms:created>
  <dcterms:modified xsi:type="dcterms:W3CDTF">2025-03-27T19:19:13Z</dcterms:modified>
</cp:coreProperties>
</file>