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79" d="100"/>
          <a:sy n="79" d="100"/>
        </p:scale>
        <p:origin x="7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986F-8C0D-4AB1-9F73-F040929C8D6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32DF-75BA-4836-8D23-EF625F58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7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986F-8C0D-4AB1-9F73-F040929C8D6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32DF-75BA-4836-8D23-EF625F58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986F-8C0D-4AB1-9F73-F040929C8D6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32DF-75BA-4836-8D23-EF625F58932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7420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986F-8C0D-4AB1-9F73-F040929C8D6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32DF-75BA-4836-8D23-EF625F58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7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986F-8C0D-4AB1-9F73-F040929C8D6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32DF-75BA-4836-8D23-EF625F58932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9858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986F-8C0D-4AB1-9F73-F040929C8D6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32DF-75BA-4836-8D23-EF625F58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5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986F-8C0D-4AB1-9F73-F040929C8D6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32DF-75BA-4836-8D23-EF625F58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28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986F-8C0D-4AB1-9F73-F040929C8D6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32DF-75BA-4836-8D23-EF625F58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5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986F-8C0D-4AB1-9F73-F040929C8D6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32DF-75BA-4836-8D23-EF625F58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2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986F-8C0D-4AB1-9F73-F040929C8D6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32DF-75BA-4836-8D23-EF625F58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1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986F-8C0D-4AB1-9F73-F040929C8D6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32DF-75BA-4836-8D23-EF625F58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6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986F-8C0D-4AB1-9F73-F040929C8D6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32DF-75BA-4836-8D23-EF625F58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5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986F-8C0D-4AB1-9F73-F040929C8D6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32DF-75BA-4836-8D23-EF625F58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5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986F-8C0D-4AB1-9F73-F040929C8D6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32DF-75BA-4836-8D23-EF625F58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7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986F-8C0D-4AB1-9F73-F040929C8D6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32DF-75BA-4836-8D23-EF625F58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5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986F-8C0D-4AB1-9F73-F040929C8D6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32DF-75BA-4836-8D23-EF625F58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4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9986F-8C0D-4AB1-9F73-F040929C8D6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CBB32DF-75BA-4836-8D23-EF625F58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0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B6CE-ADED-4334-A7C1-E6EE41E20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2D050"/>
                </a:solidFill>
              </a:rPr>
              <a:t>Project snake game</a:t>
            </a:r>
          </a:p>
        </p:txBody>
      </p:sp>
    </p:spTree>
    <p:extLst>
      <p:ext uri="{BB962C8B-B14F-4D97-AF65-F5344CB8AC3E}">
        <p14:creationId xmlns:p14="http://schemas.microsoft.com/office/powerpoint/2010/main" val="708329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CBFC3-D915-46FA-AB08-2687D819B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Classes and Methods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47956C-DEB6-47C6-89CD-4BF4C9689F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708632"/>
            <a:ext cx="945803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SnakeGame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Manages game state and handles user input.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GameLoop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Handles the periodic game state update using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Timer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Paint Method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Used to draw all graphical components: snake, food, and score.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67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AEA9-0779-482A-A965-7B8A4284D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in Game Development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490690-EF57-47EA-9E39-1B19B3B460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742962"/>
            <a:ext cx="9309211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Event-Driven Programming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input (key presses) drives the direction of the snake.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Graphics Rendering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Game graphics are drawn on a GUI component using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paint()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Collision Detection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Essential for detecting when the game ends (snake hitting a                                                            wall or itself).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Game Loop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Keeps the game running by periodically updating the game state and refreshing the screen.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18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2E9F-3CD5-4486-93AF-39AFD0A6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250F9-EE24-424D-90C5-D52F04C84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Title</a:t>
            </a:r>
            <a:r>
              <a:rPr lang="en-US" dirty="0"/>
              <a:t>: Snake Game in Java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</a:t>
            </a:r>
            <a:r>
              <a:rPr lang="en-US" dirty="0"/>
              <a:t>: Explore how this simple Snake Game is implemented using Java Swing for graphical user interface (GUI) and basic game logic.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Concepts</a:t>
            </a:r>
            <a:r>
              <a:rPr lang="en-US" dirty="0"/>
              <a:t>: Event handling, graphics rendering, game loop, collision detection, user input handling.</a:t>
            </a:r>
          </a:p>
        </p:txBody>
      </p:sp>
    </p:spTree>
    <p:extLst>
      <p:ext uri="{BB962C8B-B14F-4D97-AF65-F5344CB8AC3E}">
        <p14:creationId xmlns:p14="http://schemas.microsoft.com/office/powerpoint/2010/main" val="145032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D628B-A8D9-4D73-B7FE-222117DE7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Code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EAD1F3-5BB3-4E83-96E7-B2AC929E90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985631"/>
            <a:ext cx="713849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 Components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Game Window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Created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JFrame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(from Swing).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Game Logic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Snake movement, food spawning, collision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Controlled via keyboard (arrow keys).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Graphics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Rendering the snake and food using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Graphics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object.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414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C5813-7CFF-42D8-ABFF-615D6AEA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Constants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4043FD-1EF8-4525-8DF9-8BEAB6FB9C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646020"/>
            <a:ext cx="9778550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Screen Dimensions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SCREEN_WIDTH = 640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SCREEN_HEIGHT = 480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Defines the size of the game window.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Unit Size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UNIT_SIZE = 20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Determines the size of each segment of the snake and food.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Game Speed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DELAY = 150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Defines the time delay (speed) of the game loop (in milliseconds).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31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6E17-9955-4B0A-9205-4096E5F8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Variables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B29E4C-F3D6-4405-AB80-74B6C022AB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3957" y="2408523"/>
            <a:ext cx="8450705" cy="309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Snake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List of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objects representing the snake's body segments.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object representing the position of the food.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Character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'R'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'L'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'U'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'D'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indicating the snake's movement direction.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Tracks the player's score.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Timer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object that controls the game loop.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40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5C34-6338-44FF-8B1F-74F28315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7427"/>
          </a:xfrm>
        </p:spPr>
        <p:txBody>
          <a:bodyPr/>
          <a:lstStyle/>
          <a:p>
            <a:r>
              <a:rPr lang="en-US" dirty="0"/>
              <a:t>Game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B92EE-1CCC-4C35-B6F6-CE92517AB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1235"/>
            <a:ext cx="7981144" cy="4350127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b="1" dirty="0"/>
              <a:t>Moving the Snake</a:t>
            </a:r>
            <a:r>
              <a:rPr lang="en-US" sz="20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The snake moves by adding a new head in the direction of movement and removing the tail.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The head’s new position is based on the current direction.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Eating Food</a:t>
            </a:r>
            <a:r>
              <a:rPr lang="en-US" sz="20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When the snake's head collides with the food, a new food item is spawned, and the score is incremented.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Collision Detection</a:t>
            </a:r>
            <a:r>
              <a:rPr lang="en-US" sz="20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The game checks if the snake collides with the wall or itself.</a:t>
            </a:r>
          </a:p>
        </p:txBody>
      </p:sp>
    </p:spTree>
    <p:extLst>
      <p:ext uri="{BB962C8B-B14F-4D97-AF65-F5344CB8AC3E}">
        <p14:creationId xmlns:p14="http://schemas.microsoft.com/office/powerpoint/2010/main" val="99001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AA204-65DD-4B80-A25F-EA1722A2C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User Input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F7E9B1-94E3-4E63-81FD-30A2D76A9E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44947"/>
            <a:ext cx="807113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Presses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Arrow keys control the direction of the snake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'U',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Down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'D',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Left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'L',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Right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'R'.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snake cannot turn 180 degrees (i.e., no moving directly opposite).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Listener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Captures user input and changes the direction of the snake accordingly.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25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15DE-26ED-48D8-B42B-C92094CD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Loop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8BE490-320C-4E4D-95E5-29D305E0DF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848656"/>
            <a:ext cx="880750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Game Loop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Using a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Timer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object, the game state is updated at a fixed interval.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Movement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Updates the snake's position.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Collision Check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If a collision is detected, the game 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Repainting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Refreshes the screen to show updated positions of the snake and food.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722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E359-4BCD-4547-BC87-720B232A4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1430-C12A-43AB-862B-CC27C37F3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Drawing the Snake: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 head is colored green, and the body is a different shade of green.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Drawing the Food: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Food is drawn as a red circle.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Displaying the Score: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 score is displayed in white text at the top-left corner.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Game Over Screen: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 message is shown when the game ends, displaying the final score.</a:t>
            </a:r>
          </a:p>
        </p:txBody>
      </p:sp>
    </p:spTree>
    <p:extLst>
      <p:ext uri="{BB962C8B-B14F-4D97-AF65-F5344CB8AC3E}">
        <p14:creationId xmlns:p14="http://schemas.microsoft.com/office/powerpoint/2010/main" val="5298969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</TotalTime>
  <Words>617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Unicode MS</vt:lpstr>
      <vt:lpstr>Trebuchet MS</vt:lpstr>
      <vt:lpstr>Wingdings 3</vt:lpstr>
      <vt:lpstr>Facet</vt:lpstr>
      <vt:lpstr>Project snake game</vt:lpstr>
      <vt:lpstr>introduction </vt:lpstr>
      <vt:lpstr>Overview of the Code</vt:lpstr>
      <vt:lpstr>Game Constants</vt:lpstr>
      <vt:lpstr>Game Variables</vt:lpstr>
      <vt:lpstr>Game Mechanics</vt:lpstr>
      <vt:lpstr>Handling User Input</vt:lpstr>
      <vt:lpstr>Game Loop</vt:lpstr>
      <vt:lpstr>Graphics Rendering</vt:lpstr>
      <vt:lpstr>Key Classes and Methods</vt:lpstr>
      <vt:lpstr>Key Concepts in Game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snake game</dc:title>
  <dc:creator>Masrur Ahmed</dc:creator>
  <cp:lastModifiedBy>Masrur Ahmed</cp:lastModifiedBy>
  <cp:revision>2</cp:revision>
  <dcterms:created xsi:type="dcterms:W3CDTF">2024-11-30T20:09:40Z</dcterms:created>
  <dcterms:modified xsi:type="dcterms:W3CDTF">2024-12-01T10:41:25Z</dcterms:modified>
</cp:coreProperties>
</file>