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2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85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986F-8C0D-4AB1-9F73-F040929C8D6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BB32DF-75BA-4836-8D23-EF625F58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B6CE-ADED-4334-A7C1-E6EE41E2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481" y="1715512"/>
            <a:ext cx="7630789" cy="865848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Project </a:t>
            </a:r>
            <a:r>
              <a:rPr lang="en-US" sz="6000" b="1" dirty="0">
                <a:solidFill>
                  <a:srgbClr val="92D050"/>
                </a:solidFill>
              </a:rPr>
              <a:t>Snake</a:t>
            </a:r>
            <a:r>
              <a:rPr lang="en-US" b="1" dirty="0">
                <a:solidFill>
                  <a:srgbClr val="92D050"/>
                </a:solidFill>
              </a:rPr>
              <a:t>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1D3C7-ABF0-43D1-80F5-4D1DA47C17F8}"/>
              </a:ext>
            </a:extLst>
          </p:cNvPr>
          <p:cNvSpPr txBox="1"/>
          <p:nvPr/>
        </p:nvSpPr>
        <p:spPr>
          <a:xfrm>
            <a:off x="687823" y="3689968"/>
            <a:ext cx="89821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Cousre</a:t>
            </a:r>
            <a:r>
              <a:rPr lang="en-US" sz="2000" b="1" dirty="0"/>
              <a:t> name: CSE215(Section 08)</a:t>
            </a:r>
          </a:p>
          <a:p>
            <a:r>
              <a:rPr lang="en-US" sz="2000" b="1" dirty="0"/>
              <a:t>Faculty         : </a:t>
            </a:r>
            <a:r>
              <a:rPr lang="en-US" sz="2000" b="1" dirty="0" err="1"/>
              <a:t>MsRB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38E36-54CF-4EFD-9770-1F18B745FBEA}"/>
              </a:ext>
            </a:extLst>
          </p:cNvPr>
          <p:cNvSpPr txBox="1"/>
          <p:nvPr/>
        </p:nvSpPr>
        <p:spPr>
          <a:xfrm>
            <a:off x="647363" y="4766209"/>
            <a:ext cx="47904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 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Mahfuzur</a:t>
            </a:r>
            <a:r>
              <a:rPr lang="en-US" dirty="0"/>
              <a:t> Rahman </a:t>
            </a:r>
            <a:r>
              <a:rPr lang="en-US" dirty="0" err="1"/>
              <a:t>Utsho</a:t>
            </a:r>
            <a:r>
              <a:rPr lang="en-US" dirty="0"/>
              <a:t> (ID:2112357042)</a:t>
            </a:r>
          </a:p>
          <a:p>
            <a:pPr marL="342900" indent="-342900">
              <a:buAutoNum type="arabicPeriod"/>
            </a:pPr>
            <a:r>
              <a:rPr lang="en-US" dirty="0"/>
              <a:t>Masrur Ahmed </a:t>
            </a:r>
            <a:r>
              <a:rPr lang="en-US" dirty="0" err="1"/>
              <a:t>Apurbo</a:t>
            </a:r>
            <a:r>
              <a:rPr lang="en-US" dirty="0"/>
              <a:t>     (ID:2311780042)</a:t>
            </a:r>
          </a:p>
          <a:p>
            <a:pPr marL="342900" indent="-342900">
              <a:buAutoNum type="arabicPeriod"/>
            </a:pPr>
            <a:r>
              <a:rPr lang="en-US" dirty="0"/>
              <a:t>Md. </a:t>
            </a:r>
            <a:r>
              <a:rPr lang="en-US" dirty="0" err="1"/>
              <a:t>Nafiz</a:t>
            </a:r>
            <a:r>
              <a:rPr lang="en-US" dirty="0"/>
              <a:t> Al Mamun        (ID:2232050642)</a:t>
            </a:r>
          </a:p>
        </p:txBody>
      </p:sp>
    </p:spTree>
    <p:extLst>
      <p:ext uri="{BB962C8B-B14F-4D97-AF65-F5344CB8AC3E}">
        <p14:creationId xmlns:p14="http://schemas.microsoft.com/office/powerpoint/2010/main" val="70832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BFC3-D915-46FA-AB08-2687D81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7956C-DEB6-47C6-89CD-4BF4C9689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2"/>
            <a:ext cx="945803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SnakeGame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Manages game state and handles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GameLoop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Handles the periodic game state update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Paint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Used to draw all graphical components: snake, food, and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6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AEA9-0779-482A-A965-7B8A428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Game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90690-EF57-47EA-9E39-1B19B3B46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42962"/>
            <a:ext cx="930921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Event-Driven Programming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(key presses) drives the direction of the snake.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Graphics Rendering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Game graphics are drawn on a GUI component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paint()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Collision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Essential for detecting when the game ends (snake hitting a                                                            wall or itself).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Keeps the game running by periodically updating the game state and refreshing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8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2E9F-3CD5-4486-93AF-39AFD0A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0F9-EE24-424D-90C5-D52F04C8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Snake Game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Explore how this simple Snake Game is implemented using Java Swing for graphical user interface (GUI) and basic game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Concepts</a:t>
            </a:r>
            <a:r>
              <a:rPr lang="en-US" dirty="0"/>
              <a:t>: Event handling, graphics rendering, game loop, collision detection, user input handling.</a:t>
            </a:r>
          </a:p>
        </p:txBody>
      </p:sp>
    </p:spTree>
    <p:extLst>
      <p:ext uri="{BB962C8B-B14F-4D97-AF65-F5344CB8AC3E}">
        <p14:creationId xmlns:p14="http://schemas.microsoft.com/office/powerpoint/2010/main" val="14503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628B-A8D9-4D73-B7FE-222117DE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AD1F3-5BB3-4E83-96E7-B2AC929E9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98843"/>
            <a:ext cx="701916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Window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(from Swing).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Logic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Snake movement, food spawning, collision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Controlled via keyboard (arrow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Rendering the snake and food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1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5813-7CFF-42D8-ABFF-615D6AEA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Constants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4043FD-1EF8-4525-8DF9-8BEAB6FB9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46020"/>
            <a:ext cx="977855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Screen Dimensions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SCREEN_WIDTH = 640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SCREEN_HEIGHT = 480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size of the game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 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UNIT_SIZE = 20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Determines the size of each segment of the snake and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 Speed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DELAY = 150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time delay (speed) of the game loop (in milliseconds).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3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E17-9955-4B0A-9205-4096E5F8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B29E4C-F3D6-4405-AB80-74B6C022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467" y="1584904"/>
            <a:ext cx="793019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Snake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 representing the snake's body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representing the position of the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Character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'R'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'L'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'U'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indicating the snake's movement direction.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player's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that controls the game loop.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C34-6338-44FF-8B1F-74F2831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427"/>
          </a:xfrm>
        </p:spPr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92EE-1CCC-4C35-B6F6-CE92517A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235"/>
            <a:ext cx="7981144" cy="435012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Moving the Snake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snake moves by adding a new head in the direction of movement and removing the tail.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head’s new position is based on the current direction.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Eating Food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When the snake's head collides with the food, a new food item is spawned, and the score is incremented.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Collision Detection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game checks if the snake collides with the wall or itself.</a:t>
            </a:r>
          </a:p>
        </p:txBody>
      </p:sp>
    </p:spTree>
    <p:extLst>
      <p:ext uri="{BB962C8B-B14F-4D97-AF65-F5344CB8AC3E}">
        <p14:creationId xmlns:p14="http://schemas.microsoft.com/office/powerpoint/2010/main" val="99001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A204-65DD-4B80-A25F-EA1722A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Input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7E9B1-94E3-4E63-81FD-30A2D76A9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4783"/>
            <a:ext cx="807113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Presses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Arrow keys control the direction of the snake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 Up</a:t>
            </a:r>
            <a:r>
              <a:rPr lang="en-US" altLang="en-US" sz="2400" dirty="0">
                <a:solidFill>
                  <a:schemeClr val="tx1"/>
                </a:solidFill>
              </a:rPr>
              <a:t> = 'U', </a:t>
            </a: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Down</a:t>
            </a:r>
            <a:r>
              <a:rPr lang="en-US" altLang="en-US" sz="2400" dirty="0">
                <a:solidFill>
                  <a:schemeClr val="tx1"/>
                </a:solidFill>
              </a:rPr>
              <a:t> = 'D', </a:t>
            </a: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Left</a:t>
            </a:r>
            <a:r>
              <a:rPr lang="en-US" altLang="en-US" sz="2400" dirty="0">
                <a:solidFill>
                  <a:schemeClr val="tx1"/>
                </a:solidFill>
              </a:rPr>
              <a:t> = 'L', </a:t>
            </a: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Right</a:t>
            </a:r>
            <a:r>
              <a:rPr lang="en-US" altLang="en-US" sz="2400" dirty="0">
                <a:solidFill>
                  <a:schemeClr val="tx1"/>
                </a:solidFill>
              </a:rPr>
              <a:t> = 'R’.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The snake cannot turn 180 degrees (i.e., no moving directly opposite).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user input and changes the direction of the snake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15DE-26ED-48D8-B42B-C92094CD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8BE490-320C-4E4D-95E5-29D305E0D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047251"/>
            <a:ext cx="87670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object, the game state is updated at a fixed interval.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Updates the snake's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Collision 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a collision is detected, the game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Repainting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Refreshes the screen to show updated positions of the snake and food.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E359-4BCD-4547-BC87-720B232A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1430-C12A-43AB-862B-CC27C37F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Drawing the Snake: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head is colored green, and the body is a different shade of green.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Drawing the Food: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Food is drawn as a red circle.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Displaying the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score is displayed in white text at the top-left corner.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Game Over Screen: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message is shown when the game ends, displaying the final score.</a:t>
            </a:r>
          </a:p>
        </p:txBody>
      </p:sp>
    </p:spTree>
    <p:extLst>
      <p:ext uri="{BB962C8B-B14F-4D97-AF65-F5344CB8AC3E}">
        <p14:creationId xmlns:p14="http://schemas.microsoft.com/office/powerpoint/2010/main" val="529896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682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Trebuchet MS</vt:lpstr>
      <vt:lpstr>Wingdings 3</vt:lpstr>
      <vt:lpstr>Facet</vt:lpstr>
      <vt:lpstr>Project Snake Game</vt:lpstr>
      <vt:lpstr>Introduction </vt:lpstr>
      <vt:lpstr>Overview</vt:lpstr>
      <vt:lpstr>Game Constants</vt:lpstr>
      <vt:lpstr>Game Variables</vt:lpstr>
      <vt:lpstr>Game Mechanics</vt:lpstr>
      <vt:lpstr>Handling User Input</vt:lpstr>
      <vt:lpstr>Game Loop</vt:lpstr>
      <vt:lpstr>Graphics Rendering</vt:lpstr>
      <vt:lpstr>Key Classes and Methods</vt:lpstr>
      <vt:lpstr>Key Concepts in Game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snake game</dc:title>
  <dc:creator>Masrur Ahmed</dc:creator>
  <cp:lastModifiedBy>Masrur Ahmed</cp:lastModifiedBy>
  <cp:revision>3</cp:revision>
  <dcterms:created xsi:type="dcterms:W3CDTF">2024-11-30T20:09:40Z</dcterms:created>
  <dcterms:modified xsi:type="dcterms:W3CDTF">2024-12-02T18:45:04Z</dcterms:modified>
</cp:coreProperties>
</file>