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9256-360E-7A92-FBEE-46D414C8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499F6-D550-5990-8243-089CA5336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1931B-5830-8383-90A1-49B6EB26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24C3-1CFD-F280-F109-C94F01F4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F83C-9B32-3CF8-F82B-C358531C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6B57-D9DF-7ED4-CA24-76EB2ED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82A48-0891-4D95-43FE-F6F59D3F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3C50-9401-777C-3CA7-BC62092D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57CE-7B0A-3BC9-1775-72C3D688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467B-1298-2E22-FEE1-5C65E0FE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01C5A-4563-D621-660A-15D9339A9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92680-0DF5-0601-81FA-0D09E19A4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70C4-EA2A-D444-6EA4-2BE204F0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44B8-40B3-B44E-B340-52E88229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9599F-FFB5-E362-D769-62C3A9FA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6AE6-C021-F06B-5943-245E5EA7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2701-1BF3-4279-5D8B-1FDA3F05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A751-56D5-1C5F-2AB1-84F6A186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A5E4-D006-F117-67CA-C3474BF7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5DF9-1654-E88B-A1B5-5D3AB12E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6C61-FD25-BECF-C549-6228CDD6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7F394-C9DF-36F8-13CA-1E89408AF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033A-E853-D312-1BFC-4F732631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F7EC-A001-9DB1-B34C-34F23EE8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4BA1-DD0B-689D-2388-0F275EF6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F45-C5C4-32D9-3E6F-5293A13C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F1D4-B223-EAC1-D04D-11ED9588E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751DC-7304-D398-D74C-EB466507F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14439-7097-EA66-EE15-B9EBE9BF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9A565-A96B-443F-4443-5A142BC7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E5D1-FD26-1EF8-6B10-8FA71FC6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E93-5CF0-1BA4-4840-49F6C0FF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29135-D5AB-132B-33AE-43728F740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58E2-5528-538F-D3C6-54FEAA6E9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C4D1B-2714-159A-ABA6-83B75C12B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18465-2FFA-4A3D-9CFD-16A7764A7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3ED0A-56F7-C5AE-3AA4-E9E9A49C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2A47B-5DAA-E96E-6F13-A588C53A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9099A-790D-0E36-DFF1-5940F03C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6C59-456D-25EB-C10F-EA5BD679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72D32-A8F5-A6DE-4C14-90BABF1D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FD512-97A9-97CD-D246-29B15A3B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23A6F-7816-5F1F-B2A7-A12CC928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3628C-179B-5FF2-4B57-5C0E1428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5A147-8F02-94D2-2EC6-A12BEF8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493F1-3B2B-D0EF-3029-F69357DA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D725-50A5-8D19-F3AD-24CD7A4D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0904-9A5B-D98A-A534-20DE559B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58209-8DC9-ED9B-4CE5-95991716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7841D-F001-91E0-77D4-6DBFC222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0D907-00BF-0E3F-27F7-82299FA3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6184-3C3D-7404-EC1A-4D49FAE3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A0B8-EE27-1CC6-599C-891CAF49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48A59-D07F-8F33-0F49-4F2FA44C8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0F067-10D8-54D4-FEFD-DA38EDF2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22895-32AE-9C1F-6AEB-5684499E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5A5C7-68B4-9EDC-DA5A-9BC872E8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8DB0-891C-0B8C-A613-A484F4AD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22A29-448A-EA2C-124F-25E0C895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2BC75-0E6D-1DC3-C501-F0BB9DAC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DC4A-98BA-5808-3FB5-BBFEDE74C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0CE48-0C4E-FF44-BB78-0ADC12DB29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4D8C-41E3-2D82-12C5-693372DC3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EDDA-CC6D-AFFE-0D9A-35E36D060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EB798-7AB8-1242-9275-54CEE931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5B84-3942-68EA-9E87-5DFB66365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Weather Trend Forecasting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DAC1-050F-CA5A-DCF8-95A2A30D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Aptos</vt:lpstr>
      <vt:lpstr>Aptos Display</vt:lpstr>
      <vt:lpstr>Arial</vt:lpstr>
      <vt:lpstr>Office Theme</vt:lpstr>
      <vt:lpstr>Weather Trend 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PANASALA, UTTAM KUMAR</dc:creator>
  <cp:lastModifiedBy>PANASALA, UTTAM KUMAR</cp:lastModifiedBy>
  <cp:revision>2</cp:revision>
  <dcterms:created xsi:type="dcterms:W3CDTF">2025-01-21T22:25:00Z</dcterms:created>
  <dcterms:modified xsi:type="dcterms:W3CDTF">2025-01-21T22:26:26Z</dcterms:modified>
</cp:coreProperties>
</file>