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306" r:id="rId13"/>
    <p:sldId id="305" r:id="rId14"/>
    <p:sldId id="283" r:id="rId15"/>
    <p:sldId id="267" r:id="rId16"/>
    <p:sldId id="268" r:id="rId17"/>
    <p:sldId id="269" r:id="rId18"/>
    <p:sldId id="270" r:id="rId19"/>
    <p:sldId id="271" r:id="rId20"/>
    <p:sldId id="275" r:id="rId21"/>
    <p:sldId id="278" r:id="rId22"/>
    <p:sldId id="279" r:id="rId23"/>
    <p:sldId id="280" r:id="rId24"/>
    <p:sldId id="281" r:id="rId25"/>
    <p:sldId id="282" r:id="rId26"/>
    <p:sldId id="284" r:id="rId27"/>
    <p:sldId id="307" r:id="rId28"/>
  </p:sldIdLst>
  <p:sldSz cx="9144000" cy="5143500" type="screen16x9"/>
  <p:notesSz cx="6858000" cy="9144000"/>
  <p:embeddedFontLst>
    <p:embeddedFont>
      <p:font typeface="Lato" panose="020F0502020204030203" pitchFamily="34" charset="0"/>
      <p:regular r:id="rId30"/>
      <p:bold r:id="rId31"/>
      <p:italic r:id="rId32"/>
      <p:boldItalic r:id="rId33"/>
    </p:embeddedFont>
    <p:embeddedFont>
      <p:font typeface="Myriad Pro Light" panose="020B0603030403020204" pitchFamily="34" charset="0"/>
      <p:bold r:id="rId34"/>
      <p:boldItalic r:id="rId35"/>
    </p:embeddedFont>
    <p:embeddedFont>
      <p:font typeface="Ranchers" panose="020B0604020202020204" charset="0"/>
      <p:regular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D65D34-B0E9-40A0-AD22-70DA7830BD10}">
  <a:tblStyle styleId="{11D65D34-B0E9-40A0-AD22-70DA7830BD1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76" autoAdjust="0"/>
    <p:restoredTop sz="95326" autoAdjust="0"/>
  </p:normalViewPr>
  <p:slideViewPr>
    <p:cSldViewPr snapToGrid="0">
      <p:cViewPr varScale="1">
        <p:scale>
          <a:sx n="110" d="100"/>
          <a:sy n="110" d="100"/>
        </p:scale>
        <p:origin x="17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70ff5ca009_7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70ff5ca009_7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70f1f795c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70f1f795c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70ff5ca009_7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70ff5ca009_7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70ff5ca009_7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70ff5ca009_7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41155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g70f1f795cd_1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1" name="Google Shape;1281;g70f1f795cd_1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7fe0ef0084_2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7fe0ef0084_2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7fe0ef0084_2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7fe0ef0084_2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70f1f795cd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70f1f795cd_1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70f1f795cd_1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70f1f795cd_1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70f1f795cd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70f1f795cd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g70f1f795cd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Google Shape;1089;g70f1f795cd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70f1f795c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70f1f795c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g7ff8736556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3" name="Google Shape;1193;g7ff8736556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g7105a416b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7" name="Google Shape;1207;g7105a416b5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g7fe0ef0084_2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1" name="Google Shape;1221;g7fe0ef0084_2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g70f1f795cd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9" name="Google Shape;1229;g70f1f795cd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84afff2d5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84afff2d5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g70f1f795cd_1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3" name="Google Shape;1303;g70f1f795cd_1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70f1f795c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70f1f795c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70f1f795cd_1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70f1f795cd_1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70f1f795c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70f1f795c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70f1f795cd_1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70f1f795cd_1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70f1f795c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70f1f795c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70f1f795c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70f1f795c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7fe0ef0084_2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7fe0ef0084_2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87200" y="1588308"/>
            <a:ext cx="3244800" cy="178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87200" y="3305593"/>
            <a:ext cx="3244800" cy="4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/>
          <p:nvPr/>
        </p:nvSpPr>
        <p:spPr>
          <a:xfrm>
            <a:off x="-16800" y="-12000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2">
    <p:bg>
      <p:bgPr>
        <a:solidFill>
          <a:schemeClr val="accent4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>
            <a:off x="787200" y="747890"/>
            <a:ext cx="759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title" idx="2"/>
          </p:nvPr>
        </p:nvSpPr>
        <p:spPr>
          <a:xfrm>
            <a:off x="1277350" y="1961518"/>
            <a:ext cx="2183700" cy="5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subTitle" idx="1"/>
          </p:nvPr>
        </p:nvSpPr>
        <p:spPr>
          <a:xfrm>
            <a:off x="1538950" y="2300906"/>
            <a:ext cx="1922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title" idx="3"/>
          </p:nvPr>
        </p:nvSpPr>
        <p:spPr>
          <a:xfrm>
            <a:off x="1277350" y="3283536"/>
            <a:ext cx="2183700" cy="5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ubTitle" idx="4"/>
          </p:nvPr>
        </p:nvSpPr>
        <p:spPr>
          <a:xfrm>
            <a:off x="1538950" y="3770323"/>
            <a:ext cx="1922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title" idx="5"/>
          </p:nvPr>
        </p:nvSpPr>
        <p:spPr>
          <a:xfrm>
            <a:off x="5683025" y="1809112"/>
            <a:ext cx="2183700" cy="5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subTitle" idx="6"/>
          </p:nvPr>
        </p:nvSpPr>
        <p:spPr>
          <a:xfrm>
            <a:off x="5683025" y="2300900"/>
            <a:ext cx="1922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title" idx="7"/>
          </p:nvPr>
        </p:nvSpPr>
        <p:spPr>
          <a:xfrm>
            <a:off x="5683025" y="3435936"/>
            <a:ext cx="2183700" cy="5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8"/>
          </p:nvPr>
        </p:nvSpPr>
        <p:spPr>
          <a:xfrm>
            <a:off x="5683025" y="3770323"/>
            <a:ext cx="1922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4">
    <p:bg>
      <p:bgPr>
        <a:solidFill>
          <a:schemeClr val="accent6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787200" y="750562"/>
            <a:ext cx="759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title" idx="2"/>
          </p:nvPr>
        </p:nvSpPr>
        <p:spPr>
          <a:xfrm>
            <a:off x="852700" y="3371415"/>
            <a:ext cx="2320800" cy="5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 b="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ubTitle" idx="1"/>
          </p:nvPr>
        </p:nvSpPr>
        <p:spPr>
          <a:xfrm>
            <a:off x="852700" y="3775946"/>
            <a:ext cx="2320800" cy="5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title" idx="3"/>
          </p:nvPr>
        </p:nvSpPr>
        <p:spPr>
          <a:xfrm>
            <a:off x="3411597" y="3371415"/>
            <a:ext cx="2320800" cy="5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 b="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4"/>
          </p:nvPr>
        </p:nvSpPr>
        <p:spPr>
          <a:xfrm>
            <a:off x="3411595" y="3775946"/>
            <a:ext cx="2320800" cy="5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title" idx="5"/>
          </p:nvPr>
        </p:nvSpPr>
        <p:spPr>
          <a:xfrm>
            <a:off x="5970504" y="3371415"/>
            <a:ext cx="2320800" cy="5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 b="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6"/>
          </p:nvPr>
        </p:nvSpPr>
        <p:spPr>
          <a:xfrm>
            <a:off x="5970500" y="3775946"/>
            <a:ext cx="2320800" cy="5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1">
  <p:cSld name="CUSTOM_7">
    <p:bg>
      <p:bgPr>
        <a:solidFill>
          <a:schemeClr val="accent2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>
            <a:spLocks noGrp="1"/>
          </p:cNvSpPr>
          <p:nvPr>
            <p:ph type="subTitle" idx="1"/>
          </p:nvPr>
        </p:nvSpPr>
        <p:spPr>
          <a:xfrm>
            <a:off x="1864500" y="1815375"/>
            <a:ext cx="2121900" cy="17553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subTitle" idx="2"/>
          </p:nvPr>
        </p:nvSpPr>
        <p:spPr>
          <a:xfrm>
            <a:off x="5157600" y="2492945"/>
            <a:ext cx="2121900" cy="17553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787200" y="748600"/>
            <a:ext cx="759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title" idx="3"/>
          </p:nvPr>
        </p:nvSpPr>
        <p:spPr>
          <a:xfrm>
            <a:off x="2089489" y="1967769"/>
            <a:ext cx="1752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5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title" idx="4"/>
          </p:nvPr>
        </p:nvSpPr>
        <p:spPr>
          <a:xfrm>
            <a:off x="5363100" y="2645334"/>
            <a:ext cx="1752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5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8">
    <p:bg>
      <p:bgPr>
        <a:solidFill>
          <a:schemeClr val="accent4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3032925" y="3873337"/>
            <a:ext cx="3078300" cy="4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3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3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3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3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3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3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3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3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300" b="0"/>
            </a:lvl9pPr>
          </a:lstStyle>
          <a:p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subTitle" idx="1"/>
          </p:nvPr>
        </p:nvSpPr>
        <p:spPr>
          <a:xfrm>
            <a:off x="2271225" y="1713691"/>
            <a:ext cx="4601700" cy="16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9">
    <p:bg>
      <p:bgPr>
        <a:solidFill>
          <a:schemeClr val="accent6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>
            <a:spLocks noGrp="1"/>
          </p:cNvSpPr>
          <p:nvPr>
            <p:ph type="title"/>
          </p:nvPr>
        </p:nvSpPr>
        <p:spPr>
          <a:xfrm>
            <a:off x="2392100" y="746469"/>
            <a:ext cx="4386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subTitle" idx="1"/>
          </p:nvPr>
        </p:nvSpPr>
        <p:spPr>
          <a:xfrm>
            <a:off x="4644935" y="3432753"/>
            <a:ext cx="1754100" cy="6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subTitle" idx="2"/>
          </p:nvPr>
        </p:nvSpPr>
        <p:spPr>
          <a:xfrm>
            <a:off x="6563530" y="3432753"/>
            <a:ext cx="1754100" cy="6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title" idx="3" hasCustomPrompt="1"/>
          </p:nvPr>
        </p:nvSpPr>
        <p:spPr>
          <a:xfrm>
            <a:off x="941960" y="2304533"/>
            <a:ext cx="15498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4" name="Google Shape;124;p20"/>
          <p:cNvSpPr txBox="1">
            <a:spLocks noGrp="1"/>
          </p:cNvSpPr>
          <p:nvPr>
            <p:ph type="title" idx="4" hasCustomPrompt="1"/>
          </p:nvPr>
        </p:nvSpPr>
        <p:spPr>
          <a:xfrm>
            <a:off x="2838614" y="2303046"/>
            <a:ext cx="15498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20"/>
          <p:cNvSpPr txBox="1">
            <a:spLocks noGrp="1"/>
          </p:cNvSpPr>
          <p:nvPr>
            <p:ph type="title" idx="5" hasCustomPrompt="1"/>
          </p:nvPr>
        </p:nvSpPr>
        <p:spPr>
          <a:xfrm>
            <a:off x="4733228" y="2304537"/>
            <a:ext cx="15498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6" name="Google Shape;126;p20"/>
          <p:cNvSpPr txBox="1">
            <a:spLocks noGrp="1"/>
          </p:cNvSpPr>
          <p:nvPr>
            <p:ph type="title" idx="6" hasCustomPrompt="1"/>
          </p:nvPr>
        </p:nvSpPr>
        <p:spPr>
          <a:xfrm>
            <a:off x="6652735" y="2304537"/>
            <a:ext cx="15498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7" name="Google Shape;127;p20"/>
          <p:cNvSpPr txBox="1">
            <a:spLocks noGrp="1"/>
          </p:cNvSpPr>
          <p:nvPr>
            <p:ph type="subTitle" idx="7"/>
          </p:nvPr>
        </p:nvSpPr>
        <p:spPr>
          <a:xfrm>
            <a:off x="787197" y="3026340"/>
            <a:ext cx="18852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subTitle" idx="8"/>
          </p:nvPr>
        </p:nvSpPr>
        <p:spPr>
          <a:xfrm>
            <a:off x="2705791" y="3026340"/>
            <a:ext cx="18402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subTitle" idx="9"/>
          </p:nvPr>
        </p:nvSpPr>
        <p:spPr>
          <a:xfrm>
            <a:off x="6497980" y="3030949"/>
            <a:ext cx="18852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subTitle" idx="13"/>
          </p:nvPr>
        </p:nvSpPr>
        <p:spPr>
          <a:xfrm>
            <a:off x="852747" y="3439146"/>
            <a:ext cx="1754100" cy="6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subTitle" idx="14"/>
          </p:nvPr>
        </p:nvSpPr>
        <p:spPr>
          <a:xfrm>
            <a:off x="2748841" y="3439146"/>
            <a:ext cx="1754100" cy="6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subTitle" idx="15"/>
          </p:nvPr>
        </p:nvSpPr>
        <p:spPr>
          <a:xfrm>
            <a:off x="4579385" y="3030949"/>
            <a:ext cx="18852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9pPr>
          </a:lstStyle>
          <a:p>
            <a:endParaRPr/>
          </a:p>
        </p:txBody>
      </p:sp>
      <p:grpSp>
        <p:nvGrpSpPr>
          <p:cNvPr id="133" name="Google Shape;133;p20"/>
          <p:cNvGrpSpPr/>
          <p:nvPr/>
        </p:nvGrpSpPr>
        <p:grpSpPr>
          <a:xfrm>
            <a:off x="578802" y="793500"/>
            <a:ext cx="750223" cy="600349"/>
            <a:chOff x="578802" y="793500"/>
            <a:chExt cx="750223" cy="600349"/>
          </a:xfrm>
        </p:grpSpPr>
        <p:sp>
          <p:nvSpPr>
            <p:cNvPr id="134" name="Google Shape;134;p20"/>
            <p:cNvSpPr/>
            <p:nvPr/>
          </p:nvSpPr>
          <p:spPr>
            <a:xfrm>
              <a:off x="578802" y="821152"/>
              <a:ext cx="572560" cy="572698"/>
            </a:xfrm>
            <a:custGeom>
              <a:avLst/>
              <a:gdLst/>
              <a:ahLst/>
              <a:cxnLst/>
              <a:rect l="l" t="t" r="r" b="b"/>
              <a:pathLst>
                <a:path w="4164" h="4165" extrusionOk="0">
                  <a:moveTo>
                    <a:pt x="2082" y="1"/>
                  </a:moveTo>
                  <a:cubicBezTo>
                    <a:pt x="1941" y="1801"/>
                    <a:pt x="1801" y="1942"/>
                    <a:pt x="0" y="2082"/>
                  </a:cubicBezTo>
                  <a:cubicBezTo>
                    <a:pt x="1801" y="2251"/>
                    <a:pt x="1941" y="2364"/>
                    <a:pt x="2082" y="4164"/>
                  </a:cubicBezTo>
                  <a:cubicBezTo>
                    <a:pt x="2251" y="2364"/>
                    <a:pt x="2363" y="2251"/>
                    <a:pt x="4164" y="2082"/>
                  </a:cubicBezTo>
                  <a:cubicBezTo>
                    <a:pt x="2363" y="1942"/>
                    <a:pt x="2251" y="1801"/>
                    <a:pt x="20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>
              <a:off x="1086325" y="793500"/>
              <a:ext cx="242700" cy="242700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" name="Google Shape;136;p20"/>
          <p:cNvGrpSpPr/>
          <p:nvPr/>
        </p:nvGrpSpPr>
        <p:grpSpPr>
          <a:xfrm rot="10800000">
            <a:off x="7841477" y="732650"/>
            <a:ext cx="750223" cy="600349"/>
            <a:chOff x="578802" y="793500"/>
            <a:chExt cx="750223" cy="600349"/>
          </a:xfrm>
        </p:grpSpPr>
        <p:sp>
          <p:nvSpPr>
            <p:cNvPr id="137" name="Google Shape;137;p20"/>
            <p:cNvSpPr/>
            <p:nvPr/>
          </p:nvSpPr>
          <p:spPr>
            <a:xfrm>
              <a:off x="578802" y="821152"/>
              <a:ext cx="572560" cy="572698"/>
            </a:xfrm>
            <a:custGeom>
              <a:avLst/>
              <a:gdLst/>
              <a:ahLst/>
              <a:cxnLst/>
              <a:rect l="l" t="t" r="r" b="b"/>
              <a:pathLst>
                <a:path w="4164" h="4165" extrusionOk="0">
                  <a:moveTo>
                    <a:pt x="2082" y="1"/>
                  </a:moveTo>
                  <a:cubicBezTo>
                    <a:pt x="1941" y="1801"/>
                    <a:pt x="1801" y="1942"/>
                    <a:pt x="0" y="2082"/>
                  </a:cubicBezTo>
                  <a:cubicBezTo>
                    <a:pt x="1801" y="2251"/>
                    <a:pt x="1941" y="2364"/>
                    <a:pt x="2082" y="4164"/>
                  </a:cubicBezTo>
                  <a:cubicBezTo>
                    <a:pt x="2251" y="2364"/>
                    <a:pt x="2363" y="2251"/>
                    <a:pt x="4164" y="2082"/>
                  </a:cubicBezTo>
                  <a:cubicBezTo>
                    <a:pt x="2363" y="1942"/>
                    <a:pt x="2251" y="1801"/>
                    <a:pt x="20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0"/>
            <p:cNvSpPr/>
            <p:nvPr/>
          </p:nvSpPr>
          <p:spPr>
            <a:xfrm>
              <a:off x="1086325" y="793500"/>
              <a:ext cx="242700" cy="2427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of Text 1">
  <p:cSld name="CUSTOM_11">
    <p:bg>
      <p:bgPr>
        <a:solidFill>
          <a:schemeClr val="accent2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>
            <a:spLocks noGrp="1"/>
          </p:cNvSpPr>
          <p:nvPr>
            <p:ph type="title"/>
          </p:nvPr>
        </p:nvSpPr>
        <p:spPr>
          <a:xfrm>
            <a:off x="787200" y="1661289"/>
            <a:ext cx="3029700" cy="124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8" name="Google Shape;148;p22"/>
          <p:cNvSpPr txBox="1">
            <a:spLocks noGrp="1"/>
          </p:cNvSpPr>
          <p:nvPr>
            <p:ph type="body" idx="1"/>
          </p:nvPr>
        </p:nvSpPr>
        <p:spPr>
          <a:xfrm>
            <a:off x="787200" y="2852507"/>
            <a:ext cx="3029700" cy="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chemeClr val="dk1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1">
  <p:cSld name="CUSTOM_13">
    <p:bg>
      <p:bgPr>
        <a:solidFill>
          <a:schemeClr val="accent2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title"/>
          </p:nvPr>
        </p:nvSpPr>
        <p:spPr>
          <a:xfrm>
            <a:off x="2414250" y="2368484"/>
            <a:ext cx="4315500" cy="13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8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subTitle" idx="1"/>
          </p:nvPr>
        </p:nvSpPr>
        <p:spPr>
          <a:xfrm>
            <a:off x="2500400" y="3618384"/>
            <a:ext cx="4143300" cy="6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156" name="Google Shape;156;p24"/>
          <p:cNvGrpSpPr/>
          <p:nvPr/>
        </p:nvGrpSpPr>
        <p:grpSpPr>
          <a:xfrm>
            <a:off x="603289" y="562457"/>
            <a:ext cx="8022032" cy="3804345"/>
            <a:chOff x="603289" y="562457"/>
            <a:chExt cx="8022032" cy="3804345"/>
          </a:xfrm>
        </p:grpSpPr>
        <p:sp>
          <p:nvSpPr>
            <p:cNvPr id="157" name="Google Shape;157;p24"/>
            <p:cNvSpPr/>
            <p:nvPr/>
          </p:nvSpPr>
          <p:spPr>
            <a:xfrm>
              <a:off x="6562317" y="763432"/>
              <a:ext cx="416806" cy="416906"/>
            </a:xfrm>
            <a:custGeom>
              <a:avLst/>
              <a:gdLst/>
              <a:ahLst/>
              <a:cxnLst/>
              <a:rect l="l" t="t" r="r" b="b"/>
              <a:pathLst>
                <a:path w="4164" h="4165" extrusionOk="0">
                  <a:moveTo>
                    <a:pt x="2082" y="1"/>
                  </a:moveTo>
                  <a:cubicBezTo>
                    <a:pt x="1941" y="1801"/>
                    <a:pt x="1801" y="1942"/>
                    <a:pt x="0" y="2082"/>
                  </a:cubicBezTo>
                  <a:cubicBezTo>
                    <a:pt x="1801" y="2251"/>
                    <a:pt x="1941" y="2364"/>
                    <a:pt x="2082" y="4164"/>
                  </a:cubicBezTo>
                  <a:cubicBezTo>
                    <a:pt x="2251" y="2364"/>
                    <a:pt x="2363" y="2251"/>
                    <a:pt x="4164" y="2082"/>
                  </a:cubicBezTo>
                  <a:cubicBezTo>
                    <a:pt x="2363" y="1942"/>
                    <a:pt x="2251" y="1801"/>
                    <a:pt x="20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4"/>
            <p:cNvSpPr/>
            <p:nvPr/>
          </p:nvSpPr>
          <p:spPr>
            <a:xfrm>
              <a:off x="7992950" y="2287350"/>
              <a:ext cx="252000" cy="25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4"/>
            <p:cNvSpPr/>
            <p:nvPr/>
          </p:nvSpPr>
          <p:spPr>
            <a:xfrm>
              <a:off x="603289" y="562457"/>
              <a:ext cx="294000" cy="294000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4"/>
            <p:cNvSpPr/>
            <p:nvPr/>
          </p:nvSpPr>
          <p:spPr>
            <a:xfrm rot="5400000">
              <a:off x="2065925" y="1193400"/>
              <a:ext cx="194700" cy="1686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4"/>
            <p:cNvSpPr/>
            <p:nvPr/>
          </p:nvSpPr>
          <p:spPr>
            <a:xfrm>
              <a:off x="8358595" y="562462"/>
              <a:ext cx="226800" cy="226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4"/>
            <p:cNvSpPr/>
            <p:nvPr/>
          </p:nvSpPr>
          <p:spPr>
            <a:xfrm>
              <a:off x="1200125" y="1893728"/>
              <a:ext cx="137100" cy="137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4"/>
            <p:cNvSpPr/>
            <p:nvPr/>
          </p:nvSpPr>
          <p:spPr>
            <a:xfrm>
              <a:off x="867867" y="1926857"/>
              <a:ext cx="416806" cy="416906"/>
            </a:xfrm>
            <a:custGeom>
              <a:avLst/>
              <a:gdLst/>
              <a:ahLst/>
              <a:cxnLst/>
              <a:rect l="l" t="t" r="r" b="b"/>
              <a:pathLst>
                <a:path w="4164" h="4165" extrusionOk="0">
                  <a:moveTo>
                    <a:pt x="2082" y="1"/>
                  </a:moveTo>
                  <a:cubicBezTo>
                    <a:pt x="1941" y="1801"/>
                    <a:pt x="1801" y="1942"/>
                    <a:pt x="0" y="2082"/>
                  </a:cubicBezTo>
                  <a:cubicBezTo>
                    <a:pt x="1801" y="2251"/>
                    <a:pt x="1941" y="2364"/>
                    <a:pt x="2082" y="4164"/>
                  </a:cubicBezTo>
                  <a:cubicBezTo>
                    <a:pt x="2251" y="2364"/>
                    <a:pt x="2363" y="2251"/>
                    <a:pt x="4164" y="2082"/>
                  </a:cubicBezTo>
                  <a:cubicBezTo>
                    <a:pt x="2363" y="1942"/>
                    <a:pt x="2251" y="1801"/>
                    <a:pt x="20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4"/>
            <p:cNvSpPr/>
            <p:nvPr/>
          </p:nvSpPr>
          <p:spPr>
            <a:xfrm>
              <a:off x="8244950" y="2657428"/>
              <a:ext cx="137100" cy="137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4"/>
            <p:cNvSpPr/>
            <p:nvPr/>
          </p:nvSpPr>
          <p:spPr>
            <a:xfrm>
              <a:off x="3511200" y="674248"/>
              <a:ext cx="226800" cy="226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4"/>
            <p:cNvSpPr/>
            <p:nvPr/>
          </p:nvSpPr>
          <p:spPr>
            <a:xfrm>
              <a:off x="8431521" y="4173002"/>
              <a:ext cx="193800" cy="193800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4"/>
            <p:cNvSpPr/>
            <p:nvPr/>
          </p:nvSpPr>
          <p:spPr>
            <a:xfrm rot="5400000">
              <a:off x="777875" y="3740675"/>
              <a:ext cx="148500" cy="1284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4"/>
            <p:cNvSpPr/>
            <p:nvPr/>
          </p:nvSpPr>
          <p:spPr>
            <a:xfrm>
              <a:off x="4966369" y="893654"/>
              <a:ext cx="145500" cy="145500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8">
    <p:bg>
      <p:bgPr>
        <a:solidFill>
          <a:schemeClr val="accent1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>
            <a:spLocks noGrp="1"/>
          </p:cNvSpPr>
          <p:nvPr>
            <p:ph type="title"/>
          </p:nvPr>
        </p:nvSpPr>
        <p:spPr>
          <a:xfrm>
            <a:off x="2930825" y="2952750"/>
            <a:ext cx="3282600" cy="8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1" name="Google Shape;171;p25"/>
          <p:cNvSpPr txBox="1">
            <a:spLocks noGrp="1"/>
          </p:cNvSpPr>
          <p:nvPr>
            <p:ph type="subTitle" idx="1"/>
          </p:nvPr>
        </p:nvSpPr>
        <p:spPr>
          <a:xfrm>
            <a:off x="3431325" y="3775977"/>
            <a:ext cx="2281200" cy="5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72" name="Google Shape;172;p25"/>
          <p:cNvSpPr/>
          <p:nvPr/>
        </p:nvSpPr>
        <p:spPr>
          <a:xfrm>
            <a:off x="889525" y="1158100"/>
            <a:ext cx="731100" cy="731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5"/>
          <p:cNvSpPr/>
          <p:nvPr/>
        </p:nvSpPr>
        <p:spPr>
          <a:xfrm>
            <a:off x="7854350" y="700350"/>
            <a:ext cx="401400" cy="401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5"/>
          <p:cNvSpPr/>
          <p:nvPr/>
        </p:nvSpPr>
        <p:spPr>
          <a:xfrm>
            <a:off x="7071525" y="2170350"/>
            <a:ext cx="258900" cy="258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5"/>
          <p:cNvSpPr/>
          <p:nvPr/>
        </p:nvSpPr>
        <p:spPr>
          <a:xfrm>
            <a:off x="691991" y="4103250"/>
            <a:ext cx="285000" cy="28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5"/>
          <p:cNvSpPr/>
          <p:nvPr/>
        </p:nvSpPr>
        <p:spPr>
          <a:xfrm>
            <a:off x="1729800" y="2759100"/>
            <a:ext cx="511500" cy="51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5"/>
          <p:cNvSpPr/>
          <p:nvPr/>
        </p:nvSpPr>
        <p:spPr>
          <a:xfrm>
            <a:off x="7652100" y="3791950"/>
            <a:ext cx="731100" cy="731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5"/>
          <p:cNvSpPr/>
          <p:nvPr/>
        </p:nvSpPr>
        <p:spPr>
          <a:xfrm>
            <a:off x="3625900" y="642150"/>
            <a:ext cx="258900" cy="258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5"/>
          <p:cNvSpPr txBox="1">
            <a:spLocks noGrp="1"/>
          </p:cNvSpPr>
          <p:nvPr>
            <p:ph type="title" idx="2" hasCustomPrompt="1"/>
          </p:nvPr>
        </p:nvSpPr>
        <p:spPr>
          <a:xfrm>
            <a:off x="3770175" y="1795950"/>
            <a:ext cx="1603500" cy="12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80" name="Google Shape;180;p25"/>
          <p:cNvGrpSpPr/>
          <p:nvPr/>
        </p:nvGrpSpPr>
        <p:grpSpPr>
          <a:xfrm>
            <a:off x="759975" y="595778"/>
            <a:ext cx="7450925" cy="3540534"/>
            <a:chOff x="759975" y="595778"/>
            <a:chExt cx="7450925" cy="3540534"/>
          </a:xfrm>
        </p:grpSpPr>
        <p:sp>
          <p:nvSpPr>
            <p:cNvPr id="181" name="Google Shape;181;p25"/>
            <p:cNvSpPr/>
            <p:nvPr/>
          </p:nvSpPr>
          <p:spPr>
            <a:xfrm>
              <a:off x="1115120" y="2595653"/>
              <a:ext cx="155700" cy="1557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5"/>
            <p:cNvSpPr/>
            <p:nvPr/>
          </p:nvSpPr>
          <p:spPr>
            <a:xfrm rot="5400000">
              <a:off x="7061550" y="3688287"/>
              <a:ext cx="148800" cy="1287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5"/>
            <p:cNvSpPr/>
            <p:nvPr/>
          </p:nvSpPr>
          <p:spPr>
            <a:xfrm rot="5400000">
              <a:off x="2037600" y="1730737"/>
              <a:ext cx="148800" cy="1287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5"/>
            <p:cNvSpPr/>
            <p:nvPr/>
          </p:nvSpPr>
          <p:spPr>
            <a:xfrm>
              <a:off x="2930820" y="595778"/>
              <a:ext cx="155700" cy="1557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5"/>
            <p:cNvSpPr/>
            <p:nvPr/>
          </p:nvSpPr>
          <p:spPr>
            <a:xfrm>
              <a:off x="759975" y="792129"/>
              <a:ext cx="121500" cy="12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5"/>
            <p:cNvSpPr/>
            <p:nvPr/>
          </p:nvSpPr>
          <p:spPr>
            <a:xfrm>
              <a:off x="8089400" y="2799404"/>
              <a:ext cx="121500" cy="12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5"/>
            <p:cNvSpPr/>
            <p:nvPr/>
          </p:nvSpPr>
          <p:spPr>
            <a:xfrm>
              <a:off x="7440670" y="1322403"/>
              <a:ext cx="155700" cy="1557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5"/>
            <p:cNvSpPr/>
            <p:nvPr/>
          </p:nvSpPr>
          <p:spPr>
            <a:xfrm>
              <a:off x="5642250" y="814654"/>
              <a:ext cx="121500" cy="12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5"/>
            <p:cNvSpPr/>
            <p:nvPr/>
          </p:nvSpPr>
          <p:spPr>
            <a:xfrm rot="5400000">
              <a:off x="1641775" y="3997562"/>
              <a:ext cx="148800" cy="1287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9">
    <p:bg>
      <p:bgPr>
        <a:solidFill>
          <a:schemeClr val="accent1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26"/>
          <p:cNvGrpSpPr/>
          <p:nvPr/>
        </p:nvGrpSpPr>
        <p:grpSpPr>
          <a:xfrm>
            <a:off x="787200" y="569100"/>
            <a:ext cx="7475375" cy="3711175"/>
            <a:chOff x="787200" y="569100"/>
            <a:chExt cx="7475375" cy="3711175"/>
          </a:xfrm>
        </p:grpSpPr>
        <p:sp>
          <p:nvSpPr>
            <p:cNvPr id="192" name="Google Shape;192;p26"/>
            <p:cNvSpPr/>
            <p:nvPr/>
          </p:nvSpPr>
          <p:spPr>
            <a:xfrm>
              <a:off x="787200" y="775125"/>
              <a:ext cx="942600" cy="9426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6"/>
            <p:cNvSpPr/>
            <p:nvPr/>
          </p:nvSpPr>
          <p:spPr>
            <a:xfrm>
              <a:off x="787200" y="3586800"/>
              <a:ext cx="411000" cy="4110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6"/>
            <p:cNvSpPr/>
            <p:nvPr/>
          </p:nvSpPr>
          <p:spPr>
            <a:xfrm>
              <a:off x="7168950" y="2053625"/>
              <a:ext cx="942600" cy="9426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6"/>
            <p:cNvSpPr/>
            <p:nvPr/>
          </p:nvSpPr>
          <p:spPr>
            <a:xfrm>
              <a:off x="5554825" y="569100"/>
              <a:ext cx="666600" cy="6666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6"/>
            <p:cNvSpPr/>
            <p:nvPr/>
          </p:nvSpPr>
          <p:spPr>
            <a:xfrm>
              <a:off x="7851575" y="3869275"/>
              <a:ext cx="411000" cy="4110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6"/>
            <p:cNvSpPr/>
            <p:nvPr/>
          </p:nvSpPr>
          <p:spPr>
            <a:xfrm>
              <a:off x="7638050" y="937050"/>
              <a:ext cx="411000" cy="4110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1313350" y="2532400"/>
              <a:ext cx="608700" cy="6087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2581450" y="1306725"/>
              <a:ext cx="411000" cy="4110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0" name="Google Shape;200;p26"/>
          <p:cNvSpPr txBox="1">
            <a:spLocks noGrp="1"/>
          </p:cNvSpPr>
          <p:nvPr>
            <p:ph type="title"/>
          </p:nvPr>
        </p:nvSpPr>
        <p:spPr>
          <a:xfrm>
            <a:off x="3043125" y="2952750"/>
            <a:ext cx="3057900" cy="8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01" name="Google Shape;201;p26"/>
          <p:cNvSpPr txBox="1">
            <a:spLocks noGrp="1"/>
          </p:cNvSpPr>
          <p:nvPr>
            <p:ph type="subTitle" idx="1"/>
          </p:nvPr>
        </p:nvSpPr>
        <p:spPr>
          <a:xfrm>
            <a:off x="3431325" y="3775977"/>
            <a:ext cx="2281200" cy="5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26"/>
          <p:cNvSpPr txBox="1">
            <a:spLocks noGrp="1"/>
          </p:cNvSpPr>
          <p:nvPr>
            <p:ph type="title" idx="2" hasCustomPrompt="1"/>
          </p:nvPr>
        </p:nvSpPr>
        <p:spPr>
          <a:xfrm>
            <a:off x="3770175" y="1795950"/>
            <a:ext cx="1603500" cy="12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03" name="Google Shape;203;p26"/>
          <p:cNvGrpSpPr/>
          <p:nvPr/>
        </p:nvGrpSpPr>
        <p:grpSpPr>
          <a:xfrm>
            <a:off x="1022475" y="768737"/>
            <a:ext cx="7373450" cy="3473742"/>
            <a:chOff x="1022475" y="768737"/>
            <a:chExt cx="7373450" cy="3473742"/>
          </a:xfrm>
        </p:grpSpPr>
        <p:sp>
          <p:nvSpPr>
            <p:cNvPr id="204" name="Google Shape;204;p26"/>
            <p:cNvSpPr/>
            <p:nvPr/>
          </p:nvSpPr>
          <p:spPr>
            <a:xfrm rot="5400000">
              <a:off x="8257175" y="3383562"/>
              <a:ext cx="148800" cy="1287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7115925" y="1938125"/>
              <a:ext cx="116400" cy="116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6"/>
            <p:cNvSpPr/>
            <p:nvPr/>
          </p:nvSpPr>
          <p:spPr>
            <a:xfrm rot="5400000">
              <a:off x="2340900" y="778787"/>
              <a:ext cx="148800" cy="1287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1598800" y="4088725"/>
              <a:ext cx="116400" cy="116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1022475" y="2357704"/>
              <a:ext cx="109500" cy="109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5495625" y="1323004"/>
              <a:ext cx="109500" cy="109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7289450" y="4132979"/>
              <a:ext cx="109500" cy="109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2456425" y="2178625"/>
              <a:ext cx="116400" cy="116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6"/>
            <p:cNvSpPr/>
            <p:nvPr/>
          </p:nvSpPr>
          <p:spPr>
            <a:xfrm rot="5400000">
              <a:off x="7158900" y="882462"/>
              <a:ext cx="148800" cy="1287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0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889525" y="1397300"/>
            <a:ext cx="747300" cy="747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/>
          <p:nvPr/>
        </p:nvSpPr>
        <p:spPr>
          <a:xfrm>
            <a:off x="7980425" y="1334375"/>
            <a:ext cx="275400" cy="275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7440575" y="3955875"/>
            <a:ext cx="492000" cy="49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2872600" y="585100"/>
            <a:ext cx="492000" cy="49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1636825" y="3028950"/>
            <a:ext cx="275400" cy="275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7636175" y="1795950"/>
            <a:ext cx="747300" cy="747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6457825" y="901050"/>
            <a:ext cx="275400" cy="275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751825" y="3832950"/>
            <a:ext cx="412800" cy="412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2872600" y="2952750"/>
            <a:ext cx="3398700" cy="8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3431325" y="3775977"/>
            <a:ext cx="2281200" cy="5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3770175" y="1795950"/>
            <a:ext cx="1603500" cy="12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4" name="Google Shape;24;p3"/>
          <p:cNvGrpSpPr/>
          <p:nvPr/>
        </p:nvGrpSpPr>
        <p:grpSpPr>
          <a:xfrm>
            <a:off x="769245" y="613803"/>
            <a:ext cx="7564105" cy="3519171"/>
            <a:chOff x="769245" y="613803"/>
            <a:chExt cx="7564105" cy="3519171"/>
          </a:xfrm>
        </p:grpSpPr>
        <p:grpSp>
          <p:nvGrpSpPr>
            <p:cNvPr id="25" name="Google Shape;25;p3"/>
            <p:cNvGrpSpPr/>
            <p:nvPr/>
          </p:nvGrpSpPr>
          <p:grpSpPr>
            <a:xfrm>
              <a:off x="1115120" y="613803"/>
              <a:ext cx="7218230" cy="3519171"/>
              <a:chOff x="1115120" y="613803"/>
              <a:chExt cx="7218230" cy="3519171"/>
            </a:xfrm>
          </p:grpSpPr>
          <p:sp>
            <p:nvSpPr>
              <p:cNvPr id="26" name="Google Shape;26;p3"/>
              <p:cNvSpPr/>
              <p:nvPr/>
            </p:nvSpPr>
            <p:spPr>
              <a:xfrm>
                <a:off x="1115120" y="2595653"/>
                <a:ext cx="155700" cy="1557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3"/>
              <p:cNvSpPr/>
              <p:nvPr/>
            </p:nvSpPr>
            <p:spPr>
              <a:xfrm rot="5400000">
                <a:off x="7316875" y="3436662"/>
                <a:ext cx="148800" cy="128700"/>
              </a:xfrm>
              <a:prstGeom prst="triangl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3"/>
              <p:cNvSpPr/>
              <p:nvPr/>
            </p:nvSpPr>
            <p:spPr>
              <a:xfrm>
                <a:off x="8216950" y="2952750"/>
                <a:ext cx="116400" cy="116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 rot="5400000">
                <a:off x="2313850" y="1064387"/>
                <a:ext cx="148800" cy="128700"/>
              </a:xfrm>
              <a:prstGeom prst="triangl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3"/>
              <p:cNvSpPr/>
              <p:nvPr/>
            </p:nvSpPr>
            <p:spPr>
              <a:xfrm>
                <a:off x="7697995" y="613803"/>
                <a:ext cx="155700" cy="1557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1580750" y="4016575"/>
                <a:ext cx="116400" cy="116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" name="Google Shape;32;p3"/>
            <p:cNvSpPr/>
            <p:nvPr/>
          </p:nvSpPr>
          <p:spPr>
            <a:xfrm>
              <a:off x="769245" y="841053"/>
              <a:ext cx="155700" cy="1557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5400000">
              <a:off x="7011850" y="1768012"/>
              <a:ext cx="148800" cy="1287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5086000" y="739825"/>
              <a:ext cx="116400" cy="116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0">
          <p15:clr>
            <a:srgbClr val="FA7B17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20">
    <p:bg>
      <p:bgPr>
        <a:solidFill>
          <a:schemeClr val="accent1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p27"/>
          <p:cNvGrpSpPr/>
          <p:nvPr/>
        </p:nvGrpSpPr>
        <p:grpSpPr>
          <a:xfrm>
            <a:off x="1113950" y="661175"/>
            <a:ext cx="7196800" cy="3861775"/>
            <a:chOff x="1113950" y="661175"/>
            <a:chExt cx="7196800" cy="3861775"/>
          </a:xfrm>
        </p:grpSpPr>
        <p:sp>
          <p:nvSpPr>
            <p:cNvPr id="215" name="Google Shape;215;p27"/>
            <p:cNvSpPr/>
            <p:nvPr/>
          </p:nvSpPr>
          <p:spPr>
            <a:xfrm rot="5400000">
              <a:off x="1041500" y="733625"/>
              <a:ext cx="1072200" cy="9273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7"/>
            <p:cNvSpPr/>
            <p:nvPr/>
          </p:nvSpPr>
          <p:spPr>
            <a:xfrm rot="5400000">
              <a:off x="2043900" y="2083900"/>
              <a:ext cx="762300" cy="6594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7"/>
            <p:cNvSpPr/>
            <p:nvPr/>
          </p:nvSpPr>
          <p:spPr>
            <a:xfrm rot="5400000">
              <a:off x="7055250" y="733625"/>
              <a:ext cx="762300" cy="6594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7"/>
            <p:cNvSpPr/>
            <p:nvPr/>
          </p:nvSpPr>
          <p:spPr>
            <a:xfrm rot="5400000">
              <a:off x="6773700" y="2056450"/>
              <a:ext cx="357000" cy="3090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7"/>
            <p:cNvSpPr/>
            <p:nvPr/>
          </p:nvSpPr>
          <p:spPr>
            <a:xfrm rot="5400000">
              <a:off x="7505700" y="3717900"/>
              <a:ext cx="863400" cy="7467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7"/>
            <p:cNvSpPr/>
            <p:nvPr/>
          </p:nvSpPr>
          <p:spPr>
            <a:xfrm rot="5400000">
              <a:off x="1272475" y="2944900"/>
              <a:ext cx="357000" cy="3090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7"/>
            <p:cNvSpPr/>
            <p:nvPr/>
          </p:nvSpPr>
          <p:spPr>
            <a:xfrm rot="5400000">
              <a:off x="4319488" y="734900"/>
              <a:ext cx="357000" cy="3090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2557875" y="2952750"/>
            <a:ext cx="4028400" cy="8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27"/>
          <p:cNvSpPr txBox="1">
            <a:spLocks noGrp="1"/>
          </p:cNvSpPr>
          <p:nvPr>
            <p:ph type="subTitle" idx="1"/>
          </p:nvPr>
        </p:nvSpPr>
        <p:spPr>
          <a:xfrm>
            <a:off x="3431325" y="3781009"/>
            <a:ext cx="2281200" cy="5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27"/>
          <p:cNvSpPr txBox="1">
            <a:spLocks noGrp="1"/>
          </p:cNvSpPr>
          <p:nvPr>
            <p:ph type="title" idx="2" hasCustomPrompt="1"/>
          </p:nvPr>
        </p:nvSpPr>
        <p:spPr>
          <a:xfrm>
            <a:off x="3770175" y="1795950"/>
            <a:ext cx="1603500" cy="12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5" name="Google Shape;225;p27"/>
          <p:cNvSpPr/>
          <p:nvPr/>
        </p:nvSpPr>
        <p:spPr>
          <a:xfrm rot="5400000">
            <a:off x="5484825" y="1210875"/>
            <a:ext cx="762300" cy="6594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7"/>
          <p:cNvSpPr/>
          <p:nvPr/>
        </p:nvSpPr>
        <p:spPr>
          <a:xfrm rot="5400000">
            <a:off x="735750" y="3534900"/>
            <a:ext cx="762300" cy="6594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7"/>
          <p:cNvSpPr/>
          <p:nvPr/>
        </p:nvSpPr>
        <p:spPr>
          <a:xfrm rot="5400000">
            <a:off x="7977750" y="2695950"/>
            <a:ext cx="357000" cy="3090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8" name="Google Shape;228;p27"/>
          <p:cNvGrpSpPr/>
          <p:nvPr/>
        </p:nvGrpSpPr>
        <p:grpSpPr>
          <a:xfrm>
            <a:off x="906150" y="613803"/>
            <a:ext cx="7440225" cy="3674875"/>
            <a:chOff x="906150" y="613803"/>
            <a:chExt cx="7440225" cy="3674875"/>
          </a:xfrm>
        </p:grpSpPr>
        <p:sp>
          <p:nvSpPr>
            <p:cNvPr id="229" name="Google Shape;229;p27"/>
            <p:cNvSpPr/>
            <p:nvPr/>
          </p:nvSpPr>
          <p:spPr>
            <a:xfrm>
              <a:off x="2402270" y="3321878"/>
              <a:ext cx="155700" cy="1557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7"/>
            <p:cNvSpPr/>
            <p:nvPr/>
          </p:nvSpPr>
          <p:spPr>
            <a:xfrm>
              <a:off x="7685125" y="1795950"/>
              <a:ext cx="116400" cy="116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7"/>
            <p:cNvSpPr/>
            <p:nvPr/>
          </p:nvSpPr>
          <p:spPr>
            <a:xfrm>
              <a:off x="5275770" y="613803"/>
              <a:ext cx="155700" cy="1557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7"/>
            <p:cNvSpPr/>
            <p:nvPr/>
          </p:nvSpPr>
          <p:spPr>
            <a:xfrm>
              <a:off x="1580750" y="4016575"/>
              <a:ext cx="116400" cy="116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7"/>
            <p:cNvSpPr/>
            <p:nvPr/>
          </p:nvSpPr>
          <p:spPr>
            <a:xfrm>
              <a:off x="2402275" y="1159425"/>
              <a:ext cx="116400" cy="116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7"/>
            <p:cNvSpPr/>
            <p:nvPr/>
          </p:nvSpPr>
          <p:spPr>
            <a:xfrm>
              <a:off x="8229975" y="882050"/>
              <a:ext cx="116400" cy="116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6430570" y="4132978"/>
              <a:ext cx="155700" cy="1557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7"/>
            <p:cNvSpPr/>
            <p:nvPr/>
          </p:nvSpPr>
          <p:spPr>
            <a:xfrm>
              <a:off x="906150" y="2245150"/>
              <a:ext cx="116400" cy="116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0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f section + Description 1">
  <p:cSld name="CUSTOM_14">
    <p:bg>
      <p:bgPr>
        <a:solidFill>
          <a:schemeClr val="accent2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>
            <a:spLocks noGrp="1"/>
          </p:cNvSpPr>
          <p:nvPr>
            <p:ph type="title"/>
          </p:nvPr>
        </p:nvSpPr>
        <p:spPr>
          <a:xfrm>
            <a:off x="792125" y="2406782"/>
            <a:ext cx="2850600" cy="127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39" name="Google Shape;239;p28"/>
          <p:cNvSpPr txBox="1">
            <a:spLocks noGrp="1"/>
          </p:cNvSpPr>
          <p:nvPr>
            <p:ph type="subTitle" idx="1"/>
          </p:nvPr>
        </p:nvSpPr>
        <p:spPr>
          <a:xfrm>
            <a:off x="796372" y="3562473"/>
            <a:ext cx="2850600" cy="8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f section + Description 2">
  <p:cSld name="CUSTOM_15">
    <p:bg>
      <p:bgPr>
        <a:solidFill>
          <a:schemeClr val="accent6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>
            <a:spLocks noGrp="1"/>
          </p:cNvSpPr>
          <p:nvPr>
            <p:ph type="title"/>
          </p:nvPr>
        </p:nvSpPr>
        <p:spPr>
          <a:xfrm>
            <a:off x="787200" y="747850"/>
            <a:ext cx="378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29"/>
          <p:cNvSpPr txBox="1">
            <a:spLocks noGrp="1"/>
          </p:cNvSpPr>
          <p:nvPr>
            <p:ph type="body" idx="1"/>
          </p:nvPr>
        </p:nvSpPr>
        <p:spPr>
          <a:xfrm>
            <a:off x="787200" y="1964013"/>
            <a:ext cx="2964000" cy="15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600"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1">
  <p:cSld name="CUSTOM_17">
    <p:bg>
      <p:bgPr>
        <a:solidFill>
          <a:schemeClr val="accent2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0"/>
          <p:cNvSpPr txBox="1">
            <a:spLocks noGrp="1"/>
          </p:cNvSpPr>
          <p:nvPr>
            <p:ph type="title"/>
          </p:nvPr>
        </p:nvSpPr>
        <p:spPr>
          <a:xfrm>
            <a:off x="787200" y="745837"/>
            <a:ext cx="759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1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2">
    <p:bg>
      <p:bgPr>
        <a:solidFill>
          <a:schemeClr val="accent2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3">
    <p:bg>
      <p:bgPr>
        <a:solidFill>
          <a:schemeClr val="accent6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4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788325" y="750831"/>
            <a:ext cx="756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1"/>
          </p:nvPr>
        </p:nvSpPr>
        <p:spPr>
          <a:xfrm>
            <a:off x="788325" y="1485095"/>
            <a:ext cx="7717500" cy="29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050"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38" name="Google Shape;38;p4"/>
          <p:cNvGrpSpPr/>
          <p:nvPr/>
        </p:nvGrpSpPr>
        <p:grpSpPr>
          <a:xfrm>
            <a:off x="7376300" y="680125"/>
            <a:ext cx="1006897" cy="699158"/>
            <a:chOff x="7376300" y="680125"/>
            <a:chExt cx="1006897" cy="699158"/>
          </a:xfrm>
        </p:grpSpPr>
        <p:sp>
          <p:nvSpPr>
            <p:cNvPr id="39" name="Google Shape;39;p4"/>
            <p:cNvSpPr/>
            <p:nvPr/>
          </p:nvSpPr>
          <p:spPr>
            <a:xfrm>
              <a:off x="7684228" y="680125"/>
              <a:ext cx="698969" cy="699158"/>
            </a:xfrm>
            <a:custGeom>
              <a:avLst/>
              <a:gdLst/>
              <a:ahLst/>
              <a:cxnLst/>
              <a:rect l="l" t="t" r="r" b="b"/>
              <a:pathLst>
                <a:path w="4164" h="4165" extrusionOk="0">
                  <a:moveTo>
                    <a:pt x="2082" y="1"/>
                  </a:moveTo>
                  <a:cubicBezTo>
                    <a:pt x="1941" y="1801"/>
                    <a:pt x="1801" y="1942"/>
                    <a:pt x="0" y="2082"/>
                  </a:cubicBezTo>
                  <a:cubicBezTo>
                    <a:pt x="1801" y="2251"/>
                    <a:pt x="1941" y="2364"/>
                    <a:pt x="2082" y="4164"/>
                  </a:cubicBezTo>
                  <a:cubicBezTo>
                    <a:pt x="2251" y="2364"/>
                    <a:pt x="2363" y="2251"/>
                    <a:pt x="4164" y="2082"/>
                  </a:cubicBezTo>
                  <a:cubicBezTo>
                    <a:pt x="2363" y="1942"/>
                    <a:pt x="2251" y="1801"/>
                    <a:pt x="2082" y="1"/>
                  </a:cubicBezTo>
                  <a:close/>
                </a:path>
              </a:pathLst>
            </a:custGeom>
            <a:solidFill>
              <a:srgbClr val="EEBD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7376300" y="680128"/>
              <a:ext cx="413142" cy="413262"/>
            </a:xfrm>
            <a:custGeom>
              <a:avLst/>
              <a:gdLst/>
              <a:ahLst/>
              <a:cxnLst/>
              <a:rect l="l" t="t" r="r" b="b"/>
              <a:pathLst>
                <a:path w="4164" h="4165" extrusionOk="0">
                  <a:moveTo>
                    <a:pt x="2082" y="1"/>
                  </a:moveTo>
                  <a:cubicBezTo>
                    <a:pt x="1941" y="1801"/>
                    <a:pt x="1801" y="1942"/>
                    <a:pt x="0" y="2082"/>
                  </a:cubicBezTo>
                  <a:cubicBezTo>
                    <a:pt x="1801" y="2251"/>
                    <a:pt x="1941" y="2364"/>
                    <a:pt x="2082" y="4164"/>
                  </a:cubicBezTo>
                  <a:cubicBezTo>
                    <a:pt x="2251" y="2364"/>
                    <a:pt x="2363" y="2251"/>
                    <a:pt x="4164" y="2082"/>
                  </a:cubicBezTo>
                  <a:cubicBezTo>
                    <a:pt x="2363" y="1942"/>
                    <a:pt x="2251" y="1801"/>
                    <a:pt x="2082" y="1"/>
                  </a:cubicBezTo>
                  <a:close/>
                </a:path>
              </a:pathLst>
            </a:custGeom>
            <a:solidFill>
              <a:srgbClr val="EEBD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41;p4"/>
          <p:cNvSpPr/>
          <p:nvPr/>
        </p:nvSpPr>
        <p:spPr>
          <a:xfrm>
            <a:off x="8278400" y="4338404"/>
            <a:ext cx="134100" cy="134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accent4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787200" y="745626"/>
            <a:ext cx="759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4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5353500" y="1669251"/>
            <a:ext cx="3029700" cy="124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5353500" y="2860469"/>
            <a:ext cx="3029700" cy="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chemeClr val="dk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708950" y="0"/>
            <a:ext cx="2563800" cy="33417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None/>
              <a:defRPr sz="33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4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1228788" y="1505575"/>
            <a:ext cx="3012300" cy="7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1222713" y="2281750"/>
            <a:ext cx="3018300" cy="13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6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title"/>
          </p:nvPr>
        </p:nvSpPr>
        <p:spPr>
          <a:xfrm>
            <a:off x="1737291" y="1976437"/>
            <a:ext cx="5669400" cy="9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 sz="6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subTitle" idx="1"/>
          </p:nvPr>
        </p:nvSpPr>
        <p:spPr>
          <a:xfrm>
            <a:off x="2679714" y="2806888"/>
            <a:ext cx="3820500" cy="3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6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>
            <a:spLocks noGrp="1"/>
          </p:cNvSpPr>
          <p:nvPr>
            <p:ph type="title" hasCustomPrompt="1"/>
          </p:nvPr>
        </p:nvSpPr>
        <p:spPr>
          <a:xfrm>
            <a:off x="3019300" y="1082038"/>
            <a:ext cx="5529600" cy="17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1" name="Google Shape;61;p11"/>
          <p:cNvSpPr txBox="1">
            <a:spLocks noGrp="1"/>
          </p:cNvSpPr>
          <p:nvPr>
            <p:ph type="subTitle" idx="1"/>
          </p:nvPr>
        </p:nvSpPr>
        <p:spPr>
          <a:xfrm>
            <a:off x="0" y="2811213"/>
            <a:ext cx="9145200" cy="4788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355200" y="353250"/>
            <a:ext cx="8433600" cy="443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87200" y="541025"/>
            <a:ext cx="7596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nchers"/>
              <a:buNone/>
              <a:defRPr sz="35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27200" y="1152475"/>
            <a:ext cx="768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61" r:id="rId12"/>
    <p:sldLayoutId id="2147483664" r:id="rId13"/>
    <p:sldLayoutId id="2147483665" r:id="rId14"/>
    <p:sldLayoutId id="2147483666" r:id="rId15"/>
    <p:sldLayoutId id="2147483668" r:id="rId16"/>
    <p:sldLayoutId id="2147483670" r:id="rId17"/>
    <p:sldLayoutId id="2147483671" r:id="rId18"/>
    <p:sldLayoutId id="2147483672" r:id="rId19"/>
    <p:sldLayoutId id="2147483673" r:id="rId20"/>
    <p:sldLayoutId id="2147483674" r:id="rId21"/>
    <p:sldLayoutId id="2147483675" r:id="rId22"/>
    <p:sldLayoutId id="2147483676" r:id="rId23"/>
    <p:sldLayoutId id="2147483678" r:id="rId24"/>
    <p:sldLayoutId id="2147483679" r:id="rId25"/>
    <p:sldLayoutId id="2147483680" r:id="rId2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7"/>
          <p:cNvSpPr txBox="1">
            <a:spLocks noGrp="1"/>
          </p:cNvSpPr>
          <p:nvPr>
            <p:ph type="ctrTitle"/>
          </p:nvPr>
        </p:nvSpPr>
        <p:spPr>
          <a:xfrm>
            <a:off x="451810" y="1125109"/>
            <a:ext cx="4874180" cy="178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 dirty="0">
                <a:solidFill>
                  <a:srgbClr val="00B0F0"/>
                </a:solidFill>
              </a:rPr>
              <a:t>INDOCTRINATION</a:t>
            </a:r>
            <a:endParaRPr sz="5000" dirty="0">
              <a:solidFill>
                <a:srgbClr val="00B0F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2950" dirty="0">
                <a:solidFill>
                  <a:schemeClr val="accent5"/>
                </a:solidFill>
              </a:rPr>
            </a:br>
            <a:r>
              <a:rPr lang="en" sz="2950" dirty="0">
                <a:solidFill>
                  <a:schemeClr val="accent5"/>
                </a:solidFill>
              </a:rPr>
              <a:t>FOR A BETTER FUTURE</a:t>
            </a:r>
            <a:endParaRPr sz="2950" dirty="0">
              <a:solidFill>
                <a:schemeClr val="accent5"/>
              </a:solidFill>
            </a:endParaRPr>
          </a:p>
        </p:txBody>
      </p:sp>
      <p:sp>
        <p:nvSpPr>
          <p:cNvPr id="259" name="Google Shape;259;p37"/>
          <p:cNvSpPr txBox="1">
            <a:spLocks noGrp="1"/>
          </p:cNvSpPr>
          <p:nvPr>
            <p:ph type="subTitle" idx="1"/>
          </p:nvPr>
        </p:nvSpPr>
        <p:spPr>
          <a:xfrm>
            <a:off x="462562" y="2779124"/>
            <a:ext cx="3929034" cy="4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JUST BE YOURSELF ,THERE IS NO ONE BETER.</a:t>
            </a:r>
            <a:endParaRPr dirty="0"/>
          </a:p>
        </p:txBody>
      </p:sp>
      <p:sp>
        <p:nvSpPr>
          <p:cNvPr id="260" name="Google Shape;260;p37"/>
          <p:cNvSpPr/>
          <p:nvPr/>
        </p:nvSpPr>
        <p:spPr>
          <a:xfrm>
            <a:off x="-1239575" y="4194300"/>
            <a:ext cx="140250" cy="39700"/>
          </a:xfrm>
          <a:custGeom>
            <a:avLst/>
            <a:gdLst/>
            <a:ahLst/>
            <a:cxnLst/>
            <a:rect l="l" t="t" r="r" b="b"/>
            <a:pathLst>
              <a:path w="5610" h="1588" extrusionOk="0">
                <a:moveTo>
                  <a:pt x="1" y="1352"/>
                </a:moveTo>
                <a:cubicBezTo>
                  <a:pt x="1" y="1415"/>
                  <a:pt x="16" y="1477"/>
                  <a:pt x="63" y="1525"/>
                </a:cubicBezTo>
                <a:cubicBezTo>
                  <a:pt x="110" y="1572"/>
                  <a:pt x="173" y="1587"/>
                  <a:pt x="236" y="1587"/>
                </a:cubicBezTo>
                <a:lnTo>
                  <a:pt x="5358" y="1587"/>
                </a:lnTo>
                <a:cubicBezTo>
                  <a:pt x="5499" y="1587"/>
                  <a:pt x="5609" y="1477"/>
                  <a:pt x="5609" y="1352"/>
                </a:cubicBezTo>
                <a:cubicBezTo>
                  <a:pt x="5609" y="1289"/>
                  <a:pt x="5578" y="1226"/>
                  <a:pt x="5531" y="1179"/>
                </a:cubicBezTo>
                <a:cubicBezTo>
                  <a:pt x="5484" y="1148"/>
                  <a:pt x="5436" y="1116"/>
                  <a:pt x="5358" y="1116"/>
                </a:cubicBezTo>
                <a:lnTo>
                  <a:pt x="5122" y="1116"/>
                </a:lnTo>
                <a:cubicBezTo>
                  <a:pt x="5028" y="896"/>
                  <a:pt x="4808" y="739"/>
                  <a:pt x="4541" y="739"/>
                </a:cubicBezTo>
                <a:cubicBezTo>
                  <a:pt x="4368" y="739"/>
                  <a:pt x="4211" y="802"/>
                  <a:pt x="4101" y="912"/>
                </a:cubicBezTo>
                <a:cubicBezTo>
                  <a:pt x="3944" y="660"/>
                  <a:pt x="3677" y="488"/>
                  <a:pt x="3347" y="488"/>
                </a:cubicBezTo>
                <a:cubicBezTo>
                  <a:pt x="3268" y="488"/>
                  <a:pt x="3174" y="503"/>
                  <a:pt x="3096" y="535"/>
                </a:cubicBezTo>
                <a:cubicBezTo>
                  <a:pt x="2938" y="221"/>
                  <a:pt x="2609" y="1"/>
                  <a:pt x="2216" y="1"/>
                </a:cubicBezTo>
                <a:cubicBezTo>
                  <a:pt x="1760" y="1"/>
                  <a:pt x="1383" y="315"/>
                  <a:pt x="1273" y="723"/>
                </a:cubicBezTo>
                <a:cubicBezTo>
                  <a:pt x="1179" y="692"/>
                  <a:pt x="1085" y="660"/>
                  <a:pt x="990" y="660"/>
                </a:cubicBezTo>
                <a:cubicBezTo>
                  <a:pt x="708" y="660"/>
                  <a:pt x="456" y="849"/>
                  <a:pt x="378" y="1116"/>
                </a:cubicBezTo>
                <a:lnTo>
                  <a:pt x="236" y="1116"/>
                </a:lnTo>
                <a:cubicBezTo>
                  <a:pt x="95" y="1116"/>
                  <a:pt x="1" y="1226"/>
                  <a:pt x="1" y="13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1" name="Google Shape;261;p37"/>
          <p:cNvGrpSpPr/>
          <p:nvPr/>
        </p:nvGrpSpPr>
        <p:grpSpPr>
          <a:xfrm>
            <a:off x="890054" y="4023218"/>
            <a:ext cx="410638" cy="327985"/>
            <a:chOff x="986304" y="3905918"/>
            <a:chExt cx="410638" cy="327985"/>
          </a:xfrm>
        </p:grpSpPr>
        <p:sp>
          <p:nvSpPr>
            <p:cNvPr id="262" name="Google Shape;262;p37"/>
            <p:cNvSpPr/>
            <p:nvPr/>
          </p:nvSpPr>
          <p:spPr>
            <a:xfrm>
              <a:off x="986304" y="4021204"/>
              <a:ext cx="212700" cy="212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7"/>
            <p:cNvSpPr/>
            <p:nvPr/>
          </p:nvSpPr>
          <p:spPr>
            <a:xfrm>
              <a:off x="1263742" y="3905918"/>
              <a:ext cx="133200" cy="133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" name="Google Shape;264;p37"/>
          <p:cNvGrpSpPr/>
          <p:nvPr/>
        </p:nvGrpSpPr>
        <p:grpSpPr>
          <a:xfrm>
            <a:off x="2751130" y="620253"/>
            <a:ext cx="5672639" cy="3665301"/>
            <a:chOff x="2751130" y="620253"/>
            <a:chExt cx="5672639" cy="3665301"/>
          </a:xfrm>
        </p:grpSpPr>
        <p:grpSp>
          <p:nvGrpSpPr>
            <p:cNvPr id="265" name="Google Shape;265;p37"/>
            <p:cNvGrpSpPr/>
            <p:nvPr/>
          </p:nvGrpSpPr>
          <p:grpSpPr>
            <a:xfrm>
              <a:off x="4363958" y="1400034"/>
              <a:ext cx="4059811" cy="2845200"/>
              <a:chOff x="9164418" y="1581373"/>
              <a:chExt cx="3859136" cy="2704563"/>
            </a:xfrm>
          </p:grpSpPr>
          <p:sp>
            <p:nvSpPr>
              <p:cNvPr id="266" name="Google Shape;266;p37"/>
              <p:cNvSpPr/>
              <p:nvPr/>
            </p:nvSpPr>
            <p:spPr>
              <a:xfrm>
                <a:off x="9164418" y="3411589"/>
                <a:ext cx="199579" cy="199579"/>
              </a:xfrm>
              <a:custGeom>
                <a:avLst/>
                <a:gdLst/>
                <a:ahLst/>
                <a:cxnLst/>
                <a:rect l="l" t="t" r="r" b="b"/>
                <a:pathLst>
                  <a:path w="2829" h="2829" extrusionOk="0">
                    <a:moveTo>
                      <a:pt x="1415" y="0"/>
                    </a:moveTo>
                    <a:cubicBezTo>
                      <a:pt x="1305" y="1210"/>
                      <a:pt x="1210" y="1304"/>
                      <a:pt x="1" y="1414"/>
                    </a:cubicBezTo>
                    <a:cubicBezTo>
                      <a:pt x="1210" y="1509"/>
                      <a:pt x="1305" y="1603"/>
                      <a:pt x="1415" y="2828"/>
                    </a:cubicBezTo>
                    <a:cubicBezTo>
                      <a:pt x="1509" y="1603"/>
                      <a:pt x="1603" y="1509"/>
                      <a:pt x="2829" y="1414"/>
                    </a:cubicBezTo>
                    <a:cubicBezTo>
                      <a:pt x="1603" y="1304"/>
                      <a:pt x="1525" y="1210"/>
                      <a:pt x="14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37"/>
              <p:cNvSpPr/>
              <p:nvPr/>
            </p:nvSpPr>
            <p:spPr>
              <a:xfrm>
                <a:off x="11406402" y="1588146"/>
                <a:ext cx="199579" cy="199579"/>
              </a:xfrm>
              <a:custGeom>
                <a:avLst/>
                <a:gdLst/>
                <a:ahLst/>
                <a:cxnLst/>
                <a:rect l="l" t="t" r="r" b="b"/>
                <a:pathLst>
                  <a:path w="2829" h="2829" extrusionOk="0">
                    <a:moveTo>
                      <a:pt x="1414" y="0"/>
                    </a:moveTo>
                    <a:cubicBezTo>
                      <a:pt x="1320" y="1226"/>
                      <a:pt x="1226" y="1320"/>
                      <a:pt x="0" y="1414"/>
                    </a:cubicBezTo>
                    <a:cubicBezTo>
                      <a:pt x="1226" y="1524"/>
                      <a:pt x="1320" y="1619"/>
                      <a:pt x="1414" y="2828"/>
                    </a:cubicBezTo>
                    <a:cubicBezTo>
                      <a:pt x="1524" y="1619"/>
                      <a:pt x="1618" y="1524"/>
                      <a:pt x="2828" y="1414"/>
                    </a:cubicBezTo>
                    <a:cubicBezTo>
                      <a:pt x="1618" y="1304"/>
                      <a:pt x="1524" y="1226"/>
                      <a:pt x="14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37"/>
              <p:cNvSpPr/>
              <p:nvPr/>
            </p:nvSpPr>
            <p:spPr>
              <a:xfrm>
                <a:off x="12825104" y="3143144"/>
                <a:ext cx="198450" cy="199579"/>
              </a:xfrm>
              <a:custGeom>
                <a:avLst/>
                <a:gdLst/>
                <a:ahLst/>
                <a:cxnLst/>
                <a:rect l="l" t="t" r="r" b="b"/>
                <a:pathLst>
                  <a:path w="2813" h="2829" extrusionOk="0">
                    <a:moveTo>
                      <a:pt x="1415" y="1"/>
                    </a:moveTo>
                    <a:cubicBezTo>
                      <a:pt x="1305" y="1226"/>
                      <a:pt x="1210" y="1320"/>
                      <a:pt x="1" y="1415"/>
                    </a:cubicBezTo>
                    <a:cubicBezTo>
                      <a:pt x="1210" y="1525"/>
                      <a:pt x="1305" y="1619"/>
                      <a:pt x="1415" y="2829"/>
                    </a:cubicBezTo>
                    <a:cubicBezTo>
                      <a:pt x="1509" y="1619"/>
                      <a:pt x="1603" y="1525"/>
                      <a:pt x="2813" y="1415"/>
                    </a:cubicBezTo>
                    <a:cubicBezTo>
                      <a:pt x="1603" y="1320"/>
                      <a:pt x="1509" y="1226"/>
                      <a:pt x="14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37"/>
              <p:cNvSpPr/>
              <p:nvPr/>
            </p:nvSpPr>
            <p:spPr>
              <a:xfrm>
                <a:off x="9425723" y="3527766"/>
                <a:ext cx="2438474" cy="632952"/>
              </a:xfrm>
              <a:custGeom>
                <a:avLst/>
                <a:gdLst/>
                <a:ahLst/>
                <a:cxnLst/>
                <a:rect l="l" t="t" r="r" b="b"/>
                <a:pathLst>
                  <a:path w="34565" h="8972" extrusionOk="0">
                    <a:moveTo>
                      <a:pt x="7353" y="0"/>
                    </a:moveTo>
                    <a:lnTo>
                      <a:pt x="425" y="7730"/>
                    </a:lnTo>
                    <a:cubicBezTo>
                      <a:pt x="1" y="8217"/>
                      <a:pt x="346" y="8971"/>
                      <a:pt x="991" y="8971"/>
                    </a:cubicBezTo>
                    <a:lnTo>
                      <a:pt x="27102" y="8971"/>
                    </a:lnTo>
                    <a:cubicBezTo>
                      <a:pt x="28485" y="8971"/>
                      <a:pt x="29773" y="8327"/>
                      <a:pt x="30606" y="7243"/>
                    </a:cubicBezTo>
                    <a:lnTo>
                      <a:pt x="34565" y="2043"/>
                    </a:lnTo>
                    <a:lnTo>
                      <a:pt x="31093" y="1760"/>
                    </a:lnTo>
                    <a:lnTo>
                      <a:pt x="32318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37"/>
              <p:cNvSpPr/>
              <p:nvPr/>
            </p:nvSpPr>
            <p:spPr>
              <a:xfrm>
                <a:off x="9679552" y="3236266"/>
                <a:ext cx="2176884" cy="834647"/>
              </a:xfrm>
              <a:custGeom>
                <a:avLst/>
                <a:gdLst/>
                <a:ahLst/>
                <a:cxnLst/>
                <a:rect l="l" t="t" r="r" b="b"/>
                <a:pathLst>
                  <a:path w="30857" h="11831" extrusionOk="0">
                    <a:moveTo>
                      <a:pt x="9317" y="0"/>
                    </a:moveTo>
                    <a:lnTo>
                      <a:pt x="440" y="4729"/>
                    </a:lnTo>
                    <a:lnTo>
                      <a:pt x="519" y="4902"/>
                    </a:lnTo>
                    <a:lnTo>
                      <a:pt x="488" y="4902"/>
                    </a:lnTo>
                    <a:cubicBezTo>
                      <a:pt x="221" y="4902"/>
                      <a:pt x="1" y="5122"/>
                      <a:pt x="1" y="5389"/>
                    </a:cubicBezTo>
                    <a:cubicBezTo>
                      <a:pt x="1" y="5672"/>
                      <a:pt x="221" y="5892"/>
                      <a:pt x="488" y="5892"/>
                    </a:cubicBezTo>
                    <a:lnTo>
                      <a:pt x="21634" y="5892"/>
                    </a:lnTo>
                    <a:cubicBezTo>
                      <a:pt x="23001" y="5892"/>
                      <a:pt x="24117" y="7008"/>
                      <a:pt x="24117" y="8374"/>
                    </a:cubicBezTo>
                    <a:cubicBezTo>
                      <a:pt x="24117" y="9741"/>
                      <a:pt x="23001" y="10857"/>
                      <a:pt x="21634" y="10857"/>
                    </a:cubicBezTo>
                    <a:lnTo>
                      <a:pt x="488" y="10857"/>
                    </a:lnTo>
                    <a:cubicBezTo>
                      <a:pt x="221" y="10857"/>
                      <a:pt x="1" y="11077"/>
                      <a:pt x="1" y="11344"/>
                    </a:cubicBezTo>
                    <a:cubicBezTo>
                      <a:pt x="1" y="11611"/>
                      <a:pt x="221" y="11831"/>
                      <a:pt x="488" y="11831"/>
                    </a:cubicBezTo>
                    <a:lnTo>
                      <a:pt x="21744" y="11831"/>
                    </a:lnTo>
                    <a:cubicBezTo>
                      <a:pt x="22813" y="11799"/>
                      <a:pt x="23755" y="11297"/>
                      <a:pt x="24368" y="10511"/>
                    </a:cubicBezTo>
                    <a:cubicBezTo>
                      <a:pt x="25295" y="9568"/>
                      <a:pt x="29600" y="5091"/>
                      <a:pt x="29961" y="3755"/>
                    </a:cubicBezTo>
                    <a:cubicBezTo>
                      <a:pt x="30857" y="440"/>
                      <a:pt x="27133" y="0"/>
                      <a:pt x="27133" y="0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37"/>
              <p:cNvSpPr/>
              <p:nvPr/>
            </p:nvSpPr>
            <p:spPr>
              <a:xfrm>
                <a:off x="9679552" y="3617573"/>
                <a:ext cx="1696950" cy="133053"/>
              </a:xfrm>
              <a:custGeom>
                <a:avLst/>
                <a:gdLst/>
                <a:ahLst/>
                <a:cxnLst/>
                <a:rect l="l" t="t" r="r" b="b"/>
                <a:pathLst>
                  <a:path w="24054" h="1886" extrusionOk="0">
                    <a:moveTo>
                      <a:pt x="1" y="0"/>
                    </a:moveTo>
                    <a:cubicBezTo>
                      <a:pt x="1" y="267"/>
                      <a:pt x="221" y="471"/>
                      <a:pt x="488" y="471"/>
                    </a:cubicBezTo>
                    <a:lnTo>
                      <a:pt x="21634" y="471"/>
                    </a:lnTo>
                    <a:cubicBezTo>
                      <a:pt x="21729" y="471"/>
                      <a:pt x="21807" y="487"/>
                      <a:pt x="21886" y="487"/>
                    </a:cubicBezTo>
                    <a:cubicBezTo>
                      <a:pt x="22781" y="518"/>
                      <a:pt x="23598" y="1021"/>
                      <a:pt x="24023" y="1822"/>
                    </a:cubicBezTo>
                    <a:lnTo>
                      <a:pt x="24054" y="1885"/>
                    </a:lnTo>
                    <a:cubicBezTo>
                      <a:pt x="23771" y="801"/>
                      <a:pt x="22797" y="0"/>
                      <a:pt x="21634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37"/>
              <p:cNvSpPr/>
              <p:nvPr/>
            </p:nvSpPr>
            <p:spPr>
              <a:xfrm>
                <a:off x="9713908" y="3651929"/>
                <a:ext cx="1685874" cy="350268"/>
              </a:xfrm>
              <a:custGeom>
                <a:avLst/>
                <a:gdLst/>
                <a:ahLst/>
                <a:cxnLst/>
                <a:rect l="l" t="t" r="r" b="b"/>
                <a:pathLst>
                  <a:path w="23897" h="4965" extrusionOk="0">
                    <a:moveTo>
                      <a:pt x="1" y="0"/>
                    </a:moveTo>
                    <a:lnTo>
                      <a:pt x="1" y="4965"/>
                    </a:lnTo>
                    <a:lnTo>
                      <a:pt x="21336" y="4965"/>
                    </a:lnTo>
                    <a:cubicBezTo>
                      <a:pt x="22247" y="4965"/>
                      <a:pt x="23111" y="4446"/>
                      <a:pt x="23536" y="3629"/>
                    </a:cubicBezTo>
                    <a:cubicBezTo>
                      <a:pt x="23897" y="2907"/>
                      <a:pt x="23897" y="2058"/>
                      <a:pt x="23536" y="1335"/>
                    </a:cubicBezTo>
                    <a:cubicBezTo>
                      <a:pt x="23111" y="519"/>
                      <a:pt x="22247" y="0"/>
                      <a:pt x="213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37"/>
              <p:cNvSpPr/>
              <p:nvPr/>
            </p:nvSpPr>
            <p:spPr>
              <a:xfrm>
                <a:off x="9713908" y="3733905"/>
                <a:ext cx="1497512" cy="23351"/>
              </a:xfrm>
              <a:custGeom>
                <a:avLst/>
                <a:gdLst/>
                <a:ahLst/>
                <a:cxnLst/>
                <a:rect l="l" t="t" r="r" b="b"/>
                <a:pathLst>
                  <a:path w="21227" h="331" extrusionOk="0">
                    <a:moveTo>
                      <a:pt x="1" y="1"/>
                    </a:moveTo>
                    <a:lnTo>
                      <a:pt x="1" y="331"/>
                    </a:lnTo>
                    <a:lnTo>
                      <a:pt x="21069" y="331"/>
                    </a:lnTo>
                    <a:cubicBezTo>
                      <a:pt x="21147" y="331"/>
                      <a:pt x="21226" y="268"/>
                      <a:pt x="21226" y="173"/>
                    </a:cubicBezTo>
                    <a:cubicBezTo>
                      <a:pt x="21226" y="79"/>
                      <a:pt x="21147" y="1"/>
                      <a:pt x="21069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37"/>
              <p:cNvSpPr/>
              <p:nvPr/>
            </p:nvSpPr>
            <p:spPr>
              <a:xfrm>
                <a:off x="9713908" y="3814822"/>
                <a:ext cx="1497512" cy="23351"/>
              </a:xfrm>
              <a:custGeom>
                <a:avLst/>
                <a:gdLst/>
                <a:ahLst/>
                <a:cxnLst/>
                <a:rect l="l" t="t" r="r" b="b"/>
                <a:pathLst>
                  <a:path w="21227" h="331" extrusionOk="0">
                    <a:moveTo>
                      <a:pt x="1" y="1"/>
                    </a:moveTo>
                    <a:lnTo>
                      <a:pt x="1" y="330"/>
                    </a:lnTo>
                    <a:lnTo>
                      <a:pt x="21069" y="330"/>
                    </a:lnTo>
                    <a:cubicBezTo>
                      <a:pt x="21147" y="330"/>
                      <a:pt x="21226" y="268"/>
                      <a:pt x="21226" y="173"/>
                    </a:cubicBezTo>
                    <a:cubicBezTo>
                      <a:pt x="21226" y="79"/>
                      <a:pt x="21147" y="1"/>
                      <a:pt x="21069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37"/>
              <p:cNvSpPr/>
              <p:nvPr/>
            </p:nvSpPr>
            <p:spPr>
              <a:xfrm>
                <a:off x="9713908" y="3895740"/>
                <a:ext cx="1497512" cy="23351"/>
              </a:xfrm>
              <a:custGeom>
                <a:avLst/>
                <a:gdLst/>
                <a:ahLst/>
                <a:cxnLst/>
                <a:rect l="l" t="t" r="r" b="b"/>
                <a:pathLst>
                  <a:path w="21227" h="331" extrusionOk="0">
                    <a:moveTo>
                      <a:pt x="1" y="0"/>
                    </a:moveTo>
                    <a:lnTo>
                      <a:pt x="1" y="330"/>
                    </a:lnTo>
                    <a:lnTo>
                      <a:pt x="21069" y="330"/>
                    </a:lnTo>
                    <a:cubicBezTo>
                      <a:pt x="21147" y="330"/>
                      <a:pt x="21226" y="268"/>
                      <a:pt x="21226" y="173"/>
                    </a:cubicBezTo>
                    <a:cubicBezTo>
                      <a:pt x="21226" y="79"/>
                      <a:pt x="21147" y="0"/>
                      <a:pt x="21069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37"/>
              <p:cNvSpPr/>
              <p:nvPr/>
            </p:nvSpPr>
            <p:spPr>
              <a:xfrm>
                <a:off x="9679552" y="2744130"/>
                <a:ext cx="2180200" cy="838034"/>
              </a:xfrm>
              <a:custGeom>
                <a:avLst/>
                <a:gdLst/>
                <a:ahLst/>
                <a:cxnLst/>
                <a:rect l="l" t="t" r="r" b="b"/>
                <a:pathLst>
                  <a:path w="30904" h="11879" extrusionOk="0">
                    <a:moveTo>
                      <a:pt x="9364" y="1"/>
                    </a:moveTo>
                    <a:lnTo>
                      <a:pt x="488" y="4746"/>
                    </a:lnTo>
                    <a:lnTo>
                      <a:pt x="598" y="4950"/>
                    </a:lnTo>
                    <a:lnTo>
                      <a:pt x="488" y="4950"/>
                    </a:lnTo>
                    <a:cubicBezTo>
                      <a:pt x="221" y="4950"/>
                      <a:pt x="1" y="5170"/>
                      <a:pt x="1" y="5437"/>
                    </a:cubicBezTo>
                    <a:cubicBezTo>
                      <a:pt x="1" y="5704"/>
                      <a:pt x="221" y="5940"/>
                      <a:pt x="488" y="5940"/>
                    </a:cubicBezTo>
                    <a:lnTo>
                      <a:pt x="21634" y="5940"/>
                    </a:lnTo>
                    <a:cubicBezTo>
                      <a:pt x="23001" y="5940"/>
                      <a:pt x="24117" y="7039"/>
                      <a:pt x="24117" y="8422"/>
                    </a:cubicBezTo>
                    <a:cubicBezTo>
                      <a:pt x="24117" y="9789"/>
                      <a:pt x="23001" y="10904"/>
                      <a:pt x="21634" y="10904"/>
                    </a:cubicBezTo>
                    <a:lnTo>
                      <a:pt x="488" y="10904"/>
                    </a:lnTo>
                    <a:cubicBezTo>
                      <a:pt x="221" y="10904"/>
                      <a:pt x="1" y="11124"/>
                      <a:pt x="1" y="11391"/>
                    </a:cubicBezTo>
                    <a:cubicBezTo>
                      <a:pt x="1" y="11658"/>
                      <a:pt x="221" y="11878"/>
                      <a:pt x="488" y="11878"/>
                    </a:cubicBezTo>
                    <a:lnTo>
                      <a:pt x="21744" y="11878"/>
                    </a:lnTo>
                    <a:cubicBezTo>
                      <a:pt x="22781" y="11847"/>
                      <a:pt x="23693" y="11376"/>
                      <a:pt x="24305" y="10621"/>
                    </a:cubicBezTo>
                    <a:cubicBezTo>
                      <a:pt x="24918" y="10009"/>
                      <a:pt x="29631" y="5154"/>
                      <a:pt x="30008" y="3756"/>
                    </a:cubicBezTo>
                    <a:cubicBezTo>
                      <a:pt x="30904" y="456"/>
                      <a:pt x="27180" y="17"/>
                      <a:pt x="27180" y="1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37"/>
              <p:cNvSpPr/>
              <p:nvPr/>
            </p:nvSpPr>
            <p:spPr>
              <a:xfrm>
                <a:off x="9679552" y="3128752"/>
                <a:ext cx="1696950" cy="133053"/>
              </a:xfrm>
              <a:custGeom>
                <a:avLst/>
                <a:gdLst/>
                <a:ahLst/>
                <a:cxnLst/>
                <a:rect l="l" t="t" r="r" b="b"/>
                <a:pathLst>
                  <a:path w="24054" h="1886" extrusionOk="0">
                    <a:moveTo>
                      <a:pt x="1" y="1"/>
                    </a:moveTo>
                    <a:cubicBezTo>
                      <a:pt x="1" y="268"/>
                      <a:pt x="221" y="472"/>
                      <a:pt x="488" y="472"/>
                    </a:cubicBezTo>
                    <a:lnTo>
                      <a:pt x="21634" y="472"/>
                    </a:lnTo>
                    <a:cubicBezTo>
                      <a:pt x="21713" y="472"/>
                      <a:pt x="21792" y="472"/>
                      <a:pt x="21854" y="488"/>
                    </a:cubicBezTo>
                    <a:cubicBezTo>
                      <a:pt x="22766" y="503"/>
                      <a:pt x="23598" y="1006"/>
                      <a:pt x="24023" y="1823"/>
                    </a:cubicBezTo>
                    <a:lnTo>
                      <a:pt x="24054" y="1886"/>
                    </a:lnTo>
                    <a:cubicBezTo>
                      <a:pt x="23771" y="802"/>
                      <a:pt x="22797" y="1"/>
                      <a:pt x="21634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37"/>
              <p:cNvSpPr/>
              <p:nvPr/>
            </p:nvSpPr>
            <p:spPr>
              <a:xfrm>
                <a:off x="9713908" y="3163108"/>
                <a:ext cx="1685874" cy="350339"/>
              </a:xfrm>
              <a:custGeom>
                <a:avLst/>
                <a:gdLst/>
                <a:ahLst/>
                <a:cxnLst/>
                <a:rect l="l" t="t" r="r" b="b"/>
                <a:pathLst>
                  <a:path w="23897" h="4966" extrusionOk="0">
                    <a:moveTo>
                      <a:pt x="1" y="1"/>
                    </a:moveTo>
                    <a:lnTo>
                      <a:pt x="1" y="4965"/>
                    </a:lnTo>
                    <a:lnTo>
                      <a:pt x="21336" y="4965"/>
                    </a:lnTo>
                    <a:cubicBezTo>
                      <a:pt x="22247" y="4965"/>
                      <a:pt x="23111" y="4447"/>
                      <a:pt x="23536" y="3630"/>
                    </a:cubicBezTo>
                    <a:cubicBezTo>
                      <a:pt x="23897" y="2907"/>
                      <a:pt x="23897" y="2043"/>
                      <a:pt x="23536" y="1336"/>
                    </a:cubicBezTo>
                    <a:cubicBezTo>
                      <a:pt x="23111" y="519"/>
                      <a:pt x="22247" y="1"/>
                      <a:pt x="213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37"/>
              <p:cNvSpPr/>
              <p:nvPr/>
            </p:nvSpPr>
            <p:spPr>
              <a:xfrm>
                <a:off x="9713908" y="3245155"/>
                <a:ext cx="1497512" cy="23351"/>
              </a:xfrm>
              <a:custGeom>
                <a:avLst/>
                <a:gdLst/>
                <a:ahLst/>
                <a:cxnLst/>
                <a:rect l="l" t="t" r="r" b="b"/>
                <a:pathLst>
                  <a:path w="21227" h="331" extrusionOk="0">
                    <a:moveTo>
                      <a:pt x="1" y="0"/>
                    </a:moveTo>
                    <a:lnTo>
                      <a:pt x="1" y="330"/>
                    </a:lnTo>
                    <a:lnTo>
                      <a:pt x="21069" y="330"/>
                    </a:lnTo>
                    <a:cubicBezTo>
                      <a:pt x="21147" y="330"/>
                      <a:pt x="21226" y="267"/>
                      <a:pt x="21226" y="173"/>
                    </a:cubicBezTo>
                    <a:cubicBezTo>
                      <a:pt x="21226" y="79"/>
                      <a:pt x="21147" y="0"/>
                      <a:pt x="21069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7"/>
              <p:cNvSpPr/>
              <p:nvPr/>
            </p:nvSpPr>
            <p:spPr>
              <a:xfrm>
                <a:off x="9713908" y="3326072"/>
                <a:ext cx="1497512" cy="23281"/>
              </a:xfrm>
              <a:custGeom>
                <a:avLst/>
                <a:gdLst/>
                <a:ahLst/>
                <a:cxnLst/>
                <a:rect l="l" t="t" r="r" b="b"/>
                <a:pathLst>
                  <a:path w="21227" h="330" extrusionOk="0">
                    <a:moveTo>
                      <a:pt x="1" y="0"/>
                    </a:moveTo>
                    <a:lnTo>
                      <a:pt x="1" y="330"/>
                    </a:lnTo>
                    <a:lnTo>
                      <a:pt x="21069" y="330"/>
                    </a:lnTo>
                    <a:cubicBezTo>
                      <a:pt x="21147" y="330"/>
                      <a:pt x="21226" y="267"/>
                      <a:pt x="21226" y="173"/>
                    </a:cubicBezTo>
                    <a:cubicBezTo>
                      <a:pt x="21226" y="79"/>
                      <a:pt x="21147" y="0"/>
                      <a:pt x="21069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37"/>
              <p:cNvSpPr/>
              <p:nvPr/>
            </p:nvSpPr>
            <p:spPr>
              <a:xfrm>
                <a:off x="9713908" y="3406919"/>
                <a:ext cx="1497512" cy="23351"/>
              </a:xfrm>
              <a:custGeom>
                <a:avLst/>
                <a:gdLst/>
                <a:ahLst/>
                <a:cxnLst/>
                <a:rect l="l" t="t" r="r" b="b"/>
                <a:pathLst>
                  <a:path w="21227" h="331" extrusionOk="0">
                    <a:moveTo>
                      <a:pt x="1" y="1"/>
                    </a:moveTo>
                    <a:lnTo>
                      <a:pt x="1" y="331"/>
                    </a:lnTo>
                    <a:lnTo>
                      <a:pt x="21069" y="331"/>
                    </a:lnTo>
                    <a:cubicBezTo>
                      <a:pt x="21147" y="331"/>
                      <a:pt x="21226" y="268"/>
                      <a:pt x="21226" y="174"/>
                    </a:cubicBezTo>
                    <a:cubicBezTo>
                      <a:pt x="21226" y="80"/>
                      <a:pt x="21147" y="1"/>
                      <a:pt x="21069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37"/>
              <p:cNvSpPr/>
              <p:nvPr/>
            </p:nvSpPr>
            <p:spPr>
              <a:xfrm>
                <a:off x="9713908" y="2674359"/>
                <a:ext cx="1685874" cy="350268"/>
              </a:xfrm>
              <a:custGeom>
                <a:avLst/>
                <a:gdLst/>
                <a:ahLst/>
                <a:cxnLst/>
                <a:rect l="l" t="t" r="r" b="b"/>
                <a:pathLst>
                  <a:path w="23897" h="4965" extrusionOk="0">
                    <a:moveTo>
                      <a:pt x="1" y="0"/>
                    </a:moveTo>
                    <a:lnTo>
                      <a:pt x="1" y="4965"/>
                    </a:lnTo>
                    <a:lnTo>
                      <a:pt x="21336" y="4965"/>
                    </a:lnTo>
                    <a:cubicBezTo>
                      <a:pt x="22247" y="4965"/>
                      <a:pt x="23111" y="4446"/>
                      <a:pt x="23536" y="3614"/>
                    </a:cubicBezTo>
                    <a:cubicBezTo>
                      <a:pt x="23897" y="2907"/>
                      <a:pt x="23897" y="2042"/>
                      <a:pt x="23536" y="1336"/>
                    </a:cubicBezTo>
                    <a:cubicBezTo>
                      <a:pt x="23111" y="503"/>
                      <a:pt x="22247" y="0"/>
                      <a:pt x="213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37"/>
              <p:cNvSpPr/>
              <p:nvPr/>
            </p:nvSpPr>
            <p:spPr>
              <a:xfrm>
                <a:off x="9679552" y="2277531"/>
                <a:ext cx="2143656" cy="815811"/>
              </a:xfrm>
              <a:custGeom>
                <a:avLst/>
                <a:gdLst/>
                <a:ahLst/>
                <a:cxnLst/>
                <a:rect l="l" t="t" r="r" b="b"/>
                <a:pathLst>
                  <a:path w="30386" h="11564" extrusionOk="0">
                    <a:moveTo>
                      <a:pt x="9066" y="1"/>
                    </a:moveTo>
                    <a:lnTo>
                      <a:pt x="346" y="4667"/>
                    </a:lnTo>
                    <a:lnTo>
                      <a:pt x="330" y="4667"/>
                    </a:lnTo>
                    <a:cubicBezTo>
                      <a:pt x="283" y="4682"/>
                      <a:pt x="236" y="4698"/>
                      <a:pt x="189" y="4745"/>
                    </a:cubicBezTo>
                    <a:cubicBezTo>
                      <a:pt x="79" y="4824"/>
                      <a:pt x="1" y="4965"/>
                      <a:pt x="1" y="5122"/>
                    </a:cubicBezTo>
                    <a:lnTo>
                      <a:pt x="1" y="5154"/>
                    </a:lnTo>
                    <a:cubicBezTo>
                      <a:pt x="1" y="5405"/>
                      <a:pt x="221" y="5625"/>
                      <a:pt x="488" y="5625"/>
                    </a:cubicBezTo>
                    <a:lnTo>
                      <a:pt x="21870" y="5625"/>
                    </a:lnTo>
                    <a:cubicBezTo>
                      <a:pt x="22891" y="5735"/>
                      <a:pt x="23740" y="6442"/>
                      <a:pt x="24023" y="7400"/>
                    </a:cubicBezTo>
                    <a:cubicBezTo>
                      <a:pt x="24085" y="7620"/>
                      <a:pt x="24117" y="7856"/>
                      <a:pt x="24117" y="8107"/>
                    </a:cubicBezTo>
                    <a:cubicBezTo>
                      <a:pt x="24117" y="8406"/>
                      <a:pt x="24070" y="8704"/>
                      <a:pt x="23960" y="8971"/>
                    </a:cubicBezTo>
                    <a:cubicBezTo>
                      <a:pt x="23614" y="9898"/>
                      <a:pt x="22719" y="10558"/>
                      <a:pt x="21682" y="10574"/>
                    </a:cubicBezTo>
                    <a:lnTo>
                      <a:pt x="488" y="10574"/>
                    </a:lnTo>
                    <a:cubicBezTo>
                      <a:pt x="221" y="10574"/>
                      <a:pt x="1" y="10810"/>
                      <a:pt x="1" y="11077"/>
                    </a:cubicBezTo>
                    <a:cubicBezTo>
                      <a:pt x="1" y="11344"/>
                      <a:pt x="221" y="11564"/>
                      <a:pt x="488" y="11564"/>
                    </a:cubicBezTo>
                    <a:lnTo>
                      <a:pt x="21744" y="11564"/>
                    </a:lnTo>
                    <a:cubicBezTo>
                      <a:pt x="22593" y="11532"/>
                      <a:pt x="23363" y="11218"/>
                      <a:pt x="23944" y="10684"/>
                    </a:cubicBezTo>
                    <a:lnTo>
                      <a:pt x="23960" y="10668"/>
                    </a:lnTo>
                    <a:cubicBezTo>
                      <a:pt x="23991" y="10637"/>
                      <a:pt x="24117" y="10511"/>
                      <a:pt x="24274" y="10338"/>
                    </a:cubicBezTo>
                    <a:cubicBezTo>
                      <a:pt x="24290" y="10338"/>
                      <a:pt x="24290" y="10323"/>
                      <a:pt x="24290" y="10323"/>
                    </a:cubicBezTo>
                    <a:cubicBezTo>
                      <a:pt x="24588" y="10024"/>
                      <a:pt x="25012" y="9584"/>
                      <a:pt x="25515" y="9050"/>
                    </a:cubicBezTo>
                    <a:cubicBezTo>
                      <a:pt x="25531" y="9034"/>
                      <a:pt x="25547" y="9003"/>
                      <a:pt x="25578" y="8987"/>
                    </a:cubicBezTo>
                    <a:cubicBezTo>
                      <a:pt x="25594" y="8971"/>
                      <a:pt x="25609" y="8940"/>
                      <a:pt x="25625" y="8940"/>
                    </a:cubicBezTo>
                    <a:cubicBezTo>
                      <a:pt x="27228" y="7212"/>
                      <a:pt x="29459" y="4698"/>
                      <a:pt x="29710" y="3755"/>
                    </a:cubicBezTo>
                    <a:cubicBezTo>
                      <a:pt x="30385" y="1305"/>
                      <a:pt x="28516" y="425"/>
                      <a:pt x="27495" y="142"/>
                    </a:cubicBezTo>
                    <a:cubicBezTo>
                      <a:pt x="27133" y="32"/>
                      <a:pt x="26882" y="1"/>
                      <a:pt x="26882" y="1"/>
                    </a:cubicBezTo>
                    <a:close/>
                  </a:path>
                </a:pathLst>
              </a:custGeom>
              <a:solidFill>
                <a:srgbClr val="E562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37"/>
              <p:cNvSpPr/>
              <p:nvPr/>
            </p:nvSpPr>
            <p:spPr>
              <a:xfrm>
                <a:off x="9679552" y="2641060"/>
                <a:ext cx="1701394" cy="186316"/>
              </a:xfrm>
              <a:custGeom>
                <a:avLst/>
                <a:gdLst/>
                <a:ahLst/>
                <a:cxnLst/>
                <a:rect l="l" t="t" r="r" b="b"/>
                <a:pathLst>
                  <a:path w="24117" h="2641" extrusionOk="0">
                    <a:moveTo>
                      <a:pt x="1" y="1"/>
                    </a:moveTo>
                    <a:cubicBezTo>
                      <a:pt x="1" y="252"/>
                      <a:pt x="221" y="472"/>
                      <a:pt x="488" y="472"/>
                    </a:cubicBezTo>
                    <a:lnTo>
                      <a:pt x="21634" y="472"/>
                    </a:lnTo>
                    <a:cubicBezTo>
                      <a:pt x="22766" y="472"/>
                      <a:pt x="23708" y="1210"/>
                      <a:pt x="24023" y="2247"/>
                    </a:cubicBezTo>
                    <a:cubicBezTo>
                      <a:pt x="24070" y="2373"/>
                      <a:pt x="24101" y="2499"/>
                      <a:pt x="24117" y="2640"/>
                    </a:cubicBezTo>
                    <a:cubicBezTo>
                      <a:pt x="24117" y="2640"/>
                      <a:pt x="24117" y="2640"/>
                      <a:pt x="24117" y="2624"/>
                    </a:cubicBezTo>
                    <a:cubicBezTo>
                      <a:pt x="24117" y="2577"/>
                      <a:pt x="24117" y="2530"/>
                      <a:pt x="24117" y="2483"/>
                    </a:cubicBezTo>
                    <a:cubicBezTo>
                      <a:pt x="24117" y="1116"/>
                      <a:pt x="23001" y="1"/>
                      <a:pt x="21634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37"/>
              <p:cNvSpPr/>
              <p:nvPr/>
            </p:nvSpPr>
            <p:spPr>
              <a:xfrm>
                <a:off x="9713908" y="2756334"/>
                <a:ext cx="1497512" cy="23351"/>
              </a:xfrm>
              <a:custGeom>
                <a:avLst/>
                <a:gdLst/>
                <a:ahLst/>
                <a:cxnLst/>
                <a:rect l="l" t="t" r="r" b="b"/>
                <a:pathLst>
                  <a:path w="21227" h="331" extrusionOk="0">
                    <a:moveTo>
                      <a:pt x="1" y="1"/>
                    </a:moveTo>
                    <a:lnTo>
                      <a:pt x="1" y="331"/>
                    </a:lnTo>
                    <a:lnTo>
                      <a:pt x="21069" y="331"/>
                    </a:lnTo>
                    <a:cubicBezTo>
                      <a:pt x="21147" y="331"/>
                      <a:pt x="21226" y="252"/>
                      <a:pt x="21226" y="174"/>
                    </a:cubicBezTo>
                    <a:cubicBezTo>
                      <a:pt x="21226" y="79"/>
                      <a:pt x="21147" y="1"/>
                      <a:pt x="21069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37"/>
              <p:cNvSpPr/>
              <p:nvPr/>
            </p:nvSpPr>
            <p:spPr>
              <a:xfrm>
                <a:off x="9713908" y="2837252"/>
                <a:ext cx="1497512" cy="23351"/>
              </a:xfrm>
              <a:custGeom>
                <a:avLst/>
                <a:gdLst/>
                <a:ahLst/>
                <a:cxnLst/>
                <a:rect l="l" t="t" r="r" b="b"/>
                <a:pathLst>
                  <a:path w="21227" h="331" extrusionOk="0">
                    <a:moveTo>
                      <a:pt x="1" y="1"/>
                    </a:moveTo>
                    <a:lnTo>
                      <a:pt x="1" y="331"/>
                    </a:lnTo>
                    <a:lnTo>
                      <a:pt x="21069" y="331"/>
                    </a:lnTo>
                    <a:cubicBezTo>
                      <a:pt x="21147" y="331"/>
                      <a:pt x="21226" y="252"/>
                      <a:pt x="21226" y="173"/>
                    </a:cubicBezTo>
                    <a:cubicBezTo>
                      <a:pt x="21226" y="79"/>
                      <a:pt x="21147" y="1"/>
                      <a:pt x="21069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37"/>
              <p:cNvSpPr/>
              <p:nvPr/>
            </p:nvSpPr>
            <p:spPr>
              <a:xfrm>
                <a:off x="9713908" y="2918169"/>
                <a:ext cx="1497512" cy="23351"/>
              </a:xfrm>
              <a:custGeom>
                <a:avLst/>
                <a:gdLst/>
                <a:ahLst/>
                <a:cxnLst/>
                <a:rect l="l" t="t" r="r" b="b"/>
                <a:pathLst>
                  <a:path w="21227" h="331" extrusionOk="0">
                    <a:moveTo>
                      <a:pt x="1" y="0"/>
                    </a:moveTo>
                    <a:lnTo>
                      <a:pt x="1" y="330"/>
                    </a:lnTo>
                    <a:lnTo>
                      <a:pt x="21069" y="330"/>
                    </a:lnTo>
                    <a:cubicBezTo>
                      <a:pt x="21147" y="330"/>
                      <a:pt x="21226" y="252"/>
                      <a:pt x="21226" y="158"/>
                    </a:cubicBezTo>
                    <a:cubicBezTo>
                      <a:pt x="21226" y="79"/>
                      <a:pt x="21147" y="0"/>
                      <a:pt x="21069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37"/>
              <p:cNvSpPr/>
              <p:nvPr/>
            </p:nvSpPr>
            <p:spPr>
              <a:xfrm>
                <a:off x="11376420" y="3523322"/>
                <a:ext cx="1000928" cy="522122"/>
              </a:xfrm>
              <a:custGeom>
                <a:avLst/>
                <a:gdLst/>
                <a:ahLst/>
                <a:cxnLst/>
                <a:rect l="l" t="t" r="r" b="b"/>
                <a:pathLst>
                  <a:path w="14188" h="7401" extrusionOk="0">
                    <a:moveTo>
                      <a:pt x="14188" y="1"/>
                    </a:moveTo>
                    <a:lnTo>
                      <a:pt x="4306" y="2404"/>
                    </a:lnTo>
                    <a:lnTo>
                      <a:pt x="1" y="7400"/>
                    </a:lnTo>
                    <a:lnTo>
                      <a:pt x="8281" y="7400"/>
                    </a:lnTo>
                    <a:lnTo>
                      <a:pt x="14188" y="1"/>
                    </a:lnTo>
                    <a:close/>
                  </a:path>
                </a:pathLst>
              </a:custGeom>
              <a:solidFill>
                <a:srgbClr val="EEBD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37"/>
              <p:cNvSpPr/>
              <p:nvPr/>
            </p:nvSpPr>
            <p:spPr>
              <a:xfrm>
                <a:off x="11281111" y="2216579"/>
                <a:ext cx="853554" cy="1718043"/>
              </a:xfrm>
              <a:custGeom>
                <a:avLst/>
                <a:gdLst/>
                <a:ahLst/>
                <a:cxnLst/>
                <a:rect l="l" t="t" r="r" b="b"/>
                <a:pathLst>
                  <a:path w="12099" h="24353" extrusionOk="0">
                    <a:moveTo>
                      <a:pt x="5484" y="1"/>
                    </a:moveTo>
                    <a:lnTo>
                      <a:pt x="1" y="1477"/>
                    </a:lnTo>
                    <a:lnTo>
                      <a:pt x="111" y="1886"/>
                    </a:lnTo>
                    <a:lnTo>
                      <a:pt x="1493" y="6788"/>
                    </a:lnTo>
                    <a:lnTo>
                      <a:pt x="1870" y="8107"/>
                    </a:lnTo>
                    <a:lnTo>
                      <a:pt x="2185" y="9254"/>
                    </a:lnTo>
                    <a:lnTo>
                      <a:pt x="2216" y="9380"/>
                    </a:lnTo>
                    <a:lnTo>
                      <a:pt x="2562" y="10574"/>
                    </a:lnTo>
                    <a:lnTo>
                      <a:pt x="2593" y="10700"/>
                    </a:lnTo>
                    <a:lnTo>
                      <a:pt x="2986" y="12066"/>
                    </a:lnTo>
                    <a:lnTo>
                      <a:pt x="3363" y="13386"/>
                    </a:lnTo>
                    <a:lnTo>
                      <a:pt x="6458" y="24352"/>
                    </a:lnTo>
                    <a:lnTo>
                      <a:pt x="12098" y="22828"/>
                    </a:lnTo>
                    <a:lnTo>
                      <a:pt x="8877" y="11721"/>
                    </a:lnTo>
                    <a:lnTo>
                      <a:pt x="8516" y="10480"/>
                    </a:lnTo>
                    <a:lnTo>
                      <a:pt x="8108" y="9034"/>
                    </a:lnTo>
                    <a:lnTo>
                      <a:pt x="8076" y="8909"/>
                    </a:lnTo>
                    <a:lnTo>
                      <a:pt x="7746" y="7809"/>
                    </a:lnTo>
                    <a:lnTo>
                      <a:pt x="7715" y="7683"/>
                    </a:lnTo>
                    <a:lnTo>
                      <a:pt x="7354" y="6458"/>
                    </a:lnTo>
                    <a:lnTo>
                      <a:pt x="6992" y="5217"/>
                    </a:lnTo>
                    <a:lnTo>
                      <a:pt x="5657" y="566"/>
                    </a:lnTo>
                    <a:lnTo>
                      <a:pt x="5484" y="1"/>
                    </a:lnTo>
                    <a:close/>
                  </a:path>
                </a:pathLst>
              </a:custGeom>
              <a:solidFill>
                <a:srgbClr val="BBE2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37"/>
              <p:cNvSpPr/>
              <p:nvPr/>
            </p:nvSpPr>
            <p:spPr>
              <a:xfrm>
                <a:off x="11386438" y="2584552"/>
                <a:ext cx="413479" cy="204023"/>
              </a:xfrm>
              <a:custGeom>
                <a:avLst/>
                <a:gdLst/>
                <a:ahLst/>
                <a:cxnLst/>
                <a:rect l="l" t="t" r="r" b="b"/>
                <a:pathLst>
                  <a:path w="5861" h="2892" extrusionOk="0">
                    <a:moveTo>
                      <a:pt x="5499" y="1"/>
                    </a:moveTo>
                    <a:lnTo>
                      <a:pt x="0" y="1572"/>
                    </a:lnTo>
                    <a:lnTo>
                      <a:pt x="377" y="2891"/>
                    </a:lnTo>
                    <a:lnTo>
                      <a:pt x="5861" y="1242"/>
                    </a:lnTo>
                    <a:lnTo>
                      <a:pt x="5499" y="1"/>
                    </a:lnTo>
                    <a:close/>
                  </a:path>
                </a:pathLst>
              </a:custGeom>
              <a:solidFill>
                <a:srgbClr val="5AB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37"/>
              <p:cNvSpPr/>
              <p:nvPr/>
            </p:nvSpPr>
            <p:spPr>
              <a:xfrm>
                <a:off x="11437443" y="2767410"/>
                <a:ext cx="415666" cy="204023"/>
              </a:xfrm>
              <a:custGeom>
                <a:avLst/>
                <a:gdLst/>
                <a:ahLst/>
                <a:cxnLst/>
                <a:rect l="l" t="t" r="r" b="b"/>
                <a:pathLst>
                  <a:path w="5892" h="2892" extrusionOk="0">
                    <a:moveTo>
                      <a:pt x="5530" y="1"/>
                    </a:moveTo>
                    <a:lnTo>
                      <a:pt x="0" y="1572"/>
                    </a:lnTo>
                    <a:lnTo>
                      <a:pt x="346" y="2766"/>
                    </a:lnTo>
                    <a:lnTo>
                      <a:pt x="377" y="2892"/>
                    </a:lnTo>
                    <a:lnTo>
                      <a:pt x="5892" y="1226"/>
                    </a:lnTo>
                    <a:lnTo>
                      <a:pt x="5860" y="1101"/>
                    </a:lnTo>
                    <a:lnTo>
                      <a:pt x="5530" y="1"/>
                    </a:lnTo>
                    <a:close/>
                  </a:path>
                </a:pathLst>
              </a:custGeom>
              <a:solidFill>
                <a:srgbClr val="5AB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37"/>
              <p:cNvSpPr/>
              <p:nvPr/>
            </p:nvSpPr>
            <p:spPr>
              <a:xfrm>
                <a:off x="11491694" y="2955841"/>
                <a:ext cx="415736" cy="205152"/>
              </a:xfrm>
              <a:custGeom>
                <a:avLst/>
                <a:gdLst/>
                <a:ahLst/>
                <a:cxnLst/>
                <a:rect l="l" t="t" r="r" b="b"/>
                <a:pathLst>
                  <a:path w="5893" h="2908" extrusionOk="0">
                    <a:moveTo>
                      <a:pt x="5531" y="1"/>
                    </a:moveTo>
                    <a:lnTo>
                      <a:pt x="1" y="1587"/>
                    </a:lnTo>
                    <a:lnTo>
                      <a:pt x="378" y="2907"/>
                    </a:lnTo>
                    <a:lnTo>
                      <a:pt x="5892" y="1242"/>
                    </a:lnTo>
                    <a:lnTo>
                      <a:pt x="5531" y="1"/>
                    </a:lnTo>
                    <a:close/>
                  </a:path>
                </a:pathLst>
              </a:custGeom>
              <a:solidFill>
                <a:srgbClr val="5AB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7"/>
              <p:cNvSpPr/>
              <p:nvPr/>
            </p:nvSpPr>
            <p:spPr>
              <a:xfrm>
                <a:off x="11281111" y="1971639"/>
                <a:ext cx="1096238" cy="1855470"/>
              </a:xfrm>
              <a:custGeom>
                <a:avLst/>
                <a:gdLst/>
                <a:ahLst/>
                <a:cxnLst/>
                <a:rect l="l" t="t" r="r" b="b"/>
                <a:pathLst>
                  <a:path w="15539" h="26301" extrusionOk="0">
                    <a:moveTo>
                      <a:pt x="9537" y="0"/>
                    </a:moveTo>
                    <a:lnTo>
                      <a:pt x="8422" y="252"/>
                    </a:lnTo>
                    <a:lnTo>
                      <a:pt x="5091" y="974"/>
                    </a:lnTo>
                    <a:lnTo>
                      <a:pt x="4416" y="1116"/>
                    </a:lnTo>
                    <a:lnTo>
                      <a:pt x="1" y="4949"/>
                    </a:lnTo>
                    <a:lnTo>
                      <a:pt x="1" y="4949"/>
                    </a:lnTo>
                    <a:lnTo>
                      <a:pt x="928" y="4698"/>
                    </a:lnTo>
                    <a:lnTo>
                      <a:pt x="5484" y="3473"/>
                    </a:lnTo>
                    <a:lnTo>
                      <a:pt x="5657" y="4038"/>
                    </a:lnTo>
                    <a:lnTo>
                      <a:pt x="12098" y="26300"/>
                    </a:lnTo>
                    <a:lnTo>
                      <a:pt x="15539" y="21996"/>
                    </a:lnTo>
                    <a:lnTo>
                      <a:pt x="9537" y="0"/>
                    </a:lnTo>
                    <a:close/>
                  </a:path>
                </a:pathLst>
              </a:custGeom>
              <a:solidFill>
                <a:srgbClr val="5AB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37"/>
              <p:cNvSpPr/>
              <p:nvPr/>
            </p:nvSpPr>
            <p:spPr>
              <a:xfrm>
                <a:off x="11680125" y="1971639"/>
                <a:ext cx="697221" cy="1855470"/>
              </a:xfrm>
              <a:custGeom>
                <a:avLst/>
                <a:gdLst/>
                <a:ahLst/>
                <a:cxnLst/>
                <a:rect l="l" t="t" r="r" b="b"/>
                <a:pathLst>
                  <a:path w="9883" h="26301" extrusionOk="0">
                    <a:moveTo>
                      <a:pt x="3881" y="0"/>
                    </a:moveTo>
                    <a:lnTo>
                      <a:pt x="1" y="4038"/>
                    </a:lnTo>
                    <a:lnTo>
                      <a:pt x="6442" y="26300"/>
                    </a:lnTo>
                    <a:lnTo>
                      <a:pt x="9883" y="21996"/>
                    </a:lnTo>
                    <a:lnTo>
                      <a:pt x="3881" y="0"/>
                    </a:lnTo>
                    <a:close/>
                  </a:path>
                </a:pathLst>
              </a:custGeom>
              <a:solidFill>
                <a:srgbClr val="5AB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37"/>
              <p:cNvSpPr/>
              <p:nvPr/>
            </p:nvSpPr>
            <p:spPr>
              <a:xfrm>
                <a:off x="11915117" y="2607833"/>
                <a:ext cx="189632" cy="281555"/>
              </a:xfrm>
              <a:custGeom>
                <a:avLst/>
                <a:gdLst/>
                <a:ahLst/>
                <a:cxnLst/>
                <a:rect l="l" t="t" r="r" b="b"/>
                <a:pathLst>
                  <a:path w="2688" h="3991" extrusionOk="0">
                    <a:moveTo>
                      <a:pt x="2169" y="0"/>
                    </a:moveTo>
                    <a:lnTo>
                      <a:pt x="0" y="2247"/>
                    </a:lnTo>
                    <a:lnTo>
                      <a:pt x="535" y="3991"/>
                    </a:lnTo>
                    <a:lnTo>
                      <a:pt x="2687" y="1650"/>
                    </a:lnTo>
                    <a:lnTo>
                      <a:pt x="216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37"/>
              <p:cNvSpPr/>
              <p:nvPr/>
            </p:nvSpPr>
            <p:spPr>
              <a:xfrm>
                <a:off x="11346508" y="1989347"/>
                <a:ext cx="528754" cy="313725"/>
              </a:xfrm>
              <a:custGeom>
                <a:avLst/>
                <a:gdLst/>
                <a:ahLst/>
                <a:cxnLst/>
                <a:rect l="l" t="t" r="r" b="b"/>
                <a:pathLst>
                  <a:path w="7495" h="4447" extrusionOk="0">
                    <a:moveTo>
                      <a:pt x="7495" y="1"/>
                    </a:moveTo>
                    <a:lnTo>
                      <a:pt x="6945" y="111"/>
                    </a:lnTo>
                    <a:lnTo>
                      <a:pt x="6662" y="174"/>
                    </a:lnTo>
                    <a:lnTo>
                      <a:pt x="5877" y="346"/>
                    </a:lnTo>
                    <a:lnTo>
                      <a:pt x="5594" y="409"/>
                    </a:lnTo>
                    <a:lnTo>
                      <a:pt x="4887" y="566"/>
                    </a:lnTo>
                    <a:lnTo>
                      <a:pt x="4588" y="629"/>
                    </a:lnTo>
                    <a:lnTo>
                      <a:pt x="4164" y="723"/>
                    </a:lnTo>
                    <a:lnTo>
                      <a:pt x="1" y="4447"/>
                    </a:lnTo>
                    <a:lnTo>
                      <a:pt x="1148" y="4133"/>
                    </a:lnTo>
                    <a:lnTo>
                      <a:pt x="1462" y="4054"/>
                    </a:lnTo>
                    <a:lnTo>
                      <a:pt x="2405" y="3803"/>
                    </a:lnTo>
                    <a:lnTo>
                      <a:pt x="2703" y="3724"/>
                    </a:lnTo>
                    <a:lnTo>
                      <a:pt x="3536" y="3489"/>
                    </a:lnTo>
                    <a:lnTo>
                      <a:pt x="3834" y="3410"/>
                    </a:lnTo>
                    <a:lnTo>
                      <a:pt x="4557" y="3222"/>
                    </a:lnTo>
                    <a:lnTo>
                      <a:pt x="749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37"/>
              <p:cNvSpPr/>
              <p:nvPr/>
            </p:nvSpPr>
            <p:spPr>
              <a:xfrm>
                <a:off x="11427425" y="2029276"/>
                <a:ext cx="263848" cy="251643"/>
              </a:xfrm>
              <a:custGeom>
                <a:avLst/>
                <a:gdLst/>
                <a:ahLst/>
                <a:cxnLst/>
                <a:rect l="l" t="t" r="r" b="b"/>
                <a:pathLst>
                  <a:path w="3740" h="3567" extrusionOk="0">
                    <a:moveTo>
                      <a:pt x="3740" y="0"/>
                    </a:moveTo>
                    <a:lnTo>
                      <a:pt x="3441" y="63"/>
                    </a:lnTo>
                    <a:lnTo>
                      <a:pt x="1" y="3567"/>
                    </a:lnTo>
                    <a:lnTo>
                      <a:pt x="315" y="3488"/>
                    </a:lnTo>
                    <a:lnTo>
                      <a:pt x="3740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37"/>
              <p:cNvSpPr/>
              <p:nvPr/>
            </p:nvSpPr>
            <p:spPr>
              <a:xfrm>
                <a:off x="11516103" y="2013756"/>
                <a:ext cx="245011" cy="243883"/>
              </a:xfrm>
              <a:custGeom>
                <a:avLst/>
                <a:gdLst/>
                <a:ahLst/>
                <a:cxnLst/>
                <a:rect l="l" t="t" r="r" b="b"/>
                <a:pathLst>
                  <a:path w="3473" h="3457" extrusionOk="0">
                    <a:moveTo>
                      <a:pt x="3473" y="0"/>
                    </a:moveTo>
                    <a:lnTo>
                      <a:pt x="3190" y="63"/>
                    </a:lnTo>
                    <a:lnTo>
                      <a:pt x="1" y="3457"/>
                    </a:lnTo>
                    <a:lnTo>
                      <a:pt x="299" y="3378"/>
                    </a:lnTo>
                    <a:lnTo>
                      <a:pt x="3473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37"/>
              <p:cNvSpPr/>
              <p:nvPr/>
            </p:nvSpPr>
            <p:spPr>
              <a:xfrm>
                <a:off x="11595892" y="1997107"/>
                <a:ext cx="240567" cy="238380"/>
              </a:xfrm>
              <a:custGeom>
                <a:avLst/>
                <a:gdLst/>
                <a:ahLst/>
                <a:cxnLst/>
                <a:rect l="l" t="t" r="r" b="b"/>
                <a:pathLst>
                  <a:path w="3410" h="3379" extrusionOk="0">
                    <a:moveTo>
                      <a:pt x="3410" y="1"/>
                    </a:moveTo>
                    <a:lnTo>
                      <a:pt x="3127" y="64"/>
                    </a:lnTo>
                    <a:lnTo>
                      <a:pt x="1" y="3379"/>
                    </a:lnTo>
                    <a:lnTo>
                      <a:pt x="1" y="3379"/>
                    </a:lnTo>
                    <a:lnTo>
                      <a:pt x="299" y="3300"/>
                    </a:lnTo>
                    <a:lnTo>
                      <a:pt x="3410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37"/>
              <p:cNvSpPr/>
              <p:nvPr/>
            </p:nvSpPr>
            <p:spPr>
              <a:xfrm>
                <a:off x="10590596" y="2478167"/>
                <a:ext cx="413549" cy="130866"/>
              </a:xfrm>
              <a:custGeom>
                <a:avLst/>
                <a:gdLst/>
                <a:ahLst/>
                <a:cxnLst/>
                <a:rect l="l" t="t" r="r" b="b"/>
                <a:pathLst>
                  <a:path w="5862" h="1855" extrusionOk="0">
                    <a:moveTo>
                      <a:pt x="2923" y="0"/>
                    </a:moveTo>
                    <a:cubicBezTo>
                      <a:pt x="1321" y="0"/>
                      <a:pt x="1" y="409"/>
                      <a:pt x="1" y="927"/>
                    </a:cubicBezTo>
                    <a:cubicBezTo>
                      <a:pt x="1" y="1430"/>
                      <a:pt x="1321" y="1854"/>
                      <a:pt x="2923" y="1854"/>
                    </a:cubicBezTo>
                    <a:cubicBezTo>
                      <a:pt x="4541" y="1854"/>
                      <a:pt x="5861" y="1430"/>
                      <a:pt x="5861" y="927"/>
                    </a:cubicBezTo>
                    <a:cubicBezTo>
                      <a:pt x="5861" y="409"/>
                      <a:pt x="4541" y="0"/>
                      <a:pt x="29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37"/>
              <p:cNvSpPr/>
              <p:nvPr/>
            </p:nvSpPr>
            <p:spPr>
              <a:xfrm>
                <a:off x="10648233" y="1943350"/>
                <a:ext cx="304906" cy="478312"/>
              </a:xfrm>
              <a:custGeom>
                <a:avLst/>
                <a:gdLst/>
                <a:ahLst/>
                <a:cxnLst/>
                <a:rect l="l" t="t" r="r" b="b"/>
                <a:pathLst>
                  <a:path w="4322" h="6780" extrusionOk="0">
                    <a:moveTo>
                      <a:pt x="2193" y="1"/>
                    </a:moveTo>
                    <a:cubicBezTo>
                      <a:pt x="1957" y="1"/>
                      <a:pt x="1721" y="16"/>
                      <a:pt x="1493" y="56"/>
                    </a:cubicBezTo>
                    <a:lnTo>
                      <a:pt x="1431" y="71"/>
                    </a:lnTo>
                    <a:lnTo>
                      <a:pt x="1" y="323"/>
                    </a:lnTo>
                    <a:lnTo>
                      <a:pt x="158" y="6780"/>
                    </a:lnTo>
                    <a:lnTo>
                      <a:pt x="4101" y="6780"/>
                    </a:lnTo>
                    <a:lnTo>
                      <a:pt x="4321" y="276"/>
                    </a:lnTo>
                    <a:cubicBezTo>
                      <a:pt x="4321" y="276"/>
                      <a:pt x="3756" y="134"/>
                      <a:pt x="3033" y="56"/>
                    </a:cubicBezTo>
                    <a:cubicBezTo>
                      <a:pt x="2986" y="40"/>
                      <a:pt x="2939" y="40"/>
                      <a:pt x="2892" y="40"/>
                    </a:cubicBezTo>
                    <a:cubicBezTo>
                      <a:pt x="2664" y="16"/>
                      <a:pt x="2428" y="1"/>
                      <a:pt x="2193" y="1"/>
                    </a:cubicBezTo>
                    <a:close/>
                  </a:path>
                </a:pathLst>
              </a:custGeom>
              <a:solidFill>
                <a:srgbClr val="E562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37"/>
              <p:cNvSpPr/>
              <p:nvPr/>
            </p:nvSpPr>
            <p:spPr>
              <a:xfrm>
                <a:off x="10762449" y="1878517"/>
                <a:ext cx="76544" cy="76826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9" extrusionOk="0">
                    <a:moveTo>
                      <a:pt x="0" y="1"/>
                    </a:moveTo>
                    <a:lnTo>
                      <a:pt x="0" y="975"/>
                    </a:lnTo>
                    <a:cubicBezTo>
                      <a:pt x="183" y="1049"/>
                      <a:pt x="365" y="1089"/>
                      <a:pt x="545" y="1089"/>
                    </a:cubicBezTo>
                    <a:cubicBezTo>
                      <a:pt x="706" y="1089"/>
                      <a:pt x="866" y="1057"/>
                      <a:pt x="1021" y="990"/>
                    </a:cubicBezTo>
                    <a:cubicBezTo>
                      <a:pt x="1053" y="990"/>
                      <a:pt x="1068" y="975"/>
                      <a:pt x="1084" y="975"/>
                    </a:cubicBezTo>
                    <a:lnTo>
                      <a:pt x="1084" y="1"/>
                    </a:ln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37"/>
              <p:cNvSpPr/>
              <p:nvPr/>
            </p:nvSpPr>
            <p:spPr>
              <a:xfrm>
                <a:off x="10762449" y="1895166"/>
                <a:ext cx="76544" cy="5326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755" extrusionOk="0">
                    <a:moveTo>
                      <a:pt x="0" y="0"/>
                    </a:moveTo>
                    <a:lnTo>
                      <a:pt x="0" y="346"/>
                    </a:lnTo>
                    <a:cubicBezTo>
                      <a:pt x="251" y="503"/>
                      <a:pt x="629" y="707"/>
                      <a:pt x="1021" y="754"/>
                    </a:cubicBezTo>
                    <a:cubicBezTo>
                      <a:pt x="1053" y="754"/>
                      <a:pt x="1068" y="739"/>
                      <a:pt x="1084" y="739"/>
                    </a:cubicBezTo>
                    <a:lnTo>
                      <a:pt x="108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37"/>
              <p:cNvSpPr/>
              <p:nvPr/>
            </p:nvSpPr>
            <p:spPr>
              <a:xfrm>
                <a:off x="10673771" y="1742009"/>
                <a:ext cx="46632" cy="89807"/>
              </a:xfrm>
              <a:custGeom>
                <a:avLst/>
                <a:gdLst/>
                <a:ahLst/>
                <a:cxnLst/>
                <a:rect l="l" t="t" r="r" b="b"/>
                <a:pathLst>
                  <a:path w="661" h="1273" extrusionOk="0">
                    <a:moveTo>
                      <a:pt x="210" y="1"/>
                    </a:moveTo>
                    <a:cubicBezTo>
                      <a:pt x="0" y="1"/>
                      <a:pt x="6" y="554"/>
                      <a:pt x="142" y="977"/>
                    </a:cubicBezTo>
                    <a:cubicBezTo>
                      <a:pt x="232" y="1221"/>
                      <a:pt x="390" y="1273"/>
                      <a:pt x="507" y="1273"/>
                    </a:cubicBezTo>
                    <a:cubicBezTo>
                      <a:pt x="595" y="1273"/>
                      <a:pt x="660" y="1244"/>
                      <a:pt x="660" y="1244"/>
                    </a:cubicBezTo>
                    <a:lnTo>
                      <a:pt x="582" y="333"/>
                    </a:lnTo>
                    <a:cubicBezTo>
                      <a:pt x="582" y="333"/>
                      <a:pt x="472" y="66"/>
                      <a:pt x="236" y="3"/>
                    </a:cubicBezTo>
                    <a:cubicBezTo>
                      <a:pt x="227" y="1"/>
                      <a:pt x="218" y="1"/>
                      <a:pt x="210" y="1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37"/>
              <p:cNvSpPr/>
              <p:nvPr/>
            </p:nvSpPr>
            <p:spPr>
              <a:xfrm>
                <a:off x="10879910" y="1742009"/>
                <a:ext cx="47620" cy="89807"/>
              </a:xfrm>
              <a:custGeom>
                <a:avLst/>
                <a:gdLst/>
                <a:ahLst/>
                <a:cxnLst/>
                <a:rect l="l" t="t" r="r" b="b"/>
                <a:pathLst>
                  <a:path w="675" h="1273" extrusionOk="0">
                    <a:moveTo>
                      <a:pt x="466" y="1"/>
                    </a:moveTo>
                    <a:cubicBezTo>
                      <a:pt x="458" y="1"/>
                      <a:pt x="449" y="1"/>
                      <a:pt x="440" y="3"/>
                    </a:cubicBezTo>
                    <a:cubicBezTo>
                      <a:pt x="205" y="66"/>
                      <a:pt x="79" y="333"/>
                      <a:pt x="79" y="333"/>
                    </a:cubicBezTo>
                    <a:lnTo>
                      <a:pt x="0" y="1244"/>
                    </a:lnTo>
                    <a:cubicBezTo>
                      <a:pt x="0" y="1244"/>
                      <a:pt x="69" y="1273"/>
                      <a:pt x="158" y="1273"/>
                    </a:cubicBezTo>
                    <a:cubicBezTo>
                      <a:pt x="279" y="1273"/>
                      <a:pt x="438" y="1221"/>
                      <a:pt x="519" y="977"/>
                    </a:cubicBezTo>
                    <a:cubicBezTo>
                      <a:pt x="655" y="554"/>
                      <a:pt x="675" y="1"/>
                      <a:pt x="466" y="1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37"/>
              <p:cNvSpPr/>
              <p:nvPr/>
            </p:nvSpPr>
            <p:spPr>
              <a:xfrm>
                <a:off x="10708128" y="1697846"/>
                <a:ext cx="184058" cy="210655"/>
              </a:xfrm>
              <a:custGeom>
                <a:avLst/>
                <a:gdLst/>
                <a:ahLst/>
                <a:cxnLst/>
                <a:rect l="l" t="t" r="r" b="b"/>
                <a:pathLst>
                  <a:path w="2609" h="2986" extrusionOk="0">
                    <a:moveTo>
                      <a:pt x="0" y="1"/>
                    </a:moveTo>
                    <a:lnTo>
                      <a:pt x="0" y="1540"/>
                    </a:lnTo>
                    <a:cubicBezTo>
                      <a:pt x="0" y="2216"/>
                      <a:pt x="582" y="2986"/>
                      <a:pt x="1304" y="2986"/>
                    </a:cubicBezTo>
                    <a:cubicBezTo>
                      <a:pt x="2027" y="2986"/>
                      <a:pt x="2608" y="2216"/>
                      <a:pt x="2608" y="1540"/>
                    </a:cubicBezTo>
                    <a:lnTo>
                      <a:pt x="2608" y="1"/>
                    </a:ln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37"/>
              <p:cNvSpPr/>
              <p:nvPr/>
            </p:nvSpPr>
            <p:spPr>
              <a:xfrm>
                <a:off x="10677087" y="1600421"/>
                <a:ext cx="249456" cy="176228"/>
              </a:xfrm>
              <a:custGeom>
                <a:avLst/>
                <a:gdLst/>
                <a:ahLst/>
                <a:cxnLst/>
                <a:rect l="l" t="t" r="r" b="b"/>
                <a:pathLst>
                  <a:path w="3536" h="2498" extrusionOk="0">
                    <a:moveTo>
                      <a:pt x="1805" y="0"/>
                    </a:moveTo>
                    <a:cubicBezTo>
                      <a:pt x="1015" y="0"/>
                      <a:pt x="463" y="324"/>
                      <a:pt x="299" y="628"/>
                    </a:cubicBezTo>
                    <a:cubicBezTo>
                      <a:pt x="110" y="989"/>
                      <a:pt x="299" y="1382"/>
                      <a:pt x="299" y="1382"/>
                    </a:cubicBezTo>
                    <a:cubicBezTo>
                      <a:pt x="0" y="1837"/>
                      <a:pt x="440" y="2497"/>
                      <a:pt x="440" y="2497"/>
                    </a:cubicBezTo>
                    <a:cubicBezTo>
                      <a:pt x="754" y="2199"/>
                      <a:pt x="613" y="1382"/>
                      <a:pt x="613" y="1382"/>
                    </a:cubicBezTo>
                    <a:lnTo>
                      <a:pt x="613" y="1382"/>
                    </a:lnTo>
                    <a:cubicBezTo>
                      <a:pt x="991" y="1539"/>
                      <a:pt x="1399" y="1588"/>
                      <a:pt x="1763" y="1588"/>
                    </a:cubicBezTo>
                    <a:cubicBezTo>
                      <a:pt x="2383" y="1588"/>
                      <a:pt x="2875" y="1445"/>
                      <a:pt x="2875" y="1445"/>
                    </a:cubicBezTo>
                    <a:lnTo>
                      <a:pt x="2875" y="1445"/>
                    </a:lnTo>
                    <a:cubicBezTo>
                      <a:pt x="2797" y="2167"/>
                      <a:pt x="3048" y="2497"/>
                      <a:pt x="3048" y="2497"/>
                    </a:cubicBezTo>
                    <a:cubicBezTo>
                      <a:pt x="3472" y="1853"/>
                      <a:pt x="3190" y="1335"/>
                      <a:pt x="3190" y="1335"/>
                    </a:cubicBezTo>
                    <a:cubicBezTo>
                      <a:pt x="3331" y="1099"/>
                      <a:pt x="3535" y="282"/>
                      <a:pt x="2420" y="62"/>
                    </a:cubicBezTo>
                    <a:cubicBezTo>
                      <a:pt x="2202" y="19"/>
                      <a:pt x="1997" y="0"/>
                      <a:pt x="1805" y="0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37"/>
              <p:cNvSpPr/>
              <p:nvPr/>
            </p:nvSpPr>
            <p:spPr>
              <a:xfrm>
                <a:off x="10548480" y="1966066"/>
                <a:ext cx="131994" cy="242824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3442" extrusionOk="0">
                    <a:moveTo>
                      <a:pt x="1415" y="1"/>
                    </a:moveTo>
                    <a:cubicBezTo>
                      <a:pt x="1415" y="1"/>
                      <a:pt x="394" y="1446"/>
                      <a:pt x="1" y="2687"/>
                    </a:cubicBezTo>
                    <a:cubicBezTo>
                      <a:pt x="1" y="2687"/>
                      <a:pt x="535" y="3316"/>
                      <a:pt x="896" y="3442"/>
                    </a:cubicBezTo>
                    <a:lnTo>
                      <a:pt x="1541" y="1729"/>
                    </a:lnTo>
                    <a:cubicBezTo>
                      <a:pt x="1541" y="1729"/>
                      <a:pt x="1871" y="708"/>
                      <a:pt x="1415" y="1"/>
                    </a:cubicBezTo>
                    <a:close/>
                  </a:path>
                </a:pathLst>
              </a:custGeom>
              <a:solidFill>
                <a:srgbClr val="E562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37"/>
              <p:cNvSpPr/>
              <p:nvPr/>
            </p:nvSpPr>
            <p:spPr>
              <a:xfrm>
                <a:off x="10529644" y="2154497"/>
                <a:ext cx="179614" cy="237251"/>
              </a:xfrm>
              <a:custGeom>
                <a:avLst/>
                <a:gdLst/>
                <a:ahLst/>
                <a:cxnLst/>
                <a:rect l="l" t="t" r="r" b="b"/>
                <a:pathLst>
                  <a:path w="2546" h="3363" extrusionOk="0">
                    <a:moveTo>
                      <a:pt x="268" y="1"/>
                    </a:moveTo>
                    <a:lnTo>
                      <a:pt x="79" y="645"/>
                    </a:lnTo>
                    <a:cubicBezTo>
                      <a:pt x="1" y="959"/>
                      <a:pt x="127" y="1289"/>
                      <a:pt x="378" y="1493"/>
                    </a:cubicBezTo>
                    <a:lnTo>
                      <a:pt x="2043" y="3363"/>
                    </a:lnTo>
                    <a:lnTo>
                      <a:pt x="2546" y="3001"/>
                    </a:lnTo>
                    <a:cubicBezTo>
                      <a:pt x="1650" y="1587"/>
                      <a:pt x="1163" y="771"/>
                      <a:pt x="1163" y="771"/>
                    </a:cubicBezTo>
                    <a:cubicBezTo>
                      <a:pt x="943" y="268"/>
                      <a:pt x="268" y="16"/>
                      <a:pt x="268" y="1"/>
                    </a:cubicBezTo>
                    <a:close/>
                  </a:path>
                </a:pathLst>
              </a:custGeom>
              <a:solidFill>
                <a:srgbClr val="E562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37"/>
              <p:cNvSpPr/>
              <p:nvPr/>
            </p:nvSpPr>
            <p:spPr>
              <a:xfrm>
                <a:off x="10920898" y="1962750"/>
                <a:ext cx="131994" cy="243953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3458" extrusionOk="0">
                    <a:moveTo>
                      <a:pt x="456" y="1"/>
                    </a:moveTo>
                    <a:cubicBezTo>
                      <a:pt x="1" y="723"/>
                      <a:pt x="331" y="1776"/>
                      <a:pt x="331" y="1776"/>
                    </a:cubicBezTo>
                    <a:lnTo>
                      <a:pt x="975" y="3457"/>
                    </a:lnTo>
                    <a:cubicBezTo>
                      <a:pt x="1336" y="3331"/>
                      <a:pt x="1870" y="2687"/>
                      <a:pt x="1870" y="2687"/>
                    </a:cubicBezTo>
                    <a:cubicBezTo>
                      <a:pt x="1478" y="1462"/>
                      <a:pt x="456" y="1"/>
                      <a:pt x="456" y="1"/>
                    </a:cubicBezTo>
                    <a:close/>
                  </a:path>
                </a:pathLst>
              </a:custGeom>
              <a:solidFill>
                <a:srgbClr val="E562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37"/>
              <p:cNvSpPr/>
              <p:nvPr/>
            </p:nvSpPr>
            <p:spPr>
              <a:xfrm>
                <a:off x="10892114" y="2152310"/>
                <a:ext cx="179614" cy="237251"/>
              </a:xfrm>
              <a:custGeom>
                <a:avLst/>
                <a:gdLst/>
                <a:ahLst/>
                <a:cxnLst/>
                <a:rect l="l" t="t" r="r" b="b"/>
                <a:pathLst>
                  <a:path w="2546" h="3363" extrusionOk="0">
                    <a:moveTo>
                      <a:pt x="2278" y="0"/>
                    </a:moveTo>
                    <a:cubicBezTo>
                      <a:pt x="2278" y="0"/>
                      <a:pt x="1603" y="252"/>
                      <a:pt x="1383" y="770"/>
                    </a:cubicBezTo>
                    <a:cubicBezTo>
                      <a:pt x="1383" y="770"/>
                      <a:pt x="912" y="1587"/>
                      <a:pt x="0" y="3001"/>
                    </a:cubicBezTo>
                    <a:lnTo>
                      <a:pt x="503" y="3362"/>
                    </a:lnTo>
                    <a:lnTo>
                      <a:pt x="2168" y="1493"/>
                    </a:lnTo>
                    <a:cubicBezTo>
                      <a:pt x="2420" y="1289"/>
                      <a:pt x="2545" y="943"/>
                      <a:pt x="2467" y="644"/>
                    </a:cubicBezTo>
                    <a:lnTo>
                      <a:pt x="2278" y="0"/>
                    </a:lnTo>
                    <a:close/>
                  </a:path>
                </a:pathLst>
              </a:custGeom>
              <a:solidFill>
                <a:srgbClr val="E562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37"/>
              <p:cNvSpPr/>
              <p:nvPr/>
            </p:nvSpPr>
            <p:spPr>
              <a:xfrm>
                <a:off x="10800121" y="2379966"/>
                <a:ext cx="190690" cy="601417"/>
              </a:xfrm>
              <a:custGeom>
                <a:avLst/>
                <a:gdLst/>
                <a:ahLst/>
                <a:cxnLst/>
                <a:rect l="l" t="t" r="r" b="b"/>
                <a:pathLst>
                  <a:path w="2703" h="8525" extrusionOk="0">
                    <a:moveTo>
                      <a:pt x="1299" y="0"/>
                    </a:moveTo>
                    <a:cubicBezTo>
                      <a:pt x="440" y="0"/>
                      <a:pt x="152" y="1044"/>
                      <a:pt x="47" y="1565"/>
                    </a:cubicBezTo>
                    <a:cubicBezTo>
                      <a:pt x="16" y="1722"/>
                      <a:pt x="0" y="1879"/>
                      <a:pt x="16" y="2052"/>
                    </a:cubicBezTo>
                    <a:cubicBezTo>
                      <a:pt x="315" y="5084"/>
                      <a:pt x="644" y="8525"/>
                      <a:pt x="644" y="8525"/>
                    </a:cubicBezTo>
                    <a:lnTo>
                      <a:pt x="1571" y="8525"/>
                    </a:lnTo>
                    <a:lnTo>
                      <a:pt x="2310" y="2602"/>
                    </a:lnTo>
                    <a:cubicBezTo>
                      <a:pt x="2310" y="2602"/>
                      <a:pt x="2703" y="183"/>
                      <a:pt x="1446" y="10"/>
                    </a:cubicBezTo>
                    <a:cubicBezTo>
                      <a:pt x="1395" y="3"/>
                      <a:pt x="1346" y="0"/>
                      <a:pt x="1299" y="0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37"/>
              <p:cNvSpPr/>
              <p:nvPr/>
            </p:nvSpPr>
            <p:spPr>
              <a:xfrm>
                <a:off x="10531901" y="2377073"/>
                <a:ext cx="320356" cy="191960"/>
              </a:xfrm>
              <a:custGeom>
                <a:avLst/>
                <a:gdLst/>
                <a:ahLst/>
                <a:cxnLst/>
                <a:rect l="l" t="t" r="r" b="b"/>
                <a:pathLst>
                  <a:path w="4541" h="2721" extrusionOk="0">
                    <a:moveTo>
                      <a:pt x="389" y="1"/>
                    </a:moveTo>
                    <a:cubicBezTo>
                      <a:pt x="249" y="1"/>
                      <a:pt x="119" y="16"/>
                      <a:pt x="0" y="51"/>
                    </a:cubicBezTo>
                    <a:cubicBezTo>
                      <a:pt x="0" y="51"/>
                      <a:pt x="1179" y="1810"/>
                      <a:pt x="2498" y="2502"/>
                    </a:cubicBezTo>
                    <a:cubicBezTo>
                      <a:pt x="2799" y="2659"/>
                      <a:pt x="3064" y="2720"/>
                      <a:pt x="3295" y="2720"/>
                    </a:cubicBezTo>
                    <a:cubicBezTo>
                      <a:pt x="4151" y="2720"/>
                      <a:pt x="4541" y="1873"/>
                      <a:pt x="4541" y="1873"/>
                    </a:cubicBezTo>
                    <a:cubicBezTo>
                      <a:pt x="4541" y="1873"/>
                      <a:pt x="1917" y="1"/>
                      <a:pt x="389" y="1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37"/>
              <p:cNvSpPr/>
              <p:nvPr/>
            </p:nvSpPr>
            <p:spPr>
              <a:xfrm>
                <a:off x="10651619" y="2332981"/>
                <a:ext cx="290444" cy="124869"/>
              </a:xfrm>
              <a:custGeom>
                <a:avLst/>
                <a:gdLst/>
                <a:ahLst/>
                <a:cxnLst/>
                <a:rect l="l" t="t" r="r" b="b"/>
                <a:pathLst>
                  <a:path w="4117" h="1770" extrusionOk="0">
                    <a:moveTo>
                      <a:pt x="110" y="0"/>
                    </a:moveTo>
                    <a:cubicBezTo>
                      <a:pt x="110" y="0"/>
                      <a:pt x="0" y="1414"/>
                      <a:pt x="691" y="1634"/>
                    </a:cubicBezTo>
                    <a:cubicBezTo>
                      <a:pt x="989" y="1722"/>
                      <a:pt x="1541" y="1769"/>
                      <a:pt x="2099" y="1769"/>
                    </a:cubicBezTo>
                    <a:cubicBezTo>
                      <a:pt x="2836" y="1769"/>
                      <a:pt x="3583" y="1687"/>
                      <a:pt x="3771" y="1508"/>
                    </a:cubicBezTo>
                    <a:cubicBezTo>
                      <a:pt x="4116" y="1178"/>
                      <a:pt x="4038" y="63"/>
                      <a:pt x="4038" y="63"/>
                    </a:cubicBez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37"/>
              <p:cNvSpPr/>
              <p:nvPr/>
            </p:nvSpPr>
            <p:spPr>
              <a:xfrm>
                <a:off x="10591725" y="2140106"/>
                <a:ext cx="411292" cy="215099"/>
              </a:xfrm>
              <a:custGeom>
                <a:avLst/>
                <a:gdLst/>
                <a:ahLst/>
                <a:cxnLst/>
                <a:rect l="l" t="t" r="r" b="b"/>
                <a:pathLst>
                  <a:path w="5830" h="3049" extrusionOk="0">
                    <a:moveTo>
                      <a:pt x="409" y="0"/>
                    </a:moveTo>
                    <a:cubicBezTo>
                      <a:pt x="189" y="0"/>
                      <a:pt x="1" y="205"/>
                      <a:pt x="48" y="440"/>
                    </a:cubicBezTo>
                    <a:lnTo>
                      <a:pt x="488" y="3048"/>
                    </a:lnTo>
                    <a:lnTo>
                      <a:pt x="5342" y="3048"/>
                    </a:lnTo>
                    <a:lnTo>
                      <a:pt x="5782" y="440"/>
                    </a:lnTo>
                    <a:cubicBezTo>
                      <a:pt x="5829" y="205"/>
                      <a:pt x="5657" y="0"/>
                      <a:pt x="5421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37"/>
              <p:cNvSpPr/>
              <p:nvPr/>
            </p:nvSpPr>
            <p:spPr>
              <a:xfrm>
                <a:off x="10626081" y="2355133"/>
                <a:ext cx="342579" cy="39930"/>
              </a:xfrm>
              <a:custGeom>
                <a:avLst/>
                <a:gdLst/>
                <a:ahLst/>
                <a:cxnLst/>
                <a:rect l="l" t="t" r="r" b="b"/>
                <a:pathLst>
                  <a:path w="4856" h="566" extrusionOk="0">
                    <a:moveTo>
                      <a:pt x="1" y="0"/>
                    </a:moveTo>
                    <a:cubicBezTo>
                      <a:pt x="1" y="315"/>
                      <a:pt x="268" y="566"/>
                      <a:pt x="582" y="566"/>
                    </a:cubicBezTo>
                    <a:lnTo>
                      <a:pt x="4290" y="566"/>
                    </a:lnTo>
                    <a:cubicBezTo>
                      <a:pt x="4604" y="566"/>
                      <a:pt x="4855" y="315"/>
                      <a:pt x="485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37"/>
              <p:cNvSpPr/>
              <p:nvPr/>
            </p:nvSpPr>
            <p:spPr>
              <a:xfrm>
                <a:off x="10771267" y="2225468"/>
                <a:ext cx="59965" cy="59895"/>
              </a:xfrm>
              <a:custGeom>
                <a:avLst/>
                <a:gdLst/>
                <a:ahLst/>
                <a:cxnLst/>
                <a:rect l="l" t="t" r="r" b="b"/>
                <a:pathLst>
                  <a:path w="850" h="849" extrusionOk="0">
                    <a:moveTo>
                      <a:pt x="425" y="0"/>
                    </a:moveTo>
                    <a:cubicBezTo>
                      <a:pt x="189" y="0"/>
                      <a:pt x="1" y="189"/>
                      <a:pt x="1" y="424"/>
                    </a:cubicBezTo>
                    <a:cubicBezTo>
                      <a:pt x="1" y="660"/>
                      <a:pt x="189" y="849"/>
                      <a:pt x="425" y="849"/>
                    </a:cubicBezTo>
                    <a:cubicBezTo>
                      <a:pt x="661" y="849"/>
                      <a:pt x="849" y="660"/>
                      <a:pt x="849" y="424"/>
                    </a:cubicBezTo>
                    <a:cubicBezTo>
                      <a:pt x="849" y="189"/>
                      <a:pt x="661" y="0"/>
                      <a:pt x="425" y="0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37"/>
              <p:cNvSpPr/>
              <p:nvPr/>
            </p:nvSpPr>
            <p:spPr>
              <a:xfrm>
                <a:off x="11002944" y="2476968"/>
                <a:ext cx="167409" cy="103846"/>
              </a:xfrm>
              <a:custGeom>
                <a:avLst/>
                <a:gdLst/>
                <a:ahLst/>
                <a:cxnLst/>
                <a:rect l="l" t="t" r="r" b="b"/>
                <a:pathLst>
                  <a:path w="2373" h="1472" extrusionOk="0">
                    <a:moveTo>
                      <a:pt x="2130" y="1"/>
                    </a:moveTo>
                    <a:cubicBezTo>
                      <a:pt x="1987" y="1"/>
                      <a:pt x="1759" y="65"/>
                      <a:pt x="1430" y="112"/>
                    </a:cubicBezTo>
                    <a:cubicBezTo>
                      <a:pt x="1179" y="127"/>
                      <a:pt x="927" y="143"/>
                      <a:pt x="723" y="159"/>
                    </a:cubicBezTo>
                    <a:lnTo>
                      <a:pt x="283" y="159"/>
                    </a:lnTo>
                    <a:lnTo>
                      <a:pt x="0" y="803"/>
                    </a:lnTo>
                    <a:cubicBezTo>
                      <a:pt x="0" y="803"/>
                      <a:pt x="220" y="928"/>
                      <a:pt x="472" y="1054"/>
                    </a:cubicBezTo>
                    <a:cubicBezTo>
                      <a:pt x="660" y="1148"/>
                      <a:pt x="849" y="1258"/>
                      <a:pt x="990" y="1337"/>
                    </a:cubicBezTo>
                    <a:cubicBezTo>
                      <a:pt x="1129" y="1424"/>
                      <a:pt x="1274" y="1471"/>
                      <a:pt x="1415" y="1471"/>
                    </a:cubicBezTo>
                    <a:cubicBezTo>
                      <a:pt x="1578" y="1471"/>
                      <a:pt x="1735" y="1409"/>
                      <a:pt x="1870" y="1274"/>
                    </a:cubicBezTo>
                    <a:cubicBezTo>
                      <a:pt x="2137" y="1023"/>
                      <a:pt x="2373" y="331"/>
                      <a:pt x="2310" y="112"/>
                    </a:cubicBezTo>
                    <a:cubicBezTo>
                      <a:pt x="2285" y="29"/>
                      <a:pt x="2226" y="1"/>
                      <a:pt x="213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37"/>
              <p:cNvSpPr/>
              <p:nvPr/>
            </p:nvSpPr>
            <p:spPr>
              <a:xfrm>
                <a:off x="10470948" y="2266738"/>
                <a:ext cx="567555" cy="282402"/>
              </a:xfrm>
              <a:custGeom>
                <a:avLst/>
                <a:gdLst/>
                <a:ahLst/>
                <a:cxnLst/>
                <a:rect l="l" t="t" r="r" b="b"/>
                <a:pathLst>
                  <a:path w="8045" h="4003" extrusionOk="0">
                    <a:moveTo>
                      <a:pt x="1599" y="1"/>
                    </a:moveTo>
                    <a:cubicBezTo>
                      <a:pt x="1343" y="1"/>
                      <a:pt x="1064" y="63"/>
                      <a:pt x="801" y="248"/>
                    </a:cubicBezTo>
                    <a:cubicBezTo>
                      <a:pt x="0" y="798"/>
                      <a:pt x="849" y="1850"/>
                      <a:pt x="1728" y="2212"/>
                    </a:cubicBezTo>
                    <a:cubicBezTo>
                      <a:pt x="2608" y="2573"/>
                      <a:pt x="7808" y="4003"/>
                      <a:pt x="7808" y="4003"/>
                    </a:cubicBezTo>
                    <a:cubicBezTo>
                      <a:pt x="7903" y="3814"/>
                      <a:pt x="7966" y="3469"/>
                      <a:pt x="8044" y="3123"/>
                    </a:cubicBezTo>
                    <a:cubicBezTo>
                      <a:pt x="8044" y="3123"/>
                      <a:pt x="6504" y="2243"/>
                      <a:pt x="5640" y="1678"/>
                    </a:cubicBezTo>
                    <a:cubicBezTo>
                      <a:pt x="3661" y="405"/>
                      <a:pt x="2561" y="264"/>
                      <a:pt x="2561" y="264"/>
                    </a:cubicBezTo>
                    <a:cubicBezTo>
                      <a:pt x="2561" y="264"/>
                      <a:pt x="2127" y="1"/>
                      <a:pt x="1599" y="1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37"/>
              <p:cNvSpPr/>
              <p:nvPr/>
            </p:nvSpPr>
            <p:spPr>
              <a:xfrm>
                <a:off x="10839980" y="2981309"/>
                <a:ext cx="152735" cy="172136"/>
              </a:xfrm>
              <a:custGeom>
                <a:avLst/>
                <a:gdLst/>
                <a:ahLst/>
                <a:cxnLst/>
                <a:rect l="l" t="t" r="r" b="b"/>
                <a:pathLst>
                  <a:path w="2165" h="2440" extrusionOk="0">
                    <a:moveTo>
                      <a:pt x="79" y="1"/>
                    </a:moveTo>
                    <a:lnTo>
                      <a:pt x="1" y="551"/>
                    </a:lnTo>
                    <a:cubicBezTo>
                      <a:pt x="1" y="551"/>
                      <a:pt x="614" y="2389"/>
                      <a:pt x="1399" y="2436"/>
                    </a:cubicBezTo>
                    <a:cubicBezTo>
                      <a:pt x="1428" y="2438"/>
                      <a:pt x="1456" y="2439"/>
                      <a:pt x="1483" y="2439"/>
                    </a:cubicBezTo>
                    <a:cubicBezTo>
                      <a:pt x="1906" y="2439"/>
                      <a:pt x="2165" y="2205"/>
                      <a:pt x="1855" y="1541"/>
                    </a:cubicBezTo>
                    <a:cubicBezTo>
                      <a:pt x="1525" y="834"/>
                      <a:pt x="991" y="1"/>
                      <a:pt x="991" y="1"/>
                    </a:cubicBezTo>
                    <a:cubicBezTo>
                      <a:pt x="745" y="6"/>
                      <a:pt x="561" y="8"/>
                      <a:pt x="426" y="8"/>
                    </a:cubicBezTo>
                    <a:cubicBezTo>
                      <a:pt x="156" y="8"/>
                      <a:pt x="79" y="1"/>
                      <a:pt x="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37"/>
              <p:cNvSpPr/>
              <p:nvPr/>
            </p:nvSpPr>
            <p:spPr>
              <a:xfrm>
                <a:off x="9876872" y="2508079"/>
                <a:ext cx="409034" cy="116474"/>
              </a:xfrm>
              <a:custGeom>
                <a:avLst/>
                <a:gdLst/>
                <a:ahLst/>
                <a:cxnLst/>
                <a:rect l="l" t="t" r="r" b="b"/>
                <a:pathLst>
                  <a:path w="5798" h="1651" extrusionOk="0">
                    <a:moveTo>
                      <a:pt x="2907" y="0"/>
                    </a:moveTo>
                    <a:cubicBezTo>
                      <a:pt x="1304" y="0"/>
                      <a:pt x="0" y="362"/>
                      <a:pt x="0" y="817"/>
                    </a:cubicBezTo>
                    <a:cubicBezTo>
                      <a:pt x="0" y="1289"/>
                      <a:pt x="1304" y="1650"/>
                      <a:pt x="2907" y="1650"/>
                    </a:cubicBezTo>
                    <a:cubicBezTo>
                      <a:pt x="4493" y="1650"/>
                      <a:pt x="5797" y="1289"/>
                      <a:pt x="5797" y="817"/>
                    </a:cubicBezTo>
                    <a:cubicBezTo>
                      <a:pt x="5797" y="362"/>
                      <a:pt x="4493" y="0"/>
                      <a:pt x="29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37"/>
              <p:cNvSpPr/>
              <p:nvPr/>
            </p:nvSpPr>
            <p:spPr>
              <a:xfrm>
                <a:off x="9789252" y="1957248"/>
                <a:ext cx="202965" cy="437818"/>
              </a:xfrm>
              <a:custGeom>
                <a:avLst/>
                <a:gdLst/>
                <a:ahLst/>
                <a:cxnLst/>
                <a:rect l="l" t="t" r="r" b="b"/>
                <a:pathLst>
                  <a:path w="2877" h="6206" extrusionOk="0">
                    <a:moveTo>
                      <a:pt x="2876" y="0"/>
                    </a:moveTo>
                    <a:lnTo>
                      <a:pt x="2876" y="0"/>
                    </a:lnTo>
                    <a:cubicBezTo>
                      <a:pt x="2876" y="1"/>
                      <a:pt x="2043" y="3048"/>
                      <a:pt x="1" y="5797"/>
                    </a:cubicBezTo>
                    <a:cubicBezTo>
                      <a:pt x="1" y="6112"/>
                      <a:pt x="284" y="6206"/>
                      <a:pt x="519" y="6206"/>
                    </a:cubicBezTo>
                    <a:cubicBezTo>
                      <a:pt x="1132" y="5562"/>
                      <a:pt x="2860" y="2655"/>
                      <a:pt x="2860" y="2655"/>
                    </a:cubicBezTo>
                    <a:lnTo>
                      <a:pt x="2876" y="0"/>
                    </a:lnTo>
                    <a:close/>
                  </a:path>
                </a:pathLst>
              </a:custGeom>
              <a:solidFill>
                <a:srgbClr val="5AB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37"/>
              <p:cNvSpPr/>
              <p:nvPr/>
            </p:nvSpPr>
            <p:spPr>
              <a:xfrm>
                <a:off x="9558775" y="2851643"/>
                <a:ext cx="58766" cy="51711"/>
              </a:xfrm>
              <a:custGeom>
                <a:avLst/>
                <a:gdLst/>
                <a:ahLst/>
                <a:cxnLst/>
                <a:rect l="l" t="t" r="r" b="b"/>
                <a:pathLst>
                  <a:path w="833" h="733" extrusionOk="0">
                    <a:moveTo>
                      <a:pt x="236" y="1"/>
                    </a:moveTo>
                    <a:lnTo>
                      <a:pt x="0" y="456"/>
                    </a:lnTo>
                    <a:cubicBezTo>
                      <a:pt x="119" y="685"/>
                      <a:pt x="349" y="733"/>
                      <a:pt x="521" y="733"/>
                    </a:cubicBezTo>
                    <a:cubicBezTo>
                      <a:pt x="645" y="733"/>
                      <a:pt x="738" y="708"/>
                      <a:pt x="738" y="708"/>
                    </a:cubicBezTo>
                    <a:lnTo>
                      <a:pt x="833" y="236"/>
                    </a:lnTo>
                    <a:lnTo>
                      <a:pt x="236" y="1"/>
                    </a:ln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37"/>
              <p:cNvSpPr/>
              <p:nvPr/>
            </p:nvSpPr>
            <p:spPr>
              <a:xfrm>
                <a:off x="9427064" y="2883813"/>
                <a:ext cx="183847" cy="187868"/>
              </a:xfrm>
              <a:custGeom>
                <a:avLst/>
                <a:gdLst/>
                <a:ahLst/>
                <a:cxnLst/>
                <a:rect l="l" t="t" r="r" b="b"/>
                <a:pathLst>
                  <a:path w="2606" h="2663" extrusionOk="0">
                    <a:moveTo>
                      <a:pt x="1867" y="0"/>
                    </a:moveTo>
                    <a:cubicBezTo>
                      <a:pt x="1867" y="0"/>
                      <a:pt x="1239" y="943"/>
                      <a:pt x="642" y="1572"/>
                    </a:cubicBezTo>
                    <a:cubicBezTo>
                      <a:pt x="0" y="2226"/>
                      <a:pt x="253" y="2663"/>
                      <a:pt x="746" y="2663"/>
                    </a:cubicBezTo>
                    <a:cubicBezTo>
                      <a:pt x="845" y="2663"/>
                      <a:pt x="953" y="2645"/>
                      <a:pt x="1066" y="2608"/>
                    </a:cubicBezTo>
                    <a:cubicBezTo>
                      <a:pt x="1726" y="2388"/>
                      <a:pt x="2150" y="1603"/>
                      <a:pt x="2354" y="1399"/>
                    </a:cubicBezTo>
                    <a:cubicBezTo>
                      <a:pt x="2558" y="1179"/>
                      <a:pt x="2605" y="252"/>
                      <a:pt x="2605" y="252"/>
                    </a:cubicBezTo>
                    <a:lnTo>
                      <a:pt x="2605" y="252"/>
                    </a:lnTo>
                    <a:cubicBezTo>
                      <a:pt x="2588" y="252"/>
                      <a:pt x="2571" y="252"/>
                      <a:pt x="2554" y="252"/>
                    </a:cubicBezTo>
                    <a:cubicBezTo>
                      <a:pt x="1986" y="252"/>
                      <a:pt x="1867" y="0"/>
                      <a:pt x="1867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37"/>
              <p:cNvSpPr/>
              <p:nvPr/>
            </p:nvSpPr>
            <p:spPr>
              <a:xfrm>
                <a:off x="9564278" y="2423846"/>
                <a:ext cx="581946" cy="461169"/>
              </a:xfrm>
              <a:custGeom>
                <a:avLst/>
                <a:gdLst/>
                <a:ahLst/>
                <a:cxnLst/>
                <a:rect l="l" t="t" r="r" b="b"/>
                <a:pathLst>
                  <a:path w="8249" h="6537" extrusionOk="0">
                    <a:moveTo>
                      <a:pt x="6175" y="0"/>
                    </a:moveTo>
                    <a:cubicBezTo>
                      <a:pt x="6175" y="0"/>
                      <a:pt x="3693" y="173"/>
                      <a:pt x="2577" y="865"/>
                    </a:cubicBezTo>
                    <a:cubicBezTo>
                      <a:pt x="1446" y="1572"/>
                      <a:pt x="1" y="6112"/>
                      <a:pt x="1" y="6112"/>
                    </a:cubicBezTo>
                    <a:cubicBezTo>
                      <a:pt x="95" y="6426"/>
                      <a:pt x="393" y="6536"/>
                      <a:pt x="786" y="6536"/>
                    </a:cubicBezTo>
                    <a:cubicBezTo>
                      <a:pt x="786" y="6536"/>
                      <a:pt x="2719" y="4242"/>
                      <a:pt x="3363" y="2200"/>
                    </a:cubicBezTo>
                    <a:cubicBezTo>
                      <a:pt x="3363" y="2200"/>
                      <a:pt x="3488" y="2208"/>
                      <a:pt x="3699" y="2208"/>
                    </a:cubicBezTo>
                    <a:cubicBezTo>
                      <a:pt x="4611" y="2208"/>
                      <a:pt x="7137" y="2063"/>
                      <a:pt x="8170" y="519"/>
                    </a:cubicBezTo>
                    <a:cubicBezTo>
                      <a:pt x="8249" y="393"/>
                      <a:pt x="6646" y="189"/>
                      <a:pt x="6175" y="0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37"/>
              <p:cNvSpPr/>
              <p:nvPr/>
            </p:nvSpPr>
            <p:spPr>
              <a:xfrm>
                <a:off x="10077437" y="1581373"/>
                <a:ext cx="136439" cy="131289"/>
              </a:xfrm>
              <a:custGeom>
                <a:avLst/>
                <a:gdLst/>
                <a:ahLst/>
                <a:cxnLst/>
                <a:rect l="l" t="t" r="r" b="b"/>
                <a:pathLst>
                  <a:path w="1934" h="1861" extrusionOk="0">
                    <a:moveTo>
                      <a:pt x="975" y="0"/>
                    </a:moveTo>
                    <a:cubicBezTo>
                      <a:pt x="544" y="0"/>
                      <a:pt x="154" y="306"/>
                      <a:pt x="64" y="741"/>
                    </a:cubicBezTo>
                    <a:cubicBezTo>
                      <a:pt x="48" y="772"/>
                      <a:pt x="48" y="819"/>
                      <a:pt x="48" y="851"/>
                    </a:cubicBezTo>
                    <a:cubicBezTo>
                      <a:pt x="1" y="1369"/>
                      <a:pt x="378" y="1809"/>
                      <a:pt x="881" y="1856"/>
                    </a:cubicBezTo>
                    <a:cubicBezTo>
                      <a:pt x="910" y="1859"/>
                      <a:pt x="939" y="1860"/>
                      <a:pt x="968" y="1860"/>
                    </a:cubicBezTo>
                    <a:cubicBezTo>
                      <a:pt x="1107" y="1860"/>
                      <a:pt x="1235" y="1830"/>
                      <a:pt x="1352" y="1778"/>
                    </a:cubicBezTo>
                    <a:cubicBezTo>
                      <a:pt x="1635" y="1652"/>
                      <a:pt x="1855" y="1353"/>
                      <a:pt x="1886" y="1008"/>
                    </a:cubicBezTo>
                    <a:cubicBezTo>
                      <a:pt x="1933" y="505"/>
                      <a:pt x="1556" y="49"/>
                      <a:pt x="1038" y="2"/>
                    </a:cubicBezTo>
                    <a:cubicBezTo>
                      <a:pt x="1017" y="1"/>
                      <a:pt x="996" y="0"/>
                      <a:pt x="975" y="0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37"/>
              <p:cNvSpPr/>
              <p:nvPr/>
            </p:nvSpPr>
            <p:spPr>
              <a:xfrm>
                <a:off x="10077437" y="1633578"/>
                <a:ext cx="95380" cy="79084"/>
              </a:xfrm>
              <a:custGeom>
                <a:avLst/>
                <a:gdLst/>
                <a:ahLst/>
                <a:cxnLst/>
                <a:rect l="l" t="t" r="r" b="b"/>
                <a:pathLst>
                  <a:path w="1352" h="1121" extrusionOk="0">
                    <a:moveTo>
                      <a:pt x="64" y="1"/>
                    </a:moveTo>
                    <a:cubicBezTo>
                      <a:pt x="48" y="32"/>
                      <a:pt x="48" y="79"/>
                      <a:pt x="48" y="111"/>
                    </a:cubicBezTo>
                    <a:cubicBezTo>
                      <a:pt x="1" y="629"/>
                      <a:pt x="378" y="1069"/>
                      <a:pt x="881" y="1116"/>
                    </a:cubicBezTo>
                    <a:cubicBezTo>
                      <a:pt x="910" y="1119"/>
                      <a:pt x="939" y="1120"/>
                      <a:pt x="968" y="1120"/>
                    </a:cubicBezTo>
                    <a:cubicBezTo>
                      <a:pt x="1107" y="1120"/>
                      <a:pt x="1235" y="1090"/>
                      <a:pt x="1352" y="1038"/>
                    </a:cubicBezTo>
                    <a:cubicBezTo>
                      <a:pt x="1101" y="221"/>
                      <a:pt x="346" y="32"/>
                      <a:pt x="6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37"/>
              <p:cNvSpPr/>
              <p:nvPr/>
            </p:nvSpPr>
            <p:spPr>
              <a:xfrm>
                <a:off x="9931122" y="1792732"/>
                <a:ext cx="56650" cy="153511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176" extrusionOk="0">
                    <a:moveTo>
                      <a:pt x="67" y="0"/>
                    </a:moveTo>
                    <a:cubicBezTo>
                      <a:pt x="41" y="0"/>
                      <a:pt x="18" y="7"/>
                      <a:pt x="1" y="23"/>
                    </a:cubicBezTo>
                    <a:cubicBezTo>
                      <a:pt x="1" y="23"/>
                      <a:pt x="48" y="761"/>
                      <a:pt x="237" y="1170"/>
                    </a:cubicBezTo>
                    <a:cubicBezTo>
                      <a:pt x="457" y="1625"/>
                      <a:pt x="598" y="1704"/>
                      <a:pt x="567" y="2175"/>
                    </a:cubicBezTo>
                    <a:cubicBezTo>
                      <a:pt x="567" y="2175"/>
                      <a:pt x="802" y="1939"/>
                      <a:pt x="771" y="1704"/>
                    </a:cubicBezTo>
                    <a:cubicBezTo>
                      <a:pt x="724" y="1452"/>
                      <a:pt x="331" y="824"/>
                      <a:pt x="425" y="541"/>
                    </a:cubicBezTo>
                    <a:cubicBezTo>
                      <a:pt x="506" y="271"/>
                      <a:pt x="227" y="0"/>
                      <a:pt x="67" y="0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37"/>
              <p:cNvSpPr/>
              <p:nvPr/>
            </p:nvSpPr>
            <p:spPr>
              <a:xfrm>
                <a:off x="9926749" y="1637881"/>
                <a:ext cx="259333" cy="237392"/>
              </a:xfrm>
              <a:custGeom>
                <a:avLst/>
                <a:gdLst/>
                <a:ahLst/>
                <a:cxnLst/>
                <a:rect l="l" t="t" r="r" b="b"/>
                <a:pathLst>
                  <a:path w="3676" h="3365" extrusionOk="0">
                    <a:moveTo>
                      <a:pt x="1852" y="1"/>
                    </a:moveTo>
                    <a:cubicBezTo>
                      <a:pt x="1827" y="1"/>
                      <a:pt x="1801" y="1"/>
                      <a:pt x="1775" y="2"/>
                    </a:cubicBezTo>
                    <a:cubicBezTo>
                      <a:pt x="739" y="50"/>
                      <a:pt x="283" y="521"/>
                      <a:pt x="126" y="1008"/>
                    </a:cubicBezTo>
                    <a:cubicBezTo>
                      <a:pt x="63" y="1228"/>
                      <a:pt x="0" y="1668"/>
                      <a:pt x="16" y="1888"/>
                    </a:cubicBezTo>
                    <a:cubicBezTo>
                      <a:pt x="47" y="2108"/>
                      <a:pt x="63" y="2296"/>
                      <a:pt x="94" y="2485"/>
                    </a:cubicBezTo>
                    <a:cubicBezTo>
                      <a:pt x="157" y="2988"/>
                      <a:pt x="597" y="3365"/>
                      <a:pt x="1100" y="3365"/>
                    </a:cubicBezTo>
                    <a:lnTo>
                      <a:pt x="2624" y="3365"/>
                    </a:lnTo>
                    <a:cubicBezTo>
                      <a:pt x="3174" y="3365"/>
                      <a:pt x="3629" y="2925"/>
                      <a:pt x="3645" y="2359"/>
                    </a:cubicBezTo>
                    <a:cubicBezTo>
                      <a:pt x="3676" y="1067"/>
                      <a:pt x="3029" y="1"/>
                      <a:pt x="1852" y="1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37"/>
              <p:cNvSpPr/>
              <p:nvPr/>
            </p:nvSpPr>
            <p:spPr>
              <a:xfrm>
                <a:off x="10047525" y="1879787"/>
                <a:ext cx="79860" cy="96086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1362" extrusionOk="0">
                    <a:moveTo>
                      <a:pt x="940" y="0"/>
                    </a:moveTo>
                    <a:cubicBezTo>
                      <a:pt x="854" y="0"/>
                      <a:pt x="749" y="35"/>
                      <a:pt x="645" y="77"/>
                    </a:cubicBezTo>
                    <a:cubicBezTo>
                      <a:pt x="503" y="124"/>
                      <a:pt x="331" y="218"/>
                      <a:pt x="205" y="265"/>
                    </a:cubicBezTo>
                    <a:cubicBezTo>
                      <a:pt x="79" y="313"/>
                      <a:pt x="1" y="360"/>
                      <a:pt x="1" y="360"/>
                    </a:cubicBezTo>
                    <a:lnTo>
                      <a:pt x="48" y="658"/>
                    </a:lnTo>
                    <a:lnTo>
                      <a:pt x="111" y="1004"/>
                    </a:lnTo>
                    <a:lnTo>
                      <a:pt x="158" y="1302"/>
                    </a:lnTo>
                    <a:cubicBezTo>
                      <a:pt x="236" y="1345"/>
                      <a:pt x="320" y="1362"/>
                      <a:pt x="405" y="1362"/>
                    </a:cubicBezTo>
                    <a:cubicBezTo>
                      <a:pt x="509" y="1362"/>
                      <a:pt x="613" y="1337"/>
                      <a:pt x="708" y="1302"/>
                    </a:cubicBezTo>
                    <a:cubicBezTo>
                      <a:pt x="943" y="1224"/>
                      <a:pt x="1132" y="1067"/>
                      <a:pt x="1132" y="1067"/>
                    </a:cubicBezTo>
                    <a:lnTo>
                      <a:pt x="1132" y="1051"/>
                    </a:lnTo>
                    <a:lnTo>
                      <a:pt x="1116" y="941"/>
                    </a:lnTo>
                    <a:lnTo>
                      <a:pt x="1069" y="187"/>
                    </a:lnTo>
                    <a:lnTo>
                      <a:pt x="1053" y="30"/>
                    </a:lnTo>
                    <a:cubicBezTo>
                      <a:pt x="1022" y="9"/>
                      <a:pt x="983" y="0"/>
                      <a:pt x="940" y="0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37"/>
              <p:cNvSpPr/>
              <p:nvPr/>
            </p:nvSpPr>
            <p:spPr>
              <a:xfrm>
                <a:off x="10047525" y="1892909"/>
                <a:ext cx="58837" cy="57708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18" extrusionOk="0">
                    <a:moveTo>
                      <a:pt x="833" y="1"/>
                    </a:moveTo>
                    <a:lnTo>
                      <a:pt x="205" y="79"/>
                    </a:lnTo>
                    <a:cubicBezTo>
                      <a:pt x="79" y="127"/>
                      <a:pt x="1" y="174"/>
                      <a:pt x="1" y="174"/>
                    </a:cubicBezTo>
                    <a:lnTo>
                      <a:pt x="111" y="818"/>
                    </a:lnTo>
                    <a:cubicBezTo>
                      <a:pt x="535" y="661"/>
                      <a:pt x="833" y="1"/>
                      <a:pt x="833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37"/>
              <p:cNvSpPr/>
              <p:nvPr/>
            </p:nvSpPr>
            <p:spPr>
              <a:xfrm>
                <a:off x="9940011" y="1727829"/>
                <a:ext cx="202895" cy="200778"/>
              </a:xfrm>
              <a:custGeom>
                <a:avLst/>
                <a:gdLst/>
                <a:ahLst/>
                <a:cxnLst/>
                <a:rect l="l" t="t" r="r" b="b"/>
                <a:pathLst>
                  <a:path w="2876" h="2846" extrusionOk="0">
                    <a:moveTo>
                      <a:pt x="1933" y="0"/>
                    </a:moveTo>
                    <a:lnTo>
                      <a:pt x="32" y="16"/>
                    </a:lnTo>
                    <a:cubicBezTo>
                      <a:pt x="32" y="16"/>
                      <a:pt x="32" y="47"/>
                      <a:pt x="16" y="94"/>
                    </a:cubicBezTo>
                    <a:cubicBezTo>
                      <a:pt x="16" y="220"/>
                      <a:pt x="1" y="440"/>
                      <a:pt x="16" y="707"/>
                    </a:cubicBezTo>
                    <a:cubicBezTo>
                      <a:pt x="16" y="723"/>
                      <a:pt x="16" y="754"/>
                      <a:pt x="16" y="770"/>
                    </a:cubicBezTo>
                    <a:cubicBezTo>
                      <a:pt x="32" y="1508"/>
                      <a:pt x="189" y="2592"/>
                      <a:pt x="833" y="2797"/>
                    </a:cubicBezTo>
                    <a:cubicBezTo>
                      <a:pt x="968" y="2830"/>
                      <a:pt x="1103" y="2846"/>
                      <a:pt x="1235" y="2846"/>
                    </a:cubicBezTo>
                    <a:cubicBezTo>
                      <a:pt x="1350" y="2846"/>
                      <a:pt x="1462" y="2834"/>
                      <a:pt x="1572" y="2812"/>
                    </a:cubicBezTo>
                    <a:cubicBezTo>
                      <a:pt x="1807" y="2765"/>
                      <a:pt x="2012" y="2671"/>
                      <a:pt x="2200" y="2577"/>
                    </a:cubicBezTo>
                    <a:cubicBezTo>
                      <a:pt x="2357" y="2498"/>
                      <a:pt x="2483" y="2404"/>
                      <a:pt x="2593" y="2341"/>
                    </a:cubicBezTo>
                    <a:cubicBezTo>
                      <a:pt x="2671" y="2278"/>
                      <a:pt x="2750" y="2215"/>
                      <a:pt x="2797" y="2184"/>
                    </a:cubicBezTo>
                    <a:cubicBezTo>
                      <a:pt x="2844" y="2137"/>
                      <a:pt x="2876" y="2105"/>
                      <a:pt x="2876" y="2105"/>
                    </a:cubicBezTo>
                    <a:cubicBezTo>
                      <a:pt x="2876" y="2105"/>
                      <a:pt x="2876" y="1948"/>
                      <a:pt x="2876" y="1713"/>
                    </a:cubicBezTo>
                    <a:cubicBezTo>
                      <a:pt x="2876" y="1461"/>
                      <a:pt x="2860" y="1115"/>
                      <a:pt x="2797" y="817"/>
                    </a:cubicBezTo>
                    <a:cubicBezTo>
                      <a:pt x="2719" y="440"/>
                      <a:pt x="2593" y="110"/>
                      <a:pt x="2342" y="0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37"/>
              <p:cNvSpPr/>
              <p:nvPr/>
            </p:nvSpPr>
            <p:spPr>
              <a:xfrm>
                <a:off x="10114051" y="1785113"/>
                <a:ext cx="56579" cy="79084"/>
              </a:xfrm>
              <a:custGeom>
                <a:avLst/>
                <a:gdLst/>
                <a:ahLst/>
                <a:cxnLst/>
                <a:rect l="l" t="t" r="r" b="b"/>
                <a:pathLst>
                  <a:path w="802" h="1121" extrusionOk="0">
                    <a:moveTo>
                      <a:pt x="334" y="1"/>
                    </a:moveTo>
                    <a:cubicBezTo>
                      <a:pt x="144" y="1"/>
                      <a:pt x="0" y="241"/>
                      <a:pt x="0" y="241"/>
                    </a:cubicBezTo>
                    <a:lnTo>
                      <a:pt x="79" y="1120"/>
                    </a:lnTo>
                    <a:cubicBezTo>
                      <a:pt x="676" y="1120"/>
                      <a:pt x="801" y="303"/>
                      <a:pt x="503" y="68"/>
                    </a:cubicBezTo>
                    <a:cubicBezTo>
                      <a:pt x="445" y="20"/>
                      <a:pt x="388" y="1"/>
                      <a:pt x="334" y="1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37"/>
              <p:cNvSpPr/>
              <p:nvPr/>
            </p:nvSpPr>
            <p:spPr>
              <a:xfrm>
                <a:off x="9941140" y="1673508"/>
                <a:ext cx="201766" cy="143423"/>
              </a:xfrm>
              <a:custGeom>
                <a:avLst/>
                <a:gdLst/>
                <a:ahLst/>
                <a:cxnLst/>
                <a:rect l="l" t="t" r="r" b="b"/>
                <a:pathLst>
                  <a:path w="2860" h="2033" extrusionOk="0">
                    <a:moveTo>
                      <a:pt x="2074" y="0"/>
                    </a:moveTo>
                    <a:lnTo>
                      <a:pt x="16" y="786"/>
                    </a:lnTo>
                    <a:cubicBezTo>
                      <a:pt x="16" y="786"/>
                      <a:pt x="0" y="817"/>
                      <a:pt x="0" y="864"/>
                    </a:cubicBezTo>
                    <a:cubicBezTo>
                      <a:pt x="16" y="1116"/>
                      <a:pt x="440" y="1367"/>
                      <a:pt x="2027" y="1367"/>
                    </a:cubicBezTo>
                    <a:cubicBezTo>
                      <a:pt x="2027" y="1367"/>
                      <a:pt x="2027" y="2033"/>
                      <a:pt x="2283" y="2033"/>
                    </a:cubicBezTo>
                    <a:cubicBezTo>
                      <a:pt x="2296" y="2033"/>
                      <a:pt x="2310" y="2031"/>
                      <a:pt x="2326" y="2027"/>
                    </a:cubicBezTo>
                    <a:cubicBezTo>
                      <a:pt x="2404" y="2011"/>
                      <a:pt x="2483" y="1603"/>
                      <a:pt x="2781" y="1571"/>
                    </a:cubicBezTo>
                    <a:cubicBezTo>
                      <a:pt x="2860" y="896"/>
                      <a:pt x="2310" y="110"/>
                      <a:pt x="2074" y="0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37"/>
              <p:cNvSpPr/>
              <p:nvPr/>
            </p:nvSpPr>
            <p:spPr>
              <a:xfrm>
                <a:off x="10078566" y="1768887"/>
                <a:ext cx="56579" cy="149631"/>
              </a:xfrm>
              <a:custGeom>
                <a:avLst/>
                <a:gdLst/>
                <a:ahLst/>
                <a:cxnLst/>
                <a:rect l="l" t="t" r="r" b="b"/>
                <a:pathLst>
                  <a:path w="802" h="2121" extrusionOk="0">
                    <a:moveTo>
                      <a:pt x="149" y="0"/>
                    </a:moveTo>
                    <a:cubicBezTo>
                      <a:pt x="122" y="0"/>
                      <a:pt x="97" y="10"/>
                      <a:pt x="79" y="31"/>
                    </a:cubicBezTo>
                    <a:cubicBezTo>
                      <a:pt x="79" y="31"/>
                      <a:pt x="0" y="738"/>
                      <a:pt x="236" y="1131"/>
                    </a:cubicBezTo>
                    <a:cubicBezTo>
                      <a:pt x="472" y="1523"/>
                      <a:pt x="692" y="1665"/>
                      <a:pt x="566" y="2120"/>
                    </a:cubicBezTo>
                    <a:cubicBezTo>
                      <a:pt x="566" y="2120"/>
                      <a:pt x="802" y="1900"/>
                      <a:pt x="755" y="1649"/>
                    </a:cubicBezTo>
                    <a:cubicBezTo>
                      <a:pt x="723" y="1413"/>
                      <a:pt x="315" y="785"/>
                      <a:pt x="409" y="486"/>
                    </a:cubicBezTo>
                    <a:cubicBezTo>
                      <a:pt x="487" y="238"/>
                      <a:pt x="283" y="0"/>
                      <a:pt x="149" y="0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7"/>
              <p:cNvSpPr/>
              <p:nvPr/>
            </p:nvSpPr>
            <p:spPr>
              <a:xfrm>
                <a:off x="9657400" y="2908222"/>
                <a:ext cx="58837" cy="50653"/>
              </a:xfrm>
              <a:custGeom>
                <a:avLst/>
                <a:gdLst/>
                <a:ahLst/>
                <a:cxnLst/>
                <a:rect l="l" t="t" r="r" b="b"/>
                <a:pathLst>
                  <a:path w="834" h="718" extrusionOk="0">
                    <a:moveTo>
                      <a:pt x="236" y="0"/>
                    </a:moveTo>
                    <a:lnTo>
                      <a:pt x="0" y="456"/>
                    </a:lnTo>
                    <a:cubicBezTo>
                      <a:pt x="117" y="671"/>
                      <a:pt x="336" y="717"/>
                      <a:pt x="503" y="717"/>
                    </a:cubicBezTo>
                    <a:cubicBezTo>
                      <a:pt x="628" y="717"/>
                      <a:pt x="723" y="691"/>
                      <a:pt x="723" y="691"/>
                    </a:cubicBezTo>
                    <a:lnTo>
                      <a:pt x="833" y="220"/>
                    </a:lnTo>
                    <a:lnTo>
                      <a:pt x="236" y="0"/>
                    </a:ln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37"/>
              <p:cNvSpPr/>
              <p:nvPr/>
            </p:nvSpPr>
            <p:spPr>
              <a:xfrm>
                <a:off x="9525689" y="2935876"/>
                <a:ext cx="183847" cy="186810"/>
              </a:xfrm>
              <a:custGeom>
                <a:avLst/>
                <a:gdLst/>
                <a:ahLst/>
                <a:cxnLst/>
                <a:rect l="l" t="t" r="r" b="b"/>
                <a:pathLst>
                  <a:path w="2606" h="2648" extrusionOk="0">
                    <a:moveTo>
                      <a:pt x="1883" y="1"/>
                    </a:moveTo>
                    <a:cubicBezTo>
                      <a:pt x="1883" y="1"/>
                      <a:pt x="1255" y="928"/>
                      <a:pt x="642" y="1556"/>
                    </a:cubicBezTo>
                    <a:cubicBezTo>
                      <a:pt x="0" y="2211"/>
                      <a:pt x="253" y="2647"/>
                      <a:pt x="747" y="2647"/>
                    </a:cubicBezTo>
                    <a:cubicBezTo>
                      <a:pt x="845" y="2647"/>
                      <a:pt x="953" y="2630"/>
                      <a:pt x="1066" y="2593"/>
                    </a:cubicBezTo>
                    <a:cubicBezTo>
                      <a:pt x="1726" y="2373"/>
                      <a:pt x="2166" y="1603"/>
                      <a:pt x="2370" y="1399"/>
                    </a:cubicBezTo>
                    <a:cubicBezTo>
                      <a:pt x="2559" y="1179"/>
                      <a:pt x="2606" y="252"/>
                      <a:pt x="2606" y="252"/>
                    </a:cubicBezTo>
                    <a:cubicBezTo>
                      <a:pt x="1993" y="252"/>
                      <a:pt x="1883" y="1"/>
                      <a:pt x="1883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37"/>
              <p:cNvSpPr/>
              <p:nvPr/>
            </p:nvSpPr>
            <p:spPr>
              <a:xfrm>
                <a:off x="9662903" y="2436051"/>
                <a:ext cx="597537" cy="505473"/>
              </a:xfrm>
              <a:custGeom>
                <a:avLst/>
                <a:gdLst/>
                <a:ahLst/>
                <a:cxnLst/>
                <a:rect l="l" t="t" r="r" b="b"/>
                <a:pathLst>
                  <a:path w="8470" h="7165" extrusionOk="0">
                    <a:moveTo>
                      <a:pt x="7464" y="0"/>
                    </a:moveTo>
                    <a:lnTo>
                      <a:pt x="7464" y="0"/>
                    </a:lnTo>
                    <a:cubicBezTo>
                      <a:pt x="7463" y="0"/>
                      <a:pt x="3222" y="864"/>
                      <a:pt x="2185" y="1728"/>
                    </a:cubicBezTo>
                    <a:cubicBezTo>
                      <a:pt x="1164" y="2577"/>
                      <a:pt x="1" y="6756"/>
                      <a:pt x="1" y="6756"/>
                    </a:cubicBezTo>
                    <a:cubicBezTo>
                      <a:pt x="111" y="7054"/>
                      <a:pt x="394" y="7164"/>
                      <a:pt x="786" y="7164"/>
                    </a:cubicBezTo>
                    <a:cubicBezTo>
                      <a:pt x="786" y="7164"/>
                      <a:pt x="2279" y="4855"/>
                      <a:pt x="2970" y="2985"/>
                    </a:cubicBezTo>
                    <a:cubicBezTo>
                      <a:pt x="2970" y="2985"/>
                      <a:pt x="5877" y="2734"/>
                      <a:pt x="7212" y="2215"/>
                    </a:cubicBezTo>
                    <a:cubicBezTo>
                      <a:pt x="8045" y="1886"/>
                      <a:pt x="8469" y="550"/>
                      <a:pt x="7464" y="0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37"/>
              <p:cNvSpPr/>
              <p:nvPr/>
            </p:nvSpPr>
            <p:spPr>
              <a:xfrm>
                <a:off x="9942269" y="1951675"/>
                <a:ext cx="294889" cy="523110"/>
              </a:xfrm>
              <a:custGeom>
                <a:avLst/>
                <a:gdLst/>
                <a:ahLst/>
                <a:cxnLst/>
                <a:rect l="l" t="t" r="r" b="b"/>
                <a:pathLst>
                  <a:path w="4180" h="7415" extrusionOk="0">
                    <a:moveTo>
                      <a:pt x="2482" y="1"/>
                    </a:moveTo>
                    <a:lnTo>
                      <a:pt x="1351" y="48"/>
                    </a:lnTo>
                    <a:lnTo>
                      <a:pt x="1100" y="63"/>
                    </a:lnTo>
                    <a:lnTo>
                      <a:pt x="707" y="79"/>
                    </a:lnTo>
                    <a:cubicBezTo>
                      <a:pt x="707" y="79"/>
                      <a:pt x="644" y="1242"/>
                      <a:pt x="283" y="2247"/>
                    </a:cubicBezTo>
                    <a:cubicBezTo>
                      <a:pt x="0" y="3064"/>
                      <a:pt x="330" y="3221"/>
                      <a:pt x="519" y="3410"/>
                    </a:cubicBezTo>
                    <a:cubicBezTo>
                      <a:pt x="519" y="3426"/>
                      <a:pt x="534" y="3426"/>
                      <a:pt x="534" y="3441"/>
                    </a:cubicBezTo>
                    <a:cubicBezTo>
                      <a:pt x="566" y="3473"/>
                      <a:pt x="581" y="3504"/>
                      <a:pt x="597" y="3536"/>
                    </a:cubicBezTo>
                    <a:cubicBezTo>
                      <a:pt x="597" y="3551"/>
                      <a:pt x="613" y="3551"/>
                      <a:pt x="613" y="3567"/>
                    </a:cubicBezTo>
                    <a:cubicBezTo>
                      <a:pt x="628" y="3598"/>
                      <a:pt x="628" y="3630"/>
                      <a:pt x="644" y="3677"/>
                    </a:cubicBezTo>
                    <a:cubicBezTo>
                      <a:pt x="738" y="3991"/>
                      <a:pt x="786" y="4494"/>
                      <a:pt x="786" y="4494"/>
                    </a:cubicBezTo>
                    <a:cubicBezTo>
                      <a:pt x="833" y="5421"/>
                      <a:pt x="676" y="5971"/>
                      <a:pt x="409" y="6772"/>
                    </a:cubicBezTo>
                    <a:cubicBezTo>
                      <a:pt x="1581" y="7194"/>
                      <a:pt x="2281" y="7415"/>
                      <a:pt x="3103" y="7415"/>
                    </a:cubicBezTo>
                    <a:cubicBezTo>
                      <a:pt x="3382" y="7415"/>
                      <a:pt x="3675" y="7389"/>
                      <a:pt x="4006" y="7338"/>
                    </a:cubicBezTo>
                    <a:cubicBezTo>
                      <a:pt x="4053" y="6568"/>
                      <a:pt x="4179" y="5232"/>
                      <a:pt x="4148" y="4431"/>
                    </a:cubicBezTo>
                    <a:cubicBezTo>
                      <a:pt x="4085" y="2043"/>
                      <a:pt x="3818" y="503"/>
                      <a:pt x="3818" y="503"/>
                    </a:cubicBezTo>
                    <a:lnTo>
                      <a:pt x="3158" y="252"/>
                    </a:lnTo>
                    <a:lnTo>
                      <a:pt x="2482" y="1"/>
                    </a:lnTo>
                    <a:close/>
                  </a:path>
                </a:pathLst>
              </a:custGeom>
              <a:solidFill>
                <a:srgbClr val="BBE2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37"/>
              <p:cNvSpPr/>
              <p:nvPr/>
            </p:nvSpPr>
            <p:spPr>
              <a:xfrm>
                <a:off x="9978812" y="2192169"/>
                <a:ext cx="138626" cy="34427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488" extrusionOk="0">
                    <a:moveTo>
                      <a:pt x="1" y="1"/>
                    </a:moveTo>
                    <a:cubicBezTo>
                      <a:pt x="1" y="17"/>
                      <a:pt x="16" y="17"/>
                      <a:pt x="16" y="32"/>
                    </a:cubicBezTo>
                    <a:cubicBezTo>
                      <a:pt x="48" y="64"/>
                      <a:pt x="63" y="95"/>
                      <a:pt x="79" y="127"/>
                    </a:cubicBezTo>
                    <a:cubicBezTo>
                      <a:pt x="79" y="142"/>
                      <a:pt x="95" y="142"/>
                      <a:pt x="95" y="158"/>
                    </a:cubicBezTo>
                    <a:cubicBezTo>
                      <a:pt x="378" y="284"/>
                      <a:pt x="990" y="488"/>
                      <a:pt x="1807" y="488"/>
                    </a:cubicBezTo>
                    <a:lnTo>
                      <a:pt x="1917" y="488"/>
                    </a:lnTo>
                    <a:cubicBezTo>
                      <a:pt x="1933" y="488"/>
                      <a:pt x="1964" y="472"/>
                      <a:pt x="1964" y="441"/>
                    </a:cubicBezTo>
                    <a:cubicBezTo>
                      <a:pt x="1964" y="425"/>
                      <a:pt x="1933" y="394"/>
                      <a:pt x="1902" y="394"/>
                    </a:cubicBezTo>
                    <a:cubicBezTo>
                      <a:pt x="1855" y="395"/>
                      <a:pt x="1810" y="396"/>
                      <a:pt x="1765" y="396"/>
                    </a:cubicBezTo>
                    <a:cubicBezTo>
                      <a:pt x="816" y="396"/>
                      <a:pt x="151" y="91"/>
                      <a:pt x="1" y="1"/>
                    </a:cubicBezTo>
                    <a:close/>
                  </a:path>
                </a:pathLst>
              </a:custGeom>
              <a:solidFill>
                <a:srgbClr val="5AB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37"/>
              <p:cNvSpPr/>
              <p:nvPr/>
            </p:nvSpPr>
            <p:spPr>
              <a:xfrm>
                <a:off x="10037578" y="1950546"/>
                <a:ext cx="127479" cy="86632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228" extrusionOk="0">
                    <a:moveTo>
                      <a:pt x="1131" y="1"/>
                    </a:moveTo>
                    <a:lnTo>
                      <a:pt x="0" y="64"/>
                    </a:lnTo>
                    <a:cubicBezTo>
                      <a:pt x="47" y="504"/>
                      <a:pt x="32" y="1226"/>
                      <a:pt x="581" y="1226"/>
                    </a:cubicBezTo>
                    <a:cubicBezTo>
                      <a:pt x="595" y="1227"/>
                      <a:pt x="609" y="1227"/>
                      <a:pt x="623" y="1227"/>
                    </a:cubicBezTo>
                    <a:cubicBezTo>
                      <a:pt x="1245" y="1227"/>
                      <a:pt x="1669" y="545"/>
                      <a:pt x="1807" y="268"/>
                    </a:cubicBezTo>
                    <a:lnTo>
                      <a:pt x="1131" y="1"/>
                    </a:ln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37"/>
              <p:cNvSpPr/>
              <p:nvPr/>
            </p:nvSpPr>
            <p:spPr>
              <a:xfrm>
                <a:off x="9911228" y="1987160"/>
                <a:ext cx="341450" cy="467800"/>
              </a:xfrm>
              <a:custGeom>
                <a:avLst/>
                <a:gdLst/>
                <a:ahLst/>
                <a:cxnLst/>
                <a:rect l="l" t="t" r="r" b="b"/>
                <a:pathLst>
                  <a:path w="4840" h="6631" extrusionOk="0">
                    <a:moveTo>
                      <a:pt x="4258" y="0"/>
                    </a:moveTo>
                    <a:cubicBezTo>
                      <a:pt x="3111" y="2938"/>
                      <a:pt x="2105" y="4179"/>
                      <a:pt x="2105" y="4179"/>
                    </a:cubicBezTo>
                    <a:cubicBezTo>
                      <a:pt x="2105" y="4179"/>
                      <a:pt x="849" y="5656"/>
                      <a:pt x="0" y="6128"/>
                    </a:cubicBezTo>
                    <a:lnTo>
                      <a:pt x="283" y="6630"/>
                    </a:lnTo>
                    <a:cubicBezTo>
                      <a:pt x="1147" y="6567"/>
                      <a:pt x="2702" y="5106"/>
                      <a:pt x="2702" y="5106"/>
                    </a:cubicBezTo>
                    <a:cubicBezTo>
                      <a:pt x="2702" y="5106"/>
                      <a:pt x="4164" y="3661"/>
                      <a:pt x="4493" y="2090"/>
                    </a:cubicBezTo>
                    <a:cubicBezTo>
                      <a:pt x="4839" y="519"/>
                      <a:pt x="4258" y="0"/>
                      <a:pt x="4258" y="0"/>
                    </a:cubicBezTo>
                    <a:close/>
                  </a:path>
                </a:pathLst>
              </a:custGeom>
              <a:solidFill>
                <a:srgbClr val="5AB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37"/>
              <p:cNvSpPr/>
              <p:nvPr/>
            </p:nvSpPr>
            <p:spPr>
              <a:xfrm>
                <a:off x="9659587" y="2456101"/>
                <a:ext cx="435701" cy="34427"/>
              </a:xfrm>
              <a:custGeom>
                <a:avLst/>
                <a:gdLst/>
                <a:ahLst/>
                <a:cxnLst/>
                <a:rect l="l" t="t" r="r" b="b"/>
                <a:pathLst>
                  <a:path w="6176" h="488" extrusionOk="0">
                    <a:moveTo>
                      <a:pt x="221" y="0"/>
                    </a:moveTo>
                    <a:cubicBezTo>
                      <a:pt x="95" y="0"/>
                      <a:pt x="1" y="110"/>
                      <a:pt x="1" y="236"/>
                    </a:cubicBezTo>
                    <a:cubicBezTo>
                      <a:pt x="1" y="378"/>
                      <a:pt x="95" y="472"/>
                      <a:pt x="221" y="472"/>
                    </a:cubicBezTo>
                    <a:lnTo>
                      <a:pt x="5939" y="488"/>
                    </a:lnTo>
                    <a:cubicBezTo>
                      <a:pt x="6065" y="488"/>
                      <a:pt x="6175" y="378"/>
                      <a:pt x="6175" y="252"/>
                    </a:cubicBezTo>
                    <a:cubicBezTo>
                      <a:pt x="6175" y="126"/>
                      <a:pt x="6065" y="16"/>
                      <a:pt x="5939" y="16"/>
                    </a:cubicBez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37"/>
              <p:cNvSpPr/>
              <p:nvPr/>
            </p:nvSpPr>
            <p:spPr>
              <a:xfrm>
                <a:off x="9896757" y="2289736"/>
                <a:ext cx="137497" cy="194006"/>
              </a:xfrm>
              <a:custGeom>
                <a:avLst/>
                <a:gdLst/>
                <a:ahLst/>
                <a:cxnLst/>
                <a:rect l="l" t="t" r="r" b="b"/>
                <a:pathLst>
                  <a:path w="1949" h="2750" extrusionOk="0">
                    <a:moveTo>
                      <a:pt x="0" y="0"/>
                    </a:moveTo>
                    <a:lnTo>
                      <a:pt x="1634" y="2750"/>
                    </a:lnTo>
                    <a:lnTo>
                      <a:pt x="1948" y="2750"/>
                    </a:lnTo>
                    <a:lnTo>
                      <a:pt x="471" y="95"/>
                    </a:lnTo>
                    <a:cubicBezTo>
                      <a:pt x="440" y="32"/>
                      <a:pt x="393" y="0"/>
                      <a:pt x="33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37"/>
              <p:cNvSpPr/>
              <p:nvPr/>
            </p:nvSpPr>
            <p:spPr>
              <a:xfrm>
                <a:off x="9557637" y="2289729"/>
                <a:ext cx="457799" cy="204016"/>
              </a:xfrm>
              <a:custGeom>
                <a:avLst/>
                <a:gdLst/>
                <a:ahLst/>
                <a:cxnLst/>
                <a:rect l="l" t="t" r="r" b="b"/>
                <a:pathLst>
                  <a:path w="6489" h="2750" extrusionOk="0">
                    <a:moveTo>
                      <a:pt x="236" y="0"/>
                    </a:moveTo>
                    <a:cubicBezTo>
                      <a:pt x="95" y="0"/>
                      <a:pt x="0" y="173"/>
                      <a:pt x="63" y="299"/>
                    </a:cubicBezTo>
                    <a:lnTo>
                      <a:pt x="1320" y="2546"/>
                    </a:lnTo>
                    <a:cubicBezTo>
                      <a:pt x="1399" y="2671"/>
                      <a:pt x="1524" y="2750"/>
                      <a:pt x="1681" y="2750"/>
                    </a:cubicBezTo>
                    <a:lnTo>
                      <a:pt x="6489" y="2750"/>
                    </a:lnTo>
                    <a:lnTo>
                      <a:pt x="5028" y="110"/>
                    </a:lnTo>
                    <a:cubicBezTo>
                      <a:pt x="4981" y="48"/>
                      <a:pt x="4918" y="0"/>
                      <a:pt x="4839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37"/>
              <p:cNvSpPr/>
              <p:nvPr/>
            </p:nvSpPr>
            <p:spPr>
              <a:xfrm>
                <a:off x="9756025" y="2364022"/>
                <a:ext cx="45503" cy="45503"/>
              </a:xfrm>
              <a:custGeom>
                <a:avLst/>
                <a:gdLst/>
                <a:ahLst/>
                <a:cxnLst/>
                <a:rect l="l" t="t" r="r" b="b"/>
                <a:pathLst>
                  <a:path w="645" h="645" extrusionOk="0">
                    <a:moveTo>
                      <a:pt x="331" y="0"/>
                    </a:moveTo>
                    <a:cubicBezTo>
                      <a:pt x="142" y="0"/>
                      <a:pt x="1" y="141"/>
                      <a:pt x="1" y="330"/>
                    </a:cubicBezTo>
                    <a:cubicBezTo>
                      <a:pt x="1" y="503"/>
                      <a:pt x="142" y="644"/>
                      <a:pt x="331" y="644"/>
                    </a:cubicBezTo>
                    <a:cubicBezTo>
                      <a:pt x="503" y="644"/>
                      <a:pt x="645" y="503"/>
                      <a:pt x="645" y="330"/>
                    </a:cubicBezTo>
                    <a:cubicBezTo>
                      <a:pt x="645" y="141"/>
                      <a:pt x="503" y="0"/>
                      <a:pt x="331" y="0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37"/>
              <p:cNvSpPr/>
              <p:nvPr/>
            </p:nvSpPr>
            <p:spPr>
              <a:xfrm>
                <a:off x="11963865" y="3915704"/>
                <a:ext cx="804735" cy="98696"/>
              </a:xfrm>
              <a:custGeom>
                <a:avLst/>
                <a:gdLst/>
                <a:ahLst/>
                <a:cxnLst/>
                <a:rect l="l" t="t" r="r" b="b"/>
                <a:pathLst>
                  <a:path w="11407" h="1399" extrusionOk="0">
                    <a:moveTo>
                      <a:pt x="5704" y="0"/>
                    </a:moveTo>
                    <a:cubicBezTo>
                      <a:pt x="2546" y="0"/>
                      <a:pt x="1" y="314"/>
                      <a:pt x="1" y="692"/>
                    </a:cubicBezTo>
                    <a:cubicBezTo>
                      <a:pt x="1" y="1084"/>
                      <a:pt x="2546" y="1398"/>
                      <a:pt x="5704" y="1398"/>
                    </a:cubicBezTo>
                    <a:cubicBezTo>
                      <a:pt x="8846" y="1398"/>
                      <a:pt x="11407" y="1084"/>
                      <a:pt x="11407" y="692"/>
                    </a:cubicBezTo>
                    <a:cubicBezTo>
                      <a:pt x="11407" y="314"/>
                      <a:pt x="8846" y="0"/>
                      <a:pt x="5704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37"/>
              <p:cNvSpPr/>
              <p:nvPr/>
            </p:nvSpPr>
            <p:spPr>
              <a:xfrm>
                <a:off x="12337412" y="2949210"/>
                <a:ext cx="220602" cy="965443"/>
              </a:xfrm>
              <a:custGeom>
                <a:avLst/>
                <a:gdLst/>
                <a:ahLst/>
                <a:cxnLst/>
                <a:rect l="l" t="t" r="r" b="b"/>
                <a:pathLst>
                  <a:path w="3127" h="13685" extrusionOk="0">
                    <a:moveTo>
                      <a:pt x="0" y="0"/>
                    </a:moveTo>
                    <a:lnTo>
                      <a:pt x="1493" y="7337"/>
                    </a:lnTo>
                    <a:cubicBezTo>
                      <a:pt x="1069" y="9034"/>
                      <a:pt x="1414" y="11202"/>
                      <a:pt x="1634" y="13685"/>
                    </a:cubicBezTo>
                    <a:lnTo>
                      <a:pt x="2545" y="13685"/>
                    </a:lnTo>
                    <a:lnTo>
                      <a:pt x="3127" y="6662"/>
                    </a:lnTo>
                    <a:lnTo>
                      <a:pt x="2483" y="2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37"/>
              <p:cNvSpPr/>
              <p:nvPr/>
            </p:nvSpPr>
            <p:spPr>
              <a:xfrm>
                <a:off x="12447112" y="3907944"/>
                <a:ext cx="190690" cy="69913"/>
              </a:xfrm>
              <a:custGeom>
                <a:avLst/>
                <a:gdLst/>
                <a:ahLst/>
                <a:cxnLst/>
                <a:rect l="l" t="t" r="r" b="b"/>
                <a:pathLst>
                  <a:path w="2703" h="991" extrusionOk="0">
                    <a:moveTo>
                      <a:pt x="1006" y="0"/>
                    </a:moveTo>
                    <a:cubicBezTo>
                      <a:pt x="1006" y="0"/>
                      <a:pt x="921" y="67"/>
                      <a:pt x="498" y="67"/>
                    </a:cubicBezTo>
                    <a:cubicBezTo>
                      <a:pt x="378" y="67"/>
                      <a:pt x="229" y="61"/>
                      <a:pt x="48" y="47"/>
                    </a:cubicBezTo>
                    <a:cubicBezTo>
                      <a:pt x="48" y="47"/>
                      <a:pt x="1" y="126"/>
                      <a:pt x="1" y="283"/>
                    </a:cubicBezTo>
                    <a:cubicBezTo>
                      <a:pt x="1" y="440"/>
                      <a:pt x="16" y="990"/>
                      <a:pt x="16" y="990"/>
                    </a:cubicBezTo>
                    <a:lnTo>
                      <a:pt x="2687" y="990"/>
                    </a:lnTo>
                    <a:cubicBezTo>
                      <a:pt x="2687" y="990"/>
                      <a:pt x="2703" y="566"/>
                      <a:pt x="2357" y="346"/>
                    </a:cubicBezTo>
                    <a:cubicBezTo>
                      <a:pt x="2027" y="126"/>
                      <a:pt x="1509" y="346"/>
                      <a:pt x="10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37"/>
              <p:cNvSpPr/>
              <p:nvPr/>
            </p:nvSpPr>
            <p:spPr>
              <a:xfrm>
                <a:off x="12100233" y="2941450"/>
                <a:ext cx="278239" cy="974049"/>
              </a:xfrm>
              <a:custGeom>
                <a:avLst/>
                <a:gdLst/>
                <a:ahLst/>
                <a:cxnLst/>
                <a:rect l="l" t="t" r="r" b="b"/>
                <a:pathLst>
                  <a:path w="3944" h="13807" extrusionOk="0">
                    <a:moveTo>
                      <a:pt x="1540" y="0"/>
                    </a:moveTo>
                    <a:lnTo>
                      <a:pt x="1524" y="7180"/>
                    </a:lnTo>
                    <a:cubicBezTo>
                      <a:pt x="1006" y="8013"/>
                      <a:pt x="173" y="11846"/>
                      <a:pt x="0" y="13747"/>
                    </a:cubicBezTo>
                    <a:cubicBezTo>
                      <a:pt x="153" y="13784"/>
                      <a:pt x="303" y="13807"/>
                      <a:pt x="446" y="13807"/>
                    </a:cubicBezTo>
                    <a:cubicBezTo>
                      <a:pt x="611" y="13807"/>
                      <a:pt x="768" y="13776"/>
                      <a:pt x="911" y="13700"/>
                    </a:cubicBezTo>
                    <a:lnTo>
                      <a:pt x="3221" y="7196"/>
                    </a:lnTo>
                    <a:lnTo>
                      <a:pt x="3944" y="582"/>
                    </a:lnTo>
                    <a:lnTo>
                      <a:pt x="1540" y="0"/>
                    </a:ln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37"/>
              <p:cNvSpPr/>
              <p:nvPr/>
            </p:nvSpPr>
            <p:spPr>
              <a:xfrm>
                <a:off x="12095788" y="3907944"/>
                <a:ext cx="188503" cy="69913"/>
              </a:xfrm>
              <a:custGeom>
                <a:avLst/>
                <a:gdLst/>
                <a:ahLst/>
                <a:cxnLst/>
                <a:rect l="l" t="t" r="r" b="b"/>
                <a:pathLst>
                  <a:path w="2672" h="991" extrusionOk="0">
                    <a:moveTo>
                      <a:pt x="974" y="0"/>
                    </a:moveTo>
                    <a:lnTo>
                      <a:pt x="974" y="0"/>
                    </a:lnTo>
                    <a:cubicBezTo>
                      <a:pt x="975" y="1"/>
                      <a:pt x="975" y="1"/>
                      <a:pt x="976" y="1"/>
                    </a:cubicBezTo>
                    <a:lnTo>
                      <a:pt x="976" y="1"/>
                    </a:lnTo>
                    <a:cubicBezTo>
                      <a:pt x="976" y="1"/>
                      <a:pt x="975" y="0"/>
                      <a:pt x="974" y="0"/>
                    </a:cubicBezTo>
                    <a:close/>
                    <a:moveTo>
                      <a:pt x="976" y="1"/>
                    </a:moveTo>
                    <a:cubicBezTo>
                      <a:pt x="976" y="9"/>
                      <a:pt x="894" y="67"/>
                      <a:pt x="509" y="67"/>
                    </a:cubicBezTo>
                    <a:cubicBezTo>
                      <a:pt x="391" y="67"/>
                      <a:pt x="245" y="61"/>
                      <a:pt x="63" y="47"/>
                    </a:cubicBezTo>
                    <a:cubicBezTo>
                      <a:pt x="63" y="47"/>
                      <a:pt x="0" y="126"/>
                      <a:pt x="0" y="283"/>
                    </a:cubicBezTo>
                    <a:lnTo>
                      <a:pt x="0" y="990"/>
                    </a:lnTo>
                    <a:lnTo>
                      <a:pt x="2671" y="990"/>
                    </a:lnTo>
                    <a:cubicBezTo>
                      <a:pt x="2671" y="990"/>
                      <a:pt x="2671" y="566"/>
                      <a:pt x="2341" y="346"/>
                    </a:cubicBezTo>
                    <a:cubicBezTo>
                      <a:pt x="1996" y="126"/>
                      <a:pt x="1478" y="346"/>
                      <a:pt x="97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37"/>
              <p:cNvSpPr/>
              <p:nvPr/>
            </p:nvSpPr>
            <p:spPr>
              <a:xfrm>
                <a:off x="12154554" y="2389490"/>
                <a:ext cx="368046" cy="621876"/>
              </a:xfrm>
              <a:custGeom>
                <a:avLst/>
                <a:gdLst/>
                <a:ahLst/>
                <a:cxnLst/>
                <a:rect l="l" t="t" r="r" b="b"/>
                <a:pathLst>
                  <a:path w="5217" h="8815" extrusionOk="0">
                    <a:moveTo>
                      <a:pt x="1791" y="0"/>
                    </a:moveTo>
                    <a:lnTo>
                      <a:pt x="1571" y="63"/>
                    </a:lnTo>
                    <a:lnTo>
                      <a:pt x="1304" y="158"/>
                    </a:lnTo>
                    <a:lnTo>
                      <a:pt x="1225" y="189"/>
                    </a:lnTo>
                    <a:lnTo>
                      <a:pt x="0" y="613"/>
                    </a:lnTo>
                    <a:lnTo>
                      <a:pt x="927" y="5955"/>
                    </a:lnTo>
                    <a:lnTo>
                      <a:pt x="456" y="8107"/>
                    </a:lnTo>
                    <a:cubicBezTo>
                      <a:pt x="786" y="8437"/>
                      <a:pt x="1445" y="8688"/>
                      <a:pt x="2027" y="8783"/>
                    </a:cubicBezTo>
                    <a:lnTo>
                      <a:pt x="2105" y="8783"/>
                    </a:lnTo>
                    <a:cubicBezTo>
                      <a:pt x="2215" y="8798"/>
                      <a:pt x="2325" y="8814"/>
                      <a:pt x="2435" y="8814"/>
                    </a:cubicBezTo>
                    <a:cubicBezTo>
                      <a:pt x="3001" y="8814"/>
                      <a:pt x="3566" y="8767"/>
                      <a:pt x="4132" y="8673"/>
                    </a:cubicBezTo>
                    <a:cubicBezTo>
                      <a:pt x="4179" y="8657"/>
                      <a:pt x="4242" y="8657"/>
                      <a:pt x="4289" y="8641"/>
                    </a:cubicBezTo>
                    <a:cubicBezTo>
                      <a:pt x="4321" y="8626"/>
                      <a:pt x="4336" y="8626"/>
                      <a:pt x="4368" y="8626"/>
                    </a:cubicBezTo>
                    <a:cubicBezTo>
                      <a:pt x="4698" y="8531"/>
                      <a:pt x="5106" y="8390"/>
                      <a:pt x="5216" y="8186"/>
                    </a:cubicBezTo>
                    <a:lnTo>
                      <a:pt x="4305" y="330"/>
                    </a:lnTo>
                    <a:lnTo>
                      <a:pt x="3378" y="205"/>
                    </a:lnTo>
                    <a:lnTo>
                      <a:pt x="3299" y="189"/>
                    </a:lnTo>
                    <a:lnTo>
                      <a:pt x="3095" y="158"/>
                    </a:lnTo>
                    <a:lnTo>
                      <a:pt x="1791" y="0"/>
                    </a:ln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37"/>
              <p:cNvSpPr/>
              <p:nvPr/>
            </p:nvSpPr>
            <p:spPr>
              <a:xfrm>
                <a:off x="12458188" y="2412770"/>
                <a:ext cx="347023" cy="410234"/>
              </a:xfrm>
              <a:custGeom>
                <a:avLst/>
                <a:gdLst/>
                <a:ahLst/>
                <a:cxnLst/>
                <a:rect l="l" t="t" r="r" b="b"/>
                <a:pathLst>
                  <a:path w="4919" h="5815" extrusionOk="0">
                    <a:moveTo>
                      <a:pt x="1" y="0"/>
                    </a:moveTo>
                    <a:lnTo>
                      <a:pt x="456" y="4007"/>
                    </a:lnTo>
                    <a:cubicBezTo>
                      <a:pt x="456" y="4007"/>
                      <a:pt x="1376" y="5814"/>
                      <a:pt x="1973" y="5814"/>
                    </a:cubicBezTo>
                    <a:cubicBezTo>
                      <a:pt x="1981" y="5814"/>
                      <a:pt x="1989" y="5814"/>
                      <a:pt x="1996" y="5813"/>
                    </a:cubicBezTo>
                    <a:cubicBezTo>
                      <a:pt x="2656" y="5766"/>
                      <a:pt x="4683" y="5546"/>
                      <a:pt x="4683" y="5546"/>
                    </a:cubicBezTo>
                    <a:lnTo>
                      <a:pt x="4918" y="4572"/>
                    </a:lnTo>
                    <a:lnTo>
                      <a:pt x="4918" y="4572"/>
                    </a:lnTo>
                    <a:cubicBezTo>
                      <a:pt x="4641" y="4593"/>
                      <a:pt x="4239" y="4600"/>
                      <a:pt x="3827" y="4600"/>
                    </a:cubicBezTo>
                    <a:cubicBezTo>
                      <a:pt x="3003" y="4600"/>
                      <a:pt x="2138" y="4572"/>
                      <a:pt x="2138" y="4572"/>
                    </a:cubicBezTo>
                    <a:cubicBezTo>
                      <a:pt x="1760" y="3520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37"/>
              <p:cNvSpPr/>
              <p:nvPr/>
            </p:nvSpPr>
            <p:spPr>
              <a:xfrm>
                <a:off x="12106864" y="2432735"/>
                <a:ext cx="448964" cy="403038"/>
              </a:xfrm>
              <a:custGeom>
                <a:avLst/>
                <a:gdLst/>
                <a:ahLst/>
                <a:cxnLst/>
                <a:rect l="l" t="t" r="r" b="b"/>
                <a:pathLst>
                  <a:path w="6364" h="5713" extrusionOk="0">
                    <a:moveTo>
                      <a:pt x="676" y="0"/>
                    </a:moveTo>
                    <a:cubicBezTo>
                      <a:pt x="676" y="0"/>
                      <a:pt x="0" y="487"/>
                      <a:pt x="362" y="2121"/>
                    </a:cubicBezTo>
                    <a:cubicBezTo>
                      <a:pt x="707" y="3755"/>
                      <a:pt x="2216" y="5263"/>
                      <a:pt x="2216" y="5263"/>
                    </a:cubicBezTo>
                    <a:cubicBezTo>
                      <a:pt x="2216" y="5263"/>
                      <a:pt x="3279" y="5712"/>
                      <a:pt x="4592" y="5712"/>
                    </a:cubicBezTo>
                    <a:cubicBezTo>
                      <a:pt x="5133" y="5712"/>
                      <a:pt x="5716" y="5636"/>
                      <a:pt x="6285" y="5420"/>
                    </a:cubicBezTo>
                    <a:cubicBezTo>
                      <a:pt x="6285" y="5420"/>
                      <a:pt x="6363" y="4980"/>
                      <a:pt x="6285" y="4556"/>
                    </a:cubicBezTo>
                    <a:cubicBezTo>
                      <a:pt x="6285" y="4556"/>
                      <a:pt x="5846" y="4695"/>
                      <a:pt x="5454" y="4695"/>
                    </a:cubicBezTo>
                    <a:cubicBezTo>
                      <a:pt x="5388" y="4695"/>
                      <a:pt x="5324" y="4691"/>
                      <a:pt x="5264" y="4682"/>
                    </a:cubicBezTo>
                    <a:cubicBezTo>
                      <a:pt x="4478" y="4572"/>
                      <a:pt x="2844" y="4305"/>
                      <a:pt x="2844" y="4305"/>
                    </a:cubicBezTo>
                    <a:cubicBezTo>
                      <a:pt x="2844" y="4305"/>
                      <a:pt x="1870" y="3064"/>
                      <a:pt x="676" y="0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37"/>
              <p:cNvSpPr/>
              <p:nvPr/>
            </p:nvSpPr>
            <p:spPr>
              <a:xfrm>
                <a:off x="12550182" y="2727551"/>
                <a:ext cx="105116" cy="93123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1320" extrusionOk="0">
                    <a:moveTo>
                      <a:pt x="456" y="0"/>
                    </a:moveTo>
                    <a:cubicBezTo>
                      <a:pt x="299" y="0"/>
                      <a:pt x="1" y="362"/>
                      <a:pt x="1" y="362"/>
                    </a:cubicBezTo>
                    <a:lnTo>
                      <a:pt x="1" y="1241"/>
                    </a:lnTo>
                    <a:cubicBezTo>
                      <a:pt x="209" y="1296"/>
                      <a:pt x="388" y="1319"/>
                      <a:pt x="540" y="1319"/>
                    </a:cubicBezTo>
                    <a:cubicBezTo>
                      <a:pt x="1489" y="1319"/>
                      <a:pt x="1420" y="398"/>
                      <a:pt x="1258" y="236"/>
                    </a:cubicBezTo>
                    <a:cubicBezTo>
                      <a:pt x="1189" y="160"/>
                      <a:pt x="1084" y="138"/>
                      <a:pt x="984" y="138"/>
                    </a:cubicBezTo>
                    <a:cubicBezTo>
                      <a:pt x="834" y="138"/>
                      <a:pt x="692" y="189"/>
                      <a:pt x="692" y="189"/>
                    </a:cubicBezTo>
                    <a:cubicBezTo>
                      <a:pt x="692" y="189"/>
                      <a:pt x="598" y="0"/>
                      <a:pt x="456" y="0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37"/>
              <p:cNvSpPr/>
              <p:nvPr/>
            </p:nvSpPr>
            <p:spPr>
              <a:xfrm>
                <a:off x="12542421" y="2605646"/>
                <a:ext cx="307093" cy="323672"/>
              </a:xfrm>
              <a:custGeom>
                <a:avLst/>
                <a:gdLst/>
                <a:ahLst/>
                <a:cxnLst/>
                <a:rect l="l" t="t" r="r" b="b"/>
                <a:pathLst>
                  <a:path w="4353" h="4588" extrusionOk="0">
                    <a:moveTo>
                      <a:pt x="2012" y="0"/>
                    </a:moveTo>
                    <a:cubicBezTo>
                      <a:pt x="1855" y="0"/>
                      <a:pt x="1729" y="94"/>
                      <a:pt x="1666" y="236"/>
                    </a:cubicBezTo>
                    <a:lnTo>
                      <a:pt x="95" y="4085"/>
                    </a:lnTo>
                    <a:cubicBezTo>
                      <a:pt x="1" y="4320"/>
                      <a:pt x="174" y="4588"/>
                      <a:pt x="441" y="4588"/>
                    </a:cubicBezTo>
                    <a:lnTo>
                      <a:pt x="2357" y="4588"/>
                    </a:lnTo>
                    <a:cubicBezTo>
                      <a:pt x="2499" y="4588"/>
                      <a:pt x="2625" y="4493"/>
                      <a:pt x="2687" y="4352"/>
                    </a:cubicBezTo>
                    <a:lnTo>
                      <a:pt x="4259" y="503"/>
                    </a:lnTo>
                    <a:cubicBezTo>
                      <a:pt x="4353" y="267"/>
                      <a:pt x="4180" y="0"/>
                      <a:pt x="3929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37"/>
              <p:cNvSpPr/>
              <p:nvPr/>
            </p:nvSpPr>
            <p:spPr>
              <a:xfrm>
                <a:off x="12674344" y="2749703"/>
                <a:ext cx="65468" cy="53263"/>
              </a:xfrm>
              <a:custGeom>
                <a:avLst/>
                <a:gdLst/>
                <a:ahLst/>
                <a:cxnLst/>
                <a:rect l="l" t="t" r="r" b="b"/>
                <a:pathLst>
                  <a:path w="928" h="755" extrusionOk="0">
                    <a:moveTo>
                      <a:pt x="613" y="0"/>
                    </a:moveTo>
                    <a:cubicBezTo>
                      <a:pt x="393" y="0"/>
                      <a:pt x="158" y="173"/>
                      <a:pt x="79" y="377"/>
                    </a:cubicBezTo>
                    <a:cubicBezTo>
                      <a:pt x="0" y="597"/>
                      <a:pt x="95" y="755"/>
                      <a:pt x="315" y="755"/>
                    </a:cubicBezTo>
                    <a:cubicBezTo>
                      <a:pt x="519" y="755"/>
                      <a:pt x="755" y="597"/>
                      <a:pt x="849" y="377"/>
                    </a:cubicBezTo>
                    <a:cubicBezTo>
                      <a:pt x="927" y="173"/>
                      <a:pt x="817" y="0"/>
                      <a:pt x="613" y="0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37"/>
              <p:cNvSpPr/>
              <p:nvPr/>
            </p:nvSpPr>
            <p:spPr>
              <a:xfrm>
                <a:off x="12717590" y="2712031"/>
                <a:ext cx="109772" cy="120636"/>
              </a:xfrm>
              <a:custGeom>
                <a:avLst/>
                <a:gdLst/>
                <a:ahLst/>
                <a:cxnLst/>
                <a:rect l="l" t="t" r="r" b="b"/>
                <a:pathLst>
                  <a:path w="1556" h="1710" extrusionOk="0">
                    <a:moveTo>
                      <a:pt x="1367" y="0"/>
                    </a:moveTo>
                    <a:lnTo>
                      <a:pt x="1210" y="393"/>
                    </a:lnTo>
                    <a:cubicBezTo>
                      <a:pt x="1210" y="393"/>
                      <a:pt x="989" y="192"/>
                      <a:pt x="780" y="192"/>
                    </a:cubicBezTo>
                    <a:cubicBezTo>
                      <a:pt x="727" y="192"/>
                      <a:pt x="676" y="204"/>
                      <a:pt x="629" y="236"/>
                    </a:cubicBezTo>
                    <a:cubicBezTo>
                      <a:pt x="377" y="377"/>
                      <a:pt x="0" y="1210"/>
                      <a:pt x="110" y="1430"/>
                    </a:cubicBezTo>
                    <a:cubicBezTo>
                      <a:pt x="192" y="1573"/>
                      <a:pt x="506" y="1709"/>
                      <a:pt x="781" y="1709"/>
                    </a:cubicBezTo>
                    <a:cubicBezTo>
                      <a:pt x="929" y="1709"/>
                      <a:pt x="1065" y="1670"/>
                      <a:pt x="1147" y="1571"/>
                    </a:cubicBezTo>
                    <a:cubicBezTo>
                      <a:pt x="1383" y="1304"/>
                      <a:pt x="1461" y="754"/>
                      <a:pt x="1383" y="503"/>
                    </a:cubicBezTo>
                    <a:cubicBezTo>
                      <a:pt x="1383" y="503"/>
                      <a:pt x="1556" y="110"/>
                      <a:pt x="1367" y="0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37"/>
              <p:cNvSpPr/>
              <p:nvPr/>
            </p:nvSpPr>
            <p:spPr>
              <a:xfrm>
                <a:off x="12410569" y="2140106"/>
                <a:ext cx="57708" cy="103140"/>
              </a:xfrm>
              <a:custGeom>
                <a:avLst/>
                <a:gdLst/>
                <a:ahLst/>
                <a:cxnLst/>
                <a:rect l="l" t="t" r="r" b="b"/>
                <a:pathLst>
                  <a:path w="818" h="1462" extrusionOk="0">
                    <a:moveTo>
                      <a:pt x="487" y="0"/>
                    </a:moveTo>
                    <a:cubicBezTo>
                      <a:pt x="0" y="158"/>
                      <a:pt x="362" y="1462"/>
                      <a:pt x="362" y="1462"/>
                    </a:cubicBezTo>
                    <a:cubicBezTo>
                      <a:pt x="362" y="1462"/>
                      <a:pt x="582" y="1399"/>
                      <a:pt x="707" y="802"/>
                    </a:cubicBezTo>
                    <a:cubicBezTo>
                      <a:pt x="817" y="220"/>
                      <a:pt x="487" y="0"/>
                      <a:pt x="487" y="0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37"/>
              <p:cNvSpPr/>
              <p:nvPr/>
            </p:nvSpPr>
            <p:spPr>
              <a:xfrm>
                <a:off x="12265383" y="2319366"/>
                <a:ext cx="88678" cy="104551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482" extrusionOk="0">
                    <a:moveTo>
                      <a:pt x="208" y="1"/>
                    </a:moveTo>
                    <a:cubicBezTo>
                      <a:pt x="125" y="1"/>
                      <a:pt x="53" y="15"/>
                      <a:pt x="0" y="52"/>
                    </a:cubicBezTo>
                    <a:lnTo>
                      <a:pt x="32" y="1230"/>
                    </a:lnTo>
                    <a:cubicBezTo>
                      <a:pt x="32" y="1230"/>
                      <a:pt x="414" y="1482"/>
                      <a:pt x="791" y="1482"/>
                    </a:cubicBezTo>
                    <a:cubicBezTo>
                      <a:pt x="921" y="1482"/>
                      <a:pt x="1050" y="1452"/>
                      <a:pt x="1163" y="1371"/>
                    </a:cubicBezTo>
                    <a:lnTo>
                      <a:pt x="1194" y="1042"/>
                    </a:lnTo>
                    <a:lnTo>
                      <a:pt x="1257" y="287"/>
                    </a:lnTo>
                    <a:cubicBezTo>
                      <a:pt x="1257" y="287"/>
                      <a:pt x="1163" y="240"/>
                      <a:pt x="1006" y="193"/>
                    </a:cubicBezTo>
                    <a:cubicBezTo>
                      <a:pt x="784" y="123"/>
                      <a:pt x="449" y="1"/>
                      <a:pt x="208" y="1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37"/>
              <p:cNvSpPr/>
              <p:nvPr/>
            </p:nvSpPr>
            <p:spPr>
              <a:xfrm>
                <a:off x="12295232" y="2306388"/>
                <a:ext cx="58841" cy="98692"/>
              </a:xfrm>
              <a:custGeom>
                <a:avLst/>
                <a:gdLst/>
                <a:ahLst/>
                <a:cxnLst/>
                <a:rect l="l" t="t" r="r" b="b"/>
                <a:pathLst>
                  <a:path w="975" h="1022" extrusionOk="0">
                    <a:moveTo>
                      <a:pt x="1" y="0"/>
                    </a:moveTo>
                    <a:cubicBezTo>
                      <a:pt x="1" y="0"/>
                      <a:pt x="268" y="911"/>
                      <a:pt x="896" y="1021"/>
                    </a:cubicBezTo>
                    <a:lnTo>
                      <a:pt x="975" y="94"/>
                    </a:lnTo>
                    <a:cubicBezTo>
                      <a:pt x="975" y="94"/>
                      <a:pt x="881" y="47"/>
                      <a:pt x="724" y="16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37"/>
              <p:cNvSpPr/>
              <p:nvPr/>
            </p:nvSpPr>
            <p:spPr>
              <a:xfrm>
                <a:off x="12234343" y="2113086"/>
                <a:ext cx="221731" cy="258768"/>
              </a:xfrm>
              <a:custGeom>
                <a:avLst/>
                <a:gdLst/>
                <a:ahLst/>
                <a:cxnLst/>
                <a:rect l="l" t="t" r="r" b="b"/>
                <a:pathLst>
                  <a:path w="3143" h="3668" extrusionOk="0">
                    <a:moveTo>
                      <a:pt x="1420" y="0"/>
                    </a:moveTo>
                    <a:cubicBezTo>
                      <a:pt x="877" y="0"/>
                      <a:pt x="335" y="156"/>
                      <a:pt x="32" y="541"/>
                    </a:cubicBezTo>
                    <a:cubicBezTo>
                      <a:pt x="32" y="541"/>
                      <a:pt x="0" y="1185"/>
                      <a:pt x="0" y="1829"/>
                    </a:cubicBezTo>
                    <a:lnTo>
                      <a:pt x="0" y="1860"/>
                    </a:lnTo>
                    <a:cubicBezTo>
                      <a:pt x="16" y="1986"/>
                      <a:pt x="32" y="2127"/>
                      <a:pt x="63" y="2253"/>
                    </a:cubicBezTo>
                    <a:cubicBezTo>
                      <a:pt x="126" y="2567"/>
                      <a:pt x="220" y="2881"/>
                      <a:pt x="393" y="3149"/>
                    </a:cubicBezTo>
                    <a:cubicBezTo>
                      <a:pt x="409" y="3180"/>
                      <a:pt x="440" y="3211"/>
                      <a:pt x="456" y="3243"/>
                    </a:cubicBezTo>
                    <a:cubicBezTo>
                      <a:pt x="613" y="3321"/>
                      <a:pt x="817" y="3384"/>
                      <a:pt x="1037" y="3447"/>
                    </a:cubicBezTo>
                    <a:cubicBezTo>
                      <a:pt x="1053" y="3447"/>
                      <a:pt x="1069" y="3447"/>
                      <a:pt x="1084" y="3463"/>
                    </a:cubicBezTo>
                    <a:cubicBezTo>
                      <a:pt x="1351" y="3526"/>
                      <a:pt x="1634" y="3588"/>
                      <a:pt x="1901" y="3651"/>
                    </a:cubicBezTo>
                    <a:cubicBezTo>
                      <a:pt x="1956" y="3662"/>
                      <a:pt x="2011" y="3667"/>
                      <a:pt x="2065" y="3667"/>
                    </a:cubicBezTo>
                    <a:cubicBezTo>
                      <a:pt x="2322" y="3667"/>
                      <a:pt x="2565" y="3550"/>
                      <a:pt x="2734" y="3369"/>
                    </a:cubicBezTo>
                    <a:cubicBezTo>
                      <a:pt x="2812" y="3274"/>
                      <a:pt x="2891" y="3164"/>
                      <a:pt x="2922" y="3039"/>
                    </a:cubicBezTo>
                    <a:cubicBezTo>
                      <a:pt x="2938" y="3007"/>
                      <a:pt x="2938" y="2960"/>
                      <a:pt x="2954" y="2929"/>
                    </a:cubicBezTo>
                    <a:cubicBezTo>
                      <a:pt x="2970" y="2866"/>
                      <a:pt x="2970" y="2803"/>
                      <a:pt x="2985" y="2740"/>
                    </a:cubicBezTo>
                    <a:cubicBezTo>
                      <a:pt x="3001" y="2646"/>
                      <a:pt x="3017" y="2552"/>
                      <a:pt x="3032" y="2457"/>
                    </a:cubicBezTo>
                    <a:cubicBezTo>
                      <a:pt x="3032" y="2410"/>
                      <a:pt x="3048" y="2363"/>
                      <a:pt x="3048" y="2316"/>
                    </a:cubicBezTo>
                    <a:cubicBezTo>
                      <a:pt x="3048" y="2269"/>
                      <a:pt x="3064" y="2206"/>
                      <a:pt x="3064" y="2159"/>
                    </a:cubicBezTo>
                    <a:cubicBezTo>
                      <a:pt x="3095" y="1892"/>
                      <a:pt x="3127" y="1640"/>
                      <a:pt x="3127" y="1405"/>
                    </a:cubicBezTo>
                    <a:cubicBezTo>
                      <a:pt x="3127" y="1373"/>
                      <a:pt x="3127" y="1358"/>
                      <a:pt x="3127" y="1326"/>
                    </a:cubicBezTo>
                    <a:cubicBezTo>
                      <a:pt x="3142" y="1043"/>
                      <a:pt x="3111" y="792"/>
                      <a:pt x="3032" y="651"/>
                    </a:cubicBezTo>
                    <a:cubicBezTo>
                      <a:pt x="2862" y="274"/>
                      <a:pt x="2140" y="0"/>
                      <a:pt x="1420" y="0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37"/>
              <p:cNvSpPr/>
              <p:nvPr/>
            </p:nvSpPr>
            <p:spPr>
              <a:xfrm>
                <a:off x="12238787" y="2272029"/>
                <a:ext cx="28854" cy="63211"/>
              </a:xfrm>
              <a:custGeom>
                <a:avLst/>
                <a:gdLst/>
                <a:ahLst/>
                <a:cxnLst/>
                <a:rect l="l" t="t" r="r" b="b"/>
                <a:pathLst>
                  <a:path w="409" h="896" extrusionOk="0">
                    <a:moveTo>
                      <a:pt x="0" y="0"/>
                    </a:moveTo>
                    <a:cubicBezTo>
                      <a:pt x="63" y="314"/>
                      <a:pt x="157" y="628"/>
                      <a:pt x="330" y="896"/>
                    </a:cubicBezTo>
                    <a:cubicBezTo>
                      <a:pt x="409" y="566"/>
                      <a:pt x="377" y="94"/>
                      <a:pt x="377" y="94"/>
                    </a:cubicBezTo>
                    <a:cubicBezTo>
                      <a:pt x="220" y="31"/>
                      <a:pt x="94" y="0"/>
                      <a:pt x="0" y="0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37"/>
              <p:cNvSpPr/>
              <p:nvPr/>
            </p:nvSpPr>
            <p:spPr>
              <a:xfrm>
                <a:off x="12222138" y="2086843"/>
                <a:ext cx="265682" cy="147515"/>
              </a:xfrm>
              <a:custGeom>
                <a:avLst/>
                <a:gdLst/>
                <a:ahLst/>
                <a:cxnLst/>
                <a:rect l="l" t="t" r="r" b="b"/>
                <a:pathLst>
                  <a:path w="3766" h="2091" extrusionOk="0">
                    <a:moveTo>
                      <a:pt x="1485" y="1"/>
                    </a:moveTo>
                    <a:cubicBezTo>
                      <a:pt x="1229" y="1"/>
                      <a:pt x="986" y="43"/>
                      <a:pt x="786" y="143"/>
                    </a:cubicBezTo>
                    <a:cubicBezTo>
                      <a:pt x="0" y="520"/>
                      <a:pt x="16" y="1211"/>
                      <a:pt x="173" y="1934"/>
                    </a:cubicBezTo>
                    <a:cubicBezTo>
                      <a:pt x="173" y="1934"/>
                      <a:pt x="262" y="1876"/>
                      <a:pt x="385" y="1876"/>
                    </a:cubicBezTo>
                    <a:cubicBezTo>
                      <a:pt x="493" y="1876"/>
                      <a:pt x="629" y="1921"/>
                      <a:pt x="755" y="2091"/>
                    </a:cubicBezTo>
                    <a:lnTo>
                      <a:pt x="974" y="2091"/>
                    </a:lnTo>
                    <a:cubicBezTo>
                      <a:pt x="974" y="2091"/>
                      <a:pt x="959" y="1667"/>
                      <a:pt x="1053" y="1431"/>
                    </a:cubicBezTo>
                    <a:cubicBezTo>
                      <a:pt x="1163" y="1211"/>
                      <a:pt x="1556" y="1211"/>
                      <a:pt x="1619" y="928"/>
                    </a:cubicBezTo>
                    <a:cubicBezTo>
                      <a:pt x="1619" y="928"/>
                      <a:pt x="2153" y="1208"/>
                      <a:pt x="2675" y="1208"/>
                    </a:cubicBezTo>
                    <a:cubicBezTo>
                      <a:pt x="2874" y="1208"/>
                      <a:pt x="3072" y="1167"/>
                      <a:pt x="3237" y="1054"/>
                    </a:cubicBezTo>
                    <a:cubicBezTo>
                      <a:pt x="3766" y="689"/>
                      <a:pt x="2518" y="1"/>
                      <a:pt x="1485" y="1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37"/>
              <p:cNvSpPr/>
              <p:nvPr/>
            </p:nvSpPr>
            <p:spPr>
              <a:xfrm>
                <a:off x="12213461" y="2218342"/>
                <a:ext cx="61941" cy="80354"/>
              </a:xfrm>
              <a:custGeom>
                <a:avLst/>
                <a:gdLst/>
                <a:ahLst/>
                <a:cxnLst/>
                <a:rect l="l" t="t" r="r" b="b"/>
                <a:pathLst>
                  <a:path w="878" h="1139" extrusionOk="0">
                    <a:moveTo>
                      <a:pt x="480" y="1"/>
                    </a:moveTo>
                    <a:cubicBezTo>
                      <a:pt x="419" y="1"/>
                      <a:pt x="357" y="20"/>
                      <a:pt x="296" y="70"/>
                    </a:cubicBezTo>
                    <a:cubicBezTo>
                      <a:pt x="0" y="319"/>
                      <a:pt x="229" y="1138"/>
                      <a:pt x="814" y="1138"/>
                    </a:cubicBezTo>
                    <a:cubicBezTo>
                      <a:pt x="819" y="1138"/>
                      <a:pt x="825" y="1138"/>
                      <a:pt x="830" y="1138"/>
                    </a:cubicBezTo>
                    <a:lnTo>
                      <a:pt x="878" y="227"/>
                    </a:lnTo>
                    <a:cubicBezTo>
                      <a:pt x="878" y="227"/>
                      <a:pt x="689" y="1"/>
                      <a:pt x="480" y="1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37"/>
              <p:cNvSpPr/>
              <p:nvPr/>
            </p:nvSpPr>
            <p:spPr>
              <a:xfrm>
                <a:off x="12365137" y="2079012"/>
                <a:ext cx="136086" cy="79507"/>
              </a:xfrm>
              <a:custGeom>
                <a:avLst/>
                <a:gdLst/>
                <a:ahLst/>
                <a:cxnLst/>
                <a:rect l="l" t="t" r="r" b="b"/>
                <a:pathLst>
                  <a:path w="1929" h="1127" extrusionOk="0">
                    <a:moveTo>
                      <a:pt x="1273" y="0"/>
                    </a:moveTo>
                    <a:cubicBezTo>
                      <a:pt x="1223" y="0"/>
                      <a:pt x="1170" y="11"/>
                      <a:pt x="1116" y="34"/>
                    </a:cubicBezTo>
                    <a:cubicBezTo>
                      <a:pt x="847" y="156"/>
                      <a:pt x="558" y="185"/>
                      <a:pt x="342" y="185"/>
                    </a:cubicBezTo>
                    <a:cubicBezTo>
                      <a:pt x="139" y="185"/>
                      <a:pt x="0" y="159"/>
                      <a:pt x="0" y="159"/>
                    </a:cubicBezTo>
                    <a:lnTo>
                      <a:pt x="0" y="159"/>
                    </a:lnTo>
                    <a:cubicBezTo>
                      <a:pt x="0" y="160"/>
                      <a:pt x="530" y="1126"/>
                      <a:pt x="1140" y="1126"/>
                    </a:cubicBezTo>
                    <a:cubicBezTo>
                      <a:pt x="1194" y="1126"/>
                      <a:pt x="1249" y="1119"/>
                      <a:pt x="1304" y="1102"/>
                    </a:cubicBezTo>
                    <a:cubicBezTo>
                      <a:pt x="1928" y="904"/>
                      <a:pt x="1733" y="0"/>
                      <a:pt x="1273" y="0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37"/>
              <p:cNvSpPr/>
              <p:nvPr/>
            </p:nvSpPr>
            <p:spPr>
              <a:xfrm>
                <a:off x="12276459" y="2234286"/>
                <a:ext cx="175169" cy="156686"/>
              </a:xfrm>
              <a:custGeom>
                <a:avLst/>
                <a:gdLst/>
                <a:ahLst/>
                <a:cxnLst/>
                <a:rect l="l" t="t" r="r" b="b"/>
                <a:pathLst>
                  <a:path w="2483" h="2221" extrusionOk="0">
                    <a:moveTo>
                      <a:pt x="1031" y="849"/>
                    </a:moveTo>
                    <a:cubicBezTo>
                      <a:pt x="1038" y="849"/>
                      <a:pt x="1045" y="849"/>
                      <a:pt x="1053" y="849"/>
                    </a:cubicBezTo>
                    <a:cubicBezTo>
                      <a:pt x="1241" y="849"/>
                      <a:pt x="1430" y="944"/>
                      <a:pt x="1571" y="991"/>
                    </a:cubicBezTo>
                    <a:cubicBezTo>
                      <a:pt x="1625" y="1010"/>
                      <a:pt x="1671" y="1018"/>
                      <a:pt x="1713" y="1018"/>
                    </a:cubicBezTo>
                    <a:cubicBezTo>
                      <a:pt x="1807" y="1018"/>
                      <a:pt x="1882" y="981"/>
                      <a:pt x="1980" y="959"/>
                    </a:cubicBezTo>
                    <a:cubicBezTo>
                      <a:pt x="2060" y="936"/>
                      <a:pt x="2124" y="926"/>
                      <a:pt x="2177" y="926"/>
                    </a:cubicBezTo>
                    <a:cubicBezTo>
                      <a:pt x="2251" y="926"/>
                      <a:pt x="2301" y="946"/>
                      <a:pt x="2337" y="971"/>
                    </a:cubicBezTo>
                    <a:lnTo>
                      <a:pt x="2337" y="971"/>
                    </a:lnTo>
                    <a:cubicBezTo>
                      <a:pt x="2280" y="1445"/>
                      <a:pt x="2050" y="1682"/>
                      <a:pt x="1776" y="1698"/>
                    </a:cubicBezTo>
                    <a:cubicBezTo>
                      <a:pt x="1741" y="1702"/>
                      <a:pt x="1707" y="1704"/>
                      <a:pt x="1674" y="1704"/>
                    </a:cubicBezTo>
                    <a:cubicBezTo>
                      <a:pt x="1342" y="1704"/>
                      <a:pt x="1061" y="1499"/>
                      <a:pt x="833" y="1242"/>
                    </a:cubicBezTo>
                    <a:cubicBezTo>
                      <a:pt x="681" y="1075"/>
                      <a:pt x="808" y="849"/>
                      <a:pt x="1031" y="849"/>
                    </a:cubicBezTo>
                    <a:close/>
                    <a:moveTo>
                      <a:pt x="0" y="1"/>
                    </a:moveTo>
                    <a:cubicBezTo>
                      <a:pt x="0" y="1"/>
                      <a:pt x="16" y="739"/>
                      <a:pt x="220" y="1273"/>
                    </a:cubicBezTo>
                    <a:cubicBezTo>
                      <a:pt x="283" y="1446"/>
                      <a:pt x="377" y="1603"/>
                      <a:pt x="487" y="1745"/>
                    </a:cubicBezTo>
                    <a:cubicBezTo>
                      <a:pt x="629" y="1918"/>
                      <a:pt x="817" y="2043"/>
                      <a:pt x="1021" y="2138"/>
                    </a:cubicBezTo>
                    <a:cubicBezTo>
                      <a:pt x="1139" y="2190"/>
                      <a:pt x="1256" y="2220"/>
                      <a:pt x="1355" y="2220"/>
                    </a:cubicBezTo>
                    <a:cubicBezTo>
                      <a:pt x="1376" y="2220"/>
                      <a:pt x="1395" y="2219"/>
                      <a:pt x="1414" y="2216"/>
                    </a:cubicBezTo>
                    <a:cubicBezTo>
                      <a:pt x="1738" y="2201"/>
                      <a:pt x="2441" y="1821"/>
                      <a:pt x="2392" y="1019"/>
                    </a:cubicBezTo>
                    <a:lnTo>
                      <a:pt x="2392" y="1019"/>
                    </a:lnTo>
                    <a:cubicBezTo>
                      <a:pt x="2422" y="987"/>
                      <a:pt x="2452" y="941"/>
                      <a:pt x="2467" y="881"/>
                    </a:cubicBezTo>
                    <a:cubicBezTo>
                      <a:pt x="2467" y="834"/>
                      <a:pt x="2483" y="786"/>
                      <a:pt x="2467" y="724"/>
                    </a:cubicBezTo>
                    <a:cubicBezTo>
                      <a:pt x="2443" y="692"/>
                      <a:pt x="2408" y="680"/>
                      <a:pt x="2363" y="680"/>
                    </a:cubicBezTo>
                    <a:cubicBezTo>
                      <a:pt x="2318" y="680"/>
                      <a:pt x="2263" y="692"/>
                      <a:pt x="2200" y="708"/>
                    </a:cubicBezTo>
                    <a:cubicBezTo>
                      <a:pt x="2073" y="729"/>
                      <a:pt x="1949" y="744"/>
                      <a:pt x="1829" y="744"/>
                    </a:cubicBezTo>
                    <a:cubicBezTo>
                      <a:pt x="1681" y="744"/>
                      <a:pt x="1537" y="721"/>
                      <a:pt x="1399" y="661"/>
                    </a:cubicBezTo>
                    <a:cubicBezTo>
                      <a:pt x="1308" y="622"/>
                      <a:pt x="1218" y="594"/>
                      <a:pt x="1118" y="594"/>
                    </a:cubicBezTo>
                    <a:cubicBezTo>
                      <a:pt x="1097" y="594"/>
                      <a:pt x="1075" y="595"/>
                      <a:pt x="1053" y="598"/>
                    </a:cubicBezTo>
                    <a:cubicBezTo>
                      <a:pt x="817" y="598"/>
                      <a:pt x="613" y="692"/>
                      <a:pt x="487" y="771"/>
                    </a:cubicBezTo>
                    <a:cubicBezTo>
                      <a:pt x="267" y="425"/>
                      <a:pt x="204" y="1"/>
                      <a:pt x="204" y="1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37"/>
              <p:cNvSpPr/>
              <p:nvPr/>
            </p:nvSpPr>
            <p:spPr>
              <a:xfrm>
                <a:off x="11318853" y="4169533"/>
                <a:ext cx="690519" cy="89807"/>
              </a:xfrm>
              <a:custGeom>
                <a:avLst/>
                <a:gdLst/>
                <a:ahLst/>
                <a:cxnLst/>
                <a:rect l="l" t="t" r="r" b="b"/>
                <a:pathLst>
                  <a:path w="9788" h="1273" extrusionOk="0">
                    <a:moveTo>
                      <a:pt x="4902" y="0"/>
                    </a:moveTo>
                    <a:cubicBezTo>
                      <a:pt x="2200" y="0"/>
                      <a:pt x="0" y="283"/>
                      <a:pt x="0" y="644"/>
                    </a:cubicBezTo>
                    <a:cubicBezTo>
                      <a:pt x="0" y="990"/>
                      <a:pt x="2200" y="1273"/>
                      <a:pt x="4902" y="1273"/>
                    </a:cubicBezTo>
                    <a:cubicBezTo>
                      <a:pt x="7604" y="1273"/>
                      <a:pt x="9788" y="990"/>
                      <a:pt x="9788" y="644"/>
                    </a:cubicBezTo>
                    <a:cubicBezTo>
                      <a:pt x="9788" y="283"/>
                      <a:pt x="7604" y="0"/>
                      <a:pt x="4902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37"/>
              <p:cNvSpPr/>
              <p:nvPr/>
            </p:nvSpPr>
            <p:spPr>
              <a:xfrm>
                <a:off x="11241252" y="3504062"/>
                <a:ext cx="843536" cy="709073"/>
              </a:xfrm>
              <a:custGeom>
                <a:avLst/>
                <a:gdLst/>
                <a:ahLst/>
                <a:cxnLst/>
                <a:rect l="l" t="t" r="r" b="b"/>
                <a:pathLst>
                  <a:path w="11957" h="10051" extrusionOk="0">
                    <a:moveTo>
                      <a:pt x="3790" y="0"/>
                    </a:moveTo>
                    <a:cubicBezTo>
                      <a:pt x="3720" y="0"/>
                      <a:pt x="3651" y="2"/>
                      <a:pt x="3582" y="7"/>
                    </a:cubicBezTo>
                    <a:cubicBezTo>
                      <a:pt x="3284" y="38"/>
                      <a:pt x="2985" y="116"/>
                      <a:pt x="2703" y="289"/>
                    </a:cubicBezTo>
                    <a:cubicBezTo>
                      <a:pt x="1194" y="1201"/>
                      <a:pt x="173" y="2740"/>
                      <a:pt x="110" y="4500"/>
                    </a:cubicBezTo>
                    <a:cubicBezTo>
                      <a:pt x="0" y="7438"/>
                      <a:pt x="2545" y="9920"/>
                      <a:pt x="5798" y="10046"/>
                    </a:cubicBezTo>
                    <a:cubicBezTo>
                      <a:pt x="5880" y="10049"/>
                      <a:pt x="5963" y="10050"/>
                      <a:pt x="6045" y="10050"/>
                    </a:cubicBezTo>
                    <a:cubicBezTo>
                      <a:pt x="8486" y="10050"/>
                      <a:pt x="10587" y="8708"/>
                      <a:pt x="11453" y="6762"/>
                    </a:cubicBezTo>
                    <a:cubicBezTo>
                      <a:pt x="11705" y="6197"/>
                      <a:pt x="11862" y="5584"/>
                      <a:pt x="11878" y="4940"/>
                    </a:cubicBezTo>
                    <a:cubicBezTo>
                      <a:pt x="11956" y="3212"/>
                      <a:pt x="11076" y="1625"/>
                      <a:pt x="9694" y="604"/>
                    </a:cubicBezTo>
                    <a:cubicBezTo>
                      <a:pt x="9270" y="305"/>
                      <a:pt x="8814" y="195"/>
                      <a:pt x="8311" y="179"/>
                    </a:cubicBezTo>
                    <a:cubicBezTo>
                      <a:pt x="8267" y="178"/>
                      <a:pt x="8222" y="178"/>
                      <a:pt x="8177" y="178"/>
                    </a:cubicBezTo>
                    <a:cubicBezTo>
                      <a:pt x="7637" y="178"/>
                      <a:pt x="7048" y="248"/>
                      <a:pt x="6454" y="248"/>
                    </a:cubicBezTo>
                    <a:cubicBezTo>
                      <a:pt x="6361" y="248"/>
                      <a:pt x="6268" y="246"/>
                      <a:pt x="6175" y="242"/>
                    </a:cubicBezTo>
                    <a:cubicBezTo>
                      <a:pt x="5515" y="226"/>
                      <a:pt x="4886" y="85"/>
                      <a:pt x="4305" y="22"/>
                    </a:cubicBezTo>
                    <a:cubicBezTo>
                      <a:pt x="4127" y="11"/>
                      <a:pt x="3957" y="0"/>
                      <a:pt x="37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37"/>
              <p:cNvSpPr/>
              <p:nvPr/>
            </p:nvSpPr>
            <p:spPr>
              <a:xfrm>
                <a:off x="11477302" y="3503780"/>
                <a:ext cx="362544" cy="106950"/>
              </a:xfrm>
              <a:custGeom>
                <a:avLst/>
                <a:gdLst/>
                <a:ahLst/>
                <a:cxnLst/>
                <a:rect l="l" t="t" r="r" b="b"/>
                <a:pathLst>
                  <a:path w="5139" h="1516" extrusionOk="0">
                    <a:moveTo>
                      <a:pt x="497" y="1"/>
                    </a:moveTo>
                    <a:cubicBezTo>
                      <a:pt x="414" y="1"/>
                      <a:pt x="333" y="4"/>
                      <a:pt x="252" y="11"/>
                    </a:cubicBezTo>
                    <a:cubicBezTo>
                      <a:pt x="95" y="136"/>
                      <a:pt x="1" y="340"/>
                      <a:pt x="111" y="639"/>
                    </a:cubicBezTo>
                    <a:cubicBezTo>
                      <a:pt x="308" y="1177"/>
                      <a:pt x="1617" y="1515"/>
                      <a:pt x="2752" y="1515"/>
                    </a:cubicBezTo>
                    <a:cubicBezTo>
                      <a:pt x="3243" y="1515"/>
                      <a:pt x="3700" y="1452"/>
                      <a:pt x="4023" y="1315"/>
                    </a:cubicBezTo>
                    <a:cubicBezTo>
                      <a:pt x="4573" y="1079"/>
                      <a:pt x="5138" y="655"/>
                      <a:pt x="4965" y="183"/>
                    </a:cubicBezTo>
                    <a:cubicBezTo>
                      <a:pt x="4921" y="182"/>
                      <a:pt x="4876" y="182"/>
                      <a:pt x="4831" y="182"/>
                    </a:cubicBezTo>
                    <a:cubicBezTo>
                      <a:pt x="4292" y="182"/>
                      <a:pt x="3714" y="252"/>
                      <a:pt x="3112" y="252"/>
                    </a:cubicBezTo>
                    <a:cubicBezTo>
                      <a:pt x="3018" y="252"/>
                      <a:pt x="2924" y="250"/>
                      <a:pt x="2829" y="246"/>
                    </a:cubicBezTo>
                    <a:cubicBezTo>
                      <a:pt x="1999" y="218"/>
                      <a:pt x="1206" y="1"/>
                      <a:pt x="497" y="1"/>
                    </a:cubicBezTo>
                    <a:close/>
                  </a:path>
                </a:pathLst>
              </a:custGeom>
              <a:solidFill>
                <a:srgbClr val="E562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37"/>
              <p:cNvSpPr/>
              <p:nvPr/>
            </p:nvSpPr>
            <p:spPr>
              <a:xfrm>
                <a:off x="11368660" y="3278382"/>
                <a:ext cx="284941" cy="292208"/>
              </a:xfrm>
              <a:custGeom>
                <a:avLst/>
                <a:gdLst/>
                <a:ahLst/>
                <a:cxnLst/>
                <a:rect l="l" t="t" r="r" b="b"/>
                <a:pathLst>
                  <a:path w="4039" h="4142" extrusionOk="0">
                    <a:moveTo>
                      <a:pt x="347" y="0"/>
                    </a:moveTo>
                    <a:cubicBezTo>
                      <a:pt x="221" y="0"/>
                      <a:pt x="95" y="63"/>
                      <a:pt x="32" y="173"/>
                    </a:cubicBezTo>
                    <a:cubicBezTo>
                      <a:pt x="17" y="220"/>
                      <a:pt x="1" y="268"/>
                      <a:pt x="1" y="315"/>
                    </a:cubicBezTo>
                    <a:cubicBezTo>
                      <a:pt x="1" y="330"/>
                      <a:pt x="1" y="330"/>
                      <a:pt x="1" y="346"/>
                    </a:cubicBezTo>
                    <a:cubicBezTo>
                      <a:pt x="1" y="488"/>
                      <a:pt x="111" y="629"/>
                      <a:pt x="284" y="660"/>
                    </a:cubicBezTo>
                    <a:cubicBezTo>
                      <a:pt x="818" y="739"/>
                      <a:pt x="1698" y="1006"/>
                      <a:pt x="2373" y="1854"/>
                    </a:cubicBezTo>
                    <a:cubicBezTo>
                      <a:pt x="3395" y="3158"/>
                      <a:pt x="3442" y="4101"/>
                      <a:pt x="3442" y="4101"/>
                    </a:cubicBezTo>
                    <a:cubicBezTo>
                      <a:pt x="3442" y="4101"/>
                      <a:pt x="3502" y="4141"/>
                      <a:pt x="3623" y="4141"/>
                    </a:cubicBezTo>
                    <a:cubicBezTo>
                      <a:pt x="3653" y="4141"/>
                      <a:pt x="3687" y="4139"/>
                      <a:pt x="3724" y="4132"/>
                    </a:cubicBezTo>
                    <a:cubicBezTo>
                      <a:pt x="3819" y="4117"/>
                      <a:pt x="3913" y="4070"/>
                      <a:pt x="4039" y="4007"/>
                    </a:cubicBezTo>
                    <a:cubicBezTo>
                      <a:pt x="4039" y="4007"/>
                      <a:pt x="2939" y="63"/>
                      <a:pt x="3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7"/>
              <p:cNvSpPr/>
              <p:nvPr/>
            </p:nvSpPr>
            <p:spPr>
              <a:xfrm>
                <a:off x="11644710" y="3258418"/>
                <a:ext cx="358029" cy="312667"/>
              </a:xfrm>
              <a:custGeom>
                <a:avLst/>
                <a:gdLst/>
                <a:ahLst/>
                <a:cxnLst/>
                <a:rect l="l" t="t" r="r" b="b"/>
                <a:pathLst>
                  <a:path w="5075" h="4432" extrusionOk="0">
                    <a:moveTo>
                      <a:pt x="5075" y="1"/>
                    </a:moveTo>
                    <a:lnTo>
                      <a:pt x="5075" y="1"/>
                    </a:lnTo>
                    <a:cubicBezTo>
                      <a:pt x="1068" y="111"/>
                      <a:pt x="94" y="3991"/>
                      <a:pt x="16" y="4400"/>
                    </a:cubicBezTo>
                    <a:cubicBezTo>
                      <a:pt x="0" y="4415"/>
                      <a:pt x="0" y="4431"/>
                      <a:pt x="0" y="4431"/>
                    </a:cubicBezTo>
                    <a:cubicBezTo>
                      <a:pt x="5075" y="3897"/>
                      <a:pt x="5075" y="1"/>
                      <a:pt x="5075" y="1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37"/>
              <p:cNvSpPr/>
              <p:nvPr/>
            </p:nvSpPr>
            <p:spPr>
              <a:xfrm>
                <a:off x="11644710" y="3258418"/>
                <a:ext cx="358029" cy="312667"/>
              </a:xfrm>
              <a:custGeom>
                <a:avLst/>
                <a:gdLst/>
                <a:ahLst/>
                <a:cxnLst/>
                <a:rect l="l" t="t" r="r" b="b"/>
                <a:pathLst>
                  <a:path w="5075" h="4432" extrusionOk="0">
                    <a:moveTo>
                      <a:pt x="5075" y="1"/>
                    </a:moveTo>
                    <a:lnTo>
                      <a:pt x="16" y="4400"/>
                    </a:lnTo>
                    <a:cubicBezTo>
                      <a:pt x="0" y="4415"/>
                      <a:pt x="0" y="4431"/>
                      <a:pt x="0" y="4431"/>
                    </a:cubicBezTo>
                    <a:cubicBezTo>
                      <a:pt x="5074" y="3897"/>
                      <a:pt x="5075" y="1"/>
                      <a:pt x="50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7"/>
              <p:cNvSpPr/>
              <p:nvPr/>
            </p:nvSpPr>
            <p:spPr>
              <a:xfrm>
                <a:off x="11241252" y="3504062"/>
                <a:ext cx="808051" cy="709073"/>
              </a:xfrm>
              <a:custGeom>
                <a:avLst/>
                <a:gdLst/>
                <a:ahLst/>
                <a:cxnLst/>
                <a:rect l="l" t="t" r="r" b="b"/>
                <a:pathLst>
                  <a:path w="11454" h="10051" extrusionOk="0">
                    <a:moveTo>
                      <a:pt x="3790" y="0"/>
                    </a:moveTo>
                    <a:cubicBezTo>
                      <a:pt x="3720" y="0"/>
                      <a:pt x="3651" y="2"/>
                      <a:pt x="3582" y="7"/>
                    </a:cubicBezTo>
                    <a:cubicBezTo>
                      <a:pt x="3284" y="38"/>
                      <a:pt x="2985" y="116"/>
                      <a:pt x="2703" y="289"/>
                    </a:cubicBezTo>
                    <a:cubicBezTo>
                      <a:pt x="1194" y="1201"/>
                      <a:pt x="173" y="2740"/>
                      <a:pt x="110" y="4500"/>
                    </a:cubicBezTo>
                    <a:cubicBezTo>
                      <a:pt x="0" y="7438"/>
                      <a:pt x="2545" y="9920"/>
                      <a:pt x="5798" y="10046"/>
                    </a:cubicBezTo>
                    <a:cubicBezTo>
                      <a:pt x="5880" y="10049"/>
                      <a:pt x="5962" y="10050"/>
                      <a:pt x="6044" y="10050"/>
                    </a:cubicBezTo>
                    <a:cubicBezTo>
                      <a:pt x="8471" y="10050"/>
                      <a:pt x="10587" y="8708"/>
                      <a:pt x="11453" y="6762"/>
                    </a:cubicBezTo>
                    <a:lnTo>
                      <a:pt x="11453" y="6762"/>
                    </a:lnTo>
                    <a:cubicBezTo>
                      <a:pt x="11453" y="6763"/>
                      <a:pt x="9599" y="8871"/>
                      <a:pt x="6550" y="8871"/>
                    </a:cubicBezTo>
                    <a:cubicBezTo>
                      <a:pt x="6387" y="8871"/>
                      <a:pt x="6219" y="8865"/>
                      <a:pt x="6049" y="8852"/>
                    </a:cubicBezTo>
                    <a:cubicBezTo>
                      <a:pt x="2703" y="8600"/>
                      <a:pt x="1556" y="4924"/>
                      <a:pt x="2498" y="3102"/>
                    </a:cubicBezTo>
                    <a:cubicBezTo>
                      <a:pt x="3270" y="1633"/>
                      <a:pt x="4878" y="1491"/>
                      <a:pt x="5474" y="1491"/>
                    </a:cubicBezTo>
                    <a:cubicBezTo>
                      <a:pt x="5618" y="1491"/>
                      <a:pt x="5703" y="1499"/>
                      <a:pt x="5703" y="1499"/>
                    </a:cubicBezTo>
                    <a:cubicBezTo>
                      <a:pt x="5499" y="1153"/>
                      <a:pt x="5012" y="478"/>
                      <a:pt x="4305" y="22"/>
                    </a:cubicBezTo>
                    <a:cubicBezTo>
                      <a:pt x="4127" y="11"/>
                      <a:pt x="3957" y="0"/>
                      <a:pt x="3790" y="0"/>
                    </a:cubicBezTo>
                    <a:close/>
                  </a:path>
                </a:pathLst>
              </a:custGeom>
              <a:solidFill>
                <a:srgbClr val="E562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7"/>
              <p:cNvSpPr/>
              <p:nvPr/>
            </p:nvSpPr>
            <p:spPr>
              <a:xfrm>
                <a:off x="11849720" y="3558877"/>
                <a:ext cx="147515" cy="144905"/>
              </a:xfrm>
              <a:custGeom>
                <a:avLst/>
                <a:gdLst/>
                <a:ahLst/>
                <a:cxnLst/>
                <a:rect l="l" t="t" r="r" b="b"/>
                <a:pathLst>
                  <a:path w="2091" h="2054" extrusionOk="0">
                    <a:moveTo>
                      <a:pt x="503" y="1"/>
                    </a:moveTo>
                    <a:cubicBezTo>
                      <a:pt x="386" y="1"/>
                      <a:pt x="266" y="48"/>
                      <a:pt x="173" y="141"/>
                    </a:cubicBezTo>
                    <a:cubicBezTo>
                      <a:pt x="1" y="329"/>
                      <a:pt x="16" y="628"/>
                      <a:pt x="220" y="801"/>
                    </a:cubicBezTo>
                    <a:cubicBezTo>
                      <a:pt x="629" y="1131"/>
                      <a:pt x="959" y="1508"/>
                      <a:pt x="1226" y="1869"/>
                    </a:cubicBezTo>
                    <a:cubicBezTo>
                      <a:pt x="1307" y="1990"/>
                      <a:pt x="1440" y="2053"/>
                      <a:pt x="1579" y="2053"/>
                    </a:cubicBezTo>
                    <a:cubicBezTo>
                      <a:pt x="1656" y="2053"/>
                      <a:pt x="1735" y="2034"/>
                      <a:pt x="1807" y="1995"/>
                    </a:cubicBezTo>
                    <a:cubicBezTo>
                      <a:pt x="2027" y="1869"/>
                      <a:pt x="2090" y="1586"/>
                      <a:pt x="1949" y="1366"/>
                    </a:cubicBezTo>
                    <a:cubicBezTo>
                      <a:pt x="1540" y="785"/>
                      <a:pt x="1085" y="361"/>
                      <a:pt x="786" y="109"/>
                    </a:cubicBezTo>
                    <a:cubicBezTo>
                      <a:pt x="706" y="36"/>
                      <a:pt x="605" y="1"/>
                      <a:pt x="5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7"/>
              <p:cNvSpPr/>
              <p:nvPr/>
            </p:nvSpPr>
            <p:spPr>
              <a:xfrm>
                <a:off x="11970567" y="3720642"/>
                <a:ext cx="78731" cy="115486"/>
              </a:xfrm>
              <a:custGeom>
                <a:avLst/>
                <a:gdLst/>
                <a:ahLst/>
                <a:cxnLst/>
                <a:rect l="l" t="t" r="r" b="b"/>
                <a:pathLst>
                  <a:path w="1116" h="1637" extrusionOk="0">
                    <a:moveTo>
                      <a:pt x="463" y="0"/>
                    </a:moveTo>
                    <a:cubicBezTo>
                      <a:pt x="391" y="0"/>
                      <a:pt x="318" y="20"/>
                      <a:pt x="251" y="63"/>
                    </a:cubicBezTo>
                    <a:cubicBezTo>
                      <a:pt x="63" y="173"/>
                      <a:pt x="0" y="393"/>
                      <a:pt x="79" y="581"/>
                    </a:cubicBezTo>
                    <a:cubicBezTo>
                      <a:pt x="220" y="880"/>
                      <a:pt x="314" y="1163"/>
                      <a:pt x="361" y="1367"/>
                    </a:cubicBezTo>
                    <a:cubicBezTo>
                      <a:pt x="409" y="1533"/>
                      <a:pt x="555" y="1637"/>
                      <a:pt x="712" y="1637"/>
                    </a:cubicBezTo>
                    <a:cubicBezTo>
                      <a:pt x="762" y="1637"/>
                      <a:pt x="814" y="1626"/>
                      <a:pt x="864" y="1603"/>
                    </a:cubicBezTo>
                    <a:cubicBezTo>
                      <a:pt x="1021" y="1540"/>
                      <a:pt x="1115" y="1383"/>
                      <a:pt x="1084" y="1226"/>
                    </a:cubicBezTo>
                    <a:cubicBezTo>
                      <a:pt x="1037" y="880"/>
                      <a:pt x="958" y="566"/>
                      <a:pt x="848" y="267"/>
                    </a:cubicBezTo>
                    <a:cubicBezTo>
                      <a:pt x="783" y="103"/>
                      <a:pt x="626" y="0"/>
                      <a:pt x="46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7"/>
              <p:cNvSpPr/>
              <p:nvPr/>
            </p:nvSpPr>
            <p:spPr>
              <a:xfrm>
                <a:off x="9756025" y="4175035"/>
                <a:ext cx="1514090" cy="110901"/>
              </a:xfrm>
              <a:custGeom>
                <a:avLst/>
                <a:gdLst/>
                <a:ahLst/>
                <a:cxnLst/>
                <a:rect l="l" t="t" r="r" b="b"/>
                <a:pathLst>
                  <a:path w="21462" h="1572" extrusionOk="0">
                    <a:moveTo>
                      <a:pt x="10731" y="1"/>
                    </a:moveTo>
                    <a:cubicBezTo>
                      <a:pt x="4808" y="1"/>
                      <a:pt x="1" y="362"/>
                      <a:pt x="1" y="786"/>
                    </a:cubicBezTo>
                    <a:cubicBezTo>
                      <a:pt x="1" y="1226"/>
                      <a:pt x="4808" y="1572"/>
                      <a:pt x="10731" y="1572"/>
                    </a:cubicBezTo>
                    <a:cubicBezTo>
                      <a:pt x="16654" y="1572"/>
                      <a:pt x="21462" y="1226"/>
                      <a:pt x="21462" y="786"/>
                    </a:cubicBezTo>
                    <a:cubicBezTo>
                      <a:pt x="21462" y="362"/>
                      <a:pt x="16654" y="1"/>
                      <a:pt x="10731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7"/>
              <p:cNvSpPr/>
              <p:nvPr/>
            </p:nvSpPr>
            <p:spPr>
              <a:xfrm>
                <a:off x="9913415" y="4076411"/>
                <a:ext cx="1168267" cy="156333"/>
              </a:xfrm>
              <a:custGeom>
                <a:avLst/>
                <a:gdLst/>
                <a:ahLst/>
                <a:cxnLst/>
                <a:rect l="l" t="t" r="r" b="b"/>
                <a:pathLst>
                  <a:path w="16560" h="2216" extrusionOk="0">
                    <a:moveTo>
                      <a:pt x="1" y="0"/>
                    </a:moveTo>
                    <a:lnTo>
                      <a:pt x="1" y="2184"/>
                    </a:lnTo>
                    <a:lnTo>
                      <a:pt x="16544" y="2216"/>
                    </a:lnTo>
                    <a:lnTo>
                      <a:pt x="16560" y="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7"/>
              <p:cNvSpPr/>
              <p:nvPr/>
            </p:nvSpPr>
            <p:spPr>
              <a:xfrm>
                <a:off x="11080546" y="4077539"/>
                <a:ext cx="168538" cy="154076"/>
              </a:xfrm>
              <a:custGeom>
                <a:avLst/>
                <a:gdLst/>
                <a:ahLst/>
                <a:cxnLst/>
                <a:rect l="l" t="t" r="r" b="b"/>
                <a:pathLst>
                  <a:path w="2389" h="2184" extrusionOk="0">
                    <a:moveTo>
                      <a:pt x="16" y="0"/>
                    </a:moveTo>
                    <a:lnTo>
                      <a:pt x="0" y="2184"/>
                    </a:lnTo>
                    <a:lnTo>
                      <a:pt x="1571" y="1477"/>
                    </a:lnTo>
                    <a:lnTo>
                      <a:pt x="2388" y="1100"/>
                    </a:lnTo>
                    <a:lnTo>
                      <a:pt x="1571" y="723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7"/>
              <p:cNvSpPr/>
              <p:nvPr/>
            </p:nvSpPr>
            <p:spPr>
              <a:xfrm>
                <a:off x="9913415" y="4076411"/>
                <a:ext cx="85433" cy="155204"/>
              </a:xfrm>
              <a:custGeom>
                <a:avLst/>
                <a:gdLst/>
                <a:ahLst/>
                <a:cxnLst/>
                <a:rect l="l" t="t" r="r" b="b"/>
                <a:pathLst>
                  <a:path w="1211" h="2200" extrusionOk="0">
                    <a:moveTo>
                      <a:pt x="1" y="0"/>
                    </a:moveTo>
                    <a:lnTo>
                      <a:pt x="1" y="2184"/>
                    </a:lnTo>
                    <a:lnTo>
                      <a:pt x="1210" y="2200"/>
                    </a:lnTo>
                    <a:lnTo>
                      <a:pt x="1210" y="0"/>
                    </a:ln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7"/>
              <p:cNvSpPr/>
              <p:nvPr/>
            </p:nvSpPr>
            <p:spPr>
              <a:xfrm>
                <a:off x="9845831" y="4076411"/>
                <a:ext cx="67655" cy="155204"/>
              </a:xfrm>
              <a:custGeom>
                <a:avLst/>
                <a:gdLst/>
                <a:ahLst/>
                <a:cxnLst/>
                <a:rect l="l" t="t" r="r" b="b"/>
                <a:pathLst>
                  <a:path w="959" h="2200" extrusionOk="0">
                    <a:moveTo>
                      <a:pt x="959" y="0"/>
                    </a:moveTo>
                    <a:cubicBezTo>
                      <a:pt x="440" y="0"/>
                      <a:pt x="0" y="424"/>
                      <a:pt x="0" y="959"/>
                    </a:cubicBezTo>
                    <a:lnTo>
                      <a:pt x="0" y="1226"/>
                    </a:lnTo>
                    <a:cubicBezTo>
                      <a:pt x="0" y="1760"/>
                      <a:pt x="424" y="2184"/>
                      <a:pt x="959" y="2200"/>
                    </a:cubicBezTo>
                    <a:lnTo>
                      <a:pt x="959" y="0"/>
                    </a:lnTo>
                    <a:close/>
                  </a:path>
                </a:pathLst>
              </a:custGeom>
              <a:solidFill>
                <a:srgbClr val="E562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37"/>
              <p:cNvSpPr/>
              <p:nvPr/>
            </p:nvSpPr>
            <p:spPr>
              <a:xfrm>
                <a:off x="11191375" y="4128474"/>
                <a:ext cx="57708" cy="53263"/>
              </a:xfrm>
              <a:custGeom>
                <a:avLst/>
                <a:gdLst/>
                <a:ahLst/>
                <a:cxnLst/>
                <a:rect l="l" t="t" r="r" b="b"/>
                <a:pathLst>
                  <a:path w="818" h="755" extrusionOk="0">
                    <a:moveTo>
                      <a:pt x="0" y="1"/>
                    </a:moveTo>
                    <a:lnTo>
                      <a:pt x="0" y="755"/>
                    </a:lnTo>
                    <a:lnTo>
                      <a:pt x="817" y="37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37"/>
              <p:cNvSpPr/>
              <p:nvPr/>
            </p:nvSpPr>
            <p:spPr>
              <a:xfrm>
                <a:off x="9998777" y="4076411"/>
                <a:ext cx="61024" cy="155204"/>
              </a:xfrm>
              <a:custGeom>
                <a:avLst/>
                <a:gdLst/>
                <a:ahLst/>
                <a:cxnLst/>
                <a:rect l="l" t="t" r="r" b="b"/>
                <a:pathLst>
                  <a:path w="865" h="2200" extrusionOk="0">
                    <a:moveTo>
                      <a:pt x="0" y="0"/>
                    </a:moveTo>
                    <a:lnTo>
                      <a:pt x="0" y="2200"/>
                    </a:lnTo>
                    <a:lnTo>
                      <a:pt x="864" y="2200"/>
                    </a:lnTo>
                    <a:lnTo>
                      <a:pt x="864" y="0"/>
                    </a:lnTo>
                    <a:close/>
                  </a:path>
                </a:pathLst>
              </a:custGeom>
              <a:solidFill>
                <a:srgbClr val="5AB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7"/>
              <p:cNvSpPr/>
              <p:nvPr/>
            </p:nvSpPr>
            <p:spPr>
              <a:xfrm>
                <a:off x="10147279" y="4115211"/>
                <a:ext cx="887840" cy="24409"/>
              </a:xfrm>
              <a:custGeom>
                <a:avLst/>
                <a:gdLst/>
                <a:ahLst/>
                <a:cxnLst/>
                <a:rect l="l" t="t" r="r" b="b"/>
                <a:pathLst>
                  <a:path w="12585" h="346" extrusionOk="0">
                    <a:moveTo>
                      <a:pt x="158" y="0"/>
                    </a:moveTo>
                    <a:cubicBezTo>
                      <a:pt x="79" y="0"/>
                      <a:pt x="1" y="63"/>
                      <a:pt x="1" y="157"/>
                    </a:cubicBezTo>
                    <a:cubicBezTo>
                      <a:pt x="1" y="252"/>
                      <a:pt x="79" y="330"/>
                      <a:pt x="158" y="330"/>
                    </a:cubicBezTo>
                    <a:lnTo>
                      <a:pt x="12428" y="346"/>
                    </a:lnTo>
                    <a:cubicBezTo>
                      <a:pt x="12506" y="346"/>
                      <a:pt x="12585" y="267"/>
                      <a:pt x="12585" y="173"/>
                    </a:cubicBezTo>
                    <a:cubicBezTo>
                      <a:pt x="12585" y="79"/>
                      <a:pt x="12522" y="0"/>
                      <a:pt x="12428" y="0"/>
                    </a:cubicBezTo>
                    <a:close/>
                  </a:path>
                </a:pathLst>
              </a:custGeom>
              <a:solidFill>
                <a:srgbClr val="5AB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37"/>
              <p:cNvSpPr/>
              <p:nvPr/>
            </p:nvSpPr>
            <p:spPr>
              <a:xfrm>
                <a:off x="10147279" y="4175035"/>
                <a:ext cx="887840" cy="24480"/>
              </a:xfrm>
              <a:custGeom>
                <a:avLst/>
                <a:gdLst/>
                <a:ahLst/>
                <a:cxnLst/>
                <a:rect l="l" t="t" r="r" b="b"/>
                <a:pathLst>
                  <a:path w="12585" h="347" extrusionOk="0">
                    <a:moveTo>
                      <a:pt x="158" y="1"/>
                    </a:moveTo>
                    <a:cubicBezTo>
                      <a:pt x="79" y="1"/>
                      <a:pt x="1" y="79"/>
                      <a:pt x="1" y="173"/>
                    </a:cubicBezTo>
                    <a:cubicBezTo>
                      <a:pt x="1" y="268"/>
                      <a:pt x="79" y="346"/>
                      <a:pt x="158" y="346"/>
                    </a:cubicBezTo>
                    <a:lnTo>
                      <a:pt x="12428" y="346"/>
                    </a:lnTo>
                    <a:cubicBezTo>
                      <a:pt x="12506" y="346"/>
                      <a:pt x="12585" y="283"/>
                      <a:pt x="12585" y="189"/>
                    </a:cubicBezTo>
                    <a:cubicBezTo>
                      <a:pt x="12585" y="95"/>
                      <a:pt x="12522" y="16"/>
                      <a:pt x="12428" y="16"/>
                    </a:cubicBez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5AB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6" name="Google Shape;386;p37"/>
            <p:cNvSpPr/>
            <p:nvPr/>
          </p:nvSpPr>
          <p:spPr>
            <a:xfrm>
              <a:off x="2751130" y="620253"/>
              <a:ext cx="687716" cy="687871"/>
            </a:xfrm>
            <a:custGeom>
              <a:avLst/>
              <a:gdLst/>
              <a:ahLst/>
              <a:cxnLst/>
              <a:rect l="l" t="t" r="r" b="b"/>
              <a:pathLst>
                <a:path w="4164" h="4165" extrusionOk="0">
                  <a:moveTo>
                    <a:pt x="2082" y="1"/>
                  </a:moveTo>
                  <a:cubicBezTo>
                    <a:pt x="1941" y="1801"/>
                    <a:pt x="1801" y="1942"/>
                    <a:pt x="0" y="2082"/>
                  </a:cubicBezTo>
                  <a:cubicBezTo>
                    <a:pt x="1801" y="2251"/>
                    <a:pt x="1941" y="2364"/>
                    <a:pt x="2082" y="4164"/>
                  </a:cubicBezTo>
                  <a:cubicBezTo>
                    <a:pt x="2251" y="2364"/>
                    <a:pt x="2363" y="2251"/>
                    <a:pt x="4164" y="2082"/>
                  </a:cubicBezTo>
                  <a:cubicBezTo>
                    <a:pt x="2363" y="1942"/>
                    <a:pt x="2251" y="1801"/>
                    <a:pt x="2082" y="1"/>
                  </a:cubicBezTo>
                  <a:close/>
                </a:path>
              </a:pathLst>
            </a:custGeom>
            <a:solidFill>
              <a:srgbClr val="EEBD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7" name="Google Shape;387;p37"/>
            <p:cNvSpPr/>
            <p:nvPr/>
          </p:nvSpPr>
          <p:spPr>
            <a:xfrm>
              <a:off x="4599294" y="1720679"/>
              <a:ext cx="142800" cy="1428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7"/>
            <p:cNvSpPr/>
            <p:nvPr/>
          </p:nvSpPr>
          <p:spPr>
            <a:xfrm rot="5400000">
              <a:off x="5652075" y="805250"/>
              <a:ext cx="320400" cy="2775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7"/>
            <p:cNvSpPr/>
            <p:nvPr/>
          </p:nvSpPr>
          <p:spPr>
            <a:xfrm>
              <a:off x="7682876" y="1120924"/>
              <a:ext cx="252900" cy="252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7"/>
            <p:cNvSpPr/>
            <p:nvPr/>
          </p:nvSpPr>
          <p:spPr>
            <a:xfrm>
              <a:off x="3415871" y="1054555"/>
              <a:ext cx="213900" cy="213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7"/>
            <p:cNvSpPr/>
            <p:nvPr/>
          </p:nvSpPr>
          <p:spPr>
            <a:xfrm>
              <a:off x="7820719" y="4142754"/>
              <a:ext cx="142800" cy="1428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6"/>
          <p:cNvSpPr/>
          <p:nvPr/>
        </p:nvSpPr>
        <p:spPr>
          <a:xfrm rot="2700000">
            <a:off x="4993626" y="1159426"/>
            <a:ext cx="2840448" cy="28404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46"/>
          <p:cNvSpPr txBox="1">
            <a:spLocks noGrp="1"/>
          </p:cNvSpPr>
          <p:nvPr>
            <p:ph type="title"/>
          </p:nvPr>
        </p:nvSpPr>
        <p:spPr>
          <a:xfrm>
            <a:off x="792125" y="2254375"/>
            <a:ext cx="2833800" cy="127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rgbClr val="00B0F0"/>
                </a:solidFill>
              </a:rPr>
              <a:t>Know The Real You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581" name="Google Shape;581;p46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Working forward for the betterment of students.</a:t>
            </a:r>
            <a:endParaRPr dirty="0"/>
          </a:p>
        </p:txBody>
      </p:sp>
      <p:grpSp>
        <p:nvGrpSpPr>
          <p:cNvPr id="583" name="Google Shape;583;p46"/>
          <p:cNvGrpSpPr/>
          <p:nvPr/>
        </p:nvGrpSpPr>
        <p:grpSpPr>
          <a:xfrm>
            <a:off x="939385" y="680650"/>
            <a:ext cx="1109330" cy="1254756"/>
            <a:chOff x="786985" y="680650"/>
            <a:chExt cx="1109330" cy="1254756"/>
          </a:xfrm>
        </p:grpSpPr>
        <p:sp>
          <p:nvSpPr>
            <p:cNvPr id="584" name="Google Shape;584;p46"/>
            <p:cNvSpPr/>
            <p:nvPr/>
          </p:nvSpPr>
          <p:spPr>
            <a:xfrm rot="2700000">
              <a:off x="1209745" y="796987"/>
              <a:ext cx="561726" cy="56172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6"/>
            <p:cNvSpPr/>
            <p:nvPr/>
          </p:nvSpPr>
          <p:spPr>
            <a:xfrm rot="2700000">
              <a:off x="847614" y="1237905"/>
              <a:ext cx="292742" cy="2927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6"/>
            <p:cNvSpPr/>
            <p:nvPr/>
          </p:nvSpPr>
          <p:spPr>
            <a:xfrm rot="2700000">
              <a:off x="1542944" y="1582035"/>
              <a:ext cx="292742" cy="2927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7" name="Google Shape;587;p46"/>
          <p:cNvGrpSpPr/>
          <p:nvPr/>
        </p:nvGrpSpPr>
        <p:grpSpPr>
          <a:xfrm>
            <a:off x="7286050" y="831607"/>
            <a:ext cx="1053850" cy="3160943"/>
            <a:chOff x="7286050" y="831607"/>
            <a:chExt cx="1053850" cy="3160943"/>
          </a:xfrm>
        </p:grpSpPr>
        <p:sp>
          <p:nvSpPr>
            <p:cNvPr id="588" name="Google Shape;588;p46"/>
            <p:cNvSpPr/>
            <p:nvPr/>
          </p:nvSpPr>
          <p:spPr>
            <a:xfrm>
              <a:off x="7286050" y="831607"/>
              <a:ext cx="269400" cy="269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6"/>
            <p:cNvSpPr/>
            <p:nvPr/>
          </p:nvSpPr>
          <p:spPr>
            <a:xfrm rot="5400000">
              <a:off x="8138450" y="1886450"/>
              <a:ext cx="216000" cy="186900"/>
            </a:xfrm>
            <a:prstGeom prst="triangl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6"/>
            <p:cNvSpPr/>
            <p:nvPr/>
          </p:nvSpPr>
          <p:spPr>
            <a:xfrm>
              <a:off x="7635575" y="3749250"/>
              <a:ext cx="243300" cy="243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6"/>
            <p:cNvSpPr/>
            <p:nvPr/>
          </p:nvSpPr>
          <p:spPr>
            <a:xfrm>
              <a:off x="7625350" y="1116853"/>
              <a:ext cx="145500" cy="145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Diamond 3">
            <a:extLst>
              <a:ext uri="{FF2B5EF4-FFF2-40B4-BE49-F238E27FC236}">
                <a16:creationId xmlns:a16="http://schemas.microsoft.com/office/drawing/2014/main" id="{94DD4715-3B66-4C6C-BA27-78B9EDB1C73D}"/>
              </a:ext>
            </a:extLst>
          </p:cNvPr>
          <p:cNvSpPr/>
          <p:nvPr/>
        </p:nvSpPr>
        <p:spPr>
          <a:xfrm rot="384559">
            <a:off x="4638793" y="819845"/>
            <a:ext cx="3558196" cy="3542416"/>
          </a:xfrm>
          <a:prstGeom prst="diamond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47"/>
          <p:cNvSpPr txBox="1">
            <a:spLocks noGrp="1"/>
          </p:cNvSpPr>
          <p:nvPr>
            <p:ph type="title"/>
          </p:nvPr>
        </p:nvSpPr>
        <p:spPr>
          <a:xfrm>
            <a:off x="787200" y="749880"/>
            <a:ext cx="759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B0F0"/>
                </a:solidFill>
              </a:rPr>
              <a:t>SUBJECTS FOR ONLINE LESSONS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597" name="Google Shape;597;p47"/>
          <p:cNvSpPr txBox="1">
            <a:spLocks noGrp="1"/>
          </p:cNvSpPr>
          <p:nvPr>
            <p:ph type="title" idx="2"/>
          </p:nvPr>
        </p:nvSpPr>
        <p:spPr>
          <a:xfrm>
            <a:off x="1277350" y="1982302"/>
            <a:ext cx="2183700" cy="5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PROGRAMMING</a:t>
            </a:r>
            <a:endParaRPr dirty="0"/>
          </a:p>
        </p:txBody>
      </p:sp>
      <p:sp>
        <p:nvSpPr>
          <p:cNvPr id="601" name="Google Shape;601;p47"/>
          <p:cNvSpPr txBox="1">
            <a:spLocks noGrp="1"/>
          </p:cNvSpPr>
          <p:nvPr>
            <p:ph type="title" idx="3"/>
          </p:nvPr>
        </p:nvSpPr>
        <p:spPr>
          <a:xfrm>
            <a:off x="5683025" y="1968438"/>
            <a:ext cx="2183700" cy="5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MATH</a:t>
            </a:r>
            <a:endParaRPr dirty="0"/>
          </a:p>
        </p:txBody>
      </p:sp>
      <p:sp>
        <p:nvSpPr>
          <p:cNvPr id="603" name="Google Shape;603;p47"/>
          <p:cNvSpPr txBox="1">
            <a:spLocks noGrp="1"/>
          </p:cNvSpPr>
          <p:nvPr>
            <p:ph type="title" idx="5"/>
          </p:nvPr>
        </p:nvSpPr>
        <p:spPr>
          <a:xfrm>
            <a:off x="5683025" y="2957955"/>
            <a:ext cx="2183700" cy="5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SCIENCE</a:t>
            </a:r>
            <a:endParaRPr dirty="0"/>
          </a:p>
        </p:txBody>
      </p:sp>
      <p:sp>
        <p:nvSpPr>
          <p:cNvPr id="609" name="Google Shape;609;p47"/>
          <p:cNvSpPr/>
          <p:nvPr/>
        </p:nvSpPr>
        <p:spPr>
          <a:xfrm rot="2700000">
            <a:off x="3706796" y="1918641"/>
            <a:ext cx="658458" cy="6584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0" name="Google Shape;620;p47"/>
          <p:cNvGrpSpPr/>
          <p:nvPr/>
        </p:nvGrpSpPr>
        <p:grpSpPr>
          <a:xfrm>
            <a:off x="4659175" y="1782270"/>
            <a:ext cx="931200" cy="931200"/>
            <a:chOff x="4659175" y="1934670"/>
            <a:chExt cx="931200" cy="931200"/>
          </a:xfrm>
        </p:grpSpPr>
        <p:sp>
          <p:nvSpPr>
            <p:cNvPr id="621" name="Google Shape;621;p47"/>
            <p:cNvSpPr/>
            <p:nvPr/>
          </p:nvSpPr>
          <p:spPr>
            <a:xfrm rot="2700000">
              <a:off x="4795546" y="2071041"/>
              <a:ext cx="658458" cy="65845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2" name="Google Shape;622;p47"/>
            <p:cNvGrpSpPr/>
            <p:nvPr/>
          </p:nvGrpSpPr>
          <p:grpSpPr>
            <a:xfrm>
              <a:off x="4972291" y="2248198"/>
              <a:ext cx="304963" cy="304220"/>
              <a:chOff x="-41111350" y="3239100"/>
              <a:chExt cx="318200" cy="317425"/>
            </a:xfrm>
          </p:grpSpPr>
          <p:sp>
            <p:nvSpPr>
              <p:cNvPr id="623" name="Google Shape;623;p47"/>
              <p:cNvSpPr/>
              <p:nvPr/>
            </p:nvSpPr>
            <p:spPr>
              <a:xfrm>
                <a:off x="-41111350" y="3239100"/>
                <a:ext cx="145725" cy="144925"/>
              </a:xfrm>
              <a:custGeom>
                <a:avLst/>
                <a:gdLst/>
                <a:ahLst/>
                <a:cxnLst/>
                <a:rect l="l" t="t" r="r" b="b"/>
                <a:pathLst>
                  <a:path w="5829" h="5797" extrusionOk="0">
                    <a:moveTo>
                      <a:pt x="2930" y="1670"/>
                    </a:moveTo>
                    <a:cubicBezTo>
                      <a:pt x="3119" y="1670"/>
                      <a:pt x="3308" y="1859"/>
                      <a:pt x="3308" y="2048"/>
                    </a:cubicBezTo>
                    <a:lnTo>
                      <a:pt x="3308" y="2489"/>
                    </a:lnTo>
                    <a:lnTo>
                      <a:pt x="3749" y="2489"/>
                    </a:lnTo>
                    <a:cubicBezTo>
                      <a:pt x="4001" y="2489"/>
                      <a:pt x="4159" y="2678"/>
                      <a:pt x="4159" y="2930"/>
                    </a:cubicBezTo>
                    <a:cubicBezTo>
                      <a:pt x="4159" y="3151"/>
                      <a:pt x="3938" y="3340"/>
                      <a:pt x="3749" y="3340"/>
                    </a:cubicBezTo>
                    <a:lnTo>
                      <a:pt x="3308" y="3340"/>
                    </a:lnTo>
                    <a:lnTo>
                      <a:pt x="3308" y="3781"/>
                    </a:lnTo>
                    <a:cubicBezTo>
                      <a:pt x="3308" y="4001"/>
                      <a:pt x="3119" y="4159"/>
                      <a:pt x="2930" y="4159"/>
                    </a:cubicBezTo>
                    <a:cubicBezTo>
                      <a:pt x="2710" y="4159"/>
                      <a:pt x="2520" y="3970"/>
                      <a:pt x="2520" y="3781"/>
                    </a:cubicBezTo>
                    <a:lnTo>
                      <a:pt x="2520" y="3340"/>
                    </a:lnTo>
                    <a:lnTo>
                      <a:pt x="2079" y="3340"/>
                    </a:lnTo>
                    <a:cubicBezTo>
                      <a:pt x="1859" y="3340"/>
                      <a:pt x="1701" y="3151"/>
                      <a:pt x="1701" y="2930"/>
                    </a:cubicBezTo>
                    <a:cubicBezTo>
                      <a:pt x="1701" y="2678"/>
                      <a:pt x="1859" y="2489"/>
                      <a:pt x="2079" y="2489"/>
                    </a:cubicBezTo>
                    <a:lnTo>
                      <a:pt x="2520" y="2489"/>
                    </a:lnTo>
                    <a:lnTo>
                      <a:pt x="2520" y="2048"/>
                    </a:lnTo>
                    <a:cubicBezTo>
                      <a:pt x="2520" y="1827"/>
                      <a:pt x="2710" y="1670"/>
                      <a:pt x="2930" y="1670"/>
                    </a:cubicBezTo>
                    <a:close/>
                    <a:moveTo>
                      <a:pt x="441" y="0"/>
                    </a:moveTo>
                    <a:cubicBezTo>
                      <a:pt x="189" y="0"/>
                      <a:pt x="0" y="189"/>
                      <a:pt x="0" y="441"/>
                    </a:cubicBezTo>
                    <a:lnTo>
                      <a:pt x="0" y="5387"/>
                    </a:lnTo>
                    <a:cubicBezTo>
                      <a:pt x="32" y="5639"/>
                      <a:pt x="221" y="5797"/>
                      <a:pt x="441" y="5797"/>
                    </a:cubicBezTo>
                    <a:lnTo>
                      <a:pt x="5387" y="5797"/>
                    </a:lnTo>
                    <a:cubicBezTo>
                      <a:pt x="5639" y="5797"/>
                      <a:pt x="5829" y="5608"/>
                      <a:pt x="5829" y="5387"/>
                    </a:cubicBezTo>
                    <a:lnTo>
                      <a:pt x="5829" y="441"/>
                    </a:lnTo>
                    <a:cubicBezTo>
                      <a:pt x="5829" y="189"/>
                      <a:pt x="5639" y="0"/>
                      <a:pt x="53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47"/>
              <p:cNvSpPr/>
              <p:nvPr/>
            </p:nvSpPr>
            <p:spPr>
              <a:xfrm>
                <a:off x="-41110575" y="3412375"/>
                <a:ext cx="146525" cy="144150"/>
              </a:xfrm>
              <a:custGeom>
                <a:avLst/>
                <a:gdLst/>
                <a:ahLst/>
                <a:cxnLst/>
                <a:rect l="l" t="t" r="r" b="b"/>
                <a:pathLst>
                  <a:path w="5861" h="5766" extrusionOk="0">
                    <a:moveTo>
                      <a:pt x="3450" y="1859"/>
                    </a:moveTo>
                    <a:cubicBezTo>
                      <a:pt x="3561" y="1859"/>
                      <a:pt x="3671" y="1890"/>
                      <a:pt x="3750" y="1953"/>
                    </a:cubicBezTo>
                    <a:cubicBezTo>
                      <a:pt x="3907" y="2111"/>
                      <a:pt x="3907" y="2395"/>
                      <a:pt x="3750" y="2552"/>
                    </a:cubicBezTo>
                    <a:lnTo>
                      <a:pt x="3466" y="2836"/>
                    </a:lnTo>
                    <a:lnTo>
                      <a:pt x="3750" y="3119"/>
                    </a:lnTo>
                    <a:cubicBezTo>
                      <a:pt x="3907" y="3277"/>
                      <a:pt x="3907" y="3529"/>
                      <a:pt x="3750" y="3686"/>
                    </a:cubicBezTo>
                    <a:cubicBezTo>
                      <a:pt x="3671" y="3765"/>
                      <a:pt x="3561" y="3804"/>
                      <a:pt x="3450" y="3804"/>
                    </a:cubicBezTo>
                    <a:cubicBezTo>
                      <a:pt x="3340" y="3804"/>
                      <a:pt x="3230" y="3765"/>
                      <a:pt x="3151" y="3686"/>
                    </a:cubicBezTo>
                    <a:lnTo>
                      <a:pt x="2899" y="3434"/>
                    </a:lnTo>
                    <a:lnTo>
                      <a:pt x="2616" y="3686"/>
                    </a:lnTo>
                    <a:cubicBezTo>
                      <a:pt x="2537" y="3765"/>
                      <a:pt x="2426" y="3804"/>
                      <a:pt x="2316" y="3804"/>
                    </a:cubicBezTo>
                    <a:cubicBezTo>
                      <a:pt x="2206" y="3804"/>
                      <a:pt x="2096" y="3765"/>
                      <a:pt x="2017" y="3686"/>
                    </a:cubicBezTo>
                    <a:cubicBezTo>
                      <a:pt x="1859" y="3529"/>
                      <a:pt x="1859" y="3277"/>
                      <a:pt x="2017" y="3119"/>
                    </a:cubicBezTo>
                    <a:lnTo>
                      <a:pt x="2300" y="2836"/>
                    </a:lnTo>
                    <a:lnTo>
                      <a:pt x="2017" y="2552"/>
                    </a:lnTo>
                    <a:cubicBezTo>
                      <a:pt x="1859" y="2395"/>
                      <a:pt x="1859" y="2111"/>
                      <a:pt x="2017" y="1953"/>
                    </a:cubicBezTo>
                    <a:cubicBezTo>
                      <a:pt x="2096" y="1890"/>
                      <a:pt x="2206" y="1859"/>
                      <a:pt x="2316" y="1859"/>
                    </a:cubicBezTo>
                    <a:cubicBezTo>
                      <a:pt x="2426" y="1859"/>
                      <a:pt x="2537" y="1890"/>
                      <a:pt x="2616" y="1953"/>
                    </a:cubicBezTo>
                    <a:lnTo>
                      <a:pt x="2899" y="2237"/>
                    </a:lnTo>
                    <a:lnTo>
                      <a:pt x="3151" y="1953"/>
                    </a:lnTo>
                    <a:cubicBezTo>
                      <a:pt x="3230" y="1890"/>
                      <a:pt x="3340" y="1859"/>
                      <a:pt x="3450" y="1859"/>
                    </a:cubicBezTo>
                    <a:close/>
                    <a:moveTo>
                      <a:pt x="442" y="0"/>
                    </a:moveTo>
                    <a:cubicBezTo>
                      <a:pt x="221" y="0"/>
                      <a:pt x="1" y="189"/>
                      <a:pt x="1" y="378"/>
                    </a:cubicBezTo>
                    <a:lnTo>
                      <a:pt x="1" y="5356"/>
                    </a:lnTo>
                    <a:cubicBezTo>
                      <a:pt x="1" y="5608"/>
                      <a:pt x="221" y="5766"/>
                      <a:pt x="442" y="5766"/>
                    </a:cubicBezTo>
                    <a:lnTo>
                      <a:pt x="5419" y="5766"/>
                    </a:lnTo>
                    <a:cubicBezTo>
                      <a:pt x="5640" y="5766"/>
                      <a:pt x="5861" y="5545"/>
                      <a:pt x="5861" y="5356"/>
                    </a:cubicBezTo>
                    <a:lnTo>
                      <a:pt x="5861" y="378"/>
                    </a:lnTo>
                    <a:cubicBezTo>
                      <a:pt x="5861" y="158"/>
                      <a:pt x="5640" y="0"/>
                      <a:pt x="541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47"/>
              <p:cNvSpPr/>
              <p:nvPr/>
            </p:nvSpPr>
            <p:spPr>
              <a:xfrm>
                <a:off x="-40938875" y="3239100"/>
                <a:ext cx="145725" cy="144925"/>
              </a:xfrm>
              <a:custGeom>
                <a:avLst/>
                <a:gdLst/>
                <a:ahLst/>
                <a:cxnLst/>
                <a:rect l="l" t="t" r="r" b="b"/>
                <a:pathLst>
                  <a:path w="5829" h="5797" extrusionOk="0">
                    <a:moveTo>
                      <a:pt x="3750" y="2457"/>
                    </a:moveTo>
                    <a:cubicBezTo>
                      <a:pt x="3970" y="2457"/>
                      <a:pt x="4128" y="2646"/>
                      <a:pt x="4128" y="2867"/>
                    </a:cubicBezTo>
                    <a:cubicBezTo>
                      <a:pt x="4159" y="3151"/>
                      <a:pt x="3970" y="3308"/>
                      <a:pt x="3750" y="3308"/>
                    </a:cubicBezTo>
                    <a:lnTo>
                      <a:pt x="2080" y="3308"/>
                    </a:lnTo>
                    <a:cubicBezTo>
                      <a:pt x="1859" y="3308"/>
                      <a:pt x="1702" y="3119"/>
                      <a:pt x="1702" y="2867"/>
                    </a:cubicBezTo>
                    <a:cubicBezTo>
                      <a:pt x="1702" y="2646"/>
                      <a:pt x="1891" y="2457"/>
                      <a:pt x="2080" y="2457"/>
                    </a:cubicBezTo>
                    <a:close/>
                    <a:moveTo>
                      <a:pt x="442" y="0"/>
                    </a:moveTo>
                    <a:cubicBezTo>
                      <a:pt x="190" y="0"/>
                      <a:pt x="1" y="189"/>
                      <a:pt x="1" y="441"/>
                    </a:cubicBezTo>
                    <a:lnTo>
                      <a:pt x="1" y="5387"/>
                    </a:lnTo>
                    <a:cubicBezTo>
                      <a:pt x="1" y="5639"/>
                      <a:pt x="190" y="5797"/>
                      <a:pt x="442" y="5797"/>
                    </a:cubicBezTo>
                    <a:lnTo>
                      <a:pt x="5388" y="5797"/>
                    </a:lnTo>
                    <a:cubicBezTo>
                      <a:pt x="5640" y="5797"/>
                      <a:pt x="5829" y="5608"/>
                      <a:pt x="5829" y="5387"/>
                    </a:cubicBezTo>
                    <a:lnTo>
                      <a:pt x="5829" y="441"/>
                    </a:lnTo>
                    <a:cubicBezTo>
                      <a:pt x="5829" y="189"/>
                      <a:pt x="5640" y="0"/>
                      <a:pt x="538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47"/>
              <p:cNvSpPr/>
              <p:nvPr/>
            </p:nvSpPr>
            <p:spPr>
              <a:xfrm>
                <a:off x="-40938875" y="3411575"/>
                <a:ext cx="145725" cy="144950"/>
              </a:xfrm>
              <a:custGeom>
                <a:avLst/>
                <a:gdLst/>
                <a:ahLst/>
                <a:cxnLst/>
                <a:rect l="l" t="t" r="r" b="b"/>
                <a:pathLst>
                  <a:path w="5829" h="5798" extrusionOk="0">
                    <a:moveTo>
                      <a:pt x="3750" y="1639"/>
                    </a:moveTo>
                    <a:cubicBezTo>
                      <a:pt x="3970" y="1639"/>
                      <a:pt x="4128" y="1859"/>
                      <a:pt x="4128" y="2080"/>
                    </a:cubicBezTo>
                    <a:cubicBezTo>
                      <a:pt x="4159" y="2332"/>
                      <a:pt x="3970" y="2490"/>
                      <a:pt x="3750" y="2490"/>
                    </a:cubicBezTo>
                    <a:lnTo>
                      <a:pt x="2080" y="2490"/>
                    </a:lnTo>
                    <a:cubicBezTo>
                      <a:pt x="1859" y="2490"/>
                      <a:pt x="1702" y="2269"/>
                      <a:pt x="1702" y="2080"/>
                    </a:cubicBezTo>
                    <a:cubicBezTo>
                      <a:pt x="1702" y="1859"/>
                      <a:pt x="1891" y="1639"/>
                      <a:pt x="2080" y="1639"/>
                    </a:cubicBezTo>
                    <a:close/>
                    <a:moveTo>
                      <a:pt x="3750" y="3309"/>
                    </a:moveTo>
                    <a:cubicBezTo>
                      <a:pt x="3970" y="3309"/>
                      <a:pt x="4128" y="3498"/>
                      <a:pt x="4128" y="3687"/>
                    </a:cubicBezTo>
                    <a:cubicBezTo>
                      <a:pt x="4159" y="3970"/>
                      <a:pt x="3970" y="4128"/>
                      <a:pt x="3750" y="4128"/>
                    </a:cubicBezTo>
                    <a:lnTo>
                      <a:pt x="2080" y="4128"/>
                    </a:lnTo>
                    <a:cubicBezTo>
                      <a:pt x="1859" y="4128"/>
                      <a:pt x="1702" y="3939"/>
                      <a:pt x="1702" y="3687"/>
                    </a:cubicBezTo>
                    <a:cubicBezTo>
                      <a:pt x="1702" y="3466"/>
                      <a:pt x="1891" y="3309"/>
                      <a:pt x="2080" y="3309"/>
                    </a:cubicBezTo>
                    <a:close/>
                    <a:moveTo>
                      <a:pt x="442" y="1"/>
                    </a:moveTo>
                    <a:cubicBezTo>
                      <a:pt x="190" y="1"/>
                      <a:pt x="1" y="190"/>
                      <a:pt x="1" y="379"/>
                    </a:cubicBezTo>
                    <a:lnTo>
                      <a:pt x="1" y="5388"/>
                    </a:lnTo>
                    <a:cubicBezTo>
                      <a:pt x="1" y="5640"/>
                      <a:pt x="190" y="5798"/>
                      <a:pt x="442" y="5798"/>
                    </a:cubicBezTo>
                    <a:lnTo>
                      <a:pt x="5388" y="5798"/>
                    </a:lnTo>
                    <a:cubicBezTo>
                      <a:pt x="5640" y="5798"/>
                      <a:pt x="5829" y="5577"/>
                      <a:pt x="5829" y="5388"/>
                    </a:cubicBezTo>
                    <a:lnTo>
                      <a:pt x="5829" y="410"/>
                    </a:lnTo>
                    <a:cubicBezTo>
                      <a:pt x="5829" y="190"/>
                      <a:pt x="5640" y="1"/>
                      <a:pt x="538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27" name="Google Shape;627;p47"/>
          <p:cNvGrpSpPr/>
          <p:nvPr/>
        </p:nvGrpSpPr>
        <p:grpSpPr>
          <a:xfrm>
            <a:off x="685568" y="3860125"/>
            <a:ext cx="512807" cy="618025"/>
            <a:chOff x="685568" y="3707725"/>
            <a:chExt cx="512807" cy="618025"/>
          </a:xfrm>
        </p:grpSpPr>
        <p:sp>
          <p:nvSpPr>
            <p:cNvPr id="628" name="Google Shape;628;p47"/>
            <p:cNvSpPr/>
            <p:nvPr/>
          </p:nvSpPr>
          <p:spPr>
            <a:xfrm rot="8100000">
              <a:off x="750239" y="3948821"/>
              <a:ext cx="312258" cy="31225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7"/>
            <p:cNvSpPr/>
            <p:nvPr/>
          </p:nvSpPr>
          <p:spPr>
            <a:xfrm>
              <a:off x="1064575" y="3750354"/>
              <a:ext cx="133800" cy="133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7"/>
            <p:cNvSpPr/>
            <p:nvPr/>
          </p:nvSpPr>
          <p:spPr>
            <a:xfrm>
              <a:off x="769775" y="3707725"/>
              <a:ext cx="126600" cy="126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1" name="Google Shape;631;p47"/>
          <p:cNvGrpSpPr/>
          <p:nvPr/>
        </p:nvGrpSpPr>
        <p:grpSpPr>
          <a:xfrm>
            <a:off x="7737783" y="730332"/>
            <a:ext cx="671542" cy="830068"/>
            <a:chOff x="7737783" y="806532"/>
            <a:chExt cx="671542" cy="830068"/>
          </a:xfrm>
        </p:grpSpPr>
        <p:grpSp>
          <p:nvGrpSpPr>
            <p:cNvPr id="632" name="Google Shape;632;p47"/>
            <p:cNvGrpSpPr/>
            <p:nvPr/>
          </p:nvGrpSpPr>
          <p:grpSpPr>
            <a:xfrm>
              <a:off x="7737783" y="806532"/>
              <a:ext cx="650094" cy="577078"/>
              <a:chOff x="7737783" y="806532"/>
              <a:chExt cx="650094" cy="577078"/>
            </a:xfrm>
          </p:grpSpPr>
          <p:sp>
            <p:nvSpPr>
              <p:cNvPr id="633" name="Google Shape;633;p47"/>
              <p:cNvSpPr/>
              <p:nvPr/>
            </p:nvSpPr>
            <p:spPr>
              <a:xfrm rot="-2700000">
                <a:off x="8010947" y="871203"/>
                <a:ext cx="312258" cy="31225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47"/>
              <p:cNvSpPr/>
              <p:nvPr/>
            </p:nvSpPr>
            <p:spPr>
              <a:xfrm rot="-2700000">
                <a:off x="7779696" y="1139324"/>
                <a:ext cx="202374" cy="202374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5" name="Google Shape;635;p47"/>
            <p:cNvSpPr/>
            <p:nvPr/>
          </p:nvSpPr>
          <p:spPr>
            <a:xfrm rot="5400000">
              <a:off x="8151625" y="1378900"/>
              <a:ext cx="276000" cy="239400"/>
            </a:xfrm>
            <a:prstGeom prst="triangl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7338;p79">
            <a:extLst>
              <a:ext uri="{FF2B5EF4-FFF2-40B4-BE49-F238E27FC236}">
                <a16:creationId xmlns:a16="http://schemas.microsoft.com/office/drawing/2014/main" id="{68F29FF2-BBAB-4C28-9528-6D75DFA05BCE}"/>
              </a:ext>
            </a:extLst>
          </p:cNvPr>
          <p:cNvGrpSpPr/>
          <p:nvPr/>
        </p:nvGrpSpPr>
        <p:grpSpPr>
          <a:xfrm>
            <a:off x="3846877" y="2088539"/>
            <a:ext cx="369068" cy="289004"/>
            <a:chOff x="-41526450" y="3653375"/>
            <a:chExt cx="315875" cy="247350"/>
          </a:xfrm>
          <a:solidFill>
            <a:schemeClr val="accent3">
              <a:lumMod val="75000"/>
            </a:schemeClr>
          </a:solidFill>
        </p:grpSpPr>
        <p:sp>
          <p:nvSpPr>
            <p:cNvPr id="55" name="Google Shape;7339;p79">
              <a:extLst>
                <a:ext uri="{FF2B5EF4-FFF2-40B4-BE49-F238E27FC236}">
                  <a16:creationId xmlns:a16="http://schemas.microsoft.com/office/drawing/2014/main" id="{E3C1E90B-77F1-4604-BC19-1B1D02FB2D03}"/>
                </a:ext>
              </a:extLst>
            </p:cNvPr>
            <p:cNvSpPr/>
            <p:nvPr/>
          </p:nvSpPr>
          <p:spPr>
            <a:xfrm>
              <a:off x="-41526450" y="3860525"/>
              <a:ext cx="315875" cy="40200"/>
            </a:xfrm>
            <a:custGeom>
              <a:avLst/>
              <a:gdLst/>
              <a:ahLst/>
              <a:cxnLst/>
              <a:rect l="l" t="t" r="r" b="b"/>
              <a:pathLst>
                <a:path w="12635" h="1608" extrusionOk="0">
                  <a:moveTo>
                    <a:pt x="379" y="0"/>
                  </a:moveTo>
                  <a:cubicBezTo>
                    <a:pt x="159" y="0"/>
                    <a:pt x="1" y="189"/>
                    <a:pt x="1" y="378"/>
                  </a:cubicBezTo>
                  <a:cubicBezTo>
                    <a:pt x="1" y="1040"/>
                    <a:pt x="537" y="1607"/>
                    <a:pt x="1198" y="1607"/>
                  </a:cubicBezTo>
                  <a:lnTo>
                    <a:pt x="11406" y="1607"/>
                  </a:lnTo>
                  <a:cubicBezTo>
                    <a:pt x="12067" y="1607"/>
                    <a:pt x="12634" y="1072"/>
                    <a:pt x="12634" y="378"/>
                  </a:cubicBezTo>
                  <a:cubicBezTo>
                    <a:pt x="12603" y="158"/>
                    <a:pt x="12445" y="0"/>
                    <a:pt x="12193" y="0"/>
                  </a:cubicBezTo>
                  <a:lnTo>
                    <a:pt x="10965" y="0"/>
                  </a:lnTo>
                  <a:lnTo>
                    <a:pt x="10965" y="378"/>
                  </a:lnTo>
                  <a:cubicBezTo>
                    <a:pt x="10965" y="630"/>
                    <a:pt x="10776" y="819"/>
                    <a:pt x="10555" y="819"/>
                  </a:cubicBezTo>
                  <a:cubicBezTo>
                    <a:pt x="10303" y="819"/>
                    <a:pt x="10146" y="630"/>
                    <a:pt x="10146" y="378"/>
                  </a:cubicBezTo>
                  <a:lnTo>
                    <a:pt x="10146" y="0"/>
                  </a:lnTo>
                  <a:lnTo>
                    <a:pt x="9326" y="0"/>
                  </a:lnTo>
                  <a:lnTo>
                    <a:pt x="9326" y="378"/>
                  </a:lnTo>
                  <a:cubicBezTo>
                    <a:pt x="9326" y="630"/>
                    <a:pt x="9137" y="819"/>
                    <a:pt x="8917" y="819"/>
                  </a:cubicBezTo>
                  <a:cubicBezTo>
                    <a:pt x="8696" y="819"/>
                    <a:pt x="8507" y="630"/>
                    <a:pt x="8507" y="378"/>
                  </a:cubicBezTo>
                  <a:lnTo>
                    <a:pt x="850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340;p79">
              <a:extLst>
                <a:ext uri="{FF2B5EF4-FFF2-40B4-BE49-F238E27FC236}">
                  <a16:creationId xmlns:a16="http://schemas.microsoft.com/office/drawing/2014/main" id="{DA73C1E0-7679-4D49-96D5-1AA46FD00C8D}"/>
                </a:ext>
              </a:extLst>
            </p:cNvPr>
            <p:cNvSpPr/>
            <p:nvPr/>
          </p:nvSpPr>
          <p:spPr>
            <a:xfrm>
              <a:off x="-41506750" y="3653375"/>
              <a:ext cx="275700" cy="186700"/>
            </a:xfrm>
            <a:custGeom>
              <a:avLst/>
              <a:gdLst/>
              <a:ahLst/>
              <a:cxnLst/>
              <a:rect l="l" t="t" r="r" b="b"/>
              <a:pathLst>
                <a:path w="11028" h="7468" extrusionOk="0">
                  <a:moveTo>
                    <a:pt x="3794" y="1673"/>
                  </a:moveTo>
                  <a:cubicBezTo>
                    <a:pt x="3841" y="1673"/>
                    <a:pt x="3890" y="1682"/>
                    <a:pt x="3939" y="1702"/>
                  </a:cubicBezTo>
                  <a:lnTo>
                    <a:pt x="6428" y="2521"/>
                  </a:lnTo>
                  <a:cubicBezTo>
                    <a:pt x="6680" y="2616"/>
                    <a:pt x="6806" y="2994"/>
                    <a:pt x="6585" y="3214"/>
                  </a:cubicBezTo>
                  <a:lnTo>
                    <a:pt x="6018" y="3750"/>
                  </a:lnTo>
                  <a:lnTo>
                    <a:pt x="7404" y="5136"/>
                  </a:lnTo>
                  <a:cubicBezTo>
                    <a:pt x="7593" y="5262"/>
                    <a:pt x="7593" y="5514"/>
                    <a:pt x="7436" y="5671"/>
                  </a:cubicBezTo>
                  <a:cubicBezTo>
                    <a:pt x="7357" y="5750"/>
                    <a:pt x="7247" y="5790"/>
                    <a:pt x="7136" y="5790"/>
                  </a:cubicBezTo>
                  <a:cubicBezTo>
                    <a:pt x="7026" y="5790"/>
                    <a:pt x="6916" y="5750"/>
                    <a:pt x="6837" y="5671"/>
                  </a:cubicBezTo>
                  <a:lnTo>
                    <a:pt x="5451" y="4317"/>
                  </a:lnTo>
                  <a:lnTo>
                    <a:pt x="4915" y="4852"/>
                  </a:lnTo>
                  <a:cubicBezTo>
                    <a:pt x="4821" y="4947"/>
                    <a:pt x="4714" y="4988"/>
                    <a:pt x="4613" y="4988"/>
                  </a:cubicBezTo>
                  <a:cubicBezTo>
                    <a:pt x="4444" y="4988"/>
                    <a:pt x="4293" y="4872"/>
                    <a:pt x="4254" y="4695"/>
                  </a:cubicBezTo>
                  <a:lnTo>
                    <a:pt x="3435" y="2206"/>
                  </a:lnTo>
                  <a:cubicBezTo>
                    <a:pt x="3328" y="1940"/>
                    <a:pt x="3537" y="1673"/>
                    <a:pt x="3794" y="1673"/>
                  </a:cubicBezTo>
                  <a:close/>
                  <a:moveTo>
                    <a:pt x="1198" y="1"/>
                  </a:moveTo>
                  <a:cubicBezTo>
                    <a:pt x="536" y="1"/>
                    <a:pt x="1" y="568"/>
                    <a:pt x="1" y="1229"/>
                  </a:cubicBezTo>
                  <a:lnTo>
                    <a:pt x="1" y="7467"/>
                  </a:lnTo>
                  <a:lnTo>
                    <a:pt x="11027" y="7467"/>
                  </a:lnTo>
                  <a:lnTo>
                    <a:pt x="11027" y="1229"/>
                  </a:lnTo>
                  <a:cubicBezTo>
                    <a:pt x="11027" y="568"/>
                    <a:pt x="10460" y="1"/>
                    <a:pt x="97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599;p47">
            <a:extLst>
              <a:ext uri="{FF2B5EF4-FFF2-40B4-BE49-F238E27FC236}">
                <a16:creationId xmlns:a16="http://schemas.microsoft.com/office/drawing/2014/main" id="{0AA2DB6E-662B-40A1-84DB-B13339710E2D}"/>
              </a:ext>
            </a:extLst>
          </p:cNvPr>
          <p:cNvSpPr txBox="1">
            <a:spLocks/>
          </p:cNvSpPr>
          <p:nvPr/>
        </p:nvSpPr>
        <p:spPr>
          <a:xfrm>
            <a:off x="1277276" y="2957955"/>
            <a:ext cx="21837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Ranchers"/>
              <a:buNone/>
              <a:defRPr sz="2000" b="0" i="0" u="none" strike="noStrike" cap="none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Ranchers"/>
              <a:buNone/>
              <a:defRPr sz="2500" b="1" i="0" u="none" strike="noStrike" cap="none">
                <a:solidFill>
                  <a:schemeClr val="accent3"/>
                </a:solidFill>
                <a:latin typeface="Ranchers"/>
                <a:ea typeface="Ranchers"/>
                <a:cs typeface="Ranchers"/>
                <a:sym typeface="Rancher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Ranchers"/>
              <a:buNone/>
              <a:defRPr sz="2500" b="1" i="0" u="none" strike="noStrike" cap="none">
                <a:solidFill>
                  <a:schemeClr val="accent3"/>
                </a:solidFill>
                <a:latin typeface="Ranchers"/>
                <a:ea typeface="Ranchers"/>
                <a:cs typeface="Ranchers"/>
                <a:sym typeface="Rancher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Ranchers"/>
              <a:buNone/>
              <a:defRPr sz="2500" b="1" i="0" u="none" strike="noStrike" cap="none">
                <a:solidFill>
                  <a:schemeClr val="accent3"/>
                </a:solidFill>
                <a:latin typeface="Ranchers"/>
                <a:ea typeface="Ranchers"/>
                <a:cs typeface="Ranchers"/>
                <a:sym typeface="Rancher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Ranchers"/>
              <a:buNone/>
              <a:defRPr sz="2500" b="1" i="0" u="none" strike="noStrike" cap="none">
                <a:solidFill>
                  <a:schemeClr val="accent3"/>
                </a:solidFill>
                <a:latin typeface="Ranchers"/>
                <a:ea typeface="Ranchers"/>
                <a:cs typeface="Ranchers"/>
                <a:sym typeface="Rancher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Ranchers"/>
              <a:buNone/>
              <a:defRPr sz="2500" b="1" i="0" u="none" strike="noStrike" cap="none">
                <a:solidFill>
                  <a:schemeClr val="accent3"/>
                </a:solidFill>
                <a:latin typeface="Ranchers"/>
                <a:ea typeface="Ranchers"/>
                <a:cs typeface="Ranchers"/>
                <a:sym typeface="Rancher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Ranchers"/>
              <a:buNone/>
              <a:defRPr sz="2500" b="1" i="0" u="none" strike="noStrike" cap="none">
                <a:solidFill>
                  <a:schemeClr val="accent3"/>
                </a:solidFill>
                <a:latin typeface="Ranchers"/>
                <a:ea typeface="Ranchers"/>
                <a:cs typeface="Ranchers"/>
                <a:sym typeface="Rancher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Ranchers"/>
              <a:buNone/>
              <a:defRPr sz="2500" b="1" i="0" u="none" strike="noStrike" cap="none">
                <a:solidFill>
                  <a:schemeClr val="accent3"/>
                </a:solidFill>
                <a:latin typeface="Ranchers"/>
                <a:ea typeface="Ranchers"/>
                <a:cs typeface="Ranchers"/>
                <a:sym typeface="Rancher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Ranchers"/>
              <a:buNone/>
              <a:defRPr sz="2500" b="1" i="0" u="none" strike="noStrike" cap="none">
                <a:solidFill>
                  <a:schemeClr val="accent3"/>
                </a:solidFill>
                <a:latin typeface="Ranchers"/>
                <a:ea typeface="Ranchers"/>
                <a:cs typeface="Ranchers"/>
                <a:sym typeface="Ranchers"/>
              </a:defRPr>
            </a:lvl9pPr>
          </a:lstStyle>
          <a:p>
            <a:r>
              <a:rPr lang="en-GB" dirty="0"/>
              <a:t>VISUAL ART</a:t>
            </a:r>
          </a:p>
        </p:txBody>
      </p:sp>
      <p:grpSp>
        <p:nvGrpSpPr>
          <p:cNvPr id="39" name="Google Shape;605;p47">
            <a:extLst>
              <a:ext uri="{FF2B5EF4-FFF2-40B4-BE49-F238E27FC236}">
                <a16:creationId xmlns:a16="http://schemas.microsoft.com/office/drawing/2014/main" id="{08591D2C-9DD3-420E-90D1-72EAB129B1F2}"/>
              </a:ext>
            </a:extLst>
          </p:cNvPr>
          <p:cNvGrpSpPr/>
          <p:nvPr/>
        </p:nvGrpSpPr>
        <p:grpSpPr>
          <a:xfrm>
            <a:off x="3570351" y="2762371"/>
            <a:ext cx="931200" cy="931200"/>
            <a:chOff x="3570425" y="3406607"/>
            <a:chExt cx="931200" cy="931200"/>
          </a:xfrm>
        </p:grpSpPr>
        <p:sp>
          <p:nvSpPr>
            <p:cNvPr id="40" name="Google Shape;606;p47">
              <a:extLst>
                <a:ext uri="{FF2B5EF4-FFF2-40B4-BE49-F238E27FC236}">
                  <a16:creationId xmlns:a16="http://schemas.microsoft.com/office/drawing/2014/main" id="{5E19476E-9301-4ACA-AEA6-4D4DE99DE8E3}"/>
                </a:ext>
              </a:extLst>
            </p:cNvPr>
            <p:cNvSpPr/>
            <p:nvPr/>
          </p:nvSpPr>
          <p:spPr>
            <a:xfrm rot="2700000">
              <a:off x="3706796" y="3542978"/>
              <a:ext cx="658458" cy="65845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07;p47">
              <a:extLst>
                <a:ext uri="{FF2B5EF4-FFF2-40B4-BE49-F238E27FC236}">
                  <a16:creationId xmlns:a16="http://schemas.microsoft.com/office/drawing/2014/main" id="{00F136A3-027E-4FEE-BB70-6953B6150B5E}"/>
                </a:ext>
              </a:extLst>
            </p:cNvPr>
            <p:cNvSpPr/>
            <p:nvPr/>
          </p:nvSpPr>
          <p:spPr>
            <a:xfrm>
              <a:off x="3888225" y="3714149"/>
              <a:ext cx="327720" cy="316171"/>
            </a:xfrm>
            <a:custGeom>
              <a:avLst/>
              <a:gdLst/>
              <a:ahLst/>
              <a:cxnLst/>
              <a:rect l="l" t="t" r="r" b="b"/>
              <a:pathLst>
                <a:path w="13139" h="12676" extrusionOk="0">
                  <a:moveTo>
                    <a:pt x="7184" y="1702"/>
                  </a:moveTo>
                  <a:cubicBezTo>
                    <a:pt x="7909" y="1702"/>
                    <a:pt x="8444" y="2237"/>
                    <a:pt x="8444" y="2962"/>
                  </a:cubicBezTo>
                  <a:cubicBezTo>
                    <a:pt x="8444" y="3623"/>
                    <a:pt x="7877" y="4222"/>
                    <a:pt x="7184" y="4222"/>
                  </a:cubicBezTo>
                  <a:cubicBezTo>
                    <a:pt x="6491" y="4222"/>
                    <a:pt x="5955" y="3655"/>
                    <a:pt x="5955" y="2962"/>
                  </a:cubicBezTo>
                  <a:cubicBezTo>
                    <a:pt x="5955" y="2237"/>
                    <a:pt x="6491" y="1702"/>
                    <a:pt x="7184" y="1702"/>
                  </a:cubicBezTo>
                  <a:close/>
                  <a:moveTo>
                    <a:pt x="3813" y="2521"/>
                  </a:moveTo>
                  <a:cubicBezTo>
                    <a:pt x="4506" y="2521"/>
                    <a:pt x="5073" y="3056"/>
                    <a:pt x="5073" y="3781"/>
                  </a:cubicBezTo>
                  <a:cubicBezTo>
                    <a:pt x="5073" y="4474"/>
                    <a:pt x="4506" y="5041"/>
                    <a:pt x="3813" y="5041"/>
                  </a:cubicBezTo>
                  <a:cubicBezTo>
                    <a:pt x="3088" y="5041"/>
                    <a:pt x="2553" y="4474"/>
                    <a:pt x="2553" y="3781"/>
                  </a:cubicBezTo>
                  <a:cubicBezTo>
                    <a:pt x="2521" y="3056"/>
                    <a:pt x="3088" y="2521"/>
                    <a:pt x="3813" y="2521"/>
                  </a:cubicBezTo>
                  <a:close/>
                  <a:moveTo>
                    <a:pt x="2931" y="5892"/>
                  </a:moveTo>
                  <a:cubicBezTo>
                    <a:pt x="3656" y="5892"/>
                    <a:pt x="4191" y="6459"/>
                    <a:pt x="4191" y="7152"/>
                  </a:cubicBezTo>
                  <a:cubicBezTo>
                    <a:pt x="4191" y="7877"/>
                    <a:pt x="3656" y="8412"/>
                    <a:pt x="2931" y="8412"/>
                  </a:cubicBezTo>
                  <a:cubicBezTo>
                    <a:pt x="2238" y="8412"/>
                    <a:pt x="1671" y="7877"/>
                    <a:pt x="1671" y="7152"/>
                  </a:cubicBezTo>
                  <a:cubicBezTo>
                    <a:pt x="1671" y="6459"/>
                    <a:pt x="2238" y="5892"/>
                    <a:pt x="2931" y="5892"/>
                  </a:cubicBezTo>
                  <a:close/>
                  <a:moveTo>
                    <a:pt x="5514" y="8475"/>
                  </a:moveTo>
                  <a:cubicBezTo>
                    <a:pt x="6207" y="8475"/>
                    <a:pt x="6775" y="9011"/>
                    <a:pt x="6775" y="9735"/>
                  </a:cubicBezTo>
                  <a:cubicBezTo>
                    <a:pt x="6775" y="10397"/>
                    <a:pt x="6176" y="10996"/>
                    <a:pt x="5514" y="10996"/>
                  </a:cubicBezTo>
                  <a:cubicBezTo>
                    <a:pt x="4790" y="10996"/>
                    <a:pt x="4254" y="10429"/>
                    <a:pt x="4254" y="9735"/>
                  </a:cubicBezTo>
                  <a:cubicBezTo>
                    <a:pt x="4254" y="9011"/>
                    <a:pt x="4790" y="8475"/>
                    <a:pt x="5514" y="8475"/>
                  </a:cubicBezTo>
                  <a:close/>
                  <a:moveTo>
                    <a:pt x="6333" y="0"/>
                  </a:moveTo>
                  <a:cubicBezTo>
                    <a:pt x="2836" y="0"/>
                    <a:pt x="1" y="2836"/>
                    <a:pt x="1" y="6333"/>
                  </a:cubicBezTo>
                  <a:cubicBezTo>
                    <a:pt x="1" y="9420"/>
                    <a:pt x="2143" y="11878"/>
                    <a:pt x="4916" y="12508"/>
                  </a:cubicBezTo>
                  <a:cubicBezTo>
                    <a:pt x="5408" y="12621"/>
                    <a:pt x="5838" y="12675"/>
                    <a:pt x="6211" y="12675"/>
                  </a:cubicBezTo>
                  <a:cubicBezTo>
                    <a:pt x="7914" y="12675"/>
                    <a:pt x="8444" y="11545"/>
                    <a:pt x="8444" y="9735"/>
                  </a:cubicBezTo>
                  <a:cubicBezTo>
                    <a:pt x="8444" y="9011"/>
                    <a:pt x="9011" y="8475"/>
                    <a:pt x="9705" y="8475"/>
                  </a:cubicBezTo>
                  <a:cubicBezTo>
                    <a:pt x="11878" y="8475"/>
                    <a:pt x="13139" y="7719"/>
                    <a:pt x="12508" y="4915"/>
                  </a:cubicBezTo>
                  <a:cubicBezTo>
                    <a:pt x="11878" y="2206"/>
                    <a:pt x="9452" y="0"/>
                    <a:pt x="6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615;p47">
            <a:extLst>
              <a:ext uri="{FF2B5EF4-FFF2-40B4-BE49-F238E27FC236}">
                <a16:creationId xmlns:a16="http://schemas.microsoft.com/office/drawing/2014/main" id="{4EA26439-495C-4B8E-86CE-5C54F169CA7B}"/>
              </a:ext>
            </a:extLst>
          </p:cNvPr>
          <p:cNvGrpSpPr/>
          <p:nvPr/>
        </p:nvGrpSpPr>
        <p:grpSpPr>
          <a:xfrm>
            <a:off x="4659101" y="2762371"/>
            <a:ext cx="931200" cy="931200"/>
            <a:chOff x="4659175" y="3406607"/>
            <a:chExt cx="931200" cy="931200"/>
          </a:xfrm>
        </p:grpSpPr>
        <p:sp>
          <p:nvSpPr>
            <p:cNvPr id="43" name="Google Shape;616;p47">
              <a:extLst>
                <a:ext uri="{FF2B5EF4-FFF2-40B4-BE49-F238E27FC236}">
                  <a16:creationId xmlns:a16="http://schemas.microsoft.com/office/drawing/2014/main" id="{75B04AEC-3D3C-4B2A-82C8-DB0407583AF2}"/>
                </a:ext>
              </a:extLst>
            </p:cNvPr>
            <p:cNvSpPr/>
            <p:nvPr/>
          </p:nvSpPr>
          <p:spPr>
            <a:xfrm rot="2700000">
              <a:off x="4795546" y="3542978"/>
              <a:ext cx="658458" cy="65845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" name="Google Shape;617;p47">
              <a:extLst>
                <a:ext uri="{FF2B5EF4-FFF2-40B4-BE49-F238E27FC236}">
                  <a16:creationId xmlns:a16="http://schemas.microsoft.com/office/drawing/2014/main" id="{B7950400-279B-45B0-9E5A-82C4F8A7B4B9}"/>
                </a:ext>
              </a:extLst>
            </p:cNvPr>
            <p:cNvGrpSpPr/>
            <p:nvPr/>
          </p:nvGrpSpPr>
          <p:grpSpPr>
            <a:xfrm>
              <a:off x="4945453" y="3690616"/>
              <a:ext cx="358640" cy="363226"/>
              <a:chOff x="-42617300" y="3587775"/>
              <a:chExt cx="306950" cy="310875"/>
            </a:xfrm>
          </p:grpSpPr>
          <p:sp>
            <p:nvSpPr>
              <p:cNvPr id="45" name="Google Shape;618;p47">
                <a:extLst>
                  <a:ext uri="{FF2B5EF4-FFF2-40B4-BE49-F238E27FC236}">
                    <a16:creationId xmlns:a16="http://schemas.microsoft.com/office/drawing/2014/main" id="{974D677F-4BDC-4169-9FD1-ADABDE8782E0}"/>
                  </a:ext>
                </a:extLst>
              </p:cNvPr>
              <p:cNvSpPr/>
              <p:nvPr/>
            </p:nvSpPr>
            <p:spPr>
              <a:xfrm>
                <a:off x="-42617300" y="3587775"/>
                <a:ext cx="306950" cy="310875"/>
              </a:xfrm>
              <a:custGeom>
                <a:avLst/>
                <a:gdLst/>
                <a:ahLst/>
                <a:cxnLst/>
                <a:rect l="l" t="t" r="r" b="b"/>
                <a:pathLst>
                  <a:path w="12278" h="12435" extrusionOk="0">
                    <a:moveTo>
                      <a:pt x="5905" y="860"/>
                    </a:moveTo>
                    <a:cubicBezTo>
                      <a:pt x="6421" y="860"/>
                      <a:pt x="6926" y="1412"/>
                      <a:pt x="7341" y="2467"/>
                    </a:cubicBezTo>
                    <a:cubicBezTo>
                      <a:pt x="6837" y="2593"/>
                      <a:pt x="6365" y="2782"/>
                      <a:pt x="5892" y="3003"/>
                    </a:cubicBezTo>
                    <a:cubicBezTo>
                      <a:pt x="5419" y="2782"/>
                      <a:pt x="4947" y="2593"/>
                      <a:pt x="4443" y="2467"/>
                    </a:cubicBezTo>
                    <a:cubicBezTo>
                      <a:pt x="4893" y="1381"/>
                      <a:pt x="5404" y="860"/>
                      <a:pt x="5905" y="860"/>
                    </a:cubicBezTo>
                    <a:close/>
                    <a:moveTo>
                      <a:pt x="4191" y="3255"/>
                    </a:moveTo>
                    <a:cubicBezTo>
                      <a:pt x="4443" y="3349"/>
                      <a:pt x="4632" y="3381"/>
                      <a:pt x="4884" y="3475"/>
                    </a:cubicBezTo>
                    <a:cubicBezTo>
                      <a:pt x="4726" y="3538"/>
                      <a:pt x="4600" y="3601"/>
                      <a:pt x="4443" y="3696"/>
                    </a:cubicBezTo>
                    <a:cubicBezTo>
                      <a:pt x="4285" y="3790"/>
                      <a:pt x="4159" y="3853"/>
                      <a:pt x="4002" y="3948"/>
                    </a:cubicBezTo>
                    <a:cubicBezTo>
                      <a:pt x="4096" y="3727"/>
                      <a:pt x="4159" y="3507"/>
                      <a:pt x="4191" y="3255"/>
                    </a:cubicBezTo>
                    <a:close/>
                    <a:moveTo>
                      <a:pt x="7625" y="3318"/>
                    </a:moveTo>
                    <a:cubicBezTo>
                      <a:pt x="7688" y="3507"/>
                      <a:pt x="7751" y="3727"/>
                      <a:pt x="7782" y="3979"/>
                    </a:cubicBezTo>
                    <a:cubicBezTo>
                      <a:pt x="7499" y="3790"/>
                      <a:pt x="7247" y="3633"/>
                      <a:pt x="6963" y="3507"/>
                    </a:cubicBezTo>
                    <a:cubicBezTo>
                      <a:pt x="7184" y="3412"/>
                      <a:pt x="7404" y="3349"/>
                      <a:pt x="7625" y="3318"/>
                    </a:cubicBezTo>
                    <a:close/>
                    <a:moveTo>
                      <a:pt x="2611" y="3034"/>
                    </a:moveTo>
                    <a:cubicBezTo>
                      <a:pt x="2846" y="3034"/>
                      <a:pt x="3110" y="3054"/>
                      <a:pt x="3403" y="3097"/>
                    </a:cubicBezTo>
                    <a:cubicBezTo>
                      <a:pt x="3309" y="3570"/>
                      <a:pt x="3183" y="4042"/>
                      <a:pt x="3151" y="4609"/>
                    </a:cubicBezTo>
                    <a:cubicBezTo>
                      <a:pt x="2742" y="4924"/>
                      <a:pt x="2363" y="5240"/>
                      <a:pt x="1954" y="5586"/>
                    </a:cubicBezTo>
                    <a:cubicBezTo>
                      <a:pt x="712" y="4068"/>
                      <a:pt x="945" y="3034"/>
                      <a:pt x="2611" y="3034"/>
                    </a:cubicBezTo>
                    <a:close/>
                    <a:moveTo>
                      <a:pt x="9301" y="3075"/>
                    </a:moveTo>
                    <a:cubicBezTo>
                      <a:pt x="10879" y="3075"/>
                      <a:pt x="11079" y="4102"/>
                      <a:pt x="9862" y="5618"/>
                    </a:cubicBezTo>
                    <a:cubicBezTo>
                      <a:pt x="9515" y="5271"/>
                      <a:pt x="9137" y="4924"/>
                      <a:pt x="8696" y="4641"/>
                    </a:cubicBezTo>
                    <a:cubicBezTo>
                      <a:pt x="8601" y="4137"/>
                      <a:pt x="8538" y="3601"/>
                      <a:pt x="8412" y="3160"/>
                    </a:cubicBezTo>
                    <a:cubicBezTo>
                      <a:pt x="8746" y="3102"/>
                      <a:pt x="9042" y="3075"/>
                      <a:pt x="9301" y="3075"/>
                    </a:cubicBezTo>
                    <a:close/>
                    <a:moveTo>
                      <a:pt x="8822" y="5744"/>
                    </a:moveTo>
                    <a:cubicBezTo>
                      <a:pt x="9011" y="5901"/>
                      <a:pt x="9169" y="6059"/>
                      <a:pt x="9326" y="6216"/>
                    </a:cubicBezTo>
                    <a:cubicBezTo>
                      <a:pt x="9169" y="6374"/>
                      <a:pt x="8980" y="6531"/>
                      <a:pt x="8822" y="6689"/>
                    </a:cubicBezTo>
                    <a:lnTo>
                      <a:pt x="8822" y="5744"/>
                    </a:lnTo>
                    <a:close/>
                    <a:moveTo>
                      <a:pt x="3025" y="5775"/>
                    </a:moveTo>
                    <a:lnTo>
                      <a:pt x="3025" y="6720"/>
                    </a:lnTo>
                    <a:cubicBezTo>
                      <a:pt x="2836" y="6563"/>
                      <a:pt x="2679" y="6405"/>
                      <a:pt x="2521" y="6248"/>
                    </a:cubicBezTo>
                    <a:cubicBezTo>
                      <a:pt x="2679" y="6090"/>
                      <a:pt x="2868" y="5933"/>
                      <a:pt x="3025" y="5775"/>
                    </a:cubicBezTo>
                    <a:close/>
                    <a:moveTo>
                      <a:pt x="5892" y="3885"/>
                    </a:moveTo>
                    <a:cubicBezTo>
                      <a:pt x="6617" y="4200"/>
                      <a:pt x="7278" y="4609"/>
                      <a:pt x="7908" y="5082"/>
                    </a:cubicBezTo>
                    <a:cubicBezTo>
                      <a:pt x="8003" y="5838"/>
                      <a:pt x="8003" y="6626"/>
                      <a:pt x="7908" y="7413"/>
                    </a:cubicBezTo>
                    <a:cubicBezTo>
                      <a:pt x="7278" y="7823"/>
                      <a:pt x="6585" y="8232"/>
                      <a:pt x="5892" y="8579"/>
                    </a:cubicBezTo>
                    <a:cubicBezTo>
                      <a:pt x="5545" y="8421"/>
                      <a:pt x="5230" y="8232"/>
                      <a:pt x="4884" y="8043"/>
                    </a:cubicBezTo>
                    <a:cubicBezTo>
                      <a:pt x="4537" y="7823"/>
                      <a:pt x="4191" y="7634"/>
                      <a:pt x="3876" y="7413"/>
                    </a:cubicBezTo>
                    <a:cubicBezTo>
                      <a:pt x="3844" y="6657"/>
                      <a:pt x="3844" y="5870"/>
                      <a:pt x="3876" y="5082"/>
                    </a:cubicBezTo>
                    <a:cubicBezTo>
                      <a:pt x="4191" y="4830"/>
                      <a:pt x="4537" y="4641"/>
                      <a:pt x="4884" y="4452"/>
                    </a:cubicBezTo>
                    <a:cubicBezTo>
                      <a:pt x="5230" y="4263"/>
                      <a:pt x="5577" y="4042"/>
                      <a:pt x="5892" y="3885"/>
                    </a:cubicBezTo>
                    <a:close/>
                    <a:moveTo>
                      <a:pt x="4033" y="8516"/>
                    </a:moveTo>
                    <a:cubicBezTo>
                      <a:pt x="4159" y="8579"/>
                      <a:pt x="4317" y="8674"/>
                      <a:pt x="4474" y="8737"/>
                    </a:cubicBezTo>
                    <a:cubicBezTo>
                      <a:pt x="4632" y="8831"/>
                      <a:pt x="4758" y="8894"/>
                      <a:pt x="4915" y="8989"/>
                    </a:cubicBezTo>
                    <a:cubicBezTo>
                      <a:pt x="4663" y="9052"/>
                      <a:pt x="4474" y="9146"/>
                      <a:pt x="4254" y="9178"/>
                    </a:cubicBezTo>
                    <a:cubicBezTo>
                      <a:pt x="4159" y="8926"/>
                      <a:pt x="4096" y="8737"/>
                      <a:pt x="4033" y="8516"/>
                    </a:cubicBezTo>
                    <a:close/>
                    <a:moveTo>
                      <a:pt x="7782" y="8516"/>
                    </a:moveTo>
                    <a:cubicBezTo>
                      <a:pt x="7751" y="8737"/>
                      <a:pt x="7688" y="8989"/>
                      <a:pt x="7625" y="9178"/>
                    </a:cubicBezTo>
                    <a:cubicBezTo>
                      <a:pt x="7404" y="9083"/>
                      <a:pt x="7184" y="9052"/>
                      <a:pt x="6963" y="8989"/>
                    </a:cubicBezTo>
                    <a:cubicBezTo>
                      <a:pt x="7278" y="8831"/>
                      <a:pt x="7499" y="8674"/>
                      <a:pt x="7782" y="8516"/>
                    </a:cubicBezTo>
                    <a:close/>
                    <a:moveTo>
                      <a:pt x="1954" y="6846"/>
                    </a:moveTo>
                    <a:cubicBezTo>
                      <a:pt x="2300" y="7193"/>
                      <a:pt x="2710" y="7571"/>
                      <a:pt x="3151" y="7823"/>
                    </a:cubicBezTo>
                    <a:cubicBezTo>
                      <a:pt x="3214" y="8358"/>
                      <a:pt x="3309" y="8863"/>
                      <a:pt x="3403" y="9335"/>
                    </a:cubicBezTo>
                    <a:cubicBezTo>
                      <a:pt x="3090" y="9388"/>
                      <a:pt x="2806" y="9414"/>
                      <a:pt x="2555" y="9414"/>
                    </a:cubicBezTo>
                    <a:cubicBezTo>
                      <a:pt x="1015" y="9414"/>
                      <a:pt x="681" y="8445"/>
                      <a:pt x="1954" y="6846"/>
                    </a:cubicBezTo>
                    <a:close/>
                    <a:moveTo>
                      <a:pt x="9925" y="6846"/>
                    </a:moveTo>
                    <a:lnTo>
                      <a:pt x="9925" y="6846"/>
                    </a:lnTo>
                    <a:cubicBezTo>
                      <a:pt x="11167" y="8392"/>
                      <a:pt x="10934" y="9430"/>
                      <a:pt x="9267" y="9430"/>
                    </a:cubicBezTo>
                    <a:cubicBezTo>
                      <a:pt x="9032" y="9430"/>
                      <a:pt x="8768" y="9410"/>
                      <a:pt x="8475" y="9367"/>
                    </a:cubicBezTo>
                    <a:cubicBezTo>
                      <a:pt x="8538" y="8894"/>
                      <a:pt x="8664" y="8390"/>
                      <a:pt x="8727" y="7823"/>
                    </a:cubicBezTo>
                    <a:cubicBezTo>
                      <a:pt x="9137" y="7508"/>
                      <a:pt x="9515" y="7193"/>
                      <a:pt x="9925" y="6846"/>
                    </a:cubicBezTo>
                    <a:close/>
                    <a:moveTo>
                      <a:pt x="5924" y="9461"/>
                    </a:moveTo>
                    <a:cubicBezTo>
                      <a:pt x="6396" y="9650"/>
                      <a:pt x="6869" y="9839"/>
                      <a:pt x="7404" y="9965"/>
                    </a:cubicBezTo>
                    <a:cubicBezTo>
                      <a:pt x="6962" y="11056"/>
                      <a:pt x="6440" y="11607"/>
                      <a:pt x="5922" y="11607"/>
                    </a:cubicBezTo>
                    <a:cubicBezTo>
                      <a:pt x="5408" y="11607"/>
                      <a:pt x="4898" y="11064"/>
                      <a:pt x="4474" y="9965"/>
                    </a:cubicBezTo>
                    <a:cubicBezTo>
                      <a:pt x="4978" y="9839"/>
                      <a:pt x="5451" y="9650"/>
                      <a:pt x="5924" y="9461"/>
                    </a:cubicBezTo>
                    <a:close/>
                    <a:moveTo>
                      <a:pt x="5931" y="1"/>
                    </a:moveTo>
                    <a:cubicBezTo>
                      <a:pt x="5817" y="1"/>
                      <a:pt x="5699" y="14"/>
                      <a:pt x="5577" y="41"/>
                    </a:cubicBezTo>
                    <a:cubicBezTo>
                      <a:pt x="4632" y="262"/>
                      <a:pt x="4002" y="1333"/>
                      <a:pt x="3655" y="2278"/>
                    </a:cubicBezTo>
                    <a:cubicBezTo>
                      <a:pt x="3326" y="2223"/>
                      <a:pt x="2973" y="2187"/>
                      <a:pt x="2624" y="2187"/>
                    </a:cubicBezTo>
                    <a:cubicBezTo>
                      <a:pt x="1770" y="2187"/>
                      <a:pt x="939" y="2404"/>
                      <a:pt x="536" y="3097"/>
                    </a:cubicBezTo>
                    <a:cubicBezTo>
                      <a:pt x="1" y="4074"/>
                      <a:pt x="662" y="5334"/>
                      <a:pt x="1387" y="6216"/>
                    </a:cubicBezTo>
                    <a:cubicBezTo>
                      <a:pt x="788" y="6972"/>
                      <a:pt x="158" y="8043"/>
                      <a:pt x="379" y="8926"/>
                    </a:cubicBezTo>
                    <a:cubicBezTo>
                      <a:pt x="599" y="9650"/>
                      <a:pt x="1166" y="10028"/>
                      <a:pt x="1922" y="10186"/>
                    </a:cubicBezTo>
                    <a:cubicBezTo>
                      <a:pt x="2157" y="10241"/>
                      <a:pt x="2410" y="10266"/>
                      <a:pt x="2668" y="10266"/>
                    </a:cubicBezTo>
                    <a:cubicBezTo>
                      <a:pt x="2998" y="10266"/>
                      <a:pt x="3337" y="10225"/>
                      <a:pt x="3655" y="10154"/>
                    </a:cubicBezTo>
                    <a:cubicBezTo>
                      <a:pt x="4221" y="11678"/>
                      <a:pt x="5076" y="12434"/>
                      <a:pt x="5929" y="12434"/>
                    </a:cubicBezTo>
                    <a:cubicBezTo>
                      <a:pt x="6786" y="12434"/>
                      <a:pt x="7639" y="11670"/>
                      <a:pt x="8192" y="10154"/>
                    </a:cubicBezTo>
                    <a:cubicBezTo>
                      <a:pt x="8550" y="10215"/>
                      <a:pt x="8882" y="10243"/>
                      <a:pt x="9186" y="10243"/>
                    </a:cubicBezTo>
                    <a:cubicBezTo>
                      <a:pt x="11589" y="10243"/>
                      <a:pt x="12278" y="8453"/>
                      <a:pt x="10460" y="6216"/>
                    </a:cubicBezTo>
                    <a:cubicBezTo>
                      <a:pt x="12272" y="4014"/>
                      <a:pt x="11618" y="2182"/>
                      <a:pt x="9217" y="2182"/>
                    </a:cubicBezTo>
                    <a:cubicBezTo>
                      <a:pt x="8904" y="2182"/>
                      <a:pt x="8562" y="2213"/>
                      <a:pt x="8192" y="2278"/>
                    </a:cubicBezTo>
                    <a:cubicBezTo>
                      <a:pt x="7765" y="1139"/>
                      <a:pt x="7004" y="1"/>
                      <a:pt x="59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619;p47">
                <a:extLst>
                  <a:ext uri="{FF2B5EF4-FFF2-40B4-BE49-F238E27FC236}">
                    <a16:creationId xmlns:a16="http://schemas.microsoft.com/office/drawing/2014/main" id="{132D5E4A-F4B7-43DC-AFFE-A3C04770566E}"/>
                  </a:ext>
                </a:extLst>
              </p:cNvPr>
              <p:cNvSpPr/>
              <p:nvPr/>
            </p:nvSpPr>
            <p:spPr>
              <a:xfrm>
                <a:off x="-42500725" y="3712425"/>
                <a:ext cx="63025" cy="62275"/>
              </a:xfrm>
              <a:custGeom>
                <a:avLst/>
                <a:gdLst/>
                <a:ahLst/>
                <a:cxnLst/>
                <a:rect l="l" t="t" r="r" b="b"/>
                <a:pathLst>
                  <a:path w="2521" h="2491" extrusionOk="0">
                    <a:moveTo>
                      <a:pt x="1313" y="0"/>
                    </a:moveTo>
                    <a:cubicBezTo>
                      <a:pt x="1295" y="0"/>
                      <a:pt x="1278" y="1"/>
                      <a:pt x="1261" y="1"/>
                    </a:cubicBezTo>
                    <a:cubicBezTo>
                      <a:pt x="599" y="1"/>
                      <a:pt x="0" y="569"/>
                      <a:pt x="63" y="1230"/>
                    </a:cubicBezTo>
                    <a:cubicBezTo>
                      <a:pt x="0" y="1955"/>
                      <a:pt x="567" y="2490"/>
                      <a:pt x="1261" y="2490"/>
                    </a:cubicBezTo>
                    <a:cubicBezTo>
                      <a:pt x="1954" y="2490"/>
                      <a:pt x="2521" y="1955"/>
                      <a:pt x="2489" y="1230"/>
                    </a:cubicBezTo>
                    <a:cubicBezTo>
                      <a:pt x="2489" y="585"/>
                      <a:pt x="1980" y="0"/>
                      <a:pt x="131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6" name="Google Shape;606;p47">
            <a:extLst>
              <a:ext uri="{FF2B5EF4-FFF2-40B4-BE49-F238E27FC236}">
                <a16:creationId xmlns:a16="http://schemas.microsoft.com/office/drawing/2014/main" id="{00990C40-832C-4C7D-851C-A8D0BABF6040}"/>
              </a:ext>
            </a:extLst>
          </p:cNvPr>
          <p:cNvSpPr/>
          <p:nvPr/>
        </p:nvSpPr>
        <p:spPr>
          <a:xfrm rot="2700000">
            <a:off x="4237148" y="3545977"/>
            <a:ext cx="658458" cy="6584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" name="Google Shape;6390;p76">
            <a:extLst>
              <a:ext uri="{FF2B5EF4-FFF2-40B4-BE49-F238E27FC236}">
                <a16:creationId xmlns:a16="http://schemas.microsoft.com/office/drawing/2014/main" id="{778FE7E3-0AFD-41AF-92F7-E2E70A31F4A4}"/>
              </a:ext>
            </a:extLst>
          </p:cNvPr>
          <p:cNvGrpSpPr/>
          <p:nvPr/>
        </p:nvGrpSpPr>
        <p:grpSpPr>
          <a:xfrm>
            <a:off x="4289973" y="3693572"/>
            <a:ext cx="585154" cy="303876"/>
            <a:chOff x="238125" y="999450"/>
            <a:chExt cx="7140700" cy="3708225"/>
          </a:xfrm>
          <a:solidFill>
            <a:schemeClr val="bg2"/>
          </a:solidFill>
        </p:grpSpPr>
        <p:sp>
          <p:nvSpPr>
            <p:cNvPr id="69" name="Google Shape;6391;p76">
              <a:extLst>
                <a:ext uri="{FF2B5EF4-FFF2-40B4-BE49-F238E27FC236}">
                  <a16:creationId xmlns:a16="http://schemas.microsoft.com/office/drawing/2014/main" id="{8E7B75AB-570B-49AA-A81D-48ADB07874A2}"/>
                </a:ext>
              </a:extLst>
            </p:cNvPr>
            <p:cNvSpPr/>
            <p:nvPr/>
          </p:nvSpPr>
          <p:spPr>
            <a:xfrm>
              <a:off x="2171975" y="3872925"/>
              <a:ext cx="7900" cy="25"/>
            </a:xfrm>
            <a:custGeom>
              <a:avLst/>
              <a:gdLst/>
              <a:ahLst/>
              <a:cxnLst/>
              <a:rect l="l" t="t" r="r" b="b"/>
              <a:pathLst>
                <a:path w="316" h="1" extrusionOk="0">
                  <a:moveTo>
                    <a:pt x="316" y="0"/>
                  </a:moveTo>
                  <a:lnTo>
                    <a:pt x="1" y="0"/>
                  </a:lnTo>
                  <a:close/>
                </a:path>
              </a:pathLst>
            </a:custGeom>
            <a:grpFill/>
            <a:ln>
              <a:solidFill>
                <a:schemeClr val="accent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6392;p76">
              <a:extLst>
                <a:ext uri="{FF2B5EF4-FFF2-40B4-BE49-F238E27FC236}">
                  <a16:creationId xmlns:a16="http://schemas.microsoft.com/office/drawing/2014/main" id="{C044B09A-DE7E-4933-A3BE-581EC69D815C}"/>
                </a:ext>
              </a:extLst>
            </p:cNvPr>
            <p:cNvSpPr/>
            <p:nvPr/>
          </p:nvSpPr>
          <p:spPr>
            <a:xfrm>
              <a:off x="2180300" y="999450"/>
              <a:ext cx="3256350" cy="3708225"/>
            </a:xfrm>
            <a:custGeom>
              <a:avLst/>
              <a:gdLst/>
              <a:ahLst/>
              <a:cxnLst/>
              <a:rect l="l" t="t" r="r" b="b"/>
              <a:pathLst>
                <a:path w="130254" h="148329" extrusionOk="0">
                  <a:moveTo>
                    <a:pt x="130254" y="0"/>
                  </a:moveTo>
                  <a:cubicBezTo>
                    <a:pt x="90641" y="0"/>
                    <a:pt x="69506" y="34788"/>
                    <a:pt x="50871" y="65485"/>
                  </a:cubicBezTo>
                  <a:cubicBezTo>
                    <a:pt x="32725" y="95360"/>
                    <a:pt x="19404" y="114939"/>
                    <a:pt x="0" y="114939"/>
                  </a:cubicBezTo>
                  <a:cubicBezTo>
                    <a:pt x="9213" y="114939"/>
                    <a:pt x="16695" y="122421"/>
                    <a:pt x="16695" y="131634"/>
                  </a:cubicBezTo>
                  <a:cubicBezTo>
                    <a:pt x="16695" y="140846"/>
                    <a:pt x="9213" y="148328"/>
                    <a:pt x="0" y="148328"/>
                  </a:cubicBezTo>
                  <a:cubicBezTo>
                    <a:pt x="39630" y="148328"/>
                    <a:pt x="60765" y="113541"/>
                    <a:pt x="79400" y="82844"/>
                  </a:cubicBezTo>
                  <a:cubicBezTo>
                    <a:pt x="97528" y="52951"/>
                    <a:pt x="110867" y="33372"/>
                    <a:pt x="130254" y="33372"/>
                  </a:cubicBezTo>
                  <a:cubicBezTo>
                    <a:pt x="121041" y="33075"/>
                    <a:pt x="113804" y="25383"/>
                    <a:pt x="114083" y="16170"/>
                  </a:cubicBezTo>
                  <a:cubicBezTo>
                    <a:pt x="114346" y="7360"/>
                    <a:pt x="121425" y="280"/>
                    <a:pt x="130254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6393;p76">
              <a:extLst>
                <a:ext uri="{FF2B5EF4-FFF2-40B4-BE49-F238E27FC236}">
                  <a16:creationId xmlns:a16="http://schemas.microsoft.com/office/drawing/2014/main" id="{93112F29-96B7-4215-A427-94E5F1967904}"/>
                </a:ext>
              </a:extLst>
            </p:cNvPr>
            <p:cNvSpPr/>
            <p:nvPr/>
          </p:nvSpPr>
          <p:spPr>
            <a:xfrm>
              <a:off x="238125" y="2853750"/>
              <a:ext cx="2358675" cy="1853475"/>
            </a:xfrm>
            <a:custGeom>
              <a:avLst/>
              <a:gdLst/>
              <a:ahLst/>
              <a:cxnLst/>
              <a:rect l="l" t="t" r="r" b="b"/>
              <a:pathLst>
                <a:path w="94347" h="74139" extrusionOk="0">
                  <a:moveTo>
                    <a:pt x="33354" y="1"/>
                  </a:moveTo>
                  <a:cubicBezTo>
                    <a:pt x="33354" y="9196"/>
                    <a:pt x="25872" y="16661"/>
                    <a:pt x="16642" y="16661"/>
                  </a:cubicBezTo>
                  <a:cubicBezTo>
                    <a:pt x="7482" y="16661"/>
                    <a:pt x="0" y="9196"/>
                    <a:pt x="0" y="1"/>
                  </a:cubicBezTo>
                  <a:lnTo>
                    <a:pt x="0" y="1"/>
                  </a:lnTo>
                  <a:cubicBezTo>
                    <a:pt x="0" y="40872"/>
                    <a:pt x="34858" y="74139"/>
                    <a:pt x="77670" y="74139"/>
                  </a:cubicBezTo>
                  <a:cubicBezTo>
                    <a:pt x="86882" y="74139"/>
                    <a:pt x="94347" y="66657"/>
                    <a:pt x="94347" y="57444"/>
                  </a:cubicBezTo>
                  <a:cubicBezTo>
                    <a:pt x="94347" y="48214"/>
                    <a:pt x="86882" y="40767"/>
                    <a:pt x="77670" y="40767"/>
                  </a:cubicBezTo>
                  <a:lnTo>
                    <a:pt x="77355" y="40767"/>
                  </a:lnTo>
                  <a:cubicBezTo>
                    <a:pt x="53073" y="40610"/>
                    <a:pt x="33354" y="22394"/>
                    <a:pt x="33354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6394;p76">
              <a:extLst>
                <a:ext uri="{FF2B5EF4-FFF2-40B4-BE49-F238E27FC236}">
                  <a16:creationId xmlns:a16="http://schemas.microsoft.com/office/drawing/2014/main" id="{9B84842A-6F83-41A7-B04C-613A3E4DBB7B}"/>
                </a:ext>
              </a:extLst>
            </p:cNvPr>
            <p:cNvSpPr/>
            <p:nvPr/>
          </p:nvSpPr>
          <p:spPr>
            <a:xfrm>
              <a:off x="238125" y="999450"/>
              <a:ext cx="1942200" cy="2270400"/>
            </a:xfrm>
            <a:custGeom>
              <a:avLst/>
              <a:gdLst/>
              <a:ahLst/>
              <a:cxnLst/>
              <a:rect l="l" t="t" r="r" b="b"/>
              <a:pathLst>
                <a:path w="77688" h="90816" extrusionOk="0">
                  <a:moveTo>
                    <a:pt x="77687" y="0"/>
                  </a:moveTo>
                  <a:cubicBezTo>
                    <a:pt x="34858" y="0"/>
                    <a:pt x="0" y="33249"/>
                    <a:pt x="0" y="74138"/>
                  </a:cubicBezTo>
                  <a:cubicBezTo>
                    <a:pt x="0" y="83368"/>
                    <a:pt x="7482" y="90815"/>
                    <a:pt x="16695" y="90815"/>
                  </a:cubicBezTo>
                  <a:cubicBezTo>
                    <a:pt x="25925" y="90815"/>
                    <a:pt x="33372" y="83351"/>
                    <a:pt x="33389" y="74138"/>
                  </a:cubicBezTo>
                  <a:lnTo>
                    <a:pt x="33389" y="74120"/>
                  </a:lnTo>
                  <a:cubicBezTo>
                    <a:pt x="33389" y="51654"/>
                    <a:pt x="53222" y="33378"/>
                    <a:pt x="77639" y="33354"/>
                  </a:cubicBezTo>
                  <a:lnTo>
                    <a:pt x="77639" y="33354"/>
                  </a:lnTo>
                  <a:cubicBezTo>
                    <a:pt x="77644" y="33354"/>
                    <a:pt x="77650" y="33354"/>
                    <a:pt x="77655" y="33354"/>
                  </a:cubicBezTo>
                  <a:cubicBezTo>
                    <a:pt x="77666" y="33354"/>
                    <a:pt x="77676" y="33354"/>
                    <a:pt x="77687" y="33354"/>
                  </a:cubicBezTo>
                  <a:cubicBezTo>
                    <a:pt x="77671" y="33354"/>
                    <a:pt x="77655" y="33354"/>
                    <a:pt x="77639" y="33354"/>
                  </a:cubicBezTo>
                  <a:lnTo>
                    <a:pt x="77639" y="33354"/>
                  </a:lnTo>
                  <a:cubicBezTo>
                    <a:pt x="68431" y="33346"/>
                    <a:pt x="60992" y="25874"/>
                    <a:pt x="60992" y="16695"/>
                  </a:cubicBezTo>
                  <a:cubicBezTo>
                    <a:pt x="60992" y="7482"/>
                    <a:pt x="68457" y="0"/>
                    <a:pt x="77687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6395;p76">
              <a:extLst>
                <a:ext uri="{FF2B5EF4-FFF2-40B4-BE49-F238E27FC236}">
                  <a16:creationId xmlns:a16="http://schemas.microsoft.com/office/drawing/2014/main" id="{967F5D14-2EEC-4E56-A40B-380A6514BBCF}"/>
                </a:ext>
              </a:extLst>
            </p:cNvPr>
            <p:cNvSpPr/>
            <p:nvPr/>
          </p:nvSpPr>
          <p:spPr>
            <a:xfrm>
              <a:off x="3808250" y="28528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grpFill/>
            <a:ln>
              <a:solidFill>
                <a:schemeClr val="accent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6396;p76">
              <a:extLst>
                <a:ext uri="{FF2B5EF4-FFF2-40B4-BE49-F238E27FC236}">
                  <a16:creationId xmlns:a16="http://schemas.microsoft.com/office/drawing/2014/main" id="{2A3CCE7D-422B-4D7D-8CB0-679E1ADB2FC1}"/>
                </a:ext>
              </a:extLst>
            </p:cNvPr>
            <p:cNvSpPr/>
            <p:nvPr/>
          </p:nvSpPr>
          <p:spPr>
            <a:xfrm>
              <a:off x="1762475" y="999450"/>
              <a:ext cx="2386250" cy="2044875"/>
            </a:xfrm>
            <a:custGeom>
              <a:avLst/>
              <a:gdLst/>
              <a:ahLst/>
              <a:cxnLst/>
              <a:rect l="l" t="t" r="r" b="b"/>
              <a:pathLst>
                <a:path w="95450" h="81795" extrusionOk="0">
                  <a:moveTo>
                    <a:pt x="16696" y="0"/>
                  </a:moveTo>
                  <a:cubicBezTo>
                    <a:pt x="7465" y="0"/>
                    <a:pt x="1" y="7482"/>
                    <a:pt x="1" y="16695"/>
                  </a:cubicBezTo>
                  <a:cubicBezTo>
                    <a:pt x="1" y="25925"/>
                    <a:pt x="7465" y="33389"/>
                    <a:pt x="16696" y="33389"/>
                  </a:cubicBezTo>
                  <a:cubicBezTo>
                    <a:pt x="36030" y="33389"/>
                    <a:pt x="49473" y="53038"/>
                    <a:pt x="66325" y="80781"/>
                  </a:cubicBezTo>
                  <a:cubicBezTo>
                    <a:pt x="66552" y="81130"/>
                    <a:pt x="66762" y="81463"/>
                    <a:pt x="67007" y="81795"/>
                  </a:cubicBezTo>
                  <a:cubicBezTo>
                    <a:pt x="63021" y="74086"/>
                    <a:pt x="65643" y="64471"/>
                    <a:pt x="73178" y="59891"/>
                  </a:cubicBezTo>
                  <a:cubicBezTo>
                    <a:pt x="75886" y="58251"/>
                    <a:pt x="78874" y="57469"/>
                    <a:pt x="81824" y="57469"/>
                  </a:cubicBezTo>
                  <a:cubicBezTo>
                    <a:pt x="87083" y="57469"/>
                    <a:pt x="92224" y="59953"/>
                    <a:pt x="95449" y="64488"/>
                  </a:cubicBezTo>
                  <a:cubicBezTo>
                    <a:pt x="95274" y="64139"/>
                    <a:pt x="95064" y="63789"/>
                    <a:pt x="94855" y="63439"/>
                  </a:cubicBezTo>
                  <a:cubicBezTo>
                    <a:pt x="77653" y="35190"/>
                    <a:pt x="56291" y="0"/>
                    <a:pt x="1669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6397;p76">
              <a:extLst>
                <a:ext uri="{FF2B5EF4-FFF2-40B4-BE49-F238E27FC236}">
                  <a16:creationId xmlns:a16="http://schemas.microsoft.com/office/drawing/2014/main" id="{70576E4D-A8C0-4C4E-859B-91B3739AFFF3}"/>
                </a:ext>
              </a:extLst>
            </p:cNvPr>
            <p:cNvSpPr/>
            <p:nvPr/>
          </p:nvSpPr>
          <p:spPr>
            <a:xfrm>
              <a:off x="3338000" y="2435975"/>
              <a:ext cx="2101275" cy="2271250"/>
            </a:xfrm>
            <a:custGeom>
              <a:avLst/>
              <a:gdLst/>
              <a:ahLst/>
              <a:cxnLst/>
              <a:rect l="l" t="t" r="r" b="b"/>
              <a:pathLst>
                <a:path w="84051" h="90850" extrusionOk="0">
                  <a:moveTo>
                    <a:pt x="84011" y="57465"/>
                  </a:moveTo>
                  <a:cubicBezTo>
                    <a:pt x="83994" y="57465"/>
                    <a:pt x="83972" y="57469"/>
                    <a:pt x="83946" y="57478"/>
                  </a:cubicBezTo>
                  <a:lnTo>
                    <a:pt x="84050" y="57478"/>
                  </a:lnTo>
                  <a:cubicBezTo>
                    <a:pt x="84042" y="57469"/>
                    <a:pt x="84029" y="57465"/>
                    <a:pt x="84011" y="57465"/>
                  </a:cubicBezTo>
                  <a:close/>
                  <a:moveTo>
                    <a:pt x="18801" y="0"/>
                  </a:moveTo>
                  <a:cubicBezTo>
                    <a:pt x="15851" y="0"/>
                    <a:pt x="12864" y="784"/>
                    <a:pt x="10157" y="2430"/>
                  </a:cubicBezTo>
                  <a:cubicBezTo>
                    <a:pt x="2622" y="7027"/>
                    <a:pt x="0" y="16625"/>
                    <a:pt x="3986" y="24334"/>
                  </a:cubicBezTo>
                  <a:cubicBezTo>
                    <a:pt x="4161" y="24683"/>
                    <a:pt x="4370" y="25033"/>
                    <a:pt x="4563" y="25348"/>
                  </a:cubicBezTo>
                  <a:cubicBezTo>
                    <a:pt x="23198" y="56062"/>
                    <a:pt x="44333" y="90850"/>
                    <a:pt x="83963" y="90850"/>
                  </a:cubicBezTo>
                  <a:cubicBezTo>
                    <a:pt x="74750" y="90850"/>
                    <a:pt x="67268" y="83368"/>
                    <a:pt x="67268" y="74155"/>
                  </a:cubicBezTo>
                  <a:cubicBezTo>
                    <a:pt x="67268" y="64925"/>
                    <a:pt x="74750" y="57478"/>
                    <a:pt x="83946" y="57478"/>
                  </a:cubicBezTo>
                  <a:cubicBezTo>
                    <a:pt x="64541" y="57478"/>
                    <a:pt x="51220" y="37899"/>
                    <a:pt x="33075" y="8024"/>
                  </a:cubicBezTo>
                  <a:cubicBezTo>
                    <a:pt x="32865" y="7674"/>
                    <a:pt x="32638" y="7342"/>
                    <a:pt x="32428" y="7027"/>
                  </a:cubicBezTo>
                  <a:cubicBezTo>
                    <a:pt x="29202" y="2491"/>
                    <a:pt x="24061" y="0"/>
                    <a:pt x="18801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398;p76">
              <a:extLst>
                <a:ext uri="{FF2B5EF4-FFF2-40B4-BE49-F238E27FC236}">
                  <a16:creationId xmlns:a16="http://schemas.microsoft.com/office/drawing/2014/main" id="{1B9946EF-6AE8-464F-884F-29D14053DC6A}"/>
                </a:ext>
              </a:extLst>
            </p:cNvPr>
            <p:cNvSpPr/>
            <p:nvPr/>
          </p:nvSpPr>
          <p:spPr>
            <a:xfrm>
              <a:off x="5019250" y="2852875"/>
              <a:ext cx="2359150" cy="1854350"/>
            </a:xfrm>
            <a:custGeom>
              <a:avLst/>
              <a:gdLst/>
              <a:ahLst/>
              <a:cxnLst/>
              <a:rect l="l" t="t" r="r" b="b"/>
              <a:pathLst>
                <a:path w="94366" h="74174" extrusionOk="0">
                  <a:moveTo>
                    <a:pt x="94365" y="18"/>
                  </a:moveTo>
                  <a:cubicBezTo>
                    <a:pt x="94365" y="47"/>
                    <a:pt x="94365" y="76"/>
                    <a:pt x="94365" y="105"/>
                  </a:cubicBezTo>
                  <a:lnTo>
                    <a:pt x="94365" y="105"/>
                  </a:lnTo>
                  <a:cubicBezTo>
                    <a:pt x="94365" y="76"/>
                    <a:pt x="94365" y="47"/>
                    <a:pt x="94365" y="18"/>
                  </a:cubicBezTo>
                  <a:close/>
                  <a:moveTo>
                    <a:pt x="60993" y="1"/>
                  </a:moveTo>
                  <a:cubicBezTo>
                    <a:pt x="60993" y="22447"/>
                    <a:pt x="41187" y="40715"/>
                    <a:pt x="16800" y="40785"/>
                  </a:cubicBezTo>
                  <a:lnTo>
                    <a:pt x="16696" y="40785"/>
                  </a:lnTo>
                  <a:cubicBezTo>
                    <a:pt x="7465" y="40785"/>
                    <a:pt x="1" y="48249"/>
                    <a:pt x="1" y="57479"/>
                  </a:cubicBezTo>
                  <a:cubicBezTo>
                    <a:pt x="1" y="66692"/>
                    <a:pt x="7483" y="74174"/>
                    <a:pt x="16696" y="74174"/>
                  </a:cubicBezTo>
                  <a:cubicBezTo>
                    <a:pt x="59495" y="74174"/>
                    <a:pt x="94316" y="40954"/>
                    <a:pt x="94365" y="105"/>
                  </a:cubicBezTo>
                  <a:lnTo>
                    <a:pt x="94365" y="105"/>
                  </a:lnTo>
                  <a:cubicBezTo>
                    <a:pt x="94336" y="9278"/>
                    <a:pt x="86872" y="16696"/>
                    <a:pt x="77688" y="16696"/>
                  </a:cubicBezTo>
                  <a:cubicBezTo>
                    <a:pt x="68458" y="16696"/>
                    <a:pt x="60993" y="9231"/>
                    <a:pt x="60993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399;p76">
              <a:extLst>
                <a:ext uri="{FF2B5EF4-FFF2-40B4-BE49-F238E27FC236}">
                  <a16:creationId xmlns:a16="http://schemas.microsoft.com/office/drawing/2014/main" id="{41E1AABD-A2F0-41BC-9709-2463CF4A4A63}"/>
                </a:ext>
              </a:extLst>
            </p:cNvPr>
            <p:cNvSpPr/>
            <p:nvPr/>
          </p:nvSpPr>
          <p:spPr>
            <a:xfrm>
              <a:off x="5025375" y="999450"/>
              <a:ext cx="2353450" cy="2270825"/>
            </a:xfrm>
            <a:custGeom>
              <a:avLst/>
              <a:gdLst/>
              <a:ahLst/>
              <a:cxnLst/>
              <a:rect l="l" t="t" r="r" b="b"/>
              <a:pathLst>
                <a:path w="94138" h="90833" extrusionOk="0">
                  <a:moveTo>
                    <a:pt x="16451" y="0"/>
                  </a:moveTo>
                  <a:cubicBezTo>
                    <a:pt x="7640" y="280"/>
                    <a:pt x="560" y="7360"/>
                    <a:pt x="280" y="16170"/>
                  </a:cubicBezTo>
                  <a:cubicBezTo>
                    <a:pt x="1" y="25400"/>
                    <a:pt x="7238" y="33092"/>
                    <a:pt x="16451" y="33372"/>
                  </a:cubicBezTo>
                  <a:lnTo>
                    <a:pt x="16520" y="33372"/>
                  </a:lnTo>
                  <a:cubicBezTo>
                    <a:pt x="40907" y="33389"/>
                    <a:pt x="60748" y="51675"/>
                    <a:pt x="60748" y="74138"/>
                  </a:cubicBezTo>
                  <a:cubicBezTo>
                    <a:pt x="60748" y="83368"/>
                    <a:pt x="68213" y="90833"/>
                    <a:pt x="77443" y="90833"/>
                  </a:cubicBezTo>
                  <a:cubicBezTo>
                    <a:pt x="86656" y="90833"/>
                    <a:pt x="94138" y="83368"/>
                    <a:pt x="94138" y="74138"/>
                  </a:cubicBezTo>
                  <a:cubicBezTo>
                    <a:pt x="94138" y="33249"/>
                    <a:pt x="59280" y="0"/>
                    <a:pt x="16451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603;p47">
            <a:extLst>
              <a:ext uri="{FF2B5EF4-FFF2-40B4-BE49-F238E27FC236}">
                <a16:creationId xmlns:a16="http://schemas.microsoft.com/office/drawing/2014/main" id="{8A5D91B1-79D7-415A-A970-4FA1925BEE1E}"/>
              </a:ext>
            </a:extLst>
          </p:cNvPr>
          <p:cNvSpPr txBox="1">
            <a:spLocks/>
          </p:cNvSpPr>
          <p:nvPr/>
        </p:nvSpPr>
        <p:spPr>
          <a:xfrm>
            <a:off x="3865641" y="4259969"/>
            <a:ext cx="21837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Ranchers"/>
              <a:buNone/>
              <a:defRPr sz="2000" b="0" i="0" u="none" strike="noStrike" cap="none">
                <a:solidFill>
                  <a:schemeClr val="accent3"/>
                </a:solidFill>
                <a:latin typeface="Ranchers"/>
                <a:ea typeface="Ranchers"/>
                <a:cs typeface="Ranchers"/>
                <a:sym typeface="Rancher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Ranchers"/>
              <a:buNone/>
              <a:defRPr sz="2500" b="1" i="0" u="none" strike="noStrike" cap="none">
                <a:solidFill>
                  <a:schemeClr val="accent3"/>
                </a:solidFill>
                <a:latin typeface="Ranchers"/>
                <a:ea typeface="Ranchers"/>
                <a:cs typeface="Ranchers"/>
                <a:sym typeface="Rancher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Ranchers"/>
              <a:buNone/>
              <a:defRPr sz="2500" b="1" i="0" u="none" strike="noStrike" cap="none">
                <a:solidFill>
                  <a:schemeClr val="accent3"/>
                </a:solidFill>
                <a:latin typeface="Ranchers"/>
                <a:ea typeface="Ranchers"/>
                <a:cs typeface="Ranchers"/>
                <a:sym typeface="Rancher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Ranchers"/>
              <a:buNone/>
              <a:defRPr sz="2500" b="1" i="0" u="none" strike="noStrike" cap="none">
                <a:solidFill>
                  <a:schemeClr val="accent3"/>
                </a:solidFill>
                <a:latin typeface="Ranchers"/>
                <a:ea typeface="Ranchers"/>
                <a:cs typeface="Ranchers"/>
                <a:sym typeface="Rancher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Ranchers"/>
              <a:buNone/>
              <a:defRPr sz="2500" b="1" i="0" u="none" strike="noStrike" cap="none">
                <a:solidFill>
                  <a:schemeClr val="accent3"/>
                </a:solidFill>
                <a:latin typeface="Ranchers"/>
                <a:ea typeface="Ranchers"/>
                <a:cs typeface="Ranchers"/>
                <a:sym typeface="Rancher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Ranchers"/>
              <a:buNone/>
              <a:defRPr sz="2500" b="1" i="0" u="none" strike="noStrike" cap="none">
                <a:solidFill>
                  <a:schemeClr val="accent3"/>
                </a:solidFill>
                <a:latin typeface="Ranchers"/>
                <a:ea typeface="Ranchers"/>
                <a:cs typeface="Ranchers"/>
                <a:sym typeface="Rancher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Ranchers"/>
              <a:buNone/>
              <a:defRPr sz="2500" b="1" i="0" u="none" strike="noStrike" cap="none">
                <a:solidFill>
                  <a:schemeClr val="accent3"/>
                </a:solidFill>
                <a:latin typeface="Ranchers"/>
                <a:ea typeface="Ranchers"/>
                <a:cs typeface="Ranchers"/>
                <a:sym typeface="Rancher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Ranchers"/>
              <a:buNone/>
              <a:defRPr sz="2500" b="1" i="0" u="none" strike="noStrike" cap="none">
                <a:solidFill>
                  <a:schemeClr val="accent3"/>
                </a:solidFill>
                <a:latin typeface="Ranchers"/>
                <a:ea typeface="Ranchers"/>
                <a:cs typeface="Ranchers"/>
                <a:sym typeface="Rancher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Ranchers"/>
              <a:buNone/>
              <a:defRPr sz="2500" b="1" i="0" u="none" strike="noStrike" cap="none">
                <a:solidFill>
                  <a:schemeClr val="accent3"/>
                </a:solidFill>
                <a:latin typeface="Ranchers"/>
                <a:ea typeface="Ranchers"/>
                <a:cs typeface="Ranchers"/>
                <a:sym typeface="Ranchers"/>
              </a:defRPr>
            </a:lvl9pPr>
          </a:lstStyle>
          <a:p>
            <a:r>
              <a:rPr lang="en-GB" dirty="0"/>
              <a:t>MANY MORE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340;p66">
            <a:extLst>
              <a:ext uri="{FF2B5EF4-FFF2-40B4-BE49-F238E27FC236}">
                <a16:creationId xmlns:a16="http://schemas.microsoft.com/office/drawing/2014/main" id="{069C00F1-73D0-4D39-8106-B0E498268F4C}"/>
              </a:ext>
            </a:extLst>
          </p:cNvPr>
          <p:cNvGrpSpPr/>
          <p:nvPr/>
        </p:nvGrpSpPr>
        <p:grpSpPr>
          <a:xfrm>
            <a:off x="6564226" y="749880"/>
            <a:ext cx="1818974" cy="3444968"/>
            <a:chOff x="6006825" y="854054"/>
            <a:chExt cx="1818974" cy="3444968"/>
          </a:xfrm>
        </p:grpSpPr>
        <p:grpSp>
          <p:nvGrpSpPr>
            <p:cNvPr id="12" name="Google Shape;1341;p66">
              <a:extLst>
                <a:ext uri="{FF2B5EF4-FFF2-40B4-BE49-F238E27FC236}">
                  <a16:creationId xmlns:a16="http://schemas.microsoft.com/office/drawing/2014/main" id="{F09CB514-DB95-4F8A-8703-5B7206EB0A6E}"/>
                </a:ext>
              </a:extLst>
            </p:cNvPr>
            <p:cNvGrpSpPr/>
            <p:nvPr/>
          </p:nvGrpSpPr>
          <p:grpSpPr>
            <a:xfrm>
              <a:off x="6092176" y="854054"/>
              <a:ext cx="1733623" cy="3444968"/>
              <a:chOff x="6092176" y="854054"/>
              <a:chExt cx="1733623" cy="3444968"/>
            </a:xfrm>
          </p:grpSpPr>
          <p:sp>
            <p:nvSpPr>
              <p:cNvPr id="17" name="Google Shape;1342;p66">
                <a:extLst>
                  <a:ext uri="{FF2B5EF4-FFF2-40B4-BE49-F238E27FC236}">
                    <a16:creationId xmlns:a16="http://schemas.microsoft.com/office/drawing/2014/main" id="{4EB36948-E59D-4F24-9C1A-D676D97E7400}"/>
                  </a:ext>
                </a:extLst>
              </p:cNvPr>
              <p:cNvSpPr/>
              <p:nvPr/>
            </p:nvSpPr>
            <p:spPr>
              <a:xfrm>
                <a:off x="6092176" y="3908248"/>
                <a:ext cx="1733623" cy="390775"/>
              </a:xfrm>
              <a:custGeom>
                <a:avLst/>
                <a:gdLst/>
                <a:ahLst/>
                <a:cxnLst/>
                <a:rect l="l" t="t" r="r" b="b"/>
                <a:pathLst>
                  <a:path w="11015" h="2483" extrusionOk="0">
                    <a:moveTo>
                      <a:pt x="5515" y="0"/>
                    </a:moveTo>
                    <a:cubicBezTo>
                      <a:pt x="2467" y="0"/>
                      <a:pt x="1" y="566"/>
                      <a:pt x="1" y="1241"/>
                    </a:cubicBezTo>
                    <a:cubicBezTo>
                      <a:pt x="1" y="1933"/>
                      <a:pt x="2467" y="2482"/>
                      <a:pt x="5515" y="2482"/>
                    </a:cubicBezTo>
                    <a:cubicBezTo>
                      <a:pt x="8548" y="2482"/>
                      <a:pt x="11014" y="1933"/>
                      <a:pt x="11014" y="1241"/>
                    </a:cubicBezTo>
                    <a:cubicBezTo>
                      <a:pt x="11014" y="566"/>
                      <a:pt x="8548" y="0"/>
                      <a:pt x="5515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" name="Google Shape;1343;p66">
                <a:extLst>
                  <a:ext uri="{FF2B5EF4-FFF2-40B4-BE49-F238E27FC236}">
                    <a16:creationId xmlns:a16="http://schemas.microsoft.com/office/drawing/2014/main" id="{5189DF7C-E130-49C6-86EC-AAEA096D0253}"/>
                  </a:ext>
                </a:extLst>
              </p:cNvPr>
              <p:cNvGrpSpPr/>
              <p:nvPr/>
            </p:nvGrpSpPr>
            <p:grpSpPr>
              <a:xfrm>
                <a:off x="6405952" y="854054"/>
                <a:ext cx="941425" cy="3352656"/>
                <a:chOff x="6405952" y="854054"/>
                <a:chExt cx="941425" cy="3352656"/>
              </a:xfrm>
            </p:grpSpPr>
            <p:sp>
              <p:nvSpPr>
                <p:cNvPr id="19" name="Google Shape;1344;p66">
                  <a:extLst>
                    <a:ext uri="{FF2B5EF4-FFF2-40B4-BE49-F238E27FC236}">
                      <a16:creationId xmlns:a16="http://schemas.microsoft.com/office/drawing/2014/main" id="{102F439B-74CA-4E19-BEF5-90226D485D70}"/>
                    </a:ext>
                  </a:extLst>
                </p:cNvPr>
                <p:cNvSpPr/>
                <p:nvPr/>
              </p:nvSpPr>
              <p:spPr>
                <a:xfrm>
                  <a:off x="6673050" y="948373"/>
                  <a:ext cx="583953" cy="788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4" h="9192" extrusionOk="0">
                      <a:moveTo>
                        <a:pt x="5358" y="7982"/>
                      </a:moveTo>
                      <a:cubicBezTo>
                        <a:pt x="6552" y="6976"/>
                        <a:pt x="6804" y="4463"/>
                        <a:pt x="6709" y="2970"/>
                      </a:cubicBezTo>
                      <a:cubicBezTo>
                        <a:pt x="6584" y="975"/>
                        <a:pt x="5170" y="111"/>
                        <a:pt x="5170" y="111"/>
                      </a:cubicBezTo>
                      <a:lnTo>
                        <a:pt x="3489" y="1"/>
                      </a:lnTo>
                      <a:lnTo>
                        <a:pt x="3473" y="1"/>
                      </a:lnTo>
                      <a:lnTo>
                        <a:pt x="3457" y="1"/>
                      </a:lnTo>
                      <a:lnTo>
                        <a:pt x="1776" y="111"/>
                      </a:lnTo>
                      <a:cubicBezTo>
                        <a:pt x="1776" y="111"/>
                        <a:pt x="441" y="724"/>
                        <a:pt x="661" y="2986"/>
                      </a:cubicBezTo>
                      <a:cubicBezTo>
                        <a:pt x="1022" y="6647"/>
                        <a:pt x="1" y="6521"/>
                        <a:pt x="79" y="7982"/>
                      </a:cubicBezTo>
                      <a:cubicBezTo>
                        <a:pt x="2829" y="9192"/>
                        <a:pt x="2609" y="9192"/>
                        <a:pt x="5358" y="7982"/>
                      </a:cubicBezTo>
                      <a:close/>
                    </a:path>
                  </a:pathLst>
                </a:custGeom>
                <a:solidFill>
                  <a:srgbClr val="885BA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1345;p66">
                  <a:extLst>
                    <a:ext uri="{FF2B5EF4-FFF2-40B4-BE49-F238E27FC236}">
                      <a16:creationId xmlns:a16="http://schemas.microsoft.com/office/drawing/2014/main" id="{E6A3F766-2891-464A-B5AA-38E753A4975E}"/>
                    </a:ext>
                  </a:extLst>
                </p:cNvPr>
                <p:cNvSpPr/>
                <p:nvPr/>
              </p:nvSpPr>
              <p:spPr>
                <a:xfrm>
                  <a:off x="6663609" y="3910708"/>
                  <a:ext cx="300817" cy="296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5" h="3449" extrusionOk="0">
                      <a:moveTo>
                        <a:pt x="3190" y="1"/>
                      </a:moveTo>
                      <a:lnTo>
                        <a:pt x="2059" y="535"/>
                      </a:lnTo>
                      <a:cubicBezTo>
                        <a:pt x="2059" y="535"/>
                        <a:pt x="1" y="3316"/>
                        <a:pt x="1163" y="3441"/>
                      </a:cubicBezTo>
                      <a:cubicBezTo>
                        <a:pt x="1206" y="3446"/>
                        <a:pt x="1247" y="3448"/>
                        <a:pt x="1289" y="3448"/>
                      </a:cubicBezTo>
                      <a:cubicBezTo>
                        <a:pt x="2381" y="3448"/>
                        <a:pt x="3096" y="1902"/>
                        <a:pt x="3096" y="1902"/>
                      </a:cubicBezTo>
                      <a:lnTo>
                        <a:pt x="3096" y="2766"/>
                      </a:lnTo>
                      <a:lnTo>
                        <a:pt x="3410" y="2766"/>
                      </a:lnTo>
                      <a:cubicBezTo>
                        <a:pt x="3410" y="2766"/>
                        <a:pt x="3504" y="1792"/>
                        <a:pt x="3410" y="1100"/>
                      </a:cubicBezTo>
                      <a:cubicBezTo>
                        <a:pt x="3316" y="425"/>
                        <a:pt x="3190" y="1"/>
                        <a:pt x="319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1346;p66">
                  <a:extLst>
                    <a:ext uri="{FF2B5EF4-FFF2-40B4-BE49-F238E27FC236}">
                      <a16:creationId xmlns:a16="http://schemas.microsoft.com/office/drawing/2014/main" id="{75A10F1D-764F-4B68-ADED-2F63D3EB45D4}"/>
                    </a:ext>
                  </a:extLst>
                </p:cNvPr>
                <p:cNvSpPr/>
                <p:nvPr/>
              </p:nvSpPr>
              <p:spPr>
                <a:xfrm>
                  <a:off x="6771491" y="3955347"/>
                  <a:ext cx="165986" cy="1709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4" h="1992" extrusionOk="0">
                      <a:moveTo>
                        <a:pt x="802" y="1"/>
                      </a:moveTo>
                      <a:cubicBezTo>
                        <a:pt x="802" y="1"/>
                        <a:pt x="1" y="1540"/>
                        <a:pt x="158" y="1886"/>
                      </a:cubicBezTo>
                      <a:cubicBezTo>
                        <a:pt x="192" y="1958"/>
                        <a:pt x="257" y="1992"/>
                        <a:pt x="343" y="1992"/>
                      </a:cubicBezTo>
                      <a:cubicBezTo>
                        <a:pt x="761" y="1992"/>
                        <a:pt x="1672" y="1175"/>
                        <a:pt x="1933" y="1"/>
                      </a:cubicBezTo>
                      <a:close/>
                    </a:path>
                  </a:pathLst>
                </a:custGeom>
                <a:solidFill>
                  <a:srgbClr val="FAB3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1347;p66">
                  <a:extLst>
                    <a:ext uri="{FF2B5EF4-FFF2-40B4-BE49-F238E27FC236}">
                      <a16:creationId xmlns:a16="http://schemas.microsoft.com/office/drawing/2014/main" id="{BB2D5FD3-0079-4D88-AB0E-E9A0CDF556EE}"/>
                    </a:ext>
                  </a:extLst>
                </p:cNvPr>
                <p:cNvSpPr/>
                <p:nvPr/>
              </p:nvSpPr>
              <p:spPr>
                <a:xfrm>
                  <a:off x="6733728" y="3136761"/>
                  <a:ext cx="229324" cy="819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2" h="9553" extrusionOk="0">
                      <a:moveTo>
                        <a:pt x="2279" y="1"/>
                      </a:moveTo>
                      <a:lnTo>
                        <a:pt x="1" y="283"/>
                      </a:lnTo>
                      <a:lnTo>
                        <a:pt x="64" y="786"/>
                      </a:lnTo>
                      <a:lnTo>
                        <a:pt x="1242" y="9553"/>
                      </a:lnTo>
                      <a:lnTo>
                        <a:pt x="2373" y="9553"/>
                      </a:lnTo>
                      <a:lnTo>
                        <a:pt x="2467" y="6285"/>
                      </a:lnTo>
                      <a:cubicBezTo>
                        <a:pt x="2467" y="6285"/>
                        <a:pt x="2672" y="4368"/>
                        <a:pt x="2546" y="2860"/>
                      </a:cubicBezTo>
                      <a:lnTo>
                        <a:pt x="2420" y="1493"/>
                      </a:lnTo>
                      <a:lnTo>
                        <a:pt x="2279" y="1"/>
                      </a:lnTo>
                      <a:close/>
                    </a:path>
                  </a:pathLst>
                </a:custGeom>
                <a:solidFill>
                  <a:srgbClr val="FAB3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1348;p66">
                  <a:extLst>
                    <a:ext uri="{FF2B5EF4-FFF2-40B4-BE49-F238E27FC236}">
                      <a16:creationId xmlns:a16="http://schemas.microsoft.com/office/drawing/2014/main" id="{12A1DDE3-0E04-4C96-87D4-1C69675C0F79}"/>
                    </a:ext>
                  </a:extLst>
                </p:cNvPr>
                <p:cNvSpPr/>
                <p:nvPr/>
              </p:nvSpPr>
              <p:spPr>
                <a:xfrm>
                  <a:off x="6733728" y="3136761"/>
                  <a:ext cx="207782" cy="1282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1" h="1494" extrusionOk="0">
                      <a:moveTo>
                        <a:pt x="2279" y="1"/>
                      </a:moveTo>
                      <a:lnTo>
                        <a:pt x="1" y="283"/>
                      </a:lnTo>
                      <a:lnTo>
                        <a:pt x="64" y="786"/>
                      </a:lnTo>
                      <a:cubicBezTo>
                        <a:pt x="723" y="1085"/>
                        <a:pt x="1698" y="1477"/>
                        <a:pt x="2420" y="1493"/>
                      </a:cubicBezTo>
                      <a:lnTo>
                        <a:pt x="2279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1349;p66">
                  <a:extLst>
                    <a:ext uri="{FF2B5EF4-FFF2-40B4-BE49-F238E27FC236}">
                      <a16:creationId xmlns:a16="http://schemas.microsoft.com/office/drawing/2014/main" id="{977BE577-0D45-46E8-A498-1D6B21A14755}"/>
                    </a:ext>
                  </a:extLst>
                </p:cNvPr>
                <p:cNvSpPr/>
                <p:nvPr/>
              </p:nvSpPr>
              <p:spPr>
                <a:xfrm>
                  <a:off x="6989916" y="3910708"/>
                  <a:ext cx="299443" cy="296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9" h="3449" extrusionOk="0">
                      <a:moveTo>
                        <a:pt x="315" y="1"/>
                      </a:moveTo>
                      <a:cubicBezTo>
                        <a:pt x="315" y="1"/>
                        <a:pt x="174" y="425"/>
                        <a:pt x="79" y="1100"/>
                      </a:cubicBezTo>
                      <a:cubicBezTo>
                        <a:pt x="1" y="1792"/>
                        <a:pt x="79" y="2766"/>
                        <a:pt x="79" y="2766"/>
                      </a:cubicBezTo>
                      <a:lnTo>
                        <a:pt x="409" y="2766"/>
                      </a:lnTo>
                      <a:lnTo>
                        <a:pt x="409" y="1902"/>
                      </a:lnTo>
                      <a:cubicBezTo>
                        <a:pt x="409" y="1902"/>
                        <a:pt x="1110" y="3448"/>
                        <a:pt x="2201" y="3448"/>
                      </a:cubicBezTo>
                      <a:cubicBezTo>
                        <a:pt x="2242" y="3448"/>
                        <a:pt x="2284" y="3446"/>
                        <a:pt x="2326" y="3441"/>
                      </a:cubicBezTo>
                      <a:cubicBezTo>
                        <a:pt x="3489" y="3316"/>
                        <a:pt x="1431" y="535"/>
                        <a:pt x="1431" y="535"/>
                      </a:cubicBezTo>
                      <a:lnTo>
                        <a:pt x="31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1350;p66">
                  <a:extLst>
                    <a:ext uri="{FF2B5EF4-FFF2-40B4-BE49-F238E27FC236}">
                      <a16:creationId xmlns:a16="http://schemas.microsoft.com/office/drawing/2014/main" id="{34EB5547-6721-4B93-BC0A-9A792EEBF098}"/>
                    </a:ext>
                  </a:extLst>
                </p:cNvPr>
                <p:cNvSpPr/>
                <p:nvPr/>
              </p:nvSpPr>
              <p:spPr>
                <a:xfrm>
                  <a:off x="7016951" y="3955347"/>
                  <a:ext cx="165900" cy="1709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3" h="1992" extrusionOk="0">
                      <a:moveTo>
                        <a:pt x="0" y="1"/>
                      </a:moveTo>
                      <a:cubicBezTo>
                        <a:pt x="248" y="1175"/>
                        <a:pt x="1157" y="1992"/>
                        <a:pt x="1575" y="1992"/>
                      </a:cubicBezTo>
                      <a:cubicBezTo>
                        <a:pt x="1660" y="1992"/>
                        <a:pt x="1725" y="1958"/>
                        <a:pt x="1760" y="1886"/>
                      </a:cubicBezTo>
                      <a:cubicBezTo>
                        <a:pt x="1932" y="1540"/>
                        <a:pt x="1131" y="1"/>
                        <a:pt x="1131" y="1"/>
                      </a:cubicBezTo>
                      <a:close/>
                    </a:path>
                  </a:pathLst>
                </a:custGeom>
                <a:solidFill>
                  <a:srgbClr val="FAB3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1351;p66">
                  <a:extLst>
                    <a:ext uri="{FF2B5EF4-FFF2-40B4-BE49-F238E27FC236}">
                      <a16:creationId xmlns:a16="http://schemas.microsoft.com/office/drawing/2014/main" id="{07231E6B-26F8-4C69-BE28-588CA3E6F504}"/>
                    </a:ext>
                  </a:extLst>
                </p:cNvPr>
                <p:cNvSpPr/>
                <p:nvPr/>
              </p:nvSpPr>
              <p:spPr>
                <a:xfrm>
                  <a:off x="6989916" y="3136761"/>
                  <a:ext cx="230698" cy="819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8" h="9553" extrusionOk="0">
                      <a:moveTo>
                        <a:pt x="409" y="1"/>
                      </a:moveTo>
                      <a:lnTo>
                        <a:pt x="268" y="1493"/>
                      </a:lnTo>
                      <a:lnTo>
                        <a:pt x="127" y="2860"/>
                      </a:lnTo>
                      <a:cubicBezTo>
                        <a:pt x="1" y="4368"/>
                        <a:pt x="205" y="6285"/>
                        <a:pt x="205" y="6285"/>
                      </a:cubicBezTo>
                      <a:lnTo>
                        <a:pt x="315" y="9553"/>
                      </a:lnTo>
                      <a:lnTo>
                        <a:pt x="1446" y="9553"/>
                      </a:lnTo>
                      <a:lnTo>
                        <a:pt x="2593" y="943"/>
                      </a:lnTo>
                      <a:lnTo>
                        <a:pt x="2687" y="283"/>
                      </a:lnTo>
                      <a:lnTo>
                        <a:pt x="409" y="1"/>
                      </a:lnTo>
                      <a:close/>
                    </a:path>
                  </a:pathLst>
                </a:custGeom>
                <a:solidFill>
                  <a:srgbClr val="FAB3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1352;p66">
                  <a:extLst>
                    <a:ext uri="{FF2B5EF4-FFF2-40B4-BE49-F238E27FC236}">
                      <a16:creationId xmlns:a16="http://schemas.microsoft.com/office/drawing/2014/main" id="{EB21BF3C-9F23-4864-A7B8-08747C3A4ADE}"/>
                    </a:ext>
                  </a:extLst>
                </p:cNvPr>
                <p:cNvSpPr/>
                <p:nvPr/>
              </p:nvSpPr>
              <p:spPr>
                <a:xfrm>
                  <a:off x="7012831" y="3136761"/>
                  <a:ext cx="207782" cy="1282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1" h="1494" extrusionOk="0">
                      <a:moveTo>
                        <a:pt x="142" y="1"/>
                      </a:moveTo>
                      <a:lnTo>
                        <a:pt x="1" y="1493"/>
                      </a:lnTo>
                      <a:cubicBezTo>
                        <a:pt x="378" y="1477"/>
                        <a:pt x="1509" y="1383"/>
                        <a:pt x="2326" y="943"/>
                      </a:cubicBezTo>
                      <a:lnTo>
                        <a:pt x="2420" y="283"/>
                      </a:lnTo>
                      <a:lnTo>
                        <a:pt x="142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1353;p66">
                  <a:extLst>
                    <a:ext uri="{FF2B5EF4-FFF2-40B4-BE49-F238E27FC236}">
                      <a16:creationId xmlns:a16="http://schemas.microsoft.com/office/drawing/2014/main" id="{95F150AD-1143-4BB0-8DFB-E057A67CB028}"/>
                    </a:ext>
                  </a:extLst>
                </p:cNvPr>
                <p:cNvSpPr/>
                <p:nvPr/>
              </p:nvSpPr>
              <p:spPr>
                <a:xfrm>
                  <a:off x="6629966" y="2356034"/>
                  <a:ext cx="691749" cy="8603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60" h="10025" extrusionOk="0">
                      <a:moveTo>
                        <a:pt x="7934" y="3285"/>
                      </a:moveTo>
                      <a:cubicBezTo>
                        <a:pt x="7777" y="5280"/>
                        <a:pt x="6881" y="9380"/>
                        <a:pt x="6881" y="9380"/>
                      </a:cubicBezTo>
                      <a:cubicBezTo>
                        <a:pt x="4965" y="10009"/>
                        <a:pt x="3064" y="10024"/>
                        <a:pt x="1210" y="9380"/>
                      </a:cubicBezTo>
                      <a:cubicBezTo>
                        <a:pt x="1210" y="9380"/>
                        <a:pt x="314" y="4887"/>
                        <a:pt x="157" y="3285"/>
                      </a:cubicBezTo>
                      <a:cubicBezTo>
                        <a:pt x="0" y="1698"/>
                        <a:pt x="738" y="1"/>
                        <a:pt x="738" y="1"/>
                      </a:cubicBezTo>
                      <a:cubicBezTo>
                        <a:pt x="2042" y="378"/>
                        <a:pt x="3755" y="488"/>
                        <a:pt x="4053" y="504"/>
                      </a:cubicBezTo>
                      <a:cubicBezTo>
                        <a:pt x="4336" y="488"/>
                        <a:pt x="6049" y="378"/>
                        <a:pt x="7353" y="1"/>
                      </a:cubicBezTo>
                      <a:cubicBezTo>
                        <a:pt x="7353" y="1"/>
                        <a:pt x="8060" y="1698"/>
                        <a:pt x="7934" y="3285"/>
                      </a:cubicBezTo>
                      <a:close/>
                    </a:path>
                  </a:pathLst>
                </a:custGeom>
                <a:solidFill>
                  <a:srgbClr val="885BA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1354;p66">
                  <a:extLst>
                    <a:ext uri="{FF2B5EF4-FFF2-40B4-BE49-F238E27FC236}">
                      <a16:creationId xmlns:a16="http://schemas.microsoft.com/office/drawing/2014/main" id="{DB611F48-8ED4-4953-BA21-5A0D850BDB36}"/>
                    </a:ext>
                  </a:extLst>
                </p:cNvPr>
                <p:cNvSpPr/>
                <p:nvPr/>
              </p:nvSpPr>
              <p:spPr>
                <a:xfrm>
                  <a:off x="6643441" y="1536257"/>
                  <a:ext cx="670207" cy="923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09" h="10763" extrusionOk="0">
                      <a:moveTo>
                        <a:pt x="2938" y="1"/>
                      </a:moveTo>
                      <a:lnTo>
                        <a:pt x="0" y="1132"/>
                      </a:lnTo>
                      <a:lnTo>
                        <a:pt x="1775" y="5123"/>
                      </a:lnTo>
                      <a:lnTo>
                        <a:pt x="330" y="10244"/>
                      </a:lnTo>
                      <a:cubicBezTo>
                        <a:pt x="330" y="10244"/>
                        <a:pt x="1556" y="10684"/>
                        <a:pt x="3378" y="10747"/>
                      </a:cubicBezTo>
                      <a:cubicBezTo>
                        <a:pt x="3535" y="10763"/>
                        <a:pt x="3708" y="10763"/>
                        <a:pt x="3881" y="10763"/>
                      </a:cubicBezTo>
                      <a:cubicBezTo>
                        <a:pt x="4069" y="10763"/>
                        <a:pt x="4242" y="10763"/>
                        <a:pt x="4415" y="10747"/>
                      </a:cubicBezTo>
                      <a:cubicBezTo>
                        <a:pt x="6222" y="10653"/>
                        <a:pt x="7400" y="10119"/>
                        <a:pt x="7400" y="10119"/>
                      </a:cubicBezTo>
                      <a:lnTo>
                        <a:pt x="6080" y="5154"/>
                      </a:lnTo>
                      <a:lnTo>
                        <a:pt x="7808" y="1132"/>
                      </a:lnTo>
                      <a:lnTo>
                        <a:pt x="4729" y="1"/>
                      </a:lnTo>
                      <a:close/>
                    </a:path>
                  </a:pathLst>
                </a:custGeom>
                <a:solidFill>
                  <a:srgbClr val="E562A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1355;p66">
                  <a:extLst>
                    <a:ext uri="{FF2B5EF4-FFF2-40B4-BE49-F238E27FC236}">
                      <a16:creationId xmlns:a16="http://schemas.microsoft.com/office/drawing/2014/main" id="{9B0ECF92-6836-48B2-8296-F5470D387A15}"/>
                    </a:ext>
                  </a:extLst>
                </p:cNvPr>
                <p:cNvSpPr/>
                <p:nvPr/>
              </p:nvSpPr>
              <p:spPr>
                <a:xfrm>
                  <a:off x="6894221" y="1536257"/>
                  <a:ext cx="155172" cy="198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8" h="2311" extrusionOk="0">
                      <a:moveTo>
                        <a:pt x="0" y="1"/>
                      </a:moveTo>
                      <a:lnTo>
                        <a:pt x="912" y="2310"/>
                      </a:lnTo>
                      <a:lnTo>
                        <a:pt x="1807" y="1"/>
                      </a:lnTo>
                      <a:close/>
                    </a:path>
                  </a:pathLst>
                </a:custGeom>
                <a:solidFill>
                  <a:srgbClr val="FAB3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1356;p66">
                  <a:extLst>
                    <a:ext uri="{FF2B5EF4-FFF2-40B4-BE49-F238E27FC236}">
                      <a16:creationId xmlns:a16="http://schemas.microsoft.com/office/drawing/2014/main" id="{5717A42B-6C52-4CE1-8D0B-141C443B6E6E}"/>
                    </a:ext>
                  </a:extLst>
                </p:cNvPr>
                <p:cNvSpPr/>
                <p:nvPr/>
              </p:nvSpPr>
              <p:spPr>
                <a:xfrm>
                  <a:off x="6405952" y="1636894"/>
                  <a:ext cx="357375" cy="678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4" h="7904" extrusionOk="0">
                      <a:moveTo>
                        <a:pt x="2781" y="1"/>
                      </a:moveTo>
                      <a:lnTo>
                        <a:pt x="236" y="3127"/>
                      </a:lnTo>
                      <a:cubicBezTo>
                        <a:pt x="16" y="3410"/>
                        <a:pt x="0" y="3803"/>
                        <a:pt x="205" y="4101"/>
                      </a:cubicBezTo>
                      <a:cubicBezTo>
                        <a:pt x="692" y="4840"/>
                        <a:pt x="1666" y="6207"/>
                        <a:pt x="2703" y="7165"/>
                      </a:cubicBezTo>
                      <a:cubicBezTo>
                        <a:pt x="3017" y="7464"/>
                        <a:pt x="3331" y="7715"/>
                        <a:pt x="3645" y="7904"/>
                      </a:cubicBezTo>
                      <a:lnTo>
                        <a:pt x="4164" y="7228"/>
                      </a:lnTo>
                      <a:cubicBezTo>
                        <a:pt x="4164" y="7228"/>
                        <a:pt x="3834" y="6835"/>
                        <a:pt x="3472" y="6270"/>
                      </a:cubicBezTo>
                      <a:cubicBezTo>
                        <a:pt x="3315" y="6050"/>
                        <a:pt x="3158" y="5814"/>
                        <a:pt x="3017" y="5547"/>
                      </a:cubicBezTo>
                      <a:cubicBezTo>
                        <a:pt x="2671" y="4950"/>
                        <a:pt x="2137" y="4306"/>
                        <a:pt x="1744" y="3897"/>
                      </a:cubicBezTo>
                      <a:cubicBezTo>
                        <a:pt x="2263" y="3410"/>
                        <a:pt x="2970" y="2703"/>
                        <a:pt x="3677" y="1761"/>
                      </a:cubicBezTo>
                      <a:lnTo>
                        <a:pt x="2781" y="1"/>
                      </a:lnTo>
                      <a:close/>
                    </a:path>
                  </a:pathLst>
                </a:custGeom>
                <a:solidFill>
                  <a:srgbClr val="EEBDD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1357;p66">
                  <a:extLst>
                    <a:ext uri="{FF2B5EF4-FFF2-40B4-BE49-F238E27FC236}">
                      <a16:creationId xmlns:a16="http://schemas.microsoft.com/office/drawing/2014/main" id="{14E8ED58-1A71-48ED-BD60-925FDF7EED9E}"/>
                    </a:ext>
                  </a:extLst>
                </p:cNvPr>
                <p:cNvSpPr/>
                <p:nvPr/>
              </p:nvSpPr>
              <p:spPr>
                <a:xfrm>
                  <a:off x="6644985" y="2155810"/>
                  <a:ext cx="144100" cy="1955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9" h="2278" extrusionOk="0">
                      <a:moveTo>
                        <a:pt x="1112" y="1"/>
                      </a:moveTo>
                      <a:cubicBezTo>
                        <a:pt x="908" y="1"/>
                        <a:pt x="799" y="449"/>
                        <a:pt x="799" y="449"/>
                      </a:cubicBezTo>
                      <a:cubicBezTo>
                        <a:pt x="516" y="574"/>
                        <a:pt x="108" y="1061"/>
                        <a:pt x="45" y="1486"/>
                      </a:cubicBezTo>
                      <a:cubicBezTo>
                        <a:pt x="1" y="1881"/>
                        <a:pt x="600" y="2277"/>
                        <a:pt x="923" y="2277"/>
                      </a:cubicBezTo>
                      <a:cubicBezTo>
                        <a:pt x="946" y="2277"/>
                        <a:pt x="968" y="2275"/>
                        <a:pt x="988" y="2271"/>
                      </a:cubicBezTo>
                      <a:cubicBezTo>
                        <a:pt x="1270" y="2193"/>
                        <a:pt x="1679" y="1218"/>
                        <a:pt x="1632" y="889"/>
                      </a:cubicBezTo>
                      <a:cubicBezTo>
                        <a:pt x="1569" y="559"/>
                        <a:pt x="1019" y="512"/>
                        <a:pt x="1019" y="512"/>
                      </a:cubicBezTo>
                      <a:lnTo>
                        <a:pt x="1160" y="9"/>
                      </a:lnTo>
                      <a:cubicBezTo>
                        <a:pt x="1144" y="3"/>
                        <a:pt x="1128" y="1"/>
                        <a:pt x="1112" y="1"/>
                      </a:cubicBezTo>
                      <a:close/>
                    </a:path>
                  </a:pathLst>
                </a:custGeom>
                <a:solidFill>
                  <a:srgbClr val="FAB3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1358;p66">
                  <a:extLst>
                    <a:ext uri="{FF2B5EF4-FFF2-40B4-BE49-F238E27FC236}">
                      <a16:creationId xmlns:a16="http://schemas.microsoft.com/office/drawing/2014/main" id="{8F98401D-27DC-4DD5-BC1A-1816B0C894A8}"/>
                    </a:ext>
                  </a:extLst>
                </p:cNvPr>
                <p:cNvSpPr/>
                <p:nvPr/>
              </p:nvSpPr>
              <p:spPr>
                <a:xfrm>
                  <a:off x="6895594" y="1400057"/>
                  <a:ext cx="153798" cy="156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2" h="1820" extrusionOk="0">
                      <a:moveTo>
                        <a:pt x="0" y="1"/>
                      </a:moveTo>
                      <a:lnTo>
                        <a:pt x="0" y="1619"/>
                      </a:lnTo>
                      <a:cubicBezTo>
                        <a:pt x="299" y="1753"/>
                        <a:pt x="597" y="1820"/>
                        <a:pt x="896" y="1820"/>
                      </a:cubicBezTo>
                      <a:cubicBezTo>
                        <a:pt x="1194" y="1820"/>
                        <a:pt x="1493" y="1753"/>
                        <a:pt x="1791" y="1619"/>
                      </a:cubicBezTo>
                      <a:lnTo>
                        <a:pt x="1791" y="1"/>
                      </a:lnTo>
                      <a:close/>
                    </a:path>
                  </a:pathLst>
                </a:custGeom>
                <a:solidFill>
                  <a:srgbClr val="FAB3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1359;p66">
                  <a:extLst>
                    <a:ext uri="{FF2B5EF4-FFF2-40B4-BE49-F238E27FC236}">
                      <a16:creationId xmlns:a16="http://schemas.microsoft.com/office/drawing/2014/main" id="{ACF51948-5674-4098-9FB6-534B35BD1F1D}"/>
                    </a:ext>
                  </a:extLst>
                </p:cNvPr>
                <p:cNvSpPr/>
                <p:nvPr/>
              </p:nvSpPr>
              <p:spPr>
                <a:xfrm>
                  <a:off x="6895594" y="1400057"/>
                  <a:ext cx="153798" cy="109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2" h="1274" extrusionOk="0">
                      <a:moveTo>
                        <a:pt x="0" y="1"/>
                      </a:moveTo>
                      <a:lnTo>
                        <a:pt x="0" y="582"/>
                      </a:lnTo>
                      <a:cubicBezTo>
                        <a:pt x="424" y="865"/>
                        <a:pt x="1084" y="1226"/>
                        <a:pt x="1791" y="1274"/>
                      </a:cubicBezTo>
                      <a:lnTo>
                        <a:pt x="1791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1360;p66">
                  <a:extLst>
                    <a:ext uri="{FF2B5EF4-FFF2-40B4-BE49-F238E27FC236}">
                      <a16:creationId xmlns:a16="http://schemas.microsoft.com/office/drawing/2014/main" id="{8E94A17B-FF7D-4D5A-BA0F-416736760F72}"/>
                    </a:ext>
                  </a:extLst>
                </p:cNvPr>
                <p:cNvSpPr/>
                <p:nvPr/>
              </p:nvSpPr>
              <p:spPr>
                <a:xfrm>
                  <a:off x="6741710" y="1170224"/>
                  <a:ext cx="83851" cy="135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1581" extrusionOk="0">
                      <a:moveTo>
                        <a:pt x="302" y="1"/>
                      </a:moveTo>
                      <a:cubicBezTo>
                        <a:pt x="15" y="1"/>
                        <a:pt x="0" y="536"/>
                        <a:pt x="206" y="1139"/>
                      </a:cubicBezTo>
                      <a:cubicBezTo>
                        <a:pt x="330" y="1501"/>
                        <a:pt x="557" y="1580"/>
                        <a:pt x="733" y="1580"/>
                      </a:cubicBezTo>
                      <a:cubicBezTo>
                        <a:pt x="870" y="1580"/>
                        <a:pt x="976" y="1532"/>
                        <a:pt x="976" y="1532"/>
                      </a:cubicBezTo>
                      <a:lnTo>
                        <a:pt x="850" y="197"/>
                      </a:lnTo>
                      <a:cubicBezTo>
                        <a:pt x="850" y="197"/>
                        <a:pt x="709" y="87"/>
                        <a:pt x="363" y="8"/>
                      </a:cubicBezTo>
                      <a:cubicBezTo>
                        <a:pt x="342" y="3"/>
                        <a:pt x="321" y="1"/>
                        <a:pt x="30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1361;p66">
                  <a:extLst>
                    <a:ext uri="{FF2B5EF4-FFF2-40B4-BE49-F238E27FC236}">
                      <a16:creationId xmlns:a16="http://schemas.microsoft.com/office/drawing/2014/main" id="{58930F06-3C6C-408E-B658-4B6DBBEB3606}"/>
                    </a:ext>
                  </a:extLst>
                </p:cNvPr>
                <p:cNvSpPr/>
                <p:nvPr/>
              </p:nvSpPr>
              <p:spPr>
                <a:xfrm>
                  <a:off x="7108612" y="1170224"/>
                  <a:ext cx="83851" cy="135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1581" extrusionOk="0">
                      <a:moveTo>
                        <a:pt x="674" y="1"/>
                      </a:moveTo>
                      <a:cubicBezTo>
                        <a:pt x="655" y="1"/>
                        <a:pt x="635" y="3"/>
                        <a:pt x="613" y="8"/>
                      </a:cubicBezTo>
                      <a:cubicBezTo>
                        <a:pt x="252" y="87"/>
                        <a:pt x="126" y="197"/>
                        <a:pt x="126" y="197"/>
                      </a:cubicBezTo>
                      <a:lnTo>
                        <a:pt x="0" y="1532"/>
                      </a:lnTo>
                      <a:cubicBezTo>
                        <a:pt x="0" y="1532"/>
                        <a:pt x="106" y="1580"/>
                        <a:pt x="243" y="1580"/>
                      </a:cubicBezTo>
                      <a:cubicBezTo>
                        <a:pt x="419" y="1580"/>
                        <a:pt x="647" y="1501"/>
                        <a:pt x="770" y="1139"/>
                      </a:cubicBezTo>
                      <a:cubicBezTo>
                        <a:pt x="976" y="536"/>
                        <a:pt x="962" y="1"/>
                        <a:pt x="67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1362;p66">
                  <a:extLst>
                    <a:ext uri="{FF2B5EF4-FFF2-40B4-BE49-F238E27FC236}">
                      <a16:creationId xmlns:a16="http://schemas.microsoft.com/office/drawing/2014/main" id="{54AE15D8-C79D-4CB3-AB92-C0CE5B354893}"/>
                    </a:ext>
                  </a:extLst>
                </p:cNvPr>
                <p:cNvSpPr/>
                <p:nvPr/>
              </p:nvSpPr>
              <p:spPr>
                <a:xfrm>
                  <a:off x="6795780" y="1034710"/>
                  <a:ext cx="351968" cy="427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1" h="4981" extrusionOk="0">
                      <a:moveTo>
                        <a:pt x="0" y="0"/>
                      </a:moveTo>
                      <a:lnTo>
                        <a:pt x="0" y="2561"/>
                      </a:lnTo>
                      <a:cubicBezTo>
                        <a:pt x="0" y="3692"/>
                        <a:pt x="912" y="4981"/>
                        <a:pt x="2059" y="4981"/>
                      </a:cubicBezTo>
                      <a:cubicBezTo>
                        <a:pt x="3190" y="4981"/>
                        <a:pt x="4101" y="3692"/>
                        <a:pt x="4101" y="2561"/>
                      </a:cubicBezTo>
                      <a:lnTo>
                        <a:pt x="4101" y="0"/>
                      </a:lnTo>
                      <a:close/>
                    </a:path>
                  </a:pathLst>
                </a:custGeom>
                <a:solidFill>
                  <a:srgbClr val="FAB3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1363;p66">
                  <a:extLst>
                    <a:ext uri="{FF2B5EF4-FFF2-40B4-BE49-F238E27FC236}">
                      <a16:creationId xmlns:a16="http://schemas.microsoft.com/office/drawing/2014/main" id="{AF17B31F-5E83-4870-A8A2-30DD89A5F9DD}"/>
                    </a:ext>
                  </a:extLst>
                </p:cNvPr>
                <p:cNvSpPr/>
                <p:nvPr/>
              </p:nvSpPr>
              <p:spPr>
                <a:xfrm>
                  <a:off x="6968374" y="903917"/>
                  <a:ext cx="261680" cy="2683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9" h="3127" extrusionOk="0">
                      <a:moveTo>
                        <a:pt x="0" y="1022"/>
                      </a:moveTo>
                      <a:cubicBezTo>
                        <a:pt x="0" y="1022"/>
                        <a:pt x="880" y="3127"/>
                        <a:pt x="2153" y="2844"/>
                      </a:cubicBezTo>
                      <a:cubicBezTo>
                        <a:pt x="2153" y="2844"/>
                        <a:pt x="3048" y="2074"/>
                        <a:pt x="2326" y="1179"/>
                      </a:cubicBezTo>
                      <a:cubicBezTo>
                        <a:pt x="1509" y="142"/>
                        <a:pt x="283" y="0"/>
                        <a:pt x="0" y="1022"/>
                      </a:cubicBezTo>
                      <a:close/>
                    </a:path>
                  </a:pathLst>
                </a:custGeom>
                <a:solidFill>
                  <a:srgbClr val="885BA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1364;p66">
                  <a:extLst>
                    <a:ext uri="{FF2B5EF4-FFF2-40B4-BE49-F238E27FC236}">
                      <a16:creationId xmlns:a16="http://schemas.microsoft.com/office/drawing/2014/main" id="{0C49CFC3-AACD-41FD-BA7E-019DFF2F3F6A}"/>
                    </a:ext>
                  </a:extLst>
                </p:cNvPr>
                <p:cNvSpPr/>
                <p:nvPr/>
              </p:nvSpPr>
              <p:spPr>
                <a:xfrm>
                  <a:off x="6741882" y="854054"/>
                  <a:ext cx="432901" cy="306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4" h="3567" extrusionOk="0">
                      <a:moveTo>
                        <a:pt x="3315" y="2357"/>
                      </a:moveTo>
                      <a:cubicBezTo>
                        <a:pt x="3315" y="2357"/>
                        <a:pt x="2529" y="3425"/>
                        <a:pt x="628" y="3566"/>
                      </a:cubicBezTo>
                      <a:cubicBezTo>
                        <a:pt x="628" y="3566"/>
                        <a:pt x="0" y="2467"/>
                        <a:pt x="503" y="1697"/>
                      </a:cubicBezTo>
                      <a:cubicBezTo>
                        <a:pt x="1021" y="927"/>
                        <a:pt x="2639" y="0"/>
                        <a:pt x="4242" y="1100"/>
                      </a:cubicBezTo>
                      <a:cubicBezTo>
                        <a:pt x="5043" y="1650"/>
                        <a:pt x="3315" y="2357"/>
                        <a:pt x="3315" y="2357"/>
                      </a:cubicBezTo>
                      <a:close/>
                    </a:path>
                  </a:pathLst>
                </a:custGeom>
                <a:solidFill>
                  <a:srgbClr val="885BA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1365;p66">
                  <a:extLst>
                    <a:ext uri="{FF2B5EF4-FFF2-40B4-BE49-F238E27FC236}">
                      <a16:creationId xmlns:a16="http://schemas.microsoft.com/office/drawing/2014/main" id="{1B4E40D5-2733-47E7-816D-EBE38045C204}"/>
                    </a:ext>
                  </a:extLst>
                </p:cNvPr>
                <p:cNvSpPr/>
                <p:nvPr/>
              </p:nvSpPr>
              <p:spPr>
                <a:xfrm>
                  <a:off x="6971035" y="948373"/>
                  <a:ext cx="1459" cy="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1" extrusionOk="0">
                      <a:moveTo>
                        <a:pt x="17" y="1"/>
                      </a:moveTo>
                      <a:lnTo>
                        <a:pt x="17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885BA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1366;p66">
                  <a:extLst>
                    <a:ext uri="{FF2B5EF4-FFF2-40B4-BE49-F238E27FC236}">
                      <a16:creationId xmlns:a16="http://schemas.microsoft.com/office/drawing/2014/main" id="{6FA42D35-1BBF-4C90-9CCB-22A868299DB3}"/>
                    </a:ext>
                  </a:extLst>
                </p:cNvPr>
                <p:cNvSpPr/>
                <p:nvPr/>
              </p:nvSpPr>
              <p:spPr>
                <a:xfrm>
                  <a:off x="6760677" y="1104827"/>
                  <a:ext cx="64884" cy="190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" h="2216" extrusionOk="0">
                      <a:moveTo>
                        <a:pt x="755" y="487"/>
                      </a:moveTo>
                      <a:cubicBezTo>
                        <a:pt x="755" y="487"/>
                        <a:pt x="551" y="1006"/>
                        <a:pt x="551" y="1524"/>
                      </a:cubicBezTo>
                      <a:cubicBezTo>
                        <a:pt x="551" y="1776"/>
                        <a:pt x="535" y="2216"/>
                        <a:pt x="409" y="2106"/>
                      </a:cubicBezTo>
                      <a:cubicBezTo>
                        <a:pt x="284" y="2011"/>
                        <a:pt x="1" y="550"/>
                        <a:pt x="362" y="267"/>
                      </a:cubicBezTo>
                      <a:cubicBezTo>
                        <a:pt x="724" y="0"/>
                        <a:pt x="755" y="487"/>
                        <a:pt x="755" y="487"/>
                      </a:cubicBezTo>
                      <a:close/>
                    </a:path>
                  </a:pathLst>
                </a:custGeom>
                <a:solidFill>
                  <a:srgbClr val="885BA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1367;p66">
                  <a:extLst>
                    <a:ext uri="{FF2B5EF4-FFF2-40B4-BE49-F238E27FC236}">
                      <a16:creationId xmlns:a16="http://schemas.microsoft.com/office/drawing/2014/main" id="{3486A4E9-3D05-40D5-A43B-983E988A3FC4}"/>
                    </a:ext>
                  </a:extLst>
                </p:cNvPr>
                <p:cNvSpPr/>
                <p:nvPr/>
              </p:nvSpPr>
              <p:spPr>
                <a:xfrm>
                  <a:off x="7108612" y="1104827"/>
                  <a:ext cx="64798" cy="190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" h="2216" extrusionOk="0">
                      <a:moveTo>
                        <a:pt x="0" y="487"/>
                      </a:moveTo>
                      <a:cubicBezTo>
                        <a:pt x="0" y="487"/>
                        <a:pt x="205" y="1006"/>
                        <a:pt x="205" y="1524"/>
                      </a:cubicBezTo>
                      <a:cubicBezTo>
                        <a:pt x="205" y="1776"/>
                        <a:pt x="220" y="2216"/>
                        <a:pt x="346" y="2106"/>
                      </a:cubicBezTo>
                      <a:cubicBezTo>
                        <a:pt x="472" y="2011"/>
                        <a:pt x="755" y="550"/>
                        <a:pt x="393" y="267"/>
                      </a:cubicBezTo>
                      <a:cubicBezTo>
                        <a:pt x="32" y="0"/>
                        <a:pt x="0" y="487"/>
                        <a:pt x="0" y="487"/>
                      </a:cubicBezTo>
                      <a:close/>
                    </a:path>
                  </a:pathLst>
                </a:custGeom>
                <a:solidFill>
                  <a:srgbClr val="885BA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1368;p66">
                  <a:extLst>
                    <a:ext uri="{FF2B5EF4-FFF2-40B4-BE49-F238E27FC236}">
                      <a16:creationId xmlns:a16="http://schemas.microsoft.com/office/drawing/2014/main" id="{99B3A76B-5D47-40A1-857C-6E8D5F5C87F5}"/>
                    </a:ext>
                  </a:extLst>
                </p:cNvPr>
                <p:cNvSpPr/>
                <p:nvPr/>
              </p:nvSpPr>
              <p:spPr>
                <a:xfrm>
                  <a:off x="6790373" y="1753388"/>
                  <a:ext cx="372223" cy="540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7" h="6301" extrusionOk="0">
                      <a:moveTo>
                        <a:pt x="1" y="0"/>
                      </a:moveTo>
                      <a:lnTo>
                        <a:pt x="4337" y="0"/>
                      </a:lnTo>
                      <a:lnTo>
                        <a:pt x="4337" y="6300"/>
                      </a:lnTo>
                      <a:lnTo>
                        <a:pt x="1" y="6300"/>
                      </a:lnTo>
                      <a:close/>
                    </a:path>
                  </a:pathLst>
                </a:custGeom>
                <a:solidFill>
                  <a:srgbClr val="EEBDD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1369;p66">
                  <a:extLst>
                    <a:ext uri="{FF2B5EF4-FFF2-40B4-BE49-F238E27FC236}">
                      <a16:creationId xmlns:a16="http://schemas.microsoft.com/office/drawing/2014/main" id="{DA030A2F-35B7-4677-A1A7-EA80F493DFC4}"/>
                    </a:ext>
                  </a:extLst>
                </p:cNvPr>
                <p:cNvSpPr/>
                <p:nvPr/>
              </p:nvSpPr>
              <p:spPr>
                <a:xfrm>
                  <a:off x="6790373" y="1738541"/>
                  <a:ext cx="388444" cy="5556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6" h="6474" extrusionOk="0">
                      <a:moveTo>
                        <a:pt x="173" y="0"/>
                      </a:moveTo>
                      <a:lnTo>
                        <a:pt x="1" y="173"/>
                      </a:lnTo>
                      <a:lnTo>
                        <a:pt x="4353" y="173"/>
                      </a:lnTo>
                      <a:lnTo>
                        <a:pt x="4353" y="6473"/>
                      </a:lnTo>
                      <a:lnTo>
                        <a:pt x="4525" y="6285"/>
                      </a:lnTo>
                      <a:lnTo>
                        <a:pt x="452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1370;p66">
                  <a:extLst>
                    <a:ext uri="{FF2B5EF4-FFF2-40B4-BE49-F238E27FC236}">
                      <a16:creationId xmlns:a16="http://schemas.microsoft.com/office/drawing/2014/main" id="{BAB38199-8F0B-40CD-8F92-89CF4C6FD9A1}"/>
                    </a:ext>
                  </a:extLst>
                </p:cNvPr>
                <p:cNvSpPr/>
                <p:nvPr/>
              </p:nvSpPr>
              <p:spPr>
                <a:xfrm>
                  <a:off x="6790373" y="1753388"/>
                  <a:ext cx="86" cy="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1" y="0"/>
                      </a:move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1371;p66">
                  <a:extLst>
                    <a:ext uri="{FF2B5EF4-FFF2-40B4-BE49-F238E27FC236}">
                      <a16:creationId xmlns:a16="http://schemas.microsoft.com/office/drawing/2014/main" id="{F31A95FB-22AE-41CE-B498-449CA6480600}"/>
                    </a:ext>
                  </a:extLst>
                </p:cNvPr>
                <p:cNvSpPr/>
                <p:nvPr/>
              </p:nvSpPr>
              <p:spPr>
                <a:xfrm>
                  <a:off x="6778272" y="1787031"/>
                  <a:ext cx="372223" cy="540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7" h="6302" extrusionOk="0">
                      <a:moveTo>
                        <a:pt x="0" y="1"/>
                      </a:moveTo>
                      <a:lnTo>
                        <a:pt x="0" y="6301"/>
                      </a:lnTo>
                      <a:lnTo>
                        <a:pt x="4336" y="6301"/>
                      </a:lnTo>
                      <a:lnTo>
                        <a:pt x="4336" y="1"/>
                      </a:lnTo>
                      <a:close/>
                    </a:path>
                  </a:pathLst>
                </a:custGeom>
                <a:solidFill>
                  <a:srgbClr val="5ABEC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1372;p66">
                  <a:extLst>
                    <a:ext uri="{FF2B5EF4-FFF2-40B4-BE49-F238E27FC236}">
                      <a16:creationId xmlns:a16="http://schemas.microsoft.com/office/drawing/2014/main" id="{40737D2C-45EA-4C63-B358-A7EC27307252}"/>
                    </a:ext>
                  </a:extLst>
                </p:cNvPr>
                <p:cNvSpPr/>
                <p:nvPr/>
              </p:nvSpPr>
              <p:spPr>
                <a:xfrm>
                  <a:off x="6776898" y="1773556"/>
                  <a:ext cx="388444" cy="554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6" h="6459" extrusionOk="0">
                      <a:moveTo>
                        <a:pt x="189" y="1"/>
                      </a:moveTo>
                      <a:lnTo>
                        <a:pt x="1" y="174"/>
                      </a:lnTo>
                      <a:lnTo>
                        <a:pt x="4352" y="174"/>
                      </a:lnTo>
                      <a:lnTo>
                        <a:pt x="4352" y="6458"/>
                      </a:lnTo>
                      <a:lnTo>
                        <a:pt x="4525" y="6285"/>
                      </a:lnTo>
                      <a:lnTo>
                        <a:pt x="4525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1373;p66">
                  <a:extLst>
                    <a:ext uri="{FF2B5EF4-FFF2-40B4-BE49-F238E27FC236}">
                      <a16:creationId xmlns:a16="http://schemas.microsoft.com/office/drawing/2014/main" id="{9E248C10-DE5A-40D6-A607-A0202E2E3783}"/>
                    </a:ext>
                  </a:extLst>
                </p:cNvPr>
                <p:cNvSpPr/>
                <p:nvPr/>
              </p:nvSpPr>
              <p:spPr>
                <a:xfrm>
                  <a:off x="6776898" y="1788404"/>
                  <a:ext cx="86" cy="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1" y="1"/>
                      </a:move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1374;p66">
                  <a:extLst>
                    <a:ext uri="{FF2B5EF4-FFF2-40B4-BE49-F238E27FC236}">
                      <a16:creationId xmlns:a16="http://schemas.microsoft.com/office/drawing/2014/main" id="{F5786C37-12CC-4968-A23D-2D7989A95FE1}"/>
                    </a:ext>
                  </a:extLst>
                </p:cNvPr>
                <p:cNvSpPr/>
                <p:nvPr/>
              </p:nvSpPr>
              <p:spPr>
                <a:xfrm>
                  <a:off x="6894221" y="1633322"/>
                  <a:ext cx="453156" cy="5066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0" h="5903" extrusionOk="0">
                      <a:moveTo>
                        <a:pt x="4871" y="1"/>
                      </a:moveTo>
                      <a:lnTo>
                        <a:pt x="3740" y="1195"/>
                      </a:lnTo>
                      <a:cubicBezTo>
                        <a:pt x="3567" y="1651"/>
                        <a:pt x="3740" y="3206"/>
                        <a:pt x="3740" y="3772"/>
                      </a:cubicBezTo>
                      <a:cubicBezTo>
                        <a:pt x="3221" y="3882"/>
                        <a:pt x="2341" y="4039"/>
                        <a:pt x="1603" y="4369"/>
                      </a:cubicBezTo>
                      <a:cubicBezTo>
                        <a:pt x="1336" y="4479"/>
                        <a:pt x="1053" y="4589"/>
                        <a:pt x="817" y="4683"/>
                      </a:cubicBezTo>
                      <a:cubicBezTo>
                        <a:pt x="173" y="4903"/>
                        <a:pt x="0" y="4934"/>
                        <a:pt x="0" y="4934"/>
                      </a:cubicBezTo>
                      <a:lnTo>
                        <a:pt x="0" y="5893"/>
                      </a:lnTo>
                      <a:cubicBezTo>
                        <a:pt x="88" y="5900"/>
                        <a:pt x="160" y="5903"/>
                        <a:pt x="225" y="5903"/>
                      </a:cubicBezTo>
                      <a:cubicBezTo>
                        <a:pt x="439" y="5903"/>
                        <a:pt x="570" y="5870"/>
                        <a:pt x="896" y="5845"/>
                      </a:cubicBezTo>
                      <a:cubicBezTo>
                        <a:pt x="2923" y="5688"/>
                        <a:pt x="4211" y="5201"/>
                        <a:pt x="4839" y="4903"/>
                      </a:cubicBezTo>
                      <a:cubicBezTo>
                        <a:pt x="5122" y="4761"/>
                        <a:pt x="5279" y="4479"/>
                        <a:pt x="5264" y="4164"/>
                      </a:cubicBezTo>
                      <a:lnTo>
                        <a:pt x="4871" y="1"/>
                      </a:lnTo>
                      <a:close/>
                    </a:path>
                  </a:pathLst>
                </a:custGeom>
                <a:solidFill>
                  <a:srgbClr val="EEBDD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1375;p66">
                  <a:extLst>
                    <a:ext uri="{FF2B5EF4-FFF2-40B4-BE49-F238E27FC236}">
                      <a16:creationId xmlns:a16="http://schemas.microsoft.com/office/drawing/2014/main" id="{EE440272-BA8C-4405-BF60-77FA3B20B225}"/>
                    </a:ext>
                  </a:extLst>
                </p:cNvPr>
                <p:cNvSpPr/>
                <p:nvPr/>
              </p:nvSpPr>
              <p:spPr>
                <a:xfrm>
                  <a:off x="6732441" y="1993949"/>
                  <a:ext cx="173967" cy="158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7" h="1843" extrusionOk="0">
                      <a:moveTo>
                        <a:pt x="639" y="1"/>
                      </a:moveTo>
                      <a:cubicBezTo>
                        <a:pt x="564" y="1"/>
                        <a:pt x="498" y="19"/>
                        <a:pt x="456" y="57"/>
                      </a:cubicBezTo>
                      <a:cubicBezTo>
                        <a:pt x="314" y="167"/>
                        <a:pt x="534" y="339"/>
                        <a:pt x="534" y="339"/>
                      </a:cubicBezTo>
                      <a:cubicBezTo>
                        <a:pt x="534" y="339"/>
                        <a:pt x="189" y="496"/>
                        <a:pt x="94" y="826"/>
                      </a:cubicBezTo>
                      <a:cubicBezTo>
                        <a:pt x="0" y="1156"/>
                        <a:pt x="141" y="1643"/>
                        <a:pt x="393" y="1785"/>
                      </a:cubicBezTo>
                      <a:cubicBezTo>
                        <a:pt x="477" y="1827"/>
                        <a:pt x="610" y="1843"/>
                        <a:pt x="761" y="1843"/>
                      </a:cubicBezTo>
                      <a:cubicBezTo>
                        <a:pt x="1231" y="1843"/>
                        <a:pt x="1885" y="1691"/>
                        <a:pt x="1885" y="1691"/>
                      </a:cubicBezTo>
                      <a:cubicBezTo>
                        <a:pt x="1885" y="1691"/>
                        <a:pt x="2027" y="1172"/>
                        <a:pt x="1885" y="732"/>
                      </a:cubicBezTo>
                      <a:cubicBezTo>
                        <a:pt x="1885" y="732"/>
                        <a:pt x="1273" y="496"/>
                        <a:pt x="1131" y="261"/>
                      </a:cubicBezTo>
                      <a:cubicBezTo>
                        <a:pt x="1033" y="96"/>
                        <a:pt x="811" y="1"/>
                        <a:pt x="639" y="1"/>
                      </a:cubicBezTo>
                      <a:close/>
                    </a:path>
                  </a:pathLst>
                </a:custGeom>
                <a:solidFill>
                  <a:srgbClr val="FAB3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" name="Google Shape;1376;p66">
              <a:extLst>
                <a:ext uri="{FF2B5EF4-FFF2-40B4-BE49-F238E27FC236}">
                  <a16:creationId xmlns:a16="http://schemas.microsoft.com/office/drawing/2014/main" id="{0310B52B-20A2-4070-8A2D-742647030963}"/>
                </a:ext>
              </a:extLst>
            </p:cNvPr>
            <p:cNvSpPr/>
            <p:nvPr/>
          </p:nvSpPr>
          <p:spPr>
            <a:xfrm>
              <a:off x="7523836" y="1991975"/>
              <a:ext cx="212700" cy="2127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77;p66">
              <a:extLst>
                <a:ext uri="{FF2B5EF4-FFF2-40B4-BE49-F238E27FC236}">
                  <a16:creationId xmlns:a16="http://schemas.microsoft.com/office/drawing/2014/main" id="{D44B1BE4-59F4-4D53-922C-B8F9A5CBECCB}"/>
                </a:ext>
              </a:extLst>
            </p:cNvPr>
            <p:cNvSpPr/>
            <p:nvPr/>
          </p:nvSpPr>
          <p:spPr>
            <a:xfrm>
              <a:off x="7523825" y="3324398"/>
              <a:ext cx="91500" cy="91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78;p66">
              <a:extLst>
                <a:ext uri="{FF2B5EF4-FFF2-40B4-BE49-F238E27FC236}">
                  <a16:creationId xmlns:a16="http://schemas.microsoft.com/office/drawing/2014/main" id="{ACB065AF-BFEB-4849-8B94-ADE3BF510603}"/>
                </a:ext>
              </a:extLst>
            </p:cNvPr>
            <p:cNvSpPr/>
            <p:nvPr/>
          </p:nvSpPr>
          <p:spPr>
            <a:xfrm>
              <a:off x="6006825" y="2755575"/>
              <a:ext cx="202500" cy="202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79;p66">
              <a:extLst>
                <a:ext uri="{FF2B5EF4-FFF2-40B4-BE49-F238E27FC236}">
                  <a16:creationId xmlns:a16="http://schemas.microsoft.com/office/drawing/2014/main" id="{C8BB0857-36CE-45CE-A9F6-E7A8C114435E}"/>
                </a:ext>
              </a:extLst>
            </p:cNvPr>
            <p:cNvSpPr/>
            <p:nvPr/>
          </p:nvSpPr>
          <p:spPr>
            <a:xfrm>
              <a:off x="6246950" y="1135048"/>
              <a:ext cx="91500" cy="91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596;p47">
            <a:extLst>
              <a:ext uri="{FF2B5EF4-FFF2-40B4-BE49-F238E27FC236}">
                <a16:creationId xmlns:a16="http://schemas.microsoft.com/office/drawing/2014/main" id="{7AC0E94E-C0C0-4148-A2CA-3E7E64E22E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7200" y="749880"/>
            <a:ext cx="759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B0F0"/>
                </a:solidFill>
              </a:rPr>
              <a:t>Proffessional Learning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52" name="Google Shape;673;p50">
            <a:extLst>
              <a:ext uri="{FF2B5EF4-FFF2-40B4-BE49-F238E27FC236}">
                <a16:creationId xmlns:a16="http://schemas.microsoft.com/office/drawing/2014/main" id="{9B009279-8783-4212-A29B-CA53B42FD1BB}"/>
              </a:ext>
            </a:extLst>
          </p:cNvPr>
          <p:cNvSpPr txBox="1">
            <a:spLocks/>
          </p:cNvSpPr>
          <p:nvPr/>
        </p:nvSpPr>
        <p:spPr>
          <a:xfrm>
            <a:off x="542184" y="1682972"/>
            <a:ext cx="1445400" cy="143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buFont typeface="Lato"/>
              <a:buNone/>
            </a:pPr>
            <a:r>
              <a:rPr lang="en-US" sz="1200" dirty="0">
                <a:solidFill>
                  <a:schemeClr val="lt1"/>
                </a:solidFill>
              </a:rPr>
              <a:t>Students can also get professional education in their desired field.</a:t>
            </a:r>
          </a:p>
        </p:txBody>
      </p:sp>
      <p:sp>
        <p:nvSpPr>
          <p:cNvPr id="53" name="Google Shape;673;p50">
            <a:extLst>
              <a:ext uri="{FF2B5EF4-FFF2-40B4-BE49-F238E27FC236}">
                <a16:creationId xmlns:a16="http://schemas.microsoft.com/office/drawing/2014/main" id="{B0C38932-9E08-43FA-A9AC-C71FA2D7B734}"/>
              </a:ext>
            </a:extLst>
          </p:cNvPr>
          <p:cNvSpPr txBox="1">
            <a:spLocks/>
          </p:cNvSpPr>
          <p:nvPr/>
        </p:nvSpPr>
        <p:spPr>
          <a:xfrm>
            <a:off x="1948324" y="3311724"/>
            <a:ext cx="4615902" cy="1343554"/>
          </a:xfrm>
          <a:prstGeom prst="rect">
            <a:avLst/>
          </a:prstGeom>
          <a:solidFill>
            <a:srgbClr val="FFC000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buFont typeface="Lato"/>
              <a:buNone/>
            </a:pPr>
            <a:r>
              <a:rPr lang="en-US" sz="2400" b="1" dirty="0">
                <a:solidFill>
                  <a:srgbClr val="FF0000"/>
                </a:solidFill>
                <a:latin typeface="Myriad Pro Light" panose="020B0603030403020204" pitchFamily="34" charset="0"/>
              </a:rPr>
              <a:t>Our focus will be more on professional learning than that of theoretical learning.</a:t>
            </a:r>
          </a:p>
        </p:txBody>
      </p:sp>
      <p:grpSp>
        <p:nvGrpSpPr>
          <p:cNvPr id="54" name="Google Shape;631;p47">
            <a:extLst>
              <a:ext uri="{FF2B5EF4-FFF2-40B4-BE49-F238E27FC236}">
                <a16:creationId xmlns:a16="http://schemas.microsoft.com/office/drawing/2014/main" id="{59FCC5EA-D3B1-4882-A3E2-971A1E129694}"/>
              </a:ext>
            </a:extLst>
          </p:cNvPr>
          <p:cNvGrpSpPr/>
          <p:nvPr/>
        </p:nvGrpSpPr>
        <p:grpSpPr>
          <a:xfrm>
            <a:off x="1651813" y="575153"/>
            <a:ext cx="671542" cy="830068"/>
            <a:chOff x="7737783" y="806532"/>
            <a:chExt cx="671542" cy="830068"/>
          </a:xfrm>
        </p:grpSpPr>
        <p:grpSp>
          <p:nvGrpSpPr>
            <p:cNvPr id="55" name="Google Shape;632;p47">
              <a:extLst>
                <a:ext uri="{FF2B5EF4-FFF2-40B4-BE49-F238E27FC236}">
                  <a16:creationId xmlns:a16="http://schemas.microsoft.com/office/drawing/2014/main" id="{975DEF21-FB10-425D-ABB7-E462EFEDB787}"/>
                </a:ext>
              </a:extLst>
            </p:cNvPr>
            <p:cNvGrpSpPr/>
            <p:nvPr/>
          </p:nvGrpSpPr>
          <p:grpSpPr>
            <a:xfrm>
              <a:off x="7737783" y="806532"/>
              <a:ext cx="650094" cy="577078"/>
              <a:chOff x="7737783" y="806532"/>
              <a:chExt cx="650094" cy="577078"/>
            </a:xfrm>
          </p:grpSpPr>
          <p:sp>
            <p:nvSpPr>
              <p:cNvPr id="57" name="Google Shape;633;p47">
                <a:extLst>
                  <a:ext uri="{FF2B5EF4-FFF2-40B4-BE49-F238E27FC236}">
                    <a16:creationId xmlns:a16="http://schemas.microsoft.com/office/drawing/2014/main" id="{41281321-970F-43C1-968E-F2315412AAB3}"/>
                  </a:ext>
                </a:extLst>
              </p:cNvPr>
              <p:cNvSpPr/>
              <p:nvPr/>
            </p:nvSpPr>
            <p:spPr>
              <a:xfrm rot="-2700000">
                <a:off x="8010947" y="871203"/>
                <a:ext cx="312258" cy="31225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634;p47">
                <a:extLst>
                  <a:ext uri="{FF2B5EF4-FFF2-40B4-BE49-F238E27FC236}">
                    <a16:creationId xmlns:a16="http://schemas.microsoft.com/office/drawing/2014/main" id="{05722BDB-09CC-4362-A9A9-4F3C217C8DC5}"/>
                  </a:ext>
                </a:extLst>
              </p:cNvPr>
              <p:cNvSpPr/>
              <p:nvPr/>
            </p:nvSpPr>
            <p:spPr>
              <a:xfrm rot="-2700000">
                <a:off x="7779696" y="1139324"/>
                <a:ext cx="202374" cy="202374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" name="Google Shape;635;p47">
              <a:extLst>
                <a:ext uri="{FF2B5EF4-FFF2-40B4-BE49-F238E27FC236}">
                  <a16:creationId xmlns:a16="http://schemas.microsoft.com/office/drawing/2014/main" id="{D4911B07-C370-436A-8635-2EF3686BA5BD}"/>
                </a:ext>
              </a:extLst>
            </p:cNvPr>
            <p:cNvSpPr/>
            <p:nvPr/>
          </p:nvSpPr>
          <p:spPr>
            <a:xfrm rot="5400000">
              <a:off x="8151625" y="1378900"/>
              <a:ext cx="276000" cy="239400"/>
            </a:xfrm>
            <a:prstGeom prst="triangl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2" name="Picture 61">
            <a:extLst>
              <a:ext uri="{FF2B5EF4-FFF2-40B4-BE49-F238E27FC236}">
                <a16:creationId xmlns:a16="http://schemas.microsoft.com/office/drawing/2014/main" id="{C75F2513-78F5-45D8-A723-9DA879FE5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671" y="616105"/>
            <a:ext cx="438950" cy="359695"/>
          </a:xfrm>
          <a:prstGeom prst="rect">
            <a:avLst/>
          </a:prstGeom>
        </p:spPr>
      </p:pic>
      <p:grpSp>
        <p:nvGrpSpPr>
          <p:cNvPr id="63" name="Google Shape;2240;p69">
            <a:extLst>
              <a:ext uri="{FF2B5EF4-FFF2-40B4-BE49-F238E27FC236}">
                <a16:creationId xmlns:a16="http://schemas.microsoft.com/office/drawing/2014/main" id="{B0868045-597C-4BC2-84A6-9F8E72A9AAB2}"/>
              </a:ext>
            </a:extLst>
          </p:cNvPr>
          <p:cNvGrpSpPr/>
          <p:nvPr/>
        </p:nvGrpSpPr>
        <p:grpSpPr>
          <a:xfrm>
            <a:off x="3002887" y="1546236"/>
            <a:ext cx="3232825" cy="1112675"/>
            <a:chOff x="5051625" y="689876"/>
            <a:chExt cx="3232825" cy="1112675"/>
          </a:xfrm>
        </p:grpSpPr>
        <p:grpSp>
          <p:nvGrpSpPr>
            <p:cNvPr id="64" name="Google Shape;2241;p69">
              <a:extLst>
                <a:ext uri="{FF2B5EF4-FFF2-40B4-BE49-F238E27FC236}">
                  <a16:creationId xmlns:a16="http://schemas.microsoft.com/office/drawing/2014/main" id="{3F82E3D8-3E08-4EEA-879B-8FD7D2853C63}"/>
                </a:ext>
              </a:extLst>
            </p:cNvPr>
            <p:cNvGrpSpPr/>
            <p:nvPr/>
          </p:nvGrpSpPr>
          <p:grpSpPr>
            <a:xfrm>
              <a:off x="5791450" y="743200"/>
              <a:ext cx="2493000" cy="1056650"/>
              <a:chOff x="5548476" y="503429"/>
              <a:chExt cx="2493000" cy="1056650"/>
            </a:xfrm>
          </p:grpSpPr>
          <p:sp>
            <p:nvSpPr>
              <p:cNvPr id="69" name="Google Shape;2242;p69">
                <a:extLst>
                  <a:ext uri="{FF2B5EF4-FFF2-40B4-BE49-F238E27FC236}">
                    <a16:creationId xmlns:a16="http://schemas.microsoft.com/office/drawing/2014/main" id="{7E5AF7FB-3D9E-45FB-9583-898E052C7450}"/>
                  </a:ext>
                </a:extLst>
              </p:cNvPr>
              <p:cNvSpPr/>
              <p:nvPr/>
            </p:nvSpPr>
            <p:spPr>
              <a:xfrm>
                <a:off x="7857876" y="1099579"/>
                <a:ext cx="183600" cy="183600"/>
              </a:xfrm>
              <a:prstGeom prst="diamond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2243;p69">
                <a:extLst>
                  <a:ext uri="{FF2B5EF4-FFF2-40B4-BE49-F238E27FC236}">
                    <a16:creationId xmlns:a16="http://schemas.microsoft.com/office/drawing/2014/main" id="{AE4C4C20-BCFA-4E27-9E94-3DE3404D35C1}"/>
                  </a:ext>
                </a:extLst>
              </p:cNvPr>
              <p:cNvSpPr/>
              <p:nvPr/>
            </p:nvSpPr>
            <p:spPr>
              <a:xfrm rot="5400000">
                <a:off x="6128676" y="1335977"/>
                <a:ext cx="158700" cy="1371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2244;p69">
                <a:extLst>
                  <a:ext uri="{FF2B5EF4-FFF2-40B4-BE49-F238E27FC236}">
                    <a16:creationId xmlns:a16="http://schemas.microsoft.com/office/drawing/2014/main" id="{6BA9E5CC-B2B1-4E0E-807C-465583A3D28E}"/>
                  </a:ext>
                </a:extLst>
              </p:cNvPr>
              <p:cNvSpPr/>
              <p:nvPr/>
            </p:nvSpPr>
            <p:spPr>
              <a:xfrm>
                <a:off x="6302851" y="770652"/>
                <a:ext cx="99900" cy="999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2245;p69">
                <a:extLst>
                  <a:ext uri="{FF2B5EF4-FFF2-40B4-BE49-F238E27FC236}">
                    <a16:creationId xmlns:a16="http://schemas.microsoft.com/office/drawing/2014/main" id="{A12C0540-2132-4501-B901-F15C9AE36795}"/>
                  </a:ext>
                </a:extLst>
              </p:cNvPr>
              <p:cNvSpPr/>
              <p:nvPr/>
            </p:nvSpPr>
            <p:spPr>
              <a:xfrm>
                <a:off x="5548476" y="1401379"/>
                <a:ext cx="158700" cy="1587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2246;p69">
                <a:extLst>
                  <a:ext uri="{FF2B5EF4-FFF2-40B4-BE49-F238E27FC236}">
                    <a16:creationId xmlns:a16="http://schemas.microsoft.com/office/drawing/2014/main" id="{104CC237-D05B-499D-B03D-354BEDD3D1F0}"/>
                  </a:ext>
                </a:extLst>
              </p:cNvPr>
              <p:cNvSpPr/>
              <p:nvPr/>
            </p:nvSpPr>
            <p:spPr>
              <a:xfrm>
                <a:off x="6573151" y="712766"/>
                <a:ext cx="664554" cy="664713"/>
              </a:xfrm>
              <a:custGeom>
                <a:avLst/>
                <a:gdLst/>
                <a:ahLst/>
                <a:cxnLst/>
                <a:rect l="l" t="t" r="r" b="b"/>
                <a:pathLst>
                  <a:path w="4164" h="4165" extrusionOk="0">
                    <a:moveTo>
                      <a:pt x="2082" y="1"/>
                    </a:moveTo>
                    <a:cubicBezTo>
                      <a:pt x="1941" y="1801"/>
                      <a:pt x="1801" y="1942"/>
                      <a:pt x="0" y="2082"/>
                    </a:cubicBezTo>
                    <a:cubicBezTo>
                      <a:pt x="1801" y="2251"/>
                      <a:pt x="1941" y="2364"/>
                      <a:pt x="2082" y="4164"/>
                    </a:cubicBezTo>
                    <a:cubicBezTo>
                      <a:pt x="2251" y="2364"/>
                      <a:pt x="2363" y="2251"/>
                      <a:pt x="4164" y="2082"/>
                    </a:cubicBezTo>
                    <a:cubicBezTo>
                      <a:pt x="2363" y="1942"/>
                      <a:pt x="2251" y="1801"/>
                      <a:pt x="20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2247;p69">
                <a:extLst>
                  <a:ext uri="{FF2B5EF4-FFF2-40B4-BE49-F238E27FC236}">
                    <a16:creationId xmlns:a16="http://schemas.microsoft.com/office/drawing/2014/main" id="{5264AF8F-7066-42E5-9583-F6F52A86050F}"/>
                  </a:ext>
                </a:extLst>
              </p:cNvPr>
              <p:cNvSpPr/>
              <p:nvPr/>
            </p:nvSpPr>
            <p:spPr>
              <a:xfrm>
                <a:off x="7293757" y="503429"/>
                <a:ext cx="276900" cy="276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5" name="Google Shape;2248;p69">
              <a:extLst>
                <a:ext uri="{FF2B5EF4-FFF2-40B4-BE49-F238E27FC236}">
                  <a16:creationId xmlns:a16="http://schemas.microsoft.com/office/drawing/2014/main" id="{07EA8671-192F-4E60-9C0D-D9DA69054BE1}"/>
                </a:ext>
              </a:extLst>
            </p:cNvPr>
            <p:cNvSpPr/>
            <p:nvPr/>
          </p:nvSpPr>
          <p:spPr>
            <a:xfrm>
              <a:off x="7606900" y="1587752"/>
              <a:ext cx="214800" cy="214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249;p69">
              <a:extLst>
                <a:ext uri="{FF2B5EF4-FFF2-40B4-BE49-F238E27FC236}">
                  <a16:creationId xmlns:a16="http://schemas.microsoft.com/office/drawing/2014/main" id="{022728CB-1166-45A5-976C-5E320E1DE3DB}"/>
                </a:ext>
              </a:extLst>
            </p:cNvPr>
            <p:cNvSpPr/>
            <p:nvPr/>
          </p:nvSpPr>
          <p:spPr>
            <a:xfrm>
              <a:off x="5627975" y="689876"/>
              <a:ext cx="264600" cy="264600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250;p69">
              <a:extLst>
                <a:ext uri="{FF2B5EF4-FFF2-40B4-BE49-F238E27FC236}">
                  <a16:creationId xmlns:a16="http://schemas.microsoft.com/office/drawing/2014/main" id="{D3A728C3-F678-47C5-B1FC-32746702AB94}"/>
                </a:ext>
              </a:extLst>
            </p:cNvPr>
            <p:cNvSpPr/>
            <p:nvPr/>
          </p:nvSpPr>
          <p:spPr>
            <a:xfrm rot="5400000">
              <a:off x="5040825" y="1279024"/>
              <a:ext cx="158700" cy="1371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251;p69">
              <a:extLst>
                <a:ext uri="{FF2B5EF4-FFF2-40B4-BE49-F238E27FC236}">
                  <a16:creationId xmlns:a16="http://schemas.microsoft.com/office/drawing/2014/main" id="{FC605086-8B5F-4836-8A85-4781A9C9D78A}"/>
                </a:ext>
              </a:extLst>
            </p:cNvPr>
            <p:cNvSpPr/>
            <p:nvPr/>
          </p:nvSpPr>
          <p:spPr>
            <a:xfrm>
              <a:off x="5692850" y="1203250"/>
              <a:ext cx="105600" cy="105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30558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1305;p65">
            <a:extLst>
              <a:ext uri="{FF2B5EF4-FFF2-40B4-BE49-F238E27FC236}">
                <a16:creationId xmlns:a16="http://schemas.microsoft.com/office/drawing/2014/main" id="{721CC61C-DD4E-4081-A0D8-03DC822637AC}"/>
              </a:ext>
            </a:extLst>
          </p:cNvPr>
          <p:cNvSpPr txBox="1">
            <a:spLocks/>
          </p:cNvSpPr>
          <p:nvPr/>
        </p:nvSpPr>
        <p:spPr>
          <a:xfrm>
            <a:off x="5353500" y="1443767"/>
            <a:ext cx="3029700" cy="12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nchers"/>
              <a:buNone/>
              <a:defRPr sz="3500" b="0" i="0" u="none" strike="noStrike" cap="none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9pPr>
          </a:lstStyle>
          <a:p>
            <a:pPr algn="l"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rgbClr val="FF0000"/>
                </a:solidFill>
              </a:rPr>
              <a:t>LIVE STREAMING</a:t>
            </a:r>
          </a:p>
        </p:txBody>
      </p:sp>
      <p:sp>
        <p:nvSpPr>
          <p:cNvPr id="67" name="Google Shape;1306;p65">
            <a:extLst>
              <a:ext uri="{FF2B5EF4-FFF2-40B4-BE49-F238E27FC236}">
                <a16:creationId xmlns:a16="http://schemas.microsoft.com/office/drawing/2014/main" id="{C1737719-6A4A-43DF-9EFE-8FBA12611C7D}"/>
              </a:ext>
            </a:extLst>
          </p:cNvPr>
          <p:cNvSpPr txBox="1">
            <a:spLocks/>
          </p:cNvSpPr>
          <p:nvPr/>
        </p:nvSpPr>
        <p:spPr>
          <a:xfrm>
            <a:off x="5353500" y="2860469"/>
            <a:ext cx="3029700" cy="8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l">
              <a:spcAft>
                <a:spcPts val="1600"/>
              </a:spcAft>
            </a:pPr>
            <a:r>
              <a:rPr lang="en-US" dirty="0"/>
              <a:t>Tutors will be available 24hrs for all the students .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79" name="Google Shape;1307;p65">
            <a:extLst>
              <a:ext uri="{FF2B5EF4-FFF2-40B4-BE49-F238E27FC236}">
                <a16:creationId xmlns:a16="http://schemas.microsoft.com/office/drawing/2014/main" id="{2514A351-8F53-4CFD-92AE-41936777E233}"/>
              </a:ext>
            </a:extLst>
          </p:cNvPr>
          <p:cNvGrpSpPr/>
          <p:nvPr/>
        </p:nvGrpSpPr>
        <p:grpSpPr>
          <a:xfrm>
            <a:off x="889598" y="1152875"/>
            <a:ext cx="3682533" cy="2837767"/>
            <a:chOff x="4644625" y="1198925"/>
            <a:chExt cx="3711857" cy="2860364"/>
          </a:xfrm>
        </p:grpSpPr>
        <p:sp>
          <p:nvSpPr>
            <p:cNvPr id="80" name="Google Shape;1308;p65">
              <a:extLst>
                <a:ext uri="{FF2B5EF4-FFF2-40B4-BE49-F238E27FC236}">
                  <a16:creationId xmlns:a16="http://schemas.microsoft.com/office/drawing/2014/main" id="{153AEA23-FC26-4D25-A6D7-D6492B1BC7D6}"/>
                </a:ext>
              </a:extLst>
            </p:cNvPr>
            <p:cNvSpPr/>
            <p:nvPr/>
          </p:nvSpPr>
          <p:spPr>
            <a:xfrm>
              <a:off x="4644625" y="1198925"/>
              <a:ext cx="3711857" cy="2860364"/>
            </a:xfrm>
            <a:custGeom>
              <a:avLst/>
              <a:gdLst/>
              <a:ahLst/>
              <a:cxnLst/>
              <a:rect l="l" t="t" r="r" b="b"/>
              <a:pathLst>
                <a:path w="49255" h="37956" extrusionOk="0">
                  <a:moveTo>
                    <a:pt x="45070" y="3913"/>
                  </a:moveTo>
                  <a:lnTo>
                    <a:pt x="45070" y="34189"/>
                  </a:lnTo>
                  <a:lnTo>
                    <a:pt x="4310" y="34189"/>
                  </a:lnTo>
                  <a:lnTo>
                    <a:pt x="4310" y="3913"/>
                  </a:lnTo>
                  <a:close/>
                  <a:moveTo>
                    <a:pt x="1988" y="0"/>
                  </a:moveTo>
                  <a:cubicBezTo>
                    <a:pt x="879" y="0"/>
                    <a:pt x="0" y="879"/>
                    <a:pt x="0" y="1988"/>
                  </a:cubicBezTo>
                  <a:lnTo>
                    <a:pt x="0" y="35968"/>
                  </a:lnTo>
                  <a:cubicBezTo>
                    <a:pt x="0" y="37056"/>
                    <a:pt x="879" y="37956"/>
                    <a:pt x="1988" y="37956"/>
                  </a:cubicBezTo>
                  <a:lnTo>
                    <a:pt x="47266" y="37956"/>
                  </a:lnTo>
                  <a:cubicBezTo>
                    <a:pt x="48355" y="37956"/>
                    <a:pt x="49254" y="37056"/>
                    <a:pt x="49254" y="35968"/>
                  </a:cubicBezTo>
                  <a:lnTo>
                    <a:pt x="49254" y="1988"/>
                  </a:lnTo>
                  <a:cubicBezTo>
                    <a:pt x="49254" y="879"/>
                    <a:pt x="48355" y="0"/>
                    <a:pt x="472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309;p65">
              <a:extLst>
                <a:ext uri="{FF2B5EF4-FFF2-40B4-BE49-F238E27FC236}">
                  <a16:creationId xmlns:a16="http://schemas.microsoft.com/office/drawing/2014/main" id="{F5B13D73-223A-4959-945A-0687258E0C4A}"/>
                </a:ext>
              </a:extLst>
            </p:cNvPr>
            <p:cNvSpPr/>
            <p:nvPr/>
          </p:nvSpPr>
          <p:spPr>
            <a:xfrm>
              <a:off x="8126001" y="2540313"/>
              <a:ext cx="177600" cy="17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2" name="Google Shape;1310;p65">
            <a:extLst>
              <a:ext uri="{FF2B5EF4-FFF2-40B4-BE49-F238E27FC236}">
                <a16:creationId xmlns:a16="http://schemas.microsoft.com/office/drawing/2014/main" id="{DC848C27-1ED1-45B2-B406-A673284ADF8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8280" r="5037"/>
          <a:stretch/>
        </p:blipFill>
        <p:spPr>
          <a:xfrm>
            <a:off x="1212597" y="1443767"/>
            <a:ext cx="3086674" cy="226417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1311;p65">
            <a:extLst>
              <a:ext uri="{FF2B5EF4-FFF2-40B4-BE49-F238E27FC236}">
                <a16:creationId xmlns:a16="http://schemas.microsoft.com/office/drawing/2014/main" id="{EC315C80-F6A7-4CC0-9032-F8AAC3C25A21}"/>
              </a:ext>
            </a:extLst>
          </p:cNvPr>
          <p:cNvSpPr/>
          <p:nvPr/>
        </p:nvSpPr>
        <p:spPr>
          <a:xfrm>
            <a:off x="2383818" y="2175137"/>
            <a:ext cx="803152" cy="801444"/>
          </a:xfrm>
          <a:custGeom>
            <a:avLst/>
            <a:gdLst/>
            <a:ahLst/>
            <a:cxnLst/>
            <a:rect l="l" t="t" r="r" b="b"/>
            <a:pathLst>
              <a:path w="14878" h="14845" extrusionOk="0">
                <a:moveTo>
                  <a:pt x="4303" y="2636"/>
                </a:moveTo>
                <a:lnTo>
                  <a:pt x="12576" y="7440"/>
                </a:lnTo>
                <a:lnTo>
                  <a:pt x="4303" y="12210"/>
                </a:lnTo>
                <a:lnTo>
                  <a:pt x="4303" y="2636"/>
                </a:lnTo>
                <a:close/>
                <a:moveTo>
                  <a:pt x="7439" y="1"/>
                </a:moveTo>
                <a:cubicBezTo>
                  <a:pt x="3336" y="1"/>
                  <a:pt x="0" y="3303"/>
                  <a:pt x="0" y="7406"/>
                </a:cubicBezTo>
                <a:cubicBezTo>
                  <a:pt x="0" y="11542"/>
                  <a:pt x="3336" y="14845"/>
                  <a:pt x="7439" y="14845"/>
                </a:cubicBezTo>
                <a:cubicBezTo>
                  <a:pt x="11542" y="14845"/>
                  <a:pt x="14877" y="11542"/>
                  <a:pt x="14877" y="7406"/>
                </a:cubicBezTo>
                <a:cubicBezTo>
                  <a:pt x="14877" y="3303"/>
                  <a:pt x="11542" y="1"/>
                  <a:pt x="743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1312;p65">
            <a:extLst>
              <a:ext uri="{FF2B5EF4-FFF2-40B4-BE49-F238E27FC236}">
                <a16:creationId xmlns:a16="http://schemas.microsoft.com/office/drawing/2014/main" id="{1E9AA6A9-D5D4-4CEB-90F7-61DBE3216253}"/>
              </a:ext>
            </a:extLst>
          </p:cNvPr>
          <p:cNvSpPr/>
          <p:nvPr/>
        </p:nvSpPr>
        <p:spPr>
          <a:xfrm>
            <a:off x="1212597" y="3454070"/>
            <a:ext cx="3086814" cy="78981"/>
          </a:xfrm>
          <a:custGeom>
            <a:avLst/>
            <a:gdLst/>
            <a:ahLst/>
            <a:cxnLst/>
            <a:rect l="l" t="t" r="r" b="b"/>
            <a:pathLst>
              <a:path w="148173" h="835" extrusionOk="0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cubicBezTo>
                  <a:pt x="0" y="634"/>
                  <a:pt x="201" y="834"/>
                  <a:pt x="434" y="834"/>
                </a:cubicBezTo>
                <a:lnTo>
                  <a:pt x="147739" y="834"/>
                </a:lnTo>
                <a:cubicBezTo>
                  <a:pt x="147973" y="834"/>
                  <a:pt x="148173" y="634"/>
                  <a:pt x="148173" y="401"/>
                </a:cubicBezTo>
                <a:cubicBezTo>
                  <a:pt x="148173" y="167"/>
                  <a:pt x="147973" y="0"/>
                  <a:pt x="14773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1313;p65">
            <a:extLst>
              <a:ext uri="{FF2B5EF4-FFF2-40B4-BE49-F238E27FC236}">
                <a16:creationId xmlns:a16="http://schemas.microsoft.com/office/drawing/2014/main" id="{865993FC-DA13-4C71-AA1B-6AC5EED20633}"/>
              </a:ext>
            </a:extLst>
          </p:cNvPr>
          <p:cNvSpPr/>
          <p:nvPr/>
        </p:nvSpPr>
        <p:spPr>
          <a:xfrm>
            <a:off x="1212597" y="3454070"/>
            <a:ext cx="1478795" cy="78981"/>
          </a:xfrm>
          <a:custGeom>
            <a:avLst/>
            <a:gdLst/>
            <a:ahLst/>
            <a:cxnLst/>
            <a:rect l="l" t="t" r="r" b="b"/>
            <a:pathLst>
              <a:path w="70985" h="835" extrusionOk="0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cubicBezTo>
                  <a:pt x="0" y="634"/>
                  <a:pt x="201" y="834"/>
                  <a:pt x="434" y="834"/>
                </a:cubicBezTo>
                <a:lnTo>
                  <a:pt x="70984" y="834"/>
                </a:lnTo>
                <a:lnTo>
                  <a:pt x="709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1314;p65">
            <a:extLst>
              <a:ext uri="{FF2B5EF4-FFF2-40B4-BE49-F238E27FC236}">
                <a16:creationId xmlns:a16="http://schemas.microsoft.com/office/drawing/2014/main" id="{FF805797-A660-4741-A279-C5E09879621F}"/>
              </a:ext>
            </a:extLst>
          </p:cNvPr>
          <p:cNvSpPr/>
          <p:nvPr/>
        </p:nvSpPr>
        <p:spPr>
          <a:xfrm>
            <a:off x="2652647" y="3415005"/>
            <a:ext cx="102467" cy="135779"/>
          </a:xfrm>
          <a:custGeom>
            <a:avLst/>
            <a:gdLst/>
            <a:ahLst/>
            <a:cxnLst/>
            <a:rect l="l" t="t" r="r" b="b"/>
            <a:pathLst>
              <a:path w="1202" h="1235" extrusionOk="0">
                <a:moveTo>
                  <a:pt x="601" y="0"/>
                </a:moveTo>
                <a:cubicBezTo>
                  <a:pt x="267" y="0"/>
                  <a:pt x="0" y="267"/>
                  <a:pt x="0" y="601"/>
                </a:cubicBezTo>
                <a:cubicBezTo>
                  <a:pt x="0" y="934"/>
                  <a:pt x="267" y="1235"/>
                  <a:pt x="601" y="1235"/>
                </a:cubicBezTo>
                <a:cubicBezTo>
                  <a:pt x="934" y="1235"/>
                  <a:pt x="1201" y="968"/>
                  <a:pt x="1201" y="601"/>
                </a:cubicBezTo>
                <a:cubicBezTo>
                  <a:pt x="1201" y="267"/>
                  <a:pt x="934" y="0"/>
                  <a:pt x="60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" name="Google Shape;1315;p65">
            <a:extLst>
              <a:ext uri="{FF2B5EF4-FFF2-40B4-BE49-F238E27FC236}">
                <a16:creationId xmlns:a16="http://schemas.microsoft.com/office/drawing/2014/main" id="{E93FC2BE-A823-4F3B-8319-EEE28AA6DAF3}"/>
              </a:ext>
            </a:extLst>
          </p:cNvPr>
          <p:cNvGrpSpPr/>
          <p:nvPr/>
        </p:nvGrpSpPr>
        <p:grpSpPr>
          <a:xfrm>
            <a:off x="5474607" y="894072"/>
            <a:ext cx="1201800" cy="374100"/>
            <a:chOff x="2891425" y="2213250"/>
            <a:chExt cx="1201800" cy="374100"/>
          </a:xfrm>
        </p:grpSpPr>
        <p:sp>
          <p:nvSpPr>
            <p:cNvPr id="88" name="Google Shape;1316;p65">
              <a:extLst>
                <a:ext uri="{FF2B5EF4-FFF2-40B4-BE49-F238E27FC236}">
                  <a16:creationId xmlns:a16="http://schemas.microsoft.com/office/drawing/2014/main" id="{0E005F03-3FAD-4FB5-88A5-E406EAFEC252}"/>
                </a:ext>
              </a:extLst>
            </p:cNvPr>
            <p:cNvSpPr/>
            <p:nvPr/>
          </p:nvSpPr>
          <p:spPr>
            <a:xfrm rot="5400000">
              <a:off x="2866225" y="2238450"/>
              <a:ext cx="374100" cy="323700"/>
            </a:xfrm>
            <a:prstGeom prst="triangl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317;p65">
              <a:extLst>
                <a:ext uri="{FF2B5EF4-FFF2-40B4-BE49-F238E27FC236}">
                  <a16:creationId xmlns:a16="http://schemas.microsoft.com/office/drawing/2014/main" id="{96D4D26A-71D4-4844-B11C-4705426678ED}"/>
                </a:ext>
              </a:extLst>
            </p:cNvPr>
            <p:cNvSpPr/>
            <p:nvPr/>
          </p:nvSpPr>
          <p:spPr>
            <a:xfrm rot="5400000">
              <a:off x="3305275" y="2238450"/>
              <a:ext cx="374100" cy="323700"/>
            </a:xfrm>
            <a:prstGeom prst="triangl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318;p65">
              <a:extLst>
                <a:ext uri="{FF2B5EF4-FFF2-40B4-BE49-F238E27FC236}">
                  <a16:creationId xmlns:a16="http://schemas.microsoft.com/office/drawing/2014/main" id="{03AD3450-0E37-46FF-A9D6-3EE89DB014FD}"/>
                </a:ext>
              </a:extLst>
            </p:cNvPr>
            <p:cNvSpPr/>
            <p:nvPr/>
          </p:nvSpPr>
          <p:spPr>
            <a:xfrm rot="5400000">
              <a:off x="3744325" y="2238450"/>
              <a:ext cx="374100" cy="323700"/>
            </a:xfrm>
            <a:prstGeom prst="triangl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" name="Google Shape;1319;p65">
            <a:extLst>
              <a:ext uri="{FF2B5EF4-FFF2-40B4-BE49-F238E27FC236}">
                <a16:creationId xmlns:a16="http://schemas.microsoft.com/office/drawing/2014/main" id="{329A69E9-DB54-46B7-9BAE-393E8954C53F}"/>
              </a:ext>
            </a:extLst>
          </p:cNvPr>
          <p:cNvGrpSpPr/>
          <p:nvPr/>
        </p:nvGrpSpPr>
        <p:grpSpPr>
          <a:xfrm flipH="1">
            <a:off x="612950" y="4031275"/>
            <a:ext cx="424186" cy="350132"/>
            <a:chOff x="7922125" y="4031275"/>
            <a:chExt cx="424186" cy="350132"/>
          </a:xfrm>
        </p:grpSpPr>
        <p:sp>
          <p:nvSpPr>
            <p:cNvPr id="92" name="Google Shape;1320;p65">
              <a:extLst>
                <a:ext uri="{FF2B5EF4-FFF2-40B4-BE49-F238E27FC236}">
                  <a16:creationId xmlns:a16="http://schemas.microsoft.com/office/drawing/2014/main" id="{B5515AC5-CD95-4997-8F37-30244B89B239}"/>
                </a:ext>
              </a:extLst>
            </p:cNvPr>
            <p:cNvSpPr/>
            <p:nvPr/>
          </p:nvSpPr>
          <p:spPr>
            <a:xfrm>
              <a:off x="8133611" y="4031275"/>
              <a:ext cx="212700" cy="2127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321;p65">
              <a:extLst>
                <a:ext uri="{FF2B5EF4-FFF2-40B4-BE49-F238E27FC236}">
                  <a16:creationId xmlns:a16="http://schemas.microsoft.com/office/drawing/2014/main" id="{0D477FDA-ACA9-4873-86A9-ED253B485D28}"/>
                </a:ext>
              </a:extLst>
            </p:cNvPr>
            <p:cNvSpPr/>
            <p:nvPr/>
          </p:nvSpPr>
          <p:spPr>
            <a:xfrm>
              <a:off x="7922125" y="4205307"/>
              <a:ext cx="176100" cy="176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98994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p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LEARNING WITH</a:t>
            </a:r>
            <a:br>
              <a:rPr lang="en" dirty="0"/>
            </a:br>
            <a:r>
              <a:rPr lang="en" dirty="0"/>
              <a:t>MOBILE</a:t>
            </a:r>
            <a:endParaRPr dirty="0"/>
          </a:p>
        </p:txBody>
      </p:sp>
      <p:sp>
        <p:nvSpPr>
          <p:cNvPr id="1284" name="Google Shape;1284;p6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Students will be able to study by using mobile.</a:t>
            </a:r>
            <a:endParaRPr dirty="0"/>
          </a:p>
        </p:txBody>
      </p:sp>
      <p:sp>
        <p:nvSpPr>
          <p:cNvPr id="1286" name="Google Shape;1286;p64"/>
          <p:cNvSpPr txBox="1">
            <a:spLocks noGrp="1"/>
          </p:cNvSpPr>
          <p:nvPr>
            <p:ph type="title" idx="4294967295"/>
          </p:nvPr>
        </p:nvSpPr>
        <p:spPr>
          <a:xfrm>
            <a:off x="5776340" y="1485775"/>
            <a:ext cx="1030287" cy="65405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ONLINE</a:t>
            </a:r>
            <a:endParaRPr sz="16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COURSE</a:t>
            </a:r>
            <a:endParaRPr sz="16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7" name="Google Shape;1287;p64"/>
          <p:cNvSpPr txBox="1">
            <a:spLocks noGrp="1"/>
          </p:cNvSpPr>
          <p:nvPr>
            <p:ph type="body" idx="4294967295"/>
          </p:nvPr>
        </p:nvSpPr>
        <p:spPr>
          <a:xfrm>
            <a:off x="5954933" y="3090173"/>
            <a:ext cx="788987" cy="3794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lt1"/>
                </a:solidFill>
              </a:rPr>
              <a:t>LEARN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1288" name="Google Shape;1288;p64"/>
          <p:cNvSpPr txBox="1">
            <a:spLocks noGrp="1"/>
          </p:cNvSpPr>
          <p:nvPr>
            <p:ph type="body" idx="4294967295"/>
          </p:nvPr>
        </p:nvSpPr>
        <p:spPr>
          <a:xfrm>
            <a:off x="5776340" y="2202118"/>
            <a:ext cx="1146175" cy="82073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/>
              <a:t>NEVER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/>
              <a:t>STOP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/>
              <a:t>LEARNING!</a:t>
            </a:r>
            <a:endParaRPr sz="10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cxnSp>
        <p:nvCxnSpPr>
          <p:cNvPr id="1289" name="Google Shape;1289;p64"/>
          <p:cNvCxnSpPr/>
          <p:nvPr/>
        </p:nvCxnSpPr>
        <p:spPr>
          <a:xfrm>
            <a:off x="5848234" y="2139825"/>
            <a:ext cx="8865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90" name="Google Shape;1290;p64"/>
          <p:cNvGrpSpPr/>
          <p:nvPr/>
        </p:nvGrpSpPr>
        <p:grpSpPr>
          <a:xfrm>
            <a:off x="889525" y="996595"/>
            <a:ext cx="1201800" cy="374100"/>
            <a:chOff x="2891425" y="2213250"/>
            <a:chExt cx="1201800" cy="374100"/>
          </a:xfrm>
        </p:grpSpPr>
        <p:sp>
          <p:nvSpPr>
            <p:cNvPr id="1291" name="Google Shape;1291;p64"/>
            <p:cNvSpPr/>
            <p:nvPr/>
          </p:nvSpPr>
          <p:spPr>
            <a:xfrm rot="5400000">
              <a:off x="2866225" y="2238450"/>
              <a:ext cx="374100" cy="3237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64"/>
            <p:cNvSpPr/>
            <p:nvPr/>
          </p:nvSpPr>
          <p:spPr>
            <a:xfrm rot="5400000">
              <a:off x="3305275" y="2238450"/>
              <a:ext cx="374100" cy="3237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64"/>
            <p:cNvSpPr/>
            <p:nvPr/>
          </p:nvSpPr>
          <p:spPr>
            <a:xfrm rot="5400000">
              <a:off x="3744325" y="2238450"/>
              <a:ext cx="374100" cy="3237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4" name="Google Shape;1294;p64"/>
          <p:cNvGrpSpPr/>
          <p:nvPr/>
        </p:nvGrpSpPr>
        <p:grpSpPr>
          <a:xfrm>
            <a:off x="5454100" y="847775"/>
            <a:ext cx="1649313" cy="3447951"/>
            <a:chOff x="5454100" y="847775"/>
            <a:chExt cx="1649313" cy="3447951"/>
          </a:xfrm>
        </p:grpSpPr>
        <p:sp>
          <p:nvSpPr>
            <p:cNvPr id="1295" name="Google Shape;1295;p64"/>
            <p:cNvSpPr/>
            <p:nvPr/>
          </p:nvSpPr>
          <p:spPr>
            <a:xfrm>
              <a:off x="5454100" y="847775"/>
              <a:ext cx="1649313" cy="3447951"/>
            </a:xfrm>
            <a:custGeom>
              <a:avLst/>
              <a:gdLst/>
              <a:ahLst/>
              <a:cxnLst/>
              <a:rect l="l" t="t" r="r" b="b"/>
              <a:pathLst>
                <a:path w="14020" h="29670" extrusionOk="0">
                  <a:moveTo>
                    <a:pt x="8161" y="2281"/>
                  </a:moveTo>
                  <a:cubicBezTo>
                    <a:pt x="8328" y="2281"/>
                    <a:pt x="8474" y="2427"/>
                    <a:pt x="8474" y="2595"/>
                  </a:cubicBezTo>
                  <a:lnTo>
                    <a:pt x="8474" y="2616"/>
                  </a:lnTo>
                  <a:cubicBezTo>
                    <a:pt x="8474" y="2804"/>
                    <a:pt x="8328" y="2929"/>
                    <a:pt x="8161" y="2929"/>
                  </a:cubicBezTo>
                  <a:lnTo>
                    <a:pt x="6026" y="2929"/>
                  </a:lnTo>
                  <a:cubicBezTo>
                    <a:pt x="5838" y="2929"/>
                    <a:pt x="5692" y="2804"/>
                    <a:pt x="5692" y="2616"/>
                  </a:cubicBezTo>
                  <a:lnTo>
                    <a:pt x="5692" y="2595"/>
                  </a:lnTo>
                  <a:cubicBezTo>
                    <a:pt x="5692" y="2427"/>
                    <a:pt x="5838" y="2281"/>
                    <a:pt x="6026" y="2281"/>
                  </a:cubicBezTo>
                  <a:close/>
                  <a:moveTo>
                    <a:pt x="13036" y="4248"/>
                  </a:moveTo>
                  <a:lnTo>
                    <a:pt x="13036" y="25422"/>
                  </a:lnTo>
                  <a:lnTo>
                    <a:pt x="1151" y="25422"/>
                  </a:lnTo>
                  <a:lnTo>
                    <a:pt x="1151" y="4248"/>
                  </a:lnTo>
                  <a:close/>
                  <a:moveTo>
                    <a:pt x="1988" y="0"/>
                  </a:moveTo>
                  <a:cubicBezTo>
                    <a:pt x="900" y="0"/>
                    <a:pt x="0" y="900"/>
                    <a:pt x="0" y="2009"/>
                  </a:cubicBezTo>
                  <a:lnTo>
                    <a:pt x="0" y="27661"/>
                  </a:lnTo>
                  <a:cubicBezTo>
                    <a:pt x="0" y="28770"/>
                    <a:pt x="900" y="29670"/>
                    <a:pt x="1988" y="29670"/>
                  </a:cubicBezTo>
                  <a:lnTo>
                    <a:pt x="12010" y="29670"/>
                  </a:lnTo>
                  <a:cubicBezTo>
                    <a:pt x="13119" y="29670"/>
                    <a:pt x="14019" y="28770"/>
                    <a:pt x="14019" y="27661"/>
                  </a:cubicBezTo>
                  <a:lnTo>
                    <a:pt x="14019" y="2009"/>
                  </a:lnTo>
                  <a:cubicBezTo>
                    <a:pt x="14019" y="900"/>
                    <a:pt x="13119" y="0"/>
                    <a:pt x="120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6" name="Google Shape;1296;p64"/>
            <p:cNvSpPr/>
            <p:nvPr/>
          </p:nvSpPr>
          <p:spPr>
            <a:xfrm>
              <a:off x="6147853" y="3905889"/>
              <a:ext cx="246900" cy="246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7" name="Google Shape;1297;p64"/>
          <p:cNvGrpSpPr/>
          <p:nvPr/>
        </p:nvGrpSpPr>
        <p:grpSpPr>
          <a:xfrm flipH="1">
            <a:off x="7690850" y="4002500"/>
            <a:ext cx="679675" cy="345325"/>
            <a:chOff x="875300" y="4002500"/>
            <a:chExt cx="679675" cy="345325"/>
          </a:xfrm>
        </p:grpSpPr>
        <p:sp>
          <p:nvSpPr>
            <p:cNvPr id="1298" name="Google Shape;1298;p64"/>
            <p:cNvSpPr/>
            <p:nvPr/>
          </p:nvSpPr>
          <p:spPr>
            <a:xfrm>
              <a:off x="1083786" y="4135125"/>
              <a:ext cx="212700" cy="2127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64"/>
            <p:cNvSpPr/>
            <p:nvPr/>
          </p:nvSpPr>
          <p:spPr>
            <a:xfrm>
              <a:off x="1378875" y="4109407"/>
              <a:ext cx="176100" cy="176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64"/>
            <p:cNvSpPr/>
            <p:nvPr/>
          </p:nvSpPr>
          <p:spPr>
            <a:xfrm>
              <a:off x="875300" y="4002500"/>
              <a:ext cx="202500" cy="202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0" name="Google Shape;640;p48"/>
          <p:cNvGrpSpPr/>
          <p:nvPr/>
        </p:nvGrpSpPr>
        <p:grpSpPr>
          <a:xfrm>
            <a:off x="671449" y="538399"/>
            <a:ext cx="7690151" cy="4605101"/>
            <a:chOff x="671449" y="538399"/>
            <a:chExt cx="7690151" cy="4605101"/>
          </a:xfrm>
        </p:grpSpPr>
        <p:grpSp>
          <p:nvGrpSpPr>
            <p:cNvPr id="641" name="Google Shape;641;p48"/>
            <p:cNvGrpSpPr/>
            <p:nvPr/>
          </p:nvGrpSpPr>
          <p:grpSpPr>
            <a:xfrm>
              <a:off x="671449" y="538399"/>
              <a:ext cx="7471244" cy="4605101"/>
              <a:chOff x="671449" y="538399"/>
              <a:chExt cx="7471244" cy="4605101"/>
            </a:xfrm>
          </p:grpSpPr>
          <p:grpSp>
            <p:nvGrpSpPr>
              <p:cNvPr id="642" name="Google Shape;642;p48"/>
              <p:cNvGrpSpPr/>
              <p:nvPr/>
            </p:nvGrpSpPr>
            <p:grpSpPr>
              <a:xfrm>
                <a:off x="1031600" y="905500"/>
                <a:ext cx="7111093" cy="4238000"/>
                <a:chOff x="1031600" y="905500"/>
                <a:chExt cx="7111093" cy="4238000"/>
              </a:xfrm>
            </p:grpSpPr>
            <p:sp>
              <p:nvSpPr>
                <p:cNvPr id="643" name="Google Shape;643;p48"/>
                <p:cNvSpPr/>
                <p:nvPr/>
              </p:nvSpPr>
              <p:spPr>
                <a:xfrm>
                  <a:off x="1031600" y="905500"/>
                  <a:ext cx="7111093" cy="29003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55" h="25389" extrusionOk="0">
                      <a:moveTo>
                        <a:pt x="1022" y="0"/>
                      </a:moveTo>
                      <a:cubicBezTo>
                        <a:pt x="456" y="0"/>
                        <a:pt x="1" y="471"/>
                        <a:pt x="1" y="1037"/>
                      </a:cubicBezTo>
                      <a:lnTo>
                        <a:pt x="1" y="25389"/>
                      </a:lnTo>
                      <a:lnTo>
                        <a:pt x="42954" y="25389"/>
                      </a:lnTo>
                      <a:lnTo>
                        <a:pt x="42954" y="959"/>
                      </a:lnTo>
                      <a:cubicBezTo>
                        <a:pt x="42954" y="440"/>
                        <a:pt x="42514" y="0"/>
                        <a:pt x="4199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4" name="Google Shape;644;p48"/>
                <p:cNvSpPr/>
                <p:nvPr/>
              </p:nvSpPr>
              <p:spPr>
                <a:xfrm>
                  <a:off x="1031600" y="3805819"/>
                  <a:ext cx="7111093" cy="43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55" h="3851" extrusionOk="0">
                      <a:moveTo>
                        <a:pt x="1" y="1"/>
                      </a:moveTo>
                      <a:cubicBezTo>
                        <a:pt x="1" y="2122"/>
                        <a:pt x="1713" y="3850"/>
                        <a:pt x="3850" y="3850"/>
                      </a:cubicBezTo>
                      <a:lnTo>
                        <a:pt x="39105" y="3850"/>
                      </a:lnTo>
                      <a:cubicBezTo>
                        <a:pt x="39844" y="3850"/>
                        <a:pt x="40535" y="3646"/>
                        <a:pt x="41116" y="3284"/>
                      </a:cubicBezTo>
                      <a:cubicBezTo>
                        <a:pt x="41383" y="3127"/>
                        <a:pt x="41619" y="2939"/>
                        <a:pt x="41823" y="2719"/>
                      </a:cubicBezTo>
                      <a:cubicBezTo>
                        <a:pt x="42514" y="2028"/>
                        <a:pt x="42954" y="1069"/>
                        <a:pt x="42954" y="1"/>
                      </a:cubicBezTo>
                      <a:close/>
                    </a:path>
                  </a:pathLst>
                </a:custGeom>
                <a:solidFill>
                  <a:srgbClr val="885BA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5" name="Google Shape;645;p48"/>
                <p:cNvSpPr/>
                <p:nvPr/>
              </p:nvSpPr>
              <p:spPr>
                <a:xfrm>
                  <a:off x="4462735" y="3902394"/>
                  <a:ext cx="241304" cy="2395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2" h="1997" extrusionOk="0">
                      <a:moveTo>
                        <a:pt x="1006" y="1"/>
                      </a:moveTo>
                      <a:cubicBezTo>
                        <a:pt x="456" y="1"/>
                        <a:pt x="1" y="456"/>
                        <a:pt x="1" y="1006"/>
                      </a:cubicBezTo>
                      <a:cubicBezTo>
                        <a:pt x="1" y="1556"/>
                        <a:pt x="456" y="1996"/>
                        <a:pt x="1006" y="1996"/>
                      </a:cubicBezTo>
                      <a:cubicBezTo>
                        <a:pt x="1556" y="1996"/>
                        <a:pt x="2012" y="1556"/>
                        <a:pt x="2012" y="1006"/>
                      </a:cubicBezTo>
                      <a:cubicBezTo>
                        <a:pt x="2012" y="456"/>
                        <a:pt x="1556" y="1"/>
                        <a:pt x="100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48"/>
                <p:cNvSpPr/>
                <p:nvPr/>
              </p:nvSpPr>
              <p:spPr>
                <a:xfrm>
                  <a:off x="1328098" y="1117301"/>
                  <a:ext cx="6507672" cy="24085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10" h="21084" extrusionOk="0">
                      <a:moveTo>
                        <a:pt x="676" y="0"/>
                      </a:moveTo>
                      <a:cubicBezTo>
                        <a:pt x="299" y="0"/>
                        <a:pt x="1" y="299"/>
                        <a:pt x="1" y="676"/>
                      </a:cubicBezTo>
                      <a:lnTo>
                        <a:pt x="1" y="20408"/>
                      </a:lnTo>
                      <a:cubicBezTo>
                        <a:pt x="1" y="20785"/>
                        <a:pt x="299" y="21084"/>
                        <a:pt x="676" y="21084"/>
                      </a:cubicBezTo>
                      <a:lnTo>
                        <a:pt x="38634" y="21084"/>
                      </a:lnTo>
                      <a:cubicBezTo>
                        <a:pt x="38995" y="21084"/>
                        <a:pt x="39309" y="20785"/>
                        <a:pt x="39309" y="20408"/>
                      </a:cubicBezTo>
                      <a:lnTo>
                        <a:pt x="39309" y="676"/>
                      </a:lnTo>
                      <a:cubicBezTo>
                        <a:pt x="39309" y="299"/>
                        <a:pt x="38995" y="0"/>
                        <a:pt x="3863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7" name="Google Shape;647;p48"/>
                <p:cNvSpPr/>
                <p:nvPr/>
              </p:nvSpPr>
              <p:spPr>
                <a:xfrm>
                  <a:off x="1328100" y="1117300"/>
                  <a:ext cx="6507672" cy="257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10" h="2074" extrusionOk="0">
                      <a:moveTo>
                        <a:pt x="676" y="0"/>
                      </a:moveTo>
                      <a:cubicBezTo>
                        <a:pt x="315" y="0"/>
                        <a:pt x="1" y="299"/>
                        <a:pt x="1" y="676"/>
                      </a:cubicBezTo>
                      <a:lnTo>
                        <a:pt x="1" y="2074"/>
                      </a:lnTo>
                      <a:lnTo>
                        <a:pt x="39309" y="2074"/>
                      </a:lnTo>
                      <a:lnTo>
                        <a:pt x="39309" y="676"/>
                      </a:lnTo>
                      <a:cubicBezTo>
                        <a:pt x="39309" y="299"/>
                        <a:pt x="38995" y="0"/>
                        <a:pt x="38634" y="0"/>
                      </a:cubicBezTo>
                      <a:close/>
                    </a:path>
                  </a:pathLst>
                </a:custGeom>
                <a:solidFill>
                  <a:srgbClr val="885BA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8" name="Google Shape;648;p48"/>
                <p:cNvSpPr/>
                <p:nvPr/>
              </p:nvSpPr>
              <p:spPr>
                <a:xfrm>
                  <a:off x="4104613" y="4238400"/>
                  <a:ext cx="934754" cy="6408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94" h="2059" extrusionOk="0">
                      <a:moveTo>
                        <a:pt x="1" y="0"/>
                      </a:moveTo>
                      <a:lnTo>
                        <a:pt x="1" y="2058"/>
                      </a:lnTo>
                      <a:lnTo>
                        <a:pt x="7793" y="2058"/>
                      </a:lnTo>
                      <a:lnTo>
                        <a:pt x="779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9" name="Google Shape;649;p48"/>
                <p:cNvSpPr/>
                <p:nvPr/>
              </p:nvSpPr>
              <p:spPr>
                <a:xfrm>
                  <a:off x="4104614" y="4371453"/>
                  <a:ext cx="934754" cy="772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94" h="2059" extrusionOk="0">
                      <a:moveTo>
                        <a:pt x="1" y="0"/>
                      </a:moveTo>
                      <a:lnTo>
                        <a:pt x="1" y="2058"/>
                      </a:lnTo>
                      <a:lnTo>
                        <a:pt x="7793" y="2058"/>
                      </a:lnTo>
                      <a:lnTo>
                        <a:pt x="7793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50" name="Google Shape;650;p48"/>
              <p:cNvGrpSpPr/>
              <p:nvPr/>
            </p:nvGrpSpPr>
            <p:grpSpPr>
              <a:xfrm>
                <a:off x="7227050" y="1184925"/>
                <a:ext cx="449675" cy="127800"/>
                <a:chOff x="7227050" y="1184925"/>
                <a:chExt cx="449675" cy="127800"/>
              </a:xfrm>
            </p:grpSpPr>
            <p:sp>
              <p:nvSpPr>
                <p:cNvPr id="651" name="Google Shape;651;p48"/>
                <p:cNvSpPr/>
                <p:nvPr/>
              </p:nvSpPr>
              <p:spPr>
                <a:xfrm rot="2700000">
                  <a:off x="7245766" y="1203641"/>
                  <a:ext cx="90368" cy="90368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2" name="Google Shape;652;p48"/>
                <p:cNvSpPr/>
                <p:nvPr/>
              </p:nvSpPr>
              <p:spPr>
                <a:xfrm rot="2700000">
                  <a:off x="7406703" y="1203641"/>
                  <a:ext cx="90368" cy="90368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" name="Google Shape;653;p48"/>
                <p:cNvSpPr/>
                <p:nvPr/>
              </p:nvSpPr>
              <p:spPr>
                <a:xfrm rot="2700000">
                  <a:off x="7567641" y="1203641"/>
                  <a:ext cx="90368" cy="90368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54" name="Google Shape;654;p48"/>
              <p:cNvSpPr/>
              <p:nvPr/>
            </p:nvSpPr>
            <p:spPr>
              <a:xfrm rot="2700000">
                <a:off x="779615" y="646564"/>
                <a:ext cx="522269" cy="522269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55" name="Google Shape;655;p48"/>
            <p:cNvSpPr/>
            <p:nvPr/>
          </p:nvSpPr>
          <p:spPr>
            <a:xfrm rot="2700000">
              <a:off x="7990304" y="3653773"/>
              <a:ext cx="307591" cy="30759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6" name="Google Shape;656;p48"/>
          <p:cNvSpPr txBox="1">
            <a:spLocks noGrp="1"/>
          </p:cNvSpPr>
          <p:nvPr>
            <p:ph type="title"/>
          </p:nvPr>
        </p:nvSpPr>
        <p:spPr>
          <a:xfrm>
            <a:off x="1782487" y="1997591"/>
            <a:ext cx="5669400" cy="9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We  bring  learning  to  the people  instead  of people  to  learning.</a:t>
            </a:r>
            <a:endParaRPr sz="4400" dirty="0"/>
          </a:p>
        </p:txBody>
      </p:sp>
      <p:sp>
        <p:nvSpPr>
          <p:cNvPr id="658" name="Google Shape;658;p48"/>
          <p:cNvSpPr/>
          <p:nvPr/>
        </p:nvSpPr>
        <p:spPr>
          <a:xfrm>
            <a:off x="8053850" y="3326328"/>
            <a:ext cx="168900" cy="16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48"/>
          <p:cNvSpPr/>
          <p:nvPr/>
        </p:nvSpPr>
        <p:spPr>
          <a:xfrm>
            <a:off x="936925" y="1367500"/>
            <a:ext cx="190800" cy="190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9"/>
          <p:cNvSpPr/>
          <p:nvPr/>
        </p:nvSpPr>
        <p:spPr>
          <a:xfrm>
            <a:off x="2582250" y="963000"/>
            <a:ext cx="3979500" cy="3979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ACTIVITIES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666" name="Google Shape;666;p49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3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50"/>
          <p:cNvSpPr txBox="1">
            <a:spLocks noGrp="1"/>
          </p:cNvSpPr>
          <p:nvPr>
            <p:ph type="title"/>
          </p:nvPr>
        </p:nvSpPr>
        <p:spPr>
          <a:xfrm>
            <a:off x="787200" y="749607"/>
            <a:ext cx="759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B0F0"/>
                </a:solidFill>
              </a:rPr>
              <a:t>ASSIGNMENTS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673" name="Google Shape;673;p50"/>
          <p:cNvSpPr txBox="1">
            <a:spLocks noGrp="1"/>
          </p:cNvSpPr>
          <p:nvPr>
            <p:ph type="body" idx="4294967295"/>
          </p:nvPr>
        </p:nvSpPr>
        <p:spPr>
          <a:xfrm>
            <a:off x="7697788" y="2406650"/>
            <a:ext cx="1446212" cy="14351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</a:rPr>
              <a:t>Weekly assignment will be given to the students, for both normal and disabled.</a:t>
            </a:r>
            <a:endParaRPr sz="1200" dirty="0">
              <a:solidFill>
                <a:schemeClr val="lt1"/>
              </a:solidFill>
            </a:endParaRPr>
          </a:p>
        </p:txBody>
      </p:sp>
      <p:grpSp>
        <p:nvGrpSpPr>
          <p:cNvPr id="732" name="Google Shape;732;p50"/>
          <p:cNvGrpSpPr/>
          <p:nvPr/>
        </p:nvGrpSpPr>
        <p:grpSpPr>
          <a:xfrm>
            <a:off x="787200" y="749609"/>
            <a:ext cx="711434" cy="572678"/>
            <a:chOff x="787200" y="749609"/>
            <a:chExt cx="711434" cy="572678"/>
          </a:xfrm>
        </p:grpSpPr>
        <p:sp>
          <p:nvSpPr>
            <p:cNvPr id="733" name="Google Shape;733;p50"/>
            <p:cNvSpPr/>
            <p:nvPr/>
          </p:nvSpPr>
          <p:spPr>
            <a:xfrm>
              <a:off x="787200" y="749609"/>
              <a:ext cx="417000" cy="417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50"/>
            <p:cNvSpPr/>
            <p:nvPr/>
          </p:nvSpPr>
          <p:spPr>
            <a:xfrm>
              <a:off x="1233134" y="1056786"/>
              <a:ext cx="265500" cy="265500"/>
            </a:xfrm>
            <a:prstGeom prst="diamond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5" name="Google Shape;735;p50"/>
          <p:cNvGrpSpPr/>
          <p:nvPr/>
        </p:nvGrpSpPr>
        <p:grpSpPr>
          <a:xfrm>
            <a:off x="7400809" y="782400"/>
            <a:ext cx="1050092" cy="847569"/>
            <a:chOff x="7400809" y="782400"/>
            <a:chExt cx="1050092" cy="847569"/>
          </a:xfrm>
        </p:grpSpPr>
        <p:sp>
          <p:nvSpPr>
            <p:cNvPr id="736" name="Google Shape;736;p50"/>
            <p:cNvSpPr/>
            <p:nvPr/>
          </p:nvSpPr>
          <p:spPr>
            <a:xfrm rot="2700000">
              <a:off x="7499133" y="1056894"/>
              <a:ext cx="474751" cy="474751"/>
            </a:xfrm>
            <a:prstGeom prst="diamond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50"/>
            <p:cNvSpPr/>
            <p:nvPr/>
          </p:nvSpPr>
          <p:spPr>
            <a:xfrm rot="5400000">
              <a:off x="8068550" y="809850"/>
              <a:ext cx="409800" cy="354900"/>
            </a:xfrm>
            <a:prstGeom prst="triangl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7" name="Google Shape;1589;p68">
            <a:extLst>
              <a:ext uri="{FF2B5EF4-FFF2-40B4-BE49-F238E27FC236}">
                <a16:creationId xmlns:a16="http://schemas.microsoft.com/office/drawing/2014/main" id="{069E2561-A368-4679-953D-02A76C4F8CF3}"/>
              </a:ext>
            </a:extLst>
          </p:cNvPr>
          <p:cNvGrpSpPr/>
          <p:nvPr/>
        </p:nvGrpSpPr>
        <p:grpSpPr>
          <a:xfrm>
            <a:off x="927525" y="1322286"/>
            <a:ext cx="4669711" cy="3312059"/>
            <a:chOff x="-1901050" y="2754200"/>
            <a:chExt cx="1544425" cy="1071550"/>
          </a:xfrm>
        </p:grpSpPr>
        <p:sp>
          <p:nvSpPr>
            <p:cNvPr id="988" name="Google Shape;1590;p68">
              <a:extLst>
                <a:ext uri="{FF2B5EF4-FFF2-40B4-BE49-F238E27FC236}">
                  <a16:creationId xmlns:a16="http://schemas.microsoft.com/office/drawing/2014/main" id="{B760CB2D-13F2-425D-9102-F3D163A5F179}"/>
                </a:ext>
              </a:extLst>
            </p:cNvPr>
            <p:cNvSpPr/>
            <p:nvPr/>
          </p:nvSpPr>
          <p:spPr>
            <a:xfrm>
              <a:off x="-862150" y="3176475"/>
              <a:ext cx="480775" cy="617450"/>
            </a:xfrm>
            <a:custGeom>
              <a:avLst/>
              <a:gdLst/>
              <a:ahLst/>
              <a:cxnLst/>
              <a:rect l="l" t="t" r="r" b="b"/>
              <a:pathLst>
                <a:path w="19231" h="24698" extrusionOk="0">
                  <a:moveTo>
                    <a:pt x="2153" y="0"/>
                  </a:moveTo>
                  <a:cubicBezTo>
                    <a:pt x="958" y="0"/>
                    <a:pt x="0" y="959"/>
                    <a:pt x="0" y="2153"/>
                  </a:cubicBezTo>
                  <a:lnTo>
                    <a:pt x="0" y="22545"/>
                  </a:lnTo>
                  <a:cubicBezTo>
                    <a:pt x="0" y="23724"/>
                    <a:pt x="958" y="24698"/>
                    <a:pt x="2153" y="24698"/>
                  </a:cubicBezTo>
                  <a:lnTo>
                    <a:pt x="14753" y="24698"/>
                  </a:lnTo>
                  <a:cubicBezTo>
                    <a:pt x="17235" y="24698"/>
                    <a:pt x="19230" y="22687"/>
                    <a:pt x="19230" y="20205"/>
                  </a:cubicBezTo>
                  <a:lnTo>
                    <a:pt x="19230" y="4494"/>
                  </a:lnTo>
                  <a:cubicBezTo>
                    <a:pt x="19230" y="2011"/>
                    <a:pt x="17235" y="0"/>
                    <a:pt x="14753" y="0"/>
                  </a:cubicBezTo>
                  <a:close/>
                </a:path>
              </a:pathLst>
            </a:custGeom>
            <a:solidFill>
              <a:srgbClr val="C0B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1591;p68">
              <a:extLst>
                <a:ext uri="{FF2B5EF4-FFF2-40B4-BE49-F238E27FC236}">
                  <a16:creationId xmlns:a16="http://schemas.microsoft.com/office/drawing/2014/main" id="{1A781C97-EA2A-4EA3-93E5-1646BB71F5A6}"/>
                </a:ext>
              </a:extLst>
            </p:cNvPr>
            <p:cNvSpPr/>
            <p:nvPr/>
          </p:nvSpPr>
          <p:spPr>
            <a:xfrm>
              <a:off x="-878650" y="3176475"/>
              <a:ext cx="480775" cy="617450"/>
            </a:xfrm>
            <a:custGeom>
              <a:avLst/>
              <a:gdLst/>
              <a:ahLst/>
              <a:cxnLst/>
              <a:rect l="l" t="t" r="r" b="b"/>
              <a:pathLst>
                <a:path w="19231" h="24698" extrusionOk="0">
                  <a:moveTo>
                    <a:pt x="2153" y="0"/>
                  </a:moveTo>
                  <a:cubicBezTo>
                    <a:pt x="974" y="0"/>
                    <a:pt x="0" y="959"/>
                    <a:pt x="0" y="2153"/>
                  </a:cubicBezTo>
                  <a:lnTo>
                    <a:pt x="0" y="22545"/>
                  </a:lnTo>
                  <a:cubicBezTo>
                    <a:pt x="0" y="23724"/>
                    <a:pt x="974" y="24698"/>
                    <a:pt x="2153" y="24698"/>
                  </a:cubicBezTo>
                  <a:lnTo>
                    <a:pt x="14753" y="24698"/>
                  </a:lnTo>
                  <a:cubicBezTo>
                    <a:pt x="17235" y="24698"/>
                    <a:pt x="19230" y="22687"/>
                    <a:pt x="19230" y="20205"/>
                  </a:cubicBezTo>
                  <a:lnTo>
                    <a:pt x="19230" y="4494"/>
                  </a:lnTo>
                  <a:cubicBezTo>
                    <a:pt x="19230" y="2011"/>
                    <a:pt x="17235" y="0"/>
                    <a:pt x="147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1592;p68">
              <a:extLst>
                <a:ext uri="{FF2B5EF4-FFF2-40B4-BE49-F238E27FC236}">
                  <a16:creationId xmlns:a16="http://schemas.microsoft.com/office/drawing/2014/main" id="{38E0FE63-A367-4024-ACFD-0E218825AF9E}"/>
                </a:ext>
              </a:extLst>
            </p:cNvPr>
            <p:cNvSpPr/>
            <p:nvPr/>
          </p:nvSpPr>
          <p:spPr>
            <a:xfrm>
              <a:off x="-914800" y="3176475"/>
              <a:ext cx="480775" cy="617450"/>
            </a:xfrm>
            <a:custGeom>
              <a:avLst/>
              <a:gdLst/>
              <a:ahLst/>
              <a:cxnLst/>
              <a:rect l="l" t="t" r="r" b="b"/>
              <a:pathLst>
                <a:path w="19231" h="24698" extrusionOk="0">
                  <a:moveTo>
                    <a:pt x="2153" y="0"/>
                  </a:moveTo>
                  <a:cubicBezTo>
                    <a:pt x="959" y="0"/>
                    <a:pt x="1" y="959"/>
                    <a:pt x="1" y="2153"/>
                  </a:cubicBezTo>
                  <a:lnTo>
                    <a:pt x="1" y="22545"/>
                  </a:lnTo>
                  <a:cubicBezTo>
                    <a:pt x="1" y="23724"/>
                    <a:pt x="959" y="24698"/>
                    <a:pt x="2153" y="24698"/>
                  </a:cubicBezTo>
                  <a:lnTo>
                    <a:pt x="14753" y="24698"/>
                  </a:lnTo>
                  <a:cubicBezTo>
                    <a:pt x="17220" y="24698"/>
                    <a:pt x="19231" y="22687"/>
                    <a:pt x="19231" y="20205"/>
                  </a:cubicBezTo>
                  <a:lnTo>
                    <a:pt x="19231" y="4494"/>
                  </a:lnTo>
                  <a:cubicBezTo>
                    <a:pt x="19231" y="2011"/>
                    <a:pt x="17236" y="0"/>
                    <a:pt x="14753" y="0"/>
                  </a:cubicBezTo>
                  <a:close/>
                </a:path>
              </a:pathLst>
            </a:custGeom>
            <a:solidFill>
              <a:srgbClr val="FAB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1593;p68">
              <a:extLst>
                <a:ext uri="{FF2B5EF4-FFF2-40B4-BE49-F238E27FC236}">
                  <a16:creationId xmlns:a16="http://schemas.microsoft.com/office/drawing/2014/main" id="{4AD7345F-24C3-4FA8-8591-F2A837C1F603}"/>
                </a:ext>
              </a:extLst>
            </p:cNvPr>
            <p:cNvSpPr/>
            <p:nvPr/>
          </p:nvSpPr>
          <p:spPr>
            <a:xfrm>
              <a:off x="-914800" y="3176475"/>
              <a:ext cx="116300" cy="619025"/>
            </a:xfrm>
            <a:custGeom>
              <a:avLst/>
              <a:gdLst/>
              <a:ahLst/>
              <a:cxnLst/>
              <a:rect l="l" t="t" r="r" b="b"/>
              <a:pathLst>
                <a:path w="4652" h="24761" extrusionOk="0">
                  <a:moveTo>
                    <a:pt x="1996" y="0"/>
                  </a:moveTo>
                  <a:cubicBezTo>
                    <a:pt x="896" y="0"/>
                    <a:pt x="1" y="896"/>
                    <a:pt x="1" y="1996"/>
                  </a:cubicBezTo>
                  <a:lnTo>
                    <a:pt x="1" y="22545"/>
                  </a:lnTo>
                  <a:cubicBezTo>
                    <a:pt x="1" y="23771"/>
                    <a:pt x="991" y="24761"/>
                    <a:pt x="2216" y="24761"/>
                  </a:cubicBezTo>
                  <a:lnTo>
                    <a:pt x="4651" y="24761"/>
                  </a:lnTo>
                  <a:lnTo>
                    <a:pt x="4651" y="0"/>
                  </a:lnTo>
                  <a:close/>
                </a:path>
              </a:pathLst>
            </a:custGeom>
            <a:solidFill>
              <a:srgbClr val="885B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1594;p68">
              <a:extLst>
                <a:ext uri="{FF2B5EF4-FFF2-40B4-BE49-F238E27FC236}">
                  <a16:creationId xmlns:a16="http://schemas.microsoft.com/office/drawing/2014/main" id="{AB2C9C3D-EC17-4720-8C54-2B9250D0D438}"/>
                </a:ext>
              </a:extLst>
            </p:cNvPr>
            <p:cNvSpPr/>
            <p:nvPr/>
          </p:nvSpPr>
          <p:spPr>
            <a:xfrm>
              <a:off x="-798525" y="3301775"/>
              <a:ext cx="364500" cy="49500"/>
            </a:xfrm>
            <a:custGeom>
              <a:avLst/>
              <a:gdLst/>
              <a:ahLst/>
              <a:cxnLst/>
              <a:rect l="l" t="t" r="r" b="b"/>
              <a:pathLst>
                <a:path w="14580" h="1980" extrusionOk="0">
                  <a:moveTo>
                    <a:pt x="0" y="0"/>
                  </a:moveTo>
                  <a:lnTo>
                    <a:pt x="0" y="1980"/>
                  </a:lnTo>
                  <a:lnTo>
                    <a:pt x="14580" y="1980"/>
                  </a:lnTo>
                  <a:lnTo>
                    <a:pt x="14580" y="0"/>
                  </a:lnTo>
                  <a:close/>
                </a:path>
              </a:pathLst>
            </a:custGeom>
            <a:solidFill>
              <a:srgbClr val="C0B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1595;p68">
              <a:extLst>
                <a:ext uri="{FF2B5EF4-FFF2-40B4-BE49-F238E27FC236}">
                  <a16:creationId xmlns:a16="http://schemas.microsoft.com/office/drawing/2014/main" id="{0D8F5AA4-C643-4390-9FBE-043B22BBB294}"/>
                </a:ext>
              </a:extLst>
            </p:cNvPr>
            <p:cNvSpPr/>
            <p:nvPr/>
          </p:nvSpPr>
          <p:spPr>
            <a:xfrm>
              <a:off x="-798525" y="3588875"/>
              <a:ext cx="364500" cy="49525"/>
            </a:xfrm>
            <a:custGeom>
              <a:avLst/>
              <a:gdLst/>
              <a:ahLst/>
              <a:cxnLst/>
              <a:rect l="l" t="t" r="r" b="b"/>
              <a:pathLst>
                <a:path w="14580" h="1981" extrusionOk="0">
                  <a:moveTo>
                    <a:pt x="0" y="1"/>
                  </a:moveTo>
                  <a:lnTo>
                    <a:pt x="0" y="1980"/>
                  </a:lnTo>
                  <a:lnTo>
                    <a:pt x="14580" y="1980"/>
                  </a:lnTo>
                  <a:lnTo>
                    <a:pt x="14580" y="1"/>
                  </a:lnTo>
                  <a:close/>
                </a:path>
              </a:pathLst>
            </a:custGeom>
            <a:solidFill>
              <a:srgbClr val="C0B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1596;p68">
              <a:extLst>
                <a:ext uri="{FF2B5EF4-FFF2-40B4-BE49-F238E27FC236}">
                  <a16:creationId xmlns:a16="http://schemas.microsoft.com/office/drawing/2014/main" id="{ECFD1D27-A708-49ED-8B26-F5CAD0C796AA}"/>
                </a:ext>
              </a:extLst>
            </p:cNvPr>
            <p:cNvSpPr/>
            <p:nvPr/>
          </p:nvSpPr>
          <p:spPr>
            <a:xfrm>
              <a:off x="-1901050" y="3236575"/>
              <a:ext cx="297750" cy="166550"/>
            </a:xfrm>
            <a:custGeom>
              <a:avLst/>
              <a:gdLst/>
              <a:ahLst/>
              <a:cxnLst/>
              <a:rect l="l" t="t" r="r" b="b"/>
              <a:pathLst>
                <a:path w="11910" h="6662" extrusionOk="0">
                  <a:moveTo>
                    <a:pt x="3331" y="0"/>
                  </a:moveTo>
                  <a:cubicBezTo>
                    <a:pt x="1493" y="0"/>
                    <a:pt x="1" y="1493"/>
                    <a:pt x="1" y="3331"/>
                  </a:cubicBezTo>
                  <a:cubicBezTo>
                    <a:pt x="1" y="5169"/>
                    <a:pt x="1493" y="6662"/>
                    <a:pt x="3331" y="6662"/>
                  </a:cubicBezTo>
                  <a:lnTo>
                    <a:pt x="11910" y="6662"/>
                  </a:lnTo>
                  <a:lnTo>
                    <a:pt x="11910" y="0"/>
                  </a:lnTo>
                  <a:close/>
                </a:path>
              </a:pathLst>
            </a:custGeom>
            <a:solidFill>
              <a:srgbClr val="5A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1597;p68">
              <a:extLst>
                <a:ext uri="{FF2B5EF4-FFF2-40B4-BE49-F238E27FC236}">
                  <a16:creationId xmlns:a16="http://schemas.microsoft.com/office/drawing/2014/main" id="{005CBD56-BC0A-48B7-8ADC-791D98CA2085}"/>
                </a:ext>
              </a:extLst>
            </p:cNvPr>
            <p:cNvSpPr/>
            <p:nvPr/>
          </p:nvSpPr>
          <p:spPr>
            <a:xfrm>
              <a:off x="-1859400" y="3270725"/>
              <a:ext cx="232925" cy="104125"/>
            </a:xfrm>
            <a:custGeom>
              <a:avLst/>
              <a:gdLst/>
              <a:ahLst/>
              <a:cxnLst/>
              <a:rect l="l" t="t" r="r" b="b"/>
              <a:pathLst>
                <a:path w="9317" h="4165" extrusionOk="0">
                  <a:moveTo>
                    <a:pt x="2090" y="1"/>
                  </a:moveTo>
                  <a:cubicBezTo>
                    <a:pt x="943" y="1"/>
                    <a:pt x="0" y="928"/>
                    <a:pt x="0" y="2075"/>
                  </a:cubicBezTo>
                  <a:cubicBezTo>
                    <a:pt x="0" y="3222"/>
                    <a:pt x="943" y="4164"/>
                    <a:pt x="2090" y="4164"/>
                  </a:cubicBezTo>
                  <a:lnTo>
                    <a:pt x="9317" y="4164"/>
                  </a:lnTo>
                  <a:lnTo>
                    <a:pt x="9317" y="1"/>
                  </a:lnTo>
                  <a:close/>
                </a:path>
              </a:pathLst>
            </a:custGeom>
            <a:solidFill>
              <a:srgbClr val="5A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1598;p68">
              <a:extLst>
                <a:ext uri="{FF2B5EF4-FFF2-40B4-BE49-F238E27FC236}">
                  <a16:creationId xmlns:a16="http://schemas.microsoft.com/office/drawing/2014/main" id="{96EB5A3B-87F1-4B72-A080-6A1D483EC59A}"/>
                </a:ext>
              </a:extLst>
            </p:cNvPr>
            <p:cNvSpPr/>
            <p:nvPr/>
          </p:nvSpPr>
          <p:spPr>
            <a:xfrm>
              <a:off x="-1686200" y="3236575"/>
              <a:ext cx="503175" cy="166550"/>
            </a:xfrm>
            <a:custGeom>
              <a:avLst/>
              <a:gdLst/>
              <a:ahLst/>
              <a:cxnLst/>
              <a:rect l="l" t="t" r="r" b="b"/>
              <a:pathLst>
                <a:path w="20127" h="6662" extrusionOk="0">
                  <a:moveTo>
                    <a:pt x="3316" y="0"/>
                  </a:moveTo>
                  <a:cubicBezTo>
                    <a:pt x="1477" y="0"/>
                    <a:pt x="1" y="1493"/>
                    <a:pt x="1" y="3331"/>
                  </a:cubicBezTo>
                  <a:cubicBezTo>
                    <a:pt x="1" y="5169"/>
                    <a:pt x="1477" y="6662"/>
                    <a:pt x="3316" y="6662"/>
                  </a:cubicBezTo>
                  <a:lnTo>
                    <a:pt x="19372" y="6662"/>
                  </a:lnTo>
                  <a:cubicBezTo>
                    <a:pt x="19781" y="6662"/>
                    <a:pt x="20111" y="6332"/>
                    <a:pt x="20126" y="5907"/>
                  </a:cubicBezTo>
                  <a:lnTo>
                    <a:pt x="20126" y="739"/>
                  </a:lnTo>
                  <a:cubicBezTo>
                    <a:pt x="20126" y="330"/>
                    <a:pt x="19796" y="0"/>
                    <a:pt x="19388" y="0"/>
                  </a:cubicBezTo>
                  <a:close/>
                </a:path>
              </a:pathLst>
            </a:custGeom>
            <a:solidFill>
              <a:srgbClr val="5A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1599;p68">
              <a:extLst>
                <a:ext uri="{FF2B5EF4-FFF2-40B4-BE49-F238E27FC236}">
                  <a16:creationId xmlns:a16="http://schemas.microsoft.com/office/drawing/2014/main" id="{AB0099E1-7FB9-4D72-B442-EB6F2216B0F8}"/>
                </a:ext>
              </a:extLst>
            </p:cNvPr>
            <p:cNvSpPr/>
            <p:nvPr/>
          </p:nvSpPr>
          <p:spPr>
            <a:xfrm>
              <a:off x="-1666550" y="3253050"/>
              <a:ext cx="483125" cy="133575"/>
            </a:xfrm>
            <a:custGeom>
              <a:avLst/>
              <a:gdLst/>
              <a:ahLst/>
              <a:cxnLst/>
              <a:rect l="l" t="t" r="r" b="b"/>
              <a:pathLst>
                <a:path w="19325" h="5343" extrusionOk="0">
                  <a:moveTo>
                    <a:pt x="1870" y="1"/>
                  </a:moveTo>
                  <a:cubicBezTo>
                    <a:pt x="833" y="1"/>
                    <a:pt x="0" y="1195"/>
                    <a:pt x="0" y="2672"/>
                  </a:cubicBezTo>
                  <a:cubicBezTo>
                    <a:pt x="0" y="4149"/>
                    <a:pt x="833" y="5343"/>
                    <a:pt x="1870" y="5343"/>
                  </a:cubicBezTo>
                  <a:lnTo>
                    <a:pt x="19325" y="5343"/>
                  </a:lnTo>
                  <a:lnTo>
                    <a:pt x="193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1600;p68">
              <a:extLst>
                <a:ext uri="{FF2B5EF4-FFF2-40B4-BE49-F238E27FC236}">
                  <a16:creationId xmlns:a16="http://schemas.microsoft.com/office/drawing/2014/main" id="{567E497E-2371-41F0-A7B1-8F5DE6EDFC7C}"/>
                </a:ext>
              </a:extLst>
            </p:cNvPr>
            <p:cNvSpPr/>
            <p:nvPr/>
          </p:nvSpPr>
          <p:spPr>
            <a:xfrm>
              <a:off x="-1661963" y="3266430"/>
              <a:ext cx="459143" cy="5900"/>
            </a:xfrm>
            <a:custGeom>
              <a:avLst/>
              <a:gdLst/>
              <a:ahLst/>
              <a:cxnLst/>
              <a:rect l="l" t="t" r="r" b="b"/>
              <a:pathLst>
                <a:path w="19812" h="236" extrusionOk="0">
                  <a:moveTo>
                    <a:pt x="0" y="0"/>
                  </a:moveTo>
                  <a:lnTo>
                    <a:pt x="0" y="236"/>
                  </a:lnTo>
                  <a:lnTo>
                    <a:pt x="19812" y="236"/>
                  </a:lnTo>
                  <a:lnTo>
                    <a:pt x="198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1601;p68">
              <a:extLst>
                <a:ext uri="{FF2B5EF4-FFF2-40B4-BE49-F238E27FC236}">
                  <a16:creationId xmlns:a16="http://schemas.microsoft.com/office/drawing/2014/main" id="{A79765C7-C013-4027-ADA4-23E5E977FED0}"/>
                </a:ext>
              </a:extLst>
            </p:cNvPr>
            <p:cNvSpPr/>
            <p:nvPr/>
          </p:nvSpPr>
          <p:spPr>
            <a:xfrm>
              <a:off x="-1668521" y="3297056"/>
              <a:ext cx="483546" cy="5925"/>
            </a:xfrm>
            <a:custGeom>
              <a:avLst/>
              <a:gdLst/>
              <a:ahLst/>
              <a:cxnLst/>
              <a:rect l="l" t="t" r="r" b="b"/>
              <a:pathLst>
                <a:path w="20865" h="237" extrusionOk="0">
                  <a:moveTo>
                    <a:pt x="1" y="1"/>
                  </a:moveTo>
                  <a:lnTo>
                    <a:pt x="1" y="236"/>
                  </a:lnTo>
                  <a:lnTo>
                    <a:pt x="20865" y="236"/>
                  </a:lnTo>
                  <a:lnTo>
                    <a:pt x="208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602;p68">
              <a:extLst>
                <a:ext uri="{FF2B5EF4-FFF2-40B4-BE49-F238E27FC236}">
                  <a16:creationId xmlns:a16="http://schemas.microsoft.com/office/drawing/2014/main" id="{B29AB828-C977-4353-8FE6-A8831FE8879B}"/>
                </a:ext>
              </a:extLst>
            </p:cNvPr>
            <p:cNvSpPr/>
            <p:nvPr/>
          </p:nvSpPr>
          <p:spPr>
            <a:xfrm>
              <a:off x="-1668521" y="3327706"/>
              <a:ext cx="483546" cy="5900"/>
            </a:xfrm>
            <a:custGeom>
              <a:avLst/>
              <a:gdLst/>
              <a:ahLst/>
              <a:cxnLst/>
              <a:rect l="l" t="t" r="r" b="b"/>
              <a:pathLst>
                <a:path w="20865" h="236" extrusionOk="0">
                  <a:moveTo>
                    <a:pt x="1" y="0"/>
                  </a:moveTo>
                  <a:lnTo>
                    <a:pt x="1" y="236"/>
                  </a:lnTo>
                  <a:lnTo>
                    <a:pt x="20865" y="236"/>
                  </a:lnTo>
                  <a:lnTo>
                    <a:pt x="208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603;p68">
              <a:extLst>
                <a:ext uri="{FF2B5EF4-FFF2-40B4-BE49-F238E27FC236}">
                  <a16:creationId xmlns:a16="http://schemas.microsoft.com/office/drawing/2014/main" id="{00586732-746B-45F4-BD04-5344CD847B26}"/>
                </a:ext>
              </a:extLst>
            </p:cNvPr>
            <p:cNvSpPr/>
            <p:nvPr/>
          </p:nvSpPr>
          <p:spPr>
            <a:xfrm>
              <a:off x="-1668521" y="3358332"/>
              <a:ext cx="483546" cy="5925"/>
            </a:xfrm>
            <a:custGeom>
              <a:avLst/>
              <a:gdLst/>
              <a:ahLst/>
              <a:cxnLst/>
              <a:rect l="l" t="t" r="r" b="b"/>
              <a:pathLst>
                <a:path w="20865" h="237" extrusionOk="0">
                  <a:moveTo>
                    <a:pt x="1" y="0"/>
                  </a:moveTo>
                  <a:lnTo>
                    <a:pt x="1" y="236"/>
                  </a:lnTo>
                  <a:lnTo>
                    <a:pt x="20865" y="236"/>
                  </a:lnTo>
                  <a:lnTo>
                    <a:pt x="208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604;p68">
              <a:extLst>
                <a:ext uri="{FF2B5EF4-FFF2-40B4-BE49-F238E27FC236}">
                  <a16:creationId xmlns:a16="http://schemas.microsoft.com/office/drawing/2014/main" id="{EF61C294-F021-496B-8023-2EC0B8E4BB71}"/>
                </a:ext>
              </a:extLst>
            </p:cNvPr>
            <p:cNvSpPr/>
            <p:nvPr/>
          </p:nvSpPr>
          <p:spPr>
            <a:xfrm>
              <a:off x="-1774175" y="3429025"/>
              <a:ext cx="437575" cy="384150"/>
            </a:xfrm>
            <a:custGeom>
              <a:avLst/>
              <a:gdLst/>
              <a:ahLst/>
              <a:cxnLst/>
              <a:rect l="l" t="t" r="r" b="b"/>
              <a:pathLst>
                <a:path w="17503" h="15366" extrusionOk="0">
                  <a:moveTo>
                    <a:pt x="0" y="0"/>
                  </a:moveTo>
                  <a:lnTo>
                    <a:pt x="0" y="11438"/>
                  </a:lnTo>
                  <a:cubicBezTo>
                    <a:pt x="0" y="12396"/>
                    <a:pt x="550" y="13260"/>
                    <a:pt x="1414" y="13685"/>
                  </a:cubicBezTo>
                  <a:cubicBezTo>
                    <a:pt x="4604" y="15240"/>
                    <a:pt x="7542" y="15366"/>
                    <a:pt x="8751" y="15366"/>
                  </a:cubicBezTo>
                  <a:cubicBezTo>
                    <a:pt x="13198" y="15366"/>
                    <a:pt x="16355" y="13622"/>
                    <a:pt x="17502" y="12915"/>
                  </a:cubicBezTo>
                  <a:lnTo>
                    <a:pt x="175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605;p68">
              <a:extLst>
                <a:ext uri="{FF2B5EF4-FFF2-40B4-BE49-F238E27FC236}">
                  <a16:creationId xmlns:a16="http://schemas.microsoft.com/office/drawing/2014/main" id="{1FFE2EF1-9AB2-4CF4-AAEA-02122601327F}"/>
                </a:ext>
              </a:extLst>
            </p:cNvPr>
            <p:cNvSpPr/>
            <p:nvPr/>
          </p:nvSpPr>
          <p:spPr>
            <a:xfrm>
              <a:off x="-1877875" y="3399175"/>
              <a:ext cx="644950" cy="95850"/>
            </a:xfrm>
            <a:custGeom>
              <a:avLst/>
              <a:gdLst/>
              <a:ahLst/>
              <a:cxnLst/>
              <a:rect l="l" t="t" r="r" b="b"/>
              <a:pathLst>
                <a:path w="25798" h="3834" extrusionOk="0">
                  <a:moveTo>
                    <a:pt x="1933" y="0"/>
                  </a:moveTo>
                  <a:cubicBezTo>
                    <a:pt x="865" y="0"/>
                    <a:pt x="1" y="865"/>
                    <a:pt x="1" y="1917"/>
                  </a:cubicBezTo>
                  <a:cubicBezTo>
                    <a:pt x="1" y="2970"/>
                    <a:pt x="865" y="3834"/>
                    <a:pt x="1933" y="3834"/>
                  </a:cubicBezTo>
                  <a:lnTo>
                    <a:pt x="23866" y="3834"/>
                  </a:lnTo>
                  <a:cubicBezTo>
                    <a:pt x="24934" y="3834"/>
                    <a:pt x="25798" y="2970"/>
                    <a:pt x="25798" y="1917"/>
                  </a:cubicBezTo>
                  <a:cubicBezTo>
                    <a:pt x="25798" y="849"/>
                    <a:pt x="24934" y="0"/>
                    <a:pt x="23866" y="0"/>
                  </a:cubicBezTo>
                  <a:close/>
                </a:path>
              </a:pathLst>
            </a:custGeom>
            <a:solidFill>
              <a:srgbClr val="EEBD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606;p68">
              <a:extLst>
                <a:ext uri="{FF2B5EF4-FFF2-40B4-BE49-F238E27FC236}">
                  <a16:creationId xmlns:a16="http://schemas.microsoft.com/office/drawing/2014/main" id="{1F7447A7-C4D7-42E3-A9BA-9AD0391B22D7}"/>
                </a:ext>
              </a:extLst>
            </p:cNvPr>
            <p:cNvSpPr/>
            <p:nvPr/>
          </p:nvSpPr>
          <p:spPr>
            <a:xfrm>
              <a:off x="-1795000" y="3389750"/>
              <a:ext cx="18100" cy="259250"/>
            </a:xfrm>
            <a:custGeom>
              <a:avLst/>
              <a:gdLst/>
              <a:ahLst/>
              <a:cxnLst/>
              <a:rect l="l" t="t" r="r" b="b"/>
              <a:pathLst>
                <a:path w="724" h="10370" extrusionOk="0">
                  <a:moveTo>
                    <a:pt x="1" y="0"/>
                  </a:moveTo>
                  <a:lnTo>
                    <a:pt x="1" y="10370"/>
                  </a:lnTo>
                  <a:lnTo>
                    <a:pt x="723" y="10370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rgbClr val="5A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607;p68">
              <a:extLst>
                <a:ext uri="{FF2B5EF4-FFF2-40B4-BE49-F238E27FC236}">
                  <a16:creationId xmlns:a16="http://schemas.microsoft.com/office/drawing/2014/main" id="{BF4443E7-C327-4F15-9F6A-85AAB7CB9BCB}"/>
                </a:ext>
              </a:extLst>
            </p:cNvPr>
            <p:cNvSpPr/>
            <p:nvPr/>
          </p:nvSpPr>
          <p:spPr>
            <a:xfrm>
              <a:off x="-1811100" y="3619525"/>
              <a:ext cx="50700" cy="104100"/>
            </a:xfrm>
            <a:custGeom>
              <a:avLst/>
              <a:gdLst/>
              <a:ahLst/>
              <a:cxnLst/>
              <a:rect l="l" t="t" r="r" b="b"/>
              <a:pathLst>
                <a:path w="2028" h="4164" extrusionOk="0">
                  <a:moveTo>
                    <a:pt x="1006" y="0"/>
                  </a:moveTo>
                  <a:cubicBezTo>
                    <a:pt x="456" y="0"/>
                    <a:pt x="1" y="456"/>
                    <a:pt x="1" y="1021"/>
                  </a:cubicBezTo>
                  <a:lnTo>
                    <a:pt x="1" y="3158"/>
                  </a:lnTo>
                  <a:cubicBezTo>
                    <a:pt x="1" y="3708"/>
                    <a:pt x="456" y="4164"/>
                    <a:pt x="1006" y="4164"/>
                  </a:cubicBezTo>
                  <a:cubicBezTo>
                    <a:pt x="1572" y="4164"/>
                    <a:pt x="2027" y="3708"/>
                    <a:pt x="2027" y="3158"/>
                  </a:cubicBezTo>
                  <a:lnTo>
                    <a:pt x="2027" y="1021"/>
                  </a:lnTo>
                  <a:cubicBezTo>
                    <a:pt x="2027" y="456"/>
                    <a:pt x="1572" y="0"/>
                    <a:pt x="1006" y="0"/>
                  </a:cubicBezTo>
                  <a:close/>
                </a:path>
              </a:pathLst>
            </a:custGeom>
            <a:solidFill>
              <a:srgbClr val="5A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608;p68">
              <a:extLst>
                <a:ext uri="{FF2B5EF4-FFF2-40B4-BE49-F238E27FC236}">
                  <a16:creationId xmlns:a16="http://schemas.microsoft.com/office/drawing/2014/main" id="{9ACD4DA7-3260-499F-AD6C-C54492EFF540}"/>
                </a:ext>
              </a:extLst>
            </p:cNvPr>
            <p:cNvSpPr/>
            <p:nvPr/>
          </p:nvSpPr>
          <p:spPr>
            <a:xfrm>
              <a:off x="-1623350" y="3429800"/>
              <a:ext cx="155550" cy="276550"/>
            </a:xfrm>
            <a:custGeom>
              <a:avLst/>
              <a:gdLst/>
              <a:ahLst/>
              <a:cxnLst/>
              <a:rect l="l" t="t" r="r" b="b"/>
              <a:pathLst>
                <a:path w="6222" h="11062" extrusionOk="0">
                  <a:moveTo>
                    <a:pt x="47" y="1"/>
                  </a:moveTo>
                  <a:lnTo>
                    <a:pt x="0" y="95"/>
                  </a:lnTo>
                  <a:cubicBezTo>
                    <a:pt x="5452" y="3222"/>
                    <a:pt x="6128" y="10983"/>
                    <a:pt x="6128" y="11061"/>
                  </a:cubicBezTo>
                  <a:lnTo>
                    <a:pt x="6222" y="11061"/>
                  </a:lnTo>
                  <a:cubicBezTo>
                    <a:pt x="6222" y="11046"/>
                    <a:pt x="6065" y="9066"/>
                    <a:pt x="5232" y="6725"/>
                  </a:cubicBezTo>
                  <a:cubicBezTo>
                    <a:pt x="4447" y="4573"/>
                    <a:pt x="2923" y="1650"/>
                    <a:pt x="47" y="1"/>
                  </a:cubicBezTo>
                  <a:close/>
                </a:path>
              </a:pathLst>
            </a:custGeom>
            <a:solidFill>
              <a:srgbClr val="C0B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609;p68">
              <a:extLst>
                <a:ext uri="{FF2B5EF4-FFF2-40B4-BE49-F238E27FC236}">
                  <a16:creationId xmlns:a16="http://schemas.microsoft.com/office/drawing/2014/main" id="{D651BDCF-D0E1-41C9-9093-8310401C8CBF}"/>
                </a:ext>
              </a:extLst>
            </p:cNvPr>
            <p:cNvSpPr/>
            <p:nvPr/>
          </p:nvSpPr>
          <p:spPr>
            <a:xfrm>
              <a:off x="-1602925" y="3412525"/>
              <a:ext cx="10625" cy="34975"/>
            </a:xfrm>
            <a:custGeom>
              <a:avLst/>
              <a:gdLst/>
              <a:ahLst/>
              <a:cxnLst/>
              <a:rect l="l" t="t" r="r" b="b"/>
              <a:pathLst>
                <a:path w="425" h="1399" extrusionOk="0">
                  <a:moveTo>
                    <a:pt x="330" y="1"/>
                  </a:moveTo>
                  <a:cubicBezTo>
                    <a:pt x="0" y="928"/>
                    <a:pt x="110" y="1383"/>
                    <a:pt x="126" y="1399"/>
                  </a:cubicBezTo>
                  <a:lnTo>
                    <a:pt x="220" y="1367"/>
                  </a:lnTo>
                  <a:cubicBezTo>
                    <a:pt x="220" y="1367"/>
                    <a:pt x="110" y="928"/>
                    <a:pt x="425" y="32"/>
                  </a:cubicBezTo>
                  <a:lnTo>
                    <a:pt x="330" y="1"/>
                  </a:lnTo>
                  <a:close/>
                </a:path>
              </a:pathLst>
            </a:custGeom>
            <a:solidFill>
              <a:srgbClr val="C0B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610;p68">
              <a:extLst>
                <a:ext uri="{FF2B5EF4-FFF2-40B4-BE49-F238E27FC236}">
                  <a16:creationId xmlns:a16="http://schemas.microsoft.com/office/drawing/2014/main" id="{D9020151-8187-4E37-907C-8A31D3168F76}"/>
                </a:ext>
              </a:extLst>
            </p:cNvPr>
            <p:cNvSpPr/>
            <p:nvPr/>
          </p:nvSpPr>
          <p:spPr>
            <a:xfrm>
              <a:off x="-1608425" y="3388575"/>
              <a:ext cx="31450" cy="38125"/>
            </a:xfrm>
            <a:custGeom>
              <a:avLst/>
              <a:gdLst/>
              <a:ahLst/>
              <a:cxnLst/>
              <a:rect l="l" t="t" r="r" b="b"/>
              <a:pathLst>
                <a:path w="1258" h="1525" extrusionOk="0">
                  <a:moveTo>
                    <a:pt x="880" y="0"/>
                  </a:moveTo>
                  <a:cubicBezTo>
                    <a:pt x="0" y="409"/>
                    <a:pt x="425" y="1524"/>
                    <a:pt x="425" y="1524"/>
                  </a:cubicBezTo>
                  <a:cubicBezTo>
                    <a:pt x="425" y="1524"/>
                    <a:pt x="426" y="1525"/>
                    <a:pt x="430" y="1525"/>
                  </a:cubicBezTo>
                  <a:cubicBezTo>
                    <a:pt x="460" y="1525"/>
                    <a:pt x="605" y="1500"/>
                    <a:pt x="912" y="1069"/>
                  </a:cubicBezTo>
                  <a:cubicBezTo>
                    <a:pt x="1257" y="582"/>
                    <a:pt x="880" y="0"/>
                    <a:pt x="880" y="0"/>
                  </a:cubicBezTo>
                  <a:close/>
                </a:path>
              </a:pathLst>
            </a:custGeom>
            <a:solidFill>
              <a:srgbClr val="C0B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611;p68">
              <a:extLst>
                <a:ext uri="{FF2B5EF4-FFF2-40B4-BE49-F238E27FC236}">
                  <a16:creationId xmlns:a16="http://schemas.microsoft.com/office/drawing/2014/main" id="{8A59CD74-D1A1-410B-AF03-8055977C5822}"/>
                </a:ext>
              </a:extLst>
            </p:cNvPr>
            <p:cNvSpPr/>
            <p:nvPr/>
          </p:nvSpPr>
          <p:spPr>
            <a:xfrm>
              <a:off x="-1598225" y="3395850"/>
              <a:ext cx="8675" cy="31625"/>
            </a:xfrm>
            <a:custGeom>
              <a:avLst/>
              <a:gdLst/>
              <a:ahLst/>
              <a:cxnLst/>
              <a:rect l="l" t="t" r="r" b="b"/>
              <a:pathLst>
                <a:path w="347" h="1265" extrusionOk="0">
                  <a:moveTo>
                    <a:pt x="319" y="1"/>
                  </a:moveTo>
                  <a:cubicBezTo>
                    <a:pt x="313" y="1"/>
                    <a:pt x="310" y="8"/>
                    <a:pt x="299" y="8"/>
                  </a:cubicBezTo>
                  <a:cubicBezTo>
                    <a:pt x="64" y="699"/>
                    <a:pt x="1" y="1233"/>
                    <a:pt x="1" y="1233"/>
                  </a:cubicBezTo>
                  <a:cubicBezTo>
                    <a:pt x="1" y="1249"/>
                    <a:pt x="1" y="1249"/>
                    <a:pt x="17" y="1265"/>
                  </a:cubicBezTo>
                  <a:cubicBezTo>
                    <a:pt x="32" y="1265"/>
                    <a:pt x="32" y="1249"/>
                    <a:pt x="32" y="1233"/>
                  </a:cubicBezTo>
                  <a:cubicBezTo>
                    <a:pt x="32" y="1233"/>
                    <a:pt x="95" y="699"/>
                    <a:pt x="347" y="23"/>
                  </a:cubicBezTo>
                  <a:cubicBezTo>
                    <a:pt x="347" y="23"/>
                    <a:pt x="347" y="8"/>
                    <a:pt x="331" y="8"/>
                  </a:cubicBezTo>
                  <a:cubicBezTo>
                    <a:pt x="326" y="2"/>
                    <a:pt x="322" y="1"/>
                    <a:pt x="319" y="1"/>
                  </a:cubicBezTo>
                  <a:close/>
                </a:path>
              </a:pathLst>
            </a:custGeom>
            <a:solidFill>
              <a:srgbClr val="C0B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612;p68">
              <a:extLst>
                <a:ext uri="{FF2B5EF4-FFF2-40B4-BE49-F238E27FC236}">
                  <a16:creationId xmlns:a16="http://schemas.microsoft.com/office/drawing/2014/main" id="{53BA8D19-F63A-43C3-8465-228BC4EC0BE2}"/>
                </a:ext>
              </a:extLst>
            </p:cNvPr>
            <p:cNvSpPr/>
            <p:nvPr/>
          </p:nvSpPr>
          <p:spPr>
            <a:xfrm>
              <a:off x="-1624525" y="3445925"/>
              <a:ext cx="25950" cy="10225"/>
            </a:xfrm>
            <a:custGeom>
              <a:avLst/>
              <a:gdLst/>
              <a:ahLst/>
              <a:cxnLst/>
              <a:rect l="l" t="t" r="r" b="b"/>
              <a:pathLst>
                <a:path w="1038" h="409" extrusionOk="0">
                  <a:moveTo>
                    <a:pt x="1037" y="0"/>
                  </a:moveTo>
                  <a:cubicBezTo>
                    <a:pt x="1006" y="0"/>
                    <a:pt x="519" y="16"/>
                    <a:pt x="0" y="314"/>
                  </a:cubicBezTo>
                  <a:lnTo>
                    <a:pt x="47" y="408"/>
                  </a:lnTo>
                  <a:cubicBezTo>
                    <a:pt x="550" y="110"/>
                    <a:pt x="1037" y="94"/>
                    <a:pt x="1037" y="94"/>
                  </a:cubicBezTo>
                  <a:lnTo>
                    <a:pt x="1037" y="0"/>
                  </a:lnTo>
                  <a:close/>
                </a:path>
              </a:pathLst>
            </a:custGeom>
            <a:solidFill>
              <a:srgbClr val="C0B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613;p68">
              <a:extLst>
                <a:ext uri="{FF2B5EF4-FFF2-40B4-BE49-F238E27FC236}">
                  <a16:creationId xmlns:a16="http://schemas.microsoft.com/office/drawing/2014/main" id="{C9E3DFE0-CA1E-44DA-A718-F6DBD4629CA1}"/>
                </a:ext>
              </a:extLst>
            </p:cNvPr>
            <p:cNvSpPr/>
            <p:nvPr/>
          </p:nvSpPr>
          <p:spPr>
            <a:xfrm>
              <a:off x="-1649275" y="3447675"/>
              <a:ext cx="38125" cy="19150"/>
            </a:xfrm>
            <a:custGeom>
              <a:avLst/>
              <a:gdLst/>
              <a:ahLst/>
              <a:cxnLst/>
              <a:rect l="l" t="t" r="r" b="b"/>
              <a:pathLst>
                <a:path w="1525" h="766" extrusionOk="0">
                  <a:moveTo>
                    <a:pt x="994" y="1"/>
                  </a:moveTo>
                  <a:cubicBezTo>
                    <a:pt x="643" y="1"/>
                    <a:pt x="202" y="113"/>
                    <a:pt x="0" y="621"/>
                  </a:cubicBezTo>
                  <a:cubicBezTo>
                    <a:pt x="0" y="621"/>
                    <a:pt x="250" y="766"/>
                    <a:pt x="555" y="766"/>
                  </a:cubicBezTo>
                  <a:cubicBezTo>
                    <a:pt x="720" y="766"/>
                    <a:pt x="902" y="723"/>
                    <a:pt x="1069" y="590"/>
                  </a:cubicBezTo>
                  <a:cubicBezTo>
                    <a:pt x="1524" y="213"/>
                    <a:pt x="1493" y="71"/>
                    <a:pt x="1493" y="71"/>
                  </a:cubicBezTo>
                  <a:cubicBezTo>
                    <a:pt x="1493" y="71"/>
                    <a:pt x="1272" y="1"/>
                    <a:pt x="994" y="1"/>
                  </a:cubicBezTo>
                  <a:close/>
                </a:path>
              </a:pathLst>
            </a:custGeom>
            <a:solidFill>
              <a:srgbClr val="C0B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614;p68">
              <a:extLst>
                <a:ext uri="{FF2B5EF4-FFF2-40B4-BE49-F238E27FC236}">
                  <a16:creationId xmlns:a16="http://schemas.microsoft.com/office/drawing/2014/main" id="{CA261E92-8439-4E58-9FEB-15CFC8D2684C}"/>
                </a:ext>
              </a:extLst>
            </p:cNvPr>
            <p:cNvSpPr/>
            <p:nvPr/>
          </p:nvSpPr>
          <p:spPr>
            <a:xfrm>
              <a:off x="-1642600" y="3448900"/>
              <a:ext cx="31050" cy="10775"/>
            </a:xfrm>
            <a:custGeom>
              <a:avLst/>
              <a:gdLst/>
              <a:ahLst/>
              <a:cxnLst/>
              <a:rect l="l" t="t" r="r" b="b"/>
              <a:pathLst>
                <a:path w="1242" h="431" extrusionOk="0">
                  <a:moveTo>
                    <a:pt x="1229" y="0"/>
                  </a:moveTo>
                  <a:cubicBezTo>
                    <a:pt x="1227" y="0"/>
                    <a:pt x="1226" y="2"/>
                    <a:pt x="1226" y="7"/>
                  </a:cubicBezTo>
                  <a:cubicBezTo>
                    <a:pt x="1210" y="7"/>
                    <a:pt x="676" y="101"/>
                    <a:pt x="16" y="384"/>
                  </a:cubicBezTo>
                  <a:cubicBezTo>
                    <a:pt x="16" y="399"/>
                    <a:pt x="1" y="399"/>
                    <a:pt x="16" y="415"/>
                  </a:cubicBezTo>
                  <a:cubicBezTo>
                    <a:pt x="16" y="415"/>
                    <a:pt x="16" y="431"/>
                    <a:pt x="32" y="431"/>
                  </a:cubicBezTo>
                  <a:cubicBezTo>
                    <a:pt x="32" y="431"/>
                    <a:pt x="32" y="431"/>
                    <a:pt x="32" y="415"/>
                  </a:cubicBezTo>
                  <a:cubicBezTo>
                    <a:pt x="692" y="132"/>
                    <a:pt x="1226" y="38"/>
                    <a:pt x="1226" y="38"/>
                  </a:cubicBezTo>
                  <a:cubicBezTo>
                    <a:pt x="1242" y="38"/>
                    <a:pt x="1242" y="22"/>
                    <a:pt x="1242" y="22"/>
                  </a:cubicBezTo>
                  <a:cubicBezTo>
                    <a:pt x="1242" y="11"/>
                    <a:pt x="1234" y="0"/>
                    <a:pt x="1229" y="0"/>
                  </a:cubicBezTo>
                  <a:close/>
                </a:path>
              </a:pathLst>
            </a:custGeom>
            <a:solidFill>
              <a:srgbClr val="C0B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615;p68">
              <a:extLst>
                <a:ext uri="{FF2B5EF4-FFF2-40B4-BE49-F238E27FC236}">
                  <a16:creationId xmlns:a16="http://schemas.microsoft.com/office/drawing/2014/main" id="{4021E75B-49BD-4474-B203-831A35A549C5}"/>
                </a:ext>
              </a:extLst>
            </p:cNvPr>
            <p:cNvSpPr/>
            <p:nvPr/>
          </p:nvSpPr>
          <p:spPr>
            <a:xfrm>
              <a:off x="-1580150" y="3430600"/>
              <a:ext cx="11425" cy="36950"/>
            </a:xfrm>
            <a:custGeom>
              <a:avLst/>
              <a:gdLst/>
              <a:ahLst/>
              <a:cxnLst/>
              <a:rect l="l" t="t" r="r" b="b"/>
              <a:pathLst>
                <a:path w="457" h="1478" extrusionOk="0">
                  <a:moveTo>
                    <a:pt x="362" y="0"/>
                  </a:moveTo>
                  <a:cubicBezTo>
                    <a:pt x="1" y="1037"/>
                    <a:pt x="158" y="1461"/>
                    <a:pt x="173" y="1477"/>
                  </a:cubicBezTo>
                  <a:lnTo>
                    <a:pt x="268" y="1430"/>
                  </a:lnTo>
                  <a:cubicBezTo>
                    <a:pt x="268" y="1430"/>
                    <a:pt x="111" y="1021"/>
                    <a:pt x="456" y="32"/>
                  </a:cubicBezTo>
                  <a:lnTo>
                    <a:pt x="362" y="0"/>
                  </a:lnTo>
                  <a:close/>
                </a:path>
              </a:pathLst>
            </a:custGeom>
            <a:solidFill>
              <a:srgbClr val="C0B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616;p68">
              <a:extLst>
                <a:ext uri="{FF2B5EF4-FFF2-40B4-BE49-F238E27FC236}">
                  <a16:creationId xmlns:a16="http://schemas.microsoft.com/office/drawing/2014/main" id="{EB183FF1-B8D6-4596-950F-91B9F9BA6A6B}"/>
                </a:ext>
              </a:extLst>
            </p:cNvPr>
            <p:cNvSpPr/>
            <p:nvPr/>
          </p:nvSpPr>
          <p:spPr>
            <a:xfrm>
              <a:off x="-1586825" y="3404275"/>
              <a:ext cx="35375" cy="42450"/>
            </a:xfrm>
            <a:custGeom>
              <a:avLst/>
              <a:gdLst/>
              <a:ahLst/>
              <a:cxnLst/>
              <a:rect l="l" t="t" r="r" b="b"/>
              <a:pathLst>
                <a:path w="1415" h="1698" extrusionOk="0">
                  <a:moveTo>
                    <a:pt x="990" y="1"/>
                  </a:moveTo>
                  <a:cubicBezTo>
                    <a:pt x="0" y="456"/>
                    <a:pt x="488" y="1697"/>
                    <a:pt x="488" y="1697"/>
                  </a:cubicBezTo>
                  <a:cubicBezTo>
                    <a:pt x="488" y="1697"/>
                    <a:pt x="489" y="1698"/>
                    <a:pt x="493" y="1698"/>
                  </a:cubicBezTo>
                  <a:cubicBezTo>
                    <a:pt x="522" y="1698"/>
                    <a:pt x="683" y="1672"/>
                    <a:pt x="1022" y="1179"/>
                  </a:cubicBezTo>
                  <a:cubicBezTo>
                    <a:pt x="1414" y="629"/>
                    <a:pt x="990" y="1"/>
                    <a:pt x="990" y="1"/>
                  </a:cubicBezTo>
                  <a:close/>
                </a:path>
              </a:pathLst>
            </a:custGeom>
            <a:solidFill>
              <a:srgbClr val="C0B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617;p68">
              <a:extLst>
                <a:ext uri="{FF2B5EF4-FFF2-40B4-BE49-F238E27FC236}">
                  <a16:creationId xmlns:a16="http://schemas.microsoft.com/office/drawing/2014/main" id="{BBB90EB3-BF82-43DE-825A-68605F416FE6}"/>
                </a:ext>
              </a:extLst>
            </p:cNvPr>
            <p:cNvSpPr/>
            <p:nvPr/>
          </p:nvSpPr>
          <p:spPr>
            <a:xfrm>
              <a:off x="-1575425" y="3412125"/>
              <a:ext cx="9825" cy="35000"/>
            </a:xfrm>
            <a:custGeom>
              <a:avLst/>
              <a:gdLst/>
              <a:ahLst/>
              <a:cxnLst/>
              <a:rect l="l" t="t" r="r" b="b"/>
              <a:pathLst>
                <a:path w="393" h="1400" extrusionOk="0">
                  <a:moveTo>
                    <a:pt x="377" y="1"/>
                  </a:moveTo>
                  <a:cubicBezTo>
                    <a:pt x="361" y="1"/>
                    <a:pt x="346" y="1"/>
                    <a:pt x="346" y="17"/>
                  </a:cubicBezTo>
                  <a:cubicBezTo>
                    <a:pt x="79" y="771"/>
                    <a:pt x="0" y="1368"/>
                    <a:pt x="0" y="1368"/>
                  </a:cubicBezTo>
                  <a:cubicBezTo>
                    <a:pt x="0" y="1383"/>
                    <a:pt x="16" y="1399"/>
                    <a:pt x="16" y="1399"/>
                  </a:cubicBezTo>
                  <a:lnTo>
                    <a:pt x="32" y="1399"/>
                  </a:lnTo>
                  <a:cubicBezTo>
                    <a:pt x="32" y="1399"/>
                    <a:pt x="47" y="1383"/>
                    <a:pt x="47" y="1383"/>
                  </a:cubicBezTo>
                  <a:cubicBezTo>
                    <a:pt x="47" y="1368"/>
                    <a:pt x="126" y="786"/>
                    <a:pt x="393" y="32"/>
                  </a:cubicBezTo>
                  <a:cubicBezTo>
                    <a:pt x="393" y="17"/>
                    <a:pt x="393" y="1"/>
                    <a:pt x="377" y="1"/>
                  </a:cubicBezTo>
                  <a:close/>
                </a:path>
              </a:pathLst>
            </a:custGeom>
            <a:solidFill>
              <a:srgbClr val="C0B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618;p68">
              <a:extLst>
                <a:ext uri="{FF2B5EF4-FFF2-40B4-BE49-F238E27FC236}">
                  <a16:creationId xmlns:a16="http://schemas.microsoft.com/office/drawing/2014/main" id="{E3FE378C-DBFC-44B5-A250-65C348B34DC9}"/>
                </a:ext>
              </a:extLst>
            </p:cNvPr>
            <p:cNvSpPr/>
            <p:nvPr/>
          </p:nvSpPr>
          <p:spPr>
            <a:xfrm>
              <a:off x="-1604500" y="3467525"/>
              <a:ext cx="31450" cy="11400"/>
            </a:xfrm>
            <a:custGeom>
              <a:avLst/>
              <a:gdLst/>
              <a:ahLst/>
              <a:cxnLst/>
              <a:rect l="l" t="t" r="r" b="b"/>
              <a:pathLst>
                <a:path w="1258" h="456" extrusionOk="0">
                  <a:moveTo>
                    <a:pt x="1257" y="0"/>
                  </a:moveTo>
                  <a:cubicBezTo>
                    <a:pt x="1226" y="0"/>
                    <a:pt x="582" y="32"/>
                    <a:pt x="0" y="361"/>
                  </a:cubicBezTo>
                  <a:lnTo>
                    <a:pt x="48" y="456"/>
                  </a:lnTo>
                  <a:cubicBezTo>
                    <a:pt x="598" y="141"/>
                    <a:pt x="1257" y="110"/>
                    <a:pt x="1257" y="110"/>
                  </a:cubicBezTo>
                  <a:lnTo>
                    <a:pt x="1257" y="0"/>
                  </a:lnTo>
                  <a:close/>
                </a:path>
              </a:pathLst>
            </a:custGeom>
            <a:solidFill>
              <a:srgbClr val="C0B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619;p68">
              <a:extLst>
                <a:ext uri="{FF2B5EF4-FFF2-40B4-BE49-F238E27FC236}">
                  <a16:creationId xmlns:a16="http://schemas.microsoft.com/office/drawing/2014/main" id="{996414CC-8FC9-49CD-9725-9A699F107560}"/>
                </a:ext>
              </a:extLst>
            </p:cNvPr>
            <p:cNvSpPr/>
            <p:nvPr/>
          </p:nvSpPr>
          <p:spPr>
            <a:xfrm>
              <a:off x="-1632000" y="3469825"/>
              <a:ext cx="42450" cy="21225"/>
            </a:xfrm>
            <a:custGeom>
              <a:avLst/>
              <a:gdLst/>
              <a:ahLst/>
              <a:cxnLst/>
              <a:rect l="l" t="t" r="r" b="b"/>
              <a:pathLst>
                <a:path w="1698" h="849" extrusionOk="0">
                  <a:moveTo>
                    <a:pt x="1101" y="0"/>
                  </a:moveTo>
                  <a:cubicBezTo>
                    <a:pt x="709" y="0"/>
                    <a:pt x="219" y="126"/>
                    <a:pt x="1" y="694"/>
                  </a:cubicBezTo>
                  <a:cubicBezTo>
                    <a:pt x="1" y="694"/>
                    <a:pt x="271" y="848"/>
                    <a:pt x="602" y="848"/>
                  </a:cubicBezTo>
                  <a:cubicBezTo>
                    <a:pt x="787" y="848"/>
                    <a:pt x="992" y="799"/>
                    <a:pt x="1179" y="647"/>
                  </a:cubicBezTo>
                  <a:cubicBezTo>
                    <a:pt x="1698" y="238"/>
                    <a:pt x="1666" y="81"/>
                    <a:pt x="1666" y="81"/>
                  </a:cubicBezTo>
                  <a:cubicBezTo>
                    <a:pt x="1666" y="81"/>
                    <a:pt x="1415" y="0"/>
                    <a:pt x="1101" y="0"/>
                  </a:cubicBezTo>
                  <a:close/>
                </a:path>
              </a:pathLst>
            </a:custGeom>
            <a:solidFill>
              <a:srgbClr val="C0B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620;p68">
              <a:extLst>
                <a:ext uri="{FF2B5EF4-FFF2-40B4-BE49-F238E27FC236}">
                  <a16:creationId xmlns:a16="http://schemas.microsoft.com/office/drawing/2014/main" id="{73EB5EB9-80EC-4835-8AD1-2501FF566D5D}"/>
                </a:ext>
              </a:extLst>
            </p:cNvPr>
            <p:cNvSpPr/>
            <p:nvPr/>
          </p:nvSpPr>
          <p:spPr>
            <a:xfrm>
              <a:off x="-1624525" y="3471050"/>
              <a:ext cx="34575" cy="11800"/>
            </a:xfrm>
            <a:custGeom>
              <a:avLst/>
              <a:gdLst/>
              <a:ahLst/>
              <a:cxnLst/>
              <a:rect l="l" t="t" r="r" b="b"/>
              <a:pathLst>
                <a:path w="1383" h="472" extrusionOk="0">
                  <a:moveTo>
                    <a:pt x="1351" y="0"/>
                  </a:moveTo>
                  <a:cubicBezTo>
                    <a:pt x="1351" y="0"/>
                    <a:pt x="754" y="110"/>
                    <a:pt x="16" y="425"/>
                  </a:cubicBezTo>
                  <a:cubicBezTo>
                    <a:pt x="0" y="440"/>
                    <a:pt x="0" y="456"/>
                    <a:pt x="0" y="456"/>
                  </a:cubicBezTo>
                  <a:cubicBezTo>
                    <a:pt x="16" y="472"/>
                    <a:pt x="16" y="472"/>
                    <a:pt x="32" y="472"/>
                  </a:cubicBezTo>
                  <a:cubicBezTo>
                    <a:pt x="770" y="158"/>
                    <a:pt x="1351" y="48"/>
                    <a:pt x="1367" y="48"/>
                  </a:cubicBezTo>
                  <a:cubicBezTo>
                    <a:pt x="1367" y="48"/>
                    <a:pt x="1383" y="32"/>
                    <a:pt x="1383" y="16"/>
                  </a:cubicBezTo>
                  <a:cubicBezTo>
                    <a:pt x="1383" y="0"/>
                    <a:pt x="1367" y="0"/>
                    <a:pt x="1351" y="0"/>
                  </a:cubicBezTo>
                  <a:close/>
                </a:path>
              </a:pathLst>
            </a:custGeom>
            <a:solidFill>
              <a:srgbClr val="C0B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621;p68">
              <a:extLst>
                <a:ext uri="{FF2B5EF4-FFF2-40B4-BE49-F238E27FC236}">
                  <a16:creationId xmlns:a16="http://schemas.microsoft.com/office/drawing/2014/main" id="{B48CF37F-7D2E-498E-9BBF-74A4CD972D30}"/>
                </a:ext>
              </a:extLst>
            </p:cNvPr>
            <p:cNvSpPr/>
            <p:nvPr/>
          </p:nvSpPr>
          <p:spPr>
            <a:xfrm>
              <a:off x="-1553450" y="3462400"/>
              <a:ext cx="14575" cy="34600"/>
            </a:xfrm>
            <a:custGeom>
              <a:avLst/>
              <a:gdLst/>
              <a:ahLst/>
              <a:cxnLst/>
              <a:rect l="l" t="t" r="r" b="b"/>
              <a:pathLst>
                <a:path w="583" h="1384" extrusionOk="0">
                  <a:moveTo>
                    <a:pt x="488" y="1"/>
                  </a:moveTo>
                  <a:cubicBezTo>
                    <a:pt x="1" y="944"/>
                    <a:pt x="95" y="1352"/>
                    <a:pt x="95" y="1383"/>
                  </a:cubicBezTo>
                  <a:lnTo>
                    <a:pt x="205" y="1352"/>
                  </a:lnTo>
                  <a:cubicBezTo>
                    <a:pt x="189" y="1352"/>
                    <a:pt x="111" y="944"/>
                    <a:pt x="582" y="48"/>
                  </a:cubicBezTo>
                  <a:lnTo>
                    <a:pt x="488" y="1"/>
                  </a:lnTo>
                  <a:close/>
                </a:path>
              </a:pathLst>
            </a:custGeom>
            <a:solidFill>
              <a:srgbClr val="C0B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622;p68">
              <a:extLst>
                <a:ext uri="{FF2B5EF4-FFF2-40B4-BE49-F238E27FC236}">
                  <a16:creationId xmlns:a16="http://schemas.microsoft.com/office/drawing/2014/main" id="{D6B7BF61-AF5A-4D60-AF0D-4C625B67473D}"/>
                </a:ext>
              </a:extLst>
            </p:cNvPr>
            <p:cNvSpPr/>
            <p:nvPr/>
          </p:nvSpPr>
          <p:spPr>
            <a:xfrm>
              <a:off x="-1553825" y="3438450"/>
              <a:ext cx="33000" cy="38575"/>
            </a:xfrm>
            <a:custGeom>
              <a:avLst/>
              <a:gdLst/>
              <a:ahLst/>
              <a:cxnLst/>
              <a:rect l="l" t="t" r="r" b="b"/>
              <a:pathLst>
                <a:path w="1320" h="1543" extrusionOk="0">
                  <a:moveTo>
                    <a:pt x="1006" y="0"/>
                  </a:moveTo>
                  <a:lnTo>
                    <a:pt x="1006" y="0"/>
                  </a:lnTo>
                  <a:cubicBezTo>
                    <a:pt x="0" y="299"/>
                    <a:pt x="283" y="1540"/>
                    <a:pt x="283" y="1540"/>
                  </a:cubicBezTo>
                  <a:cubicBezTo>
                    <a:pt x="283" y="1540"/>
                    <a:pt x="289" y="1543"/>
                    <a:pt x="303" y="1543"/>
                  </a:cubicBezTo>
                  <a:cubicBezTo>
                    <a:pt x="356" y="1543"/>
                    <a:pt x="517" y="1504"/>
                    <a:pt x="864" y="1132"/>
                  </a:cubicBezTo>
                  <a:cubicBezTo>
                    <a:pt x="1320" y="660"/>
                    <a:pt x="1006" y="1"/>
                    <a:pt x="1006" y="0"/>
                  </a:cubicBezTo>
                  <a:close/>
                </a:path>
              </a:pathLst>
            </a:custGeom>
            <a:solidFill>
              <a:srgbClr val="C0B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623;p68">
              <a:extLst>
                <a:ext uri="{FF2B5EF4-FFF2-40B4-BE49-F238E27FC236}">
                  <a16:creationId xmlns:a16="http://schemas.microsoft.com/office/drawing/2014/main" id="{06EB0FF6-0AED-4C26-B5DC-C16BB289E6B6}"/>
                </a:ext>
              </a:extLst>
            </p:cNvPr>
            <p:cNvSpPr/>
            <p:nvPr/>
          </p:nvSpPr>
          <p:spPr>
            <a:xfrm>
              <a:off x="-1547550" y="3445525"/>
              <a:ext cx="14175" cy="32225"/>
            </a:xfrm>
            <a:custGeom>
              <a:avLst/>
              <a:gdLst/>
              <a:ahLst/>
              <a:cxnLst/>
              <a:rect l="l" t="t" r="r" b="b"/>
              <a:pathLst>
                <a:path w="567" h="1289" extrusionOk="0">
                  <a:moveTo>
                    <a:pt x="519" y="0"/>
                  </a:moveTo>
                  <a:cubicBezTo>
                    <a:pt x="158" y="692"/>
                    <a:pt x="1" y="1241"/>
                    <a:pt x="1" y="1257"/>
                  </a:cubicBezTo>
                  <a:cubicBezTo>
                    <a:pt x="1" y="1273"/>
                    <a:pt x="16" y="1273"/>
                    <a:pt x="16" y="1289"/>
                  </a:cubicBezTo>
                  <a:lnTo>
                    <a:pt x="32" y="1289"/>
                  </a:lnTo>
                  <a:cubicBezTo>
                    <a:pt x="32" y="1289"/>
                    <a:pt x="48" y="1273"/>
                    <a:pt x="48" y="1257"/>
                  </a:cubicBezTo>
                  <a:cubicBezTo>
                    <a:pt x="48" y="1257"/>
                    <a:pt x="205" y="707"/>
                    <a:pt x="566" y="32"/>
                  </a:cubicBezTo>
                  <a:cubicBezTo>
                    <a:pt x="566" y="16"/>
                    <a:pt x="566" y="0"/>
                    <a:pt x="550" y="0"/>
                  </a:cubicBezTo>
                  <a:close/>
                </a:path>
              </a:pathLst>
            </a:custGeom>
            <a:solidFill>
              <a:srgbClr val="C0B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624;p68">
              <a:extLst>
                <a:ext uri="{FF2B5EF4-FFF2-40B4-BE49-F238E27FC236}">
                  <a16:creationId xmlns:a16="http://schemas.microsoft.com/office/drawing/2014/main" id="{A5E1B676-6EE0-4017-92FB-680DD45CACB6}"/>
                </a:ext>
              </a:extLst>
            </p:cNvPr>
            <p:cNvSpPr/>
            <p:nvPr/>
          </p:nvSpPr>
          <p:spPr>
            <a:xfrm>
              <a:off x="-1579750" y="3497150"/>
              <a:ext cx="32225" cy="6525"/>
            </a:xfrm>
            <a:custGeom>
              <a:avLst/>
              <a:gdLst/>
              <a:ahLst/>
              <a:cxnLst/>
              <a:rect l="l" t="t" r="r" b="b"/>
              <a:pathLst>
                <a:path w="1289" h="261" extrusionOk="0">
                  <a:moveTo>
                    <a:pt x="1049" y="1"/>
                  </a:moveTo>
                  <a:cubicBezTo>
                    <a:pt x="799" y="1"/>
                    <a:pt x="390" y="26"/>
                    <a:pt x="0" y="166"/>
                  </a:cubicBezTo>
                  <a:lnTo>
                    <a:pt x="47" y="260"/>
                  </a:lnTo>
                  <a:cubicBezTo>
                    <a:pt x="417" y="121"/>
                    <a:pt x="813" y="95"/>
                    <a:pt x="1055" y="95"/>
                  </a:cubicBezTo>
                  <a:cubicBezTo>
                    <a:pt x="1194" y="95"/>
                    <a:pt x="1283" y="103"/>
                    <a:pt x="1289" y="103"/>
                  </a:cubicBezTo>
                  <a:lnTo>
                    <a:pt x="1289" y="9"/>
                  </a:lnTo>
                  <a:cubicBezTo>
                    <a:pt x="1283" y="9"/>
                    <a:pt x="1192" y="1"/>
                    <a:pt x="1049" y="1"/>
                  </a:cubicBezTo>
                  <a:close/>
                </a:path>
              </a:pathLst>
            </a:custGeom>
            <a:solidFill>
              <a:srgbClr val="C0B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625;p68">
              <a:extLst>
                <a:ext uri="{FF2B5EF4-FFF2-40B4-BE49-F238E27FC236}">
                  <a16:creationId xmlns:a16="http://schemas.microsoft.com/office/drawing/2014/main" id="{32B8B647-A4B4-4298-BD5B-87CA19D0FAAE}"/>
                </a:ext>
              </a:extLst>
            </p:cNvPr>
            <p:cNvSpPr/>
            <p:nvPr/>
          </p:nvSpPr>
          <p:spPr>
            <a:xfrm>
              <a:off x="-1607250" y="3494600"/>
              <a:ext cx="42450" cy="19150"/>
            </a:xfrm>
            <a:custGeom>
              <a:avLst/>
              <a:gdLst/>
              <a:ahLst/>
              <a:cxnLst/>
              <a:rect l="l" t="t" r="r" b="b"/>
              <a:pathLst>
                <a:path w="1698" h="766" extrusionOk="0">
                  <a:moveTo>
                    <a:pt x="912" y="0"/>
                  </a:moveTo>
                  <a:cubicBezTo>
                    <a:pt x="588" y="0"/>
                    <a:pt x="232" y="113"/>
                    <a:pt x="1" y="520"/>
                  </a:cubicBezTo>
                  <a:cubicBezTo>
                    <a:pt x="1" y="520"/>
                    <a:pt x="314" y="765"/>
                    <a:pt x="698" y="765"/>
                  </a:cubicBezTo>
                  <a:cubicBezTo>
                    <a:pt x="837" y="765"/>
                    <a:pt x="986" y="733"/>
                    <a:pt x="1132" y="645"/>
                  </a:cubicBezTo>
                  <a:cubicBezTo>
                    <a:pt x="1697" y="331"/>
                    <a:pt x="1666" y="174"/>
                    <a:pt x="1666" y="174"/>
                  </a:cubicBezTo>
                  <a:cubicBezTo>
                    <a:pt x="1666" y="174"/>
                    <a:pt x="1314" y="0"/>
                    <a:pt x="912" y="0"/>
                  </a:cubicBezTo>
                  <a:close/>
                </a:path>
              </a:pathLst>
            </a:custGeom>
            <a:solidFill>
              <a:srgbClr val="C0B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626;p68">
              <a:extLst>
                <a:ext uri="{FF2B5EF4-FFF2-40B4-BE49-F238E27FC236}">
                  <a16:creationId xmlns:a16="http://schemas.microsoft.com/office/drawing/2014/main" id="{3E1BB90F-1FB8-447A-8DE9-84F52E98599F}"/>
                </a:ext>
              </a:extLst>
            </p:cNvPr>
            <p:cNvSpPr/>
            <p:nvPr/>
          </p:nvSpPr>
          <p:spPr>
            <a:xfrm>
              <a:off x="-1599400" y="3498150"/>
              <a:ext cx="34600" cy="6700"/>
            </a:xfrm>
            <a:custGeom>
              <a:avLst/>
              <a:gdLst/>
              <a:ahLst/>
              <a:cxnLst/>
              <a:rect l="l" t="t" r="r" b="b"/>
              <a:pathLst>
                <a:path w="1384" h="268" extrusionOk="0">
                  <a:moveTo>
                    <a:pt x="1352" y="1"/>
                  </a:moveTo>
                  <a:cubicBezTo>
                    <a:pt x="1352" y="1"/>
                    <a:pt x="771" y="16"/>
                    <a:pt x="32" y="220"/>
                  </a:cubicBezTo>
                  <a:cubicBezTo>
                    <a:pt x="16" y="220"/>
                    <a:pt x="1" y="236"/>
                    <a:pt x="16" y="252"/>
                  </a:cubicBezTo>
                  <a:cubicBezTo>
                    <a:pt x="16" y="268"/>
                    <a:pt x="16" y="268"/>
                    <a:pt x="32" y="268"/>
                  </a:cubicBezTo>
                  <a:cubicBezTo>
                    <a:pt x="786" y="63"/>
                    <a:pt x="1352" y="48"/>
                    <a:pt x="1352" y="48"/>
                  </a:cubicBezTo>
                  <a:cubicBezTo>
                    <a:pt x="1368" y="48"/>
                    <a:pt x="1383" y="32"/>
                    <a:pt x="1383" y="32"/>
                  </a:cubicBezTo>
                  <a:cubicBezTo>
                    <a:pt x="1383" y="16"/>
                    <a:pt x="1368" y="1"/>
                    <a:pt x="1352" y="1"/>
                  </a:cubicBezTo>
                  <a:close/>
                </a:path>
              </a:pathLst>
            </a:custGeom>
            <a:solidFill>
              <a:srgbClr val="C0B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627;p68">
              <a:extLst>
                <a:ext uri="{FF2B5EF4-FFF2-40B4-BE49-F238E27FC236}">
                  <a16:creationId xmlns:a16="http://schemas.microsoft.com/office/drawing/2014/main" id="{6D932DCB-2F74-4644-8318-8EC471034B5E}"/>
                </a:ext>
              </a:extLst>
            </p:cNvPr>
            <p:cNvSpPr/>
            <p:nvPr/>
          </p:nvSpPr>
          <p:spPr>
            <a:xfrm>
              <a:off x="-1531825" y="3491075"/>
              <a:ext cx="16125" cy="38525"/>
            </a:xfrm>
            <a:custGeom>
              <a:avLst/>
              <a:gdLst/>
              <a:ahLst/>
              <a:cxnLst/>
              <a:rect l="l" t="t" r="r" b="b"/>
              <a:pathLst>
                <a:path w="645" h="1541" extrusionOk="0">
                  <a:moveTo>
                    <a:pt x="566" y="1"/>
                  </a:moveTo>
                  <a:cubicBezTo>
                    <a:pt x="0" y="1053"/>
                    <a:pt x="110" y="1525"/>
                    <a:pt x="126" y="1540"/>
                  </a:cubicBezTo>
                  <a:lnTo>
                    <a:pt x="220" y="1509"/>
                  </a:lnTo>
                  <a:cubicBezTo>
                    <a:pt x="220" y="1509"/>
                    <a:pt x="110" y="1053"/>
                    <a:pt x="644" y="48"/>
                  </a:cubicBezTo>
                  <a:lnTo>
                    <a:pt x="566" y="1"/>
                  </a:lnTo>
                  <a:close/>
                </a:path>
              </a:pathLst>
            </a:custGeom>
            <a:solidFill>
              <a:srgbClr val="C0B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628;p68">
              <a:extLst>
                <a:ext uri="{FF2B5EF4-FFF2-40B4-BE49-F238E27FC236}">
                  <a16:creationId xmlns:a16="http://schemas.microsoft.com/office/drawing/2014/main" id="{072D7393-FC09-427A-9D49-1C9915B5C3C9}"/>
                </a:ext>
              </a:extLst>
            </p:cNvPr>
            <p:cNvSpPr/>
            <p:nvPr/>
          </p:nvSpPr>
          <p:spPr>
            <a:xfrm>
              <a:off x="-1532225" y="3463975"/>
              <a:ext cx="36950" cy="43650"/>
            </a:xfrm>
            <a:custGeom>
              <a:avLst/>
              <a:gdLst/>
              <a:ahLst/>
              <a:cxnLst/>
              <a:rect l="l" t="t" r="r" b="b"/>
              <a:pathLst>
                <a:path w="1478" h="1746" extrusionOk="0">
                  <a:moveTo>
                    <a:pt x="1116" y="1"/>
                  </a:moveTo>
                  <a:lnTo>
                    <a:pt x="1116" y="1"/>
                  </a:lnTo>
                  <a:cubicBezTo>
                    <a:pt x="0" y="346"/>
                    <a:pt x="315" y="1745"/>
                    <a:pt x="315" y="1745"/>
                  </a:cubicBezTo>
                  <a:cubicBezTo>
                    <a:pt x="315" y="1745"/>
                    <a:pt x="319" y="1746"/>
                    <a:pt x="327" y="1746"/>
                  </a:cubicBezTo>
                  <a:cubicBezTo>
                    <a:pt x="375" y="1746"/>
                    <a:pt x="562" y="1712"/>
                    <a:pt x="974" y="1273"/>
                  </a:cubicBezTo>
                  <a:cubicBezTo>
                    <a:pt x="1477" y="755"/>
                    <a:pt x="1116" y="1"/>
                    <a:pt x="1116" y="1"/>
                  </a:cubicBezTo>
                  <a:close/>
                </a:path>
              </a:pathLst>
            </a:custGeom>
            <a:solidFill>
              <a:srgbClr val="C0B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629;p68">
              <a:extLst>
                <a:ext uri="{FF2B5EF4-FFF2-40B4-BE49-F238E27FC236}">
                  <a16:creationId xmlns:a16="http://schemas.microsoft.com/office/drawing/2014/main" id="{0C7BFCD1-FBB9-4FA8-82B1-9F52CCFF6C31}"/>
                </a:ext>
              </a:extLst>
            </p:cNvPr>
            <p:cNvSpPr/>
            <p:nvPr/>
          </p:nvSpPr>
          <p:spPr>
            <a:xfrm>
              <a:off x="-1525150" y="3472050"/>
              <a:ext cx="16125" cy="35950"/>
            </a:xfrm>
            <a:custGeom>
              <a:avLst/>
              <a:gdLst/>
              <a:ahLst/>
              <a:cxnLst/>
              <a:rect l="l" t="t" r="r" b="b"/>
              <a:pathLst>
                <a:path w="645" h="1438" extrusionOk="0">
                  <a:moveTo>
                    <a:pt x="613" y="1"/>
                  </a:moveTo>
                  <a:cubicBezTo>
                    <a:pt x="604" y="1"/>
                    <a:pt x="597" y="8"/>
                    <a:pt x="597" y="8"/>
                  </a:cubicBezTo>
                  <a:cubicBezTo>
                    <a:pt x="173" y="777"/>
                    <a:pt x="16" y="1406"/>
                    <a:pt x="0" y="1406"/>
                  </a:cubicBezTo>
                  <a:cubicBezTo>
                    <a:pt x="0" y="1422"/>
                    <a:pt x="16" y="1437"/>
                    <a:pt x="32" y="1437"/>
                  </a:cubicBezTo>
                  <a:cubicBezTo>
                    <a:pt x="47" y="1437"/>
                    <a:pt x="47" y="1437"/>
                    <a:pt x="47" y="1422"/>
                  </a:cubicBezTo>
                  <a:cubicBezTo>
                    <a:pt x="47" y="1422"/>
                    <a:pt x="220" y="793"/>
                    <a:pt x="629" y="39"/>
                  </a:cubicBezTo>
                  <a:cubicBezTo>
                    <a:pt x="644" y="23"/>
                    <a:pt x="629" y="8"/>
                    <a:pt x="629" y="8"/>
                  </a:cubicBezTo>
                  <a:cubicBezTo>
                    <a:pt x="623" y="2"/>
                    <a:pt x="618" y="1"/>
                    <a:pt x="613" y="1"/>
                  </a:cubicBezTo>
                  <a:close/>
                </a:path>
              </a:pathLst>
            </a:custGeom>
            <a:solidFill>
              <a:srgbClr val="C0B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630;p68">
              <a:extLst>
                <a:ext uri="{FF2B5EF4-FFF2-40B4-BE49-F238E27FC236}">
                  <a16:creationId xmlns:a16="http://schemas.microsoft.com/office/drawing/2014/main" id="{A31F13DC-6E50-4F7A-9E56-C609C0238604}"/>
                </a:ext>
              </a:extLst>
            </p:cNvPr>
            <p:cNvSpPr/>
            <p:nvPr/>
          </p:nvSpPr>
          <p:spPr>
            <a:xfrm>
              <a:off x="-1560900" y="3530100"/>
              <a:ext cx="35375" cy="7350"/>
            </a:xfrm>
            <a:custGeom>
              <a:avLst/>
              <a:gdLst/>
              <a:ahLst/>
              <a:cxnLst/>
              <a:rect l="l" t="t" r="r" b="b"/>
              <a:pathLst>
                <a:path w="1415" h="294" extrusionOk="0">
                  <a:moveTo>
                    <a:pt x="1137" y="0"/>
                  </a:moveTo>
                  <a:cubicBezTo>
                    <a:pt x="864" y="0"/>
                    <a:pt x="426" y="31"/>
                    <a:pt x="0" y="199"/>
                  </a:cubicBezTo>
                  <a:lnTo>
                    <a:pt x="32" y="294"/>
                  </a:lnTo>
                  <a:cubicBezTo>
                    <a:pt x="428" y="139"/>
                    <a:pt x="848" y="109"/>
                    <a:pt x="1117" y="109"/>
                  </a:cubicBezTo>
                  <a:cubicBezTo>
                    <a:pt x="1284" y="109"/>
                    <a:pt x="1393" y="121"/>
                    <a:pt x="1399" y="121"/>
                  </a:cubicBezTo>
                  <a:lnTo>
                    <a:pt x="1414" y="11"/>
                  </a:lnTo>
                  <a:cubicBezTo>
                    <a:pt x="1403" y="11"/>
                    <a:pt x="1298" y="0"/>
                    <a:pt x="1137" y="0"/>
                  </a:cubicBezTo>
                  <a:close/>
                </a:path>
              </a:pathLst>
            </a:custGeom>
            <a:solidFill>
              <a:srgbClr val="C0B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631;p68">
              <a:extLst>
                <a:ext uri="{FF2B5EF4-FFF2-40B4-BE49-F238E27FC236}">
                  <a16:creationId xmlns:a16="http://schemas.microsoft.com/office/drawing/2014/main" id="{A0980317-B955-487C-BF96-F703FE35916D}"/>
                </a:ext>
              </a:extLst>
            </p:cNvPr>
            <p:cNvSpPr/>
            <p:nvPr/>
          </p:nvSpPr>
          <p:spPr>
            <a:xfrm>
              <a:off x="-1591925" y="3527075"/>
              <a:ext cx="47550" cy="21425"/>
            </a:xfrm>
            <a:custGeom>
              <a:avLst/>
              <a:gdLst/>
              <a:ahLst/>
              <a:cxnLst/>
              <a:rect l="l" t="t" r="r" b="b"/>
              <a:pathLst>
                <a:path w="1902" h="857" extrusionOk="0">
                  <a:moveTo>
                    <a:pt x="1019" y="1"/>
                  </a:moveTo>
                  <a:cubicBezTo>
                    <a:pt x="657" y="1"/>
                    <a:pt x="259" y="125"/>
                    <a:pt x="0" y="572"/>
                  </a:cubicBezTo>
                  <a:cubicBezTo>
                    <a:pt x="0" y="572"/>
                    <a:pt x="354" y="857"/>
                    <a:pt x="794" y="857"/>
                  </a:cubicBezTo>
                  <a:cubicBezTo>
                    <a:pt x="947" y="857"/>
                    <a:pt x="1110" y="822"/>
                    <a:pt x="1273" y="729"/>
                  </a:cubicBezTo>
                  <a:cubicBezTo>
                    <a:pt x="1901" y="367"/>
                    <a:pt x="1870" y="195"/>
                    <a:pt x="1870" y="195"/>
                  </a:cubicBezTo>
                  <a:cubicBezTo>
                    <a:pt x="1870" y="195"/>
                    <a:pt x="1472" y="1"/>
                    <a:pt x="1019" y="1"/>
                  </a:cubicBezTo>
                  <a:close/>
                </a:path>
              </a:pathLst>
            </a:custGeom>
            <a:solidFill>
              <a:srgbClr val="C0B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632;p68">
              <a:extLst>
                <a:ext uri="{FF2B5EF4-FFF2-40B4-BE49-F238E27FC236}">
                  <a16:creationId xmlns:a16="http://schemas.microsoft.com/office/drawing/2014/main" id="{4C474310-8C36-48B2-86C1-35BACD2C98BE}"/>
                </a:ext>
              </a:extLst>
            </p:cNvPr>
            <p:cNvSpPr/>
            <p:nvPr/>
          </p:nvSpPr>
          <p:spPr>
            <a:xfrm>
              <a:off x="-1582900" y="3531150"/>
              <a:ext cx="38525" cy="7475"/>
            </a:xfrm>
            <a:custGeom>
              <a:avLst/>
              <a:gdLst/>
              <a:ahLst/>
              <a:cxnLst/>
              <a:rect l="l" t="t" r="r" b="b"/>
              <a:pathLst>
                <a:path w="1541" h="299" extrusionOk="0">
                  <a:moveTo>
                    <a:pt x="1509" y="0"/>
                  </a:moveTo>
                  <a:cubicBezTo>
                    <a:pt x="1509" y="0"/>
                    <a:pt x="849" y="16"/>
                    <a:pt x="16" y="252"/>
                  </a:cubicBezTo>
                  <a:cubicBezTo>
                    <a:pt x="1" y="252"/>
                    <a:pt x="1" y="267"/>
                    <a:pt x="1" y="283"/>
                  </a:cubicBezTo>
                  <a:cubicBezTo>
                    <a:pt x="1" y="283"/>
                    <a:pt x="16" y="299"/>
                    <a:pt x="16" y="299"/>
                  </a:cubicBezTo>
                  <a:lnTo>
                    <a:pt x="32" y="299"/>
                  </a:lnTo>
                  <a:cubicBezTo>
                    <a:pt x="865" y="63"/>
                    <a:pt x="1509" y="47"/>
                    <a:pt x="1509" y="47"/>
                  </a:cubicBezTo>
                  <a:cubicBezTo>
                    <a:pt x="1525" y="47"/>
                    <a:pt x="1540" y="32"/>
                    <a:pt x="1540" y="16"/>
                  </a:cubicBezTo>
                  <a:cubicBezTo>
                    <a:pt x="1540" y="16"/>
                    <a:pt x="1525" y="0"/>
                    <a:pt x="1509" y="0"/>
                  </a:cubicBezTo>
                  <a:close/>
                </a:path>
              </a:pathLst>
            </a:custGeom>
            <a:solidFill>
              <a:srgbClr val="C0B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633;p68">
              <a:extLst>
                <a:ext uri="{FF2B5EF4-FFF2-40B4-BE49-F238E27FC236}">
                  <a16:creationId xmlns:a16="http://schemas.microsoft.com/office/drawing/2014/main" id="{BEB13613-D784-48BB-892E-BB2BEF15AA18}"/>
                </a:ext>
              </a:extLst>
            </p:cNvPr>
            <p:cNvSpPr/>
            <p:nvPr/>
          </p:nvSpPr>
          <p:spPr>
            <a:xfrm>
              <a:off x="-1513375" y="3522100"/>
              <a:ext cx="20450" cy="38125"/>
            </a:xfrm>
            <a:custGeom>
              <a:avLst/>
              <a:gdLst/>
              <a:ahLst/>
              <a:cxnLst/>
              <a:rect l="l" t="t" r="r" b="b"/>
              <a:pathLst>
                <a:path w="818" h="1525" extrusionOk="0">
                  <a:moveTo>
                    <a:pt x="739" y="1"/>
                  </a:moveTo>
                  <a:cubicBezTo>
                    <a:pt x="0" y="1069"/>
                    <a:pt x="63" y="1509"/>
                    <a:pt x="63" y="1525"/>
                  </a:cubicBezTo>
                  <a:lnTo>
                    <a:pt x="158" y="1509"/>
                  </a:lnTo>
                  <a:cubicBezTo>
                    <a:pt x="158" y="1509"/>
                    <a:pt x="110" y="1069"/>
                    <a:pt x="817" y="64"/>
                  </a:cubicBezTo>
                  <a:lnTo>
                    <a:pt x="739" y="1"/>
                  </a:lnTo>
                  <a:close/>
                </a:path>
              </a:pathLst>
            </a:custGeom>
            <a:solidFill>
              <a:srgbClr val="C0B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634;p68">
              <a:extLst>
                <a:ext uri="{FF2B5EF4-FFF2-40B4-BE49-F238E27FC236}">
                  <a16:creationId xmlns:a16="http://schemas.microsoft.com/office/drawing/2014/main" id="{4440F9ED-81A7-4574-825F-9A89400A9FFE}"/>
                </a:ext>
              </a:extLst>
            </p:cNvPr>
            <p:cNvSpPr/>
            <p:nvPr/>
          </p:nvSpPr>
          <p:spPr>
            <a:xfrm>
              <a:off x="-1508275" y="3494625"/>
              <a:ext cx="38525" cy="44500"/>
            </a:xfrm>
            <a:custGeom>
              <a:avLst/>
              <a:gdLst/>
              <a:ahLst/>
              <a:cxnLst/>
              <a:rect l="l" t="t" r="r" b="b"/>
              <a:pathLst>
                <a:path w="1541" h="1780" extrusionOk="0">
                  <a:moveTo>
                    <a:pt x="1258" y="0"/>
                  </a:moveTo>
                  <a:lnTo>
                    <a:pt x="1258" y="0"/>
                  </a:lnTo>
                  <a:cubicBezTo>
                    <a:pt x="1" y="220"/>
                    <a:pt x="158" y="1775"/>
                    <a:pt x="158" y="1775"/>
                  </a:cubicBezTo>
                  <a:cubicBezTo>
                    <a:pt x="158" y="1775"/>
                    <a:pt x="168" y="1780"/>
                    <a:pt x="191" y="1780"/>
                  </a:cubicBezTo>
                  <a:cubicBezTo>
                    <a:pt x="264" y="1780"/>
                    <a:pt x="473" y="1734"/>
                    <a:pt x="928" y="1351"/>
                  </a:cubicBezTo>
                  <a:cubicBezTo>
                    <a:pt x="1540" y="849"/>
                    <a:pt x="1258" y="0"/>
                    <a:pt x="1258" y="0"/>
                  </a:cubicBezTo>
                  <a:close/>
                </a:path>
              </a:pathLst>
            </a:custGeom>
            <a:solidFill>
              <a:srgbClr val="C0B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635;p68">
              <a:extLst>
                <a:ext uri="{FF2B5EF4-FFF2-40B4-BE49-F238E27FC236}">
                  <a16:creationId xmlns:a16="http://schemas.microsoft.com/office/drawing/2014/main" id="{8A74BFBF-CD5E-46F1-8BDE-69B8773E099E}"/>
                </a:ext>
              </a:extLst>
            </p:cNvPr>
            <p:cNvSpPr/>
            <p:nvPr/>
          </p:nvSpPr>
          <p:spPr>
            <a:xfrm>
              <a:off x="-1505125" y="3502300"/>
              <a:ext cx="21625" cy="37500"/>
            </a:xfrm>
            <a:custGeom>
              <a:avLst/>
              <a:gdLst/>
              <a:ahLst/>
              <a:cxnLst/>
              <a:rect l="l" t="t" r="r" b="b"/>
              <a:pathLst>
                <a:path w="865" h="1500" extrusionOk="0">
                  <a:moveTo>
                    <a:pt x="834" y="0"/>
                  </a:moveTo>
                  <a:cubicBezTo>
                    <a:pt x="824" y="0"/>
                    <a:pt x="817" y="7"/>
                    <a:pt x="817" y="7"/>
                  </a:cubicBezTo>
                  <a:cubicBezTo>
                    <a:pt x="267" y="793"/>
                    <a:pt x="0" y="1453"/>
                    <a:pt x="0" y="1453"/>
                  </a:cubicBezTo>
                  <a:cubicBezTo>
                    <a:pt x="0" y="1468"/>
                    <a:pt x="0" y="1484"/>
                    <a:pt x="16" y="1484"/>
                  </a:cubicBezTo>
                  <a:cubicBezTo>
                    <a:pt x="16" y="1500"/>
                    <a:pt x="32" y="1500"/>
                    <a:pt x="32" y="1500"/>
                  </a:cubicBezTo>
                  <a:cubicBezTo>
                    <a:pt x="47" y="1500"/>
                    <a:pt x="47" y="1484"/>
                    <a:pt x="47" y="1468"/>
                  </a:cubicBezTo>
                  <a:cubicBezTo>
                    <a:pt x="63" y="1468"/>
                    <a:pt x="315" y="824"/>
                    <a:pt x="864" y="39"/>
                  </a:cubicBezTo>
                  <a:cubicBezTo>
                    <a:pt x="864" y="39"/>
                    <a:pt x="864" y="23"/>
                    <a:pt x="849" y="7"/>
                  </a:cubicBezTo>
                  <a:cubicBezTo>
                    <a:pt x="843" y="2"/>
                    <a:pt x="838" y="0"/>
                    <a:pt x="834" y="0"/>
                  </a:cubicBezTo>
                  <a:close/>
                </a:path>
              </a:pathLst>
            </a:custGeom>
            <a:solidFill>
              <a:srgbClr val="C0B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636;p68">
              <a:extLst>
                <a:ext uri="{FF2B5EF4-FFF2-40B4-BE49-F238E27FC236}">
                  <a16:creationId xmlns:a16="http://schemas.microsoft.com/office/drawing/2014/main" id="{8E79A7DC-D8A6-4959-9867-82DBDAFB5413}"/>
                </a:ext>
              </a:extLst>
            </p:cNvPr>
            <p:cNvSpPr/>
            <p:nvPr/>
          </p:nvSpPr>
          <p:spPr>
            <a:xfrm>
              <a:off x="-1547550" y="3561950"/>
              <a:ext cx="39700" cy="4950"/>
            </a:xfrm>
            <a:custGeom>
              <a:avLst/>
              <a:gdLst/>
              <a:ahLst/>
              <a:cxnLst/>
              <a:rect l="l" t="t" r="r" b="b"/>
              <a:pathLst>
                <a:path w="1588" h="198" extrusionOk="0">
                  <a:moveTo>
                    <a:pt x="766" y="1"/>
                  </a:moveTo>
                  <a:cubicBezTo>
                    <a:pt x="528" y="1"/>
                    <a:pt x="263" y="22"/>
                    <a:pt x="1" y="88"/>
                  </a:cubicBezTo>
                  <a:lnTo>
                    <a:pt x="16" y="198"/>
                  </a:lnTo>
                  <a:cubicBezTo>
                    <a:pt x="281" y="126"/>
                    <a:pt x="550" y="103"/>
                    <a:pt x="787" y="103"/>
                  </a:cubicBezTo>
                  <a:cubicBezTo>
                    <a:pt x="1225" y="103"/>
                    <a:pt x="1556" y="182"/>
                    <a:pt x="1556" y="182"/>
                  </a:cubicBezTo>
                  <a:lnTo>
                    <a:pt x="1587" y="88"/>
                  </a:lnTo>
                  <a:cubicBezTo>
                    <a:pt x="1557" y="78"/>
                    <a:pt x="1211" y="1"/>
                    <a:pt x="766" y="1"/>
                  </a:cubicBezTo>
                  <a:close/>
                </a:path>
              </a:pathLst>
            </a:custGeom>
            <a:solidFill>
              <a:srgbClr val="C0B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637;p68">
              <a:extLst>
                <a:ext uri="{FF2B5EF4-FFF2-40B4-BE49-F238E27FC236}">
                  <a16:creationId xmlns:a16="http://schemas.microsoft.com/office/drawing/2014/main" id="{3F4C2CAE-ABD1-4BBE-8AC3-8DAF5FD9C774}"/>
                </a:ext>
              </a:extLst>
            </p:cNvPr>
            <p:cNvSpPr/>
            <p:nvPr/>
          </p:nvSpPr>
          <p:spPr>
            <a:xfrm>
              <a:off x="-1582100" y="3554575"/>
              <a:ext cx="52250" cy="23125"/>
            </a:xfrm>
            <a:custGeom>
              <a:avLst/>
              <a:gdLst/>
              <a:ahLst/>
              <a:cxnLst/>
              <a:rect l="l" t="t" r="r" b="b"/>
              <a:pathLst>
                <a:path w="2090" h="925" extrusionOk="0">
                  <a:moveTo>
                    <a:pt x="1014" y="0"/>
                  </a:moveTo>
                  <a:cubicBezTo>
                    <a:pt x="665" y="0"/>
                    <a:pt x="293" y="120"/>
                    <a:pt x="0" y="509"/>
                  </a:cubicBezTo>
                  <a:cubicBezTo>
                    <a:pt x="0" y="509"/>
                    <a:pt x="416" y="925"/>
                    <a:pt x="955" y="925"/>
                  </a:cubicBezTo>
                  <a:cubicBezTo>
                    <a:pt x="1086" y="925"/>
                    <a:pt x="1225" y="900"/>
                    <a:pt x="1367" y="839"/>
                  </a:cubicBezTo>
                  <a:cubicBezTo>
                    <a:pt x="2090" y="524"/>
                    <a:pt x="2090" y="320"/>
                    <a:pt x="2090" y="320"/>
                  </a:cubicBezTo>
                  <a:cubicBezTo>
                    <a:pt x="2090" y="320"/>
                    <a:pt x="1582" y="0"/>
                    <a:pt x="1014" y="0"/>
                  </a:cubicBezTo>
                  <a:close/>
                </a:path>
              </a:pathLst>
            </a:custGeom>
            <a:solidFill>
              <a:srgbClr val="C0B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638;p68">
              <a:extLst>
                <a:ext uri="{FF2B5EF4-FFF2-40B4-BE49-F238E27FC236}">
                  <a16:creationId xmlns:a16="http://schemas.microsoft.com/office/drawing/2014/main" id="{86BBD2A8-2760-4425-BDB9-ABD78EF05DDE}"/>
                </a:ext>
              </a:extLst>
            </p:cNvPr>
            <p:cNvSpPr/>
            <p:nvPr/>
          </p:nvSpPr>
          <p:spPr>
            <a:xfrm>
              <a:off x="-1571900" y="3561825"/>
              <a:ext cx="42450" cy="3525"/>
            </a:xfrm>
            <a:custGeom>
              <a:avLst/>
              <a:gdLst/>
              <a:ahLst/>
              <a:cxnLst/>
              <a:rect l="l" t="t" r="r" b="b"/>
              <a:pathLst>
                <a:path w="1698" h="141" extrusionOk="0">
                  <a:moveTo>
                    <a:pt x="1249" y="0"/>
                  </a:moveTo>
                  <a:cubicBezTo>
                    <a:pt x="952" y="0"/>
                    <a:pt x="523" y="18"/>
                    <a:pt x="32" y="93"/>
                  </a:cubicBezTo>
                  <a:cubicBezTo>
                    <a:pt x="16" y="93"/>
                    <a:pt x="0" y="109"/>
                    <a:pt x="0" y="124"/>
                  </a:cubicBezTo>
                  <a:cubicBezTo>
                    <a:pt x="0" y="124"/>
                    <a:pt x="16" y="140"/>
                    <a:pt x="32" y="140"/>
                  </a:cubicBezTo>
                  <a:cubicBezTo>
                    <a:pt x="523" y="65"/>
                    <a:pt x="952" y="48"/>
                    <a:pt x="1247" y="48"/>
                  </a:cubicBezTo>
                  <a:cubicBezTo>
                    <a:pt x="1509" y="48"/>
                    <a:pt x="1666" y="62"/>
                    <a:pt x="1666" y="62"/>
                  </a:cubicBezTo>
                  <a:cubicBezTo>
                    <a:pt x="1682" y="62"/>
                    <a:pt x="1697" y="46"/>
                    <a:pt x="1697" y="46"/>
                  </a:cubicBezTo>
                  <a:cubicBezTo>
                    <a:pt x="1697" y="30"/>
                    <a:pt x="1697" y="14"/>
                    <a:pt x="1682" y="14"/>
                  </a:cubicBezTo>
                  <a:cubicBezTo>
                    <a:pt x="1674" y="14"/>
                    <a:pt x="1514" y="0"/>
                    <a:pt x="1249" y="0"/>
                  </a:cubicBezTo>
                  <a:close/>
                </a:path>
              </a:pathLst>
            </a:custGeom>
            <a:solidFill>
              <a:srgbClr val="C0B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639;p68">
              <a:extLst>
                <a:ext uri="{FF2B5EF4-FFF2-40B4-BE49-F238E27FC236}">
                  <a16:creationId xmlns:a16="http://schemas.microsoft.com/office/drawing/2014/main" id="{270A391E-73C0-4CBB-8D5B-5B3371BF547B}"/>
                </a:ext>
              </a:extLst>
            </p:cNvPr>
            <p:cNvSpPr/>
            <p:nvPr/>
          </p:nvSpPr>
          <p:spPr>
            <a:xfrm>
              <a:off x="-1494925" y="3561000"/>
              <a:ext cx="22025" cy="43625"/>
            </a:xfrm>
            <a:custGeom>
              <a:avLst/>
              <a:gdLst/>
              <a:ahLst/>
              <a:cxnLst/>
              <a:rect l="l" t="t" r="r" b="b"/>
              <a:pathLst>
                <a:path w="881" h="1745" extrusionOk="0">
                  <a:moveTo>
                    <a:pt x="802" y="0"/>
                  </a:moveTo>
                  <a:cubicBezTo>
                    <a:pt x="1" y="1147"/>
                    <a:pt x="64" y="1713"/>
                    <a:pt x="64" y="1744"/>
                  </a:cubicBezTo>
                  <a:lnTo>
                    <a:pt x="174" y="1728"/>
                  </a:lnTo>
                  <a:cubicBezTo>
                    <a:pt x="158" y="1713"/>
                    <a:pt x="95" y="1179"/>
                    <a:pt x="881" y="47"/>
                  </a:cubicBezTo>
                  <a:lnTo>
                    <a:pt x="802" y="0"/>
                  </a:lnTo>
                  <a:close/>
                </a:path>
              </a:pathLst>
            </a:custGeom>
            <a:solidFill>
              <a:srgbClr val="C0B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640;p68">
              <a:extLst>
                <a:ext uri="{FF2B5EF4-FFF2-40B4-BE49-F238E27FC236}">
                  <a16:creationId xmlns:a16="http://schemas.microsoft.com/office/drawing/2014/main" id="{7B48890A-0A85-4F8D-A598-BC1F91CE729E}"/>
                </a:ext>
              </a:extLst>
            </p:cNvPr>
            <p:cNvSpPr/>
            <p:nvPr/>
          </p:nvSpPr>
          <p:spPr>
            <a:xfrm>
              <a:off x="-1489800" y="3530750"/>
              <a:ext cx="42050" cy="48500"/>
            </a:xfrm>
            <a:custGeom>
              <a:avLst/>
              <a:gdLst/>
              <a:ahLst/>
              <a:cxnLst/>
              <a:rect l="l" t="t" r="r" b="b"/>
              <a:pathLst>
                <a:path w="1682" h="1940" extrusionOk="0">
                  <a:moveTo>
                    <a:pt x="1383" y="1"/>
                  </a:moveTo>
                  <a:lnTo>
                    <a:pt x="1383" y="1"/>
                  </a:lnTo>
                  <a:cubicBezTo>
                    <a:pt x="0" y="236"/>
                    <a:pt x="189" y="1933"/>
                    <a:pt x="189" y="1933"/>
                  </a:cubicBezTo>
                  <a:cubicBezTo>
                    <a:pt x="189" y="1933"/>
                    <a:pt x="201" y="1939"/>
                    <a:pt x="230" y="1939"/>
                  </a:cubicBezTo>
                  <a:cubicBezTo>
                    <a:pt x="316" y="1939"/>
                    <a:pt x="546" y="1887"/>
                    <a:pt x="1037" y="1477"/>
                  </a:cubicBezTo>
                  <a:cubicBezTo>
                    <a:pt x="1681" y="927"/>
                    <a:pt x="1383" y="1"/>
                    <a:pt x="1383" y="1"/>
                  </a:cubicBezTo>
                  <a:close/>
                </a:path>
              </a:pathLst>
            </a:custGeom>
            <a:solidFill>
              <a:srgbClr val="C0B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641;p68">
              <a:extLst>
                <a:ext uri="{FF2B5EF4-FFF2-40B4-BE49-F238E27FC236}">
                  <a16:creationId xmlns:a16="http://schemas.microsoft.com/office/drawing/2014/main" id="{C4D733B2-66FA-49A9-B3E8-3350C7DE6A68}"/>
                </a:ext>
              </a:extLst>
            </p:cNvPr>
            <p:cNvSpPr/>
            <p:nvPr/>
          </p:nvSpPr>
          <p:spPr>
            <a:xfrm>
              <a:off x="-1485875" y="3539100"/>
              <a:ext cx="23575" cy="40775"/>
            </a:xfrm>
            <a:custGeom>
              <a:avLst/>
              <a:gdLst/>
              <a:ahLst/>
              <a:cxnLst/>
              <a:rect l="l" t="t" r="r" b="b"/>
              <a:pathLst>
                <a:path w="943" h="1631" extrusionOk="0">
                  <a:moveTo>
                    <a:pt x="904" y="0"/>
                  </a:moveTo>
                  <a:cubicBezTo>
                    <a:pt x="896" y="0"/>
                    <a:pt x="888" y="4"/>
                    <a:pt x="880" y="12"/>
                  </a:cubicBezTo>
                  <a:cubicBezTo>
                    <a:pt x="283" y="861"/>
                    <a:pt x="0" y="1583"/>
                    <a:pt x="0" y="1583"/>
                  </a:cubicBezTo>
                  <a:cubicBezTo>
                    <a:pt x="0" y="1599"/>
                    <a:pt x="0" y="1615"/>
                    <a:pt x="16" y="1615"/>
                  </a:cubicBezTo>
                  <a:cubicBezTo>
                    <a:pt x="16" y="1630"/>
                    <a:pt x="16" y="1630"/>
                    <a:pt x="32" y="1630"/>
                  </a:cubicBezTo>
                  <a:cubicBezTo>
                    <a:pt x="32" y="1630"/>
                    <a:pt x="47" y="1615"/>
                    <a:pt x="47" y="1599"/>
                  </a:cubicBezTo>
                  <a:cubicBezTo>
                    <a:pt x="63" y="1599"/>
                    <a:pt x="346" y="892"/>
                    <a:pt x="927" y="44"/>
                  </a:cubicBezTo>
                  <a:cubicBezTo>
                    <a:pt x="943" y="28"/>
                    <a:pt x="943" y="12"/>
                    <a:pt x="927" y="12"/>
                  </a:cubicBezTo>
                  <a:cubicBezTo>
                    <a:pt x="919" y="4"/>
                    <a:pt x="911" y="0"/>
                    <a:pt x="904" y="0"/>
                  </a:cubicBezTo>
                  <a:close/>
                </a:path>
              </a:pathLst>
            </a:custGeom>
            <a:solidFill>
              <a:srgbClr val="C0B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642;p68">
              <a:extLst>
                <a:ext uri="{FF2B5EF4-FFF2-40B4-BE49-F238E27FC236}">
                  <a16:creationId xmlns:a16="http://schemas.microsoft.com/office/drawing/2014/main" id="{C4D56EF4-0D6F-484B-8C8E-82BFB04C606F}"/>
                </a:ext>
              </a:extLst>
            </p:cNvPr>
            <p:cNvSpPr/>
            <p:nvPr/>
          </p:nvSpPr>
          <p:spPr>
            <a:xfrm>
              <a:off x="-1532225" y="3604175"/>
              <a:ext cx="41650" cy="4750"/>
            </a:xfrm>
            <a:custGeom>
              <a:avLst/>
              <a:gdLst/>
              <a:ahLst/>
              <a:cxnLst/>
              <a:rect l="l" t="t" r="r" b="b"/>
              <a:pathLst>
                <a:path w="1666" h="190" extrusionOk="0">
                  <a:moveTo>
                    <a:pt x="834" y="1"/>
                  </a:moveTo>
                  <a:cubicBezTo>
                    <a:pt x="582" y="1"/>
                    <a:pt x="293" y="24"/>
                    <a:pt x="0" y="96"/>
                  </a:cubicBezTo>
                  <a:lnTo>
                    <a:pt x="16" y="190"/>
                  </a:lnTo>
                  <a:cubicBezTo>
                    <a:pt x="303" y="118"/>
                    <a:pt x="588" y="95"/>
                    <a:pt x="838" y="95"/>
                  </a:cubicBezTo>
                  <a:cubicBezTo>
                    <a:pt x="1299" y="95"/>
                    <a:pt x="1640" y="174"/>
                    <a:pt x="1650" y="174"/>
                  </a:cubicBezTo>
                  <a:lnTo>
                    <a:pt x="1666" y="80"/>
                  </a:lnTo>
                  <a:cubicBezTo>
                    <a:pt x="1645" y="80"/>
                    <a:pt x="1301" y="1"/>
                    <a:pt x="834" y="1"/>
                  </a:cubicBezTo>
                  <a:close/>
                </a:path>
              </a:pathLst>
            </a:custGeom>
            <a:solidFill>
              <a:srgbClr val="C0B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643;p68">
              <a:extLst>
                <a:ext uri="{FF2B5EF4-FFF2-40B4-BE49-F238E27FC236}">
                  <a16:creationId xmlns:a16="http://schemas.microsoft.com/office/drawing/2014/main" id="{A5EB04CA-031C-430C-BD61-E4C5B49AF6FA}"/>
                </a:ext>
              </a:extLst>
            </p:cNvPr>
            <p:cNvSpPr/>
            <p:nvPr/>
          </p:nvSpPr>
          <p:spPr>
            <a:xfrm>
              <a:off x="-1569550" y="3596225"/>
              <a:ext cx="56600" cy="24950"/>
            </a:xfrm>
            <a:custGeom>
              <a:avLst/>
              <a:gdLst/>
              <a:ahLst/>
              <a:cxnLst/>
              <a:rect l="l" t="t" r="r" b="b"/>
              <a:pathLst>
                <a:path w="2264" h="998" extrusionOk="0">
                  <a:moveTo>
                    <a:pt x="1090" y="0"/>
                  </a:moveTo>
                  <a:cubicBezTo>
                    <a:pt x="712" y="0"/>
                    <a:pt x="311" y="132"/>
                    <a:pt x="1" y="555"/>
                  </a:cubicBezTo>
                  <a:cubicBezTo>
                    <a:pt x="1" y="555"/>
                    <a:pt x="443" y="998"/>
                    <a:pt x="1022" y="998"/>
                  </a:cubicBezTo>
                  <a:cubicBezTo>
                    <a:pt x="1167" y="998"/>
                    <a:pt x="1320" y="970"/>
                    <a:pt x="1478" y="901"/>
                  </a:cubicBezTo>
                  <a:cubicBezTo>
                    <a:pt x="2263" y="555"/>
                    <a:pt x="2263" y="351"/>
                    <a:pt x="2263" y="351"/>
                  </a:cubicBezTo>
                  <a:cubicBezTo>
                    <a:pt x="2263" y="351"/>
                    <a:pt x="1707" y="0"/>
                    <a:pt x="1090" y="0"/>
                  </a:cubicBezTo>
                  <a:close/>
                </a:path>
              </a:pathLst>
            </a:custGeom>
            <a:solidFill>
              <a:srgbClr val="C0B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644;p68">
              <a:extLst>
                <a:ext uri="{FF2B5EF4-FFF2-40B4-BE49-F238E27FC236}">
                  <a16:creationId xmlns:a16="http://schemas.microsoft.com/office/drawing/2014/main" id="{E882E37E-1ED7-4479-A789-A769FB397D9F}"/>
                </a:ext>
              </a:extLst>
            </p:cNvPr>
            <p:cNvSpPr/>
            <p:nvPr/>
          </p:nvSpPr>
          <p:spPr>
            <a:xfrm>
              <a:off x="-1558550" y="3603850"/>
              <a:ext cx="45975" cy="3900"/>
            </a:xfrm>
            <a:custGeom>
              <a:avLst/>
              <a:gdLst/>
              <a:ahLst/>
              <a:cxnLst/>
              <a:rect l="l" t="t" r="r" b="b"/>
              <a:pathLst>
                <a:path w="1839" h="156" extrusionOk="0">
                  <a:moveTo>
                    <a:pt x="1352" y="1"/>
                  </a:moveTo>
                  <a:cubicBezTo>
                    <a:pt x="1027" y="1"/>
                    <a:pt x="557" y="18"/>
                    <a:pt x="16" y="93"/>
                  </a:cubicBezTo>
                  <a:cubicBezTo>
                    <a:pt x="1" y="93"/>
                    <a:pt x="1" y="109"/>
                    <a:pt x="1" y="124"/>
                  </a:cubicBezTo>
                  <a:cubicBezTo>
                    <a:pt x="1" y="140"/>
                    <a:pt x="16" y="156"/>
                    <a:pt x="32" y="156"/>
                  </a:cubicBezTo>
                  <a:cubicBezTo>
                    <a:pt x="591" y="69"/>
                    <a:pt x="1077" y="49"/>
                    <a:pt x="1398" y="49"/>
                  </a:cubicBezTo>
                  <a:cubicBezTo>
                    <a:pt x="1655" y="49"/>
                    <a:pt x="1807" y="62"/>
                    <a:pt x="1807" y="62"/>
                  </a:cubicBezTo>
                  <a:cubicBezTo>
                    <a:pt x="1812" y="66"/>
                    <a:pt x="1817" y="68"/>
                    <a:pt x="1821" y="68"/>
                  </a:cubicBezTo>
                  <a:cubicBezTo>
                    <a:pt x="1831" y="68"/>
                    <a:pt x="1839" y="57"/>
                    <a:pt x="1839" y="46"/>
                  </a:cubicBezTo>
                  <a:cubicBezTo>
                    <a:pt x="1839" y="30"/>
                    <a:pt x="1839" y="14"/>
                    <a:pt x="1823" y="14"/>
                  </a:cubicBezTo>
                  <a:cubicBezTo>
                    <a:pt x="1816" y="14"/>
                    <a:pt x="1641" y="1"/>
                    <a:pt x="1352" y="1"/>
                  </a:cubicBezTo>
                  <a:close/>
                </a:path>
              </a:pathLst>
            </a:custGeom>
            <a:solidFill>
              <a:srgbClr val="C0B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645;p68">
              <a:extLst>
                <a:ext uri="{FF2B5EF4-FFF2-40B4-BE49-F238E27FC236}">
                  <a16:creationId xmlns:a16="http://schemas.microsoft.com/office/drawing/2014/main" id="{ACF02A26-C259-4487-A160-1F5FFA7670DB}"/>
                </a:ext>
              </a:extLst>
            </p:cNvPr>
            <p:cNvSpPr/>
            <p:nvPr/>
          </p:nvSpPr>
          <p:spPr>
            <a:xfrm>
              <a:off x="-1480375" y="3608525"/>
              <a:ext cx="29075" cy="36550"/>
            </a:xfrm>
            <a:custGeom>
              <a:avLst/>
              <a:gdLst/>
              <a:ahLst/>
              <a:cxnLst/>
              <a:rect l="l" t="t" r="r" b="b"/>
              <a:pathLst>
                <a:path w="1163" h="1462" extrusionOk="0">
                  <a:moveTo>
                    <a:pt x="1100" y="0"/>
                  </a:moveTo>
                  <a:cubicBezTo>
                    <a:pt x="47" y="912"/>
                    <a:pt x="0" y="1446"/>
                    <a:pt x="0" y="1461"/>
                  </a:cubicBezTo>
                  <a:lnTo>
                    <a:pt x="94" y="1461"/>
                  </a:lnTo>
                  <a:cubicBezTo>
                    <a:pt x="94" y="1461"/>
                    <a:pt x="157" y="959"/>
                    <a:pt x="1163" y="79"/>
                  </a:cubicBezTo>
                  <a:lnTo>
                    <a:pt x="1100" y="0"/>
                  </a:lnTo>
                  <a:close/>
                </a:path>
              </a:pathLst>
            </a:custGeom>
            <a:solidFill>
              <a:srgbClr val="C0B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646;p68">
              <a:extLst>
                <a:ext uri="{FF2B5EF4-FFF2-40B4-BE49-F238E27FC236}">
                  <a16:creationId xmlns:a16="http://schemas.microsoft.com/office/drawing/2014/main" id="{B526EDC7-BDC4-45BA-9C11-F291FE562C5C}"/>
                </a:ext>
              </a:extLst>
            </p:cNvPr>
            <p:cNvSpPr/>
            <p:nvPr/>
          </p:nvSpPr>
          <p:spPr>
            <a:xfrm>
              <a:off x="-1467025" y="3583675"/>
              <a:ext cx="42450" cy="40450"/>
            </a:xfrm>
            <a:custGeom>
              <a:avLst/>
              <a:gdLst/>
              <a:ahLst/>
              <a:cxnLst/>
              <a:rect l="l" t="t" r="r" b="b"/>
              <a:pathLst>
                <a:path w="1698" h="1618" extrusionOk="0">
                  <a:moveTo>
                    <a:pt x="1508" y="1"/>
                  </a:moveTo>
                  <a:cubicBezTo>
                    <a:pt x="223" y="1"/>
                    <a:pt x="0" y="1591"/>
                    <a:pt x="0" y="1591"/>
                  </a:cubicBezTo>
                  <a:cubicBezTo>
                    <a:pt x="0" y="1591"/>
                    <a:pt x="29" y="1617"/>
                    <a:pt x="123" y="1617"/>
                  </a:cubicBezTo>
                  <a:cubicBezTo>
                    <a:pt x="248" y="1617"/>
                    <a:pt x="487" y="1571"/>
                    <a:pt x="927" y="1356"/>
                  </a:cubicBezTo>
                  <a:cubicBezTo>
                    <a:pt x="1697" y="994"/>
                    <a:pt x="1619" y="5"/>
                    <a:pt x="1619" y="5"/>
                  </a:cubicBezTo>
                  <a:cubicBezTo>
                    <a:pt x="1581" y="2"/>
                    <a:pt x="1544" y="1"/>
                    <a:pt x="1508" y="1"/>
                  </a:cubicBezTo>
                  <a:close/>
                </a:path>
              </a:pathLst>
            </a:custGeom>
            <a:solidFill>
              <a:srgbClr val="C0B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647;p68">
              <a:extLst>
                <a:ext uri="{FF2B5EF4-FFF2-40B4-BE49-F238E27FC236}">
                  <a16:creationId xmlns:a16="http://schemas.microsoft.com/office/drawing/2014/main" id="{0B721437-42D4-4462-A83C-60DBCC37842B}"/>
                </a:ext>
              </a:extLst>
            </p:cNvPr>
            <p:cNvSpPr/>
            <p:nvPr/>
          </p:nvSpPr>
          <p:spPr>
            <a:xfrm>
              <a:off x="-1468200" y="3590150"/>
              <a:ext cx="32625" cy="34100"/>
            </a:xfrm>
            <a:custGeom>
              <a:avLst/>
              <a:gdLst/>
              <a:ahLst/>
              <a:cxnLst/>
              <a:rect l="l" t="t" r="r" b="b"/>
              <a:pathLst>
                <a:path w="1305" h="1364" extrusionOk="0">
                  <a:moveTo>
                    <a:pt x="1279" y="1"/>
                  </a:moveTo>
                  <a:cubicBezTo>
                    <a:pt x="1273" y="1"/>
                    <a:pt x="1265" y="5"/>
                    <a:pt x="1257" y="13"/>
                  </a:cubicBezTo>
                  <a:cubicBezTo>
                    <a:pt x="471" y="688"/>
                    <a:pt x="16" y="1317"/>
                    <a:pt x="16" y="1317"/>
                  </a:cubicBezTo>
                  <a:cubicBezTo>
                    <a:pt x="0" y="1332"/>
                    <a:pt x="16" y="1348"/>
                    <a:pt x="16" y="1364"/>
                  </a:cubicBezTo>
                  <a:lnTo>
                    <a:pt x="47" y="1364"/>
                  </a:lnTo>
                  <a:cubicBezTo>
                    <a:pt x="47" y="1364"/>
                    <a:pt x="63" y="1364"/>
                    <a:pt x="63" y="1348"/>
                  </a:cubicBezTo>
                  <a:cubicBezTo>
                    <a:pt x="63" y="1348"/>
                    <a:pt x="519" y="720"/>
                    <a:pt x="1288" y="60"/>
                  </a:cubicBezTo>
                  <a:cubicBezTo>
                    <a:pt x="1304" y="44"/>
                    <a:pt x="1304" y="28"/>
                    <a:pt x="1288" y="13"/>
                  </a:cubicBezTo>
                  <a:cubicBezTo>
                    <a:pt x="1288" y="5"/>
                    <a:pt x="1285" y="1"/>
                    <a:pt x="1279" y="1"/>
                  </a:cubicBezTo>
                  <a:close/>
                </a:path>
              </a:pathLst>
            </a:custGeom>
            <a:solidFill>
              <a:srgbClr val="C0B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648;p68">
              <a:extLst>
                <a:ext uri="{FF2B5EF4-FFF2-40B4-BE49-F238E27FC236}">
                  <a16:creationId xmlns:a16="http://schemas.microsoft.com/office/drawing/2014/main" id="{94994930-ADE0-42B6-87C6-0F43D11D966D}"/>
                </a:ext>
              </a:extLst>
            </p:cNvPr>
            <p:cNvSpPr/>
            <p:nvPr/>
          </p:nvSpPr>
          <p:spPr>
            <a:xfrm>
              <a:off x="-1519275" y="3639150"/>
              <a:ext cx="41275" cy="11825"/>
            </a:xfrm>
            <a:custGeom>
              <a:avLst/>
              <a:gdLst/>
              <a:ahLst/>
              <a:cxnLst/>
              <a:rect l="l" t="t" r="r" b="b"/>
              <a:pathLst>
                <a:path w="1651" h="473" extrusionOk="0">
                  <a:moveTo>
                    <a:pt x="51" y="0"/>
                  </a:moveTo>
                  <a:cubicBezTo>
                    <a:pt x="34" y="0"/>
                    <a:pt x="17" y="0"/>
                    <a:pt x="1" y="1"/>
                  </a:cubicBezTo>
                  <a:lnTo>
                    <a:pt x="1" y="95"/>
                  </a:lnTo>
                  <a:lnTo>
                    <a:pt x="16" y="95"/>
                  </a:lnTo>
                  <a:cubicBezTo>
                    <a:pt x="833" y="95"/>
                    <a:pt x="1588" y="472"/>
                    <a:pt x="1603" y="472"/>
                  </a:cubicBezTo>
                  <a:lnTo>
                    <a:pt x="1650" y="394"/>
                  </a:lnTo>
                  <a:cubicBezTo>
                    <a:pt x="1620" y="378"/>
                    <a:pt x="879" y="0"/>
                    <a:pt x="51" y="0"/>
                  </a:cubicBezTo>
                  <a:close/>
                </a:path>
              </a:pathLst>
            </a:custGeom>
            <a:solidFill>
              <a:srgbClr val="C0B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649;p68">
              <a:extLst>
                <a:ext uri="{FF2B5EF4-FFF2-40B4-BE49-F238E27FC236}">
                  <a16:creationId xmlns:a16="http://schemas.microsoft.com/office/drawing/2014/main" id="{38B16AB4-B90B-493D-8179-8B58389E10C3}"/>
                </a:ext>
              </a:extLst>
            </p:cNvPr>
            <p:cNvSpPr/>
            <p:nvPr/>
          </p:nvSpPr>
          <p:spPr>
            <a:xfrm>
              <a:off x="-1556575" y="3625000"/>
              <a:ext cx="56175" cy="25975"/>
            </a:xfrm>
            <a:custGeom>
              <a:avLst/>
              <a:gdLst/>
              <a:ahLst/>
              <a:cxnLst/>
              <a:rect l="l" t="t" r="r" b="b"/>
              <a:pathLst>
                <a:path w="2247" h="1039" extrusionOk="0">
                  <a:moveTo>
                    <a:pt x="838" y="0"/>
                  </a:moveTo>
                  <a:cubicBezTo>
                    <a:pt x="567" y="0"/>
                    <a:pt x="280" y="85"/>
                    <a:pt x="0" y="315"/>
                  </a:cubicBezTo>
                  <a:cubicBezTo>
                    <a:pt x="0" y="315"/>
                    <a:pt x="429" y="1038"/>
                    <a:pt x="1162" y="1038"/>
                  </a:cubicBezTo>
                  <a:cubicBezTo>
                    <a:pt x="1223" y="1038"/>
                    <a:pt x="1286" y="1033"/>
                    <a:pt x="1351" y="1022"/>
                  </a:cubicBezTo>
                  <a:cubicBezTo>
                    <a:pt x="2184" y="881"/>
                    <a:pt x="2247" y="677"/>
                    <a:pt x="2247" y="677"/>
                  </a:cubicBezTo>
                  <a:cubicBezTo>
                    <a:pt x="2247" y="677"/>
                    <a:pt x="1605" y="0"/>
                    <a:pt x="838" y="0"/>
                  </a:cubicBezTo>
                  <a:close/>
                </a:path>
              </a:pathLst>
            </a:custGeom>
            <a:solidFill>
              <a:srgbClr val="C0B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650;p68">
              <a:extLst>
                <a:ext uri="{FF2B5EF4-FFF2-40B4-BE49-F238E27FC236}">
                  <a16:creationId xmlns:a16="http://schemas.microsoft.com/office/drawing/2014/main" id="{1B84D12A-3F98-4CB9-BBB0-B628883617DB}"/>
                </a:ext>
              </a:extLst>
            </p:cNvPr>
            <p:cNvSpPr/>
            <p:nvPr/>
          </p:nvSpPr>
          <p:spPr>
            <a:xfrm>
              <a:off x="-1545200" y="3632475"/>
              <a:ext cx="45600" cy="10250"/>
            </a:xfrm>
            <a:custGeom>
              <a:avLst/>
              <a:gdLst/>
              <a:ahLst/>
              <a:cxnLst/>
              <a:rect l="l" t="t" r="r" b="b"/>
              <a:pathLst>
                <a:path w="1824" h="410" extrusionOk="0">
                  <a:moveTo>
                    <a:pt x="32" y="1"/>
                  </a:moveTo>
                  <a:cubicBezTo>
                    <a:pt x="17" y="1"/>
                    <a:pt x="1" y="1"/>
                    <a:pt x="1" y="16"/>
                  </a:cubicBezTo>
                  <a:cubicBezTo>
                    <a:pt x="1" y="32"/>
                    <a:pt x="17" y="48"/>
                    <a:pt x="32" y="48"/>
                  </a:cubicBezTo>
                  <a:cubicBezTo>
                    <a:pt x="1053" y="158"/>
                    <a:pt x="1776" y="409"/>
                    <a:pt x="1776" y="409"/>
                  </a:cubicBezTo>
                  <a:lnTo>
                    <a:pt x="1792" y="409"/>
                  </a:lnTo>
                  <a:cubicBezTo>
                    <a:pt x="1808" y="409"/>
                    <a:pt x="1808" y="393"/>
                    <a:pt x="1823" y="393"/>
                  </a:cubicBezTo>
                  <a:cubicBezTo>
                    <a:pt x="1823" y="378"/>
                    <a:pt x="1808" y="362"/>
                    <a:pt x="1792" y="346"/>
                  </a:cubicBezTo>
                  <a:cubicBezTo>
                    <a:pt x="1792" y="346"/>
                    <a:pt x="1069" y="95"/>
                    <a:pt x="32" y="1"/>
                  </a:cubicBezTo>
                  <a:close/>
                </a:path>
              </a:pathLst>
            </a:custGeom>
            <a:solidFill>
              <a:srgbClr val="C0B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651;p68">
              <a:extLst>
                <a:ext uri="{FF2B5EF4-FFF2-40B4-BE49-F238E27FC236}">
                  <a16:creationId xmlns:a16="http://schemas.microsoft.com/office/drawing/2014/main" id="{7E9899BE-87C5-49B3-9A80-4F19178CA022}"/>
                </a:ext>
              </a:extLst>
            </p:cNvPr>
            <p:cNvSpPr/>
            <p:nvPr/>
          </p:nvSpPr>
          <p:spPr>
            <a:xfrm>
              <a:off x="-1472525" y="3650950"/>
              <a:ext cx="33025" cy="35750"/>
            </a:xfrm>
            <a:custGeom>
              <a:avLst/>
              <a:gdLst/>
              <a:ahLst/>
              <a:cxnLst/>
              <a:rect l="l" t="t" r="r" b="b"/>
              <a:pathLst>
                <a:path w="1321" h="1430" extrusionOk="0">
                  <a:moveTo>
                    <a:pt x="1257" y="0"/>
                  </a:moveTo>
                  <a:cubicBezTo>
                    <a:pt x="126" y="817"/>
                    <a:pt x="0" y="1383"/>
                    <a:pt x="0" y="1398"/>
                  </a:cubicBezTo>
                  <a:lnTo>
                    <a:pt x="95" y="1430"/>
                  </a:lnTo>
                  <a:cubicBezTo>
                    <a:pt x="95" y="1414"/>
                    <a:pt x="220" y="880"/>
                    <a:pt x="1320" y="79"/>
                  </a:cubicBezTo>
                  <a:lnTo>
                    <a:pt x="1257" y="0"/>
                  </a:lnTo>
                  <a:close/>
                </a:path>
              </a:pathLst>
            </a:custGeom>
            <a:solidFill>
              <a:srgbClr val="C0B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652;p68">
              <a:extLst>
                <a:ext uri="{FF2B5EF4-FFF2-40B4-BE49-F238E27FC236}">
                  <a16:creationId xmlns:a16="http://schemas.microsoft.com/office/drawing/2014/main" id="{7890B856-2823-4B8C-8B24-2617B8CAD86E}"/>
                </a:ext>
              </a:extLst>
            </p:cNvPr>
            <p:cNvSpPr/>
            <p:nvPr/>
          </p:nvSpPr>
          <p:spPr>
            <a:xfrm>
              <a:off x="-1456825" y="3628450"/>
              <a:ext cx="44425" cy="37100"/>
            </a:xfrm>
            <a:custGeom>
              <a:avLst/>
              <a:gdLst/>
              <a:ahLst/>
              <a:cxnLst/>
              <a:rect l="l" t="t" r="r" b="b"/>
              <a:pathLst>
                <a:path w="1777" h="1484" extrusionOk="0">
                  <a:moveTo>
                    <a:pt x="1528" y="0"/>
                  </a:moveTo>
                  <a:cubicBezTo>
                    <a:pt x="346" y="0"/>
                    <a:pt x="1" y="1450"/>
                    <a:pt x="1" y="1450"/>
                  </a:cubicBezTo>
                  <a:cubicBezTo>
                    <a:pt x="1" y="1450"/>
                    <a:pt x="38" y="1483"/>
                    <a:pt x="168" y="1483"/>
                  </a:cubicBezTo>
                  <a:cubicBezTo>
                    <a:pt x="306" y="1483"/>
                    <a:pt x="548" y="1446"/>
                    <a:pt x="959" y="1293"/>
                  </a:cubicBezTo>
                  <a:cubicBezTo>
                    <a:pt x="1760" y="994"/>
                    <a:pt x="1776" y="20"/>
                    <a:pt x="1776" y="20"/>
                  </a:cubicBezTo>
                  <a:cubicBezTo>
                    <a:pt x="1690" y="7"/>
                    <a:pt x="1607" y="0"/>
                    <a:pt x="1528" y="0"/>
                  </a:cubicBezTo>
                  <a:close/>
                </a:path>
              </a:pathLst>
            </a:custGeom>
            <a:solidFill>
              <a:srgbClr val="C0B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653;p68">
              <a:extLst>
                <a:ext uri="{FF2B5EF4-FFF2-40B4-BE49-F238E27FC236}">
                  <a16:creationId xmlns:a16="http://schemas.microsoft.com/office/drawing/2014/main" id="{AC4FB772-F5E0-4F80-B313-C7A48A047CFD}"/>
                </a:ext>
              </a:extLst>
            </p:cNvPr>
            <p:cNvSpPr/>
            <p:nvPr/>
          </p:nvSpPr>
          <p:spPr>
            <a:xfrm>
              <a:off x="-1457600" y="3634150"/>
              <a:ext cx="35375" cy="31350"/>
            </a:xfrm>
            <a:custGeom>
              <a:avLst/>
              <a:gdLst/>
              <a:ahLst/>
              <a:cxnLst/>
              <a:rect l="l" t="t" r="r" b="b"/>
              <a:pathLst>
                <a:path w="1415" h="1254" extrusionOk="0">
                  <a:moveTo>
                    <a:pt x="1389" y="0"/>
                  </a:moveTo>
                  <a:cubicBezTo>
                    <a:pt x="1383" y="0"/>
                    <a:pt x="1375" y="4"/>
                    <a:pt x="1367" y="12"/>
                  </a:cubicBezTo>
                  <a:cubicBezTo>
                    <a:pt x="519" y="609"/>
                    <a:pt x="16" y="1191"/>
                    <a:pt x="16" y="1206"/>
                  </a:cubicBezTo>
                  <a:cubicBezTo>
                    <a:pt x="0" y="1206"/>
                    <a:pt x="0" y="1238"/>
                    <a:pt x="16" y="1238"/>
                  </a:cubicBezTo>
                  <a:cubicBezTo>
                    <a:pt x="16" y="1253"/>
                    <a:pt x="32" y="1253"/>
                    <a:pt x="32" y="1253"/>
                  </a:cubicBezTo>
                  <a:cubicBezTo>
                    <a:pt x="47" y="1253"/>
                    <a:pt x="47" y="1238"/>
                    <a:pt x="63" y="1238"/>
                  </a:cubicBezTo>
                  <a:cubicBezTo>
                    <a:pt x="63" y="1238"/>
                    <a:pt x="566" y="656"/>
                    <a:pt x="1399" y="59"/>
                  </a:cubicBezTo>
                  <a:cubicBezTo>
                    <a:pt x="1414" y="44"/>
                    <a:pt x="1414" y="28"/>
                    <a:pt x="1399" y="12"/>
                  </a:cubicBezTo>
                  <a:cubicBezTo>
                    <a:pt x="1399" y="4"/>
                    <a:pt x="1395" y="0"/>
                    <a:pt x="1389" y="0"/>
                  </a:cubicBezTo>
                  <a:close/>
                </a:path>
              </a:pathLst>
            </a:custGeom>
            <a:solidFill>
              <a:srgbClr val="C0B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654;p68">
              <a:extLst>
                <a:ext uri="{FF2B5EF4-FFF2-40B4-BE49-F238E27FC236}">
                  <a16:creationId xmlns:a16="http://schemas.microsoft.com/office/drawing/2014/main" id="{EE5ECABA-9AC9-4127-BF95-3C2BB9DD81E3}"/>
                </a:ext>
              </a:extLst>
            </p:cNvPr>
            <p:cNvSpPr/>
            <p:nvPr/>
          </p:nvSpPr>
          <p:spPr>
            <a:xfrm>
              <a:off x="-1510225" y="3675300"/>
              <a:ext cx="40075" cy="15325"/>
            </a:xfrm>
            <a:custGeom>
              <a:avLst/>
              <a:gdLst/>
              <a:ahLst/>
              <a:cxnLst/>
              <a:rect l="l" t="t" r="r" b="b"/>
              <a:pathLst>
                <a:path w="1603" h="613" extrusionOk="0">
                  <a:moveTo>
                    <a:pt x="0" y="0"/>
                  </a:moveTo>
                  <a:lnTo>
                    <a:pt x="0" y="94"/>
                  </a:lnTo>
                  <a:cubicBezTo>
                    <a:pt x="817" y="173"/>
                    <a:pt x="1540" y="613"/>
                    <a:pt x="1540" y="613"/>
                  </a:cubicBezTo>
                  <a:lnTo>
                    <a:pt x="1603" y="534"/>
                  </a:lnTo>
                  <a:cubicBezTo>
                    <a:pt x="1571" y="519"/>
                    <a:pt x="848" y="79"/>
                    <a:pt x="0" y="0"/>
                  </a:cubicBezTo>
                  <a:close/>
                </a:path>
              </a:pathLst>
            </a:custGeom>
            <a:solidFill>
              <a:srgbClr val="C0B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655;p68">
              <a:extLst>
                <a:ext uri="{FF2B5EF4-FFF2-40B4-BE49-F238E27FC236}">
                  <a16:creationId xmlns:a16="http://schemas.microsoft.com/office/drawing/2014/main" id="{93A58FFA-89B5-4E69-A936-4CE6F58EBCB2}"/>
                </a:ext>
              </a:extLst>
            </p:cNvPr>
            <p:cNvSpPr/>
            <p:nvPr/>
          </p:nvSpPr>
          <p:spPr>
            <a:xfrm>
              <a:off x="-1546775" y="3659875"/>
              <a:ext cx="55425" cy="26900"/>
            </a:xfrm>
            <a:custGeom>
              <a:avLst/>
              <a:gdLst/>
              <a:ahLst/>
              <a:cxnLst/>
              <a:rect l="l" t="t" r="r" b="b"/>
              <a:pathLst>
                <a:path w="2217" h="1076" extrusionOk="0">
                  <a:moveTo>
                    <a:pt x="754" y="1"/>
                  </a:moveTo>
                  <a:cubicBezTo>
                    <a:pt x="516" y="1"/>
                    <a:pt x="261" y="68"/>
                    <a:pt x="1" y="240"/>
                  </a:cubicBezTo>
                  <a:cubicBezTo>
                    <a:pt x="1" y="240"/>
                    <a:pt x="397" y="1076"/>
                    <a:pt x="1203" y="1076"/>
                  </a:cubicBezTo>
                  <a:cubicBezTo>
                    <a:pt x="1231" y="1076"/>
                    <a:pt x="1260" y="1075"/>
                    <a:pt x="1289" y="1073"/>
                  </a:cubicBezTo>
                  <a:cubicBezTo>
                    <a:pt x="2138" y="1010"/>
                    <a:pt x="2216" y="806"/>
                    <a:pt x="2216" y="806"/>
                  </a:cubicBezTo>
                  <a:cubicBezTo>
                    <a:pt x="2216" y="806"/>
                    <a:pt x="1582" y="1"/>
                    <a:pt x="754" y="1"/>
                  </a:cubicBezTo>
                  <a:close/>
                </a:path>
              </a:pathLst>
            </a:custGeom>
            <a:solidFill>
              <a:srgbClr val="C0B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656;p68">
              <a:extLst>
                <a:ext uri="{FF2B5EF4-FFF2-40B4-BE49-F238E27FC236}">
                  <a16:creationId xmlns:a16="http://schemas.microsoft.com/office/drawing/2014/main" id="{5CC66841-8F66-40FE-8DC5-9BE2FCDD8FB5}"/>
                </a:ext>
              </a:extLst>
            </p:cNvPr>
            <p:cNvSpPr/>
            <p:nvPr/>
          </p:nvSpPr>
          <p:spPr>
            <a:xfrm>
              <a:off x="-1535375" y="3666650"/>
              <a:ext cx="44800" cy="14175"/>
            </a:xfrm>
            <a:custGeom>
              <a:avLst/>
              <a:gdLst/>
              <a:ahLst/>
              <a:cxnLst/>
              <a:rect l="l" t="t" r="r" b="b"/>
              <a:pathLst>
                <a:path w="1792" h="567" extrusionOk="0">
                  <a:moveTo>
                    <a:pt x="32" y="0"/>
                  </a:moveTo>
                  <a:cubicBezTo>
                    <a:pt x="16" y="0"/>
                    <a:pt x="1" y="0"/>
                    <a:pt x="1" y="16"/>
                  </a:cubicBezTo>
                  <a:cubicBezTo>
                    <a:pt x="1" y="32"/>
                    <a:pt x="16" y="48"/>
                    <a:pt x="32" y="48"/>
                  </a:cubicBezTo>
                  <a:cubicBezTo>
                    <a:pt x="1038" y="252"/>
                    <a:pt x="1729" y="550"/>
                    <a:pt x="1745" y="566"/>
                  </a:cubicBezTo>
                  <a:lnTo>
                    <a:pt x="1760" y="566"/>
                  </a:lnTo>
                  <a:cubicBezTo>
                    <a:pt x="1760" y="566"/>
                    <a:pt x="1776" y="550"/>
                    <a:pt x="1776" y="550"/>
                  </a:cubicBezTo>
                  <a:cubicBezTo>
                    <a:pt x="1792" y="535"/>
                    <a:pt x="1776" y="519"/>
                    <a:pt x="1760" y="503"/>
                  </a:cubicBezTo>
                  <a:cubicBezTo>
                    <a:pt x="1760" y="503"/>
                    <a:pt x="1053" y="189"/>
                    <a:pt x="32" y="0"/>
                  </a:cubicBezTo>
                  <a:close/>
                </a:path>
              </a:pathLst>
            </a:custGeom>
            <a:solidFill>
              <a:srgbClr val="C0B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657;p68">
              <a:extLst>
                <a:ext uri="{FF2B5EF4-FFF2-40B4-BE49-F238E27FC236}">
                  <a16:creationId xmlns:a16="http://schemas.microsoft.com/office/drawing/2014/main" id="{F18D5422-0915-4205-8410-C81534255849}"/>
                </a:ext>
              </a:extLst>
            </p:cNvPr>
            <p:cNvSpPr/>
            <p:nvPr/>
          </p:nvSpPr>
          <p:spPr>
            <a:xfrm>
              <a:off x="-1647325" y="3409700"/>
              <a:ext cx="33025" cy="25250"/>
            </a:xfrm>
            <a:custGeom>
              <a:avLst/>
              <a:gdLst/>
              <a:ahLst/>
              <a:cxnLst/>
              <a:rect l="l" t="t" r="r" b="b"/>
              <a:pathLst>
                <a:path w="1321" h="1010" extrusionOk="0">
                  <a:moveTo>
                    <a:pt x="216" y="1"/>
                  </a:moveTo>
                  <a:cubicBezTo>
                    <a:pt x="89" y="1"/>
                    <a:pt x="1" y="19"/>
                    <a:pt x="1" y="19"/>
                  </a:cubicBezTo>
                  <a:cubicBezTo>
                    <a:pt x="48" y="993"/>
                    <a:pt x="1242" y="1009"/>
                    <a:pt x="1242" y="1009"/>
                  </a:cubicBezTo>
                  <a:cubicBezTo>
                    <a:pt x="1242" y="1009"/>
                    <a:pt x="1321" y="883"/>
                    <a:pt x="1006" y="381"/>
                  </a:cubicBezTo>
                  <a:cubicBezTo>
                    <a:pt x="795" y="59"/>
                    <a:pt x="443" y="1"/>
                    <a:pt x="216" y="1"/>
                  </a:cubicBezTo>
                  <a:close/>
                </a:path>
              </a:pathLst>
            </a:custGeom>
            <a:solidFill>
              <a:srgbClr val="C0B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658;p68">
              <a:extLst>
                <a:ext uri="{FF2B5EF4-FFF2-40B4-BE49-F238E27FC236}">
                  <a16:creationId xmlns:a16="http://schemas.microsoft.com/office/drawing/2014/main" id="{55587EB6-7F09-4839-BB60-A9CB13A2F014}"/>
                </a:ext>
              </a:extLst>
            </p:cNvPr>
            <p:cNvSpPr/>
            <p:nvPr/>
          </p:nvSpPr>
          <p:spPr>
            <a:xfrm>
              <a:off x="-1642200" y="3416050"/>
              <a:ext cx="26725" cy="19675"/>
            </a:xfrm>
            <a:custGeom>
              <a:avLst/>
              <a:gdLst/>
              <a:ahLst/>
              <a:cxnLst/>
              <a:rect l="l" t="t" r="r" b="b"/>
              <a:pathLst>
                <a:path w="1069" h="787" extrusionOk="0">
                  <a:moveTo>
                    <a:pt x="16" y="1"/>
                  </a:moveTo>
                  <a:cubicBezTo>
                    <a:pt x="0" y="17"/>
                    <a:pt x="0" y="32"/>
                    <a:pt x="16" y="32"/>
                  </a:cubicBezTo>
                  <a:cubicBezTo>
                    <a:pt x="550" y="519"/>
                    <a:pt x="1021" y="771"/>
                    <a:pt x="1037" y="787"/>
                  </a:cubicBezTo>
                  <a:cubicBezTo>
                    <a:pt x="1053" y="787"/>
                    <a:pt x="1053" y="771"/>
                    <a:pt x="1053" y="771"/>
                  </a:cubicBezTo>
                  <a:cubicBezTo>
                    <a:pt x="1069" y="755"/>
                    <a:pt x="1053" y="755"/>
                    <a:pt x="1053" y="739"/>
                  </a:cubicBezTo>
                  <a:cubicBezTo>
                    <a:pt x="1053" y="739"/>
                    <a:pt x="582" y="488"/>
                    <a:pt x="47" y="1"/>
                  </a:cubicBezTo>
                  <a:close/>
                </a:path>
              </a:pathLst>
            </a:custGeom>
            <a:solidFill>
              <a:srgbClr val="C0B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659;p68">
              <a:extLst>
                <a:ext uri="{FF2B5EF4-FFF2-40B4-BE49-F238E27FC236}">
                  <a16:creationId xmlns:a16="http://schemas.microsoft.com/office/drawing/2014/main" id="{F08EB135-94C9-424D-8FD2-2225C297B156}"/>
                </a:ext>
              </a:extLst>
            </p:cNvPr>
            <p:cNvSpPr/>
            <p:nvPr/>
          </p:nvSpPr>
          <p:spPr>
            <a:xfrm>
              <a:off x="-1681875" y="3537375"/>
              <a:ext cx="187375" cy="201750"/>
            </a:xfrm>
            <a:custGeom>
              <a:avLst/>
              <a:gdLst/>
              <a:ahLst/>
              <a:cxnLst/>
              <a:rect l="l" t="t" r="r" b="b"/>
              <a:pathLst>
                <a:path w="7495" h="8070" extrusionOk="0">
                  <a:moveTo>
                    <a:pt x="2276" y="1"/>
                  </a:moveTo>
                  <a:cubicBezTo>
                    <a:pt x="2160" y="1"/>
                    <a:pt x="2035" y="21"/>
                    <a:pt x="1901" y="65"/>
                  </a:cubicBezTo>
                  <a:cubicBezTo>
                    <a:pt x="0" y="710"/>
                    <a:pt x="3001" y="4103"/>
                    <a:pt x="3001" y="4103"/>
                  </a:cubicBezTo>
                  <a:cubicBezTo>
                    <a:pt x="3001" y="4103"/>
                    <a:pt x="1990" y="3611"/>
                    <a:pt x="1313" y="3611"/>
                  </a:cubicBezTo>
                  <a:cubicBezTo>
                    <a:pt x="943" y="3611"/>
                    <a:pt x="673" y="3758"/>
                    <a:pt x="723" y="4213"/>
                  </a:cubicBezTo>
                  <a:cubicBezTo>
                    <a:pt x="846" y="5476"/>
                    <a:pt x="3868" y="5803"/>
                    <a:pt x="3987" y="5815"/>
                  </a:cubicBezTo>
                  <a:lnTo>
                    <a:pt x="3987" y="5815"/>
                  </a:lnTo>
                  <a:cubicBezTo>
                    <a:pt x="3978" y="5814"/>
                    <a:pt x="3952" y="5812"/>
                    <a:pt x="3911" y="5812"/>
                  </a:cubicBezTo>
                  <a:cubicBezTo>
                    <a:pt x="3646" y="5812"/>
                    <a:pt x="2774" y="5900"/>
                    <a:pt x="2011" y="6978"/>
                  </a:cubicBezTo>
                  <a:cubicBezTo>
                    <a:pt x="1634" y="7497"/>
                    <a:pt x="2027" y="7779"/>
                    <a:pt x="2640" y="7937"/>
                  </a:cubicBezTo>
                  <a:cubicBezTo>
                    <a:pt x="2978" y="8027"/>
                    <a:pt x="3320" y="8070"/>
                    <a:pt x="3659" y="8070"/>
                  </a:cubicBezTo>
                  <a:cubicBezTo>
                    <a:pt x="5036" y="8070"/>
                    <a:pt x="6352" y="7353"/>
                    <a:pt x="7070" y="6130"/>
                  </a:cubicBezTo>
                  <a:cubicBezTo>
                    <a:pt x="7353" y="5643"/>
                    <a:pt x="7495" y="5140"/>
                    <a:pt x="7416" y="4669"/>
                  </a:cubicBezTo>
                  <a:cubicBezTo>
                    <a:pt x="7357" y="4331"/>
                    <a:pt x="7156" y="4208"/>
                    <a:pt x="6894" y="4208"/>
                  </a:cubicBezTo>
                  <a:cubicBezTo>
                    <a:pt x="6181" y="4208"/>
                    <a:pt x="5012" y="5124"/>
                    <a:pt x="5012" y="5124"/>
                  </a:cubicBezTo>
                  <a:cubicBezTo>
                    <a:pt x="5012" y="5124"/>
                    <a:pt x="6960" y="2752"/>
                    <a:pt x="6002" y="2186"/>
                  </a:cubicBezTo>
                  <a:cubicBezTo>
                    <a:pt x="5884" y="2116"/>
                    <a:pt x="5764" y="2085"/>
                    <a:pt x="5643" y="2085"/>
                  </a:cubicBezTo>
                  <a:cubicBezTo>
                    <a:pt x="4798" y="2085"/>
                    <a:pt x="3944" y="3600"/>
                    <a:pt x="3944" y="3600"/>
                  </a:cubicBezTo>
                  <a:cubicBezTo>
                    <a:pt x="3944" y="3600"/>
                    <a:pt x="3822" y="1"/>
                    <a:pt x="2276" y="1"/>
                  </a:cubicBezTo>
                  <a:close/>
                </a:path>
              </a:pathLst>
            </a:custGeom>
            <a:solidFill>
              <a:srgbClr val="5A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660;p68">
              <a:extLst>
                <a:ext uri="{FF2B5EF4-FFF2-40B4-BE49-F238E27FC236}">
                  <a16:creationId xmlns:a16="http://schemas.microsoft.com/office/drawing/2014/main" id="{7B2BEC4A-8221-4D1A-8D66-B2D38B364938}"/>
                </a:ext>
              </a:extLst>
            </p:cNvPr>
            <p:cNvSpPr/>
            <p:nvPr/>
          </p:nvSpPr>
          <p:spPr>
            <a:xfrm>
              <a:off x="-1631600" y="3541350"/>
              <a:ext cx="83675" cy="185800"/>
            </a:xfrm>
            <a:custGeom>
              <a:avLst/>
              <a:gdLst/>
              <a:ahLst/>
              <a:cxnLst/>
              <a:rect l="l" t="t" r="r" b="b"/>
              <a:pathLst>
                <a:path w="3347" h="7432" fill="none" extrusionOk="0">
                  <a:moveTo>
                    <a:pt x="3347" y="7432"/>
                  </a:moveTo>
                  <a:cubicBezTo>
                    <a:pt x="3347" y="7432"/>
                    <a:pt x="126" y="1320"/>
                    <a:pt x="0" y="1"/>
                  </a:cubicBezTo>
                </a:path>
              </a:pathLst>
            </a:custGeom>
            <a:noFill/>
            <a:ln w="31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661;p68">
              <a:extLst>
                <a:ext uri="{FF2B5EF4-FFF2-40B4-BE49-F238E27FC236}">
                  <a16:creationId xmlns:a16="http://schemas.microsoft.com/office/drawing/2014/main" id="{E345558A-9CF3-4607-8D12-F92AABAFD578}"/>
                </a:ext>
              </a:extLst>
            </p:cNvPr>
            <p:cNvSpPr/>
            <p:nvPr/>
          </p:nvSpPr>
          <p:spPr>
            <a:xfrm>
              <a:off x="-1596650" y="3676075"/>
              <a:ext cx="66800" cy="34200"/>
            </a:xfrm>
            <a:custGeom>
              <a:avLst/>
              <a:gdLst/>
              <a:ahLst/>
              <a:cxnLst/>
              <a:rect l="l" t="t" r="r" b="b"/>
              <a:pathLst>
                <a:path w="2672" h="1368" fill="none" extrusionOk="0">
                  <a:moveTo>
                    <a:pt x="1" y="1226"/>
                  </a:moveTo>
                  <a:lnTo>
                    <a:pt x="1603" y="1367"/>
                  </a:lnTo>
                  <a:lnTo>
                    <a:pt x="2672" y="1"/>
                  </a:lnTo>
                </a:path>
              </a:pathLst>
            </a:custGeom>
            <a:noFill/>
            <a:ln w="31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662;p68">
              <a:extLst>
                <a:ext uri="{FF2B5EF4-FFF2-40B4-BE49-F238E27FC236}">
                  <a16:creationId xmlns:a16="http://schemas.microsoft.com/office/drawing/2014/main" id="{F3D7E994-D183-4C98-881A-DB45AA893187}"/>
                </a:ext>
              </a:extLst>
            </p:cNvPr>
            <p:cNvSpPr/>
            <p:nvPr/>
          </p:nvSpPr>
          <p:spPr>
            <a:xfrm>
              <a:off x="-1637875" y="3610475"/>
              <a:ext cx="93875" cy="52275"/>
            </a:xfrm>
            <a:custGeom>
              <a:avLst/>
              <a:gdLst/>
              <a:ahLst/>
              <a:cxnLst/>
              <a:rect l="l" t="t" r="r" b="b"/>
              <a:pathLst>
                <a:path w="3755" h="2091" fill="none" extrusionOk="0">
                  <a:moveTo>
                    <a:pt x="0" y="1493"/>
                  </a:moveTo>
                  <a:lnTo>
                    <a:pt x="2294" y="2090"/>
                  </a:lnTo>
                  <a:lnTo>
                    <a:pt x="3755" y="1"/>
                  </a:lnTo>
                </a:path>
              </a:pathLst>
            </a:custGeom>
            <a:noFill/>
            <a:ln w="31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663;p68">
              <a:extLst>
                <a:ext uri="{FF2B5EF4-FFF2-40B4-BE49-F238E27FC236}">
                  <a16:creationId xmlns:a16="http://schemas.microsoft.com/office/drawing/2014/main" id="{0F099FA6-3BBB-4757-868B-57499571F282}"/>
                </a:ext>
              </a:extLst>
            </p:cNvPr>
            <p:cNvSpPr/>
            <p:nvPr/>
          </p:nvSpPr>
          <p:spPr>
            <a:xfrm>
              <a:off x="-1620200" y="3607350"/>
              <a:ext cx="30650" cy="17300"/>
            </a:xfrm>
            <a:custGeom>
              <a:avLst/>
              <a:gdLst/>
              <a:ahLst/>
              <a:cxnLst/>
              <a:rect l="l" t="t" r="r" b="b"/>
              <a:pathLst>
                <a:path w="1226" h="692" fill="none" extrusionOk="0">
                  <a:moveTo>
                    <a:pt x="0" y="471"/>
                  </a:moveTo>
                  <a:lnTo>
                    <a:pt x="801" y="691"/>
                  </a:lnTo>
                  <a:lnTo>
                    <a:pt x="1226" y="0"/>
                  </a:lnTo>
                </a:path>
              </a:pathLst>
            </a:custGeom>
            <a:noFill/>
            <a:ln w="31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664;p68">
              <a:extLst>
                <a:ext uri="{FF2B5EF4-FFF2-40B4-BE49-F238E27FC236}">
                  <a16:creationId xmlns:a16="http://schemas.microsoft.com/office/drawing/2014/main" id="{850A6ADE-E8FA-4309-9D0E-8D95E17E2CA5}"/>
                </a:ext>
              </a:extLst>
            </p:cNvPr>
            <p:cNvSpPr/>
            <p:nvPr/>
          </p:nvSpPr>
          <p:spPr>
            <a:xfrm>
              <a:off x="-1632775" y="3576325"/>
              <a:ext cx="31050" cy="20050"/>
            </a:xfrm>
            <a:custGeom>
              <a:avLst/>
              <a:gdLst/>
              <a:ahLst/>
              <a:cxnLst/>
              <a:rect l="l" t="t" r="r" b="b"/>
              <a:pathLst>
                <a:path w="1242" h="802" fill="none" extrusionOk="0">
                  <a:moveTo>
                    <a:pt x="0" y="550"/>
                  </a:moveTo>
                  <a:lnTo>
                    <a:pt x="833" y="801"/>
                  </a:lnTo>
                  <a:lnTo>
                    <a:pt x="1241" y="0"/>
                  </a:lnTo>
                </a:path>
              </a:pathLst>
            </a:custGeom>
            <a:noFill/>
            <a:ln w="31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665;p68">
              <a:extLst>
                <a:ext uri="{FF2B5EF4-FFF2-40B4-BE49-F238E27FC236}">
                  <a16:creationId xmlns:a16="http://schemas.microsoft.com/office/drawing/2014/main" id="{7B19C55C-2834-4965-9C2F-1B4DBAA72BCF}"/>
                </a:ext>
              </a:extLst>
            </p:cNvPr>
            <p:cNvSpPr/>
            <p:nvPr/>
          </p:nvSpPr>
          <p:spPr>
            <a:xfrm>
              <a:off x="-1643375" y="3548025"/>
              <a:ext cx="29875" cy="17325"/>
            </a:xfrm>
            <a:custGeom>
              <a:avLst/>
              <a:gdLst/>
              <a:ahLst/>
              <a:cxnLst/>
              <a:rect l="l" t="t" r="r" b="b"/>
              <a:pathLst>
                <a:path w="1195" h="693" fill="none" extrusionOk="0">
                  <a:moveTo>
                    <a:pt x="0" y="504"/>
                  </a:moveTo>
                  <a:lnTo>
                    <a:pt x="739" y="692"/>
                  </a:lnTo>
                  <a:lnTo>
                    <a:pt x="1194" y="1"/>
                  </a:lnTo>
                </a:path>
              </a:pathLst>
            </a:custGeom>
            <a:noFill/>
            <a:ln w="31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666;p68">
              <a:extLst>
                <a:ext uri="{FF2B5EF4-FFF2-40B4-BE49-F238E27FC236}">
                  <a16:creationId xmlns:a16="http://schemas.microsoft.com/office/drawing/2014/main" id="{D19FA10E-70E0-4BA7-BA6C-0967C7FCDCDF}"/>
                </a:ext>
              </a:extLst>
            </p:cNvPr>
            <p:cNvSpPr/>
            <p:nvPr/>
          </p:nvSpPr>
          <p:spPr>
            <a:xfrm>
              <a:off x="-1629250" y="3658000"/>
              <a:ext cx="297750" cy="166575"/>
            </a:xfrm>
            <a:custGeom>
              <a:avLst/>
              <a:gdLst/>
              <a:ahLst/>
              <a:cxnLst/>
              <a:rect l="l" t="t" r="r" b="b"/>
              <a:pathLst>
                <a:path w="11910" h="6663" extrusionOk="0">
                  <a:moveTo>
                    <a:pt x="3331" y="1"/>
                  </a:moveTo>
                  <a:cubicBezTo>
                    <a:pt x="1493" y="1"/>
                    <a:pt x="1" y="1493"/>
                    <a:pt x="1" y="3332"/>
                  </a:cubicBezTo>
                  <a:cubicBezTo>
                    <a:pt x="1" y="5170"/>
                    <a:pt x="1493" y="6662"/>
                    <a:pt x="3331" y="6662"/>
                  </a:cubicBezTo>
                  <a:lnTo>
                    <a:pt x="11910" y="6662"/>
                  </a:lnTo>
                  <a:lnTo>
                    <a:pt x="11910" y="1"/>
                  </a:lnTo>
                  <a:close/>
                </a:path>
              </a:pathLst>
            </a:custGeom>
            <a:solidFill>
              <a:srgbClr val="EEBD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667;p68">
              <a:extLst>
                <a:ext uri="{FF2B5EF4-FFF2-40B4-BE49-F238E27FC236}">
                  <a16:creationId xmlns:a16="http://schemas.microsoft.com/office/drawing/2014/main" id="{7DF337B7-C34C-45B6-B552-7B6667596624}"/>
                </a:ext>
              </a:extLst>
            </p:cNvPr>
            <p:cNvSpPr/>
            <p:nvPr/>
          </p:nvSpPr>
          <p:spPr>
            <a:xfrm>
              <a:off x="-1587600" y="3692175"/>
              <a:ext cx="232925" cy="104125"/>
            </a:xfrm>
            <a:custGeom>
              <a:avLst/>
              <a:gdLst/>
              <a:ahLst/>
              <a:cxnLst/>
              <a:rect l="l" t="t" r="r" b="b"/>
              <a:pathLst>
                <a:path w="9317" h="4165" extrusionOk="0">
                  <a:moveTo>
                    <a:pt x="2090" y="1"/>
                  </a:moveTo>
                  <a:cubicBezTo>
                    <a:pt x="943" y="1"/>
                    <a:pt x="0" y="928"/>
                    <a:pt x="0" y="2075"/>
                  </a:cubicBezTo>
                  <a:cubicBezTo>
                    <a:pt x="0" y="3237"/>
                    <a:pt x="943" y="4164"/>
                    <a:pt x="2090" y="4164"/>
                  </a:cubicBezTo>
                  <a:lnTo>
                    <a:pt x="9317" y="4164"/>
                  </a:lnTo>
                  <a:lnTo>
                    <a:pt x="9317" y="1"/>
                  </a:lnTo>
                  <a:close/>
                </a:path>
              </a:pathLst>
            </a:custGeom>
            <a:solidFill>
              <a:srgbClr val="E562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668;p68">
              <a:extLst>
                <a:ext uri="{FF2B5EF4-FFF2-40B4-BE49-F238E27FC236}">
                  <a16:creationId xmlns:a16="http://schemas.microsoft.com/office/drawing/2014/main" id="{BBDAB7D2-71F7-47F3-8EDF-D73A75B3334B}"/>
                </a:ext>
              </a:extLst>
            </p:cNvPr>
            <p:cNvSpPr/>
            <p:nvPr/>
          </p:nvSpPr>
          <p:spPr>
            <a:xfrm>
              <a:off x="-1414400" y="3658000"/>
              <a:ext cx="503175" cy="166575"/>
            </a:xfrm>
            <a:custGeom>
              <a:avLst/>
              <a:gdLst/>
              <a:ahLst/>
              <a:cxnLst/>
              <a:rect l="l" t="t" r="r" b="b"/>
              <a:pathLst>
                <a:path w="20127" h="6663" extrusionOk="0">
                  <a:moveTo>
                    <a:pt x="3316" y="1"/>
                  </a:moveTo>
                  <a:cubicBezTo>
                    <a:pt x="1477" y="1"/>
                    <a:pt x="1" y="1493"/>
                    <a:pt x="1" y="3332"/>
                  </a:cubicBezTo>
                  <a:cubicBezTo>
                    <a:pt x="1" y="5170"/>
                    <a:pt x="1477" y="6662"/>
                    <a:pt x="3316" y="6662"/>
                  </a:cubicBezTo>
                  <a:lnTo>
                    <a:pt x="19388" y="6662"/>
                  </a:lnTo>
                  <a:cubicBezTo>
                    <a:pt x="19781" y="6662"/>
                    <a:pt x="20126" y="6332"/>
                    <a:pt x="20126" y="5924"/>
                  </a:cubicBezTo>
                  <a:lnTo>
                    <a:pt x="20126" y="739"/>
                  </a:lnTo>
                  <a:cubicBezTo>
                    <a:pt x="20126" y="331"/>
                    <a:pt x="19796" y="1"/>
                    <a:pt x="19388" y="1"/>
                  </a:cubicBezTo>
                  <a:close/>
                </a:path>
              </a:pathLst>
            </a:custGeom>
            <a:solidFill>
              <a:srgbClr val="EEBD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669;p68">
              <a:extLst>
                <a:ext uri="{FF2B5EF4-FFF2-40B4-BE49-F238E27FC236}">
                  <a16:creationId xmlns:a16="http://schemas.microsoft.com/office/drawing/2014/main" id="{24AE5E69-239A-4A5A-8F7D-FFB867E3AC4D}"/>
                </a:ext>
              </a:extLst>
            </p:cNvPr>
            <p:cNvSpPr/>
            <p:nvPr/>
          </p:nvSpPr>
          <p:spPr>
            <a:xfrm>
              <a:off x="-1394750" y="3674500"/>
              <a:ext cx="483525" cy="133575"/>
            </a:xfrm>
            <a:custGeom>
              <a:avLst/>
              <a:gdLst/>
              <a:ahLst/>
              <a:cxnLst/>
              <a:rect l="l" t="t" r="r" b="b"/>
              <a:pathLst>
                <a:path w="19341" h="5343" extrusionOk="0">
                  <a:moveTo>
                    <a:pt x="1870" y="1"/>
                  </a:moveTo>
                  <a:cubicBezTo>
                    <a:pt x="833" y="1"/>
                    <a:pt x="0" y="1195"/>
                    <a:pt x="0" y="2672"/>
                  </a:cubicBezTo>
                  <a:cubicBezTo>
                    <a:pt x="0" y="4148"/>
                    <a:pt x="833" y="5342"/>
                    <a:pt x="1870" y="5342"/>
                  </a:cubicBezTo>
                  <a:lnTo>
                    <a:pt x="19340" y="5342"/>
                  </a:lnTo>
                  <a:lnTo>
                    <a:pt x="193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670;p68">
              <a:extLst>
                <a:ext uri="{FF2B5EF4-FFF2-40B4-BE49-F238E27FC236}">
                  <a16:creationId xmlns:a16="http://schemas.microsoft.com/office/drawing/2014/main" id="{2E4A98D6-F5DB-4A24-BF2C-2ED0EB69CAE2}"/>
                </a:ext>
              </a:extLst>
            </p:cNvPr>
            <p:cNvSpPr/>
            <p:nvPr/>
          </p:nvSpPr>
          <p:spPr>
            <a:xfrm>
              <a:off x="-1390538" y="3687844"/>
              <a:ext cx="459514" cy="5925"/>
            </a:xfrm>
            <a:custGeom>
              <a:avLst/>
              <a:gdLst/>
              <a:ahLst/>
              <a:cxnLst/>
              <a:rect l="l" t="t" r="r" b="b"/>
              <a:pathLst>
                <a:path w="19828" h="237" extrusionOk="0">
                  <a:moveTo>
                    <a:pt x="1" y="1"/>
                  </a:moveTo>
                  <a:lnTo>
                    <a:pt x="1" y="237"/>
                  </a:lnTo>
                  <a:lnTo>
                    <a:pt x="19828" y="237"/>
                  </a:lnTo>
                  <a:lnTo>
                    <a:pt x="198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671;p68">
              <a:extLst>
                <a:ext uri="{FF2B5EF4-FFF2-40B4-BE49-F238E27FC236}">
                  <a16:creationId xmlns:a16="http://schemas.microsoft.com/office/drawing/2014/main" id="{535D9B3C-0CAF-414C-A113-C2149A4218F9}"/>
                </a:ext>
              </a:extLst>
            </p:cNvPr>
            <p:cNvSpPr/>
            <p:nvPr/>
          </p:nvSpPr>
          <p:spPr>
            <a:xfrm>
              <a:off x="-1396726" y="3718494"/>
              <a:ext cx="483546" cy="5900"/>
            </a:xfrm>
            <a:custGeom>
              <a:avLst/>
              <a:gdLst/>
              <a:ahLst/>
              <a:cxnLst/>
              <a:rect l="l" t="t" r="r" b="b"/>
              <a:pathLst>
                <a:path w="20865" h="236" extrusionOk="0">
                  <a:moveTo>
                    <a:pt x="1" y="0"/>
                  </a:moveTo>
                  <a:lnTo>
                    <a:pt x="1" y="236"/>
                  </a:lnTo>
                  <a:lnTo>
                    <a:pt x="20865" y="236"/>
                  </a:lnTo>
                  <a:lnTo>
                    <a:pt x="208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672;p68">
              <a:extLst>
                <a:ext uri="{FF2B5EF4-FFF2-40B4-BE49-F238E27FC236}">
                  <a16:creationId xmlns:a16="http://schemas.microsoft.com/office/drawing/2014/main" id="{D7BDF940-E199-41A9-8BA1-36F5ECE7FCAF}"/>
                </a:ext>
              </a:extLst>
            </p:cNvPr>
            <p:cNvSpPr/>
            <p:nvPr/>
          </p:nvSpPr>
          <p:spPr>
            <a:xfrm>
              <a:off x="-1396726" y="3749119"/>
              <a:ext cx="483546" cy="5925"/>
            </a:xfrm>
            <a:custGeom>
              <a:avLst/>
              <a:gdLst/>
              <a:ahLst/>
              <a:cxnLst/>
              <a:rect l="l" t="t" r="r" b="b"/>
              <a:pathLst>
                <a:path w="20865" h="237" extrusionOk="0">
                  <a:moveTo>
                    <a:pt x="1" y="1"/>
                  </a:moveTo>
                  <a:lnTo>
                    <a:pt x="1" y="236"/>
                  </a:lnTo>
                  <a:lnTo>
                    <a:pt x="20865" y="236"/>
                  </a:lnTo>
                  <a:lnTo>
                    <a:pt x="208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673;p68">
              <a:extLst>
                <a:ext uri="{FF2B5EF4-FFF2-40B4-BE49-F238E27FC236}">
                  <a16:creationId xmlns:a16="http://schemas.microsoft.com/office/drawing/2014/main" id="{B4AF61AA-DF38-4B5A-99CE-2F7743763B2C}"/>
                </a:ext>
              </a:extLst>
            </p:cNvPr>
            <p:cNvSpPr/>
            <p:nvPr/>
          </p:nvSpPr>
          <p:spPr>
            <a:xfrm>
              <a:off x="-1396726" y="3779770"/>
              <a:ext cx="483546" cy="5900"/>
            </a:xfrm>
            <a:custGeom>
              <a:avLst/>
              <a:gdLst/>
              <a:ahLst/>
              <a:cxnLst/>
              <a:rect l="l" t="t" r="r" b="b"/>
              <a:pathLst>
                <a:path w="20865" h="236" extrusionOk="0">
                  <a:moveTo>
                    <a:pt x="1" y="0"/>
                  </a:moveTo>
                  <a:lnTo>
                    <a:pt x="1" y="236"/>
                  </a:lnTo>
                  <a:lnTo>
                    <a:pt x="20865" y="236"/>
                  </a:lnTo>
                  <a:lnTo>
                    <a:pt x="208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674;p68">
              <a:extLst>
                <a:ext uri="{FF2B5EF4-FFF2-40B4-BE49-F238E27FC236}">
                  <a16:creationId xmlns:a16="http://schemas.microsoft.com/office/drawing/2014/main" id="{727A369B-DABD-4699-818B-21C664A13A01}"/>
                </a:ext>
              </a:extLst>
            </p:cNvPr>
            <p:cNvSpPr/>
            <p:nvPr/>
          </p:nvSpPr>
          <p:spPr>
            <a:xfrm>
              <a:off x="-1514175" y="3658000"/>
              <a:ext cx="20450" cy="166575"/>
            </a:xfrm>
            <a:custGeom>
              <a:avLst/>
              <a:gdLst/>
              <a:ahLst/>
              <a:cxnLst/>
              <a:rect l="l" t="t" r="r" b="b"/>
              <a:pathLst>
                <a:path w="818" h="6663" extrusionOk="0">
                  <a:moveTo>
                    <a:pt x="1" y="1"/>
                  </a:moveTo>
                  <a:lnTo>
                    <a:pt x="1" y="6662"/>
                  </a:lnTo>
                  <a:lnTo>
                    <a:pt x="818" y="6662"/>
                  </a:lnTo>
                  <a:lnTo>
                    <a:pt x="818" y="1"/>
                  </a:lnTo>
                  <a:close/>
                </a:path>
              </a:pathLst>
            </a:custGeom>
            <a:solidFill>
              <a:srgbClr val="EEBD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675;p68">
              <a:extLst>
                <a:ext uri="{FF2B5EF4-FFF2-40B4-BE49-F238E27FC236}">
                  <a16:creationId xmlns:a16="http://schemas.microsoft.com/office/drawing/2014/main" id="{3410CDC1-AD83-4B49-9E56-0391089D31DD}"/>
                </a:ext>
              </a:extLst>
            </p:cNvPr>
            <p:cNvSpPr/>
            <p:nvPr/>
          </p:nvSpPr>
          <p:spPr>
            <a:xfrm>
              <a:off x="-1481175" y="3658000"/>
              <a:ext cx="5525" cy="166575"/>
            </a:xfrm>
            <a:custGeom>
              <a:avLst/>
              <a:gdLst/>
              <a:ahLst/>
              <a:cxnLst/>
              <a:rect l="l" t="t" r="r" b="b"/>
              <a:pathLst>
                <a:path w="221" h="6663" extrusionOk="0">
                  <a:moveTo>
                    <a:pt x="1" y="1"/>
                  </a:moveTo>
                  <a:lnTo>
                    <a:pt x="1" y="6662"/>
                  </a:lnTo>
                  <a:lnTo>
                    <a:pt x="221" y="6662"/>
                  </a:lnTo>
                  <a:lnTo>
                    <a:pt x="221" y="1"/>
                  </a:lnTo>
                  <a:close/>
                </a:path>
              </a:pathLst>
            </a:custGeom>
            <a:solidFill>
              <a:srgbClr val="EEBD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676;p68">
              <a:extLst>
                <a:ext uri="{FF2B5EF4-FFF2-40B4-BE49-F238E27FC236}">
                  <a16:creationId xmlns:a16="http://schemas.microsoft.com/office/drawing/2014/main" id="{EC11B6B2-8294-4D7C-AA38-EE9D30492B5D}"/>
                </a:ext>
              </a:extLst>
            </p:cNvPr>
            <p:cNvSpPr/>
            <p:nvPr/>
          </p:nvSpPr>
          <p:spPr>
            <a:xfrm>
              <a:off x="-1480775" y="3495000"/>
              <a:ext cx="297750" cy="166575"/>
            </a:xfrm>
            <a:custGeom>
              <a:avLst/>
              <a:gdLst/>
              <a:ahLst/>
              <a:cxnLst/>
              <a:rect l="l" t="t" r="r" b="b"/>
              <a:pathLst>
                <a:path w="11910" h="6663" extrusionOk="0">
                  <a:moveTo>
                    <a:pt x="3315" y="1"/>
                  </a:moveTo>
                  <a:cubicBezTo>
                    <a:pt x="1477" y="1"/>
                    <a:pt x="0" y="1493"/>
                    <a:pt x="0" y="3332"/>
                  </a:cubicBezTo>
                  <a:cubicBezTo>
                    <a:pt x="0" y="5170"/>
                    <a:pt x="1477" y="6662"/>
                    <a:pt x="3315" y="6662"/>
                  </a:cubicBezTo>
                  <a:lnTo>
                    <a:pt x="11909" y="6662"/>
                  </a:lnTo>
                  <a:lnTo>
                    <a:pt x="11909" y="1"/>
                  </a:lnTo>
                  <a:close/>
                </a:path>
              </a:pathLst>
            </a:custGeom>
            <a:solidFill>
              <a:srgbClr val="885B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677;p68">
              <a:extLst>
                <a:ext uri="{FF2B5EF4-FFF2-40B4-BE49-F238E27FC236}">
                  <a16:creationId xmlns:a16="http://schemas.microsoft.com/office/drawing/2014/main" id="{19135558-9718-4C69-BB8F-46E61661AD98}"/>
                </a:ext>
              </a:extLst>
            </p:cNvPr>
            <p:cNvSpPr/>
            <p:nvPr/>
          </p:nvSpPr>
          <p:spPr>
            <a:xfrm>
              <a:off x="-1439150" y="3529175"/>
              <a:ext cx="232950" cy="104125"/>
            </a:xfrm>
            <a:custGeom>
              <a:avLst/>
              <a:gdLst/>
              <a:ahLst/>
              <a:cxnLst/>
              <a:rect l="l" t="t" r="r" b="b"/>
              <a:pathLst>
                <a:path w="9318" h="4165" extrusionOk="0">
                  <a:moveTo>
                    <a:pt x="2075" y="1"/>
                  </a:moveTo>
                  <a:cubicBezTo>
                    <a:pt x="928" y="1"/>
                    <a:pt x="1" y="928"/>
                    <a:pt x="1" y="2075"/>
                  </a:cubicBezTo>
                  <a:cubicBezTo>
                    <a:pt x="1" y="3237"/>
                    <a:pt x="928" y="4164"/>
                    <a:pt x="2075" y="4164"/>
                  </a:cubicBezTo>
                  <a:lnTo>
                    <a:pt x="9317" y="4164"/>
                  </a:lnTo>
                  <a:lnTo>
                    <a:pt x="9317" y="1"/>
                  </a:lnTo>
                  <a:close/>
                </a:path>
              </a:pathLst>
            </a:custGeom>
            <a:solidFill>
              <a:srgbClr val="C0B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678;p68">
              <a:extLst>
                <a:ext uri="{FF2B5EF4-FFF2-40B4-BE49-F238E27FC236}">
                  <a16:creationId xmlns:a16="http://schemas.microsoft.com/office/drawing/2014/main" id="{201EE5B8-CC98-4E22-A468-47D2A199BAAF}"/>
                </a:ext>
              </a:extLst>
            </p:cNvPr>
            <p:cNvSpPr/>
            <p:nvPr/>
          </p:nvSpPr>
          <p:spPr>
            <a:xfrm>
              <a:off x="-1266325" y="3495000"/>
              <a:ext cx="503175" cy="166575"/>
            </a:xfrm>
            <a:custGeom>
              <a:avLst/>
              <a:gdLst/>
              <a:ahLst/>
              <a:cxnLst/>
              <a:rect l="l" t="t" r="r" b="b"/>
              <a:pathLst>
                <a:path w="20127" h="6663" extrusionOk="0">
                  <a:moveTo>
                    <a:pt x="3316" y="1"/>
                  </a:moveTo>
                  <a:cubicBezTo>
                    <a:pt x="1477" y="1"/>
                    <a:pt x="1" y="1493"/>
                    <a:pt x="1" y="3332"/>
                  </a:cubicBezTo>
                  <a:cubicBezTo>
                    <a:pt x="1" y="5170"/>
                    <a:pt x="1477" y="6662"/>
                    <a:pt x="3316" y="6662"/>
                  </a:cubicBezTo>
                  <a:lnTo>
                    <a:pt x="19388" y="6662"/>
                  </a:lnTo>
                  <a:cubicBezTo>
                    <a:pt x="19796" y="6662"/>
                    <a:pt x="20126" y="6332"/>
                    <a:pt x="20126" y="5924"/>
                  </a:cubicBezTo>
                  <a:lnTo>
                    <a:pt x="20126" y="739"/>
                  </a:lnTo>
                  <a:cubicBezTo>
                    <a:pt x="20126" y="331"/>
                    <a:pt x="19796" y="1"/>
                    <a:pt x="19388" y="1"/>
                  </a:cubicBezTo>
                  <a:close/>
                </a:path>
              </a:pathLst>
            </a:custGeom>
            <a:solidFill>
              <a:srgbClr val="885B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679;p68">
              <a:extLst>
                <a:ext uri="{FF2B5EF4-FFF2-40B4-BE49-F238E27FC236}">
                  <a16:creationId xmlns:a16="http://schemas.microsoft.com/office/drawing/2014/main" id="{AB79E3CC-B80D-4869-895E-7B2E0E4AADE7}"/>
                </a:ext>
              </a:extLst>
            </p:cNvPr>
            <p:cNvSpPr/>
            <p:nvPr/>
          </p:nvSpPr>
          <p:spPr>
            <a:xfrm>
              <a:off x="-1246300" y="3511500"/>
              <a:ext cx="483150" cy="133575"/>
            </a:xfrm>
            <a:custGeom>
              <a:avLst/>
              <a:gdLst/>
              <a:ahLst/>
              <a:cxnLst/>
              <a:rect l="l" t="t" r="r" b="b"/>
              <a:pathLst>
                <a:path w="19326" h="5343" extrusionOk="0">
                  <a:moveTo>
                    <a:pt x="1855" y="1"/>
                  </a:moveTo>
                  <a:cubicBezTo>
                    <a:pt x="834" y="1"/>
                    <a:pt x="1" y="1195"/>
                    <a:pt x="1" y="2672"/>
                  </a:cubicBezTo>
                  <a:cubicBezTo>
                    <a:pt x="1" y="4148"/>
                    <a:pt x="834" y="5342"/>
                    <a:pt x="1855" y="5342"/>
                  </a:cubicBezTo>
                  <a:lnTo>
                    <a:pt x="19325" y="5342"/>
                  </a:lnTo>
                  <a:lnTo>
                    <a:pt x="193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680;p68">
              <a:extLst>
                <a:ext uri="{FF2B5EF4-FFF2-40B4-BE49-F238E27FC236}">
                  <a16:creationId xmlns:a16="http://schemas.microsoft.com/office/drawing/2014/main" id="{3A038618-E795-47BC-BDE0-25C14F57C7B8}"/>
                </a:ext>
              </a:extLst>
            </p:cNvPr>
            <p:cNvSpPr/>
            <p:nvPr/>
          </p:nvSpPr>
          <p:spPr>
            <a:xfrm>
              <a:off x="-1242094" y="3524856"/>
              <a:ext cx="459143" cy="5924"/>
            </a:xfrm>
            <a:custGeom>
              <a:avLst/>
              <a:gdLst/>
              <a:ahLst/>
              <a:cxnLst/>
              <a:rect l="l" t="t" r="r" b="b"/>
              <a:pathLst>
                <a:path w="19812" h="237" extrusionOk="0">
                  <a:moveTo>
                    <a:pt x="0" y="1"/>
                  </a:moveTo>
                  <a:lnTo>
                    <a:pt x="0" y="237"/>
                  </a:lnTo>
                  <a:lnTo>
                    <a:pt x="19812" y="237"/>
                  </a:lnTo>
                  <a:lnTo>
                    <a:pt x="198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681;p68">
              <a:extLst>
                <a:ext uri="{FF2B5EF4-FFF2-40B4-BE49-F238E27FC236}">
                  <a16:creationId xmlns:a16="http://schemas.microsoft.com/office/drawing/2014/main" id="{11E51B6F-741F-4D8C-BB79-1A955A59E924}"/>
                </a:ext>
              </a:extLst>
            </p:cNvPr>
            <p:cNvSpPr/>
            <p:nvPr/>
          </p:nvSpPr>
          <p:spPr>
            <a:xfrm>
              <a:off x="-1248652" y="3555502"/>
              <a:ext cx="483546" cy="5899"/>
            </a:xfrm>
            <a:custGeom>
              <a:avLst/>
              <a:gdLst/>
              <a:ahLst/>
              <a:cxnLst/>
              <a:rect l="l" t="t" r="r" b="b"/>
              <a:pathLst>
                <a:path w="20865" h="236" extrusionOk="0">
                  <a:moveTo>
                    <a:pt x="1" y="0"/>
                  </a:moveTo>
                  <a:lnTo>
                    <a:pt x="1" y="236"/>
                  </a:lnTo>
                  <a:lnTo>
                    <a:pt x="20865" y="236"/>
                  </a:lnTo>
                  <a:lnTo>
                    <a:pt x="208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682;p68">
              <a:extLst>
                <a:ext uri="{FF2B5EF4-FFF2-40B4-BE49-F238E27FC236}">
                  <a16:creationId xmlns:a16="http://schemas.microsoft.com/office/drawing/2014/main" id="{4D7254A9-9AE6-4114-9547-94C1991613E1}"/>
                </a:ext>
              </a:extLst>
            </p:cNvPr>
            <p:cNvSpPr/>
            <p:nvPr/>
          </p:nvSpPr>
          <p:spPr>
            <a:xfrm>
              <a:off x="-1248652" y="3586123"/>
              <a:ext cx="483546" cy="5924"/>
            </a:xfrm>
            <a:custGeom>
              <a:avLst/>
              <a:gdLst/>
              <a:ahLst/>
              <a:cxnLst/>
              <a:rect l="l" t="t" r="r" b="b"/>
              <a:pathLst>
                <a:path w="20865" h="237" extrusionOk="0">
                  <a:moveTo>
                    <a:pt x="1" y="1"/>
                  </a:moveTo>
                  <a:lnTo>
                    <a:pt x="1" y="236"/>
                  </a:lnTo>
                  <a:lnTo>
                    <a:pt x="20865" y="236"/>
                  </a:lnTo>
                  <a:lnTo>
                    <a:pt x="208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683;p68">
              <a:extLst>
                <a:ext uri="{FF2B5EF4-FFF2-40B4-BE49-F238E27FC236}">
                  <a16:creationId xmlns:a16="http://schemas.microsoft.com/office/drawing/2014/main" id="{7CC819FA-FA7C-4733-BD43-0FAE76268F6E}"/>
                </a:ext>
              </a:extLst>
            </p:cNvPr>
            <p:cNvSpPr/>
            <p:nvPr/>
          </p:nvSpPr>
          <p:spPr>
            <a:xfrm>
              <a:off x="-1248652" y="3616769"/>
              <a:ext cx="483546" cy="5899"/>
            </a:xfrm>
            <a:custGeom>
              <a:avLst/>
              <a:gdLst/>
              <a:ahLst/>
              <a:cxnLst/>
              <a:rect l="l" t="t" r="r" b="b"/>
              <a:pathLst>
                <a:path w="20865" h="236" extrusionOk="0">
                  <a:moveTo>
                    <a:pt x="1" y="0"/>
                  </a:moveTo>
                  <a:lnTo>
                    <a:pt x="1" y="236"/>
                  </a:lnTo>
                  <a:lnTo>
                    <a:pt x="20865" y="236"/>
                  </a:lnTo>
                  <a:lnTo>
                    <a:pt x="208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684;p68">
              <a:extLst>
                <a:ext uri="{FF2B5EF4-FFF2-40B4-BE49-F238E27FC236}">
                  <a16:creationId xmlns:a16="http://schemas.microsoft.com/office/drawing/2014/main" id="{A59B7E0A-9E36-418F-B09C-79327DF74D7F}"/>
                </a:ext>
              </a:extLst>
            </p:cNvPr>
            <p:cNvSpPr/>
            <p:nvPr/>
          </p:nvSpPr>
          <p:spPr>
            <a:xfrm>
              <a:off x="-787925" y="3396025"/>
              <a:ext cx="203875" cy="364925"/>
            </a:xfrm>
            <a:custGeom>
              <a:avLst/>
              <a:gdLst/>
              <a:ahLst/>
              <a:cxnLst/>
              <a:rect l="l" t="t" r="r" b="b"/>
              <a:pathLst>
                <a:path w="8155" h="14597" fill="none" extrusionOk="0">
                  <a:moveTo>
                    <a:pt x="8154" y="14596"/>
                  </a:moveTo>
                  <a:cubicBezTo>
                    <a:pt x="8154" y="14596"/>
                    <a:pt x="7353" y="4211"/>
                    <a:pt x="0" y="1"/>
                  </a:cubicBezTo>
                </a:path>
              </a:pathLst>
            </a:custGeom>
            <a:noFill/>
            <a:ln w="4325" cap="flat" cmpd="sng">
              <a:solidFill>
                <a:srgbClr val="5ABEC0"/>
              </a:solidFill>
              <a:prstDash val="solid"/>
              <a:miter lim="1571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685;p68">
              <a:extLst>
                <a:ext uri="{FF2B5EF4-FFF2-40B4-BE49-F238E27FC236}">
                  <a16:creationId xmlns:a16="http://schemas.microsoft.com/office/drawing/2014/main" id="{17910012-C1B0-4A78-8266-0A0FEA3D1C80}"/>
                </a:ext>
              </a:extLst>
            </p:cNvPr>
            <p:cNvSpPr/>
            <p:nvPr/>
          </p:nvSpPr>
          <p:spPr>
            <a:xfrm>
              <a:off x="-760050" y="3372075"/>
              <a:ext cx="11025" cy="45200"/>
            </a:xfrm>
            <a:custGeom>
              <a:avLst/>
              <a:gdLst/>
              <a:ahLst/>
              <a:cxnLst/>
              <a:rect l="l" t="t" r="r" b="b"/>
              <a:pathLst>
                <a:path w="441" h="1808" fill="none" extrusionOk="0">
                  <a:moveTo>
                    <a:pt x="158" y="1807"/>
                  </a:moveTo>
                  <a:cubicBezTo>
                    <a:pt x="158" y="1807"/>
                    <a:pt x="1" y="1226"/>
                    <a:pt x="441" y="0"/>
                  </a:cubicBezTo>
                </a:path>
              </a:pathLst>
            </a:custGeom>
            <a:noFill/>
            <a:ln w="4325" cap="flat" cmpd="sng">
              <a:solidFill>
                <a:srgbClr val="5ABEC0"/>
              </a:solidFill>
              <a:prstDash val="solid"/>
              <a:miter lim="1571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686;p68">
              <a:extLst>
                <a:ext uri="{FF2B5EF4-FFF2-40B4-BE49-F238E27FC236}">
                  <a16:creationId xmlns:a16="http://schemas.microsoft.com/office/drawing/2014/main" id="{71C58B77-2B74-4536-969A-BEB5DA62695E}"/>
                </a:ext>
              </a:extLst>
            </p:cNvPr>
            <p:cNvSpPr/>
            <p:nvPr/>
          </p:nvSpPr>
          <p:spPr>
            <a:xfrm>
              <a:off x="-769075" y="3339875"/>
              <a:ext cx="42050" cy="50300"/>
            </a:xfrm>
            <a:custGeom>
              <a:avLst/>
              <a:gdLst/>
              <a:ahLst/>
              <a:cxnLst/>
              <a:rect l="l" t="t" r="r" b="b"/>
              <a:pathLst>
                <a:path w="1682" h="2012" extrusionOk="0">
                  <a:moveTo>
                    <a:pt x="1179" y="0"/>
                  </a:moveTo>
                  <a:cubicBezTo>
                    <a:pt x="1" y="550"/>
                    <a:pt x="566" y="2011"/>
                    <a:pt x="566" y="2011"/>
                  </a:cubicBezTo>
                  <a:cubicBezTo>
                    <a:pt x="566" y="2011"/>
                    <a:pt x="569" y="2012"/>
                    <a:pt x="576" y="2012"/>
                  </a:cubicBezTo>
                  <a:cubicBezTo>
                    <a:pt x="621" y="2012"/>
                    <a:pt x="827" y="1976"/>
                    <a:pt x="1226" y="1398"/>
                  </a:cubicBezTo>
                  <a:cubicBezTo>
                    <a:pt x="1682" y="754"/>
                    <a:pt x="1179" y="0"/>
                    <a:pt x="1179" y="0"/>
                  </a:cubicBezTo>
                  <a:close/>
                </a:path>
              </a:pathLst>
            </a:custGeom>
            <a:solidFill>
              <a:srgbClr val="5A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687;p68">
              <a:extLst>
                <a:ext uri="{FF2B5EF4-FFF2-40B4-BE49-F238E27FC236}">
                  <a16:creationId xmlns:a16="http://schemas.microsoft.com/office/drawing/2014/main" id="{D05430AF-795D-45B3-A034-63315F8503E9}"/>
                </a:ext>
              </a:extLst>
            </p:cNvPr>
            <p:cNvSpPr/>
            <p:nvPr/>
          </p:nvSpPr>
          <p:spPr>
            <a:xfrm>
              <a:off x="-754925" y="3349675"/>
              <a:ext cx="10225" cy="40500"/>
            </a:xfrm>
            <a:custGeom>
              <a:avLst/>
              <a:gdLst/>
              <a:ahLst/>
              <a:cxnLst/>
              <a:rect l="l" t="t" r="r" b="b"/>
              <a:pathLst>
                <a:path w="409" h="1620" fill="none" extrusionOk="0">
                  <a:moveTo>
                    <a:pt x="0" y="1619"/>
                  </a:moveTo>
                  <a:cubicBezTo>
                    <a:pt x="0" y="1619"/>
                    <a:pt x="79" y="912"/>
                    <a:pt x="409" y="1"/>
                  </a:cubicBezTo>
                </a:path>
              </a:pathLst>
            </a:custGeom>
            <a:noFill/>
            <a:ln w="1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688;p68">
              <a:extLst>
                <a:ext uri="{FF2B5EF4-FFF2-40B4-BE49-F238E27FC236}">
                  <a16:creationId xmlns:a16="http://schemas.microsoft.com/office/drawing/2014/main" id="{0B3AECB5-7D1A-49D8-A636-B760B573A5E1}"/>
                </a:ext>
              </a:extLst>
            </p:cNvPr>
            <p:cNvSpPr/>
            <p:nvPr/>
          </p:nvSpPr>
          <p:spPr>
            <a:xfrm>
              <a:off x="-789500" y="3417250"/>
              <a:ext cx="33425" cy="10225"/>
            </a:xfrm>
            <a:custGeom>
              <a:avLst/>
              <a:gdLst/>
              <a:ahLst/>
              <a:cxnLst/>
              <a:rect l="l" t="t" r="r" b="b"/>
              <a:pathLst>
                <a:path w="1337" h="409" fill="none" extrusionOk="0">
                  <a:moveTo>
                    <a:pt x="1336" y="0"/>
                  </a:moveTo>
                  <a:cubicBezTo>
                    <a:pt x="1336" y="0"/>
                    <a:pt x="692" y="16"/>
                    <a:pt x="1" y="409"/>
                  </a:cubicBezTo>
                </a:path>
              </a:pathLst>
            </a:custGeom>
            <a:noFill/>
            <a:ln w="4325" cap="flat" cmpd="sng">
              <a:solidFill>
                <a:srgbClr val="5ABEC0"/>
              </a:solidFill>
              <a:prstDash val="solid"/>
              <a:miter lim="1571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689;p68">
              <a:extLst>
                <a:ext uri="{FF2B5EF4-FFF2-40B4-BE49-F238E27FC236}">
                  <a16:creationId xmlns:a16="http://schemas.microsoft.com/office/drawing/2014/main" id="{1DD8640A-26D1-456D-B3CB-6F50FCED0FE2}"/>
                </a:ext>
              </a:extLst>
            </p:cNvPr>
            <p:cNvSpPr/>
            <p:nvPr/>
          </p:nvSpPr>
          <p:spPr>
            <a:xfrm>
              <a:off x="-823275" y="3418100"/>
              <a:ext cx="51075" cy="25200"/>
            </a:xfrm>
            <a:custGeom>
              <a:avLst/>
              <a:gdLst/>
              <a:ahLst/>
              <a:cxnLst/>
              <a:rect l="l" t="t" r="r" b="b"/>
              <a:pathLst>
                <a:path w="2043" h="1008" extrusionOk="0">
                  <a:moveTo>
                    <a:pt x="1332" y="0"/>
                  </a:moveTo>
                  <a:cubicBezTo>
                    <a:pt x="864" y="0"/>
                    <a:pt x="273" y="147"/>
                    <a:pt x="0" y="814"/>
                  </a:cubicBezTo>
                  <a:cubicBezTo>
                    <a:pt x="0" y="814"/>
                    <a:pt x="341" y="1008"/>
                    <a:pt x="747" y="1008"/>
                  </a:cubicBezTo>
                  <a:cubicBezTo>
                    <a:pt x="965" y="1008"/>
                    <a:pt x="1201" y="953"/>
                    <a:pt x="1414" y="783"/>
                  </a:cubicBezTo>
                  <a:cubicBezTo>
                    <a:pt x="2043" y="280"/>
                    <a:pt x="1996" y="92"/>
                    <a:pt x="1996" y="92"/>
                  </a:cubicBezTo>
                  <a:cubicBezTo>
                    <a:pt x="1996" y="92"/>
                    <a:pt x="1702" y="0"/>
                    <a:pt x="1332" y="0"/>
                  </a:cubicBezTo>
                  <a:close/>
                </a:path>
              </a:pathLst>
            </a:custGeom>
            <a:solidFill>
              <a:srgbClr val="5A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690;p68">
              <a:extLst>
                <a:ext uri="{FF2B5EF4-FFF2-40B4-BE49-F238E27FC236}">
                  <a16:creationId xmlns:a16="http://schemas.microsoft.com/office/drawing/2014/main" id="{2F5424D7-42F0-41BB-B68F-F5846ED5D54D}"/>
                </a:ext>
              </a:extLst>
            </p:cNvPr>
            <p:cNvSpPr/>
            <p:nvPr/>
          </p:nvSpPr>
          <p:spPr>
            <a:xfrm>
              <a:off x="-813075" y="3420375"/>
              <a:ext cx="39700" cy="12600"/>
            </a:xfrm>
            <a:custGeom>
              <a:avLst/>
              <a:gdLst/>
              <a:ahLst/>
              <a:cxnLst/>
              <a:rect l="l" t="t" r="r" b="b"/>
              <a:pathLst>
                <a:path w="1588" h="504" fill="none" extrusionOk="0">
                  <a:moveTo>
                    <a:pt x="1588" y="1"/>
                  </a:moveTo>
                  <a:cubicBezTo>
                    <a:pt x="1588" y="1"/>
                    <a:pt x="881" y="126"/>
                    <a:pt x="1" y="504"/>
                  </a:cubicBezTo>
                </a:path>
              </a:pathLst>
            </a:custGeom>
            <a:noFill/>
            <a:ln w="1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691;p68">
              <a:extLst>
                <a:ext uri="{FF2B5EF4-FFF2-40B4-BE49-F238E27FC236}">
                  <a16:creationId xmlns:a16="http://schemas.microsoft.com/office/drawing/2014/main" id="{FDFB6475-6321-4672-9D96-0B913CB08A42}"/>
                </a:ext>
              </a:extLst>
            </p:cNvPr>
            <p:cNvSpPr/>
            <p:nvPr/>
          </p:nvSpPr>
          <p:spPr>
            <a:xfrm>
              <a:off x="-729800" y="3396025"/>
              <a:ext cx="12200" cy="47550"/>
            </a:xfrm>
            <a:custGeom>
              <a:avLst/>
              <a:gdLst/>
              <a:ahLst/>
              <a:cxnLst/>
              <a:rect l="l" t="t" r="r" b="b"/>
              <a:pathLst>
                <a:path w="488" h="1902" fill="none" extrusionOk="0">
                  <a:moveTo>
                    <a:pt x="221" y="1902"/>
                  </a:moveTo>
                  <a:cubicBezTo>
                    <a:pt x="221" y="1902"/>
                    <a:pt x="1" y="1368"/>
                    <a:pt x="488" y="1"/>
                  </a:cubicBezTo>
                </a:path>
              </a:pathLst>
            </a:custGeom>
            <a:noFill/>
            <a:ln w="4325" cap="flat" cmpd="sng">
              <a:solidFill>
                <a:srgbClr val="5ABEC0"/>
              </a:solidFill>
              <a:prstDash val="solid"/>
              <a:miter lim="1571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692;p68">
              <a:extLst>
                <a:ext uri="{FF2B5EF4-FFF2-40B4-BE49-F238E27FC236}">
                  <a16:creationId xmlns:a16="http://schemas.microsoft.com/office/drawing/2014/main" id="{90E3C74D-C4E2-4596-8CFC-664B5B119E7A}"/>
                </a:ext>
              </a:extLst>
            </p:cNvPr>
            <p:cNvSpPr/>
            <p:nvPr/>
          </p:nvSpPr>
          <p:spPr>
            <a:xfrm>
              <a:off x="-740000" y="3360300"/>
              <a:ext cx="46375" cy="56200"/>
            </a:xfrm>
            <a:custGeom>
              <a:avLst/>
              <a:gdLst/>
              <a:ahLst/>
              <a:cxnLst/>
              <a:rect l="l" t="t" r="r" b="b"/>
              <a:pathLst>
                <a:path w="1855" h="2248" extrusionOk="0">
                  <a:moveTo>
                    <a:pt x="1304" y="0"/>
                  </a:moveTo>
                  <a:cubicBezTo>
                    <a:pt x="0" y="613"/>
                    <a:pt x="629" y="2247"/>
                    <a:pt x="629" y="2247"/>
                  </a:cubicBezTo>
                  <a:cubicBezTo>
                    <a:pt x="629" y="2247"/>
                    <a:pt x="632" y="2247"/>
                    <a:pt x="638" y="2247"/>
                  </a:cubicBezTo>
                  <a:cubicBezTo>
                    <a:pt x="683" y="2247"/>
                    <a:pt x="907" y="2210"/>
                    <a:pt x="1351" y="1571"/>
                  </a:cubicBezTo>
                  <a:cubicBezTo>
                    <a:pt x="1854" y="848"/>
                    <a:pt x="1304" y="0"/>
                    <a:pt x="1304" y="0"/>
                  </a:cubicBezTo>
                  <a:close/>
                </a:path>
              </a:pathLst>
            </a:custGeom>
            <a:solidFill>
              <a:srgbClr val="5A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693;p68">
              <a:extLst>
                <a:ext uri="{FF2B5EF4-FFF2-40B4-BE49-F238E27FC236}">
                  <a16:creationId xmlns:a16="http://schemas.microsoft.com/office/drawing/2014/main" id="{2C02528A-1FCD-4F6D-989E-39211042D7AF}"/>
                </a:ext>
              </a:extLst>
            </p:cNvPr>
            <p:cNvSpPr/>
            <p:nvPr/>
          </p:nvSpPr>
          <p:spPr>
            <a:xfrm>
              <a:off x="-724300" y="3371675"/>
              <a:ext cx="11425" cy="44800"/>
            </a:xfrm>
            <a:custGeom>
              <a:avLst/>
              <a:gdLst/>
              <a:ahLst/>
              <a:cxnLst/>
              <a:rect l="l" t="t" r="r" b="b"/>
              <a:pathLst>
                <a:path w="457" h="1792" fill="none" extrusionOk="0">
                  <a:moveTo>
                    <a:pt x="1" y="1792"/>
                  </a:moveTo>
                  <a:cubicBezTo>
                    <a:pt x="1" y="1792"/>
                    <a:pt x="95" y="1006"/>
                    <a:pt x="456" y="1"/>
                  </a:cubicBezTo>
                </a:path>
              </a:pathLst>
            </a:custGeom>
            <a:noFill/>
            <a:ln w="19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694;p68">
              <a:extLst>
                <a:ext uri="{FF2B5EF4-FFF2-40B4-BE49-F238E27FC236}">
                  <a16:creationId xmlns:a16="http://schemas.microsoft.com/office/drawing/2014/main" id="{903678C6-7C47-45EE-933F-34ED2A31AA16}"/>
                </a:ext>
              </a:extLst>
            </p:cNvPr>
            <p:cNvSpPr/>
            <p:nvPr/>
          </p:nvSpPr>
          <p:spPr>
            <a:xfrm>
              <a:off x="-763175" y="3446300"/>
              <a:ext cx="41250" cy="11825"/>
            </a:xfrm>
            <a:custGeom>
              <a:avLst/>
              <a:gdLst/>
              <a:ahLst/>
              <a:cxnLst/>
              <a:rect l="l" t="t" r="r" b="b"/>
              <a:pathLst>
                <a:path w="1650" h="473" fill="none" extrusionOk="0">
                  <a:moveTo>
                    <a:pt x="1650" y="1"/>
                  </a:moveTo>
                  <a:cubicBezTo>
                    <a:pt x="1650" y="1"/>
                    <a:pt x="770" y="32"/>
                    <a:pt x="0" y="472"/>
                  </a:cubicBezTo>
                </a:path>
              </a:pathLst>
            </a:custGeom>
            <a:noFill/>
            <a:ln w="4325" cap="flat" cmpd="sng">
              <a:solidFill>
                <a:srgbClr val="5ABEC0"/>
              </a:solidFill>
              <a:prstDash val="solid"/>
              <a:miter lim="1571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695;p68">
              <a:extLst>
                <a:ext uri="{FF2B5EF4-FFF2-40B4-BE49-F238E27FC236}">
                  <a16:creationId xmlns:a16="http://schemas.microsoft.com/office/drawing/2014/main" id="{92B3E47F-E1CB-4015-9BC4-A6E667A7551E}"/>
                </a:ext>
              </a:extLst>
            </p:cNvPr>
            <p:cNvSpPr/>
            <p:nvPr/>
          </p:nvSpPr>
          <p:spPr>
            <a:xfrm>
              <a:off x="-800100" y="3447375"/>
              <a:ext cx="56575" cy="28175"/>
            </a:xfrm>
            <a:custGeom>
              <a:avLst/>
              <a:gdLst/>
              <a:ahLst/>
              <a:cxnLst/>
              <a:rect l="l" t="t" r="r" b="b"/>
              <a:pathLst>
                <a:path w="2263" h="1127" extrusionOk="0">
                  <a:moveTo>
                    <a:pt x="1474" y="0"/>
                  </a:moveTo>
                  <a:cubicBezTo>
                    <a:pt x="953" y="0"/>
                    <a:pt x="292" y="164"/>
                    <a:pt x="0" y="916"/>
                  </a:cubicBezTo>
                  <a:cubicBezTo>
                    <a:pt x="0" y="916"/>
                    <a:pt x="368" y="1126"/>
                    <a:pt x="815" y="1126"/>
                  </a:cubicBezTo>
                  <a:cubicBezTo>
                    <a:pt x="1059" y="1126"/>
                    <a:pt x="1327" y="1063"/>
                    <a:pt x="1572" y="869"/>
                  </a:cubicBezTo>
                  <a:cubicBezTo>
                    <a:pt x="2263" y="319"/>
                    <a:pt x="2200" y="99"/>
                    <a:pt x="2200" y="99"/>
                  </a:cubicBezTo>
                  <a:cubicBezTo>
                    <a:pt x="2200" y="99"/>
                    <a:pt x="1879" y="0"/>
                    <a:pt x="1474" y="0"/>
                  </a:cubicBezTo>
                  <a:close/>
                </a:path>
              </a:pathLst>
            </a:custGeom>
            <a:solidFill>
              <a:srgbClr val="5A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696;p68">
              <a:extLst>
                <a:ext uri="{FF2B5EF4-FFF2-40B4-BE49-F238E27FC236}">
                  <a16:creationId xmlns:a16="http://schemas.microsoft.com/office/drawing/2014/main" id="{29843C9C-7FB3-48C9-A79D-C957E7862EA0}"/>
                </a:ext>
              </a:extLst>
            </p:cNvPr>
            <p:cNvSpPr/>
            <p:nvPr/>
          </p:nvSpPr>
          <p:spPr>
            <a:xfrm>
              <a:off x="-789100" y="3449850"/>
              <a:ext cx="44000" cy="14150"/>
            </a:xfrm>
            <a:custGeom>
              <a:avLst/>
              <a:gdLst/>
              <a:ahLst/>
              <a:cxnLst/>
              <a:rect l="l" t="t" r="r" b="b"/>
              <a:pathLst>
                <a:path w="1760" h="566" fill="none" extrusionOk="0">
                  <a:moveTo>
                    <a:pt x="1760" y="0"/>
                  </a:moveTo>
                  <a:cubicBezTo>
                    <a:pt x="1760" y="0"/>
                    <a:pt x="990" y="142"/>
                    <a:pt x="0" y="566"/>
                  </a:cubicBezTo>
                </a:path>
              </a:pathLst>
            </a:custGeom>
            <a:noFill/>
            <a:ln w="19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697;p68">
              <a:extLst>
                <a:ext uri="{FF2B5EF4-FFF2-40B4-BE49-F238E27FC236}">
                  <a16:creationId xmlns:a16="http://schemas.microsoft.com/office/drawing/2014/main" id="{F6AA06C4-A7C5-4754-A4E2-3B16D346B5DF}"/>
                </a:ext>
              </a:extLst>
            </p:cNvPr>
            <p:cNvSpPr/>
            <p:nvPr/>
          </p:nvSpPr>
          <p:spPr>
            <a:xfrm>
              <a:off x="-694450" y="3438450"/>
              <a:ext cx="16125" cy="44400"/>
            </a:xfrm>
            <a:custGeom>
              <a:avLst/>
              <a:gdLst/>
              <a:ahLst/>
              <a:cxnLst/>
              <a:rect l="l" t="t" r="r" b="b"/>
              <a:pathLst>
                <a:path w="645" h="1776" fill="none" extrusionOk="0">
                  <a:moveTo>
                    <a:pt x="142" y="1776"/>
                  </a:moveTo>
                  <a:cubicBezTo>
                    <a:pt x="142" y="1776"/>
                    <a:pt x="1" y="1226"/>
                    <a:pt x="645" y="0"/>
                  </a:cubicBezTo>
                </a:path>
              </a:pathLst>
            </a:custGeom>
            <a:noFill/>
            <a:ln w="4325" cap="flat" cmpd="sng">
              <a:solidFill>
                <a:srgbClr val="5ABEC0"/>
              </a:solidFill>
              <a:prstDash val="solid"/>
              <a:miter lim="1571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698;p68">
              <a:extLst>
                <a:ext uri="{FF2B5EF4-FFF2-40B4-BE49-F238E27FC236}">
                  <a16:creationId xmlns:a16="http://schemas.microsoft.com/office/drawing/2014/main" id="{C2F93E42-F7FE-4D33-8295-41CF84B59D30}"/>
                </a:ext>
              </a:extLst>
            </p:cNvPr>
            <p:cNvSpPr/>
            <p:nvPr/>
          </p:nvSpPr>
          <p:spPr>
            <a:xfrm>
              <a:off x="-696400" y="3405850"/>
              <a:ext cx="43225" cy="51125"/>
            </a:xfrm>
            <a:custGeom>
              <a:avLst/>
              <a:gdLst/>
              <a:ahLst/>
              <a:cxnLst/>
              <a:rect l="l" t="t" r="r" b="b"/>
              <a:pathLst>
                <a:path w="1729" h="2045" extrusionOk="0">
                  <a:moveTo>
                    <a:pt x="1320" y="0"/>
                  </a:moveTo>
                  <a:lnTo>
                    <a:pt x="1320" y="0"/>
                  </a:lnTo>
                  <a:cubicBezTo>
                    <a:pt x="0" y="393"/>
                    <a:pt x="361" y="2043"/>
                    <a:pt x="361" y="2043"/>
                  </a:cubicBezTo>
                  <a:cubicBezTo>
                    <a:pt x="361" y="2043"/>
                    <a:pt x="367" y="2045"/>
                    <a:pt x="380" y="2045"/>
                  </a:cubicBezTo>
                  <a:cubicBezTo>
                    <a:pt x="442" y="2045"/>
                    <a:pt x="665" y="2001"/>
                    <a:pt x="1147" y="1493"/>
                  </a:cubicBezTo>
                  <a:cubicBezTo>
                    <a:pt x="1728" y="880"/>
                    <a:pt x="1320" y="1"/>
                    <a:pt x="1320" y="0"/>
                  </a:cubicBezTo>
                  <a:close/>
                </a:path>
              </a:pathLst>
            </a:custGeom>
            <a:solidFill>
              <a:srgbClr val="5A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699;p68">
              <a:extLst>
                <a:ext uri="{FF2B5EF4-FFF2-40B4-BE49-F238E27FC236}">
                  <a16:creationId xmlns:a16="http://schemas.microsoft.com/office/drawing/2014/main" id="{D3DA925A-D000-4FC1-8B9F-58D6537C7A6A}"/>
                </a:ext>
              </a:extLst>
            </p:cNvPr>
            <p:cNvSpPr/>
            <p:nvPr/>
          </p:nvSpPr>
          <p:spPr>
            <a:xfrm>
              <a:off x="-687375" y="3415675"/>
              <a:ext cx="17300" cy="41250"/>
            </a:xfrm>
            <a:custGeom>
              <a:avLst/>
              <a:gdLst/>
              <a:ahLst/>
              <a:cxnLst/>
              <a:rect l="l" t="t" r="r" b="b"/>
              <a:pathLst>
                <a:path w="692" h="1650" fill="none" extrusionOk="0">
                  <a:moveTo>
                    <a:pt x="0" y="1650"/>
                  </a:moveTo>
                  <a:cubicBezTo>
                    <a:pt x="0" y="1650"/>
                    <a:pt x="205" y="911"/>
                    <a:pt x="692" y="0"/>
                  </a:cubicBezTo>
                </a:path>
              </a:pathLst>
            </a:custGeom>
            <a:noFill/>
            <a:ln w="19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700;p68">
              <a:extLst>
                <a:ext uri="{FF2B5EF4-FFF2-40B4-BE49-F238E27FC236}">
                  <a16:creationId xmlns:a16="http://schemas.microsoft.com/office/drawing/2014/main" id="{3DA87C88-2356-44DE-88E5-035944AB1FF9}"/>
                </a:ext>
              </a:extLst>
            </p:cNvPr>
            <p:cNvSpPr/>
            <p:nvPr/>
          </p:nvSpPr>
          <p:spPr>
            <a:xfrm>
              <a:off x="-730200" y="3483225"/>
              <a:ext cx="42075" cy="7875"/>
            </a:xfrm>
            <a:custGeom>
              <a:avLst/>
              <a:gdLst/>
              <a:ahLst/>
              <a:cxnLst/>
              <a:rect l="l" t="t" r="r" b="b"/>
              <a:pathLst>
                <a:path w="1683" h="315" fill="none" extrusionOk="0">
                  <a:moveTo>
                    <a:pt x="1682" y="95"/>
                  </a:moveTo>
                  <a:cubicBezTo>
                    <a:pt x="1682" y="95"/>
                    <a:pt x="802" y="1"/>
                    <a:pt x="1" y="315"/>
                  </a:cubicBezTo>
                </a:path>
              </a:pathLst>
            </a:custGeom>
            <a:noFill/>
            <a:ln w="4325" cap="flat" cmpd="sng">
              <a:solidFill>
                <a:srgbClr val="5ABEC0"/>
              </a:solidFill>
              <a:prstDash val="solid"/>
              <a:miter lim="1571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701;p68">
              <a:extLst>
                <a:ext uri="{FF2B5EF4-FFF2-40B4-BE49-F238E27FC236}">
                  <a16:creationId xmlns:a16="http://schemas.microsoft.com/office/drawing/2014/main" id="{F97D66C0-0CEE-4935-AA13-82A82F09D932}"/>
                </a:ext>
              </a:extLst>
            </p:cNvPr>
            <p:cNvSpPr/>
            <p:nvPr/>
          </p:nvSpPr>
          <p:spPr>
            <a:xfrm>
              <a:off x="-767100" y="3480175"/>
              <a:ext cx="55800" cy="25350"/>
            </a:xfrm>
            <a:custGeom>
              <a:avLst/>
              <a:gdLst/>
              <a:ahLst/>
              <a:cxnLst/>
              <a:rect l="l" t="t" r="r" b="b"/>
              <a:pathLst>
                <a:path w="2232" h="1014" extrusionOk="0">
                  <a:moveTo>
                    <a:pt x="1231" y="0"/>
                  </a:moveTo>
                  <a:cubicBezTo>
                    <a:pt x="796" y="0"/>
                    <a:pt x="313" y="148"/>
                    <a:pt x="0" y="688"/>
                  </a:cubicBezTo>
                  <a:cubicBezTo>
                    <a:pt x="0" y="688"/>
                    <a:pt x="419" y="1013"/>
                    <a:pt x="929" y="1013"/>
                  </a:cubicBezTo>
                  <a:cubicBezTo>
                    <a:pt x="1111" y="1013"/>
                    <a:pt x="1303" y="972"/>
                    <a:pt x="1493" y="861"/>
                  </a:cubicBezTo>
                  <a:cubicBezTo>
                    <a:pt x="2231" y="437"/>
                    <a:pt x="2215" y="217"/>
                    <a:pt x="2215" y="217"/>
                  </a:cubicBezTo>
                  <a:cubicBezTo>
                    <a:pt x="2215" y="217"/>
                    <a:pt x="1758" y="0"/>
                    <a:pt x="1231" y="0"/>
                  </a:cubicBezTo>
                  <a:close/>
                </a:path>
              </a:pathLst>
            </a:custGeom>
            <a:solidFill>
              <a:srgbClr val="5A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702;p68">
              <a:extLst>
                <a:ext uri="{FF2B5EF4-FFF2-40B4-BE49-F238E27FC236}">
                  <a16:creationId xmlns:a16="http://schemas.microsoft.com/office/drawing/2014/main" id="{2DD0827B-F87A-4290-A1B2-26F0845F5EEE}"/>
                </a:ext>
              </a:extLst>
            </p:cNvPr>
            <p:cNvSpPr/>
            <p:nvPr/>
          </p:nvSpPr>
          <p:spPr>
            <a:xfrm>
              <a:off x="-755725" y="3485575"/>
              <a:ext cx="44025" cy="7500"/>
            </a:xfrm>
            <a:custGeom>
              <a:avLst/>
              <a:gdLst/>
              <a:ahLst/>
              <a:cxnLst/>
              <a:rect l="l" t="t" r="r" b="b"/>
              <a:pathLst>
                <a:path w="1761" h="300" fill="none" extrusionOk="0">
                  <a:moveTo>
                    <a:pt x="1760" y="1"/>
                  </a:moveTo>
                  <a:cubicBezTo>
                    <a:pt x="1760" y="1"/>
                    <a:pt x="991" y="32"/>
                    <a:pt x="1" y="299"/>
                  </a:cubicBezTo>
                </a:path>
              </a:pathLst>
            </a:custGeom>
            <a:noFill/>
            <a:ln w="19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703;p68">
              <a:extLst>
                <a:ext uri="{FF2B5EF4-FFF2-40B4-BE49-F238E27FC236}">
                  <a16:creationId xmlns:a16="http://schemas.microsoft.com/office/drawing/2014/main" id="{6B35EA87-0F85-4DD0-A807-6F6E42AC32F2}"/>
                </a:ext>
              </a:extLst>
            </p:cNvPr>
            <p:cNvSpPr/>
            <p:nvPr/>
          </p:nvSpPr>
          <p:spPr>
            <a:xfrm>
              <a:off x="-665775" y="3476550"/>
              <a:ext cx="18475" cy="49500"/>
            </a:xfrm>
            <a:custGeom>
              <a:avLst/>
              <a:gdLst/>
              <a:ahLst/>
              <a:cxnLst/>
              <a:rect l="l" t="t" r="r" b="b"/>
              <a:pathLst>
                <a:path w="739" h="1980" fill="none" extrusionOk="0">
                  <a:moveTo>
                    <a:pt x="158" y="1980"/>
                  </a:moveTo>
                  <a:cubicBezTo>
                    <a:pt x="158" y="1980"/>
                    <a:pt x="1" y="1367"/>
                    <a:pt x="739" y="0"/>
                  </a:cubicBezTo>
                </a:path>
              </a:pathLst>
            </a:custGeom>
            <a:noFill/>
            <a:ln w="4325" cap="flat" cmpd="sng">
              <a:solidFill>
                <a:srgbClr val="5ABEC0"/>
              </a:solidFill>
              <a:prstDash val="solid"/>
              <a:miter lim="1571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704;p68">
              <a:extLst>
                <a:ext uri="{FF2B5EF4-FFF2-40B4-BE49-F238E27FC236}">
                  <a16:creationId xmlns:a16="http://schemas.microsoft.com/office/drawing/2014/main" id="{BAB65441-D53C-49F1-8D1E-209588172792}"/>
                </a:ext>
              </a:extLst>
            </p:cNvPr>
            <p:cNvSpPr/>
            <p:nvPr/>
          </p:nvSpPr>
          <p:spPr>
            <a:xfrm>
              <a:off x="-667725" y="3440025"/>
              <a:ext cx="48725" cy="57425"/>
            </a:xfrm>
            <a:custGeom>
              <a:avLst/>
              <a:gdLst/>
              <a:ahLst/>
              <a:cxnLst/>
              <a:rect l="l" t="t" r="r" b="b"/>
              <a:pathLst>
                <a:path w="1949" h="2297" extrusionOk="0">
                  <a:moveTo>
                    <a:pt x="1477" y="0"/>
                  </a:moveTo>
                  <a:lnTo>
                    <a:pt x="1477" y="0"/>
                  </a:lnTo>
                  <a:cubicBezTo>
                    <a:pt x="0" y="440"/>
                    <a:pt x="408" y="2294"/>
                    <a:pt x="408" y="2294"/>
                  </a:cubicBezTo>
                  <a:cubicBezTo>
                    <a:pt x="408" y="2294"/>
                    <a:pt x="416" y="2297"/>
                    <a:pt x="433" y="2297"/>
                  </a:cubicBezTo>
                  <a:cubicBezTo>
                    <a:pt x="505" y="2297"/>
                    <a:pt x="751" y="2245"/>
                    <a:pt x="1288" y="1681"/>
                  </a:cubicBezTo>
                  <a:cubicBezTo>
                    <a:pt x="1948" y="990"/>
                    <a:pt x="1477" y="0"/>
                    <a:pt x="1477" y="0"/>
                  </a:cubicBezTo>
                  <a:close/>
                </a:path>
              </a:pathLst>
            </a:custGeom>
            <a:solidFill>
              <a:srgbClr val="5A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705;p68">
              <a:extLst>
                <a:ext uri="{FF2B5EF4-FFF2-40B4-BE49-F238E27FC236}">
                  <a16:creationId xmlns:a16="http://schemas.microsoft.com/office/drawing/2014/main" id="{E1FBE3AA-A183-456D-A596-34AE250C956F}"/>
                </a:ext>
              </a:extLst>
            </p:cNvPr>
            <p:cNvSpPr/>
            <p:nvPr/>
          </p:nvSpPr>
          <p:spPr>
            <a:xfrm>
              <a:off x="-657525" y="3451025"/>
              <a:ext cx="19275" cy="46375"/>
            </a:xfrm>
            <a:custGeom>
              <a:avLst/>
              <a:gdLst/>
              <a:ahLst/>
              <a:cxnLst/>
              <a:rect l="l" t="t" r="r" b="b"/>
              <a:pathLst>
                <a:path w="771" h="1855" fill="none" extrusionOk="0">
                  <a:moveTo>
                    <a:pt x="0" y="1854"/>
                  </a:moveTo>
                  <a:cubicBezTo>
                    <a:pt x="0" y="1854"/>
                    <a:pt x="220" y="1021"/>
                    <a:pt x="770" y="0"/>
                  </a:cubicBezTo>
                </a:path>
              </a:pathLst>
            </a:custGeom>
            <a:noFill/>
            <a:ln w="19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706;p68">
              <a:extLst>
                <a:ext uri="{FF2B5EF4-FFF2-40B4-BE49-F238E27FC236}">
                  <a16:creationId xmlns:a16="http://schemas.microsoft.com/office/drawing/2014/main" id="{38511B58-4F7C-4FC6-A5CF-9AD73C4306E8}"/>
                </a:ext>
              </a:extLst>
            </p:cNvPr>
            <p:cNvSpPr/>
            <p:nvPr/>
          </p:nvSpPr>
          <p:spPr>
            <a:xfrm>
              <a:off x="-705450" y="3526825"/>
              <a:ext cx="45975" cy="8275"/>
            </a:xfrm>
            <a:custGeom>
              <a:avLst/>
              <a:gdLst/>
              <a:ahLst/>
              <a:cxnLst/>
              <a:rect l="l" t="t" r="r" b="b"/>
              <a:pathLst>
                <a:path w="1839" h="331" fill="none" extrusionOk="0">
                  <a:moveTo>
                    <a:pt x="1839" y="110"/>
                  </a:moveTo>
                  <a:cubicBezTo>
                    <a:pt x="1839" y="110"/>
                    <a:pt x="896" y="0"/>
                    <a:pt x="1" y="330"/>
                  </a:cubicBezTo>
                </a:path>
              </a:pathLst>
            </a:custGeom>
            <a:noFill/>
            <a:ln w="4325" cap="flat" cmpd="sng">
              <a:solidFill>
                <a:srgbClr val="5ABEC0"/>
              </a:solidFill>
              <a:prstDash val="solid"/>
              <a:miter lim="1571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707;p68">
              <a:extLst>
                <a:ext uri="{FF2B5EF4-FFF2-40B4-BE49-F238E27FC236}">
                  <a16:creationId xmlns:a16="http://schemas.microsoft.com/office/drawing/2014/main" id="{F9548A9A-E8BD-4BD5-B002-A42FE5596C10}"/>
                </a:ext>
              </a:extLst>
            </p:cNvPr>
            <p:cNvSpPr/>
            <p:nvPr/>
          </p:nvSpPr>
          <p:spPr>
            <a:xfrm>
              <a:off x="-747075" y="3523225"/>
              <a:ext cx="62875" cy="28450"/>
            </a:xfrm>
            <a:custGeom>
              <a:avLst/>
              <a:gdLst/>
              <a:ahLst/>
              <a:cxnLst/>
              <a:rect l="l" t="t" r="r" b="b"/>
              <a:pathLst>
                <a:path w="2515" h="1138" extrusionOk="0">
                  <a:moveTo>
                    <a:pt x="1370" y="1"/>
                  </a:moveTo>
                  <a:cubicBezTo>
                    <a:pt x="887" y="1"/>
                    <a:pt x="352" y="168"/>
                    <a:pt x="0" y="773"/>
                  </a:cubicBezTo>
                  <a:cubicBezTo>
                    <a:pt x="0" y="773"/>
                    <a:pt x="467" y="1138"/>
                    <a:pt x="1039" y="1138"/>
                  </a:cubicBezTo>
                  <a:cubicBezTo>
                    <a:pt x="1245" y="1138"/>
                    <a:pt x="1465" y="1090"/>
                    <a:pt x="1681" y="961"/>
                  </a:cubicBezTo>
                  <a:cubicBezTo>
                    <a:pt x="2514" y="490"/>
                    <a:pt x="2483" y="254"/>
                    <a:pt x="2483" y="254"/>
                  </a:cubicBezTo>
                  <a:cubicBezTo>
                    <a:pt x="2483" y="254"/>
                    <a:pt x="1966" y="1"/>
                    <a:pt x="1370" y="1"/>
                  </a:cubicBezTo>
                  <a:close/>
                </a:path>
              </a:pathLst>
            </a:custGeom>
            <a:solidFill>
              <a:srgbClr val="5A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708;p68">
              <a:extLst>
                <a:ext uri="{FF2B5EF4-FFF2-40B4-BE49-F238E27FC236}">
                  <a16:creationId xmlns:a16="http://schemas.microsoft.com/office/drawing/2014/main" id="{81B337B2-72C7-4F73-9B3B-D6C705F5CEFF}"/>
                </a:ext>
              </a:extLst>
            </p:cNvPr>
            <p:cNvSpPr/>
            <p:nvPr/>
          </p:nvSpPr>
          <p:spPr>
            <a:xfrm>
              <a:off x="-734125" y="3529575"/>
              <a:ext cx="49125" cy="8275"/>
            </a:xfrm>
            <a:custGeom>
              <a:avLst/>
              <a:gdLst/>
              <a:ahLst/>
              <a:cxnLst/>
              <a:rect l="l" t="t" r="r" b="b"/>
              <a:pathLst>
                <a:path w="1965" h="331" fill="none" extrusionOk="0">
                  <a:moveTo>
                    <a:pt x="1965" y="0"/>
                  </a:moveTo>
                  <a:cubicBezTo>
                    <a:pt x="1965" y="0"/>
                    <a:pt x="1116" y="16"/>
                    <a:pt x="1" y="330"/>
                  </a:cubicBezTo>
                </a:path>
              </a:pathLst>
            </a:custGeom>
            <a:noFill/>
            <a:ln w="19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709;p68">
              <a:extLst>
                <a:ext uri="{FF2B5EF4-FFF2-40B4-BE49-F238E27FC236}">
                  <a16:creationId xmlns:a16="http://schemas.microsoft.com/office/drawing/2014/main" id="{47904D8B-227B-418D-9605-A02810F169C0}"/>
                </a:ext>
              </a:extLst>
            </p:cNvPr>
            <p:cNvSpPr/>
            <p:nvPr/>
          </p:nvSpPr>
          <p:spPr>
            <a:xfrm>
              <a:off x="-641425" y="3517800"/>
              <a:ext cx="23975" cy="49100"/>
            </a:xfrm>
            <a:custGeom>
              <a:avLst/>
              <a:gdLst/>
              <a:ahLst/>
              <a:cxnLst/>
              <a:rect l="l" t="t" r="r" b="b"/>
              <a:pathLst>
                <a:path w="959" h="1964" fill="none" extrusionOk="0">
                  <a:moveTo>
                    <a:pt x="95" y="1964"/>
                  </a:moveTo>
                  <a:cubicBezTo>
                    <a:pt x="95" y="1964"/>
                    <a:pt x="1" y="1398"/>
                    <a:pt x="959" y="0"/>
                  </a:cubicBezTo>
                </a:path>
              </a:pathLst>
            </a:custGeom>
            <a:noFill/>
            <a:ln w="4325" cap="flat" cmpd="sng">
              <a:solidFill>
                <a:srgbClr val="5ABEC0"/>
              </a:solidFill>
              <a:prstDash val="solid"/>
              <a:miter lim="1571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710;p68">
              <a:extLst>
                <a:ext uri="{FF2B5EF4-FFF2-40B4-BE49-F238E27FC236}">
                  <a16:creationId xmlns:a16="http://schemas.microsoft.com/office/drawing/2014/main" id="{32683527-E56D-4601-8A06-904D58D3BD17}"/>
                </a:ext>
              </a:extLst>
            </p:cNvPr>
            <p:cNvSpPr/>
            <p:nvPr/>
          </p:nvSpPr>
          <p:spPr>
            <a:xfrm>
              <a:off x="-636325" y="3480075"/>
              <a:ext cx="51100" cy="59125"/>
            </a:xfrm>
            <a:custGeom>
              <a:avLst/>
              <a:gdLst/>
              <a:ahLst/>
              <a:cxnLst/>
              <a:rect l="l" t="t" r="r" b="b"/>
              <a:pathLst>
                <a:path w="2044" h="2365" extrusionOk="0">
                  <a:moveTo>
                    <a:pt x="1666" y="1"/>
                  </a:moveTo>
                  <a:cubicBezTo>
                    <a:pt x="1" y="299"/>
                    <a:pt x="221" y="2357"/>
                    <a:pt x="221" y="2357"/>
                  </a:cubicBezTo>
                  <a:cubicBezTo>
                    <a:pt x="221" y="2357"/>
                    <a:pt x="235" y="2364"/>
                    <a:pt x="268" y="2364"/>
                  </a:cubicBezTo>
                  <a:cubicBezTo>
                    <a:pt x="367" y="2364"/>
                    <a:pt x="641" y="2302"/>
                    <a:pt x="1242" y="1808"/>
                  </a:cubicBezTo>
                  <a:cubicBezTo>
                    <a:pt x="2043" y="1132"/>
                    <a:pt x="1666" y="1"/>
                    <a:pt x="1666" y="1"/>
                  </a:cubicBezTo>
                  <a:close/>
                </a:path>
              </a:pathLst>
            </a:custGeom>
            <a:solidFill>
              <a:srgbClr val="5A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711;p68">
              <a:extLst>
                <a:ext uri="{FF2B5EF4-FFF2-40B4-BE49-F238E27FC236}">
                  <a16:creationId xmlns:a16="http://schemas.microsoft.com/office/drawing/2014/main" id="{0269F01E-611A-4835-82D2-9777730AECBF}"/>
                </a:ext>
              </a:extLst>
            </p:cNvPr>
            <p:cNvSpPr/>
            <p:nvPr/>
          </p:nvSpPr>
          <p:spPr>
            <a:xfrm>
              <a:off x="-630825" y="3491475"/>
              <a:ext cx="26750" cy="47550"/>
            </a:xfrm>
            <a:custGeom>
              <a:avLst/>
              <a:gdLst/>
              <a:ahLst/>
              <a:cxnLst/>
              <a:rect l="l" t="t" r="r" b="b"/>
              <a:pathLst>
                <a:path w="1070" h="1902" fill="none" extrusionOk="0">
                  <a:moveTo>
                    <a:pt x="1" y="1901"/>
                  </a:moveTo>
                  <a:cubicBezTo>
                    <a:pt x="1" y="1901"/>
                    <a:pt x="331" y="1037"/>
                    <a:pt x="1069" y="0"/>
                  </a:cubicBezTo>
                </a:path>
              </a:pathLst>
            </a:custGeom>
            <a:noFill/>
            <a:ln w="23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712;p68">
              <a:extLst>
                <a:ext uri="{FF2B5EF4-FFF2-40B4-BE49-F238E27FC236}">
                  <a16:creationId xmlns:a16="http://schemas.microsoft.com/office/drawing/2014/main" id="{60FE268C-A50D-4DEC-A529-139489A05258}"/>
                </a:ext>
              </a:extLst>
            </p:cNvPr>
            <p:cNvSpPr/>
            <p:nvPr/>
          </p:nvSpPr>
          <p:spPr>
            <a:xfrm>
              <a:off x="-687775" y="3567675"/>
              <a:ext cx="51475" cy="6700"/>
            </a:xfrm>
            <a:custGeom>
              <a:avLst/>
              <a:gdLst/>
              <a:ahLst/>
              <a:cxnLst/>
              <a:rect l="l" t="t" r="r" b="b"/>
              <a:pathLst>
                <a:path w="2059" h="268" fill="none" extrusionOk="0">
                  <a:moveTo>
                    <a:pt x="2059" y="252"/>
                  </a:moveTo>
                  <a:cubicBezTo>
                    <a:pt x="2059" y="252"/>
                    <a:pt x="1006" y="0"/>
                    <a:pt x="1" y="267"/>
                  </a:cubicBezTo>
                </a:path>
              </a:pathLst>
            </a:custGeom>
            <a:noFill/>
            <a:ln w="4325" cap="flat" cmpd="sng">
              <a:solidFill>
                <a:srgbClr val="5ABEC0"/>
              </a:solidFill>
              <a:prstDash val="solid"/>
              <a:miter lim="1571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713;p68">
              <a:extLst>
                <a:ext uri="{FF2B5EF4-FFF2-40B4-BE49-F238E27FC236}">
                  <a16:creationId xmlns:a16="http://schemas.microsoft.com/office/drawing/2014/main" id="{16943A88-E5C4-4CA1-B523-7F64163245F8}"/>
                </a:ext>
              </a:extLst>
            </p:cNvPr>
            <p:cNvSpPr/>
            <p:nvPr/>
          </p:nvSpPr>
          <p:spPr>
            <a:xfrm>
              <a:off x="-733725" y="3559700"/>
              <a:ext cx="68750" cy="30600"/>
            </a:xfrm>
            <a:custGeom>
              <a:avLst/>
              <a:gdLst/>
              <a:ahLst/>
              <a:cxnLst/>
              <a:rect l="l" t="t" r="r" b="b"/>
              <a:pathLst>
                <a:path w="2750" h="1224" extrusionOk="0">
                  <a:moveTo>
                    <a:pt x="1330" y="0"/>
                  </a:moveTo>
                  <a:cubicBezTo>
                    <a:pt x="871" y="0"/>
                    <a:pt x="383" y="161"/>
                    <a:pt x="1" y="681"/>
                  </a:cubicBezTo>
                  <a:cubicBezTo>
                    <a:pt x="1" y="681"/>
                    <a:pt x="544" y="1224"/>
                    <a:pt x="1243" y="1224"/>
                  </a:cubicBezTo>
                  <a:cubicBezTo>
                    <a:pt x="1418" y="1224"/>
                    <a:pt x="1603" y="1190"/>
                    <a:pt x="1792" y="1105"/>
                  </a:cubicBezTo>
                  <a:cubicBezTo>
                    <a:pt x="2750" y="696"/>
                    <a:pt x="2750" y="429"/>
                    <a:pt x="2750" y="429"/>
                  </a:cubicBezTo>
                  <a:cubicBezTo>
                    <a:pt x="2750" y="429"/>
                    <a:pt x="2079" y="0"/>
                    <a:pt x="1330" y="0"/>
                  </a:cubicBezTo>
                  <a:close/>
                </a:path>
              </a:pathLst>
            </a:custGeom>
            <a:solidFill>
              <a:srgbClr val="5A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714;p68">
              <a:extLst>
                <a:ext uri="{FF2B5EF4-FFF2-40B4-BE49-F238E27FC236}">
                  <a16:creationId xmlns:a16="http://schemas.microsoft.com/office/drawing/2014/main" id="{BA15E58A-ED3F-45A6-8B24-DB5C01875158}"/>
                </a:ext>
              </a:extLst>
            </p:cNvPr>
            <p:cNvSpPr/>
            <p:nvPr/>
          </p:nvSpPr>
          <p:spPr>
            <a:xfrm>
              <a:off x="-719575" y="3568450"/>
              <a:ext cx="54600" cy="4750"/>
            </a:xfrm>
            <a:custGeom>
              <a:avLst/>
              <a:gdLst/>
              <a:ahLst/>
              <a:cxnLst/>
              <a:rect l="l" t="t" r="r" b="b"/>
              <a:pathLst>
                <a:path w="2184" h="190" fill="none" extrusionOk="0">
                  <a:moveTo>
                    <a:pt x="2184" y="79"/>
                  </a:moveTo>
                  <a:cubicBezTo>
                    <a:pt x="2184" y="79"/>
                    <a:pt x="1257" y="1"/>
                    <a:pt x="0" y="189"/>
                  </a:cubicBezTo>
                </a:path>
              </a:pathLst>
            </a:custGeom>
            <a:noFill/>
            <a:ln w="23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715;p68">
              <a:extLst>
                <a:ext uri="{FF2B5EF4-FFF2-40B4-BE49-F238E27FC236}">
                  <a16:creationId xmlns:a16="http://schemas.microsoft.com/office/drawing/2014/main" id="{4A4E730A-E5D8-464C-B380-D68D73315EE4}"/>
                </a:ext>
              </a:extLst>
            </p:cNvPr>
            <p:cNvSpPr/>
            <p:nvPr/>
          </p:nvSpPr>
          <p:spPr>
            <a:xfrm>
              <a:off x="-617075" y="3568850"/>
              <a:ext cx="26350" cy="56975"/>
            </a:xfrm>
            <a:custGeom>
              <a:avLst/>
              <a:gdLst/>
              <a:ahLst/>
              <a:cxnLst/>
              <a:rect l="l" t="t" r="r" b="b"/>
              <a:pathLst>
                <a:path w="1054" h="2279" fill="none" extrusionOk="0">
                  <a:moveTo>
                    <a:pt x="111" y="2279"/>
                  </a:moveTo>
                  <a:cubicBezTo>
                    <a:pt x="111" y="2279"/>
                    <a:pt x="1" y="1524"/>
                    <a:pt x="1053" y="0"/>
                  </a:cubicBezTo>
                </a:path>
              </a:pathLst>
            </a:custGeom>
            <a:noFill/>
            <a:ln w="4325" cap="flat" cmpd="sng">
              <a:solidFill>
                <a:srgbClr val="5ABEC0"/>
              </a:solidFill>
              <a:prstDash val="solid"/>
              <a:miter lim="1571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716;p68">
              <a:extLst>
                <a:ext uri="{FF2B5EF4-FFF2-40B4-BE49-F238E27FC236}">
                  <a16:creationId xmlns:a16="http://schemas.microsoft.com/office/drawing/2014/main" id="{A4CA1FCB-19F5-45B2-9346-3DD89DD3D245}"/>
                </a:ext>
              </a:extLst>
            </p:cNvPr>
            <p:cNvSpPr/>
            <p:nvPr/>
          </p:nvSpPr>
          <p:spPr>
            <a:xfrm>
              <a:off x="-611575" y="3528000"/>
              <a:ext cx="55800" cy="64250"/>
            </a:xfrm>
            <a:custGeom>
              <a:avLst/>
              <a:gdLst/>
              <a:ahLst/>
              <a:cxnLst/>
              <a:rect l="l" t="t" r="r" b="b"/>
              <a:pathLst>
                <a:path w="2232" h="2570" extrusionOk="0">
                  <a:moveTo>
                    <a:pt x="1823" y="1"/>
                  </a:moveTo>
                  <a:lnTo>
                    <a:pt x="1823" y="1"/>
                  </a:lnTo>
                  <a:cubicBezTo>
                    <a:pt x="1" y="315"/>
                    <a:pt x="236" y="2561"/>
                    <a:pt x="236" y="2561"/>
                  </a:cubicBezTo>
                  <a:cubicBezTo>
                    <a:pt x="236" y="2561"/>
                    <a:pt x="253" y="2570"/>
                    <a:pt x="293" y="2570"/>
                  </a:cubicBezTo>
                  <a:cubicBezTo>
                    <a:pt x="408" y="2570"/>
                    <a:pt x="715" y="2501"/>
                    <a:pt x="1368" y="1964"/>
                  </a:cubicBezTo>
                  <a:cubicBezTo>
                    <a:pt x="2232" y="1242"/>
                    <a:pt x="1823" y="1"/>
                    <a:pt x="1823" y="1"/>
                  </a:cubicBezTo>
                  <a:close/>
                </a:path>
              </a:pathLst>
            </a:custGeom>
            <a:solidFill>
              <a:srgbClr val="5A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717;p68">
              <a:extLst>
                <a:ext uri="{FF2B5EF4-FFF2-40B4-BE49-F238E27FC236}">
                  <a16:creationId xmlns:a16="http://schemas.microsoft.com/office/drawing/2014/main" id="{9D5F2FF3-879D-4608-8A45-A0F26879DC80}"/>
                </a:ext>
              </a:extLst>
            </p:cNvPr>
            <p:cNvSpPr/>
            <p:nvPr/>
          </p:nvSpPr>
          <p:spPr>
            <a:xfrm>
              <a:off x="-605675" y="3540175"/>
              <a:ext cx="29075" cy="51875"/>
            </a:xfrm>
            <a:custGeom>
              <a:avLst/>
              <a:gdLst/>
              <a:ahLst/>
              <a:cxnLst/>
              <a:rect l="l" t="t" r="r" b="b"/>
              <a:pathLst>
                <a:path w="1163" h="2075" fill="none" extrusionOk="0">
                  <a:moveTo>
                    <a:pt x="0" y="2074"/>
                  </a:moveTo>
                  <a:cubicBezTo>
                    <a:pt x="0" y="2074"/>
                    <a:pt x="377" y="1132"/>
                    <a:pt x="1163" y="1"/>
                  </a:cubicBezTo>
                </a:path>
              </a:pathLst>
            </a:custGeom>
            <a:noFill/>
            <a:ln w="23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718;p68">
              <a:extLst>
                <a:ext uri="{FF2B5EF4-FFF2-40B4-BE49-F238E27FC236}">
                  <a16:creationId xmlns:a16="http://schemas.microsoft.com/office/drawing/2014/main" id="{1B11F09B-B807-4840-9A46-54E652AAA314}"/>
                </a:ext>
              </a:extLst>
            </p:cNvPr>
            <p:cNvSpPr/>
            <p:nvPr/>
          </p:nvSpPr>
          <p:spPr>
            <a:xfrm>
              <a:off x="-667350" y="3623450"/>
              <a:ext cx="54625" cy="7100"/>
            </a:xfrm>
            <a:custGeom>
              <a:avLst/>
              <a:gdLst/>
              <a:ahLst/>
              <a:cxnLst/>
              <a:rect l="l" t="t" r="r" b="b"/>
              <a:pathLst>
                <a:path w="2185" h="284" fill="none" extrusionOk="0">
                  <a:moveTo>
                    <a:pt x="2185" y="252"/>
                  </a:moveTo>
                  <a:cubicBezTo>
                    <a:pt x="2185" y="252"/>
                    <a:pt x="1085" y="0"/>
                    <a:pt x="1" y="283"/>
                  </a:cubicBezTo>
                </a:path>
              </a:pathLst>
            </a:custGeom>
            <a:noFill/>
            <a:ln w="4325" cap="flat" cmpd="sng">
              <a:solidFill>
                <a:srgbClr val="5ABEC0"/>
              </a:solidFill>
              <a:prstDash val="solid"/>
              <a:miter lim="1571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719;p68">
              <a:extLst>
                <a:ext uri="{FF2B5EF4-FFF2-40B4-BE49-F238E27FC236}">
                  <a16:creationId xmlns:a16="http://schemas.microsoft.com/office/drawing/2014/main" id="{84F1AD3D-B464-4D83-A638-3291751B3694}"/>
                </a:ext>
              </a:extLst>
            </p:cNvPr>
            <p:cNvSpPr/>
            <p:nvPr/>
          </p:nvSpPr>
          <p:spPr>
            <a:xfrm>
              <a:off x="-717625" y="3614750"/>
              <a:ext cx="75050" cy="33125"/>
            </a:xfrm>
            <a:custGeom>
              <a:avLst/>
              <a:gdLst/>
              <a:ahLst/>
              <a:cxnLst/>
              <a:rect l="l" t="t" r="r" b="b"/>
              <a:pathLst>
                <a:path w="3002" h="1325" extrusionOk="0">
                  <a:moveTo>
                    <a:pt x="1447" y="1"/>
                  </a:moveTo>
                  <a:cubicBezTo>
                    <a:pt x="948" y="1"/>
                    <a:pt x="417" y="176"/>
                    <a:pt x="1" y="741"/>
                  </a:cubicBezTo>
                  <a:cubicBezTo>
                    <a:pt x="1" y="741"/>
                    <a:pt x="594" y="1324"/>
                    <a:pt x="1362" y="1324"/>
                  </a:cubicBezTo>
                  <a:cubicBezTo>
                    <a:pt x="1554" y="1324"/>
                    <a:pt x="1757" y="1288"/>
                    <a:pt x="1965" y="1197"/>
                  </a:cubicBezTo>
                  <a:cubicBezTo>
                    <a:pt x="3002" y="757"/>
                    <a:pt x="3002" y="474"/>
                    <a:pt x="3002" y="474"/>
                  </a:cubicBezTo>
                  <a:cubicBezTo>
                    <a:pt x="3002" y="474"/>
                    <a:pt x="2267" y="1"/>
                    <a:pt x="1447" y="1"/>
                  </a:cubicBezTo>
                  <a:close/>
                </a:path>
              </a:pathLst>
            </a:custGeom>
            <a:solidFill>
              <a:srgbClr val="885B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720;p68">
              <a:extLst>
                <a:ext uri="{FF2B5EF4-FFF2-40B4-BE49-F238E27FC236}">
                  <a16:creationId xmlns:a16="http://schemas.microsoft.com/office/drawing/2014/main" id="{A9C6157D-67EF-430B-A3BD-B22980C85D7C}"/>
                </a:ext>
              </a:extLst>
            </p:cNvPr>
            <p:cNvSpPr/>
            <p:nvPr/>
          </p:nvSpPr>
          <p:spPr>
            <a:xfrm>
              <a:off x="-701900" y="3624225"/>
              <a:ext cx="59325" cy="5125"/>
            </a:xfrm>
            <a:custGeom>
              <a:avLst/>
              <a:gdLst/>
              <a:ahLst/>
              <a:cxnLst/>
              <a:rect l="l" t="t" r="r" b="b"/>
              <a:pathLst>
                <a:path w="2373" h="205" fill="none" extrusionOk="0">
                  <a:moveTo>
                    <a:pt x="2373" y="95"/>
                  </a:moveTo>
                  <a:cubicBezTo>
                    <a:pt x="2373" y="95"/>
                    <a:pt x="1367" y="1"/>
                    <a:pt x="0" y="205"/>
                  </a:cubicBezTo>
                </a:path>
              </a:pathLst>
            </a:custGeom>
            <a:noFill/>
            <a:ln w="23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721;p68">
              <a:extLst>
                <a:ext uri="{FF2B5EF4-FFF2-40B4-BE49-F238E27FC236}">
                  <a16:creationId xmlns:a16="http://schemas.microsoft.com/office/drawing/2014/main" id="{741AF5F8-ED20-4F99-B7B2-B63E124A3289}"/>
                </a:ext>
              </a:extLst>
            </p:cNvPr>
            <p:cNvSpPr/>
            <p:nvPr/>
          </p:nvSpPr>
          <p:spPr>
            <a:xfrm>
              <a:off x="-597425" y="3632475"/>
              <a:ext cx="35750" cy="47550"/>
            </a:xfrm>
            <a:custGeom>
              <a:avLst/>
              <a:gdLst/>
              <a:ahLst/>
              <a:cxnLst/>
              <a:rect l="l" t="t" r="r" b="b"/>
              <a:pathLst>
                <a:path w="1430" h="1902" fill="none" extrusionOk="0">
                  <a:moveTo>
                    <a:pt x="0" y="1902"/>
                  </a:moveTo>
                  <a:cubicBezTo>
                    <a:pt x="0" y="1902"/>
                    <a:pt x="47" y="1210"/>
                    <a:pt x="1430" y="1"/>
                  </a:cubicBezTo>
                </a:path>
              </a:pathLst>
            </a:custGeom>
            <a:noFill/>
            <a:ln w="4325" cap="flat" cmpd="sng">
              <a:solidFill>
                <a:srgbClr val="5ABEC0"/>
              </a:solidFill>
              <a:prstDash val="solid"/>
              <a:miter lim="1571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722;p68">
              <a:extLst>
                <a:ext uri="{FF2B5EF4-FFF2-40B4-BE49-F238E27FC236}">
                  <a16:creationId xmlns:a16="http://schemas.microsoft.com/office/drawing/2014/main" id="{7EE49719-6E3F-4E27-BAAE-B5356D886602}"/>
                </a:ext>
              </a:extLst>
            </p:cNvPr>
            <p:cNvSpPr/>
            <p:nvPr/>
          </p:nvSpPr>
          <p:spPr>
            <a:xfrm>
              <a:off x="-581725" y="3598575"/>
              <a:ext cx="56600" cy="53525"/>
            </a:xfrm>
            <a:custGeom>
              <a:avLst/>
              <a:gdLst/>
              <a:ahLst/>
              <a:cxnLst/>
              <a:rect l="l" t="t" r="r" b="b"/>
              <a:pathLst>
                <a:path w="2264" h="2141" extrusionOk="0">
                  <a:moveTo>
                    <a:pt x="2021" y="0"/>
                  </a:moveTo>
                  <a:cubicBezTo>
                    <a:pt x="313" y="0"/>
                    <a:pt x="1" y="2111"/>
                    <a:pt x="1" y="2111"/>
                  </a:cubicBezTo>
                  <a:cubicBezTo>
                    <a:pt x="1" y="2111"/>
                    <a:pt x="39" y="2141"/>
                    <a:pt x="156" y="2141"/>
                  </a:cubicBezTo>
                  <a:cubicBezTo>
                    <a:pt x="321" y="2141"/>
                    <a:pt x="645" y="2081"/>
                    <a:pt x="1242" y="1797"/>
                  </a:cubicBezTo>
                  <a:cubicBezTo>
                    <a:pt x="2263" y="1310"/>
                    <a:pt x="2169" y="6"/>
                    <a:pt x="2169" y="6"/>
                  </a:cubicBezTo>
                  <a:cubicBezTo>
                    <a:pt x="2118" y="2"/>
                    <a:pt x="2069" y="0"/>
                    <a:pt x="2021" y="0"/>
                  </a:cubicBezTo>
                  <a:close/>
                </a:path>
              </a:pathLst>
            </a:custGeom>
            <a:solidFill>
              <a:srgbClr val="5A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723;p68">
              <a:extLst>
                <a:ext uri="{FF2B5EF4-FFF2-40B4-BE49-F238E27FC236}">
                  <a16:creationId xmlns:a16="http://schemas.microsoft.com/office/drawing/2014/main" id="{DC75ECEA-8F3E-4D28-BAD2-F1F6E7B0E11F}"/>
                </a:ext>
              </a:extLst>
            </p:cNvPr>
            <p:cNvSpPr/>
            <p:nvPr/>
          </p:nvSpPr>
          <p:spPr>
            <a:xfrm>
              <a:off x="-581725" y="3608125"/>
              <a:ext cx="40875" cy="43225"/>
            </a:xfrm>
            <a:custGeom>
              <a:avLst/>
              <a:gdLst/>
              <a:ahLst/>
              <a:cxnLst/>
              <a:rect l="l" t="t" r="r" b="b"/>
              <a:pathLst>
                <a:path w="1635" h="1729" fill="none" extrusionOk="0">
                  <a:moveTo>
                    <a:pt x="1" y="1729"/>
                  </a:moveTo>
                  <a:cubicBezTo>
                    <a:pt x="1" y="1729"/>
                    <a:pt x="598" y="896"/>
                    <a:pt x="1635" y="1"/>
                  </a:cubicBezTo>
                </a:path>
              </a:pathLst>
            </a:custGeom>
            <a:noFill/>
            <a:ln w="23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724;p68">
              <a:extLst>
                <a:ext uri="{FF2B5EF4-FFF2-40B4-BE49-F238E27FC236}">
                  <a16:creationId xmlns:a16="http://schemas.microsoft.com/office/drawing/2014/main" id="{3900AAD0-BFE3-41B4-97D0-16D966C8C19C}"/>
                </a:ext>
              </a:extLst>
            </p:cNvPr>
            <p:cNvSpPr/>
            <p:nvPr/>
          </p:nvSpPr>
          <p:spPr>
            <a:xfrm>
              <a:off x="-650850" y="3672925"/>
              <a:ext cx="54225" cy="13400"/>
            </a:xfrm>
            <a:custGeom>
              <a:avLst/>
              <a:gdLst/>
              <a:ahLst/>
              <a:cxnLst/>
              <a:rect l="l" t="t" r="r" b="b"/>
              <a:pathLst>
                <a:path w="2169" h="536" fill="none" extrusionOk="0">
                  <a:moveTo>
                    <a:pt x="2169" y="535"/>
                  </a:moveTo>
                  <a:cubicBezTo>
                    <a:pt x="2169" y="535"/>
                    <a:pt x="1132" y="1"/>
                    <a:pt x="1" y="17"/>
                  </a:cubicBezTo>
                </a:path>
              </a:pathLst>
            </a:custGeom>
            <a:noFill/>
            <a:ln w="4325" cap="flat" cmpd="sng">
              <a:solidFill>
                <a:srgbClr val="5ABEC0"/>
              </a:solidFill>
              <a:prstDash val="solid"/>
              <a:miter lim="1571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725;p68">
              <a:extLst>
                <a:ext uri="{FF2B5EF4-FFF2-40B4-BE49-F238E27FC236}">
                  <a16:creationId xmlns:a16="http://schemas.microsoft.com/office/drawing/2014/main" id="{2DB4D33F-920A-4D69-B23E-C7E88E424716}"/>
                </a:ext>
              </a:extLst>
            </p:cNvPr>
            <p:cNvSpPr/>
            <p:nvPr/>
          </p:nvSpPr>
          <p:spPr>
            <a:xfrm>
              <a:off x="-700325" y="3653300"/>
              <a:ext cx="74650" cy="34325"/>
            </a:xfrm>
            <a:custGeom>
              <a:avLst/>
              <a:gdLst/>
              <a:ahLst/>
              <a:cxnLst/>
              <a:rect l="l" t="t" r="r" b="b"/>
              <a:pathLst>
                <a:path w="2986" h="1373" extrusionOk="0">
                  <a:moveTo>
                    <a:pt x="1124" y="0"/>
                  </a:moveTo>
                  <a:cubicBezTo>
                    <a:pt x="761" y="0"/>
                    <a:pt x="376" y="114"/>
                    <a:pt x="0" y="425"/>
                  </a:cubicBezTo>
                  <a:cubicBezTo>
                    <a:pt x="0" y="425"/>
                    <a:pt x="574" y="1373"/>
                    <a:pt x="1538" y="1373"/>
                  </a:cubicBezTo>
                  <a:cubicBezTo>
                    <a:pt x="1620" y="1373"/>
                    <a:pt x="1704" y="1366"/>
                    <a:pt x="1791" y="1351"/>
                  </a:cubicBezTo>
                  <a:cubicBezTo>
                    <a:pt x="2907" y="1163"/>
                    <a:pt x="2985" y="896"/>
                    <a:pt x="2985" y="896"/>
                  </a:cubicBezTo>
                  <a:cubicBezTo>
                    <a:pt x="2985" y="896"/>
                    <a:pt x="2141" y="0"/>
                    <a:pt x="1124" y="0"/>
                  </a:cubicBezTo>
                  <a:close/>
                </a:path>
              </a:pathLst>
            </a:custGeom>
            <a:solidFill>
              <a:srgbClr val="885B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726;p68">
              <a:extLst>
                <a:ext uri="{FF2B5EF4-FFF2-40B4-BE49-F238E27FC236}">
                  <a16:creationId xmlns:a16="http://schemas.microsoft.com/office/drawing/2014/main" id="{D716DEEC-EFA2-4F06-B2A2-7779B73867DC}"/>
                </a:ext>
              </a:extLst>
            </p:cNvPr>
            <p:cNvSpPr/>
            <p:nvPr/>
          </p:nvSpPr>
          <p:spPr>
            <a:xfrm>
              <a:off x="-684225" y="3663900"/>
              <a:ext cx="58550" cy="11800"/>
            </a:xfrm>
            <a:custGeom>
              <a:avLst/>
              <a:gdLst/>
              <a:ahLst/>
              <a:cxnLst/>
              <a:rect l="l" t="t" r="r" b="b"/>
              <a:pathLst>
                <a:path w="2342" h="472" fill="none" extrusionOk="0">
                  <a:moveTo>
                    <a:pt x="2341" y="472"/>
                  </a:moveTo>
                  <a:cubicBezTo>
                    <a:pt x="2341" y="472"/>
                    <a:pt x="1383" y="126"/>
                    <a:pt x="0" y="1"/>
                  </a:cubicBezTo>
                </a:path>
              </a:pathLst>
            </a:custGeom>
            <a:noFill/>
            <a:ln w="23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727;p68">
              <a:extLst>
                <a:ext uri="{FF2B5EF4-FFF2-40B4-BE49-F238E27FC236}">
                  <a16:creationId xmlns:a16="http://schemas.microsoft.com/office/drawing/2014/main" id="{39EB3DCD-FA9E-4CA9-90AB-4B9B103EBF72}"/>
                </a:ext>
              </a:extLst>
            </p:cNvPr>
            <p:cNvSpPr/>
            <p:nvPr/>
          </p:nvSpPr>
          <p:spPr>
            <a:xfrm>
              <a:off x="-587225" y="3688650"/>
              <a:ext cx="41275" cy="45975"/>
            </a:xfrm>
            <a:custGeom>
              <a:avLst/>
              <a:gdLst/>
              <a:ahLst/>
              <a:cxnLst/>
              <a:rect l="l" t="t" r="r" b="b"/>
              <a:pathLst>
                <a:path w="1651" h="1839" fill="none" extrusionOk="0">
                  <a:moveTo>
                    <a:pt x="1" y="1838"/>
                  </a:moveTo>
                  <a:cubicBezTo>
                    <a:pt x="1" y="1838"/>
                    <a:pt x="142" y="1100"/>
                    <a:pt x="1650" y="0"/>
                  </a:cubicBezTo>
                </a:path>
              </a:pathLst>
            </a:custGeom>
            <a:noFill/>
            <a:ln w="4325" cap="flat" cmpd="sng">
              <a:solidFill>
                <a:srgbClr val="5ABEC0"/>
              </a:solidFill>
              <a:prstDash val="solid"/>
              <a:miter lim="1571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728;p68">
              <a:extLst>
                <a:ext uri="{FF2B5EF4-FFF2-40B4-BE49-F238E27FC236}">
                  <a16:creationId xmlns:a16="http://schemas.microsoft.com/office/drawing/2014/main" id="{CD638D8E-A9F4-4F32-8C3E-0684A076AB2D}"/>
                </a:ext>
              </a:extLst>
            </p:cNvPr>
            <p:cNvSpPr/>
            <p:nvPr/>
          </p:nvSpPr>
          <p:spPr>
            <a:xfrm>
              <a:off x="-567575" y="3657375"/>
              <a:ext cx="58150" cy="49500"/>
            </a:xfrm>
            <a:custGeom>
              <a:avLst/>
              <a:gdLst/>
              <a:ahLst/>
              <a:cxnLst/>
              <a:rect l="l" t="t" r="r" b="b"/>
              <a:pathLst>
                <a:path w="2326" h="1980" extrusionOk="0">
                  <a:moveTo>
                    <a:pt x="2010" y="1"/>
                  </a:moveTo>
                  <a:cubicBezTo>
                    <a:pt x="458" y="1"/>
                    <a:pt x="0" y="1927"/>
                    <a:pt x="0" y="1927"/>
                  </a:cubicBezTo>
                  <a:cubicBezTo>
                    <a:pt x="0" y="1927"/>
                    <a:pt x="49" y="1980"/>
                    <a:pt x="239" y="1980"/>
                  </a:cubicBezTo>
                  <a:cubicBezTo>
                    <a:pt x="421" y="1980"/>
                    <a:pt x="733" y="1931"/>
                    <a:pt x="1257" y="1738"/>
                  </a:cubicBezTo>
                  <a:cubicBezTo>
                    <a:pt x="2310" y="1330"/>
                    <a:pt x="2326" y="26"/>
                    <a:pt x="2326" y="26"/>
                  </a:cubicBezTo>
                  <a:cubicBezTo>
                    <a:pt x="2216" y="9"/>
                    <a:pt x="2111" y="1"/>
                    <a:pt x="2010" y="1"/>
                  </a:cubicBezTo>
                  <a:close/>
                </a:path>
              </a:pathLst>
            </a:custGeom>
            <a:solidFill>
              <a:srgbClr val="885B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729;p68">
              <a:extLst>
                <a:ext uri="{FF2B5EF4-FFF2-40B4-BE49-F238E27FC236}">
                  <a16:creationId xmlns:a16="http://schemas.microsoft.com/office/drawing/2014/main" id="{C4219645-4CDF-4D08-AE09-B36AB416C857}"/>
                </a:ext>
              </a:extLst>
            </p:cNvPr>
            <p:cNvSpPr/>
            <p:nvPr/>
          </p:nvSpPr>
          <p:spPr>
            <a:xfrm>
              <a:off x="-567575" y="3666250"/>
              <a:ext cx="44400" cy="39300"/>
            </a:xfrm>
            <a:custGeom>
              <a:avLst/>
              <a:gdLst/>
              <a:ahLst/>
              <a:cxnLst/>
              <a:rect l="l" t="t" r="r" b="b"/>
              <a:pathLst>
                <a:path w="1776" h="1572" fill="none" extrusionOk="0">
                  <a:moveTo>
                    <a:pt x="0" y="1572"/>
                  </a:moveTo>
                  <a:cubicBezTo>
                    <a:pt x="0" y="1572"/>
                    <a:pt x="660" y="802"/>
                    <a:pt x="1776" y="1"/>
                  </a:cubicBezTo>
                </a:path>
              </a:pathLst>
            </a:custGeom>
            <a:noFill/>
            <a:ln w="23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730;p68">
              <a:extLst>
                <a:ext uri="{FF2B5EF4-FFF2-40B4-BE49-F238E27FC236}">
                  <a16:creationId xmlns:a16="http://schemas.microsoft.com/office/drawing/2014/main" id="{F0C2DF63-1CB4-496A-9E4E-A868EC56300A}"/>
                </a:ext>
              </a:extLst>
            </p:cNvPr>
            <p:cNvSpPr/>
            <p:nvPr/>
          </p:nvSpPr>
          <p:spPr>
            <a:xfrm>
              <a:off x="-638675" y="3721650"/>
              <a:ext cx="51875" cy="17300"/>
            </a:xfrm>
            <a:custGeom>
              <a:avLst/>
              <a:gdLst/>
              <a:ahLst/>
              <a:cxnLst/>
              <a:rect l="l" t="t" r="r" b="b"/>
              <a:pathLst>
                <a:path w="2075" h="692" fill="none" extrusionOk="0">
                  <a:moveTo>
                    <a:pt x="2074" y="691"/>
                  </a:moveTo>
                  <a:cubicBezTo>
                    <a:pt x="2074" y="691"/>
                    <a:pt x="1132" y="94"/>
                    <a:pt x="1" y="0"/>
                  </a:cubicBezTo>
                </a:path>
              </a:pathLst>
            </a:custGeom>
            <a:noFill/>
            <a:ln w="4325" cap="flat" cmpd="sng">
              <a:solidFill>
                <a:srgbClr val="5ABEC0"/>
              </a:solidFill>
              <a:prstDash val="solid"/>
              <a:miter lim="1571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731;p68">
              <a:extLst>
                <a:ext uri="{FF2B5EF4-FFF2-40B4-BE49-F238E27FC236}">
                  <a16:creationId xmlns:a16="http://schemas.microsoft.com/office/drawing/2014/main" id="{595A2ABC-2E78-4307-88E5-C3AED5105538}"/>
                </a:ext>
              </a:extLst>
            </p:cNvPr>
            <p:cNvSpPr/>
            <p:nvPr/>
          </p:nvSpPr>
          <p:spPr>
            <a:xfrm>
              <a:off x="-686975" y="3699375"/>
              <a:ext cx="73075" cy="35375"/>
            </a:xfrm>
            <a:custGeom>
              <a:avLst/>
              <a:gdLst/>
              <a:ahLst/>
              <a:cxnLst/>
              <a:rect l="l" t="t" r="r" b="b"/>
              <a:pathLst>
                <a:path w="2923" h="1415" extrusionOk="0">
                  <a:moveTo>
                    <a:pt x="1000" y="0"/>
                  </a:moveTo>
                  <a:cubicBezTo>
                    <a:pt x="683" y="0"/>
                    <a:pt x="345" y="91"/>
                    <a:pt x="0" y="325"/>
                  </a:cubicBezTo>
                  <a:cubicBezTo>
                    <a:pt x="0" y="325"/>
                    <a:pt x="523" y="1415"/>
                    <a:pt x="1569" y="1415"/>
                  </a:cubicBezTo>
                  <a:cubicBezTo>
                    <a:pt x="1611" y="1415"/>
                    <a:pt x="1653" y="1413"/>
                    <a:pt x="1697" y="1409"/>
                  </a:cubicBezTo>
                  <a:cubicBezTo>
                    <a:pt x="2828" y="1331"/>
                    <a:pt x="2922" y="1064"/>
                    <a:pt x="2922" y="1064"/>
                  </a:cubicBezTo>
                  <a:cubicBezTo>
                    <a:pt x="2922" y="1064"/>
                    <a:pt x="2085" y="0"/>
                    <a:pt x="1000" y="0"/>
                  </a:cubicBezTo>
                  <a:close/>
                </a:path>
              </a:pathLst>
            </a:custGeom>
            <a:solidFill>
              <a:srgbClr val="885B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732;p68">
              <a:extLst>
                <a:ext uri="{FF2B5EF4-FFF2-40B4-BE49-F238E27FC236}">
                  <a16:creationId xmlns:a16="http://schemas.microsoft.com/office/drawing/2014/main" id="{FC98BDDD-D57F-4936-B6E5-A9036A0F4A91}"/>
                </a:ext>
              </a:extLst>
            </p:cNvPr>
            <p:cNvSpPr/>
            <p:nvPr/>
          </p:nvSpPr>
          <p:spPr>
            <a:xfrm>
              <a:off x="-670875" y="3709075"/>
              <a:ext cx="56975" cy="16900"/>
            </a:xfrm>
            <a:custGeom>
              <a:avLst/>
              <a:gdLst/>
              <a:ahLst/>
              <a:cxnLst/>
              <a:rect l="l" t="t" r="r" b="b"/>
              <a:pathLst>
                <a:path w="2279" h="676" fill="none" extrusionOk="0">
                  <a:moveTo>
                    <a:pt x="2278" y="676"/>
                  </a:moveTo>
                  <a:cubicBezTo>
                    <a:pt x="2278" y="676"/>
                    <a:pt x="1351" y="267"/>
                    <a:pt x="0" y="0"/>
                  </a:cubicBezTo>
                </a:path>
              </a:pathLst>
            </a:custGeom>
            <a:noFill/>
            <a:ln w="23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733;p68">
              <a:extLst>
                <a:ext uri="{FF2B5EF4-FFF2-40B4-BE49-F238E27FC236}">
                  <a16:creationId xmlns:a16="http://schemas.microsoft.com/office/drawing/2014/main" id="{8149AEA9-A40E-4920-97BA-57DA835DCA77}"/>
                </a:ext>
              </a:extLst>
            </p:cNvPr>
            <p:cNvSpPr/>
            <p:nvPr/>
          </p:nvSpPr>
          <p:spPr>
            <a:xfrm>
              <a:off x="-820525" y="3367625"/>
              <a:ext cx="44025" cy="33525"/>
            </a:xfrm>
            <a:custGeom>
              <a:avLst/>
              <a:gdLst/>
              <a:ahLst/>
              <a:cxnLst/>
              <a:rect l="l" t="t" r="r" b="b"/>
              <a:pathLst>
                <a:path w="1761" h="1341" extrusionOk="0">
                  <a:moveTo>
                    <a:pt x="263" y="1"/>
                  </a:moveTo>
                  <a:cubicBezTo>
                    <a:pt x="106" y="1"/>
                    <a:pt x="0" y="21"/>
                    <a:pt x="0" y="21"/>
                  </a:cubicBezTo>
                  <a:cubicBezTo>
                    <a:pt x="79" y="1310"/>
                    <a:pt x="1650" y="1341"/>
                    <a:pt x="1650" y="1341"/>
                  </a:cubicBezTo>
                  <a:cubicBezTo>
                    <a:pt x="1650" y="1341"/>
                    <a:pt x="1760" y="1184"/>
                    <a:pt x="1336" y="508"/>
                  </a:cubicBezTo>
                  <a:cubicBezTo>
                    <a:pt x="1047" y="75"/>
                    <a:pt x="562" y="1"/>
                    <a:pt x="263" y="1"/>
                  </a:cubicBezTo>
                  <a:close/>
                </a:path>
              </a:pathLst>
            </a:custGeom>
            <a:solidFill>
              <a:srgbClr val="5A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734;p68">
              <a:extLst>
                <a:ext uri="{FF2B5EF4-FFF2-40B4-BE49-F238E27FC236}">
                  <a16:creationId xmlns:a16="http://schemas.microsoft.com/office/drawing/2014/main" id="{40984F57-100D-4931-B18E-5000CC83A52B}"/>
                </a:ext>
              </a:extLst>
            </p:cNvPr>
            <p:cNvSpPr/>
            <p:nvPr/>
          </p:nvSpPr>
          <p:spPr>
            <a:xfrm>
              <a:off x="-812675" y="3376775"/>
              <a:ext cx="33425" cy="24375"/>
            </a:xfrm>
            <a:custGeom>
              <a:avLst/>
              <a:gdLst/>
              <a:ahLst/>
              <a:cxnLst/>
              <a:rect l="l" t="t" r="r" b="b"/>
              <a:pathLst>
                <a:path w="1337" h="975" fill="none" extrusionOk="0">
                  <a:moveTo>
                    <a:pt x="1336" y="975"/>
                  </a:moveTo>
                  <a:cubicBezTo>
                    <a:pt x="1336" y="975"/>
                    <a:pt x="723" y="645"/>
                    <a:pt x="1" y="1"/>
                  </a:cubicBezTo>
                </a:path>
              </a:pathLst>
            </a:custGeom>
            <a:noFill/>
            <a:ln w="1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735;p68">
              <a:extLst>
                <a:ext uri="{FF2B5EF4-FFF2-40B4-BE49-F238E27FC236}">
                  <a16:creationId xmlns:a16="http://schemas.microsoft.com/office/drawing/2014/main" id="{BA25756E-AD73-4C1F-A1A2-237CDE77ADB9}"/>
                </a:ext>
              </a:extLst>
            </p:cNvPr>
            <p:cNvSpPr/>
            <p:nvPr/>
          </p:nvSpPr>
          <p:spPr>
            <a:xfrm>
              <a:off x="-643775" y="3422350"/>
              <a:ext cx="287150" cy="334125"/>
            </a:xfrm>
            <a:custGeom>
              <a:avLst/>
              <a:gdLst/>
              <a:ahLst/>
              <a:cxnLst/>
              <a:rect l="l" t="t" r="r" b="b"/>
              <a:pathLst>
                <a:path w="11486" h="13365" extrusionOk="0">
                  <a:moveTo>
                    <a:pt x="7320" y="1"/>
                  </a:moveTo>
                  <a:cubicBezTo>
                    <a:pt x="4954" y="1"/>
                    <a:pt x="5169" y="6285"/>
                    <a:pt x="5169" y="6285"/>
                  </a:cubicBezTo>
                  <a:cubicBezTo>
                    <a:pt x="5169" y="6285"/>
                    <a:pt x="3962" y="3617"/>
                    <a:pt x="2887" y="3617"/>
                  </a:cubicBezTo>
                  <a:cubicBezTo>
                    <a:pt x="2652" y="3617"/>
                    <a:pt x="2424" y="3744"/>
                    <a:pt x="2216" y="4054"/>
                  </a:cubicBezTo>
                  <a:cubicBezTo>
                    <a:pt x="1078" y="5760"/>
                    <a:pt x="4483" y="9272"/>
                    <a:pt x="4630" y="9422"/>
                  </a:cubicBezTo>
                  <a:lnTo>
                    <a:pt x="4630" y="9422"/>
                  </a:lnTo>
                  <a:cubicBezTo>
                    <a:pt x="4564" y="9355"/>
                    <a:pt x="3820" y="8644"/>
                    <a:pt x="2344" y="8644"/>
                  </a:cubicBezTo>
                  <a:cubicBezTo>
                    <a:pt x="1942" y="8644"/>
                    <a:pt x="1486" y="8697"/>
                    <a:pt x="974" y="8830"/>
                  </a:cubicBezTo>
                  <a:cubicBezTo>
                    <a:pt x="0" y="9097"/>
                    <a:pt x="189" y="9867"/>
                    <a:pt x="786" y="10684"/>
                  </a:cubicBezTo>
                  <a:cubicBezTo>
                    <a:pt x="1999" y="12394"/>
                    <a:pt x="3961" y="13365"/>
                    <a:pt x="5982" y="13365"/>
                  </a:cubicBezTo>
                  <a:cubicBezTo>
                    <a:pt x="6709" y="13365"/>
                    <a:pt x="7444" y="13239"/>
                    <a:pt x="8154" y="12978"/>
                  </a:cubicBezTo>
                  <a:cubicBezTo>
                    <a:pt x="9018" y="12663"/>
                    <a:pt x="9725" y="12192"/>
                    <a:pt x="10102" y="11516"/>
                  </a:cubicBezTo>
                  <a:cubicBezTo>
                    <a:pt x="11108" y="9741"/>
                    <a:pt x="6630" y="9600"/>
                    <a:pt x="6630" y="9600"/>
                  </a:cubicBezTo>
                  <a:cubicBezTo>
                    <a:pt x="6630" y="9600"/>
                    <a:pt x="11485" y="8657"/>
                    <a:pt x="10888" y="6976"/>
                  </a:cubicBezTo>
                  <a:cubicBezTo>
                    <a:pt x="10658" y="6321"/>
                    <a:pt x="10007" y="6120"/>
                    <a:pt x="9294" y="6120"/>
                  </a:cubicBezTo>
                  <a:cubicBezTo>
                    <a:pt x="8158" y="6120"/>
                    <a:pt x="6866" y="6630"/>
                    <a:pt x="6866" y="6630"/>
                  </a:cubicBezTo>
                  <a:cubicBezTo>
                    <a:pt x="6866" y="6630"/>
                    <a:pt x="10967" y="1273"/>
                    <a:pt x="7934" y="126"/>
                  </a:cubicBezTo>
                  <a:cubicBezTo>
                    <a:pt x="7712" y="41"/>
                    <a:pt x="7508" y="1"/>
                    <a:pt x="7320" y="1"/>
                  </a:cubicBezTo>
                  <a:close/>
                </a:path>
              </a:pathLst>
            </a:custGeom>
            <a:solidFill>
              <a:srgbClr val="EEBD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736;p68">
              <a:extLst>
                <a:ext uri="{FF2B5EF4-FFF2-40B4-BE49-F238E27FC236}">
                  <a16:creationId xmlns:a16="http://schemas.microsoft.com/office/drawing/2014/main" id="{B14534B5-7232-4EBA-BCA7-464114504C87}"/>
                </a:ext>
              </a:extLst>
            </p:cNvPr>
            <p:cNvSpPr/>
            <p:nvPr/>
          </p:nvSpPr>
          <p:spPr>
            <a:xfrm>
              <a:off x="-530650" y="3431375"/>
              <a:ext cx="86825" cy="317400"/>
            </a:xfrm>
            <a:custGeom>
              <a:avLst/>
              <a:gdLst/>
              <a:ahLst/>
              <a:cxnLst/>
              <a:rect l="l" t="t" r="r" b="b"/>
              <a:pathLst>
                <a:path w="3473" h="12696" fill="none" extrusionOk="0">
                  <a:moveTo>
                    <a:pt x="0" y="12695"/>
                  </a:moveTo>
                  <a:cubicBezTo>
                    <a:pt x="0" y="12695"/>
                    <a:pt x="2262" y="1760"/>
                    <a:pt x="3472" y="1"/>
                  </a:cubicBezTo>
                </a:path>
              </a:pathLst>
            </a:custGeom>
            <a:noFill/>
            <a:ln w="5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737;p68">
              <a:extLst>
                <a:ext uri="{FF2B5EF4-FFF2-40B4-BE49-F238E27FC236}">
                  <a16:creationId xmlns:a16="http://schemas.microsoft.com/office/drawing/2014/main" id="{A0CA6F8F-5279-4C23-952D-24A8567DC0BA}"/>
                </a:ext>
              </a:extLst>
            </p:cNvPr>
            <p:cNvSpPr/>
            <p:nvPr/>
          </p:nvSpPr>
          <p:spPr>
            <a:xfrm>
              <a:off x="-570325" y="3672550"/>
              <a:ext cx="114700" cy="45975"/>
            </a:xfrm>
            <a:custGeom>
              <a:avLst/>
              <a:gdLst/>
              <a:ahLst/>
              <a:cxnLst/>
              <a:rect l="l" t="t" r="r" b="b"/>
              <a:pathLst>
                <a:path w="4588" h="1839" fill="none" extrusionOk="0">
                  <a:moveTo>
                    <a:pt x="0" y="0"/>
                  </a:moveTo>
                  <a:lnTo>
                    <a:pt x="1838" y="1838"/>
                  </a:lnTo>
                  <a:lnTo>
                    <a:pt x="4588" y="1226"/>
                  </a:lnTo>
                </a:path>
              </a:pathLst>
            </a:custGeom>
            <a:noFill/>
            <a:ln w="5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738;p68">
              <a:extLst>
                <a:ext uri="{FF2B5EF4-FFF2-40B4-BE49-F238E27FC236}">
                  <a16:creationId xmlns:a16="http://schemas.microsoft.com/office/drawing/2014/main" id="{13B59B98-C34C-48FC-A041-36EE88BB8410}"/>
                </a:ext>
              </a:extLst>
            </p:cNvPr>
            <p:cNvSpPr/>
            <p:nvPr/>
          </p:nvSpPr>
          <p:spPr>
            <a:xfrm>
              <a:off x="-561300" y="3557450"/>
              <a:ext cx="155575" cy="77400"/>
            </a:xfrm>
            <a:custGeom>
              <a:avLst/>
              <a:gdLst/>
              <a:ahLst/>
              <a:cxnLst/>
              <a:rect l="l" t="t" r="r" b="b"/>
              <a:pathLst>
                <a:path w="6223" h="3096" fill="none" extrusionOk="0">
                  <a:moveTo>
                    <a:pt x="1" y="1"/>
                  </a:moveTo>
                  <a:lnTo>
                    <a:pt x="2247" y="3096"/>
                  </a:lnTo>
                  <a:lnTo>
                    <a:pt x="6222" y="1996"/>
                  </a:lnTo>
                </a:path>
              </a:pathLst>
            </a:custGeom>
            <a:noFill/>
            <a:ln w="5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739;p68">
              <a:extLst>
                <a:ext uri="{FF2B5EF4-FFF2-40B4-BE49-F238E27FC236}">
                  <a16:creationId xmlns:a16="http://schemas.microsoft.com/office/drawing/2014/main" id="{95987CCE-8347-4E92-8EAB-D12AC44C294D}"/>
                </a:ext>
              </a:extLst>
            </p:cNvPr>
            <p:cNvSpPr/>
            <p:nvPr/>
          </p:nvSpPr>
          <p:spPr>
            <a:xfrm>
              <a:off x="-509450" y="3539775"/>
              <a:ext cx="50300" cy="27525"/>
            </a:xfrm>
            <a:custGeom>
              <a:avLst/>
              <a:gdLst/>
              <a:ahLst/>
              <a:cxnLst/>
              <a:rect l="l" t="t" r="r" b="b"/>
              <a:pathLst>
                <a:path w="2012" h="1101" fill="none" extrusionOk="0">
                  <a:moveTo>
                    <a:pt x="1" y="1"/>
                  </a:moveTo>
                  <a:lnTo>
                    <a:pt x="770" y="1101"/>
                  </a:lnTo>
                  <a:lnTo>
                    <a:pt x="2011" y="676"/>
                  </a:lnTo>
                </a:path>
              </a:pathLst>
            </a:custGeom>
            <a:noFill/>
            <a:ln w="5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740;p68">
              <a:extLst>
                <a:ext uri="{FF2B5EF4-FFF2-40B4-BE49-F238E27FC236}">
                  <a16:creationId xmlns:a16="http://schemas.microsoft.com/office/drawing/2014/main" id="{B9911941-EC7F-4BCB-8D33-0F0491C8D7C8}"/>
                </a:ext>
              </a:extLst>
            </p:cNvPr>
            <p:cNvSpPr/>
            <p:nvPr/>
          </p:nvSpPr>
          <p:spPr>
            <a:xfrm>
              <a:off x="-495700" y="3490300"/>
              <a:ext cx="52650" cy="29475"/>
            </a:xfrm>
            <a:custGeom>
              <a:avLst/>
              <a:gdLst/>
              <a:ahLst/>
              <a:cxnLst/>
              <a:rect l="l" t="t" r="r" b="b"/>
              <a:pathLst>
                <a:path w="2106" h="1179" fill="none" extrusionOk="0">
                  <a:moveTo>
                    <a:pt x="0" y="0"/>
                  </a:moveTo>
                  <a:lnTo>
                    <a:pt x="786" y="1179"/>
                  </a:lnTo>
                  <a:lnTo>
                    <a:pt x="2106" y="597"/>
                  </a:lnTo>
                </a:path>
              </a:pathLst>
            </a:custGeom>
            <a:noFill/>
            <a:ln w="5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741;p68">
              <a:extLst>
                <a:ext uri="{FF2B5EF4-FFF2-40B4-BE49-F238E27FC236}">
                  <a16:creationId xmlns:a16="http://schemas.microsoft.com/office/drawing/2014/main" id="{2EBBDF3E-47D4-422A-AA50-81E23F5F47D4}"/>
                </a:ext>
              </a:extLst>
            </p:cNvPr>
            <p:cNvSpPr/>
            <p:nvPr/>
          </p:nvSpPr>
          <p:spPr>
            <a:xfrm>
              <a:off x="-478425" y="3443175"/>
              <a:ext cx="49900" cy="24375"/>
            </a:xfrm>
            <a:custGeom>
              <a:avLst/>
              <a:gdLst/>
              <a:ahLst/>
              <a:cxnLst/>
              <a:rect l="l" t="t" r="r" b="b"/>
              <a:pathLst>
                <a:path w="1996" h="975" fill="none" extrusionOk="0">
                  <a:moveTo>
                    <a:pt x="1" y="0"/>
                  </a:moveTo>
                  <a:lnTo>
                    <a:pt x="739" y="974"/>
                  </a:lnTo>
                  <a:lnTo>
                    <a:pt x="1996" y="597"/>
                  </a:lnTo>
                </a:path>
              </a:pathLst>
            </a:custGeom>
            <a:noFill/>
            <a:ln w="5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742;p68">
              <a:extLst>
                <a:ext uri="{FF2B5EF4-FFF2-40B4-BE49-F238E27FC236}">
                  <a16:creationId xmlns:a16="http://schemas.microsoft.com/office/drawing/2014/main" id="{7576C599-71BB-4097-88B0-B90E902D8B82}"/>
                </a:ext>
              </a:extLst>
            </p:cNvPr>
            <p:cNvSpPr/>
            <p:nvPr/>
          </p:nvSpPr>
          <p:spPr>
            <a:xfrm>
              <a:off x="-774575" y="3533550"/>
              <a:ext cx="186200" cy="202125"/>
            </a:xfrm>
            <a:custGeom>
              <a:avLst/>
              <a:gdLst/>
              <a:ahLst/>
              <a:cxnLst/>
              <a:rect l="l" t="t" r="r" b="b"/>
              <a:pathLst>
                <a:path w="7448" h="8085" extrusionOk="0">
                  <a:moveTo>
                    <a:pt x="2269" y="0"/>
                  </a:moveTo>
                  <a:cubicBezTo>
                    <a:pt x="2155" y="0"/>
                    <a:pt x="2033" y="20"/>
                    <a:pt x="1902" y="61"/>
                  </a:cubicBezTo>
                  <a:cubicBezTo>
                    <a:pt x="1" y="674"/>
                    <a:pt x="2954" y="4115"/>
                    <a:pt x="2954" y="4115"/>
                  </a:cubicBezTo>
                  <a:cubicBezTo>
                    <a:pt x="2954" y="4115"/>
                    <a:pt x="1928" y="3588"/>
                    <a:pt x="1252" y="3588"/>
                  </a:cubicBezTo>
                  <a:cubicBezTo>
                    <a:pt x="897" y="3588"/>
                    <a:pt x="638" y="3734"/>
                    <a:pt x="676" y="4178"/>
                  </a:cubicBezTo>
                  <a:cubicBezTo>
                    <a:pt x="768" y="5426"/>
                    <a:pt x="3719" y="5818"/>
                    <a:pt x="3904" y="5842"/>
                  </a:cubicBezTo>
                  <a:lnTo>
                    <a:pt x="3904" y="5842"/>
                  </a:lnTo>
                  <a:cubicBezTo>
                    <a:pt x="3888" y="5840"/>
                    <a:pt x="3852" y="5837"/>
                    <a:pt x="3800" y="5837"/>
                  </a:cubicBezTo>
                  <a:cubicBezTo>
                    <a:pt x="3504" y="5837"/>
                    <a:pt x="2675" y="5938"/>
                    <a:pt x="1917" y="6974"/>
                  </a:cubicBezTo>
                  <a:cubicBezTo>
                    <a:pt x="1540" y="7477"/>
                    <a:pt x="1933" y="7775"/>
                    <a:pt x="2530" y="7932"/>
                  </a:cubicBezTo>
                  <a:cubicBezTo>
                    <a:pt x="2892" y="8035"/>
                    <a:pt x="3259" y="8085"/>
                    <a:pt x="3622" y="8085"/>
                  </a:cubicBezTo>
                  <a:cubicBezTo>
                    <a:pt x="4978" y="8085"/>
                    <a:pt x="6273" y="7394"/>
                    <a:pt x="6992" y="6204"/>
                  </a:cubicBezTo>
                  <a:cubicBezTo>
                    <a:pt x="7291" y="5717"/>
                    <a:pt x="7448" y="5215"/>
                    <a:pt x="7369" y="4743"/>
                  </a:cubicBezTo>
                  <a:cubicBezTo>
                    <a:pt x="7313" y="4399"/>
                    <a:pt x="7106" y="4274"/>
                    <a:pt x="6835" y="4274"/>
                  </a:cubicBezTo>
                  <a:cubicBezTo>
                    <a:pt x="6117" y="4274"/>
                    <a:pt x="4950" y="5152"/>
                    <a:pt x="4950" y="5152"/>
                  </a:cubicBezTo>
                  <a:cubicBezTo>
                    <a:pt x="4950" y="5152"/>
                    <a:pt x="6929" y="2811"/>
                    <a:pt x="5986" y="2229"/>
                  </a:cubicBezTo>
                  <a:cubicBezTo>
                    <a:pt x="5866" y="2155"/>
                    <a:pt x="5742" y="2123"/>
                    <a:pt x="5618" y="2123"/>
                  </a:cubicBezTo>
                  <a:cubicBezTo>
                    <a:pt x="4773" y="2123"/>
                    <a:pt x="3913" y="3628"/>
                    <a:pt x="3913" y="3628"/>
                  </a:cubicBezTo>
                  <a:cubicBezTo>
                    <a:pt x="3913" y="3628"/>
                    <a:pt x="3831" y="0"/>
                    <a:pt x="2269" y="0"/>
                  </a:cubicBezTo>
                  <a:close/>
                </a:path>
              </a:pathLst>
            </a:custGeom>
            <a:solidFill>
              <a:srgbClr val="885B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743;p68">
              <a:extLst>
                <a:ext uri="{FF2B5EF4-FFF2-40B4-BE49-F238E27FC236}">
                  <a16:creationId xmlns:a16="http://schemas.microsoft.com/office/drawing/2014/main" id="{662828CF-A156-46AC-BFE2-313C791183A5}"/>
                </a:ext>
              </a:extLst>
            </p:cNvPr>
            <p:cNvSpPr/>
            <p:nvPr/>
          </p:nvSpPr>
          <p:spPr>
            <a:xfrm>
              <a:off x="-723900" y="3537425"/>
              <a:ext cx="80925" cy="186975"/>
            </a:xfrm>
            <a:custGeom>
              <a:avLst/>
              <a:gdLst/>
              <a:ahLst/>
              <a:cxnLst/>
              <a:rect l="l" t="t" r="r" b="b"/>
              <a:pathLst>
                <a:path w="3237" h="7479" fill="none" extrusionOk="0">
                  <a:moveTo>
                    <a:pt x="3237" y="7479"/>
                  </a:moveTo>
                  <a:cubicBezTo>
                    <a:pt x="3237" y="7479"/>
                    <a:pt x="95" y="1320"/>
                    <a:pt x="0" y="1"/>
                  </a:cubicBezTo>
                </a:path>
              </a:pathLst>
            </a:custGeom>
            <a:noFill/>
            <a:ln w="31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744;p68">
              <a:extLst>
                <a:ext uri="{FF2B5EF4-FFF2-40B4-BE49-F238E27FC236}">
                  <a16:creationId xmlns:a16="http://schemas.microsoft.com/office/drawing/2014/main" id="{F64AA7A4-EE3A-46FD-970D-5711E820083D}"/>
                </a:ext>
              </a:extLst>
            </p:cNvPr>
            <p:cNvSpPr/>
            <p:nvPr/>
          </p:nvSpPr>
          <p:spPr>
            <a:xfrm>
              <a:off x="-691700" y="3673325"/>
              <a:ext cx="67575" cy="34200"/>
            </a:xfrm>
            <a:custGeom>
              <a:avLst/>
              <a:gdLst/>
              <a:ahLst/>
              <a:cxnLst/>
              <a:rect l="l" t="t" r="r" b="b"/>
              <a:pathLst>
                <a:path w="2703" h="1368" fill="none" extrusionOk="0">
                  <a:moveTo>
                    <a:pt x="1" y="1195"/>
                  </a:moveTo>
                  <a:lnTo>
                    <a:pt x="1603" y="1367"/>
                  </a:lnTo>
                  <a:lnTo>
                    <a:pt x="2703" y="1"/>
                  </a:lnTo>
                </a:path>
              </a:pathLst>
            </a:custGeom>
            <a:noFill/>
            <a:ln w="31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745;p68">
              <a:extLst>
                <a:ext uri="{FF2B5EF4-FFF2-40B4-BE49-F238E27FC236}">
                  <a16:creationId xmlns:a16="http://schemas.microsoft.com/office/drawing/2014/main" id="{B1694A55-0416-4C94-87A0-FFBB3332DB76}"/>
                </a:ext>
              </a:extLst>
            </p:cNvPr>
            <p:cNvSpPr/>
            <p:nvPr/>
          </p:nvSpPr>
          <p:spPr>
            <a:xfrm>
              <a:off x="-731750" y="3607725"/>
              <a:ext cx="94275" cy="51875"/>
            </a:xfrm>
            <a:custGeom>
              <a:avLst/>
              <a:gdLst/>
              <a:ahLst/>
              <a:cxnLst/>
              <a:rect l="l" t="t" r="r" b="b"/>
              <a:pathLst>
                <a:path w="3771" h="2075" fill="none" extrusionOk="0">
                  <a:moveTo>
                    <a:pt x="0" y="1446"/>
                  </a:moveTo>
                  <a:lnTo>
                    <a:pt x="2278" y="2075"/>
                  </a:lnTo>
                  <a:lnTo>
                    <a:pt x="3771" y="1"/>
                  </a:lnTo>
                </a:path>
              </a:pathLst>
            </a:custGeom>
            <a:noFill/>
            <a:ln w="31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746;p68">
              <a:extLst>
                <a:ext uri="{FF2B5EF4-FFF2-40B4-BE49-F238E27FC236}">
                  <a16:creationId xmlns:a16="http://schemas.microsoft.com/office/drawing/2014/main" id="{3B5EE7D5-6180-4884-A836-510C74FDC7FF}"/>
                </a:ext>
              </a:extLst>
            </p:cNvPr>
            <p:cNvSpPr/>
            <p:nvPr/>
          </p:nvSpPr>
          <p:spPr>
            <a:xfrm>
              <a:off x="-713700" y="3603800"/>
              <a:ext cx="31050" cy="17325"/>
            </a:xfrm>
            <a:custGeom>
              <a:avLst/>
              <a:gdLst/>
              <a:ahLst/>
              <a:cxnLst/>
              <a:rect l="l" t="t" r="r" b="b"/>
              <a:pathLst>
                <a:path w="1242" h="693" fill="none" extrusionOk="0">
                  <a:moveTo>
                    <a:pt x="1" y="456"/>
                  </a:moveTo>
                  <a:lnTo>
                    <a:pt x="802" y="692"/>
                  </a:lnTo>
                  <a:lnTo>
                    <a:pt x="1242" y="1"/>
                  </a:lnTo>
                </a:path>
              </a:pathLst>
            </a:custGeom>
            <a:noFill/>
            <a:ln w="31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747;p68">
              <a:extLst>
                <a:ext uri="{FF2B5EF4-FFF2-40B4-BE49-F238E27FC236}">
                  <a16:creationId xmlns:a16="http://schemas.microsoft.com/office/drawing/2014/main" id="{A36E084C-6465-451E-9149-7C4BA7D31F84}"/>
                </a:ext>
              </a:extLst>
            </p:cNvPr>
            <p:cNvSpPr/>
            <p:nvPr/>
          </p:nvSpPr>
          <p:spPr>
            <a:xfrm>
              <a:off x="-725875" y="3572775"/>
              <a:ext cx="31050" cy="20050"/>
            </a:xfrm>
            <a:custGeom>
              <a:avLst/>
              <a:gdLst/>
              <a:ahLst/>
              <a:cxnLst/>
              <a:rect l="l" t="t" r="r" b="b"/>
              <a:pathLst>
                <a:path w="1242" h="802" fill="none" extrusionOk="0">
                  <a:moveTo>
                    <a:pt x="1" y="535"/>
                  </a:moveTo>
                  <a:lnTo>
                    <a:pt x="833" y="802"/>
                  </a:lnTo>
                  <a:lnTo>
                    <a:pt x="1242" y="1"/>
                  </a:lnTo>
                </a:path>
              </a:pathLst>
            </a:custGeom>
            <a:noFill/>
            <a:ln w="31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748;p68">
              <a:extLst>
                <a:ext uri="{FF2B5EF4-FFF2-40B4-BE49-F238E27FC236}">
                  <a16:creationId xmlns:a16="http://schemas.microsoft.com/office/drawing/2014/main" id="{24EC7C3D-44D1-4943-B41A-04BFF632CF35}"/>
                </a:ext>
              </a:extLst>
            </p:cNvPr>
            <p:cNvSpPr/>
            <p:nvPr/>
          </p:nvSpPr>
          <p:spPr>
            <a:xfrm>
              <a:off x="-736075" y="3544500"/>
              <a:ext cx="29875" cy="16900"/>
            </a:xfrm>
            <a:custGeom>
              <a:avLst/>
              <a:gdLst/>
              <a:ahLst/>
              <a:cxnLst/>
              <a:rect l="l" t="t" r="r" b="b"/>
              <a:pathLst>
                <a:path w="1195" h="676" fill="none" extrusionOk="0">
                  <a:moveTo>
                    <a:pt x="0" y="472"/>
                  </a:moveTo>
                  <a:lnTo>
                    <a:pt x="739" y="676"/>
                  </a:lnTo>
                  <a:lnTo>
                    <a:pt x="1194" y="0"/>
                  </a:lnTo>
                </a:path>
              </a:pathLst>
            </a:custGeom>
            <a:noFill/>
            <a:ln w="31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749;p68">
              <a:extLst>
                <a:ext uri="{FF2B5EF4-FFF2-40B4-BE49-F238E27FC236}">
                  <a16:creationId xmlns:a16="http://schemas.microsoft.com/office/drawing/2014/main" id="{136C1B38-EF36-4023-9C70-D510F7EEFA80}"/>
                </a:ext>
              </a:extLst>
            </p:cNvPr>
            <p:cNvSpPr/>
            <p:nvPr/>
          </p:nvSpPr>
          <p:spPr>
            <a:xfrm>
              <a:off x="-1075825" y="3692975"/>
              <a:ext cx="714075" cy="132775"/>
            </a:xfrm>
            <a:custGeom>
              <a:avLst/>
              <a:gdLst/>
              <a:ahLst/>
              <a:cxnLst/>
              <a:rect l="l" t="t" r="r" b="b"/>
              <a:pathLst>
                <a:path w="28563" h="5311" extrusionOk="0">
                  <a:moveTo>
                    <a:pt x="1367" y="0"/>
                  </a:moveTo>
                  <a:cubicBezTo>
                    <a:pt x="613" y="0"/>
                    <a:pt x="0" y="613"/>
                    <a:pt x="0" y="1367"/>
                  </a:cubicBezTo>
                  <a:lnTo>
                    <a:pt x="0" y="3944"/>
                  </a:lnTo>
                  <a:cubicBezTo>
                    <a:pt x="0" y="4698"/>
                    <a:pt x="613" y="5310"/>
                    <a:pt x="1367" y="5310"/>
                  </a:cubicBezTo>
                  <a:lnTo>
                    <a:pt x="27196" y="5310"/>
                  </a:lnTo>
                  <a:cubicBezTo>
                    <a:pt x="27950" y="5310"/>
                    <a:pt x="28563" y="4698"/>
                    <a:pt x="28563" y="3944"/>
                  </a:cubicBezTo>
                  <a:lnTo>
                    <a:pt x="28563" y="1367"/>
                  </a:lnTo>
                  <a:cubicBezTo>
                    <a:pt x="28563" y="613"/>
                    <a:pt x="27950" y="0"/>
                    <a:pt x="271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750;p68">
              <a:extLst>
                <a:ext uri="{FF2B5EF4-FFF2-40B4-BE49-F238E27FC236}">
                  <a16:creationId xmlns:a16="http://schemas.microsoft.com/office/drawing/2014/main" id="{DAA8CAD2-3CBE-4B71-AC25-7A375F8DAD23}"/>
                </a:ext>
              </a:extLst>
            </p:cNvPr>
            <p:cNvSpPr/>
            <p:nvPr/>
          </p:nvSpPr>
          <p:spPr>
            <a:xfrm>
              <a:off x="-1075825" y="3777800"/>
              <a:ext cx="714075" cy="47950"/>
            </a:xfrm>
            <a:custGeom>
              <a:avLst/>
              <a:gdLst/>
              <a:ahLst/>
              <a:cxnLst/>
              <a:rect l="l" t="t" r="r" b="b"/>
              <a:pathLst>
                <a:path w="28563" h="1918" extrusionOk="0">
                  <a:moveTo>
                    <a:pt x="0" y="1"/>
                  </a:moveTo>
                  <a:lnTo>
                    <a:pt x="0" y="943"/>
                  </a:lnTo>
                  <a:cubicBezTo>
                    <a:pt x="0" y="1477"/>
                    <a:pt x="440" y="1917"/>
                    <a:pt x="974" y="1917"/>
                  </a:cubicBezTo>
                  <a:lnTo>
                    <a:pt x="27589" y="1917"/>
                  </a:lnTo>
                  <a:cubicBezTo>
                    <a:pt x="28123" y="1917"/>
                    <a:pt x="28563" y="1477"/>
                    <a:pt x="28563" y="943"/>
                  </a:cubicBezTo>
                  <a:lnTo>
                    <a:pt x="28563" y="1"/>
                  </a:lnTo>
                  <a:cubicBezTo>
                    <a:pt x="28563" y="535"/>
                    <a:pt x="28123" y="975"/>
                    <a:pt x="27589" y="975"/>
                  </a:cubicBezTo>
                  <a:lnTo>
                    <a:pt x="974" y="975"/>
                  </a:lnTo>
                  <a:cubicBezTo>
                    <a:pt x="440" y="975"/>
                    <a:pt x="0" y="535"/>
                    <a:pt x="0" y="1"/>
                  </a:cubicBezTo>
                  <a:close/>
                </a:path>
              </a:pathLst>
            </a:custGeom>
            <a:solidFill>
              <a:srgbClr val="5A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751;p68">
              <a:extLst>
                <a:ext uri="{FF2B5EF4-FFF2-40B4-BE49-F238E27FC236}">
                  <a16:creationId xmlns:a16="http://schemas.microsoft.com/office/drawing/2014/main" id="{738E08BA-111E-4EC7-85EC-368C4DB8A184}"/>
                </a:ext>
              </a:extLst>
            </p:cNvPr>
            <p:cNvSpPr/>
            <p:nvPr/>
          </p:nvSpPr>
          <p:spPr>
            <a:xfrm>
              <a:off x="-1041275" y="3692975"/>
              <a:ext cx="3575" cy="61300"/>
            </a:xfrm>
            <a:custGeom>
              <a:avLst/>
              <a:gdLst/>
              <a:ahLst/>
              <a:cxnLst/>
              <a:rect l="l" t="t" r="r" b="b"/>
              <a:pathLst>
                <a:path w="143" h="2452" extrusionOk="0">
                  <a:moveTo>
                    <a:pt x="1" y="0"/>
                  </a:moveTo>
                  <a:lnTo>
                    <a:pt x="1" y="2451"/>
                  </a:lnTo>
                  <a:lnTo>
                    <a:pt x="142" y="2451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5A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752;p68">
              <a:extLst>
                <a:ext uri="{FF2B5EF4-FFF2-40B4-BE49-F238E27FC236}">
                  <a16:creationId xmlns:a16="http://schemas.microsoft.com/office/drawing/2014/main" id="{D69A74D9-01B2-4D46-8480-1AB8AD6998A0}"/>
                </a:ext>
              </a:extLst>
            </p:cNvPr>
            <p:cNvSpPr/>
            <p:nvPr/>
          </p:nvSpPr>
          <p:spPr>
            <a:xfrm>
              <a:off x="-996500" y="3692975"/>
              <a:ext cx="3575" cy="61300"/>
            </a:xfrm>
            <a:custGeom>
              <a:avLst/>
              <a:gdLst/>
              <a:ahLst/>
              <a:cxnLst/>
              <a:rect l="l" t="t" r="r" b="b"/>
              <a:pathLst>
                <a:path w="143" h="2452" extrusionOk="0">
                  <a:moveTo>
                    <a:pt x="1" y="0"/>
                  </a:moveTo>
                  <a:lnTo>
                    <a:pt x="1" y="2451"/>
                  </a:lnTo>
                  <a:lnTo>
                    <a:pt x="142" y="2451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5A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753;p68">
              <a:extLst>
                <a:ext uri="{FF2B5EF4-FFF2-40B4-BE49-F238E27FC236}">
                  <a16:creationId xmlns:a16="http://schemas.microsoft.com/office/drawing/2014/main" id="{F45C91F7-AE15-4C61-BB36-E5600C28B040}"/>
                </a:ext>
              </a:extLst>
            </p:cNvPr>
            <p:cNvSpPr/>
            <p:nvPr/>
          </p:nvSpPr>
          <p:spPr>
            <a:xfrm>
              <a:off x="-1034575" y="3692975"/>
              <a:ext cx="3550" cy="30650"/>
            </a:xfrm>
            <a:custGeom>
              <a:avLst/>
              <a:gdLst/>
              <a:ahLst/>
              <a:cxnLst/>
              <a:rect l="l" t="t" r="r" b="b"/>
              <a:pathLst>
                <a:path w="142" h="1226" extrusionOk="0">
                  <a:moveTo>
                    <a:pt x="0" y="0"/>
                  </a:moveTo>
                  <a:lnTo>
                    <a:pt x="0" y="1226"/>
                  </a:lnTo>
                  <a:lnTo>
                    <a:pt x="141" y="1226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5A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754;p68">
              <a:extLst>
                <a:ext uri="{FF2B5EF4-FFF2-40B4-BE49-F238E27FC236}">
                  <a16:creationId xmlns:a16="http://schemas.microsoft.com/office/drawing/2014/main" id="{E4816364-A686-4BDC-9B8D-EBA6EEBCF746}"/>
                </a:ext>
              </a:extLst>
            </p:cNvPr>
            <p:cNvSpPr/>
            <p:nvPr/>
          </p:nvSpPr>
          <p:spPr>
            <a:xfrm>
              <a:off x="-1026725" y="3692975"/>
              <a:ext cx="3550" cy="30650"/>
            </a:xfrm>
            <a:custGeom>
              <a:avLst/>
              <a:gdLst/>
              <a:ahLst/>
              <a:cxnLst/>
              <a:rect l="l" t="t" r="r" b="b"/>
              <a:pathLst>
                <a:path w="142" h="1226" extrusionOk="0">
                  <a:moveTo>
                    <a:pt x="0" y="0"/>
                  </a:moveTo>
                  <a:lnTo>
                    <a:pt x="0" y="1226"/>
                  </a:lnTo>
                  <a:lnTo>
                    <a:pt x="142" y="1226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5A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755;p68">
              <a:extLst>
                <a:ext uri="{FF2B5EF4-FFF2-40B4-BE49-F238E27FC236}">
                  <a16:creationId xmlns:a16="http://schemas.microsoft.com/office/drawing/2014/main" id="{689F0C75-DB11-45A3-96B1-B4A1F2621E79}"/>
                </a:ext>
              </a:extLst>
            </p:cNvPr>
            <p:cNvSpPr/>
            <p:nvPr/>
          </p:nvSpPr>
          <p:spPr>
            <a:xfrm>
              <a:off x="-1018875" y="3692975"/>
              <a:ext cx="3550" cy="30650"/>
            </a:xfrm>
            <a:custGeom>
              <a:avLst/>
              <a:gdLst/>
              <a:ahLst/>
              <a:cxnLst/>
              <a:rect l="l" t="t" r="r" b="b"/>
              <a:pathLst>
                <a:path w="142" h="1226" extrusionOk="0">
                  <a:moveTo>
                    <a:pt x="0" y="0"/>
                  </a:moveTo>
                  <a:lnTo>
                    <a:pt x="0" y="1226"/>
                  </a:lnTo>
                  <a:lnTo>
                    <a:pt x="142" y="1226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5A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756;p68">
              <a:extLst>
                <a:ext uri="{FF2B5EF4-FFF2-40B4-BE49-F238E27FC236}">
                  <a16:creationId xmlns:a16="http://schemas.microsoft.com/office/drawing/2014/main" id="{E90D66B4-2DF0-46C7-B858-A49BF9C2659F}"/>
                </a:ext>
              </a:extLst>
            </p:cNvPr>
            <p:cNvSpPr/>
            <p:nvPr/>
          </p:nvSpPr>
          <p:spPr>
            <a:xfrm>
              <a:off x="-1011025" y="3692975"/>
              <a:ext cx="3575" cy="30650"/>
            </a:xfrm>
            <a:custGeom>
              <a:avLst/>
              <a:gdLst/>
              <a:ahLst/>
              <a:cxnLst/>
              <a:rect l="l" t="t" r="r" b="b"/>
              <a:pathLst>
                <a:path w="143" h="1226" extrusionOk="0">
                  <a:moveTo>
                    <a:pt x="1" y="0"/>
                  </a:moveTo>
                  <a:lnTo>
                    <a:pt x="1" y="1226"/>
                  </a:lnTo>
                  <a:lnTo>
                    <a:pt x="142" y="1226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5A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757;p68">
              <a:extLst>
                <a:ext uri="{FF2B5EF4-FFF2-40B4-BE49-F238E27FC236}">
                  <a16:creationId xmlns:a16="http://schemas.microsoft.com/office/drawing/2014/main" id="{231C8CD0-0C2D-4958-8527-1E71214CC446}"/>
                </a:ext>
              </a:extLst>
            </p:cNvPr>
            <p:cNvSpPr/>
            <p:nvPr/>
          </p:nvSpPr>
          <p:spPr>
            <a:xfrm>
              <a:off x="-1003175" y="3692975"/>
              <a:ext cx="3575" cy="30650"/>
            </a:xfrm>
            <a:custGeom>
              <a:avLst/>
              <a:gdLst/>
              <a:ahLst/>
              <a:cxnLst/>
              <a:rect l="l" t="t" r="r" b="b"/>
              <a:pathLst>
                <a:path w="143" h="1226" extrusionOk="0">
                  <a:moveTo>
                    <a:pt x="1" y="0"/>
                  </a:moveTo>
                  <a:lnTo>
                    <a:pt x="1" y="1226"/>
                  </a:lnTo>
                  <a:lnTo>
                    <a:pt x="142" y="1226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5A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758;p68">
              <a:extLst>
                <a:ext uri="{FF2B5EF4-FFF2-40B4-BE49-F238E27FC236}">
                  <a16:creationId xmlns:a16="http://schemas.microsoft.com/office/drawing/2014/main" id="{7B358F24-0CA5-4AC9-9BD5-35BC155956BA}"/>
                </a:ext>
              </a:extLst>
            </p:cNvPr>
            <p:cNvSpPr/>
            <p:nvPr/>
          </p:nvSpPr>
          <p:spPr>
            <a:xfrm>
              <a:off x="-951325" y="3692975"/>
              <a:ext cx="3575" cy="61300"/>
            </a:xfrm>
            <a:custGeom>
              <a:avLst/>
              <a:gdLst/>
              <a:ahLst/>
              <a:cxnLst/>
              <a:rect l="l" t="t" r="r" b="b"/>
              <a:pathLst>
                <a:path w="143" h="2452" extrusionOk="0">
                  <a:moveTo>
                    <a:pt x="1" y="0"/>
                  </a:moveTo>
                  <a:lnTo>
                    <a:pt x="1" y="2451"/>
                  </a:lnTo>
                  <a:lnTo>
                    <a:pt x="142" y="2451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5A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759;p68">
              <a:extLst>
                <a:ext uri="{FF2B5EF4-FFF2-40B4-BE49-F238E27FC236}">
                  <a16:creationId xmlns:a16="http://schemas.microsoft.com/office/drawing/2014/main" id="{C8F9D06F-1710-4AC0-A85D-B2431C931FFB}"/>
                </a:ext>
              </a:extLst>
            </p:cNvPr>
            <p:cNvSpPr/>
            <p:nvPr/>
          </p:nvSpPr>
          <p:spPr>
            <a:xfrm>
              <a:off x="-989425" y="3692975"/>
              <a:ext cx="3575" cy="30650"/>
            </a:xfrm>
            <a:custGeom>
              <a:avLst/>
              <a:gdLst/>
              <a:ahLst/>
              <a:cxnLst/>
              <a:rect l="l" t="t" r="r" b="b"/>
              <a:pathLst>
                <a:path w="143" h="1226" extrusionOk="0">
                  <a:moveTo>
                    <a:pt x="1" y="0"/>
                  </a:moveTo>
                  <a:lnTo>
                    <a:pt x="1" y="1226"/>
                  </a:lnTo>
                  <a:lnTo>
                    <a:pt x="142" y="1226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5A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760;p68">
              <a:extLst>
                <a:ext uri="{FF2B5EF4-FFF2-40B4-BE49-F238E27FC236}">
                  <a16:creationId xmlns:a16="http://schemas.microsoft.com/office/drawing/2014/main" id="{488C7169-CA9E-4857-9E18-A7BFD74CFF61}"/>
                </a:ext>
              </a:extLst>
            </p:cNvPr>
            <p:cNvSpPr/>
            <p:nvPr/>
          </p:nvSpPr>
          <p:spPr>
            <a:xfrm>
              <a:off x="-981575" y="3692975"/>
              <a:ext cx="3575" cy="30650"/>
            </a:xfrm>
            <a:custGeom>
              <a:avLst/>
              <a:gdLst/>
              <a:ahLst/>
              <a:cxnLst/>
              <a:rect l="l" t="t" r="r" b="b"/>
              <a:pathLst>
                <a:path w="143" h="1226" extrusionOk="0">
                  <a:moveTo>
                    <a:pt x="1" y="0"/>
                  </a:moveTo>
                  <a:lnTo>
                    <a:pt x="1" y="1226"/>
                  </a:lnTo>
                  <a:lnTo>
                    <a:pt x="142" y="1226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5A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761;p68">
              <a:extLst>
                <a:ext uri="{FF2B5EF4-FFF2-40B4-BE49-F238E27FC236}">
                  <a16:creationId xmlns:a16="http://schemas.microsoft.com/office/drawing/2014/main" id="{1FC97EAD-F46F-4FEA-BC1F-45B66C419F49}"/>
                </a:ext>
              </a:extLst>
            </p:cNvPr>
            <p:cNvSpPr/>
            <p:nvPr/>
          </p:nvSpPr>
          <p:spPr>
            <a:xfrm>
              <a:off x="-973700" y="3692975"/>
              <a:ext cx="3550" cy="30650"/>
            </a:xfrm>
            <a:custGeom>
              <a:avLst/>
              <a:gdLst/>
              <a:ahLst/>
              <a:cxnLst/>
              <a:rect l="l" t="t" r="r" b="b"/>
              <a:pathLst>
                <a:path w="142" h="1226" extrusionOk="0">
                  <a:moveTo>
                    <a:pt x="0" y="0"/>
                  </a:moveTo>
                  <a:lnTo>
                    <a:pt x="0" y="1226"/>
                  </a:lnTo>
                  <a:lnTo>
                    <a:pt x="142" y="1226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5A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762;p68">
              <a:extLst>
                <a:ext uri="{FF2B5EF4-FFF2-40B4-BE49-F238E27FC236}">
                  <a16:creationId xmlns:a16="http://schemas.microsoft.com/office/drawing/2014/main" id="{0066BE48-5AA0-40B5-B3FC-E0578A326875}"/>
                </a:ext>
              </a:extLst>
            </p:cNvPr>
            <p:cNvSpPr/>
            <p:nvPr/>
          </p:nvSpPr>
          <p:spPr>
            <a:xfrm>
              <a:off x="-965850" y="3692975"/>
              <a:ext cx="3550" cy="30650"/>
            </a:xfrm>
            <a:custGeom>
              <a:avLst/>
              <a:gdLst/>
              <a:ahLst/>
              <a:cxnLst/>
              <a:rect l="l" t="t" r="r" b="b"/>
              <a:pathLst>
                <a:path w="142" h="1226" extrusionOk="0">
                  <a:moveTo>
                    <a:pt x="0" y="0"/>
                  </a:moveTo>
                  <a:lnTo>
                    <a:pt x="0" y="1226"/>
                  </a:lnTo>
                  <a:lnTo>
                    <a:pt x="142" y="1226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5A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763;p68">
              <a:extLst>
                <a:ext uri="{FF2B5EF4-FFF2-40B4-BE49-F238E27FC236}">
                  <a16:creationId xmlns:a16="http://schemas.microsoft.com/office/drawing/2014/main" id="{AEB37A4B-08D2-456A-984B-F3AE369D8471}"/>
                </a:ext>
              </a:extLst>
            </p:cNvPr>
            <p:cNvSpPr/>
            <p:nvPr/>
          </p:nvSpPr>
          <p:spPr>
            <a:xfrm>
              <a:off x="-958000" y="3692975"/>
              <a:ext cx="3575" cy="30650"/>
            </a:xfrm>
            <a:custGeom>
              <a:avLst/>
              <a:gdLst/>
              <a:ahLst/>
              <a:cxnLst/>
              <a:rect l="l" t="t" r="r" b="b"/>
              <a:pathLst>
                <a:path w="143" h="1226" extrusionOk="0">
                  <a:moveTo>
                    <a:pt x="1" y="0"/>
                  </a:moveTo>
                  <a:lnTo>
                    <a:pt x="1" y="1226"/>
                  </a:lnTo>
                  <a:lnTo>
                    <a:pt x="142" y="1226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5A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764;p68">
              <a:extLst>
                <a:ext uri="{FF2B5EF4-FFF2-40B4-BE49-F238E27FC236}">
                  <a16:creationId xmlns:a16="http://schemas.microsoft.com/office/drawing/2014/main" id="{38A5E725-E2B1-4FEA-9B72-740D4A479872}"/>
                </a:ext>
              </a:extLst>
            </p:cNvPr>
            <p:cNvSpPr/>
            <p:nvPr/>
          </p:nvSpPr>
          <p:spPr>
            <a:xfrm>
              <a:off x="-904975" y="3692975"/>
              <a:ext cx="3575" cy="61300"/>
            </a:xfrm>
            <a:custGeom>
              <a:avLst/>
              <a:gdLst/>
              <a:ahLst/>
              <a:cxnLst/>
              <a:rect l="l" t="t" r="r" b="b"/>
              <a:pathLst>
                <a:path w="143" h="2452" extrusionOk="0">
                  <a:moveTo>
                    <a:pt x="1" y="0"/>
                  </a:moveTo>
                  <a:lnTo>
                    <a:pt x="1" y="2451"/>
                  </a:lnTo>
                  <a:lnTo>
                    <a:pt x="142" y="2451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5A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765;p68">
              <a:extLst>
                <a:ext uri="{FF2B5EF4-FFF2-40B4-BE49-F238E27FC236}">
                  <a16:creationId xmlns:a16="http://schemas.microsoft.com/office/drawing/2014/main" id="{411D1C80-1A9A-44FD-A79A-4F96F612D233}"/>
                </a:ext>
              </a:extLst>
            </p:cNvPr>
            <p:cNvSpPr/>
            <p:nvPr/>
          </p:nvSpPr>
          <p:spPr>
            <a:xfrm>
              <a:off x="-943075" y="3692975"/>
              <a:ext cx="3575" cy="30650"/>
            </a:xfrm>
            <a:custGeom>
              <a:avLst/>
              <a:gdLst/>
              <a:ahLst/>
              <a:cxnLst/>
              <a:rect l="l" t="t" r="r" b="b"/>
              <a:pathLst>
                <a:path w="143" h="1226" extrusionOk="0">
                  <a:moveTo>
                    <a:pt x="1" y="0"/>
                  </a:moveTo>
                  <a:lnTo>
                    <a:pt x="1" y="1226"/>
                  </a:lnTo>
                  <a:lnTo>
                    <a:pt x="142" y="1226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5A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766;p68">
              <a:extLst>
                <a:ext uri="{FF2B5EF4-FFF2-40B4-BE49-F238E27FC236}">
                  <a16:creationId xmlns:a16="http://schemas.microsoft.com/office/drawing/2014/main" id="{3D9E25ED-7701-45C9-BA30-B92110ACCBB1}"/>
                </a:ext>
              </a:extLst>
            </p:cNvPr>
            <p:cNvSpPr/>
            <p:nvPr/>
          </p:nvSpPr>
          <p:spPr>
            <a:xfrm>
              <a:off x="-935225" y="3692975"/>
              <a:ext cx="3575" cy="30650"/>
            </a:xfrm>
            <a:custGeom>
              <a:avLst/>
              <a:gdLst/>
              <a:ahLst/>
              <a:cxnLst/>
              <a:rect l="l" t="t" r="r" b="b"/>
              <a:pathLst>
                <a:path w="143" h="1226" extrusionOk="0">
                  <a:moveTo>
                    <a:pt x="1" y="0"/>
                  </a:moveTo>
                  <a:lnTo>
                    <a:pt x="1" y="1226"/>
                  </a:lnTo>
                  <a:lnTo>
                    <a:pt x="142" y="1226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5A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767;p68">
              <a:extLst>
                <a:ext uri="{FF2B5EF4-FFF2-40B4-BE49-F238E27FC236}">
                  <a16:creationId xmlns:a16="http://schemas.microsoft.com/office/drawing/2014/main" id="{0391CEC1-C895-4FCC-8A1F-D8BA8D9551E1}"/>
                </a:ext>
              </a:extLst>
            </p:cNvPr>
            <p:cNvSpPr/>
            <p:nvPr/>
          </p:nvSpPr>
          <p:spPr>
            <a:xfrm>
              <a:off x="-927350" y="3692975"/>
              <a:ext cx="3550" cy="30650"/>
            </a:xfrm>
            <a:custGeom>
              <a:avLst/>
              <a:gdLst/>
              <a:ahLst/>
              <a:cxnLst/>
              <a:rect l="l" t="t" r="r" b="b"/>
              <a:pathLst>
                <a:path w="142" h="1226" extrusionOk="0">
                  <a:moveTo>
                    <a:pt x="0" y="0"/>
                  </a:moveTo>
                  <a:lnTo>
                    <a:pt x="0" y="1226"/>
                  </a:lnTo>
                  <a:lnTo>
                    <a:pt x="141" y="1226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5A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768;p68">
              <a:extLst>
                <a:ext uri="{FF2B5EF4-FFF2-40B4-BE49-F238E27FC236}">
                  <a16:creationId xmlns:a16="http://schemas.microsoft.com/office/drawing/2014/main" id="{8C9D107F-E45D-4626-B97B-3FA678D37024}"/>
                </a:ext>
              </a:extLst>
            </p:cNvPr>
            <p:cNvSpPr/>
            <p:nvPr/>
          </p:nvSpPr>
          <p:spPr>
            <a:xfrm>
              <a:off x="-919500" y="3692975"/>
              <a:ext cx="3550" cy="30650"/>
            </a:xfrm>
            <a:custGeom>
              <a:avLst/>
              <a:gdLst/>
              <a:ahLst/>
              <a:cxnLst/>
              <a:rect l="l" t="t" r="r" b="b"/>
              <a:pathLst>
                <a:path w="142" h="1226" extrusionOk="0">
                  <a:moveTo>
                    <a:pt x="0" y="0"/>
                  </a:moveTo>
                  <a:lnTo>
                    <a:pt x="0" y="1226"/>
                  </a:lnTo>
                  <a:lnTo>
                    <a:pt x="142" y="1226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5A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769;p68">
              <a:extLst>
                <a:ext uri="{FF2B5EF4-FFF2-40B4-BE49-F238E27FC236}">
                  <a16:creationId xmlns:a16="http://schemas.microsoft.com/office/drawing/2014/main" id="{EAEA6779-81D8-4B09-B27C-25FC50E68F6C}"/>
                </a:ext>
              </a:extLst>
            </p:cNvPr>
            <p:cNvSpPr/>
            <p:nvPr/>
          </p:nvSpPr>
          <p:spPr>
            <a:xfrm>
              <a:off x="-911650" y="3692975"/>
              <a:ext cx="3550" cy="30650"/>
            </a:xfrm>
            <a:custGeom>
              <a:avLst/>
              <a:gdLst/>
              <a:ahLst/>
              <a:cxnLst/>
              <a:rect l="l" t="t" r="r" b="b"/>
              <a:pathLst>
                <a:path w="142" h="1226" extrusionOk="0">
                  <a:moveTo>
                    <a:pt x="1" y="0"/>
                  </a:moveTo>
                  <a:lnTo>
                    <a:pt x="1" y="1226"/>
                  </a:lnTo>
                  <a:lnTo>
                    <a:pt x="142" y="1226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5A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770;p68">
              <a:extLst>
                <a:ext uri="{FF2B5EF4-FFF2-40B4-BE49-F238E27FC236}">
                  <a16:creationId xmlns:a16="http://schemas.microsoft.com/office/drawing/2014/main" id="{1A2B6D45-E2CD-447C-A40F-301659D980D8}"/>
                </a:ext>
              </a:extLst>
            </p:cNvPr>
            <p:cNvSpPr/>
            <p:nvPr/>
          </p:nvSpPr>
          <p:spPr>
            <a:xfrm>
              <a:off x="-859400" y="3692975"/>
              <a:ext cx="3550" cy="61300"/>
            </a:xfrm>
            <a:custGeom>
              <a:avLst/>
              <a:gdLst/>
              <a:ahLst/>
              <a:cxnLst/>
              <a:rect l="l" t="t" r="r" b="b"/>
              <a:pathLst>
                <a:path w="142" h="2452" extrusionOk="0">
                  <a:moveTo>
                    <a:pt x="0" y="0"/>
                  </a:moveTo>
                  <a:lnTo>
                    <a:pt x="0" y="2451"/>
                  </a:lnTo>
                  <a:lnTo>
                    <a:pt x="141" y="2451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5A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771;p68">
              <a:extLst>
                <a:ext uri="{FF2B5EF4-FFF2-40B4-BE49-F238E27FC236}">
                  <a16:creationId xmlns:a16="http://schemas.microsoft.com/office/drawing/2014/main" id="{E9363814-0D50-4515-BA36-8403DBCB5346}"/>
                </a:ext>
              </a:extLst>
            </p:cNvPr>
            <p:cNvSpPr/>
            <p:nvPr/>
          </p:nvSpPr>
          <p:spPr>
            <a:xfrm>
              <a:off x="-897900" y="3692975"/>
              <a:ext cx="3550" cy="30650"/>
            </a:xfrm>
            <a:custGeom>
              <a:avLst/>
              <a:gdLst/>
              <a:ahLst/>
              <a:cxnLst/>
              <a:rect l="l" t="t" r="r" b="b"/>
              <a:pathLst>
                <a:path w="142" h="1226" extrusionOk="0">
                  <a:moveTo>
                    <a:pt x="0" y="0"/>
                  </a:moveTo>
                  <a:lnTo>
                    <a:pt x="0" y="1226"/>
                  </a:lnTo>
                  <a:lnTo>
                    <a:pt x="142" y="1226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5A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772;p68">
              <a:extLst>
                <a:ext uri="{FF2B5EF4-FFF2-40B4-BE49-F238E27FC236}">
                  <a16:creationId xmlns:a16="http://schemas.microsoft.com/office/drawing/2014/main" id="{861D7B2E-A338-48A2-8CB7-A07314A24F6B}"/>
                </a:ext>
              </a:extLst>
            </p:cNvPr>
            <p:cNvSpPr/>
            <p:nvPr/>
          </p:nvSpPr>
          <p:spPr>
            <a:xfrm>
              <a:off x="-889650" y="3692975"/>
              <a:ext cx="3550" cy="30650"/>
            </a:xfrm>
            <a:custGeom>
              <a:avLst/>
              <a:gdLst/>
              <a:ahLst/>
              <a:cxnLst/>
              <a:rect l="l" t="t" r="r" b="b"/>
              <a:pathLst>
                <a:path w="142" h="1226" extrusionOk="0">
                  <a:moveTo>
                    <a:pt x="0" y="0"/>
                  </a:moveTo>
                  <a:lnTo>
                    <a:pt x="0" y="1226"/>
                  </a:lnTo>
                  <a:lnTo>
                    <a:pt x="142" y="1226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5A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773;p68">
              <a:extLst>
                <a:ext uri="{FF2B5EF4-FFF2-40B4-BE49-F238E27FC236}">
                  <a16:creationId xmlns:a16="http://schemas.microsoft.com/office/drawing/2014/main" id="{09182379-77E7-465B-8452-03EDA866C8D1}"/>
                </a:ext>
              </a:extLst>
            </p:cNvPr>
            <p:cNvSpPr/>
            <p:nvPr/>
          </p:nvSpPr>
          <p:spPr>
            <a:xfrm>
              <a:off x="-881800" y="3692975"/>
              <a:ext cx="3550" cy="30650"/>
            </a:xfrm>
            <a:custGeom>
              <a:avLst/>
              <a:gdLst/>
              <a:ahLst/>
              <a:cxnLst/>
              <a:rect l="l" t="t" r="r" b="b"/>
              <a:pathLst>
                <a:path w="142" h="1226" extrusionOk="0">
                  <a:moveTo>
                    <a:pt x="1" y="0"/>
                  </a:moveTo>
                  <a:lnTo>
                    <a:pt x="1" y="1226"/>
                  </a:lnTo>
                  <a:lnTo>
                    <a:pt x="142" y="1226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5A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774;p68">
              <a:extLst>
                <a:ext uri="{FF2B5EF4-FFF2-40B4-BE49-F238E27FC236}">
                  <a16:creationId xmlns:a16="http://schemas.microsoft.com/office/drawing/2014/main" id="{96EC5E40-FD00-4230-80C0-A03A1B4D890F}"/>
                </a:ext>
              </a:extLst>
            </p:cNvPr>
            <p:cNvSpPr/>
            <p:nvPr/>
          </p:nvSpPr>
          <p:spPr>
            <a:xfrm>
              <a:off x="-874325" y="3692975"/>
              <a:ext cx="3550" cy="30650"/>
            </a:xfrm>
            <a:custGeom>
              <a:avLst/>
              <a:gdLst/>
              <a:ahLst/>
              <a:cxnLst/>
              <a:rect l="l" t="t" r="r" b="b"/>
              <a:pathLst>
                <a:path w="142" h="1226" extrusionOk="0">
                  <a:moveTo>
                    <a:pt x="0" y="0"/>
                  </a:moveTo>
                  <a:lnTo>
                    <a:pt x="0" y="1226"/>
                  </a:lnTo>
                  <a:lnTo>
                    <a:pt x="141" y="1226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5A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775;p68">
              <a:extLst>
                <a:ext uri="{FF2B5EF4-FFF2-40B4-BE49-F238E27FC236}">
                  <a16:creationId xmlns:a16="http://schemas.microsoft.com/office/drawing/2014/main" id="{04C85A23-722B-4A4E-B31B-16816B754965}"/>
                </a:ext>
              </a:extLst>
            </p:cNvPr>
            <p:cNvSpPr/>
            <p:nvPr/>
          </p:nvSpPr>
          <p:spPr>
            <a:xfrm>
              <a:off x="-866100" y="3692975"/>
              <a:ext cx="3575" cy="30650"/>
            </a:xfrm>
            <a:custGeom>
              <a:avLst/>
              <a:gdLst/>
              <a:ahLst/>
              <a:cxnLst/>
              <a:rect l="l" t="t" r="r" b="b"/>
              <a:pathLst>
                <a:path w="143" h="1226" extrusionOk="0">
                  <a:moveTo>
                    <a:pt x="1" y="0"/>
                  </a:moveTo>
                  <a:lnTo>
                    <a:pt x="1" y="1226"/>
                  </a:lnTo>
                  <a:lnTo>
                    <a:pt x="142" y="1226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5A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776;p68">
              <a:extLst>
                <a:ext uri="{FF2B5EF4-FFF2-40B4-BE49-F238E27FC236}">
                  <a16:creationId xmlns:a16="http://schemas.microsoft.com/office/drawing/2014/main" id="{AF9B0713-D66A-4050-886C-E64B88924404}"/>
                </a:ext>
              </a:extLst>
            </p:cNvPr>
            <p:cNvSpPr/>
            <p:nvPr/>
          </p:nvSpPr>
          <p:spPr>
            <a:xfrm>
              <a:off x="-813075" y="3692975"/>
              <a:ext cx="3575" cy="61300"/>
            </a:xfrm>
            <a:custGeom>
              <a:avLst/>
              <a:gdLst/>
              <a:ahLst/>
              <a:cxnLst/>
              <a:rect l="l" t="t" r="r" b="b"/>
              <a:pathLst>
                <a:path w="143" h="2452" extrusionOk="0">
                  <a:moveTo>
                    <a:pt x="1" y="0"/>
                  </a:moveTo>
                  <a:lnTo>
                    <a:pt x="1" y="2451"/>
                  </a:lnTo>
                  <a:lnTo>
                    <a:pt x="142" y="2451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5A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777;p68">
              <a:extLst>
                <a:ext uri="{FF2B5EF4-FFF2-40B4-BE49-F238E27FC236}">
                  <a16:creationId xmlns:a16="http://schemas.microsoft.com/office/drawing/2014/main" id="{75469438-02B5-433B-B01E-DEA9FE8691B7}"/>
                </a:ext>
              </a:extLst>
            </p:cNvPr>
            <p:cNvSpPr/>
            <p:nvPr/>
          </p:nvSpPr>
          <p:spPr>
            <a:xfrm>
              <a:off x="-851150" y="3692975"/>
              <a:ext cx="3550" cy="30650"/>
            </a:xfrm>
            <a:custGeom>
              <a:avLst/>
              <a:gdLst/>
              <a:ahLst/>
              <a:cxnLst/>
              <a:rect l="l" t="t" r="r" b="b"/>
              <a:pathLst>
                <a:path w="142" h="1226" extrusionOk="0">
                  <a:moveTo>
                    <a:pt x="0" y="0"/>
                  </a:moveTo>
                  <a:lnTo>
                    <a:pt x="0" y="1226"/>
                  </a:lnTo>
                  <a:lnTo>
                    <a:pt x="141" y="1226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5A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778;p68">
              <a:extLst>
                <a:ext uri="{FF2B5EF4-FFF2-40B4-BE49-F238E27FC236}">
                  <a16:creationId xmlns:a16="http://schemas.microsoft.com/office/drawing/2014/main" id="{8BFD3668-4EA7-4A7C-B9B3-F22396F3E2C2}"/>
                </a:ext>
              </a:extLst>
            </p:cNvPr>
            <p:cNvSpPr/>
            <p:nvPr/>
          </p:nvSpPr>
          <p:spPr>
            <a:xfrm>
              <a:off x="-843300" y="3692975"/>
              <a:ext cx="3550" cy="30650"/>
            </a:xfrm>
            <a:custGeom>
              <a:avLst/>
              <a:gdLst/>
              <a:ahLst/>
              <a:cxnLst/>
              <a:rect l="l" t="t" r="r" b="b"/>
              <a:pathLst>
                <a:path w="142" h="1226" extrusionOk="0">
                  <a:moveTo>
                    <a:pt x="0" y="0"/>
                  </a:moveTo>
                  <a:lnTo>
                    <a:pt x="0" y="1226"/>
                  </a:lnTo>
                  <a:lnTo>
                    <a:pt x="142" y="1226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5A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779;p68">
              <a:extLst>
                <a:ext uri="{FF2B5EF4-FFF2-40B4-BE49-F238E27FC236}">
                  <a16:creationId xmlns:a16="http://schemas.microsoft.com/office/drawing/2014/main" id="{2C861CEE-CA88-46DB-8EE8-7CDEE569E929}"/>
                </a:ext>
              </a:extLst>
            </p:cNvPr>
            <p:cNvSpPr/>
            <p:nvPr/>
          </p:nvSpPr>
          <p:spPr>
            <a:xfrm>
              <a:off x="-835450" y="3692975"/>
              <a:ext cx="3550" cy="30650"/>
            </a:xfrm>
            <a:custGeom>
              <a:avLst/>
              <a:gdLst/>
              <a:ahLst/>
              <a:cxnLst/>
              <a:rect l="l" t="t" r="r" b="b"/>
              <a:pathLst>
                <a:path w="142" h="1226" extrusionOk="0">
                  <a:moveTo>
                    <a:pt x="0" y="0"/>
                  </a:moveTo>
                  <a:lnTo>
                    <a:pt x="0" y="1226"/>
                  </a:lnTo>
                  <a:lnTo>
                    <a:pt x="142" y="1226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5A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780;p68">
              <a:extLst>
                <a:ext uri="{FF2B5EF4-FFF2-40B4-BE49-F238E27FC236}">
                  <a16:creationId xmlns:a16="http://schemas.microsoft.com/office/drawing/2014/main" id="{80E34FB5-7E60-47A7-B5D7-534E9F63CC4D}"/>
                </a:ext>
              </a:extLst>
            </p:cNvPr>
            <p:cNvSpPr/>
            <p:nvPr/>
          </p:nvSpPr>
          <p:spPr>
            <a:xfrm>
              <a:off x="-827600" y="3692975"/>
              <a:ext cx="3575" cy="30650"/>
            </a:xfrm>
            <a:custGeom>
              <a:avLst/>
              <a:gdLst/>
              <a:ahLst/>
              <a:cxnLst/>
              <a:rect l="l" t="t" r="r" b="b"/>
              <a:pathLst>
                <a:path w="143" h="1226" extrusionOk="0">
                  <a:moveTo>
                    <a:pt x="1" y="0"/>
                  </a:moveTo>
                  <a:lnTo>
                    <a:pt x="1" y="1226"/>
                  </a:lnTo>
                  <a:lnTo>
                    <a:pt x="142" y="1226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5A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781;p68">
              <a:extLst>
                <a:ext uri="{FF2B5EF4-FFF2-40B4-BE49-F238E27FC236}">
                  <a16:creationId xmlns:a16="http://schemas.microsoft.com/office/drawing/2014/main" id="{8E73D2CD-5706-4439-858A-D8610AB4B978}"/>
                </a:ext>
              </a:extLst>
            </p:cNvPr>
            <p:cNvSpPr/>
            <p:nvPr/>
          </p:nvSpPr>
          <p:spPr>
            <a:xfrm>
              <a:off x="-819750" y="3692975"/>
              <a:ext cx="3575" cy="30650"/>
            </a:xfrm>
            <a:custGeom>
              <a:avLst/>
              <a:gdLst/>
              <a:ahLst/>
              <a:cxnLst/>
              <a:rect l="l" t="t" r="r" b="b"/>
              <a:pathLst>
                <a:path w="143" h="1226" extrusionOk="0">
                  <a:moveTo>
                    <a:pt x="1" y="0"/>
                  </a:moveTo>
                  <a:lnTo>
                    <a:pt x="1" y="1226"/>
                  </a:lnTo>
                  <a:lnTo>
                    <a:pt x="142" y="1226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5A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782;p68">
              <a:extLst>
                <a:ext uri="{FF2B5EF4-FFF2-40B4-BE49-F238E27FC236}">
                  <a16:creationId xmlns:a16="http://schemas.microsoft.com/office/drawing/2014/main" id="{E5263CAA-E411-4E1A-8EA3-D4B0B2683ACE}"/>
                </a:ext>
              </a:extLst>
            </p:cNvPr>
            <p:cNvSpPr/>
            <p:nvPr/>
          </p:nvSpPr>
          <p:spPr>
            <a:xfrm>
              <a:off x="-767500" y="3692975"/>
              <a:ext cx="3550" cy="61300"/>
            </a:xfrm>
            <a:custGeom>
              <a:avLst/>
              <a:gdLst/>
              <a:ahLst/>
              <a:cxnLst/>
              <a:rect l="l" t="t" r="r" b="b"/>
              <a:pathLst>
                <a:path w="142" h="2452" extrusionOk="0">
                  <a:moveTo>
                    <a:pt x="0" y="0"/>
                  </a:moveTo>
                  <a:lnTo>
                    <a:pt x="0" y="2451"/>
                  </a:lnTo>
                  <a:lnTo>
                    <a:pt x="142" y="2451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5A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783;p68">
              <a:extLst>
                <a:ext uri="{FF2B5EF4-FFF2-40B4-BE49-F238E27FC236}">
                  <a16:creationId xmlns:a16="http://schemas.microsoft.com/office/drawing/2014/main" id="{84DB6EC0-BBDC-4512-A69C-C96462676302}"/>
                </a:ext>
              </a:extLst>
            </p:cNvPr>
            <p:cNvSpPr/>
            <p:nvPr/>
          </p:nvSpPr>
          <p:spPr>
            <a:xfrm>
              <a:off x="-806000" y="3692975"/>
              <a:ext cx="3575" cy="30650"/>
            </a:xfrm>
            <a:custGeom>
              <a:avLst/>
              <a:gdLst/>
              <a:ahLst/>
              <a:cxnLst/>
              <a:rect l="l" t="t" r="r" b="b"/>
              <a:pathLst>
                <a:path w="143" h="1226" extrusionOk="0">
                  <a:moveTo>
                    <a:pt x="1" y="0"/>
                  </a:moveTo>
                  <a:lnTo>
                    <a:pt x="1" y="1226"/>
                  </a:lnTo>
                  <a:lnTo>
                    <a:pt x="142" y="1226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5A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784;p68">
              <a:extLst>
                <a:ext uri="{FF2B5EF4-FFF2-40B4-BE49-F238E27FC236}">
                  <a16:creationId xmlns:a16="http://schemas.microsoft.com/office/drawing/2014/main" id="{B51EC778-C0AF-4E80-8027-A3BEA3C1E62D}"/>
                </a:ext>
              </a:extLst>
            </p:cNvPr>
            <p:cNvSpPr/>
            <p:nvPr/>
          </p:nvSpPr>
          <p:spPr>
            <a:xfrm>
              <a:off x="-798150" y="3692975"/>
              <a:ext cx="3575" cy="30650"/>
            </a:xfrm>
            <a:custGeom>
              <a:avLst/>
              <a:gdLst/>
              <a:ahLst/>
              <a:cxnLst/>
              <a:rect l="l" t="t" r="r" b="b"/>
              <a:pathLst>
                <a:path w="143" h="1226" extrusionOk="0">
                  <a:moveTo>
                    <a:pt x="1" y="0"/>
                  </a:moveTo>
                  <a:lnTo>
                    <a:pt x="1" y="1226"/>
                  </a:lnTo>
                  <a:lnTo>
                    <a:pt x="142" y="1226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5A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785;p68">
              <a:extLst>
                <a:ext uri="{FF2B5EF4-FFF2-40B4-BE49-F238E27FC236}">
                  <a16:creationId xmlns:a16="http://schemas.microsoft.com/office/drawing/2014/main" id="{81498A5A-D182-40C2-9AF2-DDC807DEADAD}"/>
                </a:ext>
              </a:extLst>
            </p:cNvPr>
            <p:cNvSpPr/>
            <p:nvPr/>
          </p:nvSpPr>
          <p:spPr>
            <a:xfrm>
              <a:off x="-790275" y="3692975"/>
              <a:ext cx="3550" cy="30650"/>
            </a:xfrm>
            <a:custGeom>
              <a:avLst/>
              <a:gdLst/>
              <a:ahLst/>
              <a:cxnLst/>
              <a:rect l="l" t="t" r="r" b="b"/>
              <a:pathLst>
                <a:path w="142" h="1226" extrusionOk="0">
                  <a:moveTo>
                    <a:pt x="0" y="0"/>
                  </a:moveTo>
                  <a:lnTo>
                    <a:pt x="0" y="1226"/>
                  </a:lnTo>
                  <a:lnTo>
                    <a:pt x="142" y="1226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5A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786;p68">
              <a:extLst>
                <a:ext uri="{FF2B5EF4-FFF2-40B4-BE49-F238E27FC236}">
                  <a16:creationId xmlns:a16="http://schemas.microsoft.com/office/drawing/2014/main" id="{105F54DD-609B-4130-B7F4-FBC59849E8BE}"/>
                </a:ext>
              </a:extLst>
            </p:cNvPr>
            <p:cNvSpPr/>
            <p:nvPr/>
          </p:nvSpPr>
          <p:spPr>
            <a:xfrm>
              <a:off x="-782025" y="3692975"/>
              <a:ext cx="3550" cy="30650"/>
            </a:xfrm>
            <a:custGeom>
              <a:avLst/>
              <a:gdLst/>
              <a:ahLst/>
              <a:cxnLst/>
              <a:rect l="l" t="t" r="r" b="b"/>
              <a:pathLst>
                <a:path w="142" h="1226" extrusionOk="0">
                  <a:moveTo>
                    <a:pt x="0" y="0"/>
                  </a:moveTo>
                  <a:lnTo>
                    <a:pt x="0" y="1226"/>
                  </a:lnTo>
                  <a:lnTo>
                    <a:pt x="142" y="1226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5A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787;p68">
              <a:extLst>
                <a:ext uri="{FF2B5EF4-FFF2-40B4-BE49-F238E27FC236}">
                  <a16:creationId xmlns:a16="http://schemas.microsoft.com/office/drawing/2014/main" id="{DED8DA07-0993-4161-87E6-C08EF3D88D59}"/>
                </a:ext>
              </a:extLst>
            </p:cNvPr>
            <p:cNvSpPr/>
            <p:nvPr/>
          </p:nvSpPr>
          <p:spPr>
            <a:xfrm>
              <a:off x="-774575" y="3692975"/>
              <a:ext cx="3575" cy="30650"/>
            </a:xfrm>
            <a:custGeom>
              <a:avLst/>
              <a:gdLst/>
              <a:ahLst/>
              <a:cxnLst/>
              <a:rect l="l" t="t" r="r" b="b"/>
              <a:pathLst>
                <a:path w="143" h="1226" extrusionOk="0">
                  <a:moveTo>
                    <a:pt x="1" y="0"/>
                  </a:moveTo>
                  <a:lnTo>
                    <a:pt x="1" y="1226"/>
                  </a:lnTo>
                  <a:lnTo>
                    <a:pt x="142" y="1226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5A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788;p68">
              <a:extLst>
                <a:ext uri="{FF2B5EF4-FFF2-40B4-BE49-F238E27FC236}">
                  <a16:creationId xmlns:a16="http://schemas.microsoft.com/office/drawing/2014/main" id="{6DF999DF-0BCB-45BC-A98F-B1E507A4E6BD}"/>
                </a:ext>
              </a:extLst>
            </p:cNvPr>
            <p:cNvSpPr/>
            <p:nvPr/>
          </p:nvSpPr>
          <p:spPr>
            <a:xfrm>
              <a:off x="-721150" y="3692975"/>
              <a:ext cx="3550" cy="61300"/>
            </a:xfrm>
            <a:custGeom>
              <a:avLst/>
              <a:gdLst/>
              <a:ahLst/>
              <a:cxnLst/>
              <a:rect l="l" t="t" r="r" b="b"/>
              <a:pathLst>
                <a:path w="142" h="2452" extrusionOk="0">
                  <a:moveTo>
                    <a:pt x="0" y="0"/>
                  </a:moveTo>
                  <a:lnTo>
                    <a:pt x="0" y="2451"/>
                  </a:lnTo>
                  <a:lnTo>
                    <a:pt x="142" y="2451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5A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789;p68">
              <a:extLst>
                <a:ext uri="{FF2B5EF4-FFF2-40B4-BE49-F238E27FC236}">
                  <a16:creationId xmlns:a16="http://schemas.microsoft.com/office/drawing/2014/main" id="{A8B894C1-A390-4CEA-8A31-E38CE8F2E46D}"/>
                </a:ext>
              </a:extLst>
            </p:cNvPr>
            <p:cNvSpPr/>
            <p:nvPr/>
          </p:nvSpPr>
          <p:spPr>
            <a:xfrm>
              <a:off x="-759650" y="3692975"/>
              <a:ext cx="3575" cy="30650"/>
            </a:xfrm>
            <a:custGeom>
              <a:avLst/>
              <a:gdLst/>
              <a:ahLst/>
              <a:cxnLst/>
              <a:rect l="l" t="t" r="r" b="b"/>
              <a:pathLst>
                <a:path w="143" h="1226" extrusionOk="0">
                  <a:moveTo>
                    <a:pt x="1" y="0"/>
                  </a:moveTo>
                  <a:lnTo>
                    <a:pt x="1" y="1226"/>
                  </a:lnTo>
                  <a:lnTo>
                    <a:pt x="142" y="1226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5A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790;p68">
              <a:extLst>
                <a:ext uri="{FF2B5EF4-FFF2-40B4-BE49-F238E27FC236}">
                  <a16:creationId xmlns:a16="http://schemas.microsoft.com/office/drawing/2014/main" id="{A8D89CBD-9D83-4A8C-ABDA-1A70EB230819}"/>
                </a:ext>
              </a:extLst>
            </p:cNvPr>
            <p:cNvSpPr/>
            <p:nvPr/>
          </p:nvSpPr>
          <p:spPr>
            <a:xfrm>
              <a:off x="-751800" y="3692975"/>
              <a:ext cx="3575" cy="30650"/>
            </a:xfrm>
            <a:custGeom>
              <a:avLst/>
              <a:gdLst/>
              <a:ahLst/>
              <a:cxnLst/>
              <a:rect l="l" t="t" r="r" b="b"/>
              <a:pathLst>
                <a:path w="143" h="1226" extrusionOk="0">
                  <a:moveTo>
                    <a:pt x="1" y="0"/>
                  </a:moveTo>
                  <a:lnTo>
                    <a:pt x="1" y="1226"/>
                  </a:lnTo>
                  <a:lnTo>
                    <a:pt x="142" y="1226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5A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791;p68">
              <a:extLst>
                <a:ext uri="{FF2B5EF4-FFF2-40B4-BE49-F238E27FC236}">
                  <a16:creationId xmlns:a16="http://schemas.microsoft.com/office/drawing/2014/main" id="{A68BDD11-38F6-4787-8D7F-135F915F802C}"/>
                </a:ext>
              </a:extLst>
            </p:cNvPr>
            <p:cNvSpPr/>
            <p:nvPr/>
          </p:nvSpPr>
          <p:spPr>
            <a:xfrm>
              <a:off x="-743925" y="3692975"/>
              <a:ext cx="3550" cy="30650"/>
            </a:xfrm>
            <a:custGeom>
              <a:avLst/>
              <a:gdLst/>
              <a:ahLst/>
              <a:cxnLst/>
              <a:rect l="l" t="t" r="r" b="b"/>
              <a:pathLst>
                <a:path w="142" h="1226" extrusionOk="0">
                  <a:moveTo>
                    <a:pt x="0" y="0"/>
                  </a:moveTo>
                  <a:lnTo>
                    <a:pt x="0" y="1226"/>
                  </a:lnTo>
                  <a:lnTo>
                    <a:pt x="141" y="1226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5A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792;p68">
              <a:extLst>
                <a:ext uri="{FF2B5EF4-FFF2-40B4-BE49-F238E27FC236}">
                  <a16:creationId xmlns:a16="http://schemas.microsoft.com/office/drawing/2014/main" id="{57900B20-4C88-4954-A0AF-04EB119018AF}"/>
                </a:ext>
              </a:extLst>
            </p:cNvPr>
            <p:cNvSpPr/>
            <p:nvPr/>
          </p:nvSpPr>
          <p:spPr>
            <a:xfrm>
              <a:off x="-736075" y="3692975"/>
              <a:ext cx="3550" cy="30650"/>
            </a:xfrm>
            <a:custGeom>
              <a:avLst/>
              <a:gdLst/>
              <a:ahLst/>
              <a:cxnLst/>
              <a:rect l="l" t="t" r="r" b="b"/>
              <a:pathLst>
                <a:path w="142" h="1226" extrusionOk="0">
                  <a:moveTo>
                    <a:pt x="0" y="0"/>
                  </a:moveTo>
                  <a:lnTo>
                    <a:pt x="0" y="1226"/>
                  </a:lnTo>
                  <a:lnTo>
                    <a:pt x="142" y="1226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5A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793;p68">
              <a:extLst>
                <a:ext uri="{FF2B5EF4-FFF2-40B4-BE49-F238E27FC236}">
                  <a16:creationId xmlns:a16="http://schemas.microsoft.com/office/drawing/2014/main" id="{17380ADA-6375-4742-A8A9-D5BFDC39CB30}"/>
                </a:ext>
              </a:extLst>
            </p:cNvPr>
            <p:cNvSpPr/>
            <p:nvPr/>
          </p:nvSpPr>
          <p:spPr>
            <a:xfrm>
              <a:off x="-728225" y="3692975"/>
              <a:ext cx="3550" cy="30650"/>
            </a:xfrm>
            <a:custGeom>
              <a:avLst/>
              <a:gdLst/>
              <a:ahLst/>
              <a:cxnLst/>
              <a:rect l="l" t="t" r="r" b="b"/>
              <a:pathLst>
                <a:path w="142" h="1226" extrusionOk="0">
                  <a:moveTo>
                    <a:pt x="1" y="0"/>
                  </a:moveTo>
                  <a:lnTo>
                    <a:pt x="1" y="1226"/>
                  </a:lnTo>
                  <a:lnTo>
                    <a:pt x="142" y="1226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5A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794;p68">
              <a:extLst>
                <a:ext uri="{FF2B5EF4-FFF2-40B4-BE49-F238E27FC236}">
                  <a16:creationId xmlns:a16="http://schemas.microsoft.com/office/drawing/2014/main" id="{1EA7BBC1-0FA8-4283-8B74-3E05376FD90F}"/>
                </a:ext>
              </a:extLst>
            </p:cNvPr>
            <p:cNvSpPr/>
            <p:nvPr/>
          </p:nvSpPr>
          <p:spPr>
            <a:xfrm>
              <a:off x="-675975" y="3692975"/>
              <a:ext cx="3550" cy="61300"/>
            </a:xfrm>
            <a:custGeom>
              <a:avLst/>
              <a:gdLst/>
              <a:ahLst/>
              <a:cxnLst/>
              <a:rect l="l" t="t" r="r" b="b"/>
              <a:pathLst>
                <a:path w="142" h="2452" extrusionOk="0">
                  <a:moveTo>
                    <a:pt x="0" y="0"/>
                  </a:moveTo>
                  <a:lnTo>
                    <a:pt x="0" y="2451"/>
                  </a:lnTo>
                  <a:lnTo>
                    <a:pt x="141" y="2451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5A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795;p68">
              <a:extLst>
                <a:ext uri="{FF2B5EF4-FFF2-40B4-BE49-F238E27FC236}">
                  <a16:creationId xmlns:a16="http://schemas.microsoft.com/office/drawing/2014/main" id="{9DC3A836-771B-476F-9EE6-7EC1BAF117DE}"/>
                </a:ext>
              </a:extLst>
            </p:cNvPr>
            <p:cNvSpPr/>
            <p:nvPr/>
          </p:nvSpPr>
          <p:spPr>
            <a:xfrm>
              <a:off x="-714075" y="3692975"/>
              <a:ext cx="3550" cy="30650"/>
            </a:xfrm>
            <a:custGeom>
              <a:avLst/>
              <a:gdLst/>
              <a:ahLst/>
              <a:cxnLst/>
              <a:rect l="l" t="t" r="r" b="b"/>
              <a:pathLst>
                <a:path w="142" h="1226" extrusionOk="0">
                  <a:moveTo>
                    <a:pt x="0" y="0"/>
                  </a:moveTo>
                  <a:lnTo>
                    <a:pt x="0" y="1226"/>
                  </a:lnTo>
                  <a:lnTo>
                    <a:pt x="142" y="1226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5A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796;p68">
              <a:extLst>
                <a:ext uri="{FF2B5EF4-FFF2-40B4-BE49-F238E27FC236}">
                  <a16:creationId xmlns:a16="http://schemas.microsoft.com/office/drawing/2014/main" id="{39BD070F-4CEE-4952-952E-4C47326F6EB0}"/>
                </a:ext>
              </a:extLst>
            </p:cNvPr>
            <p:cNvSpPr/>
            <p:nvPr/>
          </p:nvSpPr>
          <p:spPr>
            <a:xfrm>
              <a:off x="-706225" y="3692975"/>
              <a:ext cx="3550" cy="30650"/>
            </a:xfrm>
            <a:custGeom>
              <a:avLst/>
              <a:gdLst/>
              <a:ahLst/>
              <a:cxnLst/>
              <a:rect l="l" t="t" r="r" b="b"/>
              <a:pathLst>
                <a:path w="142" h="1226" extrusionOk="0">
                  <a:moveTo>
                    <a:pt x="0" y="0"/>
                  </a:moveTo>
                  <a:lnTo>
                    <a:pt x="0" y="1226"/>
                  </a:lnTo>
                  <a:lnTo>
                    <a:pt x="142" y="1226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5A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797;p68">
              <a:extLst>
                <a:ext uri="{FF2B5EF4-FFF2-40B4-BE49-F238E27FC236}">
                  <a16:creationId xmlns:a16="http://schemas.microsoft.com/office/drawing/2014/main" id="{90B6DAB6-D438-47CF-81B5-BE6DC56AC1FC}"/>
                </a:ext>
              </a:extLst>
            </p:cNvPr>
            <p:cNvSpPr/>
            <p:nvPr/>
          </p:nvSpPr>
          <p:spPr>
            <a:xfrm>
              <a:off x="-698375" y="3692975"/>
              <a:ext cx="3550" cy="30650"/>
            </a:xfrm>
            <a:custGeom>
              <a:avLst/>
              <a:gdLst/>
              <a:ahLst/>
              <a:cxnLst/>
              <a:rect l="l" t="t" r="r" b="b"/>
              <a:pathLst>
                <a:path w="142" h="1226" extrusionOk="0">
                  <a:moveTo>
                    <a:pt x="1" y="0"/>
                  </a:moveTo>
                  <a:lnTo>
                    <a:pt x="1" y="1226"/>
                  </a:lnTo>
                  <a:lnTo>
                    <a:pt x="142" y="1226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5A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798;p68">
              <a:extLst>
                <a:ext uri="{FF2B5EF4-FFF2-40B4-BE49-F238E27FC236}">
                  <a16:creationId xmlns:a16="http://schemas.microsoft.com/office/drawing/2014/main" id="{9CE9DCC7-CB70-4B04-A181-E5FB7A7C26D5}"/>
                </a:ext>
              </a:extLst>
            </p:cNvPr>
            <p:cNvSpPr/>
            <p:nvPr/>
          </p:nvSpPr>
          <p:spPr>
            <a:xfrm>
              <a:off x="-690525" y="3692975"/>
              <a:ext cx="3575" cy="30650"/>
            </a:xfrm>
            <a:custGeom>
              <a:avLst/>
              <a:gdLst/>
              <a:ahLst/>
              <a:cxnLst/>
              <a:rect l="l" t="t" r="r" b="b"/>
              <a:pathLst>
                <a:path w="143" h="1226" extrusionOk="0">
                  <a:moveTo>
                    <a:pt x="1" y="0"/>
                  </a:moveTo>
                  <a:lnTo>
                    <a:pt x="1" y="1226"/>
                  </a:lnTo>
                  <a:lnTo>
                    <a:pt x="142" y="1226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5A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799;p68">
              <a:extLst>
                <a:ext uri="{FF2B5EF4-FFF2-40B4-BE49-F238E27FC236}">
                  <a16:creationId xmlns:a16="http://schemas.microsoft.com/office/drawing/2014/main" id="{A505872C-927F-4741-A7A9-AEC4BD9E4E5F}"/>
                </a:ext>
              </a:extLst>
            </p:cNvPr>
            <p:cNvSpPr/>
            <p:nvPr/>
          </p:nvSpPr>
          <p:spPr>
            <a:xfrm>
              <a:off x="-682675" y="3692975"/>
              <a:ext cx="3575" cy="30650"/>
            </a:xfrm>
            <a:custGeom>
              <a:avLst/>
              <a:gdLst/>
              <a:ahLst/>
              <a:cxnLst/>
              <a:rect l="l" t="t" r="r" b="b"/>
              <a:pathLst>
                <a:path w="143" h="1226" extrusionOk="0">
                  <a:moveTo>
                    <a:pt x="1" y="0"/>
                  </a:moveTo>
                  <a:lnTo>
                    <a:pt x="1" y="1226"/>
                  </a:lnTo>
                  <a:lnTo>
                    <a:pt x="142" y="1226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5A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800;p68">
              <a:extLst>
                <a:ext uri="{FF2B5EF4-FFF2-40B4-BE49-F238E27FC236}">
                  <a16:creationId xmlns:a16="http://schemas.microsoft.com/office/drawing/2014/main" id="{EDD4AA4B-D7DF-40F6-9883-8DDAB637F2C8}"/>
                </a:ext>
              </a:extLst>
            </p:cNvPr>
            <p:cNvSpPr/>
            <p:nvPr/>
          </p:nvSpPr>
          <p:spPr>
            <a:xfrm>
              <a:off x="-628850" y="3692975"/>
              <a:ext cx="3550" cy="61300"/>
            </a:xfrm>
            <a:custGeom>
              <a:avLst/>
              <a:gdLst/>
              <a:ahLst/>
              <a:cxnLst/>
              <a:rect l="l" t="t" r="r" b="b"/>
              <a:pathLst>
                <a:path w="142" h="2452" extrusionOk="0">
                  <a:moveTo>
                    <a:pt x="0" y="0"/>
                  </a:moveTo>
                  <a:lnTo>
                    <a:pt x="0" y="2451"/>
                  </a:lnTo>
                  <a:lnTo>
                    <a:pt x="142" y="2451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5A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801;p68">
              <a:extLst>
                <a:ext uri="{FF2B5EF4-FFF2-40B4-BE49-F238E27FC236}">
                  <a16:creationId xmlns:a16="http://schemas.microsoft.com/office/drawing/2014/main" id="{F90AB526-1C82-4613-B4E3-6EEB5EFD8B54}"/>
                </a:ext>
              </a:extLst>
            </p:cNvPr>
            <p:cNvSpPr/>
            <p:nvPr/>
          </p:nvSpPr>
          <p:spPr>
            <a:xfrm>
              <a:off x="-667350" y="3692975"/>
              <a:ext cx="3575" cy="30650"/>
            </a:xfrm>
            <a:custGeom>
              <a:avLst/>
              <a:gdLst/>
              <a:ahLst/>
              <a:cxnLst/>
              <a:rect l="l" t="t" r="r" b="b"/>
              <a:pathLst>
                <a:path w="143" h="1226" extrusionOk="0">
                  <a:moveTo>
                    <a:pt x="1" y="0"/>
                  </a:moveTo>
                  <a:lnTo>
                    <a:pt x="1" y="1226"/>
                  </a:lnTo>
                  <a:lnTo>
                    <a:pt x="142" y="1226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5A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802;p68">
              <a:extLst>
                <a:ext uri="{FF2B5EF4-FFF2-40B4-BE49-F238E27FC236}">
                  <a16:creationId xmlns:a16="http://schemas.microsoft.com/office/drawing/2014/main" id="{739229CB-4515-4F3A-9EB2-44C80E1F36BB}"/>
                </a:ext>
              </a:extLst>
            </p:cNvPr>
            <p:cNvSpPr/>
            <p:nvPr/>
          </p:nvSpPr>
          <p:spPr>
            <a:xfrm>
              <a:off x="-659500" y="3692975"/>
              <a:ext cx="3575" cy="30650"/>
            </a:xfrm>
            <a:custGeom>
              <a:avLst/>
              <a:gdLst/>
              <a:ahLst/>
              <a:cxnLst/>
              <a:rect l="l" t="t" r="r" b="b"/>
              <a:pathLst>
                <a:path w="143" h="1226" extrusionOk="0">
                  <a:moveTo>
                    <a:pt x="1" y="0"/>
                  </a:moveTo>
                  <a:lnTo>
                    <a:pt x="1" y="1226"/>
                  </a:lnTo>
                  <a:lnTo>
                    <a:pt x="142" y="1226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5A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803;p68">
              <a:extLst>
                <a:ext uri="{FF2B5EF4-FFF2-40B4-BE49-F238E27FC236}">
                  <a16:creationId xmlns:a16="http://schemas.microsoft.com/office/drawing/2014/main" id="{5B166356-EE90-48BB-8383-71A1D65976F8}"/>
                </a:ext>
              </a:extLst>
            </p:cNvPr>
            <p:cNvSpPr/>
            <p:nvPr/>
          </p:nvSpPr>
          <p:spPr>
            <a:xfrm>
              <a:off x="-651625" y="3692975"/>
              <a:ext cx="3550" cy="30650"/>
            </a:xfrm>
            <a:custGeom>
              <a:avLst/>
              <a:gdLst/>
              <a:ahLst/>
              <a:cxnLst/>
              <a:rect l="l" t="t" r="r" b="b"/>
              <a:pathLst>
                <a:path w="142" h="1226" extrusionOk="0">
                  <a:moveTo>
                    <a:pt x="0" y="0"/>
                  </a:moveTo>
                  <a:lnTo>
                    <a:pt x="0" y="1226"/>
                  </a:lnTo>
                  <a:lnTo>
                    <a:pt x="142" y="1226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5A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804;p68">
              <a:extLst>
                <a:ext uri="{FF2B5EF4-FFF2-40B4-BE49-F238E27FC236}">
                  <a16:creationId xmlns:a16="http://schemas.microsoft.com/office/drawing/2014/main" id="{80269DC3-CF00-4BE6-9512-8475D6E962A8}"/>
                </a:ext>
              </a:extLst>
            </p:cNvPr>
            <p:cNvSpPr/>
            <p:nvPr/>
          </p:nvSpPr>
          <p:spPr>
            <a:xfrm>
              <a:off x="-643775" y="3692975"/>
              <a:ext cx="3550" cy="30650"/>
            </a:xfrm>
            <a:custGeom>
              <a:avLst/>
              <a:gdLst/>
              <a:ahLst/>
              <a:cxnLst/>
              <a:rect l="l" t="t" r="r" b="b"/>
              <a:pathLst>
                <a:path w="142" h="1226" extrusionOk="0">
                  <a:moveTo>
                    <a:pt x="0" y="0"/>
                  </a:moveTo>
                  <a:lnTo>
                    <a:pt x="0" y="1226"/>
                  </a:lnTo>
                  <a:lnTo>
                    <a:pt x="142" y="1226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5A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805;p68">
              <a:extLst>
                <a:ext uri="{FF2B5EF4-FFF2-40B4-BE49-F238E27FC236}">
                  <a16:creationId xmlns:a16="http://schemas.microsoft.com/office/drawing/2014/main" id="{A164523C-FB4A-4A24-BED0-CA5E0843EBCC}"/>
                </a:ext>
              </a:extLst>
            </p:cNvPr>
            <p:cNvSpPr/>
            <p:nvPr/>
          </p:nvSpPr>
          <p:spPr>
            <a:xfrm>
              <a:off x="-635925" y="3692975"/>
              <a:ext cx="3550" cy="30650"/>
            </a:xfrm>
            <a:custGeom>
              <a:avLst/>
              <a:gdLst/>
              <a:ahLst/>
              <a:cxnLst/>
              <a:rect l="l" t="t" r="r" b="b"/>
              <a:pathLst>
                <a:path w="142" h="1226" extrusionOk="0">
                  <a:moveTo>
                    <a:pt x="1" y="0"/>
                  </a:moveTo>
                  <a:lnTo>
                    <a:pt x="1" y="1226"/>
                  </a:lnTo>
                  <a:lnTo>
                    <a:pt x="142" y="1226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5A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806;p68">
              <a:extLst>
                <a:ext uri="{FF2B5EF4-FFF2-40B4-BE49-F238E27FC236}">
                  <a16:creationId xmlns:a16="http://schemas.microsoft.com/office/drawing/2014/main" id="{2B00DC06-3BF6-4A14-9906-EB448C3CA1CF}"/>
                </a:ext>
              </a:extLst>
            </p:cNvPr>
            <p:cNvSpPr/>
            <p:nvPr/>
          </p:nvSpPr>
          <p:spPr>
            <a:xfrm>
              <a:off x="-583675" y="3692975"/>
              <a:ext cx="3550" cy="61300"/>
            </a:xfrm>
            <a:custGeom>
              <a:avLst/>
              <a:gdLst/>
              <a:ahLst/>
              <a:cxnLst/>
              <a:rect l="l" t="t" r="r" b="b"/>
              <a:pathLst>
                <a:path w="142" h="2452" extrusionOk="0">
                  <a:moveTo>
                    <a:pt x="0" y="0"/>
                  </a:moveTo>
                  <a:lnTo>
                    <a:pt x="0" y="2451"/>
                  </a:lnTo>
                  <a:lnTo>
                    <a:pt x="142" y="2451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5A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807;p68">
              <a:extLst>
                <a:ext uri="{FF2B5EF4-FFF2-40B4-BE49-F238E27FC236}">
                  <a16:creationId xmlns:a16="http://schemas.microsoft.com/office/drawing/2014/main" id="{E5FABC99-3589-438F-8942-83D82AEB419B}"/>
                </a:ext>
              </a:extLst>
            </p:cNvPr>
            <p:cNvSpPr/>
            <p:nvPr/>
          </p:nvSpPr>
          <p:spPr>
            <a:xfrm>
              <a:off x="-621775" y="3692975"/>
              <a:ext cx="3550" cy="30650"/>
            </a:xfrm>
            <a:custGeom>
              <a:avLst/>
              <a:gdLst/>
              <a:ahLst/>
              <a:cxnLst/>
              <a:rect l="l" t="t" r="r" b="b"/>
              <a:pathLst>
                <a:path w="142" h="1226" extrusionOk="0">
                  <a:moveTo>
                    <a:pt x="0" y="0"/>
                  </a:moveTo>
                  <a:lnTo>
                    <a:pt x="0" y="1226"/>
                  </a:lnTo>
                  <a:lnTo>
                    <a:pt x="142" y="1226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5A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808;p68">
              <a:extLst>
                <a:ext uri="{FF2B5EF4-FFF2-40B4-BE49-F238E27FC236}">
                  <a16:creationId xmlns:a16="http://schemas.microsoft.com/office/drawing/2014/main" id="{9F52EACF-CC23-4E98-A815-29626F71C8C3}"/>
                </a:ext>
              </a:extLst>
            </p:cNvPr>
            <p:cNvSpPr/>
            <p:nvPr/>
          </p:nvSpPr>
          <p:spPr>
            <a:xfrm>
              <a:off x="-613925" y="3692975"/>
              <a:ext cx="3550" cy="30650"/>
            </a:xfrm>
            <a:custGeom>
              <a:avLst/>
              <a:gdLst/>
              <a:ahLst/>
              <a:cxnLst/>
              <a:rect l="l" t="t" r="r" b="b"/>
              <a:pathLst>
                <a:path w="142" h="1226" extrusionOk="0">
                  <a:moveTo>
                    <a:pt x="0" y="0"/>
                  </a:moveTo>
                  <a:lnTo>
                    <a:pt x="0" y="1226"/>
                  </a:lnTo>
                  <a:lnTo>
                    <a:pt x="142" y="1226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5A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809;p68">
              <a:extLst>
                <a:ext uri="{FF2B5EF4-FFF2-40B4-BE49-F238E27FC236}">
                  <a16:creationId xmlns:a16="http://schemas.microsoft.com/office/drawing/2014/main" id="{2574C47B-1569-4692-A87B-E53AD087EB7E}"/>
                </a:ext>
              </a:extLst>
            </p:cNvPr>
            <p:cNvSpPr/>
            <p:nvPr/>
          </p:nvSpPr>
          <p:spPr>
            <a:xfrm>
              <a:off x="-606075" y="3692975"/>
              <a:ext cx="3575" cy="30650"/>
            </a:xfrm>
            <a:custGeom>
              <a:avLst/>
              <a:gdLst/>
              <a:ahLst/>
              <a:cxnLst/>
              <a:rect l="l" t="t" r="r" b="b"/>
              <a:pathLst>
                <a:path w="143" h="1226" extrusionOk="0">
                  <a:moveTo>
                    <a:pt x="1" y="0"/>
                  </a:moveTo>
                  <a:lnTo>
                    <a:pt x="1" y="1226"/>
                  </a:lnTo>
                  <a:lnTo>
                    <a:pt x="142" y="1226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5A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810;p68">
              <a:extLst>
                <a:ext uri="{FF2B5EF4-FFF2-40B4-BE49-F238E27FC236}">
                  <a16:creationId xmlns:a16="http://schemas.microsoft.com/office/drawing/2014/main" id="{BFB960F1-2938-46ED-968F-39D72907C0CB}"/>
                </a:ext>
              </a:extLst>
            </p:cNvPr>
            <p:cNvSpPr/>
            <p:nvPr/>
          </p:nvSpPr>
          <p:spPr>
            <a:xfrm>
              <a:off x="-598225" y="3692975"/>
              <a:ext cx="3575" cy="30650"/>
            </a:xfrm>
            <a:custGeom>
              <a:avLst/>
              <a:gdLst/>
              <a:ahLst/>
              <a:cxnLst/>
              <a:rect l="l" t="t" r="r" b="b"/>
              <a:pathLst>
                <a:path w="143" h="1226" extrusionOk="0">
                  <a:moveTo>
                    <a:pt x="1" y="0"/>
                  </a:moveTo>
                  <a:lnTo>
                    <a:pt x="1" y="1226"/>
                  </a:lnTo>
                  <a:lnTo>
                    <a:pt x="142" y="1226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5A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811;p68">
              <a:extLst>
                <a:ext uri="{FF2B5EF4-FFF2-40B4-BE49-F238E27FC236}">
                  <a16:creationId xmlns:a16="http://schemas.microsoft.com/office/drawing/2014/main" id="{2C1CBDBF-88C3-4580-9F08-680E9DB56507}"/>
                </a:ext>
              </a:extLst>
            </p:cNvPr>
            <p:cNvSpPr/>
            <p:nvPr/>
          </p:nvSpPr>
          <p:spPr>
            <a:xfrm>
              <a:off x="-590350" y="3692975"/>
              <a:ext cx="3550" cy="30650"/>
            </a:xfrm>
            <a:custGeom>
              <a:avLst/>
              <a:gdLst/>
              <a:ahLst/>
              <a:cxnLst/>
              <a:rect l="l" t="t" r="r" b="b"/>
              <a:pathLst>
                <a:path w="142" h="1226" extrusionOk="0">
                  <a:moveTo>
                    <a:pt x="0" y="0"/>
                  </a:moveTo>
                  <a:lnTo>
                    <a:pt x="0" y="1226"/>
                  </a:lnTo>
                  <a:lnTo>
                    <a:pt x="141" y="1226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5A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812;p68">
              <a:extLst>
                <a:ext uri="{FF2B5EF4-FFF2-40B4-BE49-F238E27FC236}">
                  <a16:creationId xmlns:a16="http://schemas.microsoft.com/office/drawing/2014/main" id="{56B6AC73-EC19-4CC8-AA54-C9B377B85982}"/>
                </a:ext>
              </a:extLst>
            </p:cNvPr>
            <p:cNvSpPr/>
            <p:nvPr/>
          </p:nvSpPr>
          <p:spPr>
            <a:xfrm>
              <a:off x="-537325" y="3692975"/>
              <a:ext cx="3550" cy="61300"/>
            </a:xfrm>
            <a:custGeom>
              <a:avLst/>
              <a:gdLst/>
              <a:ahLst/>
              <a:cxnLst/>
              <a:rect l="l" t="t" r="r" b="b"/>
              <a:pathLst>
                <a:path w="142" h="2452" extrusionOk="0">
                  <a:moveTo>
                    <a:pt x="0" y="0"/>
                  </a:moveTo>
                  <a:lnTo>
                    <a:pt x="0" y="2451"/>
                  </a:lnTo>
                  <a:lnTo>
                    <a:pt x="141" y="2451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5A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813;p68">
              <a:extLst>
                <a:ext uri="{FF2B5EF4-FFF2-40B4-BE49-F238E27FC236}">
                  <a16:creationId xmlns:a16="http://schemas.microsoft.com/office/drawing/2014/main" id="{00E8CD06-DE56-4C1D-B7BB-B13F7668A13D}"/>
                </a:ext>
              </a:extLst>
            </p:cNvPr>
            <p:cNvSpPr/>
            <p:nvPr/>
          </p:nvSpPr>
          <p:spPr>
            <a:xfrm>
              <a:off x="-575425" y="3692975"/>
              <a:ext cx="3550" cy="30650"/>
            </a:xfrm>
            <a:custGeom>
              <a:avLst/>
              <a:gdLst/>
              <a:ahLst/>
              <a:cxnLst/>
              <a:rect l="l" t="t" r="r" b="b"/>
              <a:pathLst>
                <a:path w="142" h="1226" extrusionOk="0">
                  <a:moveTo>
                    <a:pt x="0" y="0"/>
                  </a:moveTo>
                  <a:lnTo>
                    <a:pt x="0" y="1226"/>
                  </a:lnTo>
                  <a:lnTo>
                    <a:pt x="141" y="1226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5A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814;p68">
              <a:extLst>
                <a:ext uri="{FF2B5EF4-FFF2-40B4-BE49-F238E27FC236}">
                  <a16:creationId xmlns:a16="http://schemas.microsoft.com/office/drawing/2014/main" id="{AF2E9B8B-4E98-479B-BFDB-8D907FD1D43D}"/>
                </a:ext>
              </a:extLst>
            </p:cNvPr>
            <p:cNvSpPr/>
            <p:nvPr/>
          </p:nvSpPr>
          <p:spPr>
            <a:xfrm>
              <a:off x="-567575" y="3692975"/>
              <a:ext cx="3550" cy="30650"/>
            </a:xfrm>
            <a:custGeom>
              <a:avLst/>
              <a:gdLst/>
              <a:ahLst/>
              <a:cxnLst/>
              <a:rect l="l" t="t" r="r" b="b"/>
              <a:pathLst>
                <a:path w="142" h="1226" extrusionOk="0">
                  <a:moveTo>
                    <a:pt x="0" y="0"/>
                  </a:moveTo>
                  <a:lnTo>
                    <a:pt x="0" y="1226"/>
                  </a:lnTo>
                  <a:lnTo>
                    <a:pt x="142" y="1226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5A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815;p68">
              <a:extLst>
                <a:ext uri="{FF2B5EF4-FFF2-40B4-BE49-F238E27FC236}">
                  <a16:creationId xmlns:a16="http://schemas.microsoft.com/office/drawing/2014/main" id="{2235EFBC-B78D-48A9-BD2D-9A201033748B}"/>
                </a:ext>
              </a:extLst>
            </p:cNvPr>
            <p:cNvSpPr/>
            <p:nvPr/>
          </p:nvSpPr>
          <p:spPr>
            <a:xfrm>
              <a:off x="-559725" y="3692975"/>
              <a:ext cx="3550" cy="30650"/>
            </a:xfrm>
            <a:custGeom>
              <a:avLst/>
              <a:gdLst/>
              <a:ahLst/>
              <a:cxnLst/>
              <a:rect l="l" t="t" r="r" b="b"/>
              <a:pathLst>
                <a:path w="142" h="1226" extrusionOk="0">
                  <a:moveTo>
                    <a:pt x="1" y="0"/>
                  </a:moveTo>
                  <a:lnTo>
                    <a:pt x="1" y="1226"/>
                  </a:lnTo>
                  <a:lnTo>
                    <a:pt x="142" y="1226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5A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816;p68">
              <a:extLst>
                <a:ext uri="{FF2B5EF4-FFF2-40B4-BE49-F238E27FC236}">
                  <a16:creationId xmlns:a16="http://schemas.microsoft.com/office/drawing/2014/main" id="{A37C2D41-0428-4072-A26D-79FA311294EC}"/>
                </a:ext>
              </a:extLst>
            </p:cNvPr>
            <p:cNvSpPr/>
            <p:nvPr/>
          </p:nvSpPr>
          <p:spPr>
            <a:xfrm>
              <a:off x="-551875" y="3692975"/>
              <a:ext cx="3575" cy="30650"/>
            </a:xfrm>
            <a:custGeom>
              <a:avLst/>
              <a:gdLst/>
              <a:ahLst/>
              <a:cxnLst/>
              <a:rect l="l" t="t" r="r" b="b"/>
              <a:pathLst>
                <a:path w="143" h="1226" extrusionOk="0">
                  <a:moveTo>
                    <a:pt x="1" y="0"/>
                  </a:moveTo>
                  <a:lnTo>
                    <a:pt x="1" y="1226"/>
                  </a:lnTo>
                  <a:lnTo>
                    <a:pt x="142" y="1226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5A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817;p68">
              <a:extLst>
                <a:ext uri="{FF2B5EF4-FFF2-40B4-BE49-F238E27FC236}">
                  <a16:creationId xmlns:a16="http://schemas.microsoft.com/office/drawing/2014/main" id="{BC87DDEB-D0E4-4BDC-AA8D-EF219BBC817E}"/>
                </a:ext>
              </a:extLst>
            </p:cNvPr>
            <p:cNvSpPr/>
            <p:nvPr/>
          </p:nvSpPr>
          <p:spPr>
            <a:xfrm>
              <a:off x="-544025" y="3692975"/>
              <a:ext cx="3575" cy="30650"/>
            </a:xfrm>
            <a:custGeom>
              <a:avLst/>
              <a:gdLst/>
              <a:ahLst/>
              <a:cxnLst/>
              <a:rect l="l" t="t" r="r" b="b"/>
              <a:pathLst>
                <a:path w="143" h="1226" extrusionOk="0">
                  <a:moveTo>
                    <a:pt x="1" y="0"/>
                  </a:moveTo>
                  <a:lnTo>
                    <a:pt x="1" y="1226"/>
                  </a:lnTo>
                  <a:lnTo>
                    <a:pt x="142" y="1226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5A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818;p68">
              <a:extLst>
                <a:ext uri="{FF2B5EF4-FFF2-40B4-BE49-F238E27FC236}">
                  <a16:creationId xmlns:a16="http://schemas.microsoft.com/office/drawing/2014/main" id="{BCB7561A-F797-44B1-9204-9C087B8AD60C}"/>
                </a:ext>
              </a:extLst>
            </p:cNvPr>
            <p:cNvSpPr/>
            <p:nvPr/>
          </p:nvSpPr>
          <p:spPr>
            <a:xfrm>
              <a:off x="-491775" y="3692975"/>
              <a:ext cx="3550" cy="61300"/>
            </a:xfrm>
            <a:custGeom>
              <a:avLst/>
              <a:gdLst/>
              <a:ahLst/>
              <a:cxnLst/>
              <a:rect l="l" t="t" r="r" b="b"/>
              <a:pathLst>
                <a:path w="142" h="2452" extrusionOk="0">
                  <a:moveTo>
                    <a:pt x="0" y="0"/>
                  </a:moveTo>
                  <a:lnTo>
                    <a:pt x="0" y="2451"/>
                  </a:lnTo>
                  <a:lnTo>
                    <a:pt x="142" y="2451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5A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819;p68">
              <a:extLst>
                <a:ext uri="{FF2B5EF4-FFF2-40B4-BE49-F238E27FC236}">
                  <a16:creationId xmlns:a16="http://schemas.microsoft.com/office/drawing/2014/main" id="{969588DF-112D-4CF7-8900-4068A0F0686A}"/>
                </a:ext>
              </a:extLst>
            </p:cNvPr>
            <p:cNvSpPr/>
            <p:nvPr/>
          </p:nvSpPr>
          <p:spPr>
            <a:xfrm>
              <a:off x="-530275" y="3692975"/>
              <a:ext cx="3575" cy="30650"/>
            </a:xfrm>
            <a:custGeom>
              <a:avLst/>
              <a:gdLst/>
              <a:ahLst/>
              <a:cxnLst/>
              <a:rect l="l" t="t" r="r" b="b"/>
              <a:pathLst>
                <a:path w="143" h="1226" extrusionOk="0">
                  <a:moveTo>
                    <a:pt x="1" y="0"/>
                  </a:moveTo>
                  <a:lnTo>
                    <a:pt x="1" y="1226"/>
                  </a:lnTo>
                  <a:lnTo>
                    <a:pt x="142" y="1226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5A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820;p68">
              <a:extLst>
                <a:ext uri="{FF2B5EF4-FFF2-40B4-BE49-F238E27FC236}">
                  <a16:creationId xmlns:a16="http://schemas.microsoft.com/office/drawing/2014/main" id="{1D0138B8-5E31-462C-9D0D-66EB151475AF}"/>
                </a:ext>
              </a:extLst>
            </p:cNvPr>
            <p:cNvSpPr/>
            <p:nvPr/>
          </p:nvSpPr>
          <p:spPr>
            <a:xfrm>
              <a:off x="-522400" y="3692975"/>
              <a:ext cx="3550" cy="30650"/>
            </a:xfrm>
            <a:custGeom>
              <a:avLst/>
              <a:gdLst/>
              <a:ahLst/>
              <a:cxnLst/>
              <a:rect l="l" t="t" r="r" b="b"/>
              <a:pathLst>
                <a:path w="142" h="1226" extrusionOk="0">
                  <a:moveTo>
                    <a:pt x="0" y="0"/>
                  </a:moveTo>
                  <a:lnTo>
                    <a:pt x="0" y="1226"/>
                  </a:lnTo>
                  <a:lnTo>
                    <a:pt x="141" y="1226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5A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821;p68">
              <a:extLst>
                <a:ext uri="{FF2B5EF4-FFF2-40B4-BE49-F238E27FC236}">
                  <a16:creationId xmlns:a16="http://schemas.microsoft.com/office/drawing/2014/main" id="{19307C66-78C2-4681-80EF-677585060A04}"/>
                </a:ext>
              </a:extLst>
            </p:cNvPr>
            <p:cNvSpPr/>
            <p:nvPr/>
          </p:nvSpPr>
          <p:spPr>
            <a:xfrm>
              <a:off x="-514550" y="3692975"/>
              <a:ext cx="3550" cy="30650"/>
            </a:xfrm>
            <a:custGeom>
              <a:avLst/>
              <a:gdLst/>
              <a:ahLst/>
              <a:cxnLst/>
              <a:rect l="l" t="t" r="r" b="b"/>
              <a:pathLst>
                <a:path w="142" h="1226" extrusionOk="0">
                  <a:moveTo>
                    <a:pt x="0" y="0"/>
                  </a:moveTo>
                  <a:lnTo>
                    <a:pt x="0" y="1226"/>
                  </a:lnTo>
                  <a:lnTo>
                    <a:pt x="142" y="1226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5A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822;p68">
              <a:extLst>
                <a:ext uri="{FF2B5EF4-FFF2-40B4-BE49-F238E27FC236}">
                  <a16:creationId xmlns:a16="http://schemas.microsoft.com/office/drawing/2014/main" id="{13AB08E7-2CE0-4AA2-A03D-DE00351F8CE5}"/>
                </a:ext>
              </a:extLst>
            </p:cNvPr>
            <p:cNvSpPr/>
            <p:nvPr/>
          </p:nvSpPr>
          <p:spPr>
            <a:xfrm>
              <a:off x="-506700" y="3692975"/>
              <a:ext cx="3550" cy="30650"/>
            </a:xfrm>
            <a:custGeom>
              <a:avLst/>
              <a:gdLst/>
              <a:ahLst/>
              <a:cxnLst/>
              <a:rect l="l" t="t" r="r" b="b"/>
              <a:pathLst>
                <a:path w="142" h="1226" extrusionOk="0">
                  <a:moveTo>
                    <a:pt x="0" y="0"/>
                  </a:moveTo>
                  <a:lnTo>
                    <a:pt x="0" y="1226"/>
                  </a:lnTo>
                  <a:lnTo>
                    <a:pt x="142" y="1226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5A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823;p68">
              <a:extLst>
                <a:ext uri="{FF2B5EF4-FFF2-40B4-BE49-F238E27FC236}">
                  <a16:creationId xmlns:a16="http://schemas.microsoft.com/office/drawing/2014/main" id="{1E396A57-CF56-4E9C-A624-A102A2F75C81}"/>
                </a:ext>
              </a:extLst>
            </p:cNvPr>
            <p:cNvSpPr/>
            <p:nvPr/>
          </p:nvSpPr>
          <p:spPr>
            <a:xfrm>
              <a:off x="-498850" y="3692975"/>
              <a:ext cx="3575" cy="30650"/>
            </a:xfrm>
            <a:custGeom>
              <a:avLst/>
              <a:gdLst/>
              <a:ahLst/>
              <a:cxnLst/>
              <a:rect l="l" t="t" r="r" b="b"/>
              <a:pathLst>
                <a:path w="143" h="1226" extrusionOk="0">
                  <a:moveTo>
                    <a:pt x="1" y="0"/>
                  </a:moveTo>
                  <a:lnTo>
                    <a:pt x="1" y="1226"/>
                  </a:lnTo>
                  <a:lnTo>
                    <a:pt x="142" y="1226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5A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824;p68">
              <a:extLst>
                <a:ext uri="{FF2B5EF4-FFF2-40B4-BE49-F238E27FC236}">
                  <a16:creationId xmlns:a16="http://schemas.microsoft.com/office/drawing/2014/main" id="{B753BF2E-A82E-41BC-9BDF-2D83DBD3FDC1}"/>
                </a:ext>
              </a:extLst>
            </p:cNvPr>
            <p:cNvSpPr/>
            <p:nvPr/>
          </p:nvSpPr>
          <p:spPr>
            <a:xfrm>
              <a:off x="-445425" y="3692975"/>
              <a:ext cx="3550" cy="61300"/>
            </a:xfrm>
            <a:custGeom>
              <a:avLst/>
              <a:gdLst/>
              <a:ahLst/>
              <a:cxnLst/>
              <a:rect l="l" t="t" r="r" b="b"/>
              <a:pathLst>
                <a:path w="142" h="2452" extrusionOk="0">
                  <a:moveTo>
                    <a:pt x="0" y="0"/>
                  </a:moveTo>
                  <a:lnTo>
                    <a:pt x="0" y="2451"/>
                  </a:lnTo>
                  <a:lnTo>
                    <a:pt x="142" y="2451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5A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825;p68">
              <a:extLst>
                <a:ext uri="{FF2B5EF4-FFF2-40B4-BE49-F238E27FC236}">
                  <a16:creationId xmlns:a16="http://schemas.microsoft.com/office/drawing/2014/main" id="{759DCEE6-973E-4683-BB6A-DE7F074B2693}"/>
                </a:ext>
              </a:extLst>
            </p:cNvPr>
            <p:cNvSpPr/>
            <p:nvPr/>
          </p:nvSpPr>
          <p:spPr>
            <a:xfrm>
              <a:off x="-483525" y="3692975"/>
              <a:ext cx="3550" cy="30650"/>
            </a:xfrm>
            <a:custGeom>
              <a:avLst/>
              <a:gdLst/>
              <a:ahLst/>
              <a:cxnLst/>
              <a:rect l="l" t="t" r="r" b="b"/>
              <a:pathLst>
                <a:path w="142" h="1226" extrusionOk="0">
                  <a:moveTo>
                    <a:pt x="0" y="0"/>
                  </a:moveTo>
                  <a:lnTo>
                    <a:pt x="0" y="1226"/>
                  </a:lnTo>
                  <a:lnTo>
                    <a:pt x="142" y="1226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5A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826;p68">
              <a:extLst>
                <a:ext uri="{FF2B5EF4-FFF2-40B4-BE49-F238E27FC236}">
                  <a16:creationId xmlns:a16="http://schemas.microsoft.com/office/drawing/2014/main" id="{9922C5BA-9B76-4B6C-BD15-42F180F3CEFE}"/>
                </a:ext>
              </a:extLst>
            </p:cNvPr>
            <p:cNvSpPr/>
            <p:nvPr/>
          </p:nvSpPr>
          <p:spPr>
            <a:xfrm>
              <a:off x="-475675" y="3692975"/>
              <a:ext cx="3575" cy="30650"/>
            </a:xfrm>
            <a:custGeom>
              <a:avLst/>
              <a:gdLst/>
              <a:ahLst/>
              <a:cxnLst/>
              <a:rect l="l" t="t" r="r" b="b"/>
              <a:pathLst>
                <a:path w="143" h="1226" extrusionOk="0">
                  <a:moveTo>
                    <a:pt x="1" y="0"/>
                  </a:moveTo>
                  <a:lnTo>
                    <a:pt x="1" y="1226"/>
                  </a:lnTo>
                  <a:lnTo>
                    <a:pt x="142" y="1226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5A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827;p68">
              <a:extLst>
                <a:ext uri="{FF2B5EF4-FFF2-40B4-BE49-F238E27FC236}">
                  <a16:creationId xmlns:a16="http://schemas.microsoft.com/office/drawing/2014/main" id="{025E2DDB-E92D-4A26-93C6-724F886212A0}"/>
                </a:ext>
              </a:extLst>
            </p:cNvPr>
            <p:cNvSpPr/>
            <p:nvPr/>
          </p:nvSpPr>
          <p:spPr>
            <a:xfrm>
              <a:off x="-467825" y="3692975"/>
              <a:ext cx="3575" cy="30650"/>
            </a:xfrm>
            <a:custGeom>
              <a:avLst/>
              <a:gdLst/>
              <a:ahLst/>
              <a:cxnLst/>
              <a:rect l="l" t="t" r="r" b="b"/>
              <a:pathLst>
                <a:path w="143" h="1226" extrusionOk="0">
                  <a:moveTo>
                    <a:pt x="1" y="0"/>
                  </a:moveTo>
                  <a:lnTo>
                    <a:pt x="1" y="1226"/>
                  </a:lnTo>
                  <a:lnTo>
                    <a:pt x="142" y="1226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5A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828;p68">
              <a:extLst>
                <a:ext uri="{FF2B5EF4-FFF2-40B4-BE49-F238E27FC236}">
                  <a16:creationId xmlns:a16="http://schemas.microsoft.com/office/drawing/2014/main" id="{757EEF28-EC79-4D70-AC05-33BBEFD8AE5B}"/>
                </a:ext>
              </a:extLst>
            </p:cNvPr>
            <p:cNvSpPr/>
            <p:nvPr/>
          </p:nvSpPr>
          <p:spPr>
            <a:xfrm>
              <a:off x="-459950" y="3692975"/>
              <a:ext cx="3550" cy="30650"/>
            </a:xfrm>
            <a:custGeom>
              <a:avLst/>
              <a:gdLst/>
              <a:ahLst/>
              <a:cxnLst/>
              <a:rect l="l" t="t" r="r" b="b"/>
              <a:pathLst>
                <a:path w="142" h="1226" extrusionOk="0">
                  <a:moveTo>
                    <a:pt x="0" y="0"/>
                  </a:moveTo>
                  <a:lnTo>
                    <a:pt x="0" y="1226"/>
                  </a:lnTo>
                  <a:lnTo>
                    <a:pt x="141" y="1226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5A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829;p68">
              <a:extLst>
                <a:ext uri="{FF2B5EF4-FFF2-40B4-BE49-F238E27FC236}">
                  <a16:creationId xmlns:a16="http://schemas.microsoft.com/office/drawing/2014/main" id="{D0860EBD-6ED5-4904-B279-1DB66F47774D}"/>
                </a:ext>
              </a:extLst>
            </p:cNvPr>
            <p:cNvSpPr/>
            <p:nvPr/>
          </p:nvSpPr>
          <p:spPr>
            <a:xfrm>
              <a:off x="-452100" y="3692975"/>
              <a:ext cx="3550" cy="30650"/>
            </a:xfrm>
            <a:custGeom>
              <a:avLst/>
              <a:gdLst/>
              <a:ahLst/>
              <a:cxnLst/>
              <a:rect l="l" t="t" r="r" b="b"/>
              <a:pathLst>
                <a:path w="142" h="1226" extrusionOk="0">
                  <a:moveTo>
                    <a:pt x="0" y="0"/>
                  </a:moveTo>
                  <a:lnTo>
                    <a:pt x="0" y="1226"/>
                  </a:lnTo>
                  <a:lnTo>
                    <a:pt x="142" y="1226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5A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830;p68">
              <a:extLst>
                <a:ext uri="{FF2B5EF4-FFF2-40B4-BE49-F238E27FC236}">
                  <a16:creationId xmlns:a16="http://schemas.microsoft.com/office/drawing/2014/main" id="{EE626643-B7AC-4FAD-AD7E-84E071B9C33D}"/>
                </a:ext>
              </a:extLst>
            </p:cNvPr>
            <p:cNvSpPr/>
            <p:nvPr/>
          </p:nvSpPr>
          <p:spPr>
            <a:xfrm>
              <a:off x="-400250" y="3692975"/>
              <a:ext cx="3550" cy="61300"/>
            </a:xfrm>
            <a:custGeom>
              <a:avLst/>
              <a:gdLst/>
              <a:ahLst/>
              <a:cxnLst/>
              <a:rect l="l" t="t" r="r" b="b"/>
              <a:pathLst>
                <a:path w="142" h="2452" extrusionOk="0">
                  <a:moveTo>
                    <a:pt x="0" y="0"/>
                  </a:moveTo>
                  <a:lnTo>
                    <a:pt x="0" y="2451"/>
                  </a:lnTo>
                  <a:lnTo>
                    <a:pt x="142" y="2451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5A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831;p68">
              <a:extLst>
                <a:ext uri="{FF2B5EF4-FFF2-40B4-BE49-F238E27FC236}">
                  <a16:creationId xmlns:a16="http://schemas.microsoft.com/office/drawing/2014/main" id="{8FFC0E87-A969-4170-A41D-9DEBDE804E45}"/>
                </a:ext>
              </a:extLst>
            </p:cNvPr>
            <p:cNvSpPr/>
            <p:nvPr/>
          </p:nvSpPr>
          <p:spPr>
            <a:xfrm>
              <a:off x="-438350" y="3692975"/>
              <a:ext cx="3550" cy="30650"/>
            </a:xfrm>
            <a:custGeom>
              <a:avLst/>
              <a:gdLst/>
              <a:ahLst/>
              <a:cxnLst/>
              <a:rect l="l" t="t" r="r" b="b"/>
              <a:pathLst>
                <a:path w="142" h="1226" extrusionOk="0">
                  <a:moveTo>
                    <a:pt x="0" y="0"/>
                  </a:moveTo>
                  <a:lnTo>
                    <a:pt x="0" y="1226"/>
                  </a:lnTo>
                  <a:lnTo>
                    <a:pt x="142" y="1226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5A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832;p68">
              <a:extLst>
                <a:ext uri="{FF2B5EF4-FFF2-40B4-BE49-F238E27FC236}">
                  <a16:creationId xmlns:a16="http://schemas.microsoft.com/office/drawing/2014/main" id="{63581064-3EEF-419B-95F0-CE165917ED70}"/>
                </a:ext>
              </a:extLst>
            </p:cNvPr>
            <p:cNvSpPr/>
            <p:nvPr/>
          </p:nvSpPr>
          <p:spPr>
            <a:xfrm>
              <a:off x="-430500" y="3692975"/>
              <a:ext cx="3550" cy="30650"/>
            </a:xfrm>
            <a:custGeom>
              <a:avLst/>
              <a:gdLst/>
              <a:ahLst/>
              <a:cxnLst/>
              <a:rect l="l" t="t" r="r" b="b"/>
              <a:pathLst>
                <a:path w="142" h="1226" extrusionOk="0">
                  <a:moveTo>
                    <a:pt x="0" y="0"/>
                  </a:moveTo>
                  <a:lnTo>
                    <a:pt x="0" y="1226"/>
                  </a:lnTo>
                  <a:lnTo>
                    <a:pt x="142" y="1226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5A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833;p68">
              <a:extLst>
                <a:ext uri="{FF2B5EF4-FFF2-40B4-BE49-F238E27FC236}">
                  <a16:creationId xmlns:a16="http://schemas.microsoft.com/office/drawing/2014/main" id="{34149935-4DAF-401B-92DB-85213D3E874B}"/>
                </a:ext>
              </a:extLst>
            </p:cNvPr>
            <p:cNvSpPr/>
            <p:nvPr/>
          </p:nvSpPr>
          <p:spPr>
            <a:xfrm>
              <a:off x="-422650" y="3692975"/>
              <a:ext cx="3550" cy="30650"/>
            </a:xfrm>
            <a:custGeom>
              <a:avLst/>
              <a:gdLst/>
              <a:ahLst/>
              <a:cxnLst/>
              <a:rect l="l" t="t" r="r" b="b"/>
              <a:pathLst>
                <a:path w="142" h="1226" extrusionOk="0">
                  <a:moveTo>
                    <a:pt x="1" y="0"/>
                  </a:moveTo>
                  <a:lnTo>
                    <a:pt x="1" y="1226"/>
                  </a:lnTo>
                  <a:lnTo>
                    <a:pt x="142" y="1226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5A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834;p68">
              <a:extLst>
                <a:ext uri="{FF2B5EF4-FFF2-40B4-BE49-F238E27FC236}">
                  <a16:creationId xmlns:a16="http://schemas.microsoft.com/office/drawing/2014/main" id="{4C25C41D-157B-44B0-A7D8-0F52EB4823D3}"/>
                </a:ext>
              </a:extLst>
            </p:cNvPr>
            <p:cNvSpPr/>
            <p:nvPr/>
          </p:nvSpPr>
          <p:spPr>
            <a:xfrm>
              <a:off x="-414800" y="3692975"/>
              <a:ext cx="3575" cy="30650"/>
            </a:xfrm>
            <a:custGeom>
              <a:avLst/>
              <a:gdLst/>
              <a:ahLst/>
              <a:cxnLst/>
              <a:rect l="l" t="t" r="r" b="b"/>
              <a:pathLst>
                <a:path w="143" h="1226" extrusionOk="0">
                  <a:moveTo>
                    <a:pt x="1" y="0"/>
                  </a:moveTo>
                  <a:lnTo>
                    <a:pt x="1" y="1226"/>
                  </a:lnTo>
                  <a:lnTo>
                    <a:pt x="142" y="1226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5A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835;p68">
              <a:extLst>
                <a:ext uri="{FF2B5EF4-FFF2-40B4-BE49-F238E27FC236}">
                  <a16:creationId xmlns:a16="http://schemas.microsoft.com/office/drawing/2014/main" id="{577160BF-83FB-48A4-AEB0-699829AB93EF}"/>
                </a:ext>
              </a:extLst>
            </p:cNvPr>
            <p:cNvSpPr/>
            <p:nvPr/>
          </p:nvSpPr>
          <p:spPr>
            <a:xfrm>
              <a:off x="-406925" y="3692975"/>
              <a:ext cx="3550" cy="30650"/>
            </a:xfrm>
            <a:custGeom>
              <a:avLst/>
              <a:gdLst/>
              <a:ahLst/>
              <a:cxnLst/>
              <a:rect l="l" t="t" r="r" b="b"/>
              <a:pathLst>
                <a:path w="142" h="1226" extrusionOk="0">
                  <a:moveTo>
                    <a:pt x="0" y="0"/>
                  </a:moveTo>
                  <a:lnTo>
                    <a:pt x="0" y="1226"/>
                  </a:lnTo>
                  <a:lnTo>
                    <a:pt x="141" y="1226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5A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836;p68">
              <a:extLst>
                <a:ext uri="{FF2B5EF4-FFF2-40B4-BE49-F238E27FC236}">
                  <a16:creationId xmlns:a16="http://schemas.microsoft.com/office/drawing/2014/main" id="{A692378D-C585-4220-A7A8-3FF67DA2E13D}"/>
                </a:ext>
              </a:extLst>
            </p:cNvPr>
            <p:cNvSpPr/>
            <p:nvPr/>
          </p:nvSpPr>
          <p:spPr>
            <a:xfrm>
              <a:off x="-1829950" y="2883850"/>
              <a:ext cx="631600" cy="353525"/>
            </a:xfrm>
            <a:custGeom>
              <a:avLst/>
              <a:gdLst/>
              <a:ahLst/>
              <a:cxnLst/>
              <a:rect l="l" t="t" r="r" b="b"/>
              <a:pathLst>
                <a:path w="25264" h="14141" extrusionOk="0">
                  <a:moveTo>
                    <a:pt x="1870" y="1"/>
                  </a:moveTo>
                  <a:cubicBezTo>
                    <a:pt x="849" y="1"/>
                    <a:pt x="0" y="833"/>
                    <a:pt x="0" y="1870"/>
                  </a:cubicBezTo>
                  <a:lnTo>
                    <a:pt x="0" y="12271"/>
                  </a:lnTo>
                  <a:cubicBezTo>
                    <a:pt x="0" y="13308"/>
                    <a:pt x="833" y="14141"/>
                    <a:pt x="1870" y="14141"/>
                  </a:cubicBezTo>
                  <a:lnTo>
                    <a:pt x="23394" y="14141"/>
                  </a:lnTo>
                  <a:cubicBezTo>
                    <a:pt x="24431" y="14141"/>
                    <a:pt x="25264" y="13308"/>
                    <a:pt x="25264" y="12271"/>
                  </a:cubicBezTo>
                  <a:lnTo>
                    <a:pt x="25264" y="1870"/>
                  </a:lnTo>
                  <a:cubicBezTo>
                    <a:pt x="25264" y="833"/>
                    <a:pt x="24431" y="1"/>
                    <a:pt x="23394" y="1"/>
                  </a:cubicBezTo>
                  <a:close/>
                </a:path>
              </a:pathLst>
            </a:custGeom>
            <a:solidFill>
              <a:srgbClr val="885B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837;p68">
              <a:extLst>
                <a:ext uri="{FF2B5EF4-FFF2-40B4-BE49-F238E27FC236}">
                  <a16:creationId xmlns:a16="http://schemas.microsoft.com/office/drawing/2014/main" id="{2D156392-1612-4121-8F8E-425B1285016D}"/>
                </a:ext>
              </a:extLst>
            </p:cNvPr>
            <p:cNvSpPr/>
            <p:nvPr/>
          </p:nvSpPr>
          <p:spPr>
            <a:xfrm>
              <a:off x="-1818550" y="2895250"/>
              <a:ext cx="608800" cy="330725"/>
            </a:xfrm>
            <a:custGeom>
              <a:avLst/>
              <a:gdLst/>
              <a:ahLst/>
              <a:cxnLst/>
              <a:rect l="l" t="t" r="r" b="b"/>
              <a:pathLst>
                <a:path w="24352" h="13229" extrusionOk="0">
                  <a:moveTo>
                    <a:pt x="896" y="0"/>
                  </a:moveTo>
                  <a:cubicBezTo>
                    <a:pt x="409" y="0"/>
                    <a:pt x="0" y="393"/>
                    <a:pt x="0" y="896"/>
                  </a:cubicBezTo>
                  <a:lnTo>
                    <a:pt x="0" y="12333"/>
                  </a:lnTo>
                  <a:cubicBezTo>
                    <a:pt x="0" y="12836"/>
                    <a:pt x="409" y="13229"/>
                    <a:pt x="896" y="13229"/>
                  </a:cubicBezTo>
                  <a:lnTo>
                    <a:pt x="23456" y="13229"/>
                  </a:lnTo>
                  <a:cubicBezTo>
                    <a:pt x="23943" y="13229"/>
                    <a:pt x="24352" y="12836"/>
                    <a:pt x="24352" y="12333"/>
                  </a:cubicBezTo>
                  <a:lnTo>
                    <a:pt x="24352" y="896"/>
                  </a:lnTo>
                  <a:cubicBezTo>
                    <a:pt x="24352" y="409"/>
                    <a:pt x="23943" y="0"/>
                    <a:pt x="234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838;p68">
              <a:extLst>
                <a:ext uri="{FF2B5EF4-FFF2-40B4-BE49-F238E27FC236}">
                  <a16:creationId xmlns:a16="http://schemas.microsoft.com/office/drawing/2014/main" id="{81AFFFD3-6C16-40C9-BB05-10233821BD28}"/>
                </a:ext>
              </a:extLst>
            </p:cNvPr>
            <p:cNvSpPr/>
            <p:nvPr/>
          </p:nvSpPr>
          <p:spPr>
            <a:xfrm>
              <a:off x="-1741975" y="2936100"/>
              <a:ext cx="455650" cy="249025"/>
            </a:xfrm>
            <a:custGeom>
              <a:avLst/>
              <a:gdLst/>
              <a:ahLst/>
              <a:cxnLst/>
              <a:rect l="l" t="t" r="r" b="b"/>
              <a:pathLst>
                <a:path w="18226" h="9961" extrusionOk="0">
                  <a:moveTo>
                    <a:pt x="1792" y="0"/>
                  </a:moveTo>
                  <a:cubicBezTo>
                    <a:pt x="802" y="0"/>
                    <a:pt x="1" y="802"/>
                    <a:pt x="1" y="1791"/>
                  </a:cubicBezTo>
                  <a:lnTo>
                    <a:pt x="1" y="8170"/>
                  </a:lnTo>
                  <a:cubicBezTo>
                    <a:pt x="1" y="9160"/>
                    <a:pt x="802" y="9961"/>
                    <a:pt x="1792" y="9961"/>
                  </a:cubicBezTo>
                  <a:lnTo>
                    <a:pt x="16434" y="9961"/>
                  </a:lnTo>
                  <a:cubicBezTo>
                    <a:pt x="17424" y="9961"/>
                    <a:pt x="18225" y="9160"/>
                    <a:pt x="18225" y="8170"/>
                  </a:cubicBezTo>
                  <a:lnTo>
                    <a:pt x="18225" y="1791"/>
                  </a:lnTo>
                  <a:cubicBezTo>
                    <a:pt x="18225" y="802"/>
                    <a:pt x="17424" y="0"/>
                    <a:pt x="16434" y="0"/>
                  </a:cubicBezTo>
                  <a:close/>
                </a:path>
              </a:pathLst>
            </a:custGeom>
            <a:solidFill>
              <a:srgbClr val="C0B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839;p68">
              <a:extLst>
                <a:ext uri="{FF2B5EF4-FFF2-40B4-BE49-F238E27FC236}">
                  <a16:creationId xmlns:a16="http://schemas.microsoft.com/office/drawing/2014/main" id="{F6509B63-04FA-45F1-85E4-2A8BB0AFB961}"/>
                </a:ext>
              </a:extLst>
            </p:cNvPr>
            <p:cNvSpPr/>
            <p:nvPr/>
          </p:nvSpPr>
          <p:spPr>
            <a:xfrm>
              <a:off x="-1601750" y="2968300"/>
              <a:ext cx="174425" cy="174025"/>
            </a:xfrm>
            <a:custGeom>
              <a:avLst/>
              <a:gdLst/>
              <a:ahLst/>
              <a:cxnLst/>
              <a:rect l="l" t="t" r="r" b="b"/>
              <a:pathLst>
                <a:path w="6977" h="6961" extrusionOk="0">
                  <a:moveTo>
                    <a:pt x="3488" y="1"/>
                  </a:moveTo>
                  <a:cubicBezTo>
                    <a:pt x="1572" y="1"/>
                    <a:pt x="0" y="1556"/>
                    <a:pt x="0" y="3473"/>
                  </a:cubicBezTo>
                  <a:cubicBezTo>
                    <a:pt x="0" y="5405"/>
                    <a:pt x="1572" y="6961"/>
                    <a:pt x="3488" y="6961"/>
                  </a:cubicBezTo>
                  <a:cubicBezTo>
                    <a:pt x="5421" y="6961"/>
                    <a:pt x="6976" y="5405"/>
                    <a:pt x="6976" y="3473"/>
                  </a:cubicBezTo>
                  <a:cubicBezTo>
                    <a:pt x="6976" y="1556"/>
                    <a:pt x="5421" y="1"/>
                    <a:pt x="3488" y="1"/>
                  </a:cubicBezTo>
                  <a:close/>
                </a:path>
              </a:pathLst>
            </a:custGeom>
            <a:solidFill>
              <a:srgbClr val="885B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840;p68">
              <a:extLst>
                <a:ext uri="{FF2B5EF4-FFF2-40B4-BE49-F238E27FC236}">
                  <a16:creationId xmlns:a16="http://schemas.microsoft.com/office/drawing/2014/main" id="{73318B58-76FA-4C4D-A28C-0684D7D7F3EE}"/>
                </a:ext>
              </a:extLst>
            </p:cNvPr>
            <p:cNvSpPr/>
            <p:nvPr/>
          </p:nvSpPr>
          <p:spPr>
            <a:xfrm>
              <a:off x="-1546775" y="3009550"/>
              <a:ext cx="89975" cy="91525"/>
            </a:xfrm>
            <a:custGeom>
              <a:avLst/>
              <a:gdLst/>
              <a:ahLst/>
              <a:cxnLst/>
              <a:rect l="l" t="t" r="r" b="b"/>
              <a:pathLst>
                <a:path w="3599" h="3661" extrusionOk="0">
                  <a:moveTo>
                    <a:pt x="1" y="0"/>
                  </a:moveTo>
                  <a:lnTo>
                    <a:pt x="1" y="3661"/>
                  </a:lnTo>
                  <a:lnTo>
                    <a:pt x="3599" y="18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841;p68">
              <a:extLst>
                <a:ext uri="{FF2B5EF4-FFF2-40B4-BE49-F238E27FC236}">
                  <a16:creationId xmlns:a16="http://schemas.microsoft.com/office/drawing/2014/main" id="{0D76914A-9804-4D02-B96B-2E4E7CDB608B}"/>
                </a:ext>
              </a:extLst>
            </p:cNvPr>
            <p:cNvSpPr/>
            <p:nvPr/>
          </p:nvSpPr>
          <p:spPr>
            <a:xfrm>
              <a:off x="-1801675" y="2870900"/>
              <a:ext cx="83700" cy="12975"/>
            </a:xfrm>
            <a:custGeom>
              <a:avLst/>
              <a:gdLst/>
              <a:ahLst/>
              <a:cxnLst/>
              <a:rect l="l" t="t" r="r" b="b"/>
              <a:pathLst>
                <a:path w="3348" h="519" extrusionOk="0">
                  <a:moveTo>
                    <a:pt x="519" y="0"/>
                  </a:moveTo>
                  <a:cubicBezTo>
                    <a:pt x="236" y="0"/>
                    <a:pt x="1" y="220"/>
                    <a:pt x="1" y="519"/>
                  </a:cubicBezTo>
                  <a:lnTo>
                    <a:pt x="3347" y="519"/>
                  </a:lnTo>
                  <a:cubicBezTo>
                    <a:pt x="3347" y="220"/>
                    <a:pt x="3111" y="0"/>
                    <a:pt x="2829" y="0"/>
                  </a:cubicBezTo>
                  <a:close/>
                </a:path>
              </a:pathLst>
            </a:custGeom>
            <a:solidFill>
              <a:srgbClr val="885B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842;p68">
              <a:extLst>
                <a:ext uri="{FF2B5EF4-FFF2-40B4-BE49-F238E27FC236}">
                  <a16:creationId xmlns:a16="http://schemas.microsoft.com/office/drawing/2014/main" id="{BF193EBB-1A14-4EC7-B19C-CDA0333D040B}"/>
                </a:ext>
              </a:extLst>
            </p:cNvPr>
            <p:cNvSpPr/>
            <p:nvPr/>
          </p:nvSpPr>
          <p:spPr>
            <a:xfrm>
              <a:off x="-1718000" y="2870900"/>
              <a:ext cx="83675" cy="12975"/>
            </a:xfrm>
            <a:custGeom>
              <a:avLst/>
              <a:gdLst/>
              <a:ahLst/>
              <a:cxnLst/>
              <a:rect l="l" t="t" r="r" b="b"/>
              <a:pathLst>
                <a:path w="3347" h="519" extrusionOk="0">
                  <a:moveTo>
                    <a:pt x="518" y="0"/>
                  </a:moveTo>
                  <a:cubicBezTo>
                    <a:pt x="236" y="0"/>
                    <a:pt x="0" y="220"/>
                    <a:pt x="0" y="519"/>
                  </a:cubicBezTo>
                  <a:lnTo>
                    <a:pt x="3346" y="519"/>
                  </a:lnTo>
                  <a:cubicBezTo>
                    <a:pt x="3346" y="220"/>
                    <a:pt x="3127" y="0"/>
                    <a:pt x="2828" y="0"/>
                  </a:cubicBezTo>
                  <a:close/>
                </a:path>
              </a:pathLst>
            </a:custGeom>
            <a:solidFill>
              <a:srgbClr val="885B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843;p68">
              <a:extLst>
                <a:ext uri="{FF2B5EF4-FFF2-40B4-BE49-F238E27FC236}">
                  <a16:creationId xmlns:a16="http://schemas.microsoft.com/office/drawing/2014/main" id="{C82B3284-05B7-4274-ADFF-BB3F32F99CB1}"/>
                </a:ext>
              </a:extLst>
            </p:cNvPr>
            <p:cNvSpPr/>
            <p:nvPr/>
          </p:nvSpPr>
          <p:spPr>
            <a:xfrm>
              <a:off x="-1218400" y="2983100"/>
              <a:ext cx="114825" cy="183175"/>
            </a:xfrm>
            <a:custGeom>
              <a:avLst/>
              <a:gdLst/>
              <a:ahLst/>
              <a:cxnLst/>
              <a:rect l="l" t="t" r="r" b="b"/>
              <a:pathLst>
                <a:path w="4593" h="7327" extrusionOk="0">
                  <a:moveTo>
                    <a:pt x="3326" y="0"/>
                  </a:moveTo>
                  <a:cubicBezTo>
                    <a:pt x="3097" y="0"/>
                    <a:pt x="2534" y="78"/>
                    <a:pt x="2373" y="823"/>
                  </a:cubicBezTo>
                  <a:cubicBezTo>
                    <a:pt x="2184" y="1765"/>
                    <a:pt x="2891" y="2645"/>
                    <a:pt x="2891" y="2645"/>
                  </a:cubicBezTo>
                  <a:cubicBezTo>
                    <a:pt x="2891" y="2645"/>
                    <a:pt x="0" y="5002"/>
                    <a:pt x="2341" y="6966"/>
                  </a:cubicBezTo>
                  <a:cubicBezTo>
                    <a:pt x="2639" y="7217"/>
                    <a:pt x="2892" y="7327"/>
                    <a:pt x="3108" y="7327"/>
                  </a:cubicBezTo>
                  <a:cubicBezTo>
                    <a:pt x="4592" y="7327"/>
                    <a:pt x="4305" y="2142"/>
                    <a:pt x="4305" y="2142"/>
                  </a:cubicBezTo>
                  <a:lnTo>
                    <a:pt x="3425" y="6"/>
                  </a:lnTo>
                  <a:cubicBezTo>
                    <a:pt x="3425" y="6"/>
                    <a:pt x="3388" y="0"/>
                    <a:pt x="3326" y="0"/>
                  </a:cubicBezTo>
                  <a:close/>
                </a:path>
              </a:pathLst>
            </a:custGeom>
            <a:solidFill>
              <a:srgbClr val="885B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844;p68">
              <a:extLst>
                <a:ext uri="{FF2B5EF4-FFF2-40B4-BE49-F238E27FC236}">
                  <a16:creationId xmlns:a16="http://schemas.microsoft.com/office/drawing/2014/main" id="{0998D788-4A3B-4691-9097-96512038DC06}"/>
                </a:ext>
              </a:extLst>
            </p:cNvPr>
            <p:cNvSpPr/>
            <p:nvPr/>
          </p:nvSpPr>
          <p:spPr>
            <a:xfrm>
              <a:off x="-1159875" y="3069250"/>
              <a:ext cx="31450" cy="43225"/>
            </a:xfrm>
            <a:custGeom>
              <a:avLst/>
              <a:gdLst/>
              <a:ahLst/>
              <a:cxnLst/>
              <a:rect l="l" t="t" r="r" b="b"/>
              <a:pathLst>
                <a:path w="1258" h="1729" extrusionOk="0">
                  <a:moveTo>
                    <a:pt x="1257" y="0"/>
                  </a:moveTo>
                  <a:cubicBezTo>
                    <a:pt x="0" y="95"/>
                    <a:pt x="314" y="1728"/>
                    <a:pt x="314" y="1728"/>
                  </a:cubicBezTo>
                  <a:cubicBezTo>
                    <a:pt x="1053" y="1163"/>
                    <a:pt x="1257" y="0"/>
                    <a:pt x="1257" y="0"/>
                  </a:cubicBezTo>
                  <a:close/>
                </a:path>
              </a:pathLst>
            </a:custGeom>
            <a:solidFill>
              <a:srgbClr val="FAB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845;p68">
              <a:extLst>
                <a:ext uri="{FF2B5EF4-FFF2-40B4-BE49-F238E27FC236}">
                  <a16:creationId xmlns:a16="http://schemas.microsoft.com/office/drawing/2014/main" id="{E414CB12-33D3-49CB-995C-915297C3432F}"/>
                </a:ext>
              </a:extLst>
            </p:cNvPr>
            <p:cNvSpPr/>
            <p:nvPr/>
          </p:nvSpPr>
          <p:spPr>
            <a:xfrm>
              <a:off x="-1312275" y="3055100"/>
              <a:ext cx="201900" cy="58150"/>
            </a:xfrm>
            <a:custGeom>
              <a:avLst/>
              <a:gdLst/>
              <a:ahLst/>
              <a:cxnLst/>
              <a:rect l="l" t="t" r="r" b="b"/>
              <a:pathLst>
                <a:path w="8076" h="2326" extrusionOk="0">
                  <a:moveTo>
                    <a:pt x="362" y="1"/>
                  </a:moveTo>
                  <a:lnTo>
                    <a:pt x="0" y="503"/>
                  </a:lnTo>
                  <a:cubicBezTo>
                    <a:pt x="0" y="503"/>
                    <a:pt x="2231" y="1996"/>
                    <a:pt x="3174" y="2326"/>
                  </a:cubicBezTo>
                  <a:cubicBezTo>
                    <a:pt x="3174" y="2326"/>
                    <a:pt x="6332" y="2043"/>
                    <a:pt x="7227" y="1729"/>
                  </a:cubicBezTo>
                  <a:cubicBezTo>
                    <a:pt x="7840" y="1493"/>
                    <a:pt x="8076" y="1022"/>
                    <a:pt x="7746" y="676"/>
                  </a:cubicBezTo>
                  <a:cubicBezTo>
                    <a:pt x="7672" y="596"/>
                    <a:pt x="7488" y="570"/>
                    <a:pt x="7282" y="570"/>
                  </a:cubicBezTo>
                  <a:cubicBezTo>
                    <a:pt x="7004" y="570"/>
                    <a:pt x="6687" y="618"/>
                    <a:pt x="6552" y="645"/>
                  </a:cubicBezTo>
                  <a:cubicBezTo>
                    <a:pt x="5719" y="786"/>
                    <a:pt x="3724" y="1179"/>
                    <a:pt x="3174" y="1478"/>
                  </a:cubicBezTo>
                  <a:cubicBezTo>
                    <a:pt x="3174" y="1478"/>
                    <a:pt x="1524" y="346"/>
                    <a:pt x="362" y="1"/>
                  </a:cubicBezTo>
                  <a:close/>
                </a:path>
              </a:pathLst>
            </a:custGeom>
            <a:solidFill>
              <a:srgbClr val="FAB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846;p68">
              <a:extLst>
                <a:ext uri="{FF2B5EF4-FFF2-40B4-BE49-F238E27FC236}">
                  <a16:creationId xmlns:a16="http://schemas.microsoft.com/office/drawing/2014/main" id="{F1B88B10-CCE0-4B71-B0B6-5DEAD5EFC278}"/>
                </a:ext>
              </a:extLst>
            </p:cNvPr>
            <p:cNvSpPr/>
            <p:nvPr/>
          </p:nvSpPr>
          <p:spPr>
            <a:xfrm>
              <a:off x="-979200" y="3368525"/>
              <a:ext cx="33800" cy="23200"/>
            </a:xfrm>
            <a:custGeom>
              <a:avLst/>
              <a:gdLst/>
              <a:ahLst/>
              <a:cxnLst/>
              <a:rect l="l" t="t" r="r" b="b"/>
              <a:pathLst>
                <a:path w="1352" h="928" extrusionOk="0">
                  <a:moveTo>
                    <a:pt x="0" y="1"/>
                  </a:moveTo>
                  <a:lnTo>
                    <a:pt x="0" y="457"/>
                  </a:lnTo>
                  <a:lnTo>
                    <a:pt x="1100" y="928"/>
                  </a:lnTo>
                  <a:lnTo>
                    <a:pt x="1351" y="45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AB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847;p68">
              <a:extLst>
                <a:ext uri="{FF2B5EF4-FFF2-40B4-BE49-F238E27FC236}">
                  <a16:creationId xmlns:a16="http://schemas.microsoft.com/office/drawing/2014/main" id="{EF2E041F-8F0F-427C-8D41-0FA245968056}"/>
                </a:ext>
              </a:extLst>
            </p:cNvPr>
            <p:cNvSpPr/>
            <p:nvPr/>
          </p:nvSpPr>
          <p:spPr>
            <a:xfrm>
              <a:off x="-953275" y="3378750"/>
              <a:ext cx="26325" cy="45975"/>
            </a:xfrm>
            <a:custGeom>
              <a:avLst/>
              <a:gdLst/>
              <a:ahLst/>
              <a:cxnLst/>
              <a:rect l="l" t="t" r="r" b="b"/>
              <a:pathLst>
                <a:path w="1053" h="1839" extrusionOk="0">
                  <a:moveTo>
                    <a:pt x="220" y="0"/>
                  </a:moveTo>
                  <a:lnTo>
                    <a:pt x="47" y="472"/>
                  </a:lnTo>
                  <a:cubicBezTo>
                    <a:pt x="47" y="475"/>
                    <a:pt x="47" y="476"/>
                    <a:pt x="47" y="476"/>
                  </a:cubicBezTo>
                  <a:cubicBezTo>
                    <a:pt x="47" y="479"/>
                    <a:pt x="47" y="482"/>
                    <a:pt x="47" y="487"/>
                  </a:cubicBezTo>
                  <a:lnTo>
                    <a:pt x="0" y="1682"/>
                  </a:lnTo>
                  <a:cubicBezTo>
                    <a:pt x="0" y="1778"/>
                    <a:pt x="83" y="1839"/>
                    <a:pt x="165" y="1839"/>
                  </a:cubicBezTo>
                  <a:cubicBezTo>
                    <a:pt x="217" y="1839"/>
                    <a:pt x="268" y="1815"/>
                    <a:pt x="299" y="1760"/>
                  </a:cubicBezTo>
                  <a:lnTo>
                    <a:pt x="1006" y="472"/>
                  </a:lnTo>
                  <a:cubicBezTo>
                    <a:pt x="1053" y="378"/>
                    <a:pt x="1021" y="268"/>
                    <a:pt x="927" y="236"/>
                  </a:cubicBezTo>
                  <a:lnTo>
                    <a:pt x="220" y="0"/>
                  </a:lnTo>
                  <a:close/>
                </a:path>
              </a:pathLst>
            </a:custGeom>
            <a:solidFill>
              <a:srgbClr val="885B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848;p68">
              <a:extLst>
                <a:ext uri="{FF2B5EF4-FFF2-40B4-BE49-F238E27FC236}">
                  <a16:creationId xmlns:a16="http://schemas.microsoft.com/office/drawing/2014/main" id="{E9090976-4477-4AE3-B675-71BF0EBDCB63}"/>
                </a:ext>
              </a:extLst>
            </p:cNvPr>
            <p:cNvSpPr/>
            <p:nvPr/>
          </p:nvSpPr>
          <p:spPr>
            <a:xfrm>
              <a:off x="-1146125" y="3440425"/>
              <a:ext cx="13375" cy="35375"/>
            </a:xfrm>
            <a:custGeom>
              <a:avLst/>
              <a:gdLst/>
              <a:ahLst/>
              <a:cxnLst/>
              <a:rect l="l" t="t" r="r" b="b"/>
              <a:pathLst>
                <a:path w="535" h="1415" extrusionOk="0">
                  <a:moveTo>
                    <a:pt x="534" y="0"/>
                  </a:moveTo>
                  <a:lnTo>
                    <a:pt x="94" y="141"/>
                  </a:lnTo>
                  <a:lnTo>
                    <a:pt x="0" y="1320"/>
                  </a:lnTo>
                  <a:lnTo>
                    <a:pt x="519" y="1414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FAB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849;p68">
              <a:extLst>
                <a:ext uri="{FF2B5EF4-FFF2-40B4-BE49-F238E27FC236}">
                  <a16:creationId xmlns:a16="http://schemas.microsoft.com/office/drawing/2014/main" id="{5586E41C-322F-47B7-9CC5-97D655F7CE62}"/>
                </a:ext>
              </a:extLst>
            </p:cNvPr>
            <p:cNvSpPr/>
            <p:nvPr/>
          </p:nvSpPr>
          <p:spPr>
            <a:xfrm>
              <a:off x="-1178350" y="3472850"/>
              <a:ext cx="45600" cy="23025"/>
            </a:xfrm>
            <a:custGeom>
              <a:avLst/>
              <a:gdLst/>
              <a:ahLst/>
              <a:cxnLst/>
              <a:rect l="l" t="t" r="r" b="b"/>
              <a:pathLst>
                <a:path w="1824" h="921" extrusionOk="0">
                  <a:moveTo>
                    <a:pt x="1320" y="0"/>
                  </a:moveTo>
                  <a:cubicBezTo>
                    <a:pt x="1319" y="0"/>
                    <a:pt x="1315" y="2"/>
                    <a:pt x="1305" y="7"/>
                  </a:cubicBezTo>
                  <a:lnTo>
                    <a:pt x="158" y="321"/>
                  </a:lnTo>
                  <a:cubicBezTo>
                    <a:pt x="1" y="384"/>
                    <a:pt x="17" y="604"/>
                    <a:pt x="174" y="635"/>
                  </a:cubicBezTo>
                  <a:lnTo>
                    <a:pt x="1619" y="918"/>
                  </a:lnTo>
                  <a:cubicBezTo>
                    <a:pt x="1627" y="920"/>
                    <a:pt x="1635" y="920"/>
                    <a:pt x="1643" y="920"/>
                  </a:cubicBezTo>
                  <a:cubicBezTo>
                    <a:pt x="1729" y="920"/>
                    <a:pt x="1808" y="847"/>
                    <a:pt x="1808" y="761"/>
                  </a:cubicBezTo>
                  <a:lnTo>
                    <a:pt x="1823" y="23"/>
                  </a:lnTo>
                  <a:lnTo>
                    <a:pt x="1336" y="7"/>
                  </a:lnTo>
                  <a:cubicBezTo>
                    <a:pt x="1315" y="7"/>
                    <a:pt x="1322" y="0"/>
                    <a:pt x="1320" y="0"/>
                  </a:cubicBezTo>
                  <a:close/>
                </a:path>
              </a:pathLst>
            </a:custGeom>
            <a:solidFill>
              <a:srgbClr val="885B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850;p68">
              <a:extLst>
                <a:ext uri="{FF2B5EF4-FFF2-40B4-BE49-F238E27FC236}">
                  <a16:creationId xmlns:a16="http://schemas.microsoft.com/office/drawing/2014/main" id="{E3523D19-A6C3-4EE8-BAB8-F998E1ABFC29}"/>
                </a:ext>
              </a:extLst>
            </p:cNvPr>
            <p:cNvSpPr/>
            <p:nvPr/>
          </p:nvSpPr>
          <p:spPr>
            <a:xfrm>
              <a:off x="-1178725" y="3200425"/>
              <a:ext cx="214475" cy="262400"/>
            </a:xfrm>
            <a:custGeom>
              <a:avLst/>
              <a:gdLst/>
              <a:ahLst/>
              <a:cxnLst/>
              <a:rect l="l" t="t" r="r" b="b"/>
              <a:pathLst>
                <a:path w="8579" h="10496" extrusionOk="0">
                  <a:moveTo>
                    <a:pt x="1618" y="1"/>
                  </a:moveTo>
                  <a:cubicBezTo>
                    <a:pt x="0" y="1525"/>
                    <a:pt x="1257" y="10496"/>
                    <a:pt x="1257" y="10496"/>
                  </a:cubicBezTo>
                  <a:lnTo>
                    <a:pt x="1980" y="10496"/>
                  </a:lnTo>
                  <a:lnTo>
                    <a:pt x="2153" y="5342"/>
                  </a:lnTo>
                  <a:cubicBezTo>
                    <a:pt x="2168" y="4808"/>
                    <a:pt x="2325" y="4290"/>
                    <a:pt x="2577" y="3834"/>
                  </a:cubicBezTo>
                  <a:cubicBezTo>
                    <a:pt x="2907" y="3227"/>
                    <a:pt x="2937" y="2631"/>
                    <a:pt x="2939" y="2456"/>
                  </a:cubicBezTo>
                  <a:lnTo>
                    <a:pt x="2939" y="2456"/>
                  </a:lnTo>
                  <a:cubicBezTo>
                    <a:pt x="2964" y="3642"/>
                    <a:pt x="3834" y="5672"/>
                    <a:pt x="3834" y="5672"/>
                  </a:cubicBezTo>
                  <a:cubicBezTo>
                    <a:pt x="5075" y="6348"/>
                    <a:pt x="8578" y="7526"/>
                    <a:pt x="8578" y="7526"/>
                  </a:cubicBezTo>
                  <a:lnTo>
                    <a:pt x="8578" y="6882"/>
                  </a:lnTo>
                  <a:cubicBezTo>
                    <a:pt x="6897" y="5751"/>
                    <a:pt x="4792" y="4258"/>
                    <a:pt x="4792" y="4258"/>
                  </a:cubicBezTo>
                  <a:cubicBezTo>
                    <a:pt x="5200" y="881"/>
                    <a:pt x="4603" y="1"/>
                    <a:pt x="4603" y="1"/>
                  </a:cubicBezTo>
                  <a:close/>
                </a:path>
              </a:pathLst>
            </a:custGeom>
            <a:solidFill>
              <a:srgbClr val="885B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851;p68">
              <a:extLst>
                <a:ext uri="{FF2B5EF4-FFF2-40B4-BE49-F238E27FC236}">
                  <a16:creationId xmlns:a16="http://schemas.microsoft.com/office/drawing/2014/main" id="{82BA2FFF-62EB-4B5B-A027-8959AC3B541F}"/>
                </a:ext>
              </a:extLst>
            </p:cNvPr>
            <p:cNvSpPr/>
            <p:nvPr/>
          </p:nvSpPr>
          <p:spPr>
            <a:xfrm>
              <a:off x="-1153600" y="3067950"/>
              <a:ext cx="110000" cy="161800"/>
            </a:xfrm>
            <a:custGeom>
              <a:avLst/>
              <a:gdLst/>
              <a:ahLst/>
              <a:cxnLst/>
              <a:rect l="l" t="t" r="r" b="b"/>
              <a:pathLst>
                <a:path w="4400" h="6472" extrusionOk="0">
                  <a:moveTo>
                    <a:pt x="2959" y="1"/>
                  </a:moveTo>
                  <a:cubicBezTo>
                    <a:pt x="2910" y="1"/>
                    <a:pt x="2862" y="2"/>
                    <a:pt x="2813" y="5"/>
                  </a:cubicBezTo>
                  <a:lnTo>
                    <a:pt x="1116" y="52"/>
                  </a:lnTo>
                  <a:cubicBezTo>
                    <a:pt x="818" y="52"/>
                    <a:pt x="566" y="304"/>
                    <a:pt x="566" y="618"/>
                  </a:cubicBezTo>
                  <a:cubicBezTo>
                    <a:pt x="566" y="979"/>
                    <a:pt x="503" y="1403"/>
                    <a:pt x="48" y="1780"/>
                  </a:cubicBezTo>
                  <a:cubicBezTo>
                    <a:pt x="32" y="2346"/>
                    <a:pt x="1" y="2000"/>
                    <a:pt x="362" y="2880"/>
                  </a:cubicBezTo>
                  <a:cubicBezTo>
                    <a:pt x="880" y="4090"/>
                    <a:pt x="503" y="4907"/>
                    <a:pt x="283" y="5253"/>
                  </a:cubicBezTo>
                  <a:cubicBezTo>
                    <a:pt x="205" y="5378"/>
                    <a:pt x="205" y="5535"/>
                    <a:pt x="283" y="5677"/>
                  </a:cubicBezTo>
                  <a:cubicBezTo>
                    <a:pt x="624" y="6203"/>
                    <a:pt x="1338" y="6471"/>
                    <a:pt x="1960" y="6471"/>
                  </a:cubicBezTo>
                  <a:cubicBezTo>
                    <a:pt x="2025" y="6471"/>
                    <a:pt x="2090" y="6468"/>
                    <a:pt x="2153" y="6462"/>
                  </a:cubicBezTo>
                  <a:cubicBezTo>
                    <a:pt x="2797" y="6399"/>
                    <a:pt x="4400" y="6054"/>
                    <a:pt x="4070" y="5457"/>
                  </a:cubicBezTo>
                  <a:cubicBezTo>
                    <a:pt x="3347" y="4247"/>
                    <a:pt x="3504" y="3053"/>
                    <a:pt x="3614" y="2550"/>
                  </a:cubicBezTo>
                  <a:cubicBezTo>
                    <a:pt x="3268" y="1356"/>
                    <a:pt x="3551" y="429"/>
                    <a:pt x="3708" y="52"/>
                  </a:cubicBezTo>
                  <a:lnTo>
                    <a:pt x="3598" y="52"/>
                  </a:lnTo>
                  <a:cubicBezTo>
                    <a:pt x="3380" y="27"/>
                    <a:pt x="3173" y="1"/>
                    <a:pt x="2959" y="1"/>
                  </a:cubicBezTo>
                  <a:close/>
                </a:path>
              </a:pathLst>
            </a:custGeom>
            <a:solidFill>
              <a:srgbClr val="5A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852;p68">
              <a:extLst>
                <a:ext uri="{FF2B5EF4-FFF2-40B4-BE49-F238E27FC236}">
                  <a16:creationId xmlns:a16="http://schemas.microsoft.com/office/drawing/2014/main" id="{1655E7C7-09FA-44F7-8A8D-F766B0F92B43}"/>
                </a:ext>
              </a:extLst>
            </p:cNvPr>
            <p:cNvSpPr/>
            <p:nvPr/>
          </p:nvSpPr>
          <p:spPr>
            <a:xfrm>
              <a:off x="-1070900" y="3069250"/>
              <a:ext cx="72475" cy="138275"/>
            </a:xfrm>
            <a:custGeom>
              <a:avLst/>
              <a:gdLst/>
              <a:ahLst/>
              <a:cxnLst/>
              <a:rect l="l" t="t" r="r" b="b"/>
              <a:pathLst>
                <a:path w="2899" h="5531" extrusionOk="0">
                  <a:moveTo>
                    <a:pt x="369" y="0"/>
                  </a:moveTo>
                  <a:cubicBezTo>
                    <a:pt x="1" y="844"/>
                    <a:pt x="3" y="1005"/>
                    <a:pt x="59" y="1005"/>
                  </a:cubicBezTo>
                  <a:cubicBezTo>
                    <a:pt x="94" y="1005"/>
                    <a:pt x="149" y="943"/>
                    <a:pt x="149" y="943"/>
                  </a:cubicBezTo>
                  <a:cubicBezTo>
                    <a:pt x="322" y="1493"/>
                    <a:pt x="2050" y="3064"/>
                    <a:pt x="2050" y="3064"/>
                  </a:cubicBezTo>
                  <a:cubicBezTo>
                    <a:pt x="1563" y="3614"/>
                    <a:pt x="840" y="4541"/>
                    <a:pt x="526" y="4949"/>
                  </a:cubicBezTo>
                  <a:cubicBezTo>
                    <a:pt x="448" y="5075"/>
                    <a:pt x="463" y="5232"/>
                    <a:pt x="557" y="5326"/>
                  </a:cubicBezTo>
                  <a:lnTo>
                    <a:pt x="793" y="5531"/>
                  </a:lnTo>
                  <a:cubicBezTo>
                    <a:pt x="1767" y="4635"/>
                    <a:pt x="2506" y="3614"/>
                    <a:pt x="2804" y="3032"/>
                  </a:cubicBezTo>
                  <a:cubicBezTo>
                    <a:pt x="2898" y="2860"/>
                    <a:pt x="2883" y="2655"/>
                    <a:pt x="2773" y="2483"/>
                  </a:cubicBezTo>
                  <a:cubicBezTo>
                    <a:pt x="1752" y="927"/>
                    <a:pt x="369" y="0"/>
                    <a:pt x="369" y="0"/>
                  </a:cubicBezTo>
                  <a:close/>
                </a:path>
              </a:pathLst>
            </a:custGeom>
            <a:solidFill>
              <a:srgbClr val="FAB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853;p68">
              <a:extLst>
                <a:ext uri="{FF2B5EF4-FFF2-40B4-BE49-F238E27FC236}">
                  <a16:creationId xmlns:a16="http://schemas.microsoft.com/office/drawing/2014/main" id="{C036F184-A699-4333-A6F7-3E9B9F177ACA}"/>
                </a:ext>
              </a:extLst>
            </p:cNvPr>
            <p:cNvSpPr/>
            <p:nvPr/>
          </p:nvSpPr>
          <p:spPr>
            <a:xfrm>
              <a:off x="-1080150" y="3069250"/>
              <a:ext cx="30650" cy="62475"/>
            </a:xfrm>
            <a:custGeom>
              <a:avLst/>
              <a:gdLst/>
              <a:ahLst/>
              <a:cxnLst/>
              <a:rect l="l" t="t" r="r" b="b"/>
              <a:pathLst>
                <a:path w="1226" h="2499" extrusionOk="0">
                  <a:moveTo>
                    <a:pt x="739" y="0"/>
                  </a:moveTo>
                  <a:cubicBezTo>
                    <a:pt x="739" y="0"/>
                    <a:pt x="1" y="927"/>
                    <a:pt x="676" y="2498"/>
                  </a:cubicBezTo>
                  <a:cubicBezTo>
                    <a:pt x="676" y="2498"/>
                    <a:pt x="1226" y="1933"/>
                    <a:pt x="1053" y="1022"/>
                  </a:cubicBezTo>
                  <a:cubicBezTo>
                    <a:pt x="896" y="110"/>
                    <a:pt x="739" y="0"/>
                    <a:pt x="739" y="0"/>
                  </a:cubicBezTo>
                  <a:close/>
                </a:path>
              </a:pathLst>
            </a:custGeom>
            <a:solidFill>
              <a:srgbClr val="FAB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854;p68">
              <a:extLst>
                <a:ext uri="{FF2B5EF4-FFF2-40B4-BE49-F238E27FC236}">
                  <a16:creationId xmlns:a16="http://schemas.microsoft.com/office/drawing/2014/main" id="{9486AAE0-CE4F-4471-9A94-1A01E84F9D5A}"/>
                </a:ext>
              </a:extLst>
            </p:cNvPr>
            <p:cNvSpPr/>
            <p:nvPr/>
          </p:nvSpPr>
          <p:spPr>
            <a:xfrm>
              <a:off x="-1119825" y="3023675"/>
              <a:ext cx="27925" cy="64000"/>
            </a:xfrm>
            <a:custGeom>
              <a:avLst/>
              <a:gdLst/>
              <a:ahLst/>
              <a:cxnLst/>
              <a:rect l="l" t="t" r="r" b="b"/>
              <a:pathLst>
                <a:path w="1117" h="2560" extrusionOk="0">
                  <a:moveTo>
                    <a:pt x="1053" y="1"/>
                  </a:moveTo>
                  <a:lnTo>
                    <a:pt x="16" y="676"/>
                  </a:lnTo>
                  <a:lnTo>
                    <a:pt x="1" y="2138"/>
                  </a:lnTo>
                  <a:cubicBezTo>
                    <a:pt x="1" y="2200"/>
                    <a:pt x="16" y="2279"/>
                    <a:pt x="48" y="2342"/>
                  </a:cubicBezTo>
                  <a:cubicBezTo>
                    <a:pt x="122" y="2479"/>
                    <a:pt x="266" y="2559"/>
                    <a:pt x="415" y="2559"/>
                  </a:cubicBezTo>
                  <a:cubicBezTo>
                    <a:pt x="488" y="2559"/>
                    <a:pt x="562" y="2540"/>
                    <a:pt x="629" y="2499"/>
                  </a:cubicBezTo>
                  <a:cubicBezTo>
                    <a:pt x="755" y="2405"/>
                    <a:pt x="849" y="2295"/>
                    <a:pt x="928" y="2169"/>
                  </a:cubicBezTo>
                  <a:cubicBezTo>
                    <a:pt x="1053" y="1933"/>
                    <a:pt x="1116" y="1666"/>
                    <a:pt x="1101" y="1415"/>
                  </a:cubicBezTo>
                  <a:lnTo>
                    <a:pt x="1053" y="1"/>
                  </a:lnTo>
                  <a:close/>
                </a:path>
              </a:pathLst>
            </a:custGeom>
            <a:solidFill>
              <a:srgbClr val="FAB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855;p68">
              <a:extLst>
                <a:ext uri="{FF2B5EF4-FFF2-40B4-BE49-F238E27FC236}">
                  <a16:creationId xmlns:a16="http://schemas.microsoft.com/office/drawing/2014/main" id="{B32F4E8D-69C3-449C-9D58-4CC3E5CC1E81}"/>
                </a:ext>
              </a:extLst>
            </p:cNvPr>
            <p:cNvSpPr/>
            <p:nvPr/>
          </p:nvSpPr>
          <p:spPr>
            <a:xfrm>
              <a:off x="-1146925" y="2983200"/>
              <a:ext cx="64050" cy="71950"/>
            </a:xfrm>
            <a:custGeom>
              <a:avLst/>
              <a:gdLst/>
              <a:ahLst/>
              <a:cxnLst/>
              <a:rect l="l" t="t" r="r" b="b"/>
              <a:pathLst>
                <a:path w="2562" h="2878" extrusionOk="0">
                  <a:moveTo>
                    <a:pt x="1278" y="0"/>
                  </a:moveTo>
                  <a:cubicBezTo>
                    <a:pt x="613" y="0"/>
                    <a:pt x="63" y="524"/>
                    <a:pt x="32" y="1196"/>
                  </a:cubicBezTo>
                  <a:cubicBezTo>
                    <a:pt x="1" y="1887"/>
                    <a:pt x="503" y="2830"/>
                    <a:pt x="1195" y="2877"/>
                  </a:cubicBezTo>
                  <a:cubicBezTo>
                    <a:pt x="1206" y="2877"/>
                    <a:pt x="1218" y="2878"/>
                    <a:pt x="1230" y="2878"/>
                  </a:cubicBezTo>
                  <a:cubicBezTo>
                    <a:pt x="1906" y="2878"/>
                    <a:pt x="2484" y="1986"/>
                    <a:pt x="2514" y="1321"/>
                  </a:cubicBezTo>
                  <a:cubicBezTo>
                    <a:pt x="2562" y="630"/>
                    <a:pt x="2027" y="49"/>
                    <a:pt x="1336" y="2"/>
                  </a:cubicBezTo>
                  <a:cubicBezTo>
                    <a:pt x="1317" y="1"/>
                    <a:pt x="1297" y="0"/>
                    <a:pt x="1278" y="0"/>
                  </a:cubicBezTo>
                  <a:close/>
                </a:path>
              </a:pathLst>
            </a:custGeom>
            <a:solidFill>
              <a:srgbClr val="FAB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856;p68">
              <a:extLst>
                <a:ext uri="{FF2B5EF4-FFF2-40B4-BE49-F238E27FC236}">
                  <a16:creationId xmlns:a16="http://schemas.microsoft.com/office/drawing/2014/main" id="{B47541ED-6923-4192-AF2C-62142C0B67A3}"/>
                </a:ext>
              </a:extLst>
            </p:cNvPr>
            <p:cNvSpPr/>
            <p:nvPr/>
          </p:nvSpPr>
          <p:spPr>
            <a:xfrm>
              <a:off x="-1152225" y="2978900"/>
              <a:ext cx="139650" cy="183425"/>
            </a:xfrm>
            <a:custGeom>
              <a:avLst/>
              <a:gdLst/>
              <a:ahLst/>
              <a:cxnLst/>
              <a:rect l="l" t="t" r="r" b="b"/>
              <a:pathLst>
                <a:path w="5586" h="7337" extrusionOk="0">
                  <a:moveTo>
                    <a:pt x="1397" y="1"/>
                  </a:moveTo>
                  <a:cubicBezTo>
                    <a:pt x="567" y="1"/>
                    <a:pt x="222" y="649"/>
                    <a:pt x="87" y="1163"/>
                  </a:cubicBezTo>
                  <a:cubicBezTo>
                    <a:pt x="1" y="1479"/>
                    <a:pt x="242" y="1768"/>
                    <a:pt x="560" y="1768"/>
                  </a:cubicBezTo>
                  <a:cubicBezTo>
                    <a:pt x="590" y="1768"/>
                    <a:pt x="621" y="1766"/>
                    <a:pt x="653" y="1760"/>
                  </a:cubicBezTo>
                  <a:cubicBezTo>
                    <a:pt x="1422" y="1603"/>
                    <a:pt x="1721" y="1069"/>
                    <a:pt x="1721" y="1069"/>
                  </a:cubicBezTo>
                  <a:cubicBezTo>
                    <a:pt x="1744" y="1717"/>
                    <a:pt x="1895" y="1803"/>
                    <a:pt x="1973" y="1803"/>
                  </a:cubicBezTo>
                  <a:cubicBezTo>
                    <a:pt x="2001" y="1803"/>
                    <a:pt x="2019" y="1792"/>
                    <a:pt x="2019" y="1792"/>
                  </a:cubicBezTo>
                  <a:cubicBezTo>
                    <a:pt x="2019" y="1792"/>
                    <a:pt x="2001" y="1254"/>
                    <a:pt x="2170" y="1254"/>
                  </a:cubicBezTo>
                  <a:cubicBezTo>
                    <a:pt x="2222" y="1254"/>
                    <a:pt x="2290" y="1303"/>
                    <a:pt x="2381" y="1430"/>
                  </a:cubicBezTo>
                  <a:cubicBezTo>
                    <a:pt x="2789" y="1980"/>
                    <a:pt x="2019" y="3269"/>
                    <a:pt x="2019" y="3269"/>
                  </a:cubicBezTo>
                  <a:cubicBezTo>
                    <a:pt x="715" y="4636"/>
                    <a:pt x="1847" y="6379"/>
                    <a:pt x="1847" y="6379"/>
                  </a:cubicBezTo>
                  <a:cubicBezTo>
                    <a:pt x="1847" y="6379"/>
                    <a:pt x="2510" y="7336"/>
                    <a:pt x="3287" y="7336"/>
                  </a:cubicBezTo>
                  <a:cubicBezTo>
                    <a:pt x="3676" y="7336"/>
                    <a:pt x="4093" y="7097"/>
                    <a:pt x="4470" y="6379"/>
                  </a:cubicBezTo>
                  <a:cubicBezTo>
                    <a:pt x="5586" y="4227"/>
                    <a:pt x="3481" y="2844"/>
                    <a:pt x="3481" y="2844"/>
                  </a:cubicBezTo>
                  <a:cubicBezTo>
                    <a:pt x="3481" y="2844"/>
                    <a:pt x="4408" y="1022"/>
                    <a:pt x="2224" y="174"/>
                  </a:cubicBezTo>
                  <a:cubicBezTo>
                    <a:pt x="1905" y="52"/>
                    <a:pt x="1632" y="1"/>
                    <a:pt x="1397" y="1"/>
                  </a:cubicBezTo>
                  <a:close/>
                </a:path>
              </a:pathLst>
            </a:custGeom>
            <a:solidFill>
              <a:srgbClr val="885B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857;p68">
              <a:extLst>
                <a:ext uri="{FF2B5EF4-FFF2-40B4-BE49-F238E27FC236}">
                  <a16:creationId xmlns:a16="http://schemas.microsoft.com/office/drawing/2014/main" id="{F943DE2D-8BBF-4BA1-8839-B693D718DA23}"/>
                </a:ext>
              </a:extLst>
            </p:cNvPr>
            <p:cNvSpPr/>
            <p:nvPr/>
          </p:nvSpPr>
          <p:spPr>
            <a:xfrm>
              <a:off x="-1074650" y="3192975"/>
              <a:ext cx="42825" cy="39350"/>
            </a:xfrm>
            <a:custGeom>
              <a:avLst/>
              <a:gdLst/>
              <a:ahLst/>
              <a:cxnLst/>
              <a:rect l="l" t="t" r="r" b="b"/>
              <a:pathLst>
                <a:path w="1713" h="1574" extrusionOk="0">
                  <a:moveTo>
                    <a:pt x="676" y="0"/>
                  </a:moveTo>
                  <a:cubicBezTo>
                    <a:pt x="676" y="0"/>
                    <a:pt x="1" y="1179"/>
                    <a:pt x="1242" y="1556"/>
                  </a:cubicBezTo>
                  <a:cubicBezTo>
                    <a:pt x="1281" y="1567"/>
                    <a:pt x="1321" y="1573"/>
                    <a:pt x="1361" y="1573"/>
                  </a:cubicBezTo>
                  <a:cubicBezTo>
                    <a:pt x="1479" y="1573"/>
                    <a:pt x="1591" y="1520"/>
                    <a:pt x="1650" y="1414"/>
                  </a:cubicBezTo>
                  <a:cubicBezTo>
                    <a:pt x="1697" y="1336"/>
                    <a:pt x="1713" y="1241"/>
                    <a:pt x="1697" y="1131"/>
                  </a:cubicBezTo>
                  <a:cubicBezTo>
                    <a:pt x="1603" y="786"/>
                    <a:pt x="1053" y="1021"/>
                    <a:pt x="1100" y="754"/>
                  </a:cubicBezTo>
                  <a:cubicBezTo>
                    <a:pt x="1132" y="487"/>
                    <a:pt x="1242" y="299"/>
                    <a:pt x="1242" y="299"/>
                  </a:cubicBezTo>
                  <a:lnTo>
                    <a:pt x="676" y="0"/>
                  </a:lnTo>
                  <a:close/>
                </a:path>
              </a:pathLst>
            </a:custGeom>
            <a:solidFill>
              <a:srgbClr val="FAB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858;p68">
              <a:extLst>
                <a:ext uri="{FF2B5EF4-FFF2-40B4-BE49-F238E27FC236}">
                  <a16:creationId xmlns:a16="http://schemas.microsoft.com/office/drawing/2014/main" id="{28CC6F77-C13E-4554-9B4F-6A7CBE550ACC}"/>
                </a:ext>
              </a:extLst>
            </p:cNvPr>
            <p:cNvSpPr/>
            <p:nvPr/>
          </p:nvSpPr>
          <p:spPr>
            <a:xfrm>
              <a:off x="-1341350" y="3035500"/>
              <a:ext cx="49125" cy="40075"/>
            </a:xfrm>
            <a:custGeom>
              <a:avLst/>
              <a:gdLst/>
              <a:ahLst/>
              <a:cxnLst/>
              <a:rect l="l" t="t" r="r" b="b"/>
              <a:pathLst>
                <a:path w="1965" h="1603" extrusionOk="0">
                  <a:moveTo>
                    <a:pt x="135" y="0"/>
                  </a:moveTo>
                  <a:cubicBezTo>
                    <a:pt x="77" y="0"/>
                    <a:pt x="38" y="22"/>
                    <a:pt x="32" y="78"/>
                  </a:cubicBezTo>
                  <a:cubicBezTo>
                    <a:pt x="1" y="361"/>
                    <a:pt x="755" y="612"/>
                    <a:pt x="755" y="612"/>
                  </a:cubicBezTo>
                  <a:cubicBezTo>
                    <a:pt x="755" y="612"/>
                    <a:pt x="504" y="1020"/>
                    <a:pt x="723" y="1335"/>
                  </a:cubicBezTo>
                  <a:cubicBezTo>
                    <a:pt x="905" y="1581"/>
                    <a:pt x="1494" y="1603"/>
                    <a:pt x="1694" y="1603"/>
                  </a:cubicBezTo>
                  <a:cubicBezTo>
                    <a:pt x="1736" y="1603"/>
                    <a:pt x="1760" y="1602"/>
                    <a:pt x="1760" y="1602"/>
                  </a:cubicBezTo>
                  <a:lnTo>
                    <a:pt x="1965" y="863"/>
                  </a:lnTo>
                  <a:lnTo>
                    <a:pt x="1540" y="533"/>
                  </a:lnTo>
                  <a:cubicBezTo>
                    <a:pt x="1470" y="420"/>
                    <a:pt x="1336" y="358"/>
                    <a:pt x="1207" y="358"/>
                  </a:cubicBezTo>
                  <a:cubicBezTo>
                    <a:pt x="1192" y="358"/>
                    <a:pt x="1178" y="359"/>
                    <a:pt x="1163" y="361"/>
                  </a:cubicBezTo>
                  <a:lnTo>
                    <a:pt x="943" y="376"/>
                  </a:lnTo>
                  <a:cubicBezTo>
                    <a:pt x="943" y="376"/>
                    <a:pt x="374" y="0"/>
                    <a:pt x="135" y="0"/>
                  </a:cubicBezTo>
                  <a:close/>
                </a:path>
              </a:pathLst>
            </a:custGeom>
            <a:solidFill>
              <a:srgbClr val="FAB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859;p68">
              <a:extLst>
                <a:ext uri="{FF2B5EF4-FFF2-40B4-BE49-F238E27FC236}">
                  <a16:creationId xmlns:a16="http://schemas.microsoft.com/office/drawing/2014/main" id="{FF5F7ACD-F7FF-4B09-B875-D47EA38C4333}"/>
                </a:ext>
              </a:extLst>
            </p:cNvPr>
            <p:cNvSpPr/>
            <p:nvPr/>
          </p:nvSpPr>
          <p:spPr>
            <a:xfrm>
              <a:off x="-594300" y="3318250"/>
              <a:ext cx="26350" cy="35775"/>
            </a:xfrm>
            <a:custGeom>
              <a:avLst/>
              <a:gdLst/>
              <a:ahLst/>
              <a:cxnLst/>
              <a:rect l="l" t="t" r="r" b="b"/>
              <a:pathLst>
                <a:path w="1054" h="1431" extrusionOk="0">
                  <a:moveTo>
                    <a:pt x="378" y="1"/>
                  </a:moveTo>
                  <a:lnTo>
                    <a:pt x="1" y="1226"/>
                  </a:lnTo>
                  <a:lnTo>
                    <a:pt x="677" y="1431"/>
                  </a:lnTo>
                  <a:lnTo>
                    <a:pt x="1054" y="205"/>
                  </a:lnTo>
                  <a:lnTo>
                    <a:pt x="378" y="1"/>
                  </a:lnTo>
                  <a:close/>
                </a:path>
              </a:pathLst>
            </a:custGeom>
            <a:solidFill>
              <a:srgbClr val="FAB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860;p68">
              <a:extLst>
                <a:ext uri="{FF2B5EF4-FFF2-40B4-BE49-F238E27FC236}">
                  <a16:creationId xmlns:a16="http://schemas.microsoft.com/office/drawing/2014/main" id="{74CEC252-A19B-48D8-AA3A-8704EE55FA09}"/>
                </a:ext>
              </a:extLst>
            </p:cNvPr>
            <p:cNvSpPr/>
            <p:nvPr/>
          </p:nvSpPr>
          <p:spPr>
            <a:xfrm>
              <a:off x="-624925" y="3343400"/>
              <a:ext cx="48725" cy="53150"/>
            </a:xfrm>
            <a:custGeom>
              <a:avLst/>
              <a:gdLst/>
              <a:ahLst/>
              <a:cxnLst/>
              <a:rect l="l" t="t" r="r" b="b"/>
              <a:pathLst>
                <a:path w="1949" h="2126" extrusionOk="0">
                  <a:moveTo>
                    <a:pt x="1522" y="1"/>
                  </a:moveTo>
                  <a:cubicBezTo>
                    <a:pt x="1441" y="1"/>
                    <a:pt x="1352" y="31"/>
                    <a:pt x="1257" y="110"/>
                  </a:cubicBezTo>
                  <a:cubicBezTo>
                    <a:pt x="1257" y="110"/>
                    <a:pt x="0" y="1666"/>
                    <a:pt x="927" y="2074"/>
                  </a:cubicBezTo>
                  <a:cubicBezTo>
                    <a:pt x="1007" y="2109"/>
                    <a:pt x="1080" y="2125"/>
                    <a:pt x="1147" y="2125"/>
                  </a:cubicBezTo>
                  <a:cubicBezTo>
                    <a:pt x="1870" y="2125"/>
                    <a:pt x="1949" y="299"/>
                    <a:pt x="1949" y="299"/>
                  </a:cubicBezTo>
                  <a:cubicBezTo>
                    <a:pt x="1949" y="299"/>
                    <a:pt x="1777" y="1"/>
                    <a:pt x="1522" y="1"/>
                  </a:cubicBezTo>
                  <a:close/>
                </a:path>
              </a:pathLst>
            </a:custGeom>
            <a:solidFill>
              <a:srgbClr val="885B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861;p68">
              <a:extLst>
                <a:ext uri="{FF2B5EF4-FFF2-40B4-BE49-F238E27FC236}">
                  <a16:creationId xmlns:a16="http://schemas.microsoft.com/office/drawing/2014/main" id="{12391F92-6D72-4326-AA7F-E9B5018992F7}"/>
                </a:ext>
              </a:extLst>
            </p:cNvPr>
            <p:cNvSpPr/>
            <p:nvPr/>
          </p:nvSpPr>
          <p:spPr>
            <a:xfrm>
              <a:off x="-601750" y="3335150"/>
              <a:ext cx="11800" cy="18475"/>
            </a:xfrm>
            <a:custGeom>
              <a:avLst/>
              <a:gdLst/>
              <a:ahLst/>
              <a:cxnLst/>
              <a:rect l="l" t="t" r="r" b="b"/>
              <a:pathLst>
                <a:path w="472" h="739" extrusionOk="0">
                  <a:moveTo>
                    <a:pt x="472" y="1"/>
                  </a:moveTo>
                  <a:cubicBezTo>
                    <a:pt x="0" y="111"/>
                    <a:pt x="110" y="739"/>
                    <a:pt x="110" y="739"/>
                  </a:cubicBezTo>
                  <a:lnTo>
                    <a:pt x="346" y="48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885B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862;p68">
              <a:extLst>
                <a:ext uri="{FF2B5EF4-FFF2-40B4-BE49-F238E27FC236}">
                  <a16:creationId xmlns:a16="http://schemas.microsoft.com/office/drawing/2014/main" id="{869188AC-92F5-41AB-820B-BDCD1E858E86}"/>
                </a:ext>
              </a:extLst>
            </p:cNvPr>
            <p:cNvSpPr/>
            <p:nvPr/>
          </p:nvSpPr>
          <p:spPr>
            <a:xfrm>
              <a:off x="-576625" y="3321400"/>
              <a:ext cx="26350" cy="36175"/>
            </a:xfrm>
            <a:custGeom>
              <a:avLst/>
              <a:gdLst/>
              <a:ahLst/>
              <a:cxnLst/>
              <a:rect l="l" t="t" r="r" b="b"/>
              <a:pathLst>
                <a:path w="1054" h="1447" extrusionOk="0">
                  <a:moveTo>
                    <a:pt x="692" y="1"/>
                  </a:moveTo>
                  <a:lnTo>
                    <a:pt x="1" y="205"/>
                  </a:lnTo>
                  <a:lnTo>
                    <a:pt x="378" y="1446"/>
                  </a:lnTo>
                  <a:lnTo>
                    <a:pt x="1054" y="1242"/>
                  </a:lnTo>
                  <a:lnTo>
                    <a:pt x="692" y="1"/>
                  </a:lnTo>
                  <a:close/>
                </a:path>
              </a:pathLst>
            </a:custGeom>
            <a:solidFill>
              <a:srgbClr val="FAB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863;p68">
              <a:extLst>
                <a:ext uri="{FF2B5EF4-FFF2-40B4-BE49-F238E27FC236}">
                  <a16:creationId xmlns:a16="http://schemas.microsoft.com/office/drawing/2014/main" id="{43A9A288-388E-4821-BA42-1B41FA85B2C1}"/>
                </a:ext>
              </a:extLst>
            </p:cNvPr>
            <p:cNvSpPr/>
            <p:nvPr/>
          </p:nvSpPr>
          <p:spPr>
            <a:xfrm>
              <a:off x="-567975" y="3346925"/>
              <a:ext cx="48725" cy="53250"/>
            </a:xfrm>
            <a:custGeom>
              <a:avLst/>
              <a:gdLst/>
              <a:ahLst/>
              <a:cxnLst/>
              <a:rect l="l" t="t" r="r" b="b"/>
              <a:pathLst>
                <a:path w="1949" h="2130" extrusionOk="0">
                  <a:moveTo>
                    <a:pt x="427" y="1"/>
                  </a:moveTo>
                  <a:cubicBezTo>
                    <a:pt x="172" y="1"/>
                    <a:pt x="1" y="299"/>
                    <a:pt x="1" y="299"/>
                  </a:cubicBezTo>
                  <a:cubicBezTo>
                    <a:pt x="1" y="299"/>
                    <a:pt x="79" y="2129"/>
                    <a:pt x="796" y="2129"/>
                  </a:cubicBezTo>
                  <a:cubicBezTo>
                    <a:pt x="865" y="2129"/>
                    <a:pt x="940" y="2112"/>
                    <a:pt x="1022" y="2075"/>
                  </a:cubicBezTo>
                  <a:cubicBezTo>
                    <a:pt x="1949" y="1666"/>
                    <a:pt x="692" y="111"/>
                    <a:pt x="692" y="111"/>
                  </a:cubicBezTo>
                  <a:cubicBezTo>
                    <a:pt x="597" y="31"/>
                    <a:pt x="508" y="1"/>
                    <a:pt x="427" y="1"/>
                  </a:cubicBezTo>
                  <a:close/>
                </a:path>
              </a:pathLst>
            </a:custGeom>
            <a:solidFill>
              <a:srgbClr val="885B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864;p68">
              <a:extLst>
                <a:ext uri="{FF2B5EF4-FFF2-40B4-BE49-F238E27FC236}">
                  <a16:creationId xmlns:a16="http://schemas.microsoft.com/office/drawing/2014/main" id="{C3C7D715-9DD8-4E50-8BE0-D2CC3E8F17A9}"/>
                </a:ext>
              </a:extLst>
            </p:cNvPr>
            <p:cNvSpPr/>
            <p:nvPr/>
          </p:nvSpPr>
          <p:spPr>
            <a:xfrm>
              <a:off x="-554225" y="3338675"/>
              <a:ext cx="11800" cy="18900"/>
            </a:xfrm>
            <a:custGeom>
              <a:avLst/>
              <a:gdLst/>
              <a:ahLst/>
              <a:cxnLst/>
              <a:rect l="l" t="t" r="r" b="b"/>
              <a:pathLst>
                <a:path w="472" h="756" extrusionOk="0">
                  <a:moveTo>
                    <a:pt x="0" y="1"/>
                  </a:moveTo>
                  <a:lnTo>
                    <a:pt x="126" y="488"/>
                  </a:lnTo>
                  <a:lnTo>
                    <a:pt x="362" y="755"/>
                  </a:lnTo>
                  <a:cubicBezTo>
                    <a:pt x="362" y="755"/>
                    <a:pt x="472" y="111"/>
                    <a:pt x="0" y="1"/>
                  </a:cubicBezTo>
                  <a:close/>
                </a:path>
              </a:pathLst>
            </a:custGeom>
            <a:solidFill>
              <a:srgbClr val="885B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865;p68">
              <a:extLst>
                <a:ext uri="{FF2B5EF4-FFF2-40B4-BE49-F238E27FC236}">
                  <a16:creationId xmlns:a16="http://schemas.microsoft.com/office/drawing/2014/main" id="{F92D32C3-7207-495E-8E1C-9FBC9C516FF0}"/>
                </a:ext>
              </a:extLst>
            </p:cNvPr>
            <p:cNvSpPr/>
            <p:nvPr/>
          </p:nvSpPr>
          <p:spPr>
            <a:xfrm>
              <a:off x="-556675" y="2957350"/>
              <a:ext cx="89675" cy="131550"/>
            </a:xfrm>
            <a:custGeom>
              <a:avLst/>
              <a:gdLst/>
              <a:ahLst/>
              <a:cxnLst/>
              <a:rect l="l" t="t" r="r" b="b"/>
              <a:pathLst>
                <a:path w="3587" h="5262" extrusionOk="0">
                  <a:moveTo>
                    <a:pt x="1114" y="121"/>
                  </a:moveTo>
                  <a:cubicBezTo>
                    <a:pt x="1114" y="121"/>
                    <a:pt x="1115" y="121"/>
                    <a:pt x="1116" y="122"/>
                  </a:cubicBezTo>
                  <a:lnTo>
                    <a:pt x="1116" y="122"/>
                  </a:lnTo>
                  <a:cubicBezTo>
                    <a:pt x="1115" y="121"/>
                    <a:pt x="1114" y="121"/>
                    <a:pt x="1114" y="121"/>
                  </a:cubicBezTo>
                  <a:close/>
                  <a:moveTo>
                    <a:pt x="709" y="0"/>
                  </a:moveTo>
                  <a:cubicBezTo>
                    <a:pt x="0" y="0"/>
                    <a:pt x="893" y="1837"/>
                    <a:pt x="900" y="1837"/>
                  </a:cubicBezTo>
                  <a:cubicBezTo>
                    <a:pt x="900" y="1837"/>
                    <a:pt x="900" y="1837"/>
                    <a:pt x="900" y="1837"/>
                  </a:cubicBezTo>
                  <a:lnTo>
                    <a:pt x="2125" y="3596"/>
                  </a:lnTo>
                  <a:lnTo>
                    <a:pt x="1088" y="4131"/>
                  </a:lnTo>
                  <a:lnTo>
                    <a:pt x="1387" y="5262"/>
                  </a:lnTo>
                  <a:lnTo>
                    <a:pt x="3272" y="4162"/>
                  </a:lnTo>
                  <a:cubicBezTo>
                    <a:pt x="3492" y="4036"/>
                    <a:pt x="3586" y="3769"/>
                    <a:pt x="3492" y="3534"/>
                  </a:cubicBezTo>
                  <a:cubicBezTo>
                    <a:pt x="2625" y="1080"/>
                    <a:pt x="1208" y="179"/>
                    <a:pt x="1119" y="124"/>
                  </a:cubicBezTo>
                  <a:lnTo>
                    <a:pt x="1119" y="124"/>
                  </a:lnTo>
                  <a:cubicBezTo>
                    <a:pt x="1119" y="124"/>
                    <a:pt x="1119" y="124"/>
                    <a:pt x="1120" y="124"/>
                  </a:cubicBezTo>
                  <a:cubicBezTo>
                    <a:pt x="1118" y="123"/>
                    <a:pt x="1117" y="123"/>
                    <a:pt x="1116" y="122"/>
                  </a:cubicBezTo>
                  <a:lnTo>
                    <a:pt x="1116" y="122"/>
                  </a:lnTo>
                  <a:cubicBezTo>
                    <a:pt x="1116" y="123"/>
                    <a:pt x="1117" y="123"/>
                    <a:pt x="1119" y="124"/>
                  </a:cubicBezTo>
                  <a:lnTo>
                    <a:pt x="1119" y="124"/>
                  </a:lnTo>
                  <a:cubicBezTo>
                    <a:pt x="944" y="38"/>
                    <a:pt x="810" y="0"/>
                    <a:pt x="709" y="0"/>
                  </a:cubicBezTo>
                  <a:close/>
                </a:path>
              </a:pathLst>
            </a:custGeom>
            <a:solidFill>
              <a:srgbClr val="885B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866;p68">
              <a:extLst>
                <a:ext uri="{FF2B5EF4-FFF2-40B4-BE49-F238E27FC236}">
                  <a16:creationId xmlns:a16="http://schemas.microsoft.com/office/drawing/2014/main" id="{D78AEB8D-8C47-46B1-82F4-B6A58FE5AA89}"/>
                </a:ext>
              </a:extLst>
            </p:cNvPr>
            <p:cNvSpPr/>
            <p:nvPr/>
          </p:nvSpPr>
          <p:spPr>
            <a:xfrm>
              <a:off x="-666950" y="2959200"/>
              <a:ext cx="90750" cy="128125"/>
            </a:xfrm>
            <a:custGeom>
              <a:avLst/>
              <a:gdLst/>
              <a:ahLst/>
              <a:cxnLst/>
              <a:rect l="l" t="t" r="r" b="b"/>
              <a:pathLst>
                <a:path w="3630" h="5125" extrusionOk="0">
                  <a:moveTo>
                    <a:pt x="2629" y="1"/>
                  </a:moveTo>
                  <a:cubicBezTo>
                    <a:pt x="2537" y="1"/>
                    <a:pt x="2442" y="27"/>
                    <a:pt x="2357" y="82"/>
                  </a:cubicBezTo>
                  <a:cubicBezTo>
                    <a:pt x="1823" y="427"/>
                    <a:pt x="817" y="1307"/>
                    <a:pt x="79" y="3397"/>
                  </a:cubicBezTo>
                  <a:cubicBezTo>
                    <a:pt x="0" y="3632"/>
                    <a:pt x="95" y="3900"/>
                    <a:pt x="315" y="4025"/>
                  </a:cubicBezTo>
                  <a:lnTo>
                    <a:pt x="2184" y="5125"/>
                  </a:lnTo>
                  <a:lnTo>
                    <a:pt x="2483" y="4010"/>
                  </a:lnTo>
                  <a:lnTo>
                    <a:pt x="1446" y="3460"/>
                  </a:lnTo>
                  <a:lnTo>
                    <a:pt x="2671" y="1716"/>
                  </a:lnTo>
                  <a:cubicBezTo>
                    <a:pt x="2671" y="1716"/>
                    <a:pt x="3630" y="1103"/>
                    <a:pt x="3001" y="192"/>
                  </a:cubicBezTo>
                  <a:cubicBezTo>
                    <a:pt x="2915" y="67"/>
                    <a:pt x="2775" y="1"/>
                    <a:pt x="2629" y="1"/>
                  </a:cubicBezTo>
                  <a:close/>
                </a:path>
              </a:pathLst>
            </a:custGeom>
            <a:solidFill>
              <a:srgbClr val="885B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867;p68">
              <a:extLst>
                <a:ext uri="{FF2B5EF4-FFF2-40B4-BE49-F238E27FC236}">
                  <a16:creationId xmlns:a16="http://schemas.microsoft.com/office/drawing/2014/main" id="{1E197487-1502-462A-92B9-0029DF3AF077}"/>
                </a:ext>
              </a:extLst>
            </p:cNvPr>
            <p:cNvSpPr/>
            <p:nvPr/>
          </p:nvSpPr>
          <p:spPr>
            <a:xfrm>
              <a:off x="-617450" y="2957300"/>
              <a:ext cx="99775" cy="174425"/>
            </a:xfrm>
            <a:custGeom>
              <a:avLst/>
              <a:gdLst/>
              <a:ahLst/>
              <a:cxnLst/>
              <a:rect l="l" t="t" r="r" b="b"/>
              <a:pathLst>
                <a:path w="3991" h="6977" extrusionOk="0">
                  <a:moveTo>
                    <a:pt x="1320" y="1"/>
                  </a:moveTo>
                  <a:cubicBezTo>
                    <a:pt x="597" y="1"/>
                    <a:pt x="0" y="598"/>
                    <a:pt x="0" y="1320"/>
                  </a:cubicBezTo>
                  <a:lnTo>
                    <a:pt x="0" y="6976"/>
                  </a:lnTo>
                  <a:lnTo>
                    <a:pt x="3991" y="6976"/>
                  </a:lnTo>
                  <a:lnTo>
                    <a:pt x="3991" y="1320"/>
                  </a:lnTo>
                  <a:cubicBezTo>
                    <a:pt x="3991" y="598"/>
                    <a:pt x="3394" y="1"/>
                    <a:pt x="2655" y="1"/>
                  </a:cubicBezTo>
                  <a:close/>
                </a:path>
              </a:pathLst>
            </a:custGeom>
            <a:solidFill>
              <a:srgbClr val="885B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868;p68">
              <a:extLst>
                <a:ext uri="{FF2B5EF4-FFF2-40B4-BE49-F238E27FC236}">
                  <a16:creationId xmlns:a16="http://schemas.microsoft.com/office/drawing/2014/main" id="{E8FE0D06-312C-41DA-A2C0-7F44C8FD38B9}"/>
                </a:ext>
              </a:extLst>
            </p:cNvPr>
            <p:cNvSpPr/>
            <p:nvPr/>
          </p:nvSpPr>
          <p:spPr>
            <a:xfrm>
              <a:off x="-622575" y="3123850"/>
              <a:ext cx="103725" cy="41100"/>
            </a:xfrm>
            <a:custGeom>
              <a:avLst/>
              <a:gdLst/>
              <a:ahLst/>
              <a:cxnLst/>
              <a:rect l="l" t="t" r="r" b="b"/>
              <a:pathLst>
                <a:path w="4149" h="1644" extrusionOk="0">
                  <a:moveTo>
                    <a:pt x="3976" y="0"/>
                  </a:moveTo>
                  <a:lnTo>
                    <a:pt x="346" y="16"/>
                  </a:lnTo>
                  <a:cubicBezTo>
                    <a:pt x="346" y="16"/>
                    <a:pt x="1" y="1461"/>
                    <a:pt x="833" y="1540"/>
                  </a:cubicBezTo>
                  <a:cubicBezTo>
                    <a:pt x="833" y="1540"/>
                    <a:pt x="1622" y="1643"/>
                    <a:pt x="2387" y="1643"/>
                  </a:cubicBezTo>
                  <a:cubicBezTo>
                    <a:pt x="2989" y="1643"/>
                    <a:pt x="3576" y="1579"/>
                    <a:pt x="3756" y="1351"/>
                  </a:cubicBezTo>
                  <a:cubicBezTo>
                    <a:pt x="4148" y="817"/>
                    <a:pt x="3976" y="0"/>
                    <a:pt x="3976" y="0"/>
                  </a:cubicBezTo>
                  <a:close/>
                </a:path>
              </a:pathLst>
            </a:custGeom>
            <a:solidFill>
              <a:srgbClr val="EEBD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869;p68">
              <a:extLst>
                <a:ext uri="{FF2B5EF4-FFF2-40B4-BE49-F238E27FC236}">
                  <a16:creationId xmlns:a16="http://schemas.microsoft.com/office/drawing/2014/main" id="{F45FD852-4216-48A0-BFE9-0DC830900782}"/>
                </a:ext>
              </a:extLst>
            </p:cNvPr>
            <p:cNvSpPr/>
            <p:nvPr/>
          </p:nvSpPr>
          <p:spPr>
            <a:xfrm>
              <a:off x="-681100" y="3120275"/>
              <a:ext cx="126500" cy="214900"/>
            </a:xfrm>
            <a:custGeom>
              <a:avLst/>
              <a:gdLst/>
              <a:ahLst/>
              <a:cxnLst/>
              <a:rect l="l" t="t" r="r" b="b"/>
              <a:pathLst>
                <a:path w="5060" h="8596" extrusionOk="0">
                  <a:moveTo>
                    <a:pt x="2614" y="1"/>
                  </a:moveTo>
                  <a:cubicBezTo>
                    <a:pt x="2607" y="1"/>
                    <a:pt x="2600" y="1"/>
                    <a:pt x="2593" y="2"/>
                  </a:cubicBezTo>
                  <a:cubicBezTo>
                    <a:pt x="1" y="269"/>
                    <a:pt x="4337" y="8596"/>
                    <a:pt x="4337" y="8596"/>
                  </a:cubicBezTo>
                  <a:lnTo>
                    <a:pt x="5060" y="8517"/>
                  </a:lnTo>
                  <a:cubicBezTo>
                    <a:pt x="5060" y="8517"/>
                    <a:pt x="3726" y="1"/>
                    <a:pt x="2614" y="1"/>
                  </a:cubicBezTo>
                  <a:close/>
                </a:path>
              </a:pathLst>
            </a:custGeom>
            <a:solidFill>
              <a:srgbClr val="EEBD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870;p68">
              <a:extLst>
                <a:ext uri="{FF2B5EF4-FFF2-40B4-BE49-F238E27FC236}">
                  <a16:creationId xmlns:a16="http://schemas.microsoft.com/office/drawing/2014/main" id="{6CBAB25B-DB90-4344-A8D3-2F440A34D54D}"/>
                </a:ext>
              </a:extLst>
            </p:cNvPr>
            <p:cNvSpPr/>
            <p:nvPr/>
          </p:nvSpPr>
          <p:spPr>
            <a:xfrm>
              <a:off x="-589975" y="3120275"/>
              <a:ext cx="128475" cy="214900"/>
            </a:xfrm>
            <a:custGeom>
              <a:avLst/>
              <a:gdLst/>
              <a:ahLst/>
              <a:cxnLst/>
              <a:rect l="l" t="t" r="r" b="b"/>
              <a:pathLst>
                <a:path w="5139" h="8596" extrusionOk="0">
                  <a:moveTo>
                    <a:pt x="2446" y="1"/>
                  </a:moveTo>
                  <a:cubicBezTo>
                    <a:pt x="1304" y="1"/>
                    <a:pt x="1" y="8517"/>
                    <a:pt x="1" y="8517"/>
                  </a:cubicBezTo>
                  <a:lnTo>
                    <a:pt x="739" y="8596"/>
                  </a:lnTo>
                  <a:cubicBezTo>
                    <a:pt x="739" y="8596"/>
                    <a:pt x="5138" y="285"/>
                    <a:pt x="2467" y="2"/>
                  </a:cubicBezTo>
                  <a:cubicBezTo>
                    <a:pt x="2460" y="1"/>
                    <a:pt x="2453" y="1"/>
                    <a:pt x="2446" y="1"/>
                  </a:cubicBezTo>
                  <a:close/>
                </a:path>
              </a:pathLst>
            </a:custGeom>
            <a:solidFill>
              <a:srgbClr val="EEBD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871;p68">
              <a:extLst>
                <a:ext uri="{FF2B5EF4-FFF2-40B4-BE49-F238E27FC236}">
                  <a16:creationId xmlns:a16="http://schemas.microsoft.com/office/drawing/2014/main" id="{204F5478-76F8-4C96-942A-B90E3F1A4CC4}"/>
                </a:ext>
              </a:extLst>
            </p:cNvPr>
            <p:cNvSpPr/>
            <p:nvPr/>
          </p:nvSpPr>
          <p:spPr>
            <a:xfrm>
              <a:off x="-582125" y="2926675"/>
              <a:ext cx="32500" cy="57375"/>
            </a:xfrm>
            <a:custGeom>
              <a:avLst/>
              <a:gdLst/>
              <a:ahLst/>
              <a:cxnLst/>
              <a:rect l="l" t="t" r="r" b="b"/>
              <a:pathLst>
                <a:path w="1300" h="2295" extrusionOk="0">
                  <a:moveTo>
                    <a:pt x="1" y="0"/>
                  </a:moveTo>
                  <a:lnTo>
                    <a:pt x="1" y="1666"/>
                  </a:lnTo>
                  <a:cubicBezTo>
                    <a:pt x="1" y="2011"/>
                    <a:pt x="284" y="2294"/>
                    <a:pt x="629" y="2294"/>
                  </a:cubicBezTo>
                  <a:cubicBezTo>
                    <a:pt x="629" y="2294"/>
                    <a:pt x="640" y="2295"/>
                    <a:pt x="657" y="2295"/>
                  </a:cubicBezTo>
                  <a:cubicBezTo>
                    <a:pt x="784" y="2295"/>
                    <a:pt x="1299" y="2258"/>
                    <a:pt x="1258" y="1666"/>
                  </a:cubicBezTo>
                  <a:lnTo>
                    <a:pt x="1258" y="0"/>
                  </a:lnTo>
                  <a:close/>
                </a:path>
              </a:pathLst>
            </a:custGeom>
            <a:solidFill>
              <a:srgbClr val="FAB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872;p68">
              <a:extLst>
                <a:ext uri="{FF2B5EF4-FFF2-40B4-BE49-F238E27FC236}">
                  <a16:creationId xmlns:a16="http://schemas.microsoft.com/office/drawing/2014/main" id="{612B10E0-2C81-4124-9C79-45A6826F3EBE}"/>
                </a:ext>
              </a:extLst>
            </p:cNvPr>
            <p:cNvSpPr/>
            <p:nvPr/>
          </p:nvSpPr>
          <p:spPr>
            <a:xfrm>
              <a:off x="-601750" y="2871300"/>
              <a:ext cx="71500" cy="82500"/>
            </a:xfrm>
            <a:custGeom>
              <a:avLst/>
              <a:gdLst/>
              <a:ahLst/>
              <a:cxnLst/>
              <a:rect l="l" t="t" r="r" b="b"/>
              <a:pathLst>
                <a:path w="2860" h="3300" extrusionOk="0">
                  <a:moveTo>
                    <a:pt x="1430" y="0"/>
                  </a:moveTo>
                  <a:cubicBezTo>
                    <a:pt x="629" y="0"/>
                    <a:pt x="0" y="644"/>
                    <a:pt x="0" y="1430"/>
                  </a:cubicBezTo>
                  <a:cubicBezTo>
                    <a:pt x="0" y="2231"/>
                    <a:pt x="629" y="3299"/>
                    <a:pt x="1430" y="3299"/>
                  </a:cubicBezTo>
                  <a:cubicBezTo>
                    <a:pt x="2216" y="3299"/>
                    <a:pt x="2860" y="2231"/>
                    <a:pt x="2860" y="1430"/>
                  </a:cubicBezTo>
                  <a:cubicBezTo>
                    <a:pt x="2860" y="644"/>
                    <a:pt x="2216" y="0"/>
                    <a:pt x="1430" y="0"/>
                  </a:cubicBezTo>
                  <a:close/>
                </a:path>
              </a:pathLst>
            </a:custGeom>
            <a:solidFill>
              <a:srgbClr val="FAB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873;p68">
              <a:extLst>
                <a:ext uri="{FF2B5EF4-FFF2-40B4-BE49-F238E27FC236}">
                  <a16:creationId xmlns:a16="http://schemas.microsoft.com/office/drawing/2014/main" id="{7AAD6CA3-34E7-4E36-B983-820B5809CCE3}"/>
                </a:ext>
              </a:extLst>
            </p:cNvPr>
            <p:cNvSpPr/>
            <p:nvPr/>
          </p:nvSpPr>
          <p:spPr>
            <a:xfrm>
              <a:off x="-537725" y="2905150"/>
              <a:ext cx="16525" cy="25675"/>
            </a:xfrm>
            <a:custGeom>
              <a:avLst/>
              <a:gdLst/>
              <a:ahLst/>
              <a:cxnLst/>
              <a:rect l="l" t="t" r="r" b="b"/>
              <a:pathLst>
                <a:path w="661" h="1027" extrusionOk="0">
                  <a:moveTo>
                    <a:pt x="343" y="0"/>
                  </a:moveTo>
                  <a:cubicBezTo>
                    <a:pt x="316" y="0"/>
                    <a:pt x="291" y="5"/>
                    <a:pt x="267" y="13"/>
                  </a:cubicBezTo>
                  <a:cubicBezTo>
                    <a:pt x="95" y="76"/>
                    <a:pt x="0" y="249"/>
                    <a:pt x="16" y="421"/>
                  </a:cubicBezTo>
                  <a:cubicBezTo>
                    <a:pt x="32" y="626"/>
                    <a:pt x="63" y="783"/>
                    <a:pt x="95" y="877"/>
                  </a:cubicBezTo>
                  <a:cubicBezTo>
                    <a:pt x="121" y="968"/>
                    <a:pt x="200" y="1026"/>
                    <a:pt x="289" y="1026"/>
                  </a:cubicBezTo>
                  <a:cubicBezTo>
                    <a:pt x="308" y="1026"/>
                    <a:pt x="327" y="1024"/>
                    <a:pt x="346" y="1018"/>
                  </a:cubicBezTo>
                  <a:cubicBezTo>
                    <a:pt x="597" y="940"/>
                    <a:pt x="660" y="516"/>
                    <a:pt x="550" y="186"/>
                  </a:cubicBezTo>
                  <a:cubicBezTo>
                    <a:pt x="503" y="44"/>
                    <a:pt x="421" y="0"/>
                    <a:pt x="343" y="0"/>
                  </a:cubicBezTo>
                  <a:close/>
                </a:path>
              </a:pathLst>
            </a:custGeom>
            <a:solidFill>
              <a:srgbClr val="FAB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874;p68">
              <a:extLst>
                <a:ext uri="{FF2B5EF4-FFF2-40B4-BE49-F238E27FC236}">
                  <a16:creationId xmlns:a16="http://schemas.microsoft.com/office/drawing/2014/main" id="{1006F58D-17E3-423A-9CDC-1508E8848BA2}"/>
                </a:ext>
              </a:extLst>
            </p:cNvPr>
            <p:cNvSpPr/>
            <p:nvPr/>
          </p:nvSpPr>
          <p:spPr>
            <a:xfrm>
              <a:off x="-610775" y="2905150"/>
              <a:ext cx="16500" cy="25675"/>
            </a:xfrm>
            <a:custGeom>
              <a:avLst/>
              <a:gdLst/>
              <a:ahLst/>
              <a:cxnLst/>
              <a:rect l="l" t="t" r="r" b="b"/>
              <a:pathLst>
                <a:path w="660" h="1027" extrusionOk="0">
                  <a:moveTo>
                    <a:pt x="324" y="0"/>
                  </a:moveTo>
                  <a:cubicBezTo>
                    <a:pt x="240" y="0"/>
                    <a:pt x="157" y="44"/>
                    <a:pt x="110" y="186"/>
                  </a:cubicBezTo>
                  <a:cubicBezTo>
                    <a:pt x="0" y="516"/>
                    <a:pt x="63" y="940"/>
                    <a:pt x="314" y="1018"/>
                  </a:cubicBezTo>
                  <a:cubicBezTo>
                    <a:pt x="333" y="1024"/>
                    <a:pt x="353" y="1026"/>
                    <a:pt x="371" y="1026"/>
                  </a:cubicBezTo>
                  <a:cubicBezTo>
                    <a:pt x="460" y="1026"/>
                    <a:pt x="540" y="968"/>
                    <a:pt x="566" y="877"/>
                  </a:cubicBezTo>
                  <a:cubicBezTo>
                    <a:pt x="597" y="783"/>
                    <a:pt x="644" y="626"/>
                    <a:pt x="660" y="421"/>
                  </a:cubicBezTo>
                  <a:cubicBezTo>
                    <a:pt x="660" y="249"/>
                    <a:pt x="566" y="76"/>
                    <a:pt x="409" y="13"/>
                  </a:cubicBezTo>
                  <a:cubicBezTo>
                    <a:pt x="381" y="5"/>
                    <a:pt x="353" y="0"/>
                    <a:pt x="324" y="0"/>
                  </a:cubicBezTo>
                  <a:close/>
                </a:path>
              </a:pathLst>
            </a:custGeom>
            <a:solidFill>
              <a:srgbClr val="FAB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875;p68">
              <a:extLst>
                <a:ext uri="{FF2B5EF4-FFF2-40B4-BE49-F238E27FC236}">
                  <a16:creationId xmlns:a16="http://schemas.microsoft.com/office/drawing/2014/main" id="{99E54AEB-3916-471F-8D4F-D5024AF349D1}"/>
                </a:ext>
              </a:extLst>
            </p:cNvPr>
            <p:cNvSpPr/>
            <p:nvPr/>
          </p:nvSpPr>
          <p:spPr>
            <a:xfrm>
              <a:off x="-646125" y="3019375"/>
              <a:ext cx="161450" cy="104875"/>
            </a:xfrm>
            <a:custGeom>
              <a:avLst/>
              <a:gdLst/>
              <a:ahLst/>
              <a:cxnLst/>
              <a:rect l="l" t="t" r="r" b="b"/>
              <a:pathLst>
                <a:path w="6458" h="4195" extrusionOk="0">
                  <a:moveTo>
                    <a:pt x="346" y="0"/>
                  </a:moveTo>
                  <a:cubicBezTo>
                    <a:pt x="157" y="0"/>
                    <a:pt x="0" y="157"/>
                    <a:pt x="32" y="361"/>
                  </a:cubicBezTo>
                  <a:lnTo>
                    <a:pt x="503" y="3912"/>
                  </a:lnTo>
                  <a:cubicBezTo>
                    <a:pt x="519" y="4085"/>
                    <a:pt x="660" y="4195"/>
                    <a:pt x="817" y="4195"/>
                  </a:cubicBezTo>
                  <a:lnTo>
                    <a:pt x="5499" y="4195"/>
                  </a:lnTo>
                  <a:cubicBezTo>
                    <a:pt x="5656" y="4195"/>
                    <a:pt x="5782" y="4085"/>
                    <a:pt x="5813" y="3928"/>
                  </a:cubicBezTo>
                  <a:lnTo>
                    <a:pt x="6426" y="377"/>
                  </a:lnTo>
                  <a:cubicBezTo>
                    <a:pt x="6457" y="173"/>
                    <a:pt x="6316" y="0"/>
                    <a:pt x="6112" y="0"/>
                  </a:cubicBezTo>
                  <a:close/>
                </a:path>
              </a:pathLst>
            </a:custGeom>
            <a:solidFill>
              <a:srgbClr val="5A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876;p68">
              <a:extLst>
                <a:ext uri="{FF2B5EF4-FFF2-40B4-BE49-F238E27FC236}">
                  <a16:creationId xmlns:a16="http://schemas.microsoft.com/office/drawing/2014/main" id="{8F758CC2-C44C-47B3-AE2A-99060097D4B9}"/>
                </a:ext>
              </a:extLst>
            </p:cNvPr>
            <p:cNvSpPr/>
            <p:nvPr/>
          </p:nvSpPr>
          <p:spPr>
            <a:xfrm>
              <a:off x="-588800" y="3048425"/>
              <a:ext cx="46775" cy="46775"/>
            </a:xfrm>
            <a:custGeom>
              <a:avLst/>
              <a:gdLst/>
              <a:ahLst/>
              <a:cxnLst/>
              <a:rect l="l" t="t" r="r" b="b"/>
              <a:pathLst>
                <a:path w="1871" h="1871" extrusionOk="0">
                  <a:moveTo>
                    <a:pt x="944" y="1"/>
                  </a:moveTo>
                  <a:cubicBezTo>
                    <a:pt x="409" y="1"/>
                    <a:pt x="1" y="409"/>
                    <a:pt x="1" y="928"/>
                  </a:cubicBezTo>
                  <a:cubicBezTo>
                    <a:pt x="1" y="1446"/>
                    <a:pt x="425" y="1870"/>
                    <a:pt x="944" y="1870"/>
                  </a:cubicBezTo>
                  <a:cubicBezTo>
                    <a:pt x="1462" y="1870"/>
                    <a:pt x="1870" y="1446"/>
                    <a:pt x="1870" y="928"/>
                  </a:cubicBezTo>
                  <a:cubicBezTo>
                    <a:pt x="1870" y="409"/>
                    <a:pt x="1462" y="1"/>
                    <a:pt x="9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877;p68">
              <a:extLst>
                <a:ext uri="{FF2B5EF4-FFF2-40B4-BE49-F238E27FC236}">
                  <a16:creationId xmlns:a16="http://schemas.microsoft.com/office/drawing/2014/main" id="{BBDF7514-B813-492B-AE5E-718A8040DA31}"/>
                </a:ext>
              </a:extLst>
            </p:cNvPr>
            <p:cNvSpPr/>
            <p:nvPr/>
          </p:nvSpPr>
          <p:spPr>
            <a:xfrm>
              <a:off x="-611575" y="2872025"/>
              <a:ext cx="86050" cy="48000"/>
            </a:xfrm>
            <a:custGeom>
              <a:avLst/>
              <a:gdLst/>
              <a:ahLst/>
              <a:cxnLst/>
              <a:rect l="l" t="t" r="r" b="b"/>
              <a:pathLst>
                <a:path w="3442" h="1920" extrusionOk="0">
                  <a:moveTo>
                    <a:pt x="1823" y="0"/>
                  </a:moveTo>
                  <a:cubicBezTo>
                    <a:pt x="1454" y="0"/>
                    <a:pt x="1179" y="128"/>
                    <a:pt x="1179" y="128"/>
                  </a:cubicBezTo>
                  <a:cubicBezTo>
                    <a:pt x="1" y="851"/>
                    <a:pt x="472" y="1919"/>
                    <a:pt x="472" y="1919"/>
                  </a:cubicBezTo>
                  <a:cubicBezTo>
                    <a:pt x="1053" y="1652"/>
                    <a:pt x="912" y="867"/>
                    <a:pt x="912" y="867"/>
                  </a:cubicBezTo>
                  <a:lnTo>
                    <a:pt x="912" y="867"/>
                  </a:lnTo>
                  <a:cubicBezTo>
                    <a:pt x="1221" y="1081"/>
                    <a:pt x="1514" y="1153"/>
                    <a:pt x="1768" y="1153"/>
                  </a:cubicBezTo>
                  <a:cubicBezTo>
                    <a:pt x="2275" y="1153"/>
                    <a:pt x="2624" y="867"/>
                    <a:pt x="2624" y="867"/>
                  </a:cubicBezTo>
                  <a:cubicBezTo>
                    <a:pt x="2624" y="1699"/>
                    <a:pt x="3143" y="1919"/>
                    <a:pt x="3143" y="1919"/>
                  </a:cubicBezTo>
                  <a:cubicBezTo>
                    <a:pt x="3441" y="1228"/>
                    <a:pt x="3049" y="662"/>
                    <a:pt x="3049" y="662"/>
                  </a:cubicBezTo>
                  <a:cubicBezTo>
                    <a:pt x="2669" y="132"/>
                    <a:pt x="2197" y="0"/>
                    <a:pt x="1823" y="0"/>
                  </a:cubicBezTo>
                  <a:close/>
                </a:path>
              </a:pathLst>
            </a:custGeom>
            <a:solidFill>
              <a:srgbClr val="885B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878;p68">
              <a:extLst>
                <a:ext uri="{FF2B5EF4-FFF2-40B4-BE49-F238E27FC236}">
                  <a16:creationId xmlns:a16="http://schemas.microsoft.com/office/drawing/2014/main" id="{7AF8C945-FB2F-46EE-896A-83B4107EBC39}"/>
                </a:ext>
              </a:extLst>
            </p:cNvPr>
            <p:cNvSpPr/>
            <p:nvPr/>
          </p:nvSpPr>
          <p:spPr>
            <a:xfrm>
              <a:off x="-602925" y="2912525"/>
              <a:ext cx="69925" cy="41600"/>
            </a:xfrm>
            <a:custGeom>
              <a:avLst/>
              <a:gdLst/>
              <a:ahLst/>
              <a:cxnLst/>
              <a:rect l="l" t="t" r="r" b="b"/>
              <a:pathLst>
                <a:path w="2797" h="1664" extrusionOk="0">
                  <a:moveTo>
                    <a:pt x="126" y="1"/>
                  </a:moveTo>
                  <a:lnTo>
                    <a:pt x="126" y="1"/>
                  </a:lnTo>
                  <a:cubicBezTo>
                    <a:pt x="126" y="1"/>
                    <a:pt x="0" y="503"/>
                    <a:pt x="566" y="1148"/>
                  </a:cubicBezTo>
                  <a:cubicBezTo>
                    <a:pt x="948" y="1595"/>
                    <a:pt x="1307" y="1663"/>
                    <a:pt x="1491" y="1663"/>
                  </a:cubicBezTo>
                  <a:cubicBezTo>
                    <a:pt x="1572" y="1663"/>
                    <a:pt x="1619" y="1650"/>
                    <a:pt x="1619" y="1650"/>
                  </a:cubicBezTo>
                  <a:cubicBezTo>
                    <a:pt x="2781" y="1226"/>
                    <a:pt x="2797" y="221"/>
                    <a:pt x="2797" y="221"/>
                  </a:cubicBezTo>
                  <a:lnTo>
                    <a:pt x="2797" y="221"/>
                  </a:lnTo>
                  <a:cubicBezTo>
                    <a:pt x="2561" y="865"/>
                    <a:pt x="1933" y="1116"/>
                    <a:pt x="1933" y="1116"/>
                  </a:cubicBezTo>
                  <a:cubicBezTo>
                    <a:pt x="1771" y="866"/>
                    <a:pt x="1604" y="785"/>
                    <a:pt x="1455" y="785"/>
                  </a:cubicBezTo>
                  <a:cubicBezTo>
                    <a:pt x="1184" y="785"/>
                    <a:pt x="974" y="1053"/>
                    <a:pt x="974" y="1053"/>
                  </a:cubicBezTo>
                  <a:cubicBezTo>
                    <a:pt x="945" y="1061"/>
                    <a:pt x="917" y="1065"/>
                    <a:pt x="890" y="1065"/>
                  </a:cubicBezTo>
                  <a:cubicBezTo>
                    <a:pt x="469" y="1065"/>
                    <a:pt x="220" y="221"/>
                    <a:pt x="220" y="221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rgbClr val="885B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879;p68">
              <a:extLst>
                <a:ext uri="{FF2B5EF4-FFF2-40B4-BE49-F238E27FC236}">
                  <a16:creationId xmlns:a16="http://schemas.microsoft.com/office/drawing/2014/main" id="{F8CFFE90-1002-4880-BB79-07574925076C}"/>
                </a:ext>
              </a:extLst>
            </p:cNvPr>
            <p:cNvSpPr/>
            <p:nvPr/>
          </p:nvSpPr>
          <p:spPr>
            <a:xfrm>
              <a:off x="-573475" y="2938050"/>
              <a:ext cx="14175" cy="12200"/>
            </a:xfrm>
            <a:custGeom>
              <a:avLst/>
              <a:gdLst/>
              <a:ahLst/>
              <a:cxnLst/>
              <a:rect l="l" t="t" r="r" b="b"/>
              <a:pathLst>
                <a:path w="567" h="488" extrusionOk="0">
                  <a:moveTo>
                    <a:pt x="283" y="1"/>
                  </a:moveTo>
                  <a:cubicBezTo>
                    <a:pt x="126" y="1"/>
                    <a:pt x="1" y="111"/>
                    <a:pt x="1" y="252"/>
                  </a:cubicBezTo>
                  <a:cubicBezTo>
                    <a:pt x="1" y="378"/>
                    <a:pt x="126" y="488"/>
                    <a:pt x="283" y="488"/>
                  </a:cubicBezTo>
                  <a:cubicBezTo>
                    <a:pt x="441" y="488"/>
                    <a:pt x="566" y="378"/>
                    <a:pt x="566" y="252"/>
                  </a:cubicBezTo>
                  <a:cubicBezTo>
                    <a:pt x="566" y="111"/>
                    <a:pt x="441" y="1"/>
                    <a:pt x="283" y="1"/>
                  </a:cubicBezTo>
                  <a:close/>
                </a:path>
              </a:pathLst>
            </a:custGeom>
            <a:solidFill>
              <a:srgbClr val="FAB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880;p68">
              <a:extLst>
                <a:ext uri="{FF2B5EF4-FFF2-40B4-BE49-F238E27FC236}">
                  <a16:creationId xmlns:a16="http://schemas.microsoft.com/office/drawing/2014/main" id="{E3D4ED37-146A-4408-8075-9E215DE6D13B}"/>
                </a:ext>
              </a:extLst>
            </p:cNvPr>
            <p:cNvSpPr/>
            <p:nvPr/>
          </p:nvSpPr>
          <p:spPr>
            <a:xfrm>
              <a:off x="-820125" y="2979925"/>
              <a:ext cx="148475" cy="77550"/>
            </a:xfrm>
            <a:custGeom>
              <a:avLst/>
              <a:gdLst/>
              <a:ahLst/>
              <a:cxnLst/>
              <a:rect l="l" t="t" r="r" b="b"/>
              <a:pathLst>
                <a:path w="5939" h="3102" extrusionOk="0">
                  <a:moveTo>
                    <a:pt x="3355" y="0"/>
                  </a:moveTo>
                  <a:cubicBezTo>
                    <a:pt x="1731" y="0"/>
                    <a:pt x="0" y="3102"/>
                    <a:pt x="0" y="3102"/>
                  </a:cubicBezTo>
                  <a:cubicBezTo>
                    <a:pt x="1870" y="2049"/>
                    <a:pt x="5939" y="1657"/>
                    <a:pt x="4132" y="274"/>
                  </a:cubicBezTo>
                  <a:cubicBezTo>
                    <a:pt x="3881" y="83"/>
                    <a:pt x="3620" y="0"/>
                    <a:pt x="3355" y="0"/>
                  </a:cubicBezTo>
                  <a:close/>
                </a:path>
              </a:pathLst>
            </a:custGeom>
            <a:solidFill>
              <a:srgbClr val="EEBD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881;p68">
              <a:extLst>
                <a:ext uri="{FF2B5EF4-FFF2-40B4-BE49-F238E27FC236}">
                  <a16:creationId xmlns:a16="http://schemas.microsoft.com/office/drawing/2014/main" id="{5B07B322-2F40-4801-91DD-F678E973BB30}"/>
                </a:ext>
              </a:extLst>
            </p:cNvPr>
            <p:cNvSpPr/>
            <p:nvPr/>
          </p:nvSpPr>
          <p:spPr>
            <a:xfrm>
              <a:off x="-967425" y="2960825"/>
              <a:ext cx="134350" cy="97450"/>
            </a:xfrm>
            <a:custGeom>
              <a:avLst/>
              <a:gdLst/>
              <a:ahLst/>
              <a:cxnLst/>
              <a:rect l="l" t="t" r="r" b="b"/>
              <a:pathLst>
                <a:path w="5374" h="3898" extrusionOk="0">
                  <a:moveTo>
                    <a:pt x="2613" y="1"/>
                  </a:moveTo>
                  <a:cubicBezTo>
                    <a:pt x="2446" y="1"/>
                    <a:pt x="2272" y="35"/>
                    <a:pt x="2090" y="111"/>
                  </a:cubicBezTo>
                  <a:cubicBezTo>
                    <a:pt x="1" y="975"/>
                    <a:pt x="3834" y="2405"/>
                    <a:pt x="5374" y="3897"/>
                  </a:cubicBezTo>
                  <a:cubicBezTo>
                    <a:pt x="5374" y="3897"/>
                    <a:pt x="4390" y="1"/>
                    <a:pt x="2613" y="1"/>
                  </a:cubicBezTo>
                  <a:close/>
                </a:path>
              </a:pathLst>
            </a:custGeom>
            <a:solidFill>
              <a:srgbClr val="EEBD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882;p68">
              <a:extLst>
                <a:ext uri="{FF2B5EF4-FFF2-40B4-BE49-F238E27FC236}">
                  <a16:creationId xmlns:a16="http://schemas.microsoft.com/office/drawing/2014/main" id="{945330EB-7DBD-4101-ADCA-843BC0DEE5E4}"/>
                </a:ext>
              </a:extLst>
            </p:cNvPr>
            <p:cNvSpPr/>
            <p:nvPr/>
          </p:nvSpPr>
          <p:spPr>
            <a:xfrm>
              <a:off x="-847625" y="2969075"/>
              <a:ext cx="47925" cy="84875"/>
            </a:xfrm>
            <a:custGeom>
              <a:avLst/>
              <a:gdLst/>
              <a:ahLst/>
              <a:cxnLst/>
              <a:rect l="l" t="t" r="r" b="b"/>
              <a:pathLst>
                <a:path w="1917" h="3395" extrusionOk="0">
                  <a:moveTo>
                    <a:pt x="1229" y="0"/>
                  </a:moveTo>
                  <a:cubicBezTo>
                    <a:pt x="1223" y="0"/>
                    <a:pt x="1217" y="0"/>
                    <a:pt x="1210" y="1"/>
                  </a:cubicBezTo>
                  <a:cubicBezTo>
                    <a:pt x="487" y="80"/>
                    <a:pt x="0" y="928"/>
                    <a:pt x="1022" y="3395"/>
                  </a:cubicBezTo>
                  <a:cubicBezTo>
                    <a:pt x="1022" y="3395"/>
                    <a:pt x="1917" y="0"/>
                    <a:pt x="1229" y="0"/>
                  </a:cubicBezTo>
                  <a:close/>
                </a:path>
              </a:pathLst>
            </a:custGeom>
            <a:solidFill>
              <a:srgbClr val="EEBD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883;p68">
              <a:extLst>
                <a:ext uri="{FF2B5EF4-FFF2-40B4-BE49-F238E27FC236}">
                  <a16:creationId xmlns:a16="http://schemas.microsoft.com/office/drawing/2014/main" id="{A6AED546-AA71-4550-88DF-27B499234258}"/>
                </a:ext>
              </a:extLst>
            </p:cNvPr>
            <p:cNvSpPr/>
            <p:nvPr/>
          </p:nvSpPr>
          <p:spPr>
            <a:xfrm>
              <a:off x="-1065225" y="2754200"/>
              <a:ext cx="77450" cy="84125"/>
            </a:xfrm>
            <a:custGeom>
              <a:avLst/>
              <a:gdLst/>
              <a:ahLst/>
              <a:cxnLst/>
              <a:rect l="l" t="t" r="r" b="b"/>
              <a:pathLst>
                <a:path w="3098" h="3365" extrusionOk="0">
                  <a:moveTo>
                    <a:pt x="1641" y="1"/>
                  </a:moveTo>
                  <a:cubicBezTo>
                    <a:pt x="1619" y="1"/>
                    <a:pt x="1596" y="1"/>
                    <a:pt x="1572" y="2"/>
                  </a:cubicBezTo>
                  <a:cubicBezTo>
                    <a:pt x="1" y="65"/>
                    <a:pt x="613" y="3364"/>
                    <a:pt x="613" y="3364"/>
                  </a:cubicBezTo>
                  <a:cubicBezTo>
                    <a:pt x="1139" y="1987"/>
                    <a:pt x="3098" y="1"/>
                    <a:pt x="1641" y="1"/>
                  </a:cubicBezTo>
                  <a:close/>
                </a:path>
              </a:pathLst>
            </a:custGeom>
            <a:solidFill>
              <a:srgbClr val="5A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884;p68">
              <a:extLst>
                <a:ext uri="{FF2B5EF4-FFF2-40B4-BE49-F238E27FC236}">
                  <a16:creationId xmlns:a16="http://schemas.microsoft.com/office/drawing/2014/main" id="{CC8A1516-6E83-40E6-8AEE-3377DF6F69B9}"/>
                </a:ext>
              </a:extLst>
            </p:cNvPr>
            <p:cNvSpPr/>
            <p:nvPr/>
          </p:nvSpPr>
          <p:spPr>
            <a:xfrm>
              <a:off x="-1150675" y="2817475"/>
              <a:ext cx="94125" cy="31975"/>
            </a:xfrm>
            <a:custGeom>
              <a:avLst/>
              <a:gdLst/>
              <a:ahLst/>
              <a:cxnLst/>
              <a:rect l="l" t="t" r="r" b="b"/>
              <a:pathLst>
                <a:path w="3765" h="1279" extrusionOk="0">
                  <a:moveTo>
                    <a:pt x="1227" y="1"/>
                  </a:moveTo>
                  <a:cubicBezTo>
                    <a:pt x="847" y="1"/>
                    <a:pt x="517" y="136"/>
                    <a:pt x="324" y="503"/>
                  </a:cubicBezTo>
                  <a:cubicBezTo>
                    <a:pt x="1" y="1115"/>
                    <a:pt x="333" y="1279"/>
                    <a:pt x="933" y="1279"/>
                  </a:cubicBezTo>
                  <a:cubicBezTo>
                    <a:pt x="1627" y="1279"/>
                    <a:pt x="2680" y="1060"/>
                    <a:pt x="3495" y="1060"/>
                  </a:cubicBezTo>
                  <a:cubicBezTo>
                    <a:pt x="3588" y="1060"/>
                    <a:pt x="3678" y="1063"/>
                    <a:pt x="3764" y="1069"/>
                  </a:cubicBezTo>
                  <a:cubicBezTo>
                    <a:pt x="3764" y="1069"/>
                    <a:pt x="2295" y="1"/>
                    <a:pt x="1227" y="1"/>
                  </a:cubicBezTo>
                  <a:close/>
                </a:path>
              </a:pathLst>
            </a:custGeom>
            <a:solidFill>
              <a:srgbClr val="5A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885;p68">
              <a:extLst>
                <a:ext uri="{FF2B5EF4-FFF2-40B4-BE49-F238E27FC236}">
                  <a16:creationId xmlns:a16="http://schemas.microsoft.com/office/drawing/2014/main" id="{F598EEF3-71B4-4864-A378-8C7BEC5CCFD1}"/>
                </a:ext>
              </a:extLst>
            </p:cNvPr>
            <p:cNvSpPr/>
            <p:nvPr/>
          </p:nvSpPr>
          <p:spPr>
            <a:xfrm>
              <a:off x="-1096650" y="2788625"/>
              <a:ext cx="44025" cy="48525"/>
            </a:xfrm>
            <a:custGeom>
              <a:avLst/>
              <a:gdLst/>
              <a:ahLst/>
              <a:cxnLst/>
              <a:rect l="l" t="t" r="r" b="b"/>
              <a:pathLst>
                <a:path w="1761" h="1941" extrusionOk="0">
                  <a:moveTo>
                    <a:pt x="450" y="0"/>
                  </a:moveTo>
                  <a:cubicBezTo>
                    <a:pt x="417" y="0"/>
                    <a:pt x="388" y="12"/>
                    <a:pt x="362" y="39"/>
                  </a:cubicBezTo>
                  <a:cubicBezTo>
                    <a:pt x="1" y="401"/>
                    <a:pt x="126" y="1060"/>
                    <a:pt x="1760" y="1940"/>
                  </a:cubicBezTo>
                  <a:cubicBezTo>
                    <a:pt x="1760" y="1940"/>
                    <a:pt x="858" y="0"/>
                    <a:pt x="450" y="0"/>
                  </a:cubicBezTo>
                  <a:close/>
                </a:path>
              </a:pathLst>
            </a:custGeom>
            <a:solidFill>
              <a:srgbClr val="5A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51"/>
          <p:cNvSpPr txBox="1">
            <a:spLocks noGrp="1"/>
          </p:cNvSpPr>
          <p:nvPr>
            <p:ph type="title"/>
          </p:nvPr>
        </p:nvSpPr>
        <p:spPr>
          <a:xfrm>
            <a:off x="787200" y="749840"/>
            <a:ext cx="378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B0F0"/>
                </a:solidFill>
              </a:rPr>
              <a:t>Q&amp;A  Sessions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743" name="Google Shape;743;p5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Q&amp;A Sessions will be kept for improving students self-confident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grpSp>
        <p:nvGrpSpPr>
          <p:cNvPr id="744" name="Google Shape;744;p51"/>
          <p:cNvGrpSpPr/>
          <p:nvPr/>
        </p:nvGrpSpPr>
        <p:grpSpPr>
          <a:xfrm>
            <a:off x="887053" y="3851399"/>
            <a:ext cx="1096770" cy="505680"/>
            <a:chOff x="887053" y="3851399"/>
            <a:chExt cx="1096770" cy="505680"/>
          </a:xfrm>
        </p:grpSpPr>
        <p:grpSp>
          <p:nvGrpSpPr>
            <p:cNvPr id="745" name="Google Shape;745;p51"/>
            <p:cNvGrpSpPr/>
            <p:nvPr/>
          </p:nvGrpSpPr>
          <p:grpSpPr>
            <a:xfrm flipH="1">
              <a:off x="887053" y="4038712"/>
              <a:ext cx="667845" cy="318367"/>
              <a:chOff x="787200" y="4030950"/>
              <a:chExt cx="787275" cy="375300"/>
            </a:xfrm>
          </p:grpSpPr>
          <p:sp>
            <p:nvSpPr>
              <p:cNvPr id="746" name="Google Shape;746;p51"/>
              <p:cNvSpPr/>
              <p:nvPr/>
            </p:nvSpPr>
            <p:spPr>
              <a:xfrm>
                <a:off x="787200" y="4185450"/>
                <a:ext cx="220800" cy="2208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51"/>
              <p:cNvSpPr/>
              <p:nvPr/>
            </p:nvSpPr>
            <p:spPr>
              <a:xfrm>
                <a:off x="1199175" y="4030950"/>
                <a:ext cx="375300" cy="375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48" name="Google Shape;748;p51"/>
            <p:cNvSpPr/>
            <p:nvPr/>
          </p:nvSpPr>
          <p:spPr>
            <a:xfrm flipH="1">
              <a:off x="1796624" y="3851399"/>
              <a:ext cx="187200" cy="18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9" name="Google Shape;749;p51"/>
          <p:cNvGrpSpPr/>
          <p:nvPr/>
        </p:nvGrpSpPr>
        <p:grpSpPr>
          <a:xfrm>
            <a:off x="3751148" y="1015036"/>
            <a:ext cx="4660873" cy="3236585"/>
            <a:chOff x="3751148" y="1015036"/>
            <a:chExt cx="4660873" cy="3236585"/>
          </a:xfrm>
        </p:grpSpPr>
        <p:grpSp>
          <p:nvGrpSpPr>
            <p:cNvPr id="750" name="Google Shape;750;p51"/>
            <p:cNvGrpSpPr/>
            <p:nvPr/>
          </p:nvGrpSpPr>
          <p:grpSpPr>
            <a:xfrm>
              <a:off x="3751148" y="1015036"/>
              <a:ext cx="4660873" cy="3236585"/>
              <a:chOff x="3751148" y="1015036"/>
              <a:chExt cx="4660873" cy="3236585"/>
            </a:xfrm>
          </p:grpSpPr>
          <p:grpSp>
            <p:nvGrpSpPr>
              <p:cNvPr id="751" name="Google Shape;751;p51"/>
              <p:cNvGrpSpPr/>
              <p:nvPr/>
            </p:nvGrpSpPr>
            <p:grpSpPr>
              <a:xfrm>
                <a:off x="3751148" y="3677468"/>
                <a:ext cx="4660873" cy="574154"/>
                <a:chOff x="4310875" y="3765875"/>
                <a:chExt cx="3945212" cy="485994"/>
              </a:xfrm>
            </p:grpSpPr>
            <p:sp>
              <p:nvSpPr>
                <p:cNvPr id="752" name="Google Shape;752;p51"/>
                <p:cNvSpPr/>
                <p:nvPr/>
              </p:nvSpPr>
              <p:spPr>
                <a:xfrm>
                  <a:off x="4310875" y="3765875"/>
                  <a:ext cx="3122915" cy="485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45" h="10973" extrusionOk="0">
                      <a:moveTo>
                        <a:pt x="21523" y="0"/>
                      </a:moveTo>
                      <a:cubicBezTo>
                        <a:pt x="9650" y="0"/>
                        <a:pt x="1" y="2448"/>
                        <a:pt x="1" y="5486"/>
                      </a:cubicBezTo>
                      <a:cubicBezTo>
                        <a:pt x="1" y="8496"/>
                        <a:pt x="9650" y="10972"/>
                        <a:pt x="21523" y="10972"/>
                      </a:cubicBezTo>
                      <a:cubicBezTo>
                        <a:pt x="33395" y="10972"/>
                        <a:pt x="43045" y="8496"/>
                        <a:pt x="43045" y="5486"/>
                      </a:cubicBezTo>
                      <a:cubicBezTo>
                        <a:pt x="43045" y="2448"/>
                        <a:pt x="33395" y="0"/>
                        <a:pt x="21523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3" name="Google Shape;753;p51"/>
                <p:cNvSpPr/>
                <p:nvPr/>
              </p:nvSpPr>
              <p:spPr>
                <a:xfrm>
                  <a:off x="5931913" y="3771709"/>
                  <a:ext cx="2324174" cy="477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746" h="11648" extrusionOk="0">
                      <a:moveTo>
                        <a:pt x="1042" y="1"/>
                      </a:moveTo>
                      <a:cubicBezTo>
                        <a:pt x="254" y="310"/>
                        <a:pt x="1" y="1267"/>
                        <a:pt x="507" y="1914"/>
                      </a:cubicBezTo>
                      <a:lnTo>
                        <a:pt x="5740" y="8778"/>
                      </a:lnTo>
                      <a:cubicBezTo>
                        <a:pt x="7119" y="10579"/>
                        <a:pt x="9285" y="11648"/>
                        <a:pt x="11564" y="11648"/>
                      </a:cubicBezTo>
                      <a:lnTo>
                        <a:pt x="55114" y="11648"/>
                      </a:lnTo>
                      <a:cubicBezTo>
                        <a:pt x="56183" y="11648"/>
                        <a:pt x="56746" y="10382"/>
                        <a:pt x="56043" y="9594"/>
                      </a:cubicBezTo>
                      <a:lnTo>
                        <a:pt x="47462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4" name="Google Shape;754;p51"/>
                <p:cNvSpPr/>
                <p:nvPr/>
              </p:nvSpPr>
              <p:spPr>
                <a:xfrm>
                  <a:off x="5783850" y="4005075"/>
                  <a:ext cx="714000" cy="2436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55" name="Google Shape;755;p51"/>
              <p:cNvGrpSpPr/>
              <p:nvPr/>
            </p:nvGrpSpPr>
            <p:grpSpPr>
              <a:xfrm>
                <a:off x="5603497" y="1015036"/>
                <a:ext cx="2507667" cy="3131172"/>
                <a:chOff x="6811875" y="2571750"/>
                <a:chExt cx="1295550" cy="1617675"/>
              </a:xfrm>
            </p:grpSpPr>
            <p:sp>
              <p:nvSpPr>
                <p:cNvPr id="756" name="Google Shape;756;p51"/>
                <p:cNvSpPr/>
                <p:nvPr/>
              </p:nvSpPr>
              <p:spPr>
                <a:xfrm>
                  <a:off x="6813975" y="3695675"/>
                  <a:ext cx="1292050" cy="49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82" h="19750" extrusionOk="0">
                      <a:moveTo>
                        <a:pt x="6218" y="0"/>
                      </a:moveTo>
                      <a:cubicBezTo>
                        <a:pt x="6218" y="0"/>
                        <a:pt x="1" y="760"/>
                        <a:pt x="1492" y="6302"/>
                      </a:cubicBezTo>
                      <a:cubicBezTo>
                        <a:pt x="2111" y="8525"/>
                        <a:pt x="9285" y="15980"/>
                        <a:pt x="10832" y="17556"/>
                      </a:cubicBezTo>
                      <a:cubicBezTo>
                        <a:pt x="11873" y="18878"/>
                        <a:pt x="13476" y="19694"/>
                        <a:pt x="15193" y="19750"/>
                      </a:cubicBezTo>
                      <a:lnTo>
                        <a:pt x="50641" y="19750"/>
                      </a:lnTo>
                      <a:cubicBezTo>
                        <a:pt x="51681" y="19694"/>
                        <a:pt x="51681" y="18174"/>
                        <a:pt x="50641" y="18118"/>
                      </a:cubicBezTo>
                      <a:lnTo>
                        <a:pt x="15361" y="18118"/>
                      </a:lnTo>
                      <a:cubicBezTo>
                        <a:pt x="13083" y="18118"/>
                        <a:pt x="11226" y="16261"/>
                        <a:pt x="11226" y="13983"/>
                      </a:cubicBezTo>
                      <a:cubicBezTo>
                        <a:pt x="11226" y="11676"/>
                        <a:pt x="13083" y="9847"/>
                        <a:pt x="15361" y="9847"/>
                      </a:cubicBezTo>
                      <a:lnTo>
                        <a:pt x="50641" y="9847"/>
                      </a:lnTo>
                      <a:cubicBezTo>
                        <a:pt x="51681" y="9763"/>
                        <a:pt x="51681" y="8272"/>
                        <a:pt x="50641" y="8187"/>
                      </a:cubicBezTo>
                      <a:lnTo>
                        <a:pt x="50612" y="8187"/>
                      </a:lnTo>
                      <a:lnTo>
                        <a:pt x="50725" y="7906"/>
                      </a:lnTo>
                      <a:lnTo>
                        <a:pt x="35927" y="0"/>
                      </a:lnTo>
                      <a:close/>
                    </a:path>
                  </a:pathLst>
                </a:custGeom>
                <a:solidFill>
                  <a:srgbClr val="E562A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7" name="Google Shape;757;p51"/>
                <p:cNvSpPr/>
                <p:nvPr/>
              </p:nvSpPr>
              <p:spPr>
                <a:xfrm>
                  <a:off x="7098125" y="3921450"/>
                  <a:ext cx="1002975" cy="78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119" h="3152" extrusionOk="0">
                      <a:moveTo>
                        <a:pt x="3995" y="0"/>
                      </a:moveTo>
                      <a:cubicBezTo>
                        <a:pt x="2150" y="0"/>
                        <a:pt x="520" y="1241"/>
                        <a:pt x="30" y="3035"/>
                      </a:cubicBezTo>
                      <a:lnTo>
                        <a:pt x="30" y="3035"/>
                      </a:lnTo>
                      <a:cubicBezTo>
                        <a:pt x="734" y="1715"/>
                        <a:pt x="2083" y="872"/>
                        <a:pt x="3601" y="816"/>
                      </a:cubicBezTo>
                      <a:cubicBezTo>
                        <a:pt x="3742" y="788"/>
                        <a:pt x="3855" y="788"/>
                        <a:pt x="3995" y="788"/>
                      </a:cubicBezTo>
                      <a:lnTo>
                        <a:pt x="39275" y="788"/>
                      </a:lnTo>
                      <a:cubicBezTo>
                        <a:pt x="39725" y="788"/>
                        <a:pt x="40090" y="450"/>
                        <a:pt x="40119" y="0"/>
                      </a:cubicBezTo>
                      <a:close/>
                      <a:moveTo>
                        <a:pt x="30" y="3035"/>
                      </a:moveTo>
                      <a:cubicBezTo>
                        <a:pt x="30" y="3036"/>
                        <a:pt x="29" y="3037"/>
                        <a:pt x="29" y="3039"/>
                      </a:cubicBezTo>
                      <a:cubicBezTo>
                        <a:pt x="29" y="3040"/>
                        <a:pt x="29" y="3041"/>
                        <a:pt x="28" y="3042"/>
                      </a:cubicBezTo>
                      <a:lnTo>
                        <a:pt x="28" y="3042"/>
                      </a:lnTo>
                      <a:cubicBezTo>
                        <a:pt x="29" y="3040"/>
                        <a:pt x="30" y="3038"/>
                        <a:pt x="30" y="3035"/>
                      </a:cubicBezTo>
                      <a:close/>
                      <a:moveTo>
                        <a:pt x="28" y="3042"/>
                      </a:moveTo>
                      <a:cubicBezTo>
                        <a:pt x="24" y="3060"/>
                        <a:pt x="19" y="3077"/>
                        <a:pt x="14" y="3095"/>
                      </a:cubicBezTo>
                      <a:lnTo>
                        <a:pt x="14" y="3095"/>
                      </a:lnTo>
                      <a:cubicBezTo>
                        <a:pt x="21" y="3075"/>
                        <a:pt x="27" y="3056"/>
                        <a:pt x="28" y="3042"/>
                      </a:cubicBezTo>
                      <a:close/>
                      <a:moveTo>
                        <a:pt x="14" y="3095"/>
                      </a:moveTo>
                      <a:lnTo>
                        <a:pt x="14" y="3095"/>
                      </a:lnTo>
                      <a:cubicBezTo>
                        <a:pt x="7" y="3116"/>
                        <a:pt x="0" y="3137"/>
                        <a:pt x="0" y="3151"/>
                      </a:cubicBezTo>
                      <a:cubicBezTo>
                        <a:pt x="5" y="3132"/>
                        <a:pt x="10" y="3114"/>
                        <a:pt x="14" y="3095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8" name="Google Shape;758;p51"/>
                <p:cNvSpPr/>
                <p:nvPr/>
              </p:nvSpPr>
              <p:spPr>
                <a:xfrm>
                  <a:off x="7083350" y="3941825"/>
                  <a:ext cx="996650" cy="20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66" h="8273" extrusionOk="0">
                      <a:moveTo>
                        <a:pt x="4305" y="1"/>
                      </a:moveTo>
                      <a:cubicBezTo>
                        <a:pt x="2758" y="1"/>
                        <a:pt x="1351" y="873"/>
                        <a:pt x="620" y="2224"/>
                      </a:cubicBezTo>
                      <a:cubicBezTo>
                        <a:pt x="1" y="3433"/>
                        <a:pt x="1" y="4840"/>
                        <a:pt x="620" y="6050"/>
                      </a:cubicBezTo>
                      <a:cubicBezTo>
                        <a:pt x="1351" y="7428"/>
                        <a:pt x="2758" y="8272"/>
                        <a:pt x="4305" y="8272"/>
                      </a:cubicBezTo>
                      <a:lnTo>
                        <a:pt x="39866" y="8272"/>
                      </a:lnTo>
                      <a:lnTo>
                        <a:pt x="3986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9" name="Google Shape;759;p51"/>
                <p:cNvSpPr/>
                <p:nvPr/>
              </p:nvSpPr>
              <p:spPr>
                <a:xfrm>
                  <a:off x="7191900" y="3990350"/>
                  <a:ext cx="88810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24" h="568" extrusionOk="0">
                      <a:moveTo>
                        <a:pt x="387" y="0"/>
                      </a:moveTo>
                      <a:cubicBezTo>
                        <a:pt x="8" y="0"/>
                        <a:pt x="0" y="567"/>
                        <a:pt x="363" y="567"/>
                      </a:cubicBezTo>
                      <a:cubicBezTo>
                        <a:pt x="379" y="567"/>
                        <a:pt x="396" y="566"/>
                        <a:pt x="413" y="564"/>
                      </a:cubicBezTo>
                      <a:lnTo>
                        <a:pt x="35524" y="564"/>
                      </a:lnTo>
                      <a:lnTo>
                        <a:pt x="35524" y="1"/>
                      </a:lnTo>
                      <a:lnTo>
                        <a:pt x="413" y="1"/>
                      </a:lnTo>
                      <a:cubicBezTo>
                        <a:pt x="404" y="1"/>
                        <a:pt x="395" y="0"/>
                        <a:pt x="387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0" name="Google Shape;760;p51"/>
                <p:cNvSpPr/>
                <p:nvPr/>
              </p:nvSpPr>
              <p:spPr>
                <a:xfrm>
                  <a:off x="7191900" y="4038175"/>
                  <a:ext cx="88810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24" h="568" extrusionOk="0">
                      <a:moveTo>
                        <a:pt x="387" y="0"/>
                      </a:moveTo>
                      <a:cubicBezTo>
                        <a:pt x="8" y="0"/>
                        <a:pt x="0" y="567"/>
                        <a:pt x="363" y="567"/>
                      </a:cubicBezTo>
                      <a:cubicBezTo>
                        <a:pt x="379" y="567"/>
                        <a:pt x="396" y="566"/>
                        <a:pt x="413" y="564"/>
                      </a:cubicBezTo>
                      <a:lnTo>
                        <a:pt x="35524" y="564"/>
                      </a:lnTo>
                      <a:lnTo>
                        <a:pt x="35524" y="1"/>
                      </a:lnTo>
                      <a:lnTo>
                        <a:pt x="413" y="1"/>
                      </a:lnTo>
                      <a:cubicBezTo>
                        <a:pt x="404" y="1"/>
                        <a:pt x="395" y="0"/>
                        <a:pt x="387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1" name="Google Shape;761;p51"/>
                <p:cNvSpPr/>
                <p:nvPr/>
              </p:nvSpPr>
              <p:spPr>
                <a:xfrm>
                  <a:off x="7191900" y="4086000"/>
                  <a:ext cx="88810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24" h="568" extrusionOk="0">
                      <a:moveTo>
                        <a:pt x="387" y="0"/>
                      </a:moveTo>
                      <a:cubicBezTo>
                        <a:pt x="8" y="0"/>
                        <a:pt x="0" y="567"/>
                        <a:pt x="363" y="567"/>
                      </a:cubicBezTo>
                      <a:cubicBezTo>
                        <a:pt x="379" y="567"/>
                        <a:pt x="396" y="566"/>
                        <a:pt x="413" y="564"/>
                      </a:cubicBezTo>
                      <a:lnTo>
                        <a:pt x="35524" y="564"/>
                      </a:lnTo>
                      <a:lnTo>
                        <a:pt x="35524" y="1"/>
                      </a:lnTo>
                      <a:lnTo>
                        <a:pt x="413" y="1"/>
                      </a:lnTo>
                      <a:cubicBezTo>
                        <a:pt x="404" y="1"/>
                        <a:pt x="395" y="0"/>
                        <a:pt x="387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2" name="Google Shape;762;p51"/>
                <p:cNvSpPr/>
                <p:nvPr/>
              </p:nvSpPr>
              <p:spPr>
                <a:xfrm>
                  <a:off x="6811875" y="3405200"/>
                  <a:ext cx="1294150" cy="49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66" h="19807" extrusionOk="0">
                      <a:moveTo>
                        <a:pt x="6218" y="0"/>
                      </a:moveTo>
                      <a:cubicBezTo>
                        <a:pt x="6218" y="0"/>
                        <a:pt x="0" y="760"/>
                        <a:pt x="1491" y="6274"/>
                      </a:cubicBezTo>
                      <a:cubicBezTo>
                        <a:pt x="2138" y="8609"/>
                        <a:pt x="9988" y="16711"/>
                        <a:pt x="11000" y="17724"/>
                      </a:cubicBezTo>
                      <a:cubicBezTo>
                        <a:pt x="12069" y="19018"/>
                        <a:pt x="13617" y="19778"/>
                        <a:pt x="15277" y="19806"/>
                      </a:cubicBezTo>
                      <a:lnTo>
                        <a:pt x="50725" y="19806"/>
                      </a:lnTo>
                      <a:cubicBezTo>
                        <a:pt x="51765" y="19750"/>
                        <a:pt x="51765" y="18231"/>
                        <a:pt x="50725" y="18174"/>
                      </a:cubicBezTo>
                      <a:lnTo>
                        <a:pt x="15445" y="18174"/>
                      </a:lnTo>
                      <a:cubicBezTo>
                        <a:pt x="13167" y="18174"/>
                        <a:pt x="11310" y="16318"/>
                        <a:pt x="11310" y="14039"/>
                      </a:cubicBezTo>
                      <a:cubicBezTo>
                        <a:pt x="11310" y="11760"/>
                        <a:pt x="13167" y="9903"/>
                        <a:pt x="15445" y="9903"/>
                      </a:cubicBezTo>
                      <a:lnTo>
                        <a:pt x="50725" y="9903"/>
                      </a:lnTo>
                      <a:cubicBezTo>
                        <a:pt x="51765" y="9819"/>
                        <a:pt x="51765" y="8328"/>
                        <a:pt x="50725" y="8243"/>
                      </a:cubicBezTo>
                      <a:lnTo>
                        <a:pt x="50584" y="8243"/>
                      </a:lnTo>
                      <a:lnTo>
                        <a:pt x="50753" y="7906"/>
                      </a:lnTo>
                      <a:lnTo>
                        <a:pt x="35926" y="0"/>
                      </a:lnTo>
                      <a:close/>
                    </a:path>
                  </a:pathLst>
                </a:custGeom>
                <a:solidFill>
                  <a:srgbClr val="5ABEC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3" name="Google Shape;763;p51"/>
                <p:cNvSpPr/>
                <p:nvPr/>
              </p:nvSpPr>
              <p:spPr>
                <a:xfrm>
                  <a:off x="7098125" y="3633075"/>
                  <a:ext cx="1002975" cy="7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119" h="3124" extrusionOk="0">
                      <a:moveTo>
                        <a:pt x="3995" y="0"/>
                      </a:moveTo>
                      <a:cubicBezTo>
                        <a:pt x="2150" y="0"/>
                        <a:pt x="520" y="1214"/>
                        <a:pt x="30" y="3007"/>
                      </a:cubicBezTo>
                      <a:lnTo>
                        <a:pt x="30" y="3007"/>
                      </a:lnTo>
                      <a:cubicBezTo>
                        <a:pt x="734" y="1659"/>
                        <a:pt x="2112" y="816"/>
                        <a:pt x="3630" y="788"/>
                      </a:cubicBezTo>
                      <a:cubicBezTo>
                        <a:pt x="3770" y="788"/>
                        <a:pt x="3883" y="760"/>
                        <a:pt x="3995" y="760"/>
                      </a:cubicBezTo>
                      <a:lnTo>
                        <a:pt x="39275" y="760"/>
                      </a:lnTo>
                      <a:cubicBezTo>
                        <a:pt x="39725" y="760"/>
                        <a:pt x="40090" y="422"/>
                        <a:pt x="40119" y="0"/>
                      </a:cubicBezTo>
                      <a:close/>
                      <a:moveTo>
                        <a:pt x="30" y="3007"/>
                      </a:moveTo>
                      <a:lnTo>
                        <a:pt x="30" y="3007"/>
                      </a:lnTo>
                      <a:cubicBezTo>
                        <a:pt x="30" y="3009"/>
                        <a:pt x="29" y="3010"/>
                        <a:pt x="29" y="3011"/>
                      </a:cubicBezTo>
                      <a:lnTo>
                        <a:pt x="15" y="3066"/>
                      </a:lnTo>
                      <a:lnTo>
                        <a:pt x="15" y="3066"/>
                      </a:lnTo>
                      <a:cubicBezTo>
                        <a:pt x="20" y="3046"/>
                        <a:pt x="25" y="3027"/>
                        <a:pt x="30" y="3007"/>
                      </a:cubicBezTo>
                      <a:close/>
                      <a:moveTo>
                        <a:pt x="15" y="3066"/>
                      </a:moveTo>
                      <a:cubicBezTo>
                        <a:pt x="10" y="3085"/>
                        <a:pt x="5" y="3104"/>
                        <a:pt x="0" y="3123"/>
                      </a:cubicBezTo>
                      <a:lnTo>
                        <a:pt x="15" y="3066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4" name="Google Shape;764;p51"/>
                <p:cNvSpPr/>
                <p:nvPr/>
              </p:nvSpPr>
              <p:spPr>
                <a:xfrm>
                  <a:off x="7083350" y="3652775"/>
                  <a:ext cx="996650" cy="206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66" h="8272" extrusionOk="0">
                      <a:moveTo>
                        <a:pt x="4305" y="0"/>
                      </a:moveTo>
                      <a:cubicBezTo>
                        <a:pt x="2758" y="0"/>
                        <a:pt x="1351" y="872"/>
                        <a:pt x="620" y="2223"/>
                      </a:cubicBezTo>
                      <a:cubicBezTo>
                        <a:pt x="1" y="3432"/>
                        <a:pt x="1" y="4839"/>
                        <a:pt x="620" y="6049"/>
                      </a:cubicBezTo>
                      <a:cubicBezTo>
                        <a:pt x="1351" y="7427"/>
                        <a:pt x="2758" y="8271"/>
                        <a:pt x="4305" y="8271"/>
                      </a:cubicBezTo>
                      <a:lnTo>
                        <a:pt x="39866" y="8271"/>
                      </a:lnTo>
                      <a:lnTo>
                        <a:pt x="3986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5" name="Google Shape;765;p51"/>
                <p:cNvSpPr/>
                <p:nvPr/>
              </p:nvSpPr>
              <p:spPr>
                <a:xfrm>
                  <a:off x="7191900" y="3701275"/>
                  <a:ext cx="88810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24" h="568" extrusionOk="0">
                      <a:moveTo>
                        <a:pt x="387" y="1"/>
                      </a:moveTo>
                      <a:cubicBezTo>
                        <a:pt x="8" y="1"/>
                        <a:pt x="0" y="568"/>
                        <a:pt x="363" y="568"/>
                      </a:cubicBezTo>
                      <a:cubicBezTo>
                        <a:pt x="379" y="568"/>
                        <a:pt x="396" y="566"/>
                        <a:pt x="413" y="564"/>
                      </a:cubicBezTo>
                      <a:lnTo>
                        <a:pt x="35524" y="564"/>
                      </a:lnTo>
                      <a:lnTo>
                        <a:pt x="35524" y="1"/>
                      </a:lnTo>
                      <a:lnTo>
                        <a:pt x="413" y="1"/>
                      </a:lnTo>
                      <a:cubicBezTo>
                        <a:pt x="404" y="1"/>
                        <a:pt x="395" y="1"/>
                        <a:pt x="387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6" name="Google Shape;766;p51"/>
                <p:cNvSpPr/>
                <p:nvPr/>
              </p:nvSpPr>
              <p:spPr>
                <a:xfrm>
                  <a:off x="7191900" y="3749100"/>
                  <a:ext cx="88810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24" h="568" extrusionOk="0">
                      <a:moveTo>
                        <a:pt x="387" y="1"/>
                      </a:moveTo>
                      <a:cubicBezTo>
                        <a:pt x="8" y="1"/>
                        <a:pt x="0" y="568"/>
                        <a:pt x="363" y="568"/>
                      </a:cubicBezTo>
                      <a:cubicBezTo>
                        <a:pt x="379" y="568"/>
                        <a:pt x="396" y="566"/>
                        <a:pt x="413" y="564"/>
                      </a:cubicBezTo>
                      <a:lnTo>
                        <a:pt x="35524" y="564"/>
                      </a:lnTo>
                      <a:lnTo>
                        <a:pt x="35524" y="1"/>
                      </a:lnTo>
                      <a:lnTo>
                        <a:pt x="413" y="1"/>
                      </a:lnTo>
                      <a:cubicBezTo>
                        <a:pt x="404" y="1"/>
                        <a:pt x="395" y="1"/>
                        <a:pt x="387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7" name="Google Shape;767;p51"/>
                <p:cNvSpPr/>
                <p:nvPr/>
              </p:nvSpPr>
              <p:spPr>
                <a:xfrm>
                  <a:off x="7191900" y="3796925"/>
                  <a:ext cx="88810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24" h="568" extrusionOk="0">
                      <a:moveTo>
                        <a:pt x="387" y="1"/>
                      </a:moveTo>
                      <a:cubicBezTo>
                        <a:pt x="8" y="1"/>
                        <a:pt x="0" y="568"/>
                        <a:pt x="363" y="568"/>
                      </a:cubicBezTo>
                      <a:cubicBezTo>
                        <a:pt x="379" y="568"/>
                        <a:pt x="396" y="567"/>
                        <a:pt x="413" y="564"/>
                      </a:cubicBezTo>
                      <a:lnTo>
                        <a:pt x="35524" y="564"/>
                      </a:lnTo>
                      <a:lnTo>
                        <a:pt x="35524" y="2"/>
                      </a:lnTo>
                      <a:lnTo>
                        <a:pt x="413" y="2"/>
                      </a:lnTo>
                      <a:cubicBezTo>
                        <a:pt x="404" y="1"/>
                        <a:pt x="395" y="1"/>
                        <a:pt x="387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8" name="Google Shape;768;p51"/>
                <p:cNvSpPr/>
                <p:nvPr/>
              </p:nvSpPr>
              <p:spPr>
                <a:xfrm>
                  <a:off x="7083350" y="3363700"/>
                  <a:ext cx="996650" cy="206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66" h="8272" extrusionOk="0">
                      <a:moveTo>
                        <a:pt x="4305" y="0"/>
                      </a:moveTo>
                      <a:cubicBezTo>
                        <a:pt x="2758" y="0"/>
                        <a:pt x="1351" y="873"/>
                        <a:pt x="620" y="2223"/>
                      </a:cubicBezTo>
                      <a:cubicBezTo>
                        <a:pt x="1" y="3433"/>
                        <a:pt x="1" y="4839"/>
                        <a:pt x="620" y="6049"/>
                      </a:cubicBezTo>
                      <a:cubicBezTo>
                        <a:pt x="1351" y="7428"/>
                        <a:pt x="2758" y="8272"/>
                        <a:pt x="4305" y="8272"/>
                      </a:cubicBezTo>
                      <a:lnTo>
                        <a:pt x="39866" y="8272"/>
                      </a:lnTo>
                      <a:lnTo>
                        <a:pt x="3986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9" name="Google Shape;769;p51"/>
                <p:cNvSpPr/>
                <p:nvPr/>
              </p:nvSpPr>
              <p:spPr>
                <a:xfrm>
                  <a:off x="6823825" y="3129500"/>
                  <a:ext cx="1283600" cy="48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44" h="19272" extrusionOk="0">
                      <a:moveTo>
                        <a:pt x="6218" y="0"/>
                      </a:moveTo>
                      <a:cubicBezTo>
                        <a:pt x="6218" y="0"/>
                        <a:pt x="0" y="731"/>
                        <a:pt x="1520" y="6246"/>
                      </a:cubicBezTo>
                      <a:cubicBezTo>
                        <a:pt x="1942" y="7821"/>
                        <a:pt x="5655" y="12013"/>
                        <a:pt x="8328" y="14883"/>
                      </a:cubicBezTo>
                      <a:cubicBezTo>
                        <a:pt x="8356" y="14911"/>
                        <a:pt x="8384" y="14939"/>
                        <a:pt x="8412" y="14967"/>
                      </a:cubicBezTo>
                      <a:cubicBezTo>
                        <a:pt x="8440" y="14995"/>
                        <a:pt x="8497" y="15051"/>
                        <a:pt x="8525" y="15079"/>
                      </a:cubicBezTo>
                      <a:cubicBezTo>
                        <a:pt x="9341" y="15980"/>
                        <a:pt x="10072" y="16711"/>
                        <a:pt x="10550" y="17189"/>
                      </a:cubicBezTo>
                      <a:lnTo>
                        <a:pt x="10579" y="17218"/>
                      </a:lnTo>
                      <a:lnTo>
                        <a:pt x="11113" y="17780"/>
                      </a:lnTo>
                      <a:lnTo>
                        <a:pt x="11113" y="17808"/>
                      </a:lnTo>
                      <a:cubicBezTo>
                        <a:pt x="12126" y="18709"/>
                        <a:pt x="13448" y="19215"/>
                        <a:pt x="14799" y="19271"/>
                      </a:cubicBezTo>
                      <a:lnTo>
                        <a:pt x="50247" y="19271"/>
                      </a:lnTo>
                      <a:cubicBezTo>
                        <a:pt x="51344" y="19271"/>
                        <a:pt x="51344" y="17611"/>
                        <a:pt x="50247" y="17611"/>
                      </a:cubicBezTo>
                      <a:lnTo>
                        <a:pt x="14967" y="17611"/>
                      </a:lnTo>
                      <a:cubicBezTo>
                        <a:pt x="12689" y="17611"/>
                        <a:pt x="10832" y="15755"/>
                        <a:pt x="10832" y="13476"/>
                      </a:cubicBezTo>
                      <a:cubicBezTo>
                        <a:pt x="10832" y="13082"/>
                        <a:pt x="10888" y="12688"/>
                        <a:pt x="11001" y="12322"/>
                      </a:cubicBezTo>
                      <a:cubicBezTo>
                        <a:pt x="11535" y="10550"/>
                        <a:pt x="13139" y="9340"/>
                        <a:pt x="14967" y="9340"/>
                      </a:cubicBezTo>
                      <a:lnTo>
                        <a:pt x="50247" y="9340"/>
                      </a:lnTo>
                      <a:cubicBezTo>
                        <a:pt x="50697" y="9340"/>
                        <a:pt x="51062" y="9003"/>
                        <a:pt x="51091" y="8581"/>
                      </a:cubicBezTo>
                      <a:lnTo>
                        <a:pt x="51091" y="8553"/>
                      </a:lnTo>
                      <a:cubicBezTo>
                        <a:pt x="51091" y="8271"/>
                        <a:pt x="50950" y="8046"/>
                        <a:pt x="50753" y="7877"/>
                      </a:cubicBezTo>
                      <a:cubicBezTo>
                        <a:pt x="50669" y="7821"/>
                        <a:pt x="50612" y="7793"/>
                        <a:pt x="50528" y="7765"/>
                      </a:cubicBezTo>
                      <a:lnTo>
                        <a:pt x="35955" y="0"/>
                      </a:lnTo>
                      <a:close/>
                    </a:path>
                  </a:pathLst>
                </a:custGeom>
                <a:solidFill>
                  <a:srgbClr val="FAB3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0" name="Google Shape;770;p51"/>
                <p:cNvSpPr/>
                <p:nvPr/>
              </p:nvSpPr>
              <p:spPr>
                <a:xfrm>
                  <a:off x="7094600" y="3344000"/>
                  <a:ext cx="1006500" cy="11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0" h="4418" extrusionOk="0">
                      <a:moveTo>
                        <a:pt x="4136" y="1"/>
                      </a:moveTo>
                      <a:cubicBezTo>
                        <a:pt x="1858" y="1"/>
                        <a:pt x="29" y="1857"/>
                        <a:pt x="1" y="4136"/>
                      </a:cubicBezTo>
                      <a:lnTo>
                        <a:pt x="1" y="4389"/>
                      </a:lnTo>
                      <a:cubicBezTo>
                        <a:pt x="1" y="4389"/>
                        <a:pt x="1" y="4418"/>
                        <a:pt x="1" y="4418"/>
                      </a:cubicBezTo>
                      <a:cubicBezTo>
                        <a:pt x="29" y="4193"/>
                        <a:pt x="85" y="3967"/>
                        <a:pt x="170" y="3771"/>
                      </a:cubicBezTo>
                      <a:cubicBezTo>
                        <a:pt x="676" y="1998"/>
                        <a:pt x="2308" y="788"/>
                        <a:pt x="4136" y="788"/>
                      </a:cubicBezTo>
                      <a:lnTo>
                        <a:pt x="39416" y="788"/>
                      </a:lnTo>
                      <a:cubicBezTo>
                        <a:pt x="39866" y="788"/>
                        <a:pt x="40231" y="451"/>
                        <a:pt x="40260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1" name="Google Shape;771;p51"/>
                <p:cNvSpPr/>
                <p:nvPr/>
              </p:nvSpPr>
              <p:spPr>
                <a:xfrm>
                  <a:off x="7191900" y="3412200"/>
                  <a:ext cx="88810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24" h="568" extrusionOk="0">
                      <a:moveTo>
                        <a:pt x="387" y="1"/>
                      </a:moveTo>
                      <a:cubicBezTo>
                        <a:pt x="8" y="1"/>
                        <a:pt x="0" y="568"/>
                        <a:pt x="363" y="568"/>
                      </a:cubicBezTo>
                      <a:cubicBezTo>
                        <a:pt x="379" y="568"/>
                        <a:pt x="396" y="567"/>
                        <a:pt x="413" y="564"/>
                      </a:cubicBezTo>
                      <a:lnTo>
                        <a:pt x="35524" y="564"/>
                      </a:lnTo>
                      <a:lnTo>
                        <a:pt x="35524" y="2"/>
                      </a:lnTo>
                      <a:lnTo>
                        <a:pt x="413" y="2"/>
                      </a:lnTo>
                      <a:cubicBezTo>
                        <a:pt x="404" y="1"/>
                        <a:pt x="395" y="1"/>
                        <a:pt x="387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2" name="Google Shape;772;p51"/>
                <p:cNvSpPr/>
                <p:nvPr/>
              </p:nvSpPr>
              <p:spPr>
                <a:xfrm>
                  <a:off x="7191900" y="3460025"/>
                  <a:ext cx="88810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24" h="568" extrusionOk="0">
                      <a:moveTo>
                        <a:pt x="387" y="1"/>
                      </a:moveTo>
                      <a:cubicBezTo>
                        <a:pt x="8" y="1"/>
                        <a:pt x="0" y="568"/>
                        <a:pt x="363" y="568"/>
                      </a:cubicBezTo>
                      <a:cubicBezTo>
                        <a:pt x="379" y="568"/>
                        <a:pt x="396" y="567"/>
                        <a:pt x="413" y="564"/>
                      </a:cubicBezTo>
                      <a:lnTo>
                        <a:pt x="35524" y="564"/>
                      </a:lnTo>
                      <a:lnTo>
                        <a:pt x="35524" y="2"/>
                      </a:lnTo>
                      <a:lnTo>
                        <a:pt x="413" y="2"/>
                      </a:lnTo>
                      <a:cubicBezTo>
                        <a:pt x="404" y="1"/>
                        <a:pt x="395" y="1"/>
                        <a:pt x="387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3" name="Google Shape;773;p51"/>
                <p:cNvSpPr/>
                <p:nvPr/>
              </p:nvSpPr>
              <p:spPr>
                <a:xfrm>
                  <a:off x="7191900" y="3507850"/>
                  <a:ext cx="88810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24" h="568" extrusionOk="0">
                      <a:moveTo>
                        <a:pt x="387" y="1"/>
                      </a:moveTo>
                      <a:cubicBezTo>
                        <a:pt x="8" y="1"/>
                        <a:pt x="0" y="568"/>
                        <a:pt x="363" y="568"/>
                      </a:cubicBezTo>
                      <a:cubicBezTo>
                        <a:pt x="379" y="568"/>
                        <a:pt x="396" y="567"/>
                        <a:pt x="413" y="564"/>
                      </a:cubicBezTo>
                      <a:lnTo>
                        <a:pt x="35524" y="564"/>
                      </a:lnTo>
                      <a:lnTo>
                        <a:pt x="35524" y="2"/>
                      </a:lnTo>
                      <a:lnTo>
                        <a:pt x="413" y="2"/>
                      </a:lnTo>
                      <a:cubicBezTo>
                        <a:pt x="404" y="1"/>
                        <a:pt x="395" y="1"/>
                        <a:pt x="387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4" name="Google Shape;774;p51"/>
                <p:cNvSpPr/>
                <p:nvPr/>
              </p:nvSpPr>
              <p:spPr>
                <a:xfrm>
                  <a:off x="7224025" y="3205450"/>
                  <a:ext cx="479700" cy="61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88" h="2477" extrusionOk="0">
                      <a:moveTo>
                        <a:pt x="9594" y="0"/>
                      </a:moveTo>
                      <a:cubicBezTo>
                        <a:pt x="4277" y="0"/>
                        <a:pt x="0" y="563"/>
                        <a:pt x="0" y="1238"/>
                      </a:cubicBezTo>
                      <a:cubicBezTo>
                        <a:pt x="0" y="1942"/>
                        <a:pt x="4277" y="2476"/>
                        <a:pt x="9594" y="2476"/>
                      </a:cubicBezTo>
                      <a:cubicBezTo>
                        <a:pt x="14883" y="2476"/>
                        <a:pt x="19187" y="1942"/>
                        <a:pt x="19187" y="1238"/>
                      </a:cubicBezTo>
                      <a:cubicBezTo>
                        <a:pt x="19187" y="563"/>
                        <a:pt x="14883" y="0"/>
                        <a:pt x="9594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5" name="Google Shape;775;p51"/>
                <p:cNvSpPr/>
                <p:nvPr/>
              </p:nvSpPr>
              <p:spPr>
                <a:xfrm>
                  <a:off x="7169875" y="2742900"/>
                  <a:ext cx="585175" cy="49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07" h="19695" extrusionOk="0">
                      <a:moveTo>
                        <a:pt x="7605" y="0"/>
                      </a:moveTo>
                      <a:cubicBezTo>
                        <a:pt x="7411" y="0"/>
                        <a:pt x="7220" y="7"/>
                        <a:pt x="7033" y="19"/>
                      </a:cubicBezTo>
                      <a:cubicBezTo>
                        <a:pt x="6414" y="75"/>
                        <a:pt x="5824" y="272"/>
                        <a:pt x="5289" y="582"/>
                      </a:cubicBezTo>
                      <a:cubicBezTo>
                        <a:pt x="2335" y="2354"/>
                        <a:pt x="338" y="5364"/>
                        <a:pt x="225" y="8825"/>
                      </a:cubicBezTo>
                      <a:cubicBezTo>
                        <a:pt x="0" y="14592"/>
                        <a:pt x="4980" y="19459"/>
                        <a:pt x="11366" y="19684"/>
                      </a:cubicBezTo>
                      <a:cubicBezTo>
                        <a:pt x="11537" y="19691"/>
                        <a:pt x="11707" y="19694"/>
                        <a:pt x="11876" y="19694"/>
                      </a:cubicBezTo>
                      <a:cubicBezTo>
                        <a:pt x="16642" y="19694"/>
                        <a:pt x="20766" y="17046"/>
                        <a:pt x="22450" y="13270"/>
                      </a:cubicBezTo>
                      <a:cubicBezTo>
                        <a:pt x="22957" y="12144"/>
                        <a:pt x="23238" y="10935"/>
                        <a:pt x="23294" y="9697"/>
                      </a:cubicBezTo>
                      <a:cubicBezTo>
                        <a:pt x="23407" y="6293"/>
                        <a:pt x="21719" y="3198"/>
                        <a:pt x="18990" y="1172"/>
                      </a:cubicBezTo>
                      <a:cubicBezTo>
                        <a:pt x="18174" y="638"/>
                        <a:pt x="17246" y="356"/>
                        <a:pt x="16261" y="356"/>
                      </a:cubicBezTo>
                      <a:cubicBezTo>
                        <a:pt x="16130" y="351"/>
                        <a:pt x="15998" y="348"/>
                        <a:pt x="15865" y="348"/>
                      </a:cubicBezTo>
                      <a:cubicBezTo>
                        <a:pt x="14815" y="348"/>
                        <a:pt x="13695" y="505"/>
                        <a:pt x="12519" y="505"/>
                      </a:cubicBezTo>
                      <a:cubicBezTo>
                        <a:pt x="12370" y="505"/>
                        <a:pt x="12220" y="503"/>
                        <a:pt x="12069" y="497"/>
                      </a:cubicBezTo>
                      <a:cubicBezTo>
                        <a:pt x="10803" y="441"/>
                        <a:pt x="9593" y="160"/>
                        <a:pt x="8440" y="47"/>
                      </a:cubicBezTo>
                      <a:cubicBezTo>
                        <a:pt x="8160" y="14"/>
                        <a:pt x="7880" y="0"/>
                        <a:pt x="7605" y="0"/>
                      </a:cubicBezTo>
                      <a:close/>
                    </a:path>
                  </a:pathLst>
                </a:custGeom>
                <a:solidFill>
                  <a:srgbClr val="EEBDD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6" name="Google Shape;776;p51"/>
                <p:cNvSpPr/>
                <p:nvPr/>
              </p:nvSpPr>
              <p:spPr>
                <a:xfrm>
                  <a:off x="7333750" y="2742775"/>
                  <a:ext cx="251800" cy="74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72" h="2967" extrusionOk="0">
                      <a:moveTo>
                        <a:pt x="1011" y="0"/>
                      </a:moveTo>
                      <a:cubicBezTo>
                        <a:pt x="831" y="0"/>
                        <a:pt x="653" y="8"/>
                        <a:pt x="478" y="24"/>
                      </a:cubicBezTo>
                      <a:cubicBezTo>
                        <a:pt x="113" y="333"/>
                        <a:pt x="0" y="840"/>
                        <a:pt x="225" y="1234"/>
                      </a:cubicBezTo>
                      <a:cubicBezTo>
                        <a:pt x="617" y="2291"/>
                        <a:pt x="3149" y="2967"/>
                        <a:pt x="5363" y="2967"/>
                      </a:cubicBezTo>
                      <a:cubicBezTo>
                        <a:pt x="6330" y="2967"/>
                        <a:pt x="7236" y="2838"/>
                        <a:pt x="7877" y="2556"/>
                      </a:cubicBezTo>
                      <a:cubicBezTo>
                        <a:pt x="8946" y="2106"/>
                        <a:pt x="10072" y="1290"/>
                        <a:pt x="9734" y="361"/>
                      </a:cubicBezTo>
                      <a:cubicBezTo>
                        <a:pt x="9600" y="356"/>
                        <a:pt x="9466" y="353"/>
                        <a:pt x="9330" y="353"/>
                      </a:cubicBezTo>
                      <a:cubicBezTo>
                        <a:pt x="8262" y="353"/>
                        <a:pt x="7140" y="510"/>
                        <a:pt x="5964" y="510"/>
                      </a:cubicBezTo>
                      <a:cubicBezTo>
                        <a:pt x="5815" y="510"/>
                        <a:pt x="5665" y="508"/>
                        <a:pt x="5514" y="502"/>
                      </a:cubicBezTo>
                      <a:cubicBezTo>
                        <a:pt x="3921" y="427"/>
                        <a:pt x="2394" y="0"/>
                        <a:pt x="1011" y="0"/>
                      </a:cubicBezTo>
                      <a:close/>
                    </a:path>
                  </a:pathLst>
                </a:custGeom>
                <a:solidFill>
                  <a:srgbClr val="E562A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7" name="Google Shape;777;p51"/>
                <p:cNvSpPr/>
                <p:nvPr/>
              </p:nvSpPr>
              <p:spPr>
                <a:xfrm>
                  <a:off x="7257775" y="2585800"/>
                  <a:ext cx="198375" cy="20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35" h="8133" extrusionOk="0">
                      <a:moveTo>
                        <a:pt x="676" y="1"/>
                      </a:moveTo>
                      <a:cubicBezTo>
                        <a:pt x="423" y="1"/>
                        <a:pt x="198" y="142"/>
                        <a:pt x="85" y="339"/>
                      </a:cubicBezTo>
                      <a:cubicBezTo>
                        <a:pt x="29" y="423"/>
                        <a:pt x="1" y="536"/>
                        <a:pt x="1" y="648"/>
                      </a:cubicBezTo>
                      <a:cubicBezTo>
                        <a:pt x="1" y="648"/>
                        <a:pt x="1" y="676"/>
                        <a:pt x="1" y="676"/>
                      </a:cubicBezTo>
                      <a:cubicBezTo>
                        <a:pt x="29" y="986"/>
                        <a:pt x="254" y="1267"/>
                        <a:pt x="563" y="1295"/>
                      </a:cubicBezTo>
                      <a:cubicBezTo>
                        <a:pt x="2167" y="1548"/>
                        <a:pt x="3630" y="2364"/>
                        <a:pt x="4671" y="3658"/>
                      </a:cubicBezTo>
                      <a:cubicBezTo>
                        <a:pt x="6668" y="6190"/>
                        <a:pt x="6781" y="8047"/>
                        <a:pt x="6781" y="8047"/>
                      </a:cubicBezTo>
                      <a:cubicBezTo>
                        <a:pt x="6890" y="8102"/>
                        <a:pt x="7011" y="8133"/>
                        <a:pt x="7128" y="8133"/>
                      </a:cubicBezTo>
                      <a:cubicBezTo>
                        <a:pt x="7192" y="8133"/>
                        <a:pt x="7256" y="8123"/>
                        <a:pt x="7315" y="8103"/>
                      </a:cubicBezTo>
                      <a:cubicBezTo>
                        <a:pt x="7540" y="8075"/>
                        <a:pt x="7765" y="7963"/>
                        <a:pt x="7934" y="7850"/>
                      </a:cubicBezTo>
                      <a:cubicBezTo>
                        <a:pt x="7934" y="7850"/>
                        <a:pt x="5796" y="142"/>
                        <a:pt x="676" y="1"/>
                      </a:cubicBezTo>
                      <a:close/>
                    </a:path>
                  </a:pathLst>
                </a:custGeom>
                <a:solidFill>
                  <a:srgbClr val="885BA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8" name="Google Shape;778;p51"/>
                <p:cNvSpPr/>
                <p:nvPr/>
              </p:nvSpPr>
              <p:spPr>
                <a:xfrm>
                  <a:off x="7449800" y="2571750"/>
                  <a:ext cx="249000" cy="218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60" h="8722" extrusionOk="0">
                      <a:moveTo>
                        <a:pt x="9959" y="0"/>
                      </a:moveTo>
                      <a:lnTo>
                        <a:pt x="9931" y="28"/>
                      </a:lnTo>
                      <a:cubicBezTo>
                        <a:pt x="2082" y="225"/>
                        <a:pt x="169" y="7850"/>
                        <a:pt x="0" y="8637"/>
                      </a:cubicBezTo>
                      <a:lnTo>
                        <a:pt x="0" y="8722"/>
                      </a:lnTo>
                      <a:cubicBezTo>
                        <a:pt x="9931" y="7681"/>
                        <a:pt x="9959" y="1"/>
                        <a:pt x="9959" y="0"/>
                      </a:cubicBezTo>
                      <a:close/>
                    </a:path>
                  </a:pathLst>
                </a:custGeom>
                <a:solidFill>
                  <a:srgbClr val="BBE2E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9" name="Google Shape;779;p51"/>
                <p:cNvSpPr/>
                <p:nvPr/>
              </p:nvSpPr>
              <p:spPr>
                <a:xfrm>
                  <a:off x="7449800" y="2571750"/>
                  <a:ext cx="249000" cy="218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60" h="8722" extrusionOk="0">
                      <a:moveTo>
                        <a:pt x="9959" y="0"/>
                      </a:moveTo>
                      <a:lnTo>
                        <a:pt x="9931" y="28"/>
                      </a:lnTo>
                      <a:lnTo>
                        <a:pt x="0" y="8637"/>
                      </a:lnTo>
                      <a:lnTo>
                        <a:pt x="0" y="8722"/>
                      </a:lnTo>
                      <a:cubicBezTo>
                        <a:pt x="9931" y="7681"/>
                        <a:pt x="9959" y="1"/>
                        <a:pt x="9959" y="0"/>
                      </a:cubicBezTo>
                      <a:close/>
                    </a:path>
                  </a:pathLst>
                </a:custGeom>
                <a:solidFill>
                  <a:srgbClr val="5ABEC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0" name="Google Shape;780;p51"/>
                <p:cNvSpPr/>
                <p:nvPr/>
              </p:nvSpPr>
              <p:spPr>
                <a:xfrm>
                  <a:off x="7169875" y="2742900"/>
                  <a:ext cx="561275" cy="49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51" h="19695" extrusionOk="0">
                      <a:moveTo>
                        <a:pt x="7605" y="0"/>
                      </a:moveTo>
                      <a:cubicBezTo>
                        <a:pt x="7411" y="0"/>
                        <a:pt x="7220" y="7"/>
                        <a:pt x="7033" y="19"/>
                      </a:cubicBezTo>
                      <a:cubicBezTo>
                        <a:pt x="6414" y="75"/>
                        <a:pt x="5824" y="272"/>
                        <a:pt x="5289" y="582"/>
                      </a:cubicBezTo>
                      <a:cubicBezTo>
                        <a:pt x="2335" y="2354"/>
                        <a:pt x="338" y="5364"/>
                        <a:pt x="225" y="8825"/>
                      </a:cubicBezTo>
                      <a:cubicBezTo>
                        <a:pt x="0" y="14592"/>
                        <a:pt x="4980" y="19459"/>
                        <a:pt x="11366" y="19684"/>
                      </a:cubicBezTo>
                      <a:cubicBezTo>
                        <a:pt x="11537" y="19691"/>
                        <a:pt x="11707" y="19694"/>
                        <a:pt x="11876" y="19694"/>
                      </a:cubicBezTo>
                      <a:cubicBezTo>
                        <a:pt x="16642" y="19694"/>
                        <a:pt x="20766" y="17046"/>
                        <a:pt x="22450" y="13270"/>
                      </a:cubicBezTo>
                      <a:lnTo>
                        <a:pt x="22450" y="13270"/>
                      </a:lnTo>
                      <a:cubicBezTo>
                        <a:pt x="22450" y="13270"/>
                        <a:pt x="18793" y="17384"/>
                        <a:pt x="12806" y="17384"/>
                      </a:cubicBezTo>
                      <a:cubicBezTo>
                        <a:pt x="12492" y="17384"/>
                        <a:pt x="12171" y="17373"/>
                        <a:pt x="11844" y="17349"/>
                      </a:cubicBezTo>
                      <a:cubicBezTo>
                        <a:pt x="5289" y="16871"/>
                        <a:pt x="3038" y="9669"/>
                        <a:pt x="4895" y="6068"/>
                      </a:cubicBezTo>
                      <a:cubicBezTo>
                        <a:pt x="6378" y="3214"/>
                        <a:pt x="9495" y="2926"/>
                        <a:pt x="10689" y="2926"/>
                      </a:cubicBezTo>
                      <a:cubicBezTo>
                        <a:pt x="10990" y="2926"/>
                        <a:pt x="11169" y="2945"/>
                        <a:pt x="11169" y="2945"/>
                      </a:cubicBezTo>
                      <a:cubicBezTo>
                        <a:pt x="10466" y="1791"/>
                        <a:pt x="9537" y="807"/>
                        <a:pt x="8440" y="47"/>
                      </a:cubicBezTo>
                      <a:cubicBezTo>
                        <a:pt x="8160" y="14"/>
                        <a:pt x="7880" y="0"/>
                        <a:pt x="7605" y="0"/>
                      </a:cubicBezTo>
                      <a:close/>
                    </a:path>
                  </a:pathLst>
                </a:custGeom>
                <a:solidFill>
                  <a:srgbClr val="E562A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1" name="Google Shape;781;p51"/>
                <p:cNvSpPr/>
                <p:nvPr/>
              </p:nvSpPr>
              <p:spPr>
                <a:xfrm>
                  <a:off x="7557400" y="2773600"/>
                  <a:ext cx="173750" cy="21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0" h="8666" extrusionOk="0">
                      <a:moveTo>
                        <a:pt x="2279" y="1"/>
                      </a:moveTo>
                      <a:lnTo>
                        <a:pt x="0" y="2054"/>
                      </a:lnTo>
                      <a:cubicBezTo>
                        <a:pt x="2364" y="3602"/>
                        <a:pt x="4080" y="5965"/>
                        <a:pt x="4839" y="8666"/>
                      </a:cubicBezTo>
                      <a:lnTo>
                        <a:pt x="6949" y="7737"/>
                      </a:lnTo>
                      <a:cubicBezTo>
                        <a:pt x="6556" y="2814"/>
                        <a:pt x="2279" y="1"/>
                        <a:pt x="227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82" name="Google Shape;782;p51"/>
              <p:cNvGrpSpPr/>
              <p:nvPr/>
            </p:nvGrpSpPr>
            <p:grpSpPr>
              <a:xfrm>
                <a:off x="3984898" y="1804245"/>
                <a:ext cx="1968576" cy="2356804"/>
                <a:chOff x="3984898" y="1804245"/>
                <a:chExt cx="1968576" cy="2356804"/>
              </a:xfrm>
            </p:grpSpPr>
            <p:sp>
              <p:nvSpPr>
                <p:cNvPr id="783" name="Google Shape;783;p51"/>
                <p:cNvSpPr/>
                <p:nvPr/>
              </p:nvSpPr>
              <p:spPr>
                <a:xfrm>
                  <a:off x="4243539" y="3367608"/>
                  <a:ext cx="1323304" cy="613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47" h="12683" extrusionOk="0">
                      <a:moveTo>
                        <a:pt x="14728" y="0"/>
                      </a:moveTo>
                      <a:cubicBezTo>
                        <a:pt x="14169" y="0"/>
                        <a:pt x="13651" y="50"/>
                        <a:pt x="13195" y="164"/>
                      </a:cubicBezTo>
                      <a:cubicBezTo>
                        <a:pt x="9116" y="1148"/>
                        <a:pt x="113" y="10432"/>
                        <a:pt x="113" y="10432"/>
                      </a:cubicBezTo>
                      <a:cubicBezTo>
                        <a:pt x="1" y="11445"/>
                        <a:pt x="648" y="12177"/>
                        <a:pt x="1773" y="12683"/>
                      </a:cubicBezTo>
                      <a:cubicBezTo>
                        <a:pt x="1773" y="12683"/>
                        <a:pt x="9172" y="8238"/>
                        <a:pt x="13730" y="3905"/>
                      </a:cubicBezTo>
                      <a:cubicBezTo>
                        <a:pt x="13730" y="3905"/>
                        <a:pt x="19521" y="7041"/>
                        <a:pt x="23877" y="7041"/>
                      </a:cubicBezTo>
                      <a:cubicBezTo>
                        <a:pt x="24573" y="7041"/>
                        <a:pt x="25233" y="6961"/>
                        <a:pt x="25827" y="6775"/>
                      </a:cubicBezTo>
                      <a:cubicBezTo>
                        <a:pt x="26249" y="6634"/>
                        <a:pt x="27346" y="4327"/>
                        <a:pt x="26249" y="3174"/>
                      </a:cubicBezTo>
                      <a:cubicBezTo>
                        <a:pt x="26249" y="3174"/>
                        <a:pt x="19169" y="0"/>
                        <a:pt x="14728" y="0"/>
                      </a:cubicBezTo>
                      <a:close/>
                    </a:path>
                  </a:pathLst>
                </a:custGeom>
                <a:solidFill>
                  <a:srgbClr val="FAB3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4" name="Google Shape;784;p51"/>
                <p:cNvSpPr/>
                <p:nvPr/>
              </p:nvSpPr>
              <p:spPr>
                <a:xfrm>
                  <a:off x="3984898" y="3741851"/>
                  <a:ext cx="348549" cy="329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03" h="6806" extrusionOk="0">
                      <a:moveTo>
                        <a:pt x="1492" y="1"/>
                      </a:moveTo>
                      <a:cubicBezTo>
                        <a:pt x="956" y="1"/>
                        <a:pt x="427" y="179"/>
                        <a:pt x="0" y="504"/>
                      </a:cubicBezTo>
                      <a:lnTo>
                        <a:pt x="5064" y="6806"/>
                      </a:lnTo>
                      <a:cubicBezTo>
                        <a:pt x="5064" y="6806"/>
                        <a:pt x="6387" y="5821"/>
                        <a:pt x="6752" y="5512"/>
                      </a:cubicBezTo>
                      <a:cubicBezTo>
                        <a:pt x="6949" y="5371"/>
                        <a:pt x="7118" y="5174"/>
                        <a:pt x="7203" y="4949"/>
                      </a:cubicBezTo>
                      <a:cubicBezTo>
                        <a:pt x="5515" y="3177"/>
                        <a:pt x="5515" y="2614"/>
                        <a:pt x="5515" y="2614"/>
                      </a:cubicBezTo>
                      <a:cubicBezTo>
                        <a:pt x="3742" y="2107"/>
                        <a:pt x="3264" y="448"/>
                        <a:pt x="2110" y="82"/>
                      </a:cubicBezTo>
                      <a:cubicBezTo>
                        <a:pt x="1907" y="27"/>
                        <a:pt x="1699" y="1"/>
                        <a:pt x="1492" y="1"/>
                      </a:cubicBezTo>
                      <a:close/>
                    </a:path>
                  </a:pathLst>
                </a:custGeom>
                <a:solidFill>
                  <a:srgbClr val="E562A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5" name="Google Shape;785;p51"/>
                <p:cNvSpPr/>
                <p:nvPr/>
              </p:nvSpPr>
              <p:spPr>
                <a:xfrm>
                  <a:off x="5199229" y="1804245"/>
                  <a:ext cx="715146" cy="7579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79" h="15663" extrusionOk="0">
                      <a:moveTo>
                        <a:pt x="6885" y="1"/>
                      </a:moveTo>
                      <a:cubicBezTo>
                        <a:pt x="6795" y="1"/>
                        <a:pt x="6704" y="2"/>
                        <a:pt x="6612" y="6"/>
                      </a:cubicBezTo>
                      <a:cubicBezTo>
                        <a:pt x="3348" y="118"/>
                        <a:pt x="1913" y="1891"/>
                        <a:pt x="1435" y="3466"/>
                      </a:cubicBezTo>
                      <a:cubicBezTo>
                        <a:pt x="1182" y="4732"/>
                        <a:pt x="1098" y="5998"/>
                        <a:pt x="1126" y="7292"/>
                      </a:cubicBezTo>
                      <a:cubicBezTo>
                        <a:pt x="1126" y="7292"/>
                        <a:pt x="0" y="8446"/>
                        <a:pt x="507" y="9684"/>
                      </a:cubicBezTo>
                      <a:cubicBezTo>
                        <a:pt x="718" y="10153"/>
                        <a:pt x="1378" y="10192"/>
                        <a:pt x="1592" y="10192"/>
                      </a:cubicBezTo>
                      <a:cubicBezTo>
                        <a:pt x="1635" y="10192"/>
                        <a:pt x="1660" y="10190"/>
                        <a:pt x="1660" y="10190"/>
                      </a:cubicBezTo>
                      <a:lnTo>
                        <a:pt x="1660" y="10190"/>
                      </a:lnTo>
                      <a:cubicBezTo>
                        <a:pt x="1660" y="10190"/>
                        <a:pt x="507" y="11625"/>
                        <a:pt x="901" y="12694"/>
                      </a:cubicBezTo>
                      <a:cubicBezTo>
                        <a:pt x="1187" y="13419"/>
                        <a:pt x="1914" y="13536"/>
                        <a:pt x="2351" y="13536"/>
                      </a:cubicBezTo>
                      <a:cubicBezTo>
                        <a:pt x="2559" y="13536"/>
                        <a:pt x="2701" y="13510"/>
                        <a:pt x="2701" y="13510"/>
                      </a:cubicBezTo>
                      <a:cubicBezTo>
                        <a:pt x="2701" y="13510"/>
                        <a:pt x="2757" y="14916"/>
                        <a:pt x="3883" y="15367"/>
                      </a:cubicBezTo>
                      <a:cubicBezTo>
                        <a:pt x="4037" y="15430"/>
                        <a:pt x="4189" y="15457"/>
                        <a:pt x="4337" y="15457"/>
                      </a:cubicBezTo>
                      <a:cubicBezTo>
                        <a:pt x="5244" y="15457"/>
                        <a:pt x="5993" y="14438"/>
                        <a:pt x="5993" y="14438"/>
                      </a:cubicBezTo>
                      <a:cubicBezTo>
                        <a:pt x="6049" y="15029"/>
                        <a:pt x="6499" y="15535"/>
                        <a:pt x="7090" y="15648"/>
                      </a:cubicBezTo>
                      <a:cubicBezTo>
                        <a:pt x="7148" y="15658"/>
                        <a:pt x="7209" y="15662"/>
                        <a:pt x="7273" y="15662"/>
                      </a:cubicBezTo>
                      <a:cubicBezTo>
                        <a:pt x="8296" y="15662"/>
                        <a:pt x="10016" y="14466"/>
                        <a:pt x="10016" y="14466"/>
                      </a:cubicBezTo>
                      <a:lnTo>
                        <a:pt x="10016" y="14466"/>
                      </a:lnTo>
                      <a:cubicBezTo>
                        <a:pt x="10016" y="14466"/>
                        <a:pt x="9932" y="15282"/>
                        <a:pt x="11254" y="15367"/>
                      </a:cubicBezTo>
                      <a:cubicBezTo>
                        <a:pt x="11289" y="15369"/>
                        <a:pt x="11324" y="15370"/>
                        <a:pt x="11358" y="15370"/>
                      </a:cubicBezTo>
                      <a:cubicBezTo>
                        <a:pt x="12560" y="15370"/>
                        <a:pt x="12773" y="13960"/>
                        <a:pt x="12773" y="13960"/>
                      </a:cubicBezTo>
                      <a:cubicBezTo>
                        <a:pt x="12863" y="13980"/>
                        <a:pt x="12950" y="13990"/>
                        <a:pt x="13035" y="13990"/>
                      </a:cubicBezTo>
                      <a:cubicBezTo>
                        <a:pt x="14119" y="13990"/>
                        <a:pt x="14778" y="12414"/>
                        <a:pt x="14517" y="11709"/>
                      </a:cubicBezTo>
                      <a:cubicBezTo>
                        <a:pt x="14292" y="11034"/>
                        <a:pt x="13870" y="10471"/>
                        <a:pt x="13279" y="10106"/>
                      </a:cubicBezTo>
                      <a:lnTo>
                        <a:pt x="13279" y="10106"/>
                      </a:lnTo>
                      <a:cubicBezTo>
                        <a:pt x="13279" y="10106"/>
                        <a:pt x="13366" y="10134"/>
                        <a:pt x="13486" y="10134"/>
                      </a:cubicBezTo>
                      <a:cubicBezTo>
                        <a:pt x="13780" y="10134"/>
                        <a:pt x="14271" y="9963"/>
                        <a:pt x="14151" y="8783"/>
                      </a:cubicBezTo>
                      <a:cubicBezTo>
                        <a:pt x="14095" y="7827"/>
                        <a:pt x="13420" y="7039"/>
                        <a:pt x="12520" y="6842"/>
                      </a:cubicBezTo>
                      <a:cubicBezTo>
                        <a:pt x="12602" y="2805"/>
                        <a:pt x="10593" y="1"/>
                        <a:pt x="6885" y="1"/>
                      </a:cubicBezTo>
                      <a:close/>
                    </a:path>
                  </a:pathLst>
                </a:custGeom>
                <a:solidFill>
                  <a:srgbClr val="5ABEC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6" name="Google Shape;786;p51"/>
                <p:cNvSpPr/>
                <p:nvPr/>
              </p:nvSpPr>
              <p:spPr>
                <a:xfrm>
                  <a:off x="4954175" y="2501500"/>
                  <a:ext cx="437054" cy="953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04" h="19554" extrusionOk="0">
                      <a:moveTo>
                        <a:pt x="9003" y="1"/>
                      </a:moveTo>
                      <a:cubicBezTo>
                        <a:pt x="9003" y="1"/>
                        <a:pt x="6415" y="9594"/>
                        <a:pt x="0" y="18203"/>
                      </a:cubicBezTo>
                      <a:cubicBezTo>
                        <a:pt x="0" y="19188"/>
                        <a:pt x="873" y="19553"/>
                        <a:pt x="1632" y="19553"/>
                      </a:cubicBezTo>
                      <a:cubicBezTo>
                        <a:pt x="3545" y="17471"/>
                        <a:pt x="9003" y="8328"/>
                        <a:pt x="9003" y="8328"/>
                      </a:cubicBezTo>
                      <a:lnTo>
                        <a:pt x="9003" y="1"/>
                      </a:lnTo>
                      <a:close/>
                    </a:path>
                  </a:pathLst>
                </a:custGeom>
                <a:solidFill>
                  <a:srgbClr val="C0B0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7" name="Google Shape;787;p51"/>
                <p:cNvSpPr/>
                <p:nvPr/>
              </p:nvSpPr>
              <p:spPr>
                <a:xfrm>
                  <a:off x="5510950" y="2340975"/>
                  <a:ext cx="172944" cy="217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4" h="4283" extrusionOk="0">
                      <a:moveTo>
                        <a:pt x="2952" y="0"/>
                      </a:moveTo>
                      <a:cubicBezTo>
                        <a:pt x="2685" y="0"/>
                        <a:pt x="2370" y="93"/>
                        <a:pt x="2055" y="223"/>
                      </a:cubicBezTo>
                      <a:cubicBezTo>
                        <a:pt x="1548" y="420"/>
                        <a:pt x="1042" y="673"/>
                        <a:pt x="648" y="842"/>
                      </a:cubicBezTo>
                      <a:cubicBezTo>
                        <a:pt x="226" y="1011"/>
                        <a:pt x="1" y="1124"/>
                        <a:pt x="1" y="1124"/>
                      </a:cubicBezTo>
                      <a:lnTo>
                        <a:pt x="170" y="2080"/>
                      </a:lnTo>
                      <a:lnTo>
                        <a:pt x="339" y="3149"/>
                      </a:lnTo>
                      <a:lnTo>
                        <a:pt x="507" y="4078"/>
                      </a:lnTo>
                      <a:cubicBezTo>
                        <a:pt x="804" y="4211"/>
                        <a:pt x="1117" y="4282"/>
                        <a:pt x="1429" y="4282"/>
                      </a:cubicBezTo>
                      <a:cubicBezTo>
                        <a:pt x="1708" y="4282"/>
                        <a:pt x="1986" y="4225"/>
                        <a:pt x="2252" y="4106"/>
                      </a:cubicBezTo>
                      <a:cubicBezTo>
                        <a:pt x="2730" y="3937"/>
                        <a:pt x="3180" y="3684"/>
                        <a:pt x="3574" y="3374"/>
                      </a:cubicBezTo>
                      <a:lnTo>
                        <a:pt x="3574" y="3318"/>
                      </a:lnTo>
                      <a:lnTo>
                        <a:pt x="3546" y="2952"/>
                      </a:lnTo>
                      <a:lnTo>
                        <a:pt x="3349" y="561"/>
                      </a:lnTo>
                      <a:lnTo>
                        <a:pt x="3321" y="83"/>
                      </a:lnTo>
                      <a:cubicBezTo>
                        <a:pt x="3215" y="25"/>
                        <a:pt x="3090" y="0"/>
                        <a:pt x="295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8" name="Google Shape;788;p51"/>
                <p:cNvSpPr/>
                <p:nvPr/>
              </p:nvSpPr>
              <p:spPr>
                <a:xfrm>
                  <a:off x="5510357" y="2370836"/>
                  <a:ext cx="126683" cy="1225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8" h="2533" extrusionOk="0">
                      <a:moveTo>
                        <a:pt x="2617" y="0"/>
                      </a:moveTo>
                      <a:lnTo>
                        <a:pt x="620" y="225"/>
                      </a:lnTo>
                      <a:cubicBezTo>
                        <a:pt x="254" y="366"/>
                        <a:pt x="1" y="507"/>
                        <a:pt x="1" y="507"/>
                      </a:cubicBezTo>
                      <a:lnTo>
                        <a:pt x="339" y="2532"/>
                      </a:lnTo>
                      <a:cubicBezTo>
                        <a:pt x="1689" y="2054"/>
                        <a:pt x="2617" y="0"/>
                        <a:pt x="261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9" name="Google Shape;789;p51"/>
                <p:cNvSpPr/>
                <p:nvPr/>
              </p:nvSpPr>
              <p:spPr>
                <a:xfrm>
                  <a:off x="5279555" y="2011448"/>
                  <a:ext cx="437053" cy="435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32" h="8999" extrusionOk="0">
                      <a:moveTo>
                        <a:pt x="6077" y="0"/>
                      </a:moveTo>
                      <a:lnTo>
                        <a:pt x="57" y="56"/>
                      </a:lnTo>
                      <a:cubicBezTo>
                        <a:pt x="57" y="56"/>
                        <a:pt x="57" y="169"/>
                        <a:pt x="57" y="309"/>
                      </a:cubicBezTo>
                      <a:cubicBezTo>
                        <a:pt x="28" y="675"/>
                        <a:pt x="0" y="1379"/>
                        <a:pt x="28" y="2223"/>
                      </a:cubicBezTo>
                      <a:lnTo>
                        <a:pt x="28" y="2419"/>
                      </a:lnTo>
                      <a:cubicBezTo>
                        <a:pt x="113" y="4783"/>
                        <a:pt x="563" y="8159"/>
                        <a:pt x="2589" y="8806"/>
                      </a:cubicBezTo>
                      <a:cubicBezTo>
                        <a:pt x="3023" y="8934"/>
                        <a:pt x="3475" y="8999"/>
                        <a:pt x="3925" y="8999"/>
                      </a:cubicBezTo>
                      <a:cubicBezTo>
                        <a:pt x="4262" y="8999"/>
                        <a:pt x="4598" y="8962"/>
                        <a:pt x="4924" y="8890"/>
                      </a:cubicBezTo>
                      <a:cubicBezTo>
                        <a:pt x="5627" y="8721"/>
                        <a:pt x="6302" y="8468"/>
                        <a:pt x="6921" y="8131"/>
                      </a:cubicBezTo>
                      <a:cubicBezTo>
                        <a:pt x="7343" y="7905"/>
                        <a:pt x="7737" y="7652"/>
                        <a:pt x="8131" y="7371"/>
                      </a:cubicBezTo>
                      <a:cubicBezTo>
                        <a:pt x="8384" y="7174"/>
                        <a:pt x="8609" y="7033"/>
                        <a:pt x="8750" y="6893"/>
                      </a:cubicBezTo>
                      <a:cubicBezTo>
                        <a:pt x="8919" y="6752"/>
                        <a:pt x="9003" y="6668"/>
                        <a:pt x="9003" y="6668"/>
                      </a:cubicBezTo>
                      <a:cubicBezTo>
                        <a:pt x="9003" y="6668"/>
                        <a:pt x="9031" y="6133"/>
                        <a:pt x="9031" y="5402"/>
                      </a:cubicBezTo>
                      <a:cubicBezTo>
                        <a:pt x="9031" y="4445"/>
                        <a:pt x="8947" y="3517"/>
                        <a:pt x="8778" y="2588"/>
                      </a:cubicBezTo>
                      <a:cubicBezTo>
                        <a:pt x="8553" y="1435"/>
                        <a:pt x="8103" y="366"/>
                        <a:pt x="734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0" name="Google Shape;790;p51"/>
                <p:cNvSpPr/>
                <p:nvPr/>
              </p:nvSpPr>
              <p:spPr>
                <a:xfrm>
                  <a:off x="5655298" y="2136292"/>
                  <a:ext cx="121167" cy="1705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4" h="3525" extrusionOk="0">
                      <a:moveTo>
                        <a:pt x="1046" y="0"/>
                      </a:moveTo>
                      <a:cubicBezTo>
                        <a:pt x="447" y="0"/>
                        <a:pt x="0" y="740"/>
                        <a:pt x="0" y="740"/>
                      </a:cubicBezTo>
                      <a:lnTo>
                        <a:pt x="253" y="3525"/>
                      </a:lnTo>
                      <a:cubicBezTo>
                        <a:pt x="2082" y="3525"/>
                        <a:pt x="2504" y="937"/>
                        <a:pt x="1576" y="205"/>
                      </a:cubicBezTo>
                      <a:cubicBezTo>
                        <a:pt x="1391" y="58"/>
                        <a:pt x="1213" y="0"/>
                        <a:pt x="104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1" name="Google Shape;791;p51"/>
                <p:cNvSpPr/>
                <p:nvPr/>
              </p:nvSpPr>
              <p:spPr>
                <a:xfrm>
                  <a:off x="5282275" y="1988950"/>
                  <a:ext cx="422052" cy="217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22" h="4008" extrusionOk="0">
                      <a:moveTo>
                        <a:pt x="7287" y="0"/>
                      </a:moveTo>
                      <a:lnTo>
                        <a:pt x="1" y="56"/>
                      </a:lnTo>
                      <a:cubicBezTo>
                        <a:pt x="1" y="56"/>
                        <a:pt x="1" y="141"/>
                        <a:pt x="1" y="310"/>
                      </a:cubicBezTo>
                      <a:cubicBezTo>
                        <a:pt x="1" y="1069"/>
                        <a:pt x="1379" y="1857"/>
                        <a:pt x="6331" y="1913"/>
                      </a:cubicBezTo>
                      <a:cubicBezTo>
                        <a:pt x="6331" y="1913"/>
                        <a:pt x="6331" y="4007"/>
                        <a:pt x="7198" y="4007"/>
                      </a:cubicBezTo>
                      <a:cubicBezTo>
                        <a:pt x="7235" y="4007"/>
                        <a:pt x="7274" y="4003"/>
                        <a:pt x="7315" y="3995"/>
                      </a:cubicBezTo>
                      <a:cubicBezTo>
                        <a:pt x="7540" y="3939"/>
                        <a:pt x="7765" y="2617"/>
                        <a:pt x="8722" y="2588"/>
                      </a:cubicBezTo>
                      <a:cubicBezTo>
                        <a:pt x="8469" y="1407"/>
                        <a:pt x="8047" y="366"/>
                        <a:pt x="7287" y="0"/>
                      </a:cubicBezTo>
                      <a:close/>
                    </a:path>
                  </a:pathLst>
                </a:custGeom>
                <a:solidFill>
                  <a:srgbClr val="5ABEC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2" name="Google Shape;792;p51"/>
                <p:cNvSpPr/>
                <p:nvPr/>
              </p:nvSpPr>
              <p:spPr>
                <a:xfrm>
                  <a:off x="5565451" y="2011450"/>
                  <a:ext cx="158394" cy="490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4" h="10128" extrusionOk="0">
                      <a:moveTo>
                        <a:pt x="141" y="0"/>
                      </a:moveTo>
                      <a:cubicBezTo>
                        <a:pt x="57" y="84"/>
                        <a:pt x="28" y="197"/>
                        <a:pt x="0" y="281"/>
                      </a:cubicBezTo>
                      <a:cubicBezTo>
                        <a:pt x="0" y="281"/>
                        <a:pt x="591" y="3714"/>
                        <a:pt x="901" y="7033"/>
                      </a:cubicBezTo>
                      <a:cubicBezTo>
                        <a:pt x="957" y="7399"/>
                        <a:pt x="985" y="7765"/>
                        <a:pt x="1013" y="8131"/>
                      </a:cubicBezTo>
                      <a:cubicBezTo>
                        <a:pt x="1069" y="8975"/>
                        <a:pt x="1716" y="9931"/>
                        <a:pt x="2420" y="10128"/>
                      </a:cubicBezTo>
                      <a:lnTo>
                        <a:pt x="2195" y="7371"/>
                      </a:lnTo>
                      <a:cubicBezTo>
                        <a:pt x="2448" y="7202"/>
                        <a:pt x="2673" y="7033"/>
                        <a:pt x="2842" y="6893"/>
                      </a:cubicBezTo>
                      <a:cubicBezTo>
                        <a:pt x="2982" y="6724"/>
                        <a:pt x="3095" y="6668"/>
                        <a:pt x="3095" y="6668"/>
                      </a:cubicBezTo>
                      <a:cubicBezTo>
                        <a:pt x="3095" y="6668"/>
                        <a:pt x="3123" y="6133"/>
                        <a:pt x="3123" y="5402"/>
                      </a:cubicBezTo>
                      <a:cubicBezTo>
                        <a:pt x="3095" y="4445"/>
                        <a:pt x="3011" y="3517"/>
                        <a:pt x="2842" y="2588"/>
                      </a:cubicBezTo>
                      <a:cubicBezTo>
                        <a:pt x="2617" y="1435"/>
                        <a:pt x="2195" y="366"/>
                        <a:pt x="1407" y="0"/>
                      </a:cubicBezTo>
                      <a:close/>
                    </a:path>
                  </a:pathLst>
                </a:custGeom>
                <a:solidFill>
                  <a:srgbClr val="5ABEC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3" name="Google Shape;793;p51"/>
                <p:cNvSpPr/>
                <p:nvPr/>
              </p:nvSpPr>
              <p:spPr>
                <a:xfrm>
                  <a:off x="4435499" y="3527583"/>
                  <a:ext cx="1501618" cy="5544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2" h="11459" extrusionOk="0">
                      <a:moveTo>
                        <a:pt x="18007" y="0"/>
                      </a:moveTo>
                      <a:cubicBezTo>
                        <a:pt x="16548" y="0"/>
                        <a:pt x="15239" y="49"/>
                        <a:pt x="14292" y="177"/>
                      </a:cubicBezTo>
                      <a:cubicBezTo>
                        <a:pt x="10129" y="740"/>
                        <a:pt x="226" y="9039"/>
                        <a:pt x="226" y="9039"/>
                      </a:cubicBezTo>
                      <a:cubicBezTo>
                        <a:pt x="1" y="10052"/>
                        <a:pt x="591" y="10812"/>
                        <a:pt x="1632" y="11459"/>
                      </a:cubicBezTo>
                      <a:cubicBezTo>
                        <a:pt x="1632" y="11459"/>
                        <a:pt x="9453" y="7801"/>
                        <a:pt x="14433" y="3947"/>
                      </a:cubicBezTo>
                      <a:cubicBezTo>
                        <a:pt x="14433" y="3947"/>
                        <a:pt x="22134" y="7898"/>
                        <a:pt x="26753" y="7898"/>
                      </a:cubicBezTo>
                      <a:cubicBezTo>
                        <a:pt x="27018" y="7898"/>
                        <a:pt x="27272" y="7885"/>
                        <a:pt x="27515" y="7858"/>
                      </a:cubicBezTo>
                      <a:cubicBezTo>
                        <a:pt x="31032" y="7436"/>
                        <a:pt x="30610" y="2034"/>
                        <a:pt x="29653" y="571"/>
                      </a:cubicBezTo>
                      <a:cubicBezTo>
                        <a:pt x="29653" y="571"/>
                        <a:pt x="22967" y="0"/>
                        <a:pt x="18007" y="0"/>
                      </a:cubicBezTo>
                      <a:close/>
                    </a:path>
                  </a:pathLst>
                </a:custGeom>
                <a:solidFill>
                  <a:srgbClr val="FAB3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4" name="Google Shape;794;p51"/>
                <p:cNvSpPr/>
                <p:nvPr/>
              </p:nvSpPr>
              <p:spPr>
                <a:xfrm>
                  <a:off x="4194569" y="3814677"/>
                  <a:ext cx="324015" cy="3463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96" h="7158" extrusionOk="0">
                      <a:moveTo>
                        <a:pt x="1271" y="1"/>
                      </a:moveTo>
                      <a:cubicBezTo>
                        <a:pt x="821" y="1"/>
                        <a:pt x="375" y="122"/>
                        <a:pt x="0" y="377"/>
                      </a:cubicBezTo>
                      <a:lnTo>
                        <a:pt x="4361" y="7158"/>
                      </a:lnTo>
                      <a:cubicBezTo>
                        <a:pt x="4361" y="7158"/>
                        <a:pt x="5795" y="6314"/>
                        <a:pt x="6189" y="6060"/>
                      </a:cubicBezTo>
                      <a:cubicBezTo>
                        <a:pt x="6386" y="5920"/>
                        <a:pt x="6583" y="5751"/>
                        <a:pt x="6696" y="5526"/>
                      </a:cubicBezTo>
                      <a:cubicBezTo>
                        <a:pt x="5177" y="3556"/>
                        <a:pt x="5261" y="3022"/>
                        <a:pt x="5261" y="3022"/>
                      </a:cubicBezTo>
                      <a:cubicBezTo>
                        <a:pt x="3545" y="2347"/>
                        <a:pt x="3263" y="659"/>
                        <a:pt x="2138" y="152"/>
                      </a:cubicBezTo>
                      <a:cubicBezTo>
                        <a:pt x="1860" y="52"/>
                        <a:pt x="1565" y="1"/>
                        <a:pt x="1271" y="1"/>
                      </a:cubicBezTo>
                      <a:close/>
                    </a:path>
                  </a:pathLst>
                </a:custGeom>
                <a:solidFill>
                  <a:srgbClr val="EEBDD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5" name="Google Shape;795;p51"/>
                <p:cNvSpPr/>
                <p:nvPr/>
              </p:nvSpPr>
              <p:spPr>
                <a:xfrm>
                  <a:off x="5283625" y="2490550"/>
                  <a:ext cx="635796" cy="1134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39" h="23356" extrusionOk="0">
                      <a:moveTo>
                        <a:pt x="7850" y="0"/>
                      </a:moveTo>
                      <a:lnTo>
                        <a:pt x="4277" y="197"/>
                      </a:lnTo>
                      <a:lnTo>
                        <a:pt x="3517" y="225"/>
                      </a:lnTo>
                      <a:lnTo>
                        <a:pt x="2223" y="282"/>
                      </a:lnTo>
                      <a:cubicBezTo>
                        <a:pt x="2083" y="2617"/>
                        <a:pt x="1661" y="4896"/>
                        <a:pt x="929" y="7090"/>
                      </a:cubicBezTo>
                      <a:cubicBezTo>
                        <a:pt x="1" y="9650"/>
                        <a:pt x="1070" y="10156"/>
                        <a:pt x="1632" y="10775"/>
                      </a:cubicBezTo>
                      <a:lnTo>
                        <a:pt x="1689" y="10832"/>
                      </a:lnTo>
                      <a:cubicBezTo>
                        <a:pt x="1773" y="10944"/>
                        <a:pt x="1829" y="11029"/>
                        <a:pt x="1886" y="11141"/>
                      </a:cubicBezTo>
                      <a:lnTo>
                        <a:pt x="1942" y="11254"/>
                      </a:lnTo>
                      <a:cubicBezTo>
                        <a:pt x="1970" y="11338"/>
                        <a:pt x="1998" y="11451"/>
                        <a:pt x="2026" y="11563"/>
                      </a:cubicBezTo>
                      <a:cubicBezTo>
                        <a:pt x="2223" y="12435"/>
                        <a:pt x="2392" y="13279"/>
                        <a:pt x="2476" y="14180"/>
                      </a:cubicBezTo>
                      <a:cubicBezTo>
                        <a:pt x="2645" y="17105"/>
                        <a:pt x="2111" y="18793"/>
                        <a:pt x="1267" y="21325"/>
                      </a:cubicBezTo>
                      <a:cubicBezTo>
                        <a:pt x="4950" y="22644"/>
                        <a:pt x="7154" y="23355"/>
                        <a:pt x="9732" y="23355"/>
                      </a:cubicBezTo>
                      <a:cubicBezTo>
                        <a:pt x="10620" y="23355"/>
                        <a:pt x="11552" y="23271"/>
                        <a:pt x="12604" y="23098"/>
                      </a:cubicBezTo>
                      <a:cubicBezTo>
                        <a:pt x="12745" y="20678"/>
                        <a:pt x="13139" y="16486"/>
                        <a:pt x="13083" y="13954"/>
                      </a:cubicBezTo>
                      <a:cubicBezTo>
                        <a:pt x="12998" y="9819"/>
                        <a:pt x="12633" y="5683"/>
                        <a:pt x="12014" y="1604"/>
                      </a:cubicBezTo>
                      <a:lnTo>
                        <a:pt x="9960" y="816"/>
                      </a:lnTo>
                      <a:lnTo>
                        <a:pt x="7850" y="0"/>
                      </a:lnTo>
                      <a:close/>
                    </a:path>
                  </a:pathLst>
                </a:custGeom>
                <a:solidFill>
                  <a:srgbClr val="885BA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6" name="Google Shape;796;p51"/>
                <p:cNvSpPr/>
                <p:nvPr/>
              </p:nvSpPr>
              <p:spPr>
                <a:xfrm>
                  <a:off x="5364825" y="3016100"/>
                  <a:ext cx="297306" cy="7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90" h="1522" extrusionOk="0">
                      <a:moveTo>
                        <a:pt x="0" y="0"/>
                      </a:moveTo>
                      <a:lnTo>
                        <a:pt x="57" y="57"/>
                      </a:lnTo>
                      <a:cubicBezTo>
                        <a:pt x="141" y="169"/>
                        <a:pt x="197" y="254"/>
                        <a:pt x="254" y="366"/>
                      </a:cubicBezTo>
                      <a:lnTo>
                        <a:pt x="282" y="479"/>
                      </a:lnTo>
                      <a:cubicBezTo>
                        <a:pt x="1936" y="1157"/>
                        <a:pt x="3670" y="1521"/>
                        <a:pt x="5456" y="1521"/>
                      </a:cubicBezTo>
                      <a:cubicBezTo>
                        <a:pt x="5522" y="1521"/>
                        <a:pt x="5589" y="1521"/>
                        <a:pt x="5655" y="1520"/>
                      </a:cubicBezTo>
                      <a:lnTo>
                        <a:pt x="5993" y="1520"/>
                      </a:lnTo>
                      <a:cubicBezTo>
                        <a:pt x="6190" y="1520"/>
                        <a:pt x="6190" y="1238"/>
                        <a:pt x="5993" y="1238"/>
                      </a:cubicBezTo>
                      <a:cubicBezTo>
                        <a:pt x="5872" y="1242"/>
                        <a:pt x="5751" y="1243"/>
                        <a:pt x="5630" y="1243"/>
                      </a:cubicBezTo>
                      <a:cubicBezTo>
                        <a:pt x="3694" y="1243"/>
                        <a:pt x="1748" y="821"/>
                        <a:pt x="0" y="0"/>
                      </a:cubicBezTo>
                      <a:close/>
                    </a:path>
                  </a:pathLst>
                </a:custGeom>
                <a:solidFill>
                  <a:srgbClr val="C0B0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7" name="Google Shape;797;p51"/>
                <p:cNvSpPr/>
                <p:nvPr/>
              </p:nvSpPr>
              <p:spPr>
                <a:xfrm>
                  <a:off x="5489175" y="2489216"/>
                  <a:ext cx="275049" cy="1932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4" h="3856" extrusionOk="0">
                      <a:moveTo>
                        <a:pt x="3574" y="0"/>
                      </a:moveTo>
                      <a:lnTo>
                        <a:pt x="1" y="197"/>
                      </a:lnTo>
                      <a:cubicBezTo>
                        <a:pt x="141" y="1548"/>
                        <a:pt x="113" y="3798"/>
                        <a:pt x="1829" y="3855"/>
                      </a:cubicBezTo>
                      <a:cubicBezTo>
                        <a:pt x="1855" y="3855"/>
                        <a:pt x="1880" y="3856"/>
                        <a:pt x="1905" y="3856"/>
                      </a:cubicBezTo>
                      <a:cubicBezTo>
                        <a:pt x="3889" y="3856"/>
                        <a:pt x="5239" y="1677"/>
                        <a:pt x="5684" y="816"/>
                      </a:cubicBezTo>
                      <a:lnTo>
                        <a:pt x="357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8" name="Google Shape;798;p51"/>
                <p:cNvSpPr/>
                <p:nvPr/>
              </p:nvSpPr>
              <p:spPr>
                <a:xfrm>
                  <a:off x="5137968" y="2572281"/>
                  <a:ext cx="815506" cy="935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53" h="19329" extrusionOk="0">
                      <a:moveTo>
                        <a:pt x="15024" y="1"/>
                      </a:moveTo>
                      <a:cubicBezTo>
                        <a:pt x="11394" y="9257"/>
                        <a:pt x="8272" y="13167"/>
                        <a:pt x="8272" y="13167"/>
                      </a:cubicBezTo>
                      <a:cubicBezTo>
                        <a:pt x="8272" y="13167"/>
                        <a:pt x="2645" y="16459"/>
                        <a:pt x="0" y="17922"/>
                      </a:cubicBezTo>
                      <a:lnTo>
                        <a:pt x="1266" y="19329"/>
                      </a:lnTo>
                      <a:cubicBezTo>
                        <a:pt x="3995" y="19132"/>
                        <a:pt x="10157" y="16065"/>
                        <a:pt x="10157" y="16065"/>
                      </a:cubicBezTo>
                      <a:cubicBezTo>
                        <a:pt x="10157" y="16065"/>
                        <a:pt x="14714" y="11507"/>
                        <a:pt x="15783" y="6584"/>
                      </a:cubicBezTo>
                      <a:cubicBezTo>
                        <a:pt x="16852" y="1633"/>
                        <a:pt x="15024" y="1"/>
                        <a:pt x="15024" y="1"/>
                      </a:cubicBezTo>
                      <a:close/>
                    </a:path>
                  </a:pathLst>
                </a:custGeom>
                <a:solidFill>
                  <a:srgbClr val="C0B0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9" name="Google Shape;799;p51"/>
                <p:cNvSpPr/>
                <p:nvPr/>
              </p:nvSpPr>
              <p:spPr>
                <a:xfrm>
                  <a:off x="4581151" y="3435305"/>
                  <a:ext cx="939383" cy="1581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13" h="3268" extrusionOk="0">
                      <a:moveTo>
                        <a:pt x="787" y="1"/>
                      </a:moveTo>
                      <a:cubicBezTo>
                        <a:pt x="392" y="1"/>
                        <a:pt x="83" y="274"/>
                        <a:pt x="29" y="650"/>
                      </a:cubicBezTo>
                      <a:cubicBezTo>
                        <a:pt x="1" y="1072"/>
                        <a:pt x="282" y="1437"/>
                        <a:pt x="704" y="1465"/>
                      </a:cubicBezTo>
                      <a:lnTo>
                        <a:pt x="18569" y="3266"/>
                      </a:lnTo>
                      <a:cubicBezTo>
                        <a:pt x="18587" y="3267"/>
                        <a:pt x="18605" y="3268"/>
                        <a:pt x="18623" y="3268"/>
                      </a:cubicBezTo>
                      <a:cubicBezTo>
                        <a:pt x="18996" y="3268"/>
                        <a:pt x="19331" y="2993"/>
                        <a:pt x="19385" y="2591"/>
                      </a:cubicBezTo>
                      <a:cubicBezTo>
                        <a:pt x="19413" y="2197"/>
                        <a:pt x="19132" y="1831"/>
                        <a:pt x="18710" y="1803"/>
                      </a:cubicBezTo>
                      <a:lnTo>
                        <a:pt x="845" y="2"/>
                      </a:lnTo>
                      <a:cubicBezTo>
                        <a:pt x="825" y="1"/>
                        <a:pt x="806" y="1"/>
                        <a:pt x="78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0" name="Google Shape;800;p51"/>
                <p:cNvSpPr/>
                <p:nvPr/>
              </p:nvSpPr>
              <p:spPr>
                <a:xfrm>
                  <a:off x="4616150" y="3111600"/>
                  <a:ext cx="765143" cy="469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12" h="9229" extrusionOk="0">
                      <a:moveTo>
                        <a:pt x="0" y="7710"/>
                      </a:moveTo>
                      <a:lnTo>
                        <a:pt x="14827" y="9144"/>
                      </a:lnTo>
                      <a:lnTo>
                        <a:pt x="14821" y="9134"/>
                      </a:lnTo>
                      <a:lnTo>
                        <a:pt x="14821" y="9134"/>
                      </a:lnTo>
                      <a:lnTo>
                        <a:pt x="0" y="7710"/>
                      </a:lnTo>
                      <a:close/>
                      <a:moveTo>
                        <a:pt x="10157" y="1"/>
                      </a:moveTo>
                      <a:lnTo>
                        <a:pt x="14821" y="9134"/>
                      </a:lnTo>
                      <a:lnTo>
                        <a:pt x="14821" y="9134"/>
                      </a:lnTo>
                      <a:lnTo>
                        <a:pt x="15811" y="9229"/>
                      </a:lnTo>
                      <a:lnTo>
                        <a:pt x="12126" y="761"/>
                      </a:lnTo>
                      <a:cubicBezTo>
                        <a:pt x="11957" y="395"/>
                        <a:pt x="11619" y="142"/>
                        <a:pt x="11226" y="114"/>
                      </a:cubicBezTo>
                      <a:lnTo>
                        <a:pt x="1015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1" name="Google Shape;801;p51"/>
                <p:cNvSpPr/>
                <p:nvPr/>
              </p:nvSpPr>
              <p:spPr>
                <a:xfrm>
                  <a:off x="4411982" y="3074175"/>
                  <a:ext cx="911801" cy="493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3" h="10200" extrusionOk="0">
                      <a:moveTo>
                        <a:pt x="1403" y="1"/>
                      </a:moveTo>
                      <a:cubicBezTo>
                        <a:pt x="558" y="1"/>
                        <a:pt x="1" y="873"/>
                        <a:pt x="346" y="1670"/>
                      </a:cubicBezTo>
                      <a:lnTo>
                        <a:pt x="3187" y="8225"/>
                      </a:lnTo>
                      <a:cubicBezTo>
                        <a:pt x="3356" y="8619"/>
                        <a:pt x="3722" y="8872"/>
                        <a:pt x="4172" y="8928"/>
                      </a:cubicBezTo>
                      <a:lnTo>
                        <a:pt x="17254" y="10194"/>
                      </a:lnTo>
                      <a:cubicBezTo>
                        <a:pt x="17294" y="10198"/>
                        <a:pt x="17333" y="10200"/>
                        <a:pt x="17371" y="10200"/>
                      </a:cubicBezTo>
                      <a:cubicBezTo>
                        <a:pt x="18238" y="10200"/>
                        <a:pt x="18842" y="9316"/>
                        <a:pt x="18492" y="8535"/>
                      </a:cubicBezTo>
                      <a:lnTo>
                        <a:pt x="15622" y="1979"/>
                      </a:lnTo>
                      <a:cubicBezTo>
                        <a:pt x="15454" y="1557"/>
                        <a:pt x="15060" y="1304"/>
                        <a:pt x="14638" y="1276"/>
                      </a:cubicBezTo>
                      <a:lnTo>
                        <a:pt x="1556" y="10"/>
                      </a:lnTo>
                      <a:cubicBezTo>
                        <a:pt x="1504" y="4"/>
                        <a:pt x="1453" y="1"/>
                        <a:pt x="1403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2" name="Google Shape;802;p51"/>
                <p:cNvSpPr/>
                <p:nvPr/>
              </p:nvSpPr>
              <p:spPr>
                <a:xfrm>
                  <a:off x="4790968" y="3270442"/>
                  <a:ext cx="116957" cy="983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7" h="2032" extrusionOk="0">
                      <a:moveTo>
                        <a:pt x="1078" y="0"/>
                      </a:moveTo>
                      <a:cubicBezTo>
                        <a:pt x="560" y="0"/>
                        <a:pt x="135" y="403"/>
                        <a:pt x="82" y="906"/>
                      </a:cubicBezTo>
                      <a:cubicBezTo>
                        <a:pt x="0" y="1557"/>
                        <a:pt x="522" y="2031"/>
                        <a:pt x="1083" y="2031"/>
                      </a:cubicBezTo>
                      <a:cubicBezTo>
                        <a:pt x="1298" y="2031"/>
                        <a:pt x="1519" y="1962"/>
                        <a:pt x="1714" y="1806"/>
                      </a:cubicBezTo>
                      <a:cubicBezTo>
                        <a:pt x="2417" y="1243"/>
                        <a:pt x="2079" y="90"/>
                        <a:pt x="1179" y="5"/>
                      </a:cubicBezTo>
                      <a:cubicBezTo>
                        <a:pt x="1145" y="2"/>
                        <a:pt x="1112" y="0"/>
                        <a:pt x="1078" y="0"/>
                      </a:cubicBezTo>
                      <a:close/>
                    </a:path>
                  </a:pathLst>
                </a:custGeom>
                <a:solidFill>
                  <a:srgbClr val="FAB3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803" name="Google Shape;803;p51"/>
            <p:cNvSpPr/>
            <p:nvPr/>
          </p:nvSpPr>
          <p:spPr>
            <a:xfrm>
              <a:off x="5270875" y="1087050"/>
              <a:ext cx="162300" cy="162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51"/>
            <p:cNvSpPr/>
            <p:nvPr/>
          </p:nvSpPr>
          <p:spPr>
            <a:xfrm>
              <a:off x="4571996" y="2479803"/>
              <a:ext cx="183900" cy="1839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51"/>
            <p:cNvSpPr/>
            <p:nvPr/>
          </p:nvSpPr>
          <p:spPr>
            <a:xfrm rot="5400000">
              <a:off x="7702275" y="1604425"/>
              <a:ext cx="204900" cy="1776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51"/>
            <p:cNvSpPr/>
            <p:nvPr/>
          </p:nvSpPr>
          <p:spPr>
            <a:xfrm>
              <a:off x="4890675" y="1178550"/>
              <a:ext cx="269400" cy="269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52"/>
          <p:cNvSpPr txBox="1">
            <a:spLocks noGrp="1"/>
          </p:cNvSpPr>
          <p:nvPr>
            <p:ph type="title"/>
          </p:nvPr>
        </p:nvSpPr>
        <p:spPr>
          <a:xfrm>
            <a:off x="787200" y="749818"/>
            <a:ext cx="759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B0F0"/>
                </a:solidFill>
              </a:rPr>
              <a:t>EXAMS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813" name="Google Shape;813;p52"/>
          <p:cNvSpPr txBox="1">
            <a:spLocks noGrp="1"/>
          </p:cNvSpPr>
          <p:nvPr>
            <p:ph type="subTitle" idx="4294967295"/>
          </p:nvPr>
        </p:nvSpPr>
        <p:spPr>
          <a:xfrm>
            <a:off x="7218363" y="1817688"/>
            <a:ext cx="1925637" cy="1414462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182875" tIns="182875" rIns="182875" bIns="1828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/>
              <a:t>Periodic online examination will be help to keep records of the students improvement.</a:t>
            </a:r>
            <a:endParaRPr sz="1200" dirty="0"/>
          </a:p>
        </p:txBody>
      </p:sp>
      <p:sp>
        <p:nvSpPr>
          <p:cNvPr id="812" name="Google Shape;812;p52"/>
          <p:cNvSpPr/>
          <p:nvPr/>
        </p:nvSpPr>
        <p:spPr>
          <a:xfrm>
            <a:off x="-4662450" y="-2486650"/>
            <a:ext cx="2175900" cy="90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2" name="Google Shape;822;p52"/>
          <p:cNvGrpSpPr/>
          <p:nvPr/>
        </p:nvGrpSpPr>
        <p:grpSpPr>
          <a:xfrm>
            <a:off x="7163550" y="784544"/>
            <a:ext cx="1091949" cy="773107"/>
            <a:chOff x="7163550" y="784544"/>
            <a:chExt cx="1091949" cy="773107"/>
          </a:xfrm>
        </p:grpSpPr>
        <p:grpSp>
          <p:nvGrpSpPr>
            <p:cNvPr id="823" name="Google Shape;823;p52"/>
            <p:cNvGrpSpPr/>
            <p:nvPr/>
          </p:nvGrpSpPr>
          <p:grpSpPr>
            <a:xfrm>
              <a:off x="7847720" y="784544"/>
              <a:ext cx="407780" cy="773107"/>
              <a:chOff x="7945325" y="784575"/>
              <a:chExt cx="310500" cy="588675"/>
            </a:xfrm>
          </p:grpSpPr>
          <p:sp>
            <p:nvSpPr>
              <p:cNvPr id="824" name="Google Shape;824;p52"/>
              <p:cNvSpPr/>
              <p:nvPr/>
            </p:nvSpPr>
            <p:spPr>
              <a:xfrm>
                <a:off x="7945325" y="784575"/>
                <a:ext cx="310500" cy="310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52"/>
              <p:cNvSpPr/>
              <p:nvPr/>
            </p:nvSpPr>
            <p:spPr>
              <a:xfrm>
                <a:off x="8094125" y="1211550"/>
                <a:ext cx="161700" cy="161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26" name="Google Shape;826;p52"/>
            <p:cNvSpPr/>
            <p:nvPr/>
          </p:nvSpPr>
          <p:spPr>
            <a:xfrm>
              <a:off x="7163550" y="1035601"/>
              <a:ext cx="235200" cy="235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7" name="Google Shape;827;p52"/>
          <p:cNvGrpSpPr/>
          <p:nvPr/>
        </p:nvGrpSpPr>
        <p:grpSpPr>
          <a:xfrm>
            <a:off x="752869" y="784544"/>
            <a:ext cx="591694" cy="537978"/>
            <a:chOff x="733281" y="784546"/>
            <a:chExt cx="591694" cy="537978"/>
          </a:xfrm>
        </p:grpSpPr>
        <p:sp>
          <p:nvSpPr>
            <p:cNvPr id="828" name="Google Shape;828;p52"/>
            <p:cNvSpPr/>
            <p:nvPr/>
          </p:nvSpPr>
          <p:spPr>
            <a:xfrm>
              <a:off x="733281" y="784546"/>
              <a:ext cx="441600" cy="441600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52"/>
            <p:cNvSpPr/>
            <p:nvPr/>
          </p:nvSpPr>
          <p:spPr>
            <a:xfrm rot="5400000">
              <a:off x="1136125" y="1133675"/>
              <a:ext cx="202500" cy="1752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8" name="Google Shape;910;p55">
            <a:extLst>
              <a:ext uri="{FF2B5EF4-FFF2-40B4-BE49-F238E27FC236}">
                <a16:creationId xmlns:a16="http://schemas.microsoft.com/office/drawing/2014/main" id="{476BCCAD-1353-4A55-8CFF-4B3EC7868295}"/>
              </a:ext>
            </a:extLst>
          </p:cNvPr>
          <p:cNvGrpSpPr/>
          <p:nvPr/>
        </p:nvGrpSpPr>
        <p:grpSpPr>
          <a:xfrm>
            <a:off x="1194469" y="997824"/>
            <a:ext cx="4390100" cy="3717051"/>
            <a:chOff x="4359778" y="906942"/>
            <a:chExt cx="3928894" cy="3402933"/>
          </a:xfrm>
        </p:grpSpPr>
        <p:grpSp>
          <p:nvGrpSpPr>
            <p:cNvPr id="319" name="Google Shape;911;p55">
              <a:extLst>
                <a:ext uri="{FF2B5EF4-FFF2-40B4-BE49-F238E27FC236}">
                  <a16:creationId xmlns:a16="http://schemas.microsoft.com/office/drawing/2014/main" id="{037D3531-C39D-48A0-8F7B-EC76429F7134}"/>
                </a:ext>
              </a:extLst>
            </p:cNvPr>
            <p:cNvGrpSpPr/>
            <p:nvPr/>
          </p:nvGrpSpPr>
          <p:grpSpPr>
            <a:xfrm>
              <a:off x="4359778" y="906942"/>
              <a:ext cx="3928894" cy="3343931"/>
              <a:chOff x="4359778" y="906942"/>
              <a:chExt cx="3928894" cy="3343931"/>
            </a:xfrm>
          </p:grpSpPr>
          <p:sp>
            <p:nvSpPr>
              <p:cNvPr id="323" name="Google Shape;912;p55">
                <a:extLst>
                  <a:ext uri="{FF2B5EF4-FFF2-40B4-BE49-F238E27FC236}">
                    <a16:creationId xmlns:a16="http://schemas.microsoft.com/office/drawing/2014/main" id="{F014AC65-FCBB-43B9-83C9-74E04E14AA83}"/>
                  </a:ext>
                </a:extLst>
              </p:cNvPr>
              <p:cNvSpPr/>
              <p:nvPr/>
            </p:nvSpPr>
            <p:spPr>
              <a:xfrm>
                <a:off x="4657125" y="4074456"/>
                <a:ext cx="714917" cy="176417"/>
              </a:xfrm>
              <a:custGeom>
                <a:avLst/>
                <a:gdLst/>
                <a:ahLst/>
                <a:cxnLst/>
                <a:rect l="l" t="t" r="r" b="b"/>
                <a:pathLst>
                  <a:path w="10779" h="3504" extrusionOk="0">
                    <a:moveTo>
                      <a:pt x="5390" y="0"/>
                    </a:moveTo>
                    <a:cubicBezTo>
                      <a:pt x="2405" y="0"/>
                      <a:pt x="1" y="786"/>
                      <a:pt x="1" y="1760"/>
                    </a:cubicBezTo>
                    <a:cubicBezTo>
                      <a:pt x="1" y="2718"/>
                      <a:pt x="2405" y="3504"/>
                      <a:pt x="5390" y="3504"/>
                    </a:cubicBezTo>
                    <a:cubicBezTo>
                      <a:pt x="8359" y="3504"/>
                      <a:pt x="10779" y="2718"/>
                      <a:pt x="10779" y="1760"/>
                    </a:cubicBezTo>
                    <a:cubicBezTo>
                      <a:pt x="10779" y="786"/>
                      <a:pt x="8359" y="0"/>
                      <a:pt x="5390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913;p55">
                <a:extLst>
                  <a:ext uri="{FF2B5EF4-FFF2-40B4-BE49-F238E27FC236}">
                    <a16:creationId xmlns:a16="http://schemas.microsoft.com/office/drawing/2014/main" id="{F1802212-2DCD-473C-8ABC-3BB9A14BBC23}"/>
                  </a:ext>
                </a:extLst>
              </p:cNvPr>
              <p:cNvSpPr/>
              <p:nvPr/>
            </p:nvSpPr>
            <p:spPr>
              <a:xfrm>
                <a:off x="7021467" y="3145344"/>
                <a:ext cx="233530" cy="234525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36" extrusionOk="0">
                    <a:moveTo>
                      <a:pt x="1761" y="0"/>
                    </a:moveTo>
                    <a:cubicBezTo>
                      <a:pt x="786" y="0"/>
                      <a:pt x="1" y="802"/>
                      <a:pt x="1" y="1776"/>
                    </a:cubicBezTo>
                    <a:cubicBezTo>
                      <a:pt x="1" y="2750"/>
                      <a:pt x="786" y="3535"/>
                      <a:pt x="1761" y="3535"/>
                    </a:cubicBezTo>
                    <a:cubicBezTo>
                      <a:pt x="2735" y="3535"/>
                      <a:pt x="3520" y="2750"/>
                      <a:pt x="3520" y="1776"/>
                    </a:cubicBezTo>
                    <a:cubicBezTo>
                      <a:pt x="3520" y="802"/>
                      <a:pt x="2735" y="0"/>
                      <a:pt x="1761" y="0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914;p55">
                <a:extLst>
                  <a:ext uri="{FF2B5EF4-FFF2-40B4-BE49-F238E27FC236}">
                    <a16:creationId xmlns:a16="http://schemas.microsoft.com/office/drawing/2014/main" id="{941AD431-C852-4282-BB7B-AAD6317BA513}"/>
                  </a:ext>
                </a:extLst>
              </p:cNvPr>
              <p:cNvSpPr/>
              <p:nvPr/>
            </p:nvSpPr>
            <p:spPr>
              <a:xfrm>
                <a:off x="5045844" y="1708413"/>
                <a:ext cx="2083069" cy="1395279"/>
              </a:xfrm>
              <a:custGeom>
                <a:avLst/>
                <a:gdLst/>
                <a:ahLst/>
                <a:cxnLst/>
                <a:rect l="l" t="t" r="r" b="b"/>
                <a:pathLst>
                  <a:path w="31407" h="21037" extrusionOk="0">
                    <a:moveTo>
                      <a:pt x="1697" y="0"/>
                    </a:moveTo>
                    <a:cubicBezTo>
                      <a:pt x="754" y="0"/>
                      <a:pt x="0" y="770"/>
                      <a:pt x="0" y="1697"/>
                    </a:cubicBezTo>
                    <a:lnTo>
                      <a:pt x="0" y="19324"/>
                    </a:lnTo>
                    <a:cubicBezTo>
                      <a:pt x="0" y="20267"/>
                      <a:pt x="754" y="21037"/>
                      <a:pt x="1697" y="21037"/>
                    </a:cubicBezTo>
                    <a:lnTo>
                      <a:pt x="29709" y="21037"/>
                    </a:lnTo>
                    <a:cubicBezTo>
                      <a:pt x="30636" y="21037"/>
                      <a:pt x="31406" y="20267"/>
                      <a:pt x="31406" y="19324"/>
                    </a:cubicBezTo>
                    <a:lnTo>
                      <a:pt x="31406" y="1697"/>
                    </a:lnTo>
                    <a:cubicBezTo>
                      <a:pt x="31406" y="770"/>
                      <a:pt x="30636" y="0"/>
                      <a:pt x="29709" y="0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915;p55">
                <a:extLst>
                  <a:ext uri="{FF2B5EF4-FFF2-40B4-BE49-F238E27FC236}">
                    <a16:creationId xmlns:a16="http://schemas.microsoft.com/office/drawing/2014/main" id="{078EFF3A-C4A9-4186-8920-E12FC928716A}"/>
                  </a:ext>
                </a:extLst>
              </p:cNvPr>
              <p:cNvSpPr/>
              <p:nvPr/>
            </p:nvSpPr>
            <p:spPr>
              <a:xfrm>
                <a:off x="5118735" y="1766712"/>
                <a:ext cx="1937221" cy="1277618"/>
              </a:xfrm>
              <a:custGeom>
                <a:avLst/>
                <a:gdLst/>
                <a:ahLst/>
                <a:cxnLst/>
                <a:rect l="l" t="t" r="r" b="b"/>
                <a:pathLst>
                  <a:path w="29208" h="19263" extrusionOk="0">
                    <a:moveTo>
                      <a:pt x="1" y="1"/>
                    </a:moveTo>
                    <a:lnTo>
                      <a:pt x="1" y="19262"/>
                    </a:lnTo>
                    <a:lnTo>
                      <a:pt x="29207" y="19262"/>
                    </a:lnTo>
                    <a:lnTo>
                      <a:pt x="2920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916;p55">
                <a:extLst>
                  <a:ext uri="{FF2B5EF4-FFF2-40B4-BE49-F238E27FC236}">
                    <a16:creationId xmlns:a16="http://schemas.microsoft.com/office/drawing/2014/main" id="{A527F77F-B389-47A8-9720-E27DD7F43D01}"/>
                  </a:ext>
                </a:extLst>
              </p:cNvPr>
              <p:cNvSpPr/>
              <p:nvPr/>
            </p:nvSpPr>
            <p:spPr>
              <a:xfrm>
                <a:off x="5360490" y="2651422"/>
                <a:ext cx="66" cy="6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917;p55">
                <a:extLst>
                  <a:ext uri="{FF2B5EF4-FFF2-40B4-BE49-F238E27FC236}">
                    <a16:creationId xmlns:a16="http://schemas.microsoft.com/office/drawing/2014/main" id="{60D93F26-360C-4930-83F2-B9CEFAAB97EA}"/>
                  </a:ext>
                </a:extLst>
              </p:cNvPr>
              <p:cNvSpPr/>
              <p:nvPr/>
            </p:nvSpPr>
            <p:spPr>
              <a:xfrm>
                <a:off x="4920755" y="2969251"/>
                <a:ext cx="2410317" cy="134441"/>
              </a:xfrm>
              <a:custGeom>
                <a:avLst/>
                <a:gdLst/>
                <a:ahLst/>
                <a:cxnLst/>
                <a:rect l="l" t="t" r="r" b="b"/>
                <a:pathLst>
                  <a:path w="36341" h="2027" extrusionOk="0">
                    <a:moveTo>
                      <a:pt x="1" y="0"/>
                    </a:moveTo>
                    <a:cubicBezTo>
                      <a:pt x="1" y="1116"/>
                      <a:pt x="896" y="2027"/>
                      <a:pt x="2012" y="2027"/>
                    </a:cubicBezTo>
                    <a:lnTo>
                      <a:pt x="34329" y="2027"/>
                    </a:lnTo>
                    <a:cubicBezTo>
                      <a:pt x="35445" y="2027"/>
                      <a:pt x="36340" y="1116"/>
                      <a:pt x="36340" y="0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918;p55">
                <a:extLst>
                  <a:ext uri="{FF2B5EF4-FFF2-40B4-BE49-F238E27FC236}">
                    <a16:creationId xmlns:a16="http://schemas.microsoft.com/office/drawing/2014/main" id="{71AD1D2C-AB04-417B-AAF1-D3D60CB2B670}"/>
                  </a:ext>
                </a:extLst>
              </p:cNvPr>
              <p:cNvSpPr/>
              <p:nvPr/>
            </p:nvSpPr>
            <p:spPr>
              <a:xfrm>
                <a:off x="5733568" y="2969251"/>
                <a:ext cx="784691" cy="75080"/>
              </a:xfrm>
              <a:custGeom>
                <a:avLst/>
                <a:gdLst/>
                <a:ahLst/>
                <a:cxnLst/>
                <a:rect l="l" t="t" r="r" b="b"/>
                <a:pathLst>
                  <a:path w="11831" h="1132" extrusionOk="0">
                    <a:moveTo>
                      <a:pt x="0" y="0"/>
                    </a:moveTo>
                    <a:cubicBezTo>
                      <a:pt x="0" y="629"/>
                      <a:pt x="503" y="1131"/>
                      <a:pt x="1131" y="1131"/>
                    </a:cubicBezTo>
                    <a:lnTo>
                      <a:pt x="10684" y="1131"/>
                    </a:lnTo>
                    <a:cubicBezTo>
                      <a:pt x="11312" y="1131"/>
                      <a:pt x="11831" y="629"/>
                      <a:pt x="11831" y="0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919;p55">
                <a:extLst>
                  <a:ext uri="{FF2B5EF4-FFF2-40B4-BE49-F238E27FC236}">
                    <a16:creationId xmlns:a16="http://schemas.microsoft.com/office/drawing/2014/main" id="{5D437E98-EDC9-4126-A584-17CA40F29EEA}"/>
                  </a:ext>
                </a:extLst>
              </p:cNvPr>
              <p:cNvSpPr/>
              <p:nvPr/>
            </p:nvSpPr>
            <p:spPr>
              <a:xfrm>
                <a:off x="5839820" y="2109546"/>
                <a:ext cx="491933" cy="584655"/>
              </a:xfrm>
              <a:custGeom>
                <a:avLst/>
                <a:gdLst/>
                <a:ahLst/>
                <a:cxnLst/>
                <a:rect l="l" t="t" r="r" b="b"/>
                <a:pathLst>
                  <a:path w="7417" h="8815" extrusionOk="0">
                    <a:moveTo>
                      <a:pt x="3695" y="1"/>
                    </a:moveTo>
                    <a:cubicBezTo>
                      <a:pt x="1651" y="1"/>
                      <a:pt x="1" y="1660"/>
                      <a:pt x="1" y="3709"/>
                    </a:cubicBezTo>
                    <a:cubicBezTo>
                      <a:pt x="1" y="4981"/>
                      <a:pt x="645" y="6097"/>
                      <a:pt x="1619" y="6772"/>
                    </a:cubicBezTo>
                    <a:cubicBezTo>
                      <a:pt x="1949" y="6992"/>
                      <a:pt x="2137" y="7369"/>
                      <a:pt x="2137" y="7762"/>
                    </a:cubicBezTo>
                    <a:lnTo>
                      <a:pt x="2137" y="7840"/>
                    </a:lnTo>
                    <a:cubicBezTo>
                      <a:pt x="2137" y="8375"/>
                      <a:pt x="2577" y="8815"/>
                      <a:pt x="3112" y="8815"/>
                    </a:cubicBezTo>
                    <a:lnTo>
                      <a:pt x="4290" y="8815"/>
                    </a:lnTo>
                    <a:cubicBezTo>
                      <a:pt x="4840" y="8815"/>
                      <a:pt x="5280" y="8375"/>
                      <a:pt x="5280" y="7840"/>
                    </a:cubicBezTo>
                    <a:lnTo>
                      <a:pt x="5280" y="7762"/>
                    </a:lnTo>
                    <a:cubicBezTo>
                      <a:pt x="5280" y="7369"/>
                      <a:pt x="5468" y="6992"/>
                      <a:pt x="5798" y="6772"/>
                    </a:cubicBezTo>
                    <a:cubicBezTo>
                      <a:pt x="6772" y="6097"/>
                      <a:pt x="7416" y="4981"/>
                      <a:pt x="7416" y="3709"/>
                    </a:cubicBezTo>
                    <a:cubicBezTo>
                      <a:pt x="7416" y="1666"/>
                      <a:pt x="5767" y="1"/>
                      <a:pt x="3724" y="1"/>
                    </a:cubicBezTo>
                    <a:cubicBezTo>
                      <a:pt x="3715" y="1"/>
                      <a:pt x="3705" y="1"/>
                      <a:pt x="3695" y="1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920;p55">
                <a:extLst>
                  <a:ext uri="{FF2B5EF4-FFF2-40B4-BE49-F238E27FC236}">
                    <a16:creationId xmlns:a16="http://schemas.microsoft.com/office/drawing/2014/main" id="{737B1F45-67F9-4ED4-832A-47B21EF37378}"/>
                  </a:ext>
                </a:extLst>
              </p:cNvPr>
              <p:cNvSpPr/>
              <p:nvPr/>
            </p:nvSpPr>
            <p:spPr>
              <a:xfrm>
                <a:off x="6000327" y="2668069"/>
                <a:ext cx="175098" cy="96967"/>
              </a:xfrm>
              <a:custGeom>
                <a:avLst/>
                <a:gdLst/>
                <a:ahLst/>
                <a:cxnLst/>
                <a:rect l="l" t="t" r="r" b="b"/>
                <a:pathLst>
                  <a:path w="2640" h="1462" extrusionOk="0">
                    <a:moveTo>
                      <a:pt x="0" y="1"/>
                    </a:moveTo>
                    <a:lnTo>
                      <a:pt x="0" y="661"/>
                    </a:lnTo>
                    <a:cubicBezTo>
                      <a:pt x="0" y="1101"/>
                      <a:pt x="346" y="1462"/>
                      <a:pt x="786" y="1462"/>
                    </a:cubicBezTo>
                    <a:lnTo>
                      <a:pt x="1838" y="1462"/>
                    </a:lnTo>
                    <a:cubicBezTo>
                      <a:pt x="2278" y="1462"/>
                      <a:pt x="2640" y="1101"/>
                      <a:pt x="2640" y="661"/>
                    </a:cubicBezTo>
                    <a:lnTo>
                      <a:pt x="2640" y="1"/>
                    </a:ln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921;p55">
                <a:extLst>
                  <a:ext uri="{FF2B5EF4-FFF2-40B4-BE49-F238E27FC236}">
                    <a16:creationId xmlns:a16="http://schemas.microsoft.com/office/drawing/2014/main" id="{9D8033AC-E361-4E6E-AC60-006E9088B569}"/>
                  </a:ext>
                </a:extLst>
              </p:cNvPr>
              <p:cNvSpPr/>
              <p:nvPr/>
            </p:nvSpPr>
            <p:spPr>
              <a:xfrm>
                <a:off x="5996148" y="2679543"/>
                <a:ext cx="182394" cy="13597"/>
              </a:xfrm>
              <a:custGeom>
                <a:avLst/>
                <a:gdLst/>
                <a:ahLst/>
                <a:cxnLst/>
                <a:rect l="l" t="t" r="r" b="b"/>
                <a:pathLst>
                  <a:path w="2750" h="205" extrusionOk="0">
                    <a:moveTo>
                      <a:pt x="63" y="1"/>
                    </a:moveTo>
                    <a:cubicBezTo>
                      <a:pt x="32" y="1"/>
                      <a:pt x="0" y="16"/>
                      <a:pt x="0" y="63"/>
                    </a:cubicBezTo>
                    <a:lnTo>
                      <a:pt x="0" y="142"/>
                    </a:lnTo>
                    <a:cubicBezTo>
                      <a:pt x="0" y="173"/>
                      <a:pt x="32" y="205"/>
                      <a:pt x="63" y="205"/>
                    </a:cubicBezTo>
                    <a:lnTo>
                      <a:pt x="2687" y="205"/>
                    </a:lnTo>
                    <a:cubicBezTo>
                      <a:pt x="2718" y="205"/>
                      <a:pt x="2750" y="173"/>
                      <a:pt x="2750" y="142"/>
                    </a:cubicBezTo>
                    <a:lnTo>
                      <a:pt x="2750" y="63"/>
                    </a:lnTo>
                    <a:cubicBezTo>
                      <a:pt x="2750" y="16"/>
                      <a:pt x="2718" y="1"/>
                      <a:pt x="2687" y="1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922;p55">
                <a:extLst>
                  <a:ext uri="{FF2B5EF4-FFF2-40B4-BE49-F238E27FC236}">
                    <a16:creationId xmlns:a16="http://schemas.microsoft.com/office/drawing/2014/main" id="{D26977BC-3218-4E79-806A-00298BB82B59}"/>
                  </a:ext>
                </a:extLst>
              </p:cNvPr>
              <p:cNvSpPr/>
              <p:nvPr/>
            </p:nvSpPr>
            <p:spPr>
              <a:xfrm>
                <a:off x="5996148" y="2706670"/>
                <a:ext cx="182394" cy="13597"/>
              </a:xfrm>
              <a:custGeom>
                <a:avLst/>
                <a:gdLst/>
                <a:ahLst/>
                <a:cxnLst/>
                <a:rect l="l" t="t" r="r" b="b"/>
                <a:pathLst>
                  <a:path w="2750" h="205" extrusionOk="0">
                    <a:moveTo>
                      <a:pt x="63" y="0"/>
                    </a:moveTo>
                    <a:cubicBezTo>
                      <a:pt x="32" y="0"/>
                      <a:pt x="0" y="31"/>
                      <a:pt x="0" y="63"/>
                    </a:cubicBezTo>
                    <a:lnTo>
                      <a:pt x="0" y="141"/>
                    </a:lnTo>
                    <a:cubicBezTo>
                      <a:pt x="0" y="173"/>
                      <a:pt x="32" y="204"/>
                      <a:pt x="63" y="204"/>
                    </a:cubicBezTo>
                    <a:lnTo>
                      <a:pt x="2687" y="204"/>
                    </a:lnTo>
                    <a:cubicBezTo>
                      <a:pt x="2718" y="204"/>
                      <a:pt x="2750" y="173"/>
                      <a:pt x="2750" y="141"/>
                    </a:cubicBezTo>
                    <a:lnTo>
                      <a:pt x="2750" y="63"/>
                    </a:lnTo>
                    <a:cubicBezTo>
                      <a:pt x="2750" y="31"/>
                      <a:pt x="2718" y="0"/>
                      <a:pt x="2687" y="0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923;p55">
                <a:extLst>
                  <a:ext uri="{FF2B5EF4-FFF2-40B4-BE49-F238E27FC236}">
                    <a16:creationId xmlns:a16="http://schemas.microsoft.com/office/drawing/2014/main" id="{D25A7DDF-A929-4B3F-828F-D3C4818525A2}"/>
                  </a:ext>
                </a:extLst>
              </p:cNvPr>
              <p:cNvSpPr/>
              <p:nvPr/>
            </p:nvSpPr>
            <p:spPr>
              <a:xfrm>
                <a:off x="5877360" y="2230457"/>
                <a:ext cx="317896" cy="437679"/>
              </a:xfrm>
              <a:custGeom>
                <a:avLst/>
                <a:gdLst/>
                <a:ahLst/>
                <a:cxnLst/>
                <a:rect l="l" t="t" r="r" b="b"/>
                <a:pathLst>
                  <a:path w="4793" h="6599" fill="none" extrusionOk="0">
                    <a:moveTo>
                      <a:pt x="2797" y="6599"/>
                    </a:moveTo>
                    <a:cubicBezTo>
                      <a:pt x="2797" y="6599"/>
                      <a:pt x="2687" y="1210"/>
                      <a:pt x="1336" y="1493"/>
                    </a:cubicBezTo>
                    <a:cubicBezTo>
                      <a:pt x="0" y="1776"/>
                      <a:pt x="4792" y="4776"/>
                      <a:pt x="4494" y="2043"/>
                    </a:cubicBezTo>
                    <a:cubicBezTo>
                      <a:pt x="4258" y="0"/>
                      <a:pt x="2891" y="3739"/>
                      <a:pt x="3488" y="6599"/>
                    </a:cubicBezTo>
                  </a:path>
                </a:pathLst>
              </a:custGeom>
              <a:noFill/>
              <a:ln w="5500" cap="flat" cmpd="sng">
                <a:solidFill>
                  <a:srgbClr val="5ABEC0"/>
                </a:solidFill>
                <a:prstDash val="solid"/>
                <a:miter lim="1571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924;p55">
                <a:extLst>
                  <a:ext uri="{FF2B5EF4-FFF2-40B4-BE49-F238E27FC236}">
                    <a16:creationId xmlns:a16="http://schemas.microsoft.com/office/drawing/2014/main" id="{90F98590-0C7B-478F-80EC-63966B951E50}"/>
                  </a:ext>
                </a:extLst>
              </p:cNvPr>
              <p:cNvSpPr/>
              <p:nvPr/>
            </p:nvSpPr>
            <p:spPr>
              <a:xfrm>
                <a:off x="5884656" y="1973050"/>
                <a:ext cx="428327" cy="304631"/>
              </a:xfrm>
              <a:custGeom>
                <a:avLst/>
                <a:gdLst/>
                <a:ahLst/>
                <a:cxnLst/>
                <a:rect l="l" t="t" r="r" b="b"/>
                <a:pathLst>
                  <a:path w="6458" h="4593" extrusionOk="0">
                    <a:moveTo>
                      <a:pt x="0" y="1"/>
                    </a:moveTo>
                    <a:lnTo>
                      <a:pt x="0" y="3410"/>
                    </a:lnTo>
                    <a:cubicBezTo>
                      <a:pt x="0" y="3646"/>
                      <a:pt x="142" y="3866"/>
                      <a:pt x="362" y="3975"/>
                    </a:cubicBezTo>
                    <a:cubicBezTo>
                      <a:pt x="982" y="4256"/>
                      <a:pt x="1950" y="4592"/>
                      <a:pt x="3173" y="4592"/>
                    </a:cubicBezTo>
                    <a:cubicBezTo>
                      <a:pt x="3251" y="4592"/>
                      <a:pt x="3330" y="4591"/>
                      <a:pt x="3410" y="4588"/>
                    </a:cubicBezTo>
                    <a:cubicBezTo>
                      <a:pt x="4557" y="4557"/>
                      <a:pt x="5483" y="4258"/>
                      <a:pt x="6096" y="3975"/>
                    </a:cubicBezTo>
                    <a:cubicBezTo>
                      <a:pt x="6316" y="3866"/>
                      <a:pt x="6458" y="3646"/>
                      <a:pt x="6458" y="3410"/>
                    </a:cubicBezTo>
                    <a:lnTo>
                      <a:pt x="6458" y="1"/>
                    </a:ln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925;p55">
                <a:extLst>
                  <a:ext uri="{FF2B5EF4-FFF2-40B4-BE49-F238E27FC236}">
                    <a16:creationId xmlns:a16="http://schemas.microsoft.com/office/drawing/2014/main" id="{F276B836-BA0C-4A83-B450-CA46D673A907}"/>
                  </a:ext>
                </a:extLst>
              </p:cNvPr>
              <p:cNvSpPr/>
              <p:nvPr/>
            </p:nvSpPr>
            <p:spPr>
              <a:xfrm>
                <a:off x="5758572" y="1875353"/>
                <a:ext cx="657546" cy="278830"/>
              </a:xfrm>
              <a:custGeom>
                <a:avLst/>
                <a:gdLst/>
                <a:ahLst/>
                <a:cxnLst/>
                <a:rect l="l" t="t" r="r" b="b"/>
                <a:pathLst>
                  <a:path w="9914" h="4204" extrusionOk="0">
                    <a:moveTo>
                      <a:pt x="4957" y="1"/>
                    </a:moveTo>
                    <a:cubicBezTo>
                      <a:pt x="4930" y="1"/>
                      <a:pt x="4902" y="5"/>
                      <a:pt x="4871" y="13"/>
                    </a:cubicBezTo>
                    <a:lnTo>
                      <a:pt x="157" y="2039"/>
                    </a:lnTo>
                    <a:cubicBezTo>
                      <a:pt x="0" y="2118"/>
                      <a:pt x="0" y="2353"/>
                      <a:pt x="173" y="2416"/>
                    </a:cubicBezTo>
                    <a:lnTo>
                      <a:pt x="4886" y="4192"/>
                    </a:lnTo>
                    <a:cubicBezTo>
                      <a:pt x="4910" y="4199"/>
                      <a:pt x="4934" y="4203"/>
                      <a:pt x="4957" y="4203"/>
                    </a:cubicBezTo>
                    <a:cubicBezTo>
                      <a:pt x="4981" y="4203"/>
                      <a:pt x="5004" y="4199"/>
                      <a:pt x="5028" y="4192"/>
                    </a:cubicBezTo>
                    <a:lnTo>
                      <a:pt x="9741" y="2416"/>
                    </a:lnTo>
                    <a:cubicBezTo>
                      <a:pt x="9914" y="2353"/>
                      <a:pt x="9914" y="2118"/>
                      <a:pt x="9757" y="2039"/>
                    </a:cubicBezTo>
                    <a:lnTo>
                      <a:pt x="5044" y="13"/>
                    </a:lnTo>
                    <a:cubicBezTo>
                      <a:pt x="5012" y="5"/>
                      <a:pt x="4985" y="1"/>
                      <a:pt x="4957" y="1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926;p55">
                <a:extLst>
                  <a:ext uri="{FF2B5EF4-FFF2-40B4-BE49-F238E27FC236}">
                    <a16:creationId xmlns:a16="http://schemas.microsoft.com/office/drawing/2014/main" id="{B10D51FA-B7E8-4364-AC6B-261B8FC173C2}"/>
                  </a:ext>
                </a:extLst>
              </p:cNvPr>
              <p:cNvSpPr/>
              <p:nvPr/>
            </p:nvSpPr>
            <p:spPr>
              <a:xfrm>
                <a:off x="5842938" y="1984325"/>
                <a:ext cx="263708" cy="264902"/>
              </a:xfrm>
              <a:custGeom>
                <a:avLst/>
                <a:gdLst/>
                <a:ahLst/>
                <a:cxnLst/>
                <a:rect l="l" t="t" r="r" b="b"/>
                <a:pathLst>
                  <a:path w="3976" h="3994" extrusionOk="0">
                    <a:moveTo>
                      <a:pt x="3786" y="0"/>
                    </a:moveTo>
                    <a:cubicBezTo>
                      <a:pt x="3761" y="0"/>
                      <a:pt x="3735" y="6"/>
                      <a:pt x="3709" y="19"/>
                    </a:cubicBezTo>
                    <a:lnTo>
                      <a:pt x="111" y="1527"/>
                    </a:lnTo>
                    <a:cubicBezTo>
                      <a:pt x="48" y="1559"/>
                      <a:pt x="1" y="1622"/>
                      <a:pt x="1" y="1685"/>
                    </a:cubicBezTo>
                    <a:lnTo>
                      <a:pt x="1" y="3821"/>
                    </a:lnTo>
                    <a:cubicBezTo>
                      <a:pt x="1" y="3915"/>
                      <a:pt x="79" y="3994"/>
                      <a:pt x="174" y="3994"/>
                    </a:cubicBezTo>
                    <a:cubicBezTo>
                      <a:pt x="268" y="3994"/>
                      <a:pt x="347" y="3915"/>
                      <a:pt x="347" y="3821"/>
                    </a:cubicBezTo>
                    <a:lnTo>
                      <a:pt x="347" y="1794"/>
                    </a:lnTo>
                    <a:lnTo>
                      <a:pt x="3850" y="333"/>
                    </a:lnTo>
                    <a:cubicBezTo>
                      <a:pt x="3929" y="286"/>
                      <a:pt x="3976" y="192"/>
                      <a:pt x="3944" y="98"/>
                    </a:cubicBezTo>
                    <a:cubicBezTo>
                      <a:pt x="3910" y="41"/>
                      <a:pt x="3851" y="0"/>
                      <a:pt x="3786" y="0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927;p55">
                <a:extLst>
                  <a:ext uri="{FF2B5EF4-FFF2-40B4-BE49-F238E27FC236}">
                    <a16:creationId xmlns:a16="http://schemas.microsoft.com/office/drawing/2014/main" id="{620103B5-90DF-453D-B9A5-9E00F1985C8F}"/>
                  </a:ext>
                </a:extLst>
              </p:cNvPr>
              <p:cNvSpPr/>
              <p:nvPr/>
            </p:nvSpPr>
            <p:spPr>
              <a:xfrm>
                <a:off x="5829407" y="2184560"/>
                <a:ext cx="50075" cy="92855"/>
              </a:xfrm>
              <a:custGeom>
                <a:avLst/>
                <a:gdLst/>
                <a:ahLst/>
                <a:cxnLst/>
                <a:rect l="l" t="t" r="r" b="b"/>
                <a:pathLst>
                  <a:path w="755" h="1400" extrusionOk="0">
                    <a:moveTo>
                      <a:pt x="362" y="1"/>
                    </a:moveTo>
                    <a:cubicBezTo>
                      <a:pt x="158" y="1"/>
                      <a:pt x="1" y="174"/>
                      <a:pt x="1" y="378"/>
                    </a:cubicBezTo>
                    <a:lnTo>
                      <a:pt x="1" y="1038"/>
                    </a:lnTo>
                    <a:cubicBezTo>
                      <a:pt x="1" y="1242"/>
                      <a:pt x="158" y="1399"/>
                      <a:pt x="362" y="1399"/>
                    </a:cubicBezTo>
                    <a:lnTo>
                      <a:pt x="378" y="1399"/>
                    </a:lnTo>
                    <a:cubicBezTo>
                      <a:pt x="582" y="1399"/>
                      <a:pt x="755" y="1242"/>
                      <a:pt x="755" y="1038"/>
                    </a:cubicBezTo>
                    <a:lnTo>
                      <a:pt x="755" y="378"/>
                    </a:lnTo>
                    <a:cubicBezTo>
                      <a:pt x="755" y="174"/>
                      <a:pt x="582" y="1"/>
                      <a:pt x="378" y="1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928;p55">
                <a:extLst>
                  <a:ext uri="{FF2B5EF4-FFF2-40B4-BE49-F238E27FC236}">
                    <a16:creationId xmlns:a16="http://schemas.microsoft.com/office/drawing/2014/main" id="{8A95C1AD-60C8-4B26-A599-7A49F805ADB3}"/>
                  </a:ext>
                </a:extLst>
              </p:cNvPr>
              <p:cNvSpPr/>
              <p:nvPr/>
            </p:nvSpPr>
            <p:spPr>
              <a:xfrm>
                <a:off x="5176040" y="1833435"/>
                <a:ext cx="738861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11140" h="441" extrusionOk="0">
                    <a:moveTo>
                      <a:pt x="221" y="0"/>
                    </a:moveTo>
                    <a:cubicBezTo>
                      <a:pt x="95" y="0"/>
                      <a:pt x="1" y="95"/>
                      <a:pt x="1" y="220"/>
                    </a:cubicBezTo>
                    <a:cubicBezTo>
                      <a:pt x="1" y="346"/>
                      <a:pt x="95" y="440"/>
                      <a:pt x="221" y="440"/>
                    </a:cubicBezTo>
                    <a:lnTo>
                      <a:pt x="10920" y="440"/>
                    </a:lnTo>
                    <a:cubicBezTo>
                      <a:pt x="11046" y="440"/>
                      <a:pt x="11140" y="346"/>
                      <a:pt x="11140" y="220"/>
                    </a:cubicBezTo>
                    <a:cubicBezTo>
                      <a:pt x="11140" y="95"/>
                      <a:pt x="11046" y="0"/>
                      <a:pt x="10920" y="0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929;p55">
                <a:extLst>
                  <a:ext uri="{FF2B5EF4-FFF2-40B4-BE49-F238E27FC236}">
                    <a16:creationId xmlns:a16="http://schemas.microsoft.com/office/drawing/2014/main" id="{EE4BB859-1BDA-4C23-A87E-256EEB1C9E30}"/>
                  </a:ext>
                </a:extLst>
              </p:cNvPr>
              <p:cNvSpPr/>
              <p:nvPr/>
            </p:nvSpPr>
            <p:spPr>
              <a:xfrm>
                <a:off x="5176040" y="1905332"/>
                <a:ext cx="413802" cy="30311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457" extrusionOk="0">
                    <a:moveTo>
                      <a:pt x="221" y="0"/>
                    </a:moveTo>
                    <a:cubicBezTo>
                      <a:pt x="95" y="0"/>
                      <a:pt x="1" y="110"/>
                      <a:pt x="1" y="220"/>
                    </a:cubicBezTo>
                    <a:cubicBezTo>
                      <a:pt x="1" y="346"/>
                      <a:pt x="95" y="456"/>
                      <a:pt x="221" y="456"/>
                    </a:cubicBezTo>
                    <a:lnTo>
                      <a:pt x="6018" y="456"/>
                    </a:lnTo>
                    <a:cubicBezTo>
                      <a:pt x="6144" y="456"/>
                      <a:pt x="6238" y="346"/>
                      <a:pt x="6238" y="220"/>
                    </a:cubicBezTo>
                    <a:cubicBezTo>
                      <a:pt x="6238" y="110"/>
                      <a:pt x="6144" y="0"/>
                      <a:pt x="6018" y="0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930;p55">
                <a:extLst>
                  <a:ext uri="{FF2B5EF4-FFF2-40B4-BE49-F238E27FC236}">
                    <a16:creationId xmlns:a16="http://schemas.microsoft.com/office/drawing/2014/main" id="{BBB56391-3631-4DA5-9544-6E5870C32F4A}"/>
                  </a:ext>
                </a:extLst>
              </p:cNvPr>
              <p:cNvSpPr/>
              <p:nvPr/>
            </p:nvSpPr>
            <p:spPr>
              <a:xfrm>
                <a:off x="5176040" y="1978289"/>
                <a:ext cx="413802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441" extrusionOk="0">
                    <a:moveTo>
                      <a:pt x="221" y="0"/>
                    </a:moveTo>
                    <a:cubicBezTo>
                      <a:pt x="95" y="0"/>
                      <a:pt x="1" y="94"/>
                      <a:pt x="1" y="220"/>
                    </a:cubicBezTo>
                    <a:cubicBezTo>
                      <a:pt x="1" y="346"/>
                      <a:pt x="95" y="440"/>
                      <a:pt x="221" y="440"/>
                    </a:cubicBezTo>
                    <a:lnTo>
                      <a:pt x="6018" y="440"/>
                    </a:lnTo>
                    <a:cubicBezTo>
                      <a:pt x="6144" y="440"/>
                      <a:pt x="6238" y="346"/>
                      <a:pt x="6238" y="220"/>
                    </a:cubicBezTo>
                    <a:cubicBezTo>
                      <a:pt x="6238" y="94"/>
                      <a:pt x="6144" y="0"/>
                      <a:pt x="6018" y="0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931;p55">
                <a:extLst>
                  <a:ext uri="{FF2B5EF4-FFF2-40B4-BE49-F238E27FC236}">
                    <a16:creationId xmlns:a16="http://schemas.microsoft.com/office/drawing/2014/main" id="{9890A63A-8F7F-43FC-B9E8-3CF4204E9657}"/>
                  </a:ext>
                </a:extLst>
              </p:cNvPr>
              <p:cNvSpPr/>
              <p:nvPr/>
            </p:nvSpPr>
            <p:spPr>
              <a:xfrm>
                <a:off x="5176040" y="2848341"/>
                <a:ext cx="738861" cy="30311"/>
              </a:xfrm>
              <a:custGeom>
                <a:avLst/>
                <a:gdLst/>
                <a:ahLst/>
                <a:cxnLst/>
                <a:rect l="l" t="t" r="r" b="b"/>
                <a:pathLst>
                  <a:path w="11140" h="457" extrusionOk="0">
                    <a:moveTo>
                      <a:pt x="221" y="1"/>
                    </a:moveTo>
                    <a:cubicBezTo>
                      <a:pt x="95" y="1"/>
                      <a:pt x="1" y="111"/>
                      <a:pt x="1" y="221"/>
                    </a:cubicBezTo>
                    <a:cubicBezTo>
                      <a:pt x="1" y="346"/>
                      <a:pt x="95" y="456"/>
                      <a:pt x="221" y="456"/>
                    </a:cubicBezTo>
                    <a:lnTo>
                      <a:pt x="10920" y="456"/>
                    </a:lnTo>
                    <a:cubicBezTo>
                      <a:pt x="11046" y="456"/>
                      <a:pt x="11140" y="346"/>
                      <a:pt x="11140" y="221"/>
                    </a:cubicBezTo>
                    <a:cubicBezTo>
                      <a:pt x="11140" y="111"/>
                      <a:pt x="11046" y="1"/>
                      <a:pt x="10920" y="1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932;p55">
                <a:extLst>
                  <a:ext uri="{FF2B5EF4-FFF2-40B4-BE49-F238E27FC236}">
                    <a16:creationId xmlns:a16="http://schemas.microsoft.com/office/drawing/2014/main" id="{403EF189-E7D2-4B32-9606-BC03121AE4A8}"/>
                  </a:ext>
                </a:extLst>
              </p:cNvPr>
              <p:cNvSpPr/>
              <p:nvPr/>
            </p:nvSpPr>
            <p:spPr>
              <a:xfrm>
                <a:off x="5176040" y="2700370"/>
                <a:ext cx="413802" cy="30311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457" extrusionOk="0">
                    <a:moveTo>
                      <a:pt x="221" y="1"/>
                    </a:moveTo>
                    <a:cubicBezTo>
                      <a:pt x="95" y="1"/>
                      <a:pt x="1" y="111"/>
                      <a:pt x="1" y="221"/>
                    </a:cubicBezTo>
                    <a:cubicBezTo>
                      <a:pt x="1" y="346"/>
                      <a:pt x="95" y="456"/>
                      <a:pt x="221" y="456"/>
                    </a:cubicBezTo>
                    <a:lnTo>
                      <a:pt x="6018" y="456"/>
                    </a:lnTo>
                    <a:cubicBezTo>
                      <a:pt x="6144" y="456"/>
                      <a:pt x="6238" y="346"/>
                      <a:pt x="6238" y="221"/>
                    </a:cubicBezTo>
                    <a:cubicBezTo>
                      <a:pt x="6238" y="111"/>
                      <a:pt x="6144" y="1"/>
                      <a:pt x="6018" y="1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933;p55">
                <a:extLst>
                  <a:ext uri="{FF2B5EF4-FFF2-40B4-BE49-F238E27FC236}">
                    <a16:creationId xmlns:a16="http://schemas.microsoft.com/office/drawing/2014/main" id="{3C8B0826-AB1F-415B-8C9C-BDB41AC15250}"/>
                  </a:ext>
                </a:extLst>
              </p:cNvPr>
              <p:cNvSpPr/>
              <p:nvPr/>
            </p:nvSpPr>
            <p:spPr>
              <a:xfrm>
                <a:off x="5176040" y="2773327"/>
                <a:ext cx="413802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441" extrusionOk="0">
                    <a:moveTo>
                      <a:pt x="221" y="1"/>
                    </a:moveTo>
                    <a:cubicBezTo>
                      <a:pt x="95" y="1"/>
                      <a:pt x="1" y="95"/>
                      <a:pt x="1" y="221"/>
                    </a:cubicBezTo>
                    <a:cubicBezTo>
                      <a:pt x="1" y="346"/>
                      <a:pt x="95" y="440"/>
                      <a:pt x="221" y="440"/>
                    </a:cubicBezTo>
                    <a:lnTo>
                      <a:pt x="6018" y="440"/>
                    </a:lnTo>
                    <a:cubicBezTo>
                      <a:pt x="6144" y="440"/>
                      <a:pt x="6238" y="346"/>
                      <a:pt x="6238" y="221"/>
                    </a:cubicBezTo>
                    <a:cubicBezTo>
                      <a:pt x="6238" y="95"/>
                      <a:pt x="6144" y="1"/>
                      <a:pt x="6018" y="1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934;p55">
                <a:extLst>
                  <a:ext uri="{FF2B5EF4-FFF2-40B4-BE49-F238E27FC236}">
                    <a16:creationId xmlns:a16="http://schemas.microsoft.com/office/drawing/2014/main" id="{5864EFBC-0B3C-44C4-B70A-008F81B17EF6}"/>
                  </a:ext>
                </a:extLst>
              </p:cNvPr>
              <p:cNvSpPr/>
              <p:nvPr/>
            </p:nvSpPr>
            <p:spPr>
              <a:xfrm>
                <a:off x="5176040" y="2110608"/>
                <a:ext cx="557594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8407" h="441" extrusionOk="0">
                    <a:moveTo>
                      <a:pt x="221" y="0"/>
                    </a:moveTo>
                    <a:cubicBezTo>
                      <a:pt x="95" y="0"/>
                      <a:pt x="1" y="95"/>
                      <a:pt x="1" y="220"/>
                    </a:cubicBezTo>
                    <a:cubicBezTo>
                      <a:pt x="1" y="346"/>
                      <a:pt x="95" y="440"/>
                      <a:pt x="221" y="440"/>
                    </a:cubicBezTo>
                    <a:lnTo>
                      <a:pt x="8186" y="440"/>
                    </a:lnTo>
                    <a:cubicBezTo>
                      <a:pt x="8312" y="440"/>
                      <a:pt x="8406" y="346"/>
                      <a:pt x="8406" y="220"/>
                    </a:cubicBezTo>
                    <a:cubicBezTo>
                      <a:pt x="8406" y="95"/>
                      <a:pt x="8312" y="0"/>
                      <a:pt x="8186" y="0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935;p55">
                <a:extLst>
                  <a:ext uri="{FF2B5EF4-FFF2-40B4-BE49-F238E27FC236}">
                    <a16:creationId xmlns:a16="http://schemas.microsoft.com/office/drawing/2014/main" id="{718C7A9A-1B8E-40EE-B732-D3C332F0145F}"/>
                  </a:ext>
                </a:extLst>
              </p:cNvPr>
              <p:cNvSpPr/>
              <p:nvPr/>
            </p:nvSpPr>
            <p:spPr>
              <a:xfrm>
                <a:off x="5176040" y="2169968"/>
                <a:ext cx="557594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8407" h="441" extrusionOk="0">
                    <a:moveTo>
                      <a:pt x="221" y="1"/>
                    </a:moveTo>
                    <a:cubicBezTo>
                      <a:pt x="95" y="1"/>
                      <a:pt x="1" y="95"/>
                      <a:pt x="1" y="221"/>
                    </a:cubicBezTo>
                    <a:cubicBezTo>
                      <a:pt x="1" y="347"/>
                      <a:pt x="95" y="441"/>
                      <a:pt x="221" y="441"/>
                    </a:cubicBezTo>
                    <a:lnTo>
                      <a:pt x="8186" y="441"/>
                    </a:lnTo>
                    <a:cubicBezTo>
                      <a:pt x="8312" y="441"/>
                      <a:pt x="8406" y="347"/>
                      <a:pt x="8406" y="221"/>
                    </a:cubicBezTo>
                    <a:cubicBezTo>
                      <a:pt x="8406" y="95"/>
                      <a:pt x="8312" y="1"/>
                      <a:pt x="8186" y="1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936;p55">
                <a:extLst>
                  <a:ext uri="{FF2B5EF4-FFF2-40B4-BE49-F238E27FC236}">
                    <a16:creationId xmlns:a16="http://schemas.microsoft.com/office/drawing/2014/main" id="{06252F71-F257-4041-9570-C0BCDBE35FA5}"/>
                  </a:ext>
                </a:extLst>
              </p:cNvPr>
              <p:cNvSpPr/>
              <p:nvPr/>
            </p:nvSpPr>
            <p:spPr>
              <a:xfrm>
                <a:off x="5176040" y="2228334"/>
                <a:ext cx="557594" cy="30311"/>
              </a:xfrm>
              <a:custGeom>
                <a:avLst/>
                <a:gdLst/>
                <a:ahLst/>
                <a:cxnLst/>
                <a:rect l="l" t="t" r="r" b="b"/>
                <a:pathLst>
                  <a:path w="8407" h="457" extrusionOk="0">
                    <a:moveTo>
                      <a:pt x="221" y="1"/>
                    </a:moveTo>
                    <a:cubicBezTo>
                      <a:pt x="95" y="1"/>
                      <a:pt x="1" y="111"/>
                      <a:pt x="1" y="236"/>
                    </a:cubicBezTo>
                    <a:cubicBezTo>
                      <a:pt x="1" y="346"/>
                      <a:pt x="95" y="456"/>
                      <a:pt x="221" y="456"/>
                    </a:cubicBezTo>
                    <a:lnTo>
                      <a:pt x="8186" y="456"/>
                    </a:lnTo>
                    <a:cubicBezTo>
                      <a:pt x="8312" y="456"/>
                      <a:pt x="8406" y="346"/>
                      <a:pt x="8406" y="236"/>
                    </a:cubicBezTo>
                    <a:cubicBezTo>
                      <a:pt x="8406" y="111"/>
                      <a:pt x="8312" y="1"/>
                      <a:pt x="8186" y="1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937;p55">
                <a:extLst>
                  <a:ext uri="{FF2B5EF4-FFF2-40B4-BE49-F238E27FC236}">
                    <a16:creationId xmlns:a16="http://schemas.microsoft.com/office/drawing/2014/main" id="{AEDD96AD-1EB7-4F3A-BF1D-2C2D77117543}"/>
                  </a:ext>
                </a:extLst>
              </p:cNvPr>
              <p:cNvSpPr/>
              <p:nvPr/>
            </p:nvSpPr>
            <p:spPr>
              <a:xfrm>
                <a:off x="5176040" y="2287762"/>
                <a:ext cx="557594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8407" h="441" extrusionOk="0">
                    <a:moveTo>
                      <a:pt x="221" y="0"/>
                    </a:moveTo>
                    <a:cubicBezTo>
                      <a:pt x="95" y="0"/>
                      <a:pt x="1" y="110"/>
                      <a:pt x="1" y="220"/>
                    </a:cubicBezTo>
                    <a:cubicBezTo>
                      <a:pt x="1" y="346"/>
                      <a:pt x="95" y="440"/>
                      <a:pt x="221" y="440"/>
                    </a:cubicBezTo>
                    <a:lnTo>
                      <a:pt x="8186" y="440"/>
                    </a:lnTo>
                    <a:cubicBezTo>
                      <a:pt x="8312" y="440"/>
                      <a:pt x="8406" y="346"/>
                      <a:pt x="8406" y="220"/>
                    </a:cubicBezTo>
                    <a:cubicBezTo>
                      <a:pt x="8406" y="95"/>
                      <a:pt x="8312" y="0"/>
                      <a:pt x="8186" y="0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938;p55">
                <a:extLst>
                  <a:ext uri="{FF2B5EF4-FFF2-40B4-BE49-F238E27FC236}">
                    <a16:creationId xmlns:a16="http://schemas.microsoft.com/office/drawing/2014/main" id="{965F4927-2AA8-4A40-887D-059F3420089D}"/>
                  </a:ext>
                </a:extLst>
              </p:cNvPr>
              <p:cNvSpPr/>
              <p:nvPr/>
            </p:nvSpPr>
            <p:spPr>
              <a:xfrm>
                <a:off x="5176040" y="2405489"/>
                <a:ext cx="557594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8407" h="441" extrusionOk="0">
                    <a:moveTo>
                      <a:pt x="221" y="1"/>
                    </a:moveTo>
                    <a:cubicBezTo>
                      <a:pt x="95" y="1"/>
                      <a:pt x="1" y="111"/>
                      <a:pt x="1" y="221"/>
                    </a:cubicBezTo>
                    <a:cubicBezTo>
                      <a:pt x="1" y="346"/>
                      <a:pt x="95" y="441"/>
                      <a:pt x="221" y="441"/>
                    </a:cubicBezTo>
                    <a:lnTo>
                      <a:pt x="8186" y="441"/>
                    </a:lnTo>
                    <a:cubicBezTo>
                      <a:pt x="8312" y="441"/>
                      <a:pt x="8406" y="346"/>
                      <a:pt x="8406" y="221"/>
                    </a:cubicBezTo>
                    <a:cubicBezTo>
                      <a:pt x="8406" y="95"/>
                      <a:pt x="8312" y="1"/>
                      <a:pt x="8186" y="1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939;p55">
                <a:extLst>
                  <a:ext uri="{FF2B5EF4-FFF2-40B4-BE49-F238E27FC236}">
                    <a16:creationId xmlns:a16="http://schemas.microsoft.com/office/drawing/2014/main" id="{2B734C47-5957-4129-975A-05DB6D48A7E2}"/>
                  </a:ext>
                </a:extLst>
              </p:cNvPr>
              <p:cNvSpPr/>
              <p:nvPr/>
            </p:nvSpPr>
            <p:spPr>
              <a:xfrm>
                <a:off x="5176040" y="2464916"/>
                <a:ext cx="557594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8407" h="441" extrusionOk="0">
                    <a:moveTo>
                      <a:pt x="221" y="0"/>
                    </a:moveTo>
                    <a:cubicBezTo>
                      <a:pt x="95" y="0"/>
                      <a:pt x="1" y="94"/>
                      <a:pt x="1" y="220"/>
                    </a:cubicBezTo>
                    <a:cubicBezTo>
                      <a:pt x="1" y="346"/>
                      <a:pt x="95" y="440"/>
                      <a:pt x="221" y="440"/>
                    </a:cubicBezTo>
                    <a:lnTo>
                      <a:pt x="8186" y="440"/>
                    </a:lnTo>
                    <a:cubicBezTo>
                      <a:pt x="8312" y="440"/>
                      <a:pt x="8406" y="346"/>
                      <a:pt x="8406" y="220"/>
                    </a:cubicBezTo>
                    <a:cubicBezTo>
                      <a:pt x="8406" y="94"/>
                      <a:pt x="8312" y="0"/>
                      <a:pt x="8186" y="0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940;p55">
                <a:extLst>
                  <a:ext uri="{FF2B5EF4-FFF2-40B4-BE49-F238E27FC236}">
                    <a16:creationId xmlns:a16="http://schemas.microsoft.com/office/drawing/2014/main" id="{81D5B84A-0067-40E4-9C53-A244642E332D}"/>
                  </a:ext>
                </a:extLst>
              </p:cNvPr>
              <p:cNvSpPr/>
              <p:nvPr/>
            </p:nvSpPr>
            <p:spPr>
              <a:xfrm>
                <a:off x="5176040" y="2524277"/>
                <a:ext cx="557594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8407" h="441" extrusionOk="0">
                    <a:moveTo>
                      <a:pt x="221" y="1"/>
                    </a:moveTo>
                    <a:cubicBezTo>
                      <a:pt x="95" y="1"/>
                      <a:pt x="1" y="95"/>
                      <a:pt x="1" y="221"/>
                    </a:cubicBezTo>
                    <a:cubicBezTo>
                      <a:pt x="1" y="346"/>
                      <a:pt x="95" y="441"/>
                      <a:pt x="221" y="441"/>
                    </a:cubicBezTo>
                    <a:lnTo>
                      <a:pt x="8186" y="441"/>
                    </a:lnTo>
                    <a:cubicBezTo>
                      <a:pt x="8312" y="441"/>
                      <a:pt x="8406" y="346"/>
                      <a:pt x="8406" y="221"/>
                    </a:cubicBezTo>
                    <a:cubicBezTo>
                      <a:pt x="8406" y="95"/>
                      <a:pt x="8312" y="1"/>
                      <a:pt x="8186" y="1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941;p55">
                <a:extLst>
                  <a:ext uri="{FF2B5EF4-FFF2-40B4-BE49-F238E27FC236}">
                    <a16:creationId xmlns:a16="http://schemas.microsoft.com/office/drawing/2014/main" id="{7820FAA7-4CA4-488D-9770-878BC8074792}"/>
                  </a:ext>
                </a:extLst>
              </p:cNvPr>
              <p:cNvSpPr/>
              <p:nvPr/>
            </p:nvSpPr>
            <p:spPr>
              <a:xfrm>
                <a:off x="5176040" y="2582643"/>
                <a:ext cx="557594" cy="30311"/>
              </a:xfrm>
              <a:custGeom>
                <a:avLst/>
                <a:gdLst/>
                <a:ahLst/>
                <a:cxnLst/>
                <a:rect l="l" t="t" r="r" b="b"/>
                <a:pathLst>
                  <a:path w="8407" h="457" extrusionOk="0">
                    <a:moveTo>
                      <a:pt x="221" y="0"/>
                    </a:moveTo>
                    <a:cubicBezTo>
                      <a:pt x="95" y="0"/>
                      <a:pt x="1" y="110"/>
                      <a:pt x="1" y="236"/>
                    </a:cubicBezTo>
                    <a:cubicBezTo>
                      <a:pt x="1" y="346"/>
                      <a:pt x="95" y="456"/>
                      <a:pt x="221" y="456"/>
                    </a:cubicBezTo>
                    <a:lnTo>
                      <a:pt x="8186" y="456"/>
                    </a:lnTo>
                    <a:cubicBezTo>
                      <a:pt x="8312" y="456"/>
                      <a:pt x="8406" y="346"/>
                      <a:pt x="8406" y="236"/>
                    </a:cubicBezTo>
                    <a:cubicBezTo>
                      <a:pt x="8406" y="110"/>
                      <a:pt x="8312" y="0"/>
                      <a:pt x="8186" y="0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942;p55">
                <a:extLst>
                  <a:ext uri="{FF2B5EF4-FFF2-40B4-BE49-F238E27FC236}">
                    <a16:creationId xmlns:a16="http://schemas.microsoft.com/office/drawing/2014/main" id="{E6B70944-7EC7-49E1-B497-BC4F66BB1AE2}"/>
                  </a:ext>
                </a:extLst>
              </p:cNvPr>
              <p:cNvSpPr/>
              <p:nvPr/>
            </p:nvSpPr>
            <p:spPr>
              <a:xfrm>
                <a:off x="6256673" y="1833435"/>
                <a:ext cx="739855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11155" h="441" extrusionOk="0">
                    <a:moveTo>
                      <a:pt x="220" y="0"/>
                    </a:moveTo>
                    <a:cubicBezTo>
                      <a:pt x="110" y="0"/>
                      <a:pt x="0" y="95"/>
                      <a:pt x="0" y="220"/>
                    </a:cubicBezTo>
                    <a:cubicBezTo>
                      <a:pt x="0" y="346"/>
                      <a:pt x="110" y="440"/>
                      <a:pt x="236" y="440"/>
                    </a:cubicBezTo>
                    <a:lnTo>
                      <a:pt x="10935" y="440"/>
                    </a:lnTo>
                    <a:cubicBezTo>
                      <a:pt x="11045" y="440"/>
                      <a:pt x="11155" y="346"/>
                      <a:pt x="11155" y="220"/>
                    </a:cubicBezTo>
                    <a:cubicBezTo>
                      <a:pt x="11155" y="95"/>
                      <a:pt x="11045" y="0"/>
                      <a:pt x="10935" y="0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943;p55">
                <a:extLst>
                  <a:ext uri="{FF2B5EF4-FFF2-40B4-BE49-F238E27FC236}">
                    <a16:creationId xmlns:a16="http://schemas.microsoft.com/office/drawing/2014/main" id="{D438264B-1506-4DA1-8F4A-5DA3FD986930}"/>
                  </a:ext>
                </a:extLst>
              </p:cNvPr>
              <p:cNvSpPr/>
              <p:nvPr/>
            </p:nvSpPr>
            <p:spPr>
              <a:xfrm>
                <a:off x="6582793" y="1905332"/>
                <a:ext cx="413735" cy="30311"/>
              </a:xfrm>
              <a:custGeom>
                <a:avLst/>
                <a:gdLst/>
                <a:ahLst/>
                <a:cxnLst/>
                <a:rect l="l" t="t" r="r" b="b"/>
                <a:pathLst>
                  <a:path w="6238" h="457" extrusionOk="0">
                    <a:moveTo>
                      <a:pt x="221" y="0"/>
                    </a:moveTo>
                    <a:cubicBezTo>
                      <a:pt x="95" y="0"/>
                      <a:pt x="1" y="110"/>
                      <a:pt x="1" y="220"/>
                    </a:cubicBezTo>
                    <a:cubicBezTo>
                      <a:pt x="1" y="346"/>
                      <a:pt x="95" y="456"/>
                      <a:pt x="221" y="456"/>
                    </a:cubicBezTo>
                    <a:lnTo>
                      <a:pt x="6018" y="456"/>
                    </a:lnTo>
                    <a:cubicBezTo>
                      <a:pt x="6128" y="456"/>
                      <a:pt x="6238" y="346"/>
                      <a:pt x="6238" y="220"/>
                    </a:cubicBezTo>
                    <a:cubicBezTo>
                      <a:pt x="6238" y="110"/>
                      <a:pt x="6128" y="0"/>
                      <a:pt x="6018" y="0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944;p55">
                <a:extLst>
                  <a:ext uri="{FF2B5EF4-FFF2-40B4-BE49-F238E27FC236}">
                    <a16:creationId xmlns:a16="http://schemas.microsoft.com/office/drawing/2014/main" id="{4C137ED8-5CC7-48AD-8856-26A7DC3F5671}"/>
                  </a:ext>
                </a:extLst>
              </p:cNvPr>
              <p:cNvSpPr/>
              <p:nvPr/>
            </p:nvSpPr>
            <p:spPr>
              <a:xfrm>
                <a:off x="6582793" y="1978289"/>
                <a:ext cx="413735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6238" h="441" extrusionOk="0">
                    <a:moveTo>
                      <a:pt x="221" y="0"/>
                    </a:moveTo>
                    <a:cubicBezTo>
                      <a:pt x="95" y="0"/>
                      <a:pt x="1" y="94"/>
                      <a:pt x="1" y="220"/>
                    </a:cubicBezTo>
                    <a:cubicBezTo>
                      <a:pt x="1" y="346"/>
                      <a:pt x="95" y="440"/>
                      <a:pt x="221" y="440"/>
                    </a:cubicBezTo>
                    <a:lnTo>
                      <a:pt x="6018" y="440"/>
                    </a:lnTo>
                    <a:cubicBezTo>
                      <a:pt x="6128" y="440"/>
                      <a:pt x="6238" y="346"/>
                      <a:pt x="6238" y="220"/>
                    </a:cubicBezTo>
                    <a:cubicBezTo>
                      <a:pt x="6238" y="94"/>
                      <a:pt x="6128" y="0"/>
                      <a:pt x="6018" y="0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945;p55">
                <a:extLst>
                  <a:ext uri="{FF2B5EF4-FFF2-40B4-BE49-F238E27FC236}">
                    <a16:creationId xmlns:a16="http://schemas.microsoft.com/office/drawing/2014/main" id="{6B9A1204-1344-4B81-BD4B-6572B3DC4271}"/>
                  </a:ext>
                </a:extLst>
              </p:cNvPr>
              <p:cNvSpPr/>
              <p:nvPr/>
            </p:nvSpPr>
            <p:spPr>
              <a:xfrm>
                <a:off x="6256673" y="2848341"/>
                <a:ext cx="739855" cy="30311"/>
              </a:xfrm>
              <a:custGeom>
                <a:avLst/>
                <a:gdLst/>
                <a:ahLst/>
                <a:cxnLst/>
                <a:rect l="l" t="t" r="r" b="b"/>
                <a:pathLst>
                  <a:path w="11155" h="457" extrusionOk="0">
                    <a:moveTo>
                      <a:pt x="220" y="1"/>
                    </a:moveTo>
                    <a:cubicBezTo>
                      <a:pt x="110" y="1"/>
                      <a:pt x="0" y="111"/>
                      <a:pt x="0" y="221"/>
                    </a:cubicBezTo>
                    <a:cubicBezTo>
                      <a:pt x="0" y="346"/>
                      <a:pt x="110" y="456"/>
                      <a:pt x="236" y="456"/>
                    </a:cubicBezTo>
                    <a:lnTo>
                      <a:pt x="10935" y="456"/>
                    </a:lnTo>
                    <a:cubicBezTo>
                      <a:pt x="11045" y="456"/>
                      <a:pt x="11155" y="346"/>
                      <a:pt x="11155" y="221"/>
                    </a:cubicBezTo>
                    <a:cubicBezTo>
                      <a:pt x="11155" y="111"/>
                      <a:pt x="11045" y="1"/>
                      <a:pt x="10935" y="1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946;p55">
                <a:extLst>
                  <a:ext uri="{FF2B5EF4-FFF2-40B4-BE49-F238E27FC236}">
                    <a16:creationId xmlns:a16="http://schemas.microsoft.com/office/drawing/2014/main" id="{1CCF6753-8B20-4771-9D55-A067C79AEB43}"/>
                  </a:ext>
                </a:extLst>
              </p:cNvPr>
              <p:cNvSpPr/>
              <p:nvPr/>
            </p:nvSpPr>
            <p:spPr>
              <a:xfrm>
                <a:off x="6582793" y="2700370"/>
                <a:ext cx="413735" cy="30311"/>
              </a:xfrm>
              <a:custGeom>
                <a:avLst/>
                <a:gdLst/>
                <a:ahLst/>
                <a:cxnLst/>
                <a:rect l="l" t="t" r="r" b="b"/>
                <a:pathLst>
                  <a:path w="6238" h="457" extrusionOk="0">
                    <a:moveTo>
                      <a:pt x="221" y="1"/>
                    </a:moveTo>
                    <a:cubicBezTo>
                      <a:pt x="95" y="1"/>
                      <a:pt x="1" y="111"/>
                      <a:pt x="1" y="221"/>
                    </a:cubicBezTo>
                    <a:cubicBezTo>
                      <a:pt x="1" y="346"/>
                      <a:pt x="95" y="456"/>
                      <a:pt x="221" y="456"/>
                    </a:cubicBezTo>
                    <a:lnTo>
                      <a:pt x="6018" y="456"/>
                    </a:lnTo>
                    <a:cubicBezTo>
                      <a:pt x="6128" y="456"/>
                      <a:pt x="6238" y="346"/>
                      <a:pt x="6238" y="221"/>
                    </a:cubicBezTo>
                    <a:cubicBezTo>
                      <a:pt x="6238" y="111"/>
                      <a:pt x="6128" y="1"/>
                      <a:pt x="6018" y="1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947;p55">
                <a:extLst>
                  <a:ext uri="{FF2B5EF4-FFF2-40B4-BE49-F238E27FC236}">
                    <a16:creationId xmlns:a16="http://schemas.microsoft.com/office/drawing/2014/main" id="{7246C0DD-14B9-47DF-83E6-B295811737B1}"/>
                  </a:ext>
                </a:extLst>
              </p:cNvPr>
              <p:cNvSpPr/>
              <p:nvPr/>
            </p:nvSpPr>
            <p:spPr>
              <a:xfrm>
                <a:off x="6582793" y="2773327"/>
                <a:ext cx="413735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6238" h="441" extrusionOk="0">
                    <a:moveTo>
                      <a:pt x="221" y="1"/>
                    </a:moveTo>
                    <a:cubicBezTo>
                      <a:pt x="95" y="1"/>
                      <a:pt x="1" y="95"/>
                      <a:pt x="1" y="221"/>
                    </a:cubicBezTo>
                    <a:cubicBezTo>
                      <a:pt x="1" y="346"/>
                      <a:pt x="95" y="440"/>
                      <a:pt x="221" y="440"/>
                    </a:cubicBezTo>
                    <a:lnTo>
                      <a:pt x="6018" y="440"/>
                    </a:lnTo>
                    <a:cubicBezTo>
                      <a:pt x="6128" y="440"/>
                      <a:pt x="6238" y="346"/>
                      <a:pt x="6238" y="221"/>
                    </a:cubicBezTo>
                    <a:cubicBezTo>
                      <a:pt x="6238" y="95"/>
                      <a:pt x="6128" y="1"/>
                      <a:pt x="6018" y="1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948;p55">
                <a:extLst>
                  <a:ext uri="{FF2B5EF4-FFF2-40B4-BE49-F238E27FC236}">
                    <a16:creationId xmlns:a16="http://schemas.microsoft.com/office/drawing/2014/main" id="{B8D56503-768F-487E-9906-7BDF0CC8611C}"/>
                  </a:ext>
                </a:extLst>
              </p:cNvPr>
              <p:cNvSpPr/>
              <p:nvPr/>
            </p:nvSpPr>
            <p:spPr>
              <a:xfrm>
                <a:off x="6439000" y="2110608"/>
                <a:ext cx="557528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8406" h="441" extrusionOk="0">
                    <a:moveTo>
                      <a:pt x="220" y="0"/>
                    </a:moveTo>
                    <a:cubicBezTo>
                      <a:pt x="95" y="0"/>
                      <a:pt x="1" y="95"/>
                      <a:pt x="1" y="220"/>
                    </a:cubicBezTo>
                    <a:cubicBezTo>
                      <a:pt x="1" y="346"/>
                      <a:pt x="95" y="440"/>
                      <a:pt x="220" y="440"/>
                    </a:cubicBezTo>
                    <a:lnTo>
                      <a:pt x="8186" y="440"/>
                    </a:lnTo>
                    <a:cubicBezTo>
                      <a:pt x="8296" y="440"/>
                      <a:pt x="8406" y="346"/>
                      <a:pt x="8406" y="220"/>
                    </a:cubicBezTo>
                    <a:cubicBezTo>
                      <a:pt x="8406" y="95"/>
                      <a:pt x="8312" y="0"/>
                      <a:pt x="8186" y="0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949;p55">
                <a:extLst>
                  <a:ext uri="{FF2B5EF4-FFF2-40B4-BE49-F238E27FC236}">
                    <a16:creationId xmlns:a16="http://schemas.microsoft.com/office/drawing/2014/main" id="{9194E593-656D-40FF-8F98-009056644E85}"/>
                  </a:ext>
                </a:extLst>
              </p:cNvPr>
              <p:cNvSpPr/>
              <p:nvPr/>
            </p:nvSpPr>
            <p:spPr>
              <a:xfrm>
                <a:off x="6439000" y="2169968"/>
                <a:ext cx="557528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8406" h="441" extrusionOk="0">
                    <a:moveTo>
                      <a:pt x="220" y="1"/>
                    </a:moveTo>
                    <a:cubicBezTo>
                      <a:pt x="95" y="1"/>
                      <a:pt x="1" y="95"/>
                      <a:pt x="1" y="221"/>
                    </a:cubicBezTo>
                    <a:cubicBezTo>
                      <a:pt x="1" y="347"/>
                      <a:pt x="95" y="441"/>
                      <a:pt x="220" y="441"/>
                    </a:cubicBezTo>
                    <a:lnTo>
                      <a:pt x="8186" y="441"/>
                    </a:lnTo>
                    <a:cubicBezTo>
                      <a:pt x="8296" y="441"/>
                      <a:pt x="8406" y="347"/>
                      <a:pt x="8406" y="221"/>
                    </a:cubicBezTo>
                    <a:cubicBezTo>
                      <a:pt x="8406" y="95"/>
                      <a:pt x="8312" y="1"/>
                      <a:pt x="8186" y="1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950;p55">
                <a:extLst>
                  <a:ext uri="{FF2B5EF4-FFF2-40B4-BE49-F238E27FC236}">
                    <a16:creationId xmlns:a16="http://schemas.microsoft.com/office/drawing/2014/main" id="{200DFE24-6222-49B9-A1A9-D81258AF5ECE}"/>
                  </a:ext>
                </a:extLst>
              </p:cNvPr>
              <p:cNvSpPr/>
              <p:nvPr/>
            </p:nvSpPr>
            <p:spPr>
              <a:xfrm>
                <a:off x="6439000" y="2228334"/>
                <a:ext cx="557528" cy="30311"/>
              </a:xfrm>
              <a:custGeom>
                <a:avLst/>
                <a:gdLst/>
                <a:ahLst/>
                <a:cxnLst/>
                <a:rect l="l" t="t" r="r" b="b"/>
                <a:pathLst>
                  <a:path w="8406" h="457" extrusionOk="0">
                    <a:moveTo>
                      <a:pt x="220" y="1"/>
                    </a:moveTo>
                    <a:cubicBezTo>
                      <a:pt x="95" y="1"/>
                      <a:pt x="1" y="111"/>
                      <a:pt x="1" y="236"/>
                    </a:cubicBezTo>
                    <a:cubicBezTo>
                      <a:pt x="1" y="346"/>
                      <a:pt x="95" y="456"/>
                      <a:pt x="220" y="456"/>
                    </a:cubicBezTo>
                    <a:lnTo>
                      <a:pt x="8186" y="456"/>
                    </a:lnTo>
                    <a:cubicBezTo>
                      <a:pt x="8296" y="456"/>
                      <a:pt x="8406" y="346"/>
                      <a:pt x="8406" y="236"/>
                    </a:cubicBezTo>
                    <a:cubicBezTo>
                      <a:pt x="8406" y="111"/>
                      <a:pt x="8312" y="1"/>
                      <a:pt x="8186" y="1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951;p55">
                <a:extLst>
                  <a:ext uri="{FF2B5EF4-FFF2-40B4-BE49-F238E27FC236}">
                    <a16:creationId xmlns:a16="http://schemas.microsoft.com/office/drawing/2014/main" id="{DD13ED0A-510C-4BA0-95B4-F38BF7D65AF1}"/>
                  </a:ext>
                </a:extLst>
              </p:cNvPr>
              <p:cNvSpPr/>
              <p:nvPr/>
            </p:nvSpPr>
            <p:spPr>
              <a:xfrm>
                <a:off x="6439000" y="2287762"/>
                <a:ext cx="557528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8406" h="441" extrusionOk="0">
                    <a:moveTo>
                      <a:pt x="220" y="0"/>
                    </a:moveTo>
                    <a:cubicBezTo>
                      <a:pt x="95" y="0"/>
                      <a:pt x="1" y="95"/>
                      <a:pt x="1" y="220"/>
                    </a:cubicBezTo>
                    <a:cubicBezTo>
                      <a:pt x="1" y="346"/>
                      <a:pt x="95" y="440"/>
                      <a:pt x="220" y="440"/>
                    </a:cubicBezTo>
                    <a:lnTo>
                      <a:pt x="8186" y="440"/>
                    </a:lnTo>
                    <a:cubicBezTo>
                      <a:pt x="8296" y="440"/>
                      <a:pt x="8406" y="346"/>
                      <a:pt x="8406" y="220"/>
                    </a:cubicBezTo>
                    <a:cubicBezTo>
                      <a:pt x="8406" y="110"/>
                      <a:pt x="8312" y="0"/>
                      <a:pt x="8186" y="0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952;p55">
                <a:extLst>
                  <a:ext uri="{FF2B5EF4-FFF2-40B4-BE49-F238E27FC236}">
                    <a16:creationId xmlns:a16="http://schemas.microsoft.com/office/drawing/2014/main" id="{8CC400C1-F61B-458D-BBA1-DEFB3B3403AD}"/>
                  </a:ext>
                </a:extLst>
              </p:cNvPr>
              <p:cNvSpPr/>
              <p:nvPr/>
            </p:nvSpPr>
            <p:spPr>
              <a:xfrm>
                <a:off x="6439000" y="2405489"/>
                <a:ext cx="557528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8406" h="441" extrusionOk="0">
                    <a:moveTo>
                      <a:pt x="220" y="1"/>
                    </a:moveTo>
                    <a:cubicBezTo>
                      <a:pt x="95" y="1"/>
                      <a:pt x="1" y="95"/>
                      <a:pt x="1" y="221"/>
                    </a:cubicBezTo>
                    <a:cubicBezTo>
                      <a:pt x="1" y="346"/>
                      <a:pt x="95" y="441"/>
                      <a:pt x="220" y="441"/>
                    </a:cubicBezTo>
                    <a:lnTo>
                      <a:pt x="8186" y="441"/>
                    </a:lnTo>
                    <a:cubicBezTo>
                      <a:pt x="8296" y="441"/>
                      <a:pt x="8406" y="346"/>
                      <a:pt x="8406" y="221"/>
                    </a:cubicBezTo>
                    <a:cubicBezTo>
                      <a:pt x="8406" y="111"/>
                      <a:pt x="8312" y="1"/>
                      <a:pt x="8186" y="1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953;p55">
                <a:extLst>
                  <a:ext uri="{FF2B5EF4-FFF2-40B4-BE49-F238E27FC236}">
                    <a16:creationId xmlns:a16="http://schemas.microsoft.com/office/drawing/2014/main" id="{D6F866C7-8FFA-4A1B-BA48-25B3C91EB251}"/>
                  </a:ext>
                </a:extLst>
              </p:cNvPr>
              <p:cNvSpPr/>
              <p:nvPr/>
            </p:nvSpPr>
            <p:spPr>
              <a:xfrm>
                <a:off x="6439000" y="2464916"/>
                <a:ext cx="557528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8406" h="441" extrusionOk="0">
                    <a:moveTo>
                      <a:pt x="220" y="0"/>
                    </a:moveTo>
                    <a:cubicBezTo>
                      <a:pt x="95" y="0"/>
                      <a:pt x="1" y="94"/>
                      <a:pt x="1" y="220"/>
                    </a:cubicBezTo>
                    <a:cubicBezTo>
                      <a:pt x="1" y="346"/>
                      <a:pt x="95" y="440"/>
                      <a:pt x="220" y="440"/>
                    </a:cubicBezTo>
                    <a:lnTo>
                      <a:pt x="8186" y="440"/>
                    </a:lnTo>
                    <a:cubicBezTo>
                      <a:pt x="8296" y="440"/>
                      <a:pt x="8406" y="346"/>
                      <a:pt x="8406" y="220"/>
                    </a:cubicBezTo>
                    <a:cubicBezTo>
                      <a:pt x="8406" y="94"/>
                      <a:pt x="8312" y="0"/>
                      <a:pt x="8186" y="0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954;p55">
                <a:extLst>
                  <a:ext uri="{FF2B5EF4-FFF2-40B4-BE49-F238E27FC236}">
                    <a16:creationId xmlns:a16="http://schemas.microsoft.com/office/drawing/2014/main" id="{DFF44CA1-FEA2-472D-A641-FD018A132597}"/>
                  </a:ext>
                </a:extLst>
              </p:cNvPr>
              <p:cNvSpPr/>
              <p:nvPr/>
            </p:nvSpPr>
            <p:spPr>
              <a:xfrm>
                <a:off x="6439000" y="2524277"/>
                <a:ext cx="557528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8406" h="441" extrusionOk="0">
                    <a:moveTo>
                      <a:pt x="220" y="1"/>
                    </a:moveTo>
                    <a:cubicBezTo>
                      <a:pt x="95" y="1"/>
                      <a:pt x="1" y="95"/>
                      <a:pt x="1" y="221"/>
                    </a:cubicBezTo>
                    <a:cubicBezTo>
                      <a:pt x="1" y="346"/>
                      <a:pt x="95" y="441"/>
                      <a:pt x="220" y="441"/>
                    </a:cubicBezTo>
                    <a:lnTo>
                      <a:pt x="8186" y="441"/>
                    </a:lnTo>
                    <a:cubicBezTo>
                      <a:pt x="8296" y="441"/>
                      <a:pt x="8406" y="346"/>
                      <a:pt x="8406" y="221"/>
                    </a:cubicBezTo>
                    <a:cubicBezTo>
                      <a:pt x="8406" y="95"/>
                      <a:pt x="8312" y="1"/>
                      <a:pt x="8186" y="1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955;p55">
                <a:extLst>
                  <a:ext uri="{FF2B5EF4-FFF2-40B4-BE49-F238E27FC236}">
                    <a16:creationId xmlns:a16="http://schemas.microsoft.com/office/drawing/2014/main" id="{6936A9EC-7D64-498D-A4C9-CF63FB0D94A5}"/>
                  </a:ext>
                </a:extLst>
              </p:cNvPr>
              <p:cNvSpPr/>
              <p:nvPr/>
            </p:nvSpPr>
            <p:spPr>
              <a:xfrm>
                <a:off x="6439000" y="2582643"/>
                <a:ext cx="557528" cy="30311"/>
              </a:xfrm>
              <a:custGeom>
                <a:avLst/>
                <a:gdLst/>
                <a:ahLst/>
                <a:cxnLst/>
                <a:rect l="l" t="t" r="r" b="b"/>
                <a:pathLst>
                  <a:path w="8406" h="457" extrusionOk="0">
                    <a:moveTo>
                      <a:pt x="220" y="0"/>
                    </a:moveTo>
                    <a:cubicBezTo>
                      <a:pt x="95" y="0"/>
                      <a:pt x="1" y="110"/>
                      <a:pt x="1" y="236"/>
                    </a:cubicBezTo>
                    <a:cubicBezTo>
                      <a:pt x="1" y="346"/>
                      <a:pt x="95" y="456"/>
                      <a:pt x="220" y="456"/>
                    </a:cubicBezTo>
                    <a:lnTo>
                      <a:pt x="8186" y="456"/>
                    </a:lnTo>
                    <a:cubicBezTo>
                      <a:pt x="8296" y="456"/>
                      <a:pt x="8406" y="346"/>
                      <a:pt x="8406" y="236"/>
                    </a:cubicBezTo>
                    <a:cubicBezTo>
                      <a:pt x="8406" y="110"/>
                      <a:pt x="8312" y="0"/>
                      <a:pt x="8186" y="0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956;p55">
                <a:extLst>
                  <a:ext uri="{FF2B5EF4-FFF2-40B4-BE49-F238E27FC236}">
                    <a16:creationId xmlns:a16="http://schemas.microsoft.com/office/drawing/2014/main" id="{5FACFE5A-2C0F-43C8-9001-BA7C4FC66AC2}"/>
                  </a:ext>
                </a:extLst>
              </p:cNvPr>
              <p:cNvSpPr/>
              <p:nvPr/>
            </p:nvSpPr>
            <p:spPr>
              <a:xfrm>
                <a:off x="4538325" y="3443342"/>
                <a:ext cx="2809394" cy="362731"/>
              </a:xfrm>
              <a:custGeom>
                <a:avLst/>
                <a:gdLst/>
                <a:ahLst/>
                <a:cxnLst/>
                <a:rect l="l" t="t" r="r" b="b"/>
                <a:pathLst>
                  <a:path w="42358" h="5469" extrusionOk="0">
                    <a:moveTo>
                      <a:pt x="2735" y="1"/>
                    </a:moveTo>
                    <a:cubicBezTo>
                      <a:pt x="1226" y="1"/>
                      <a:pt x="1" y="1226"/>
                      <a:pt x="1" y="2734"/>
                    </a:cubicBezTo>
                    <a:cubicBezTo>
                      <a:pt x="1" y="4243"/>
                      <a:pt x="1226" y="5468"/>
                      <a:pt x="2735" y="5468"/>
                    </a:cubicBezTo>
                    <a:lnTo>
                      <a:pt x="41431" y="5468"/>
                    </a:lnTo>
                    <a:cubicBezTo>
                      <a:pt x="41933" y="5468"/>
                      <a:pt x="42357" y="5044"/>
                      <a:pt x="42357" y="4541"/>
                    </a:cubicBezTo>
                    <a:lnTo>
                      <a:pt x="42357" y="928"/>
                    </a:lnTo>
                    <a:cubicBezTo>
                      <a:pt x="42357" y="425"/>
                      <a:pt x="41933" y="1"/>
                      <a:pt x="41431" y="1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957;p55">
                <a:extLst>
                  <a:ext uri="{FF2B5EF4-FFF2-40B4-BE49-F238E27FC236}">
                    <a16:creationId xmlns:a16="http://schemas.microsoft.com/office/drawing/2014/main" id="{D09FB61C-9A24-4E28-95DE-EEC84562A141}"/>
                  </a:ext>
                </a:extLst>
              </p:cNvPr>
              <p:cNvSpPr/>
              <p:nvPr/>
            </p:nvSpPr>
            <p:spPr>
              <a:xfrm>
                <a:off x="4587339" y="3493351"/>
                <a:ext cx="2759319" cy="262647"/>
              </a:xfrm>
              <a:custGeom>
                <a:avLst/>
                <a:gdLst/>
                <a:ahLst/>
                <a:cxnLst/>
                <a:rect l="l" t="t" r="r" b="b"/>
                <a:pathLst>
                  <a:path w="41603" h="3960" extrusionOk="0">
                    <a:moveTo>
                      <a:pt x="2027" y="1"/>
                    </a:moveTo>
                    <a:cubicBezTo>
                      <a:pt x="911" y="1"/>
                      <a:pt x="0" y="881"/>
                      <a:pt x="0" y="1980"/>
                    </a:cubicBezTo>
                    <a:cubicBezTo>
                      <a:pt x="0" y="3080"/>
                      <a:pt x="911" y="3960"/>
                      <a:pt x="2027" y="3960"/>
                    </a:cubicBezTo>
                    <a:lnTo>
                      <a:pt x="41430" y="3960"/>
                    </a:lnTo>
                    <a:cubicBezTo>
                      <a:pt x="41524" y="3960"/>
                      <a:pt x="41603" y="3881"/>
                      <a:pt x="41603" y="3787"/>
                    </a:cubicBezTo>
                    <a:lnTo>
                      <a:pt x="41603" y="174"/>
                    </a:lnTo>
                    <a:cubicBezTo>
                      <a:pt x="41603" y="79"/>
                      <a:pt x="41524" y="1"/>
                      <a:pt x="41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958;p55">
                <a:extLst>
                  <a:ext uri="{FF2B5EF4-FFF2-40B4-BE49-F238E27FC236}">
                    <a16:creationId xmlns:a16="http://schemas.microsoft.com/office/drawing/2014/main" id="{B340D584-BBE0-4A19-844D-122E98AE85E8}"/>
                  </a:ext>
                </a:extLst>
              </p:cNvPr>
              <p:cNvSpPr/>
              <p:nvPr/>
            </p:nvSpPr>
            <p:spPr>
              <a:xfrm>
                <a:off x="4538325" y="3443342"/>
                <a:ext cx="2809394" cy="362731"/>
              </a:xfrm>
              <a:custGeom>
                <a:avLst/>
                <a:gdLst/>
                <a:ahLst/>
                <a:cxnLst/>
                <a:rect l="l" t="t" r="r" b="b"/>
                <a:pathLst>
                  <a:path w="42358" h="5469" extrusionOk="0">
                    <a:moveTo>
                      <a:pt x="2735" y="1"/>
                    </a:moveTo>
                    <a:cubicBezTo>
                      <a:pt x="1226" y="1"/>
                      <a:pt x="1" y="1226"/>
                      <a:pt x="1" y="2734"/>
                    </a:cubicBezTo>
                    <a:cubicBezTo>
                      <a:pt x="1" y="4243"/>
                      <a:pt x="1226" y="5468"/>
                      <a:pt x="2735" y="5468"/>
                    </a:cubicBezTo>
                    <a:lnTo>
                      <a:pt x="41431" y="5468"/>
                    </a:lnTo>
                    <a:cubicBezTo>
                      <a:pt x="41933" y="5468"/>
                      <a:pt x="42357" y="5044"/>
                      <a:pt x="42357" y="4541"/>
                    </a:cubicBezTo>
                    <a:lnTo>
                      <a:pt x="42357" y="928"/>
                    </a:lnTo>
                    <a:cubicBezTo>
                      <a:pt x="42357" y="425"/>
                      <a:pt x="41933" y="1"/>
                      <a:pt x="41431" y="1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959;p55">
                <a:extLst>
                  <a:ext uri="{FF2B5EF4-FFF2-40B4-BE49-F238E27FC236}">
                    <a16:creationId xmlns:a16="http://schemas.microsoft.com/office/drawing/2014/main" id="{2E0D3689-3125-4FBF-98B9-43347575D9D4}"/>
                  </a:ext>
                </a:extLst>
              </p:cNvPr>
              <p:cNvSpPr/>
              <p:nvPr/>
            </p:nvSpPr>
            <p:spPr>
              <a:xfrm>
                <a:off x="4587339" y="3493351"/>
                <a:ext cx="2759319" cy="262647"/>
              </a:xfrm>
              <a:custGeom>
                <a:avLst/>
                <a:gdLst/>
                <a:ahLst/>
                <a:cxnLst/>
                <a:rect l="l" t="t" r="r" b="b"/>
                <a:pathLst>
                  <a:path w="41603" h="3960" extrusionOk="0">
                    <a:moveTo>
                      <a:pt x="2027" y="1"/>
                    </a:moveTo>
                    <a:cubicBezTo>
                      <a:pt x="911" y="1"/>
                      <a:pt x="0" y="881"/>
                      <a:pt x="0" y="1980"/>
                    </a:cubicBezTo>
                    <a:cubicBezTo>
                      <a:pt x="0" y="3080"/>
                      <a:pt x="911" y="3960"/>
                      <a:pt x="2027" y="3960"/>
                    </a:cubicBezTo>
                    <a:lnTo>
                      <a:pt x="41430" y="3960"/>
                    </a:lnTo>
                    <a:cubicBezTo>
                      <a:pt x="41524" y="3960"/>
                      <a:pt x="41603" y="3881"/>
                      <a:pt x="41603" y="3787"/>
                    </a:cubicBezTo>
                    <a:lnTo>
                      <a:pt x="41603" y="174"/>
                    </a:lnTo>
                    <a:cubicBezTo>
                      <a:pt x="41603" y="79"/>
                      <a:pt x="41524" y="1"/>
                      <a:pt x="41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960;p55">
                <a:extLst>
                  <a:ext uri="{FF2B5EF4-FFF2-40B4-BE49-F238E27FC236}">
                    <a16:creationId xmlns:a16="http://schemas.microsoft.com/office/drawing/2014/main" id="{B3E115EC-82C4-4AF5-8736-420FD93311B9}"/>
                  </a:ext>
                </a:extLst>
              </p:cNvPr>
              <p:cNvSpPr/>
              <p:nvPr/>
            </p:nvSpPr>
            <p:spPr>
              <a:xfrm>
                <a:off x="4597407" y="3531875"/>
                <a:ext cx="2798537" cy="16782"/>
              </a:xfrm>
              <a:custGeom>
                <a:avLst/>
                <a:gdLst/>
                <a:ahLst/>
                <a:cxnLst/>
                <a:rect l="l" t="t" r="r" b="b"/>
                <a:pathLst>
                  <a:path w="42169" h="253" extrusionOk="0">
                    <a:moveTo>
                      <a:pt x="0" y="1"/>
                    </a:moveTo>
                    <a:lnTo>
                      <a:pt x="0" y="252"/>
                    </a:lnTo>
                    <a:lnTo>
                      <a:pt x="42168" y="252"/>
                    </a:lnTo>
                    <a:lnTo>
                      <a:pt x="4216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961;p55">
                <a:extLst>
                  <a:ext uri="{FF2B5EF4-FFF2-40B4-BE49-F238E27FC236}">
                    <a16:creationId xmlns:a16="http://schemas.microsoft.com/office/drawing/2014/main" id="{D7E2B6D0-D130-48AC-8F23-65B85C92E222}"/>
                  </a:ext>
                </a:extLst>
              </p:cNvPr>
              <p:cNvSpPr/>
              <p:nvPr/>
            </p:nvSpPr>
            <p:spPr>
              <a:xfrm>
                <a:off x="4559075" y="3617875"/>
                <a:ext cx="2836574" cy="16701"/>
              </a:xfrm>
              <a:custGeom>
                <a:avLst/>
                <a:gdLst/>
                <a:ahLst/>
                <a:cxnLst/>
                <a:rect l="l" t="t" r="r" b="b"/>
                <a:pathLst>
                  <a:path w="42169" h="252" extrusionOk="0">
                    <a:moveTo>
                      <a:pt x="0" y="1"/>
                    </a:moveTo>
                    <a:lnTo>
                      <a:pt x="0" y="252"/>
                    </a:lnTo>
                    <a:lnTo>
                      <a:pt x="42168" y="252"/>
                    </a:lnTo>
                    <a:lnTo>
                      <a:pt x="4216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962;p55">
                <a:extLst>
                  <a:ext uri="{FF2B5EF4-FFF2-40B4-BE49-F238E27FC236}">
                    <a16:creationId xmlns:a16="http://schemas.microsoft.com/office/drawing/2014/main" id="{BF52BB43-1834-49F2-ACC4-B6AD01C4B3FF}"/>
                  </a:ext>
                </a:extLst>
              </p:cNvPr>
              <p:cNvSpPr/>
              <p:nvPr/>
            </p:nvSpPr>
            <p:spPr>
              <a:xfrm>
                <a:off x="4597407" y="3696579"/>
                <a:ext cx="2798537" cy="15721"/>
              </a:xfrm>
              <a:custGeom>
                <a:avLst/>
                <a:gdLst/>
                <a:ahLst/>
                <a:cxnLst/>
                <a:rect l="l" t="t" r="r" b="b"/>
                <a:pathLst>
                  <a:path w="42169" h="237" extrusionOk="0">
                    <a:moveTo>
                      <a:pt x="0" y="0"/>
                    </a:moveTo>
                    <a:lnTo>
                      <a:pt x="0" y="236"/>
                    </a:lnTo>
                    <a:lnTo>
                      <a:pt x="42168" y="236"/>
                    </a:lnTo>
                    <a:lnTo>
                      <a:pt x="4216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963;p55">
                <a:extLst>
                  <a:ext uri="{FF2B5EF4-FFF2-40B4-BE49-F238E27FC236}">
                    <a16:creationId xmlns:a16="http://schemas.microsoft.com/office/drawing/2014/main" id="{29D61FA4-F3CD-4850-8931-8D164748F738}"/>
                  </a:ext>
                </a:extLst>
              </p:cNvPr>
              <p:cNvSpPr/>
              <p:nvPr/>
            </p:nvSpPr>
            <p:spPr>
              <a:xfrm>
                <a:off x="6957861" y="2644259"/>
                <a:ext cx="262382" cy="233265"/>
              </a:xfrm>
              <a:custGeom>
                <a:avLst/>
                <a:gdLst/>
                <a:ahLst/>
                <a:cxnLst/>
                <a:rect l="l" t="t" r="r" b="b"/>
                <a:pathLst>
                  <a:path w="3956" h="3517" extrusionOk="0">
                    <a:moveTo>
                      <a:pt x="1825" y="0"/>
                    </a:moveTo>
                    <a:cubicBezTo>
                      <a:pt x="862" y="0"/>
                      <a:pt x="0" y="861"/>
                      <a:pt x="237" y="1962"/>
                    </a:cubicBezTo>
                    <a:cubicBezTo>
                      <a:pt x="253" y="1978"/>
                      <a:pt x="253" y="2009"/>
                      <a:pt x="253" y="2025"/>
                    </a:cubicBezTo>
                    <a:cubicBezTo>
                      <a:pt x="614" y="3439"/>
                      <a:pt x="1478" y="3471"/>
                      <a:pt x="1478" y="3471"/>
                    </a:cubicBezTo>
                    <a:cubicBezTo>
                      <a:pt x="1478" y="3471"/>
                      <a:pt x="1727" y="3517"/>
                      <a:pt x="2057" y="3517"/>
                    </a:cubicBezTo>
                    <a:cubicBezTo>
                      <a:pt x="2799" y="3517"/>
                      <a:pt x="3956" y="3284"/>
                      <a:pt x="3662" y="1774"/>
                    </a:cubicBezTo>
                    <a:cubicBezTo>
                      <a:pt x="3521" y="1035"/>
                      <a:pt x="3175" y="580"/>
                      <a:pt x="2767" y="297"/>
                    </a:cubicBezTo>
                    <a:cubicBezTo>
                      <a:pt x="2465" y="92"/>
                      <a:pt x="2140" y="0"/>
                      <a:pt x="1825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964;p55">
                <a:extLst>
                  <a:ext uri="{FF2B5EF4-FFF2-40B4-BE49-F238E27FC236}">
                    <a16:creationId xmlns:a16="http://schemas.microsoft.com/office/drawing/2014/main" id="{C97046FE-9453-43FE-9D99-6456DDCBF7A6}"/>
                  </a:ext>
                </a:extLst>
              </p:cNvPr>
              <p:cNvSpPr/>
              <p:nvPr/>
            </p:nvSpPr>
            <p:spPr>
              <a:xfrm>
                <a:off x="6864144" y="3553773"/>
                <a:ext cx="1424528" cy="135568"/>
              </a:xfrm>
              <a:custGeom>
                <a:avLst/>
                <a:gdLst/>
                <a:ahLst/>
                <a:cxnLst/>
                <a:rect l="l" t="t" r="r" b="b"/>
                <a:pathLst>
                  <a:path w="21478" h="2044" extrusionOk="0">
                    <a:moveTo>
                      <a:pt x="2750" y="1"/>
                    </a:moveTo>
                    <a:lnTo>
                      <a:pt x="48" y="1918"/>
                    </a:lnTo>
                    <a:cubicBezTo>
                      <a:pt x="1" y="1965"/>
                      <a:pt x="32" y="2043"/>
                      <a:pt x="95" y="2043"/>
                    </a:cubicBezTo>
                    <a:lnTo>
                      <a:pt x="18131" y="1713"/>
                    </a:lnTo>
                    <a:lnTo>
                      <a:pt x="21477" y="1"/>
                    </a:lnTo>
                    <a:close/>
                  </a:path>
                </a:pathLst>
              </a:custGeom>
              <a:solidFill>
                <a:srgbClr val="5AB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965;p55">
                <a:extLst>
                  <a:ext uri="{FF2B5EF4-FFF2-40B4-BE49-F238E27FC236}">
                    <a16:creationId xmlns:a16="http://schemas.microsoft.com/office/drawing/2014/main" id="{00F5686E-219B-42EB-AB16-4C55FD861AB4}"/>
                  </a:ext>
                </a:extLst>
              </p:cNvPr>
              <p:cNvSpPr/>
              <p:nvPr/>
            </p:nvSpPr>
            <p:spPr>
              <a:xfrm>
                <a:off x="6806839" y="3640261"/>
                <a:ext cx="1242135" cy="343961"/>
              </a:xfrm>
              <a:custGeom>
                <a:avLst/>
                <a:gdLst/>
                <a:ahLst/>
                <a:cxnLst/>
                <a:rect l="l" t="t" r="r" b="b"/>
                <a:pathLst>
                  <a:path w="18728" h="5186" extrusionOk="0">
                    <a:moveTo>
                      <a:pt x="2577" y="1"/>
                    </a:moveTo>
                    <a:cubicBezTo>
                      <a:pt x="1147" y="1"/>
                      <a:pt x="0" y="1164"/>
                      <a:pt x="0" y="2593"/>
                    </a:cubicBezTo>
                    <a:cubicBezTo>
                      <a:pt x="0" y="4023"/>
                      <a:pt x="1147" y="5186"/>
                      <a:pt x="2577" y="5186"/>
                    </a:cubicBezTo>
                    <a:lnTo>
                      <a:pt x="18728" y="5186"/>
                    </a:lnTo>
                    <a:lnTo>
                      <a:pt x="18728" y="2546"/>
                    </a:lnTo>
                    <a:lnTo>
                      <a:pt x="18728" y="1"/>
                    </a:lnTo>
                    <a:close/>
                  </a:path>
                </a:pathLst>
              </a:custGeom>
              <a:solidFill>
                <a:srgbClr val="5AB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966;p55">
                <a:extLst>
                  <a:ext uri="{FF2B5EF4-FFF2-40B4-BE49-F238E27FC236}">
                    <a16:creationId xmlns:a16="http://schemas.microsoft.com/office/drawing/2014/main" id="{F6F0F0A3-4FA5-4EC9-AC2A-F3BEF1E978A5}"/>
                  </a:ext>
                </a:extLst>
              </p:cNvPr>
              <p:cNvSpPr/>
              <p:nvPr/>
            </p:nvSpPr>
            <p:spPr>
              <a:xfrm>
                <a:off x="8014551" y="3569426"/>
                <a:ext cx="274121" cy="387736"/>
              </a:xfrm>
              <a:custGeom>
                <a:avLst/>
                <a:gdLst/>
                <a:ahLst/>
                <a:cxnLst/>
                <a:rect l="l" t="t" r="r" b="b"/>
                <a:pathLst>
                  <a:path w="4133" h="5846" extrusionOk="0">
                    <a:moveTo>
                      <a:pt x="4132" y="1"/>
                    </a:moveTo>
                    <a:cubicBezTo>
                      <a:pt x="2923" y="503"/>
                      <a:pt x="1729" y="990"/>
                      <a:pt x="519" y="1477"/>
                    </a:cubicBezTo>
                    <a:cubicBezTo>
                      <a:pt x="330" y="1886"/>
                      <a:pt x="48" y="2609"/>
                      <a:pt x="32" y="3536"/>
                    </a:cubicBezTo>
                    <a:cubicBezTo>
                      <a:pt x="0" y="4604"/>
                      <a:pt x="315" y="5421"/>
                      <a:pt x="519" y="5845"/>
                    </a:cubicBezTo>
                    <a:lnTo>
                      <a:pt x="4132" y="4573"/>
                    </a:lnTo>
                    <a:lnTo>
                      <a:pt x="413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967;p55">
                <a:extLst>
                  <a:ext uri="{FF2B5EF4-FFF2-40B4-BE49-F238E27FC236}">
                    <a16:creationId xmlns:a16="http://schemas.microsoft.com/office/drawing/2014/main" id="{65E3464A-BF17-4F40-B968-4F82FE2ADE1D}"/>
                  </a:ext>
                </a:extLst>
              </p:cNvPr>
              <p:cNvSpPr/>
              <p:nvPr/>
            </p:nvSpPr>
            <p:spPr>
              <a:xfrm>
                <a:off x="6831843" y="3667388"/>
                <a:ext cx="1217130" cy="289774"/>
              </a:xfrm>
              <a:custGeom>
                <a:avLst/>
                <a:gdLst/>
                <a:ahLst/>
                <a:cxnLst/>
                <a:rect l="l" t="t" r="r" b="b"/>
                <a:pathLst>
                  <a:path w="18351" h="4369" extrusionOk="0">
                    <a:moveTo>
                      <a:pt x="2184" y="0"/>
                    </a:moveTo>
                    <a:cubicBezTo>
                      <a:pt x="1037" y="0"/>
                      <a:pt x="63" y="927"/>
                      <a:pt x="32" y="2121"/>
                    </a:cubicBezTo>
                    <a:cubicBezTo>
                      <a:pt x="1" y="3347"/>
                      <a:pt x="959" y="4368"/>
                      <a:pt x="2137" y="4368"/>
                    </a:cubicBezTo>
                    <a:cubicBezTo>
                      <a:pt x="7542" y="4368"/>
                      <a:pt x="12946" y="4368"/>
                      <a:pt x="18351" y="4352"/>
                    </a:cubicBezTo>
                    <a:cubicBezTo>
                      <a:pt x="18162" y="3944"/>
                      <a:pt x="17848" y="3127"/>
                      <a:pt x="17880" y="2059"/>
                    </a:cubicBezTo>
                    <a:cubicBezTo>
                      <a:pt x="17895" y="1116"/>
                      <a:pt x="18162" y="409"/>
                      <a:pt x="183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968;p55">
                <a:extLst>
                  <a:ext uri="{FF2B5EF4-FFF2-40B4-BE49-F238E27FC236}">
                    <a16:creationId xmlns:a16="http://schemas.microsoft.com/office/drawing/2014/main" id="{4243FE20-B079-45A6-A9EB-4DFA1D7E371E}"/>
                  </a:ext>
                </a:extLst>
              </p:cNvPr>
              <p:cNvSpPr/>
              <p:nvPr/>
            </p:nvSpPr>
            <p:spPr>
              <a:xfrm>
                <a:off x="8048907" y="3553773"/>
                <a:ext cx="239765" cy="113681"/>
              </a:xfrm>
              <a:custGeom>
                <a:avLst/>
                <a:gdLst/>
                <a:ahLst/>
                <a:cxnLst/>
                <a:rect l="l" t="t" r="r" b="b"/>
                <a:pathLst>
                  <a:path w="3615" h="1714" extrusionOk="0">
                    <a:moveTo>
                      <a:pt x="3614" y="1"/>
                    </a:moveTo>
                    <a:lnTo>
                      <a:pt x="1" y="1305"/>
                    </a:lnTo>
                    <a:lnTo>
                      <a:pt x="1" y="1713"/>
                    </a:lnTo>
                    <a:lnTo>
                      <a:pt x="3614" y="409"/>
                    </a:lnTo>
                    <a:lnTo>
                      <a:pt x="3614" y="1"/>
                    </a:lnTo>
                    <a:close/>
                  </a:path>
                </a:pathLst>
              </a:custGeom>
              <a:solidFill>
                <a:srgbClr val="5AB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969;p55">
                <a:extLst>
                  <a:ext uri="{FF2B5EF4-FFF2-40B4-BE49-F238E27FC236}">
                    <a16:creationId xmlns:a16="http://schemas.microsoft.com/office/drawing/2014/main" id="{308390F4-29BE-4A18-A60E-074F0BB7F2B7}"/>
                  </a:ext>
                </a:extLst>
              </p:cNvPr>
              <p:cNvSpPr/>
              <p:nvPr/>
            </p:nvSpPr>
            <p:spPr>
              <a:xfrm>
                <a:off x="8048907" y="3869547"/>
                <a:ext cx="239765" cy="114676"/>
              </a:xfrm>
              <a:custGeom>
                <a:avLst/>
                <a:gdLst/>
                <a:ahLst/>
                <a:cxnLst/>
                <a:rect l="l" t="t" r="r" b="b"/>
                <a:pathLst>
                  <a:path w="3615" h="1729" extrusionOk="0">
                    <a:moveTo>
                      <a:pt x="3614" y="0"/>
                    </a:moveTo>
                    <a:lnTo>
                      <a:pt x="1" y="1320"/>
                    </a:lnTo>
                    <a:lnTo>
                      <a:pt x="1" y="1729"/>
                    </a:lnTo>
                    <a:lnTo>
                      <a:pt x="3614" y="409"/>
                    </a:lnTo>
                    <a:lnTo>
                      <a:pt x="3614" y="0"/>
                    </a:lnTo>
                    <a:close/>
                  </a:path>
                </a:pathLst>
              </a:custGeom>
              <a:solidFill>
                <a:srgbClr val="5AB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970;p55">
                <a:extLst>
                  <a:ext uri="{FF2B5EF4-FFF2-40B4-BE49-F238E27FC236}">
                    <a16:creationId xmlns:a16="http://schemas.microsoft.com/office/drawing/2014/main" id="{0E0991CA-32CE-40AB-B42C-D7C500E20D3B}"/>
                  </a:ext>
                </a:extLst>
              </p:cNvPr>
              <p:cNvSpPr/>
              <p:nvPr/>
            </p:nvSpPr>
            <p:spPr>
              <a:xfrm>
                <a:off x="6877825" y="3711175"/>
                <a:ext cx="1171215" cy="11550"/>
              </a:xfrm>
              <a:custGeom>
                <a:avLst/>
                <a:gdLst/>
                <a:ahLst/>
                <a:cxnLst/>
                <a:rect l="l" t="t" r="r" b="b"/>
                <a:pathLst>
                  <a:path w="18744" h="174" extrusionOk="0">
                    <a:moveTo>
                      <a:pt x="1" y="0"/>
                    </a:moveTo>
                    <a:lnTo>
                      <a:pt x="1" y="173"/>
                    </a:lnTo>
                    <a:lnTo>
                      <a:pt x="18744" y="173"/>
                    </a:lnTo>
                    <a:lnTo>
                      <a:pt x="1874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82" name="Google Shape;971;p55">
                <a:extLst>
                  <a:ext uri="{FF2B5EF4-FFF2-40B4-BE49-F238E27FC236}">
                    <a16:creationId xmlns:a16="http://schemas.microsoft.com/office/drawing/2014/main" id="{070173D3-7377-4C6B-97B4-76D9328EAF66}"/>
                  </a:ext>
                </a:extLst>
              </p:cNvPr>
              <p:cNvGrpSpPr/>
              <p:nvPr/>
            </p:nvGrpSpPr>
            <p:grpSpPr>
              <a:xfrm>
                <a:off x="4538325" y="3081738"/>
                <a:ext cx="2809394" cy="361670"/>
                <a:chOff x="4538325" y="3081738"/>
                <a:chExt cx="2809394" cy="361670"/>
              </a:xfrm>
            </p:grpSpPr>
            <p:sp>
              <p:nvSpPr>
                <p:cNvPr id="489" name="Google Shape;972;p55">
                  <a:extLst>
                    <a:ext uri="{FF2B5EF4-FFF2-40B4-BE49-F238E27FC236}">
                      <a16:creationId xmlns:a16="http://schemas.microsoft.com/office/drawing/2014/main" id="{DAE8BF53-C8E8-4E25-AD66-4129A3CB255D}"/>
                    </a:ext>
                  </a:extLst>
                </p:cNvPr>
                <p:cNvSpPr/>
                <p:nvPr/>
              </p:nvSpPr>
              <p:spPr>
                <a:xfrm>
                  <a:off x="4538325" y="3081738"/>
                  <a:ext cx="2809394" cy="361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58" h="5453" extrusionOk="0">
                      <a:moveTo>
                        <a:pt x="2735" y="1"/>
                      </a:moveTo>
                      <a:cubicBezTo>
                        <a:pt x="1226" y="1"/>
                        <a:pt x="1" y="1226"/>
                        <a:pt x="1" y="2735"/>
                      </a:cubicBezTo>
                      <a:cubicBezTo>
                        <a:pt x="1" y="4243"/>
                        <a:pt x="1226" y="5453"/>
                        <a:pt x="2735" y="5453"/>
                      </a:cubicBezTo>
                      <a:lnTo>
                        <a:pt x="39624" y="5453"/>
                      </a:lnTo>
                      <a:cubicBezTo>
                        <a:pt x="41132" y="5453"/>
                        <a:pt x="42357" y="4243"/>
                        <a:pt x="42342" y="2735"/>
                      </a:cubicBezTo>
                      <a:cubicBezTo>
                        <a:pt x="42342" y="1226"/>
                        <a:pt x="41132" y="1"/>
                        <a:pt x="39624" y="1"/>
                      </a:cubicBezTo>
                      <a:close/>
                    </a:path>
                  </a:pathLst>
                </a:custGeom>
                <a:solidFill>
                  <a:srgbClr val="C0B0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" name="Google Shape;973;p55">
                  <a:extLst>
                    <a:ext uri="{FF2B5EF4-FFF2-40B4-BE49-F238E27FC236}">
                      <a16:creationId xmlns:a16="http://schemas.microsoft.com/office/drawing/2014/main" id="{E3D00FC2-E682-4F7B-AD92-12B8FECD545A}"/>
                    </a:ext>
                  </a:extLst>
                </p:cNvPr>
                <p:cNvSpPr/>
                <p:nvPr/>
              </p:nvSpPr>
              <p:spPr>
                <a:xfrm>
                  <a:off x="4675883" y="3146405"/>
                  <a:ext cx="2198740" cy="2324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51" h="3504" extrusionOk="0">
                      <a:moveTo>
                        <a:pt x="1760" y="0"/>
                      </a:moveTo>
                      <a:cubicBezTo>
                        <a:pt x="786" y="0"/>
                        <a:pt x="1" y="786"/>
                        <a:pt x="1" y="1760"/>
                      </a:cubicBezTo>
                      <a:cubicBezTo>
                        <a:pt x="1" y="2718"/>
                        <a:pt x="786" y="3504"/>
                        <a:pt x="1760" y="3504"/>
                      </a:cubicBezTo>
                      <a:lnTo>
                        <a:pt x="31391" y="3504"/>
                      </a:lnTo>
                      <a:cubicBezTo>
                        <a:pt x="32365" y="3504"/>
                        <a:pt x="33151" y="2718"/>
                        <a:pt x="33151" y="1760"/>
                      </a:cubicBezTo>
                      <a:cubicBezTo>
                        <a:pt x="33151" y="786"/>
                        <a:pt x="32365" y="0"/>
                        <a:pt x="3139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91" name="Google Shape;974;p55">
                  <a:extLst>
                    <a:ext uri="{FF2B5EF4-FFF2-40B4-BE49-F238E27FC236}">
                      <a16:creationId xmlns:a16="http://schemas.microsoft.com/office/drawing/2014/main" id="{EF3306ED-45C6-4692-BF18-67F2BD8EBAE3}"/>
                    </a:ext>
                  </a:extLst>
                </p:cNvPr>
                <p:cNvGrpSpPr/>
                <p:nvPr/>
              </p:nvGrpSpPr>
              <p:grpSpPr>
                <a:xfrm>
                  <a:off x="4614713" y="3184388"/>
                  <a:ext cx="2552541" cy="156572"/>
                  <a:chOff x="-3682704" y="3655410"/>
                  <a:chExt cx="1069306" cy="59030"/>
                </a:xfrm>
              </p:grpSpPr>
              <p:sp>
                <p:nvSpPr>
                  <p:cNvPr id="492" name="Google Shape;975;p55">
                    <a:extLst>
                      <a:ext uri="{FF2B5EF4-FFF2-40B4-BE49-F238E27FC236}">
                        <a16:creationId xmlns:a16="http://schemas.microsoft.com/office/drawing/2014/main" id="{BAACA4E0-120B-4402-97F1-868347CF79C7}"/>
                      </a:ext>
                    </a:extLst>
                  </p:cNvPr>
                  <p:cNvSpPr/>
                  <p:nvPr/>
                </p:nvSpPr>
                <p:spPr>
                  <a:xfrm>
                    <a:off x="-3668255" y="3655410"/>
                    <a:ext cx="1054858" cy="63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169" h="253" extrusionOk="0">
                        <a:moveTo>
                          <a:pt x="0" y="1"/>
                        </a:moveTo>
                        <a:lnTo>
                          <a:pt x="0" y="252"/>
                        </a:lnTo>
                        <a:lnTo>
                          <a:pt x="42168" y="252"/>
                        </a:lnTo>
                        <a:lnTo>
                          <a:pt x="42168" y="1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3" name="Google Shape;976;p55">
                    <a:extLst>
                      <a:ext uri="{FF2B5EF4-FFF2-40B4-BE49-F238E27FC236}">
                        <a16:creationId xmlns:a16="http://schemas.microsoft.com/office/drawing/2014/main" id="{5602F090-2F8D-4FE7-878C-240263667C66}"/>
                      </a:ext>
                    </a:extLst>
                  </p:cNvPr>
                  <p:cNvSpPr/>
                  <p:nvPr/>
                </p:nvSpPr>
                <p:spPr>
                  <a:xfrm>
                    <a:off x="-3682704" y="3683337"/>
                    <a:ext cx="1069195" cy="62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169" h="252" extrusionOk="0">
                        <a:moveTo>
                          <a:pt x="0" y="1"/>
                        </a:moveTo>
                        <a:lnTo>
                          <a:pt x="0" y="252"/>
                        </a:lnTo>
                        <a:lnTo>
                          <a:pt x="42168" y="252"/>
                        </a:lnTo>
                        <a:lnTo>
                          <a:pt x="42168" y="1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4" name="Google Shape;977;p55">
                    <a:extLst>
                      <a:ext uri="{FF2B5EF4-FFF2-40B4-BE49-F238E27FC236}">
                        <a16:creationId xmlns:a16="http://schemas.microsoft.com/office/drawing/2014/main" id="{BD155597-2860-4EF1-9B83-603B170B6EFD}"/>
                      </a:ext>
                    </a:extLst>
                  </p:cNvPr>
                  <p:cNvSpPr/>
                  <p:nvPr/>
                </p:nvSpPr>
                <p:spPr>
                  <a:xfrm>
                    <a:off x="-3668255" y="3708514"/>
                    <a:ext cx="1054858" cy="59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169" h="237" extrusionOk="0">
                        <a:moveTo>
                          <a:pt x="0" y="0"/>
                        </a:moveTo>
                        <a:lnTo>
                          <a:pt x="0" y="236"/>
                        </a:lnTo>
                        <a:lnTo>
                          <a:pt x="42168" y="236"/>
                        </a:lnTo>
                        <a:lnTo>
                          <a:pt x="42168" y="0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383" name="Google Shape;978;p55">
                <a:extLst>
                  <a:ext uri="{FF2B5EF4-FFF2-40B4-BE49-F238E27FC236}">
                    <a16:creationId xmlns:a16="http://schemas.microsoft.com/office/drawing/2014/main" id="{B77DDE75-33CA-4F87-B5B7-3A542F087790}"/>
                  </a:ext>
                </a:extLst>
              </p:cNvPr>
              <p:cNvSpPr/>
              <p:nvPr/>
            </p:nvSpPr>
            <p:spPr>
              <a:xfrm>
                <a:off x="6842475" y="3762225"/>
                <a:ext cx="1206522" cy="11475"/>
              </a:xfrm>
              <a:custGeom>
                <a:avLst/>
                <a:gdLst/>
                <a:ahLst/>
                <a:cxnLst/>
                <a:rect l="l" t="t" r="r" b="b"/>
                <a:pathLst>
                  <a:path w="18744" h="173" extrusionOk="0">
                    <a:moveTo>
                      <a:pt x="1" y="0"/>
                    </a:moveTo>
                    <a:lnTo>
                      <a:pt x="1" y="173"/>
                    </a:lnTo>
                    <a:lnTo>
                      <a:pt x="18744" y="173"/>
                    </a:lnTo>
                    <a:lnTo>
                      <a:pt x="1874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979;p55">
                <a:extLst>
                  <a:ext uri="{FF2B5EF4-FFF2-40B4-BE49-F238E27FC236}">
                    <a16:creationId xmlns:a16="http://schemas.microsoft.com/office/drawing/2014/main" id="{DA1AD656-5D93-4058-B9CA-A96263C8483B}"/>
                  </a:ext>
                </a:extLst>
              </p:cNvPr>
              <p:cNvSpPr/>
              <p:nvPr/>
            </p:nvSpPr>
            <p:spPr>
              <a:xfrm>
                <a:off x="6835550" y="3814300"/>
                <a:ext cx="1213483" cy="10475"/>
              </a:xfrm>
              <a:custGeom>
                <a:avLst/>
                <a:gdLst/>
                <a:ahLst/>
                <a:cxnLst/>
                <a:rect l="l" t="t" r="r" b="b"/>
                <a:pathLst>
                  <a:path w="18744" h="158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8744" y="158"/>
                    </a:lnTo>
                    <a:lnTo>
                      <a:pt x="1874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980;p55">
                <a:extLst>
                  <a:ext uri="{FF2B5EF4-FFF2-40B4-BE49-F238E27FC236}">
                    <a16:creationId xmlns:a16="http://schemas.microsoft.com/office/drawing/2014/main" id="{3E471BE7-D6A6-43F5-8831-42DF230DEC36}"/>
                  </a:ext>
                </a:extLst>
              </p:cNvPr>
              <p:cNvSpPr/>
              <p:nvPr/>
            </p:nvSpPr>
            <p:spPr>
              <a:xfrm>
                <a:off x="6851675" y="3865350"/>
                <a:ext cx="1197322" cy="11550"/>
              </a:xfrm>
              <a:custGeom>
                <a:avLst/>
                <a:gdLst/>
                <a:ahLst/>
                <a:cxnLst/>
                <a:rect l="l" t="t" r="r" b="b"/>
                <a:pathLst>
                  <a:path w="18744" h="174" extrusionOk="0">
                    <a:moveTo>
                      <a:pt x="1" y="1"/>
                    </a:moveTo>
                    <a:lnTo>
                      <a:pt x="1" y="173"/>
                    </a:lnTo>
                    <a:lnTo>
                      <a:pt x="18744" y="173"/>
                    </a:lnTo>
                    <a:lnTo>
                      <a:pt x="1874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981;p55">
                <a:extLst>
                  <a:ext uri="{FF2B5EF4-FFF2-40B4-BE49-F238E27FC236}">
                    <a16:creationId xmlns:a16="http://schemas.microsoft.com/office/drawing/2014/main" id="{26861293-F423-4211-A836-C1F8087551C1}"/>
                  </a:ext>
                </a:extLst>
              </p:cNvPr>
              <p:cNvSpPr/>
              <p:nvPr/>
            </p:nvSpPr>
            <p:spPr>
              <a:xfrm>
                <a:off x="6892723" y="3917500"/>
                <a:ext cx="1156296" cy="10475"/>
              </a:xfrm>
              <a:custGeom>
                <a:avLst/>
                <a:gdLst/>
                <a:ahLst/>
                <a:cxnLst/>
                <a:rect l="l" t="t" r="r" b="b"/>
                <a:pathLst>
                  <a:path w="18744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8744" y="157"/>
                    </a:lnTo>
                    <a:lnTo>
                      <a:pt x="1874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982;p55">
                <a:extLst>
                  <a:ext uri="{FF2B5EF4-FFF2-40B4-BE49-F238E27FC236}">
                    <a16:creationId xmlns:a16="http://schemas.microsoft.com/office/drawing/2014/main" id="{6D62F9D7-0BA5-4E59-A04D-526ACE901F61}"/>
                  </a:ext>
                </a:extLst>
              </p:cNvPr>
              <p:cNvSpPr/>
              <p:nvPr/>
            </p:nvSpPr>
            <p:spPr>
              <a:xfrm>
                <a:off x="7767556" y="3711163"/>
                <a:ext cx="147043" cy="176425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2660" extrusionOk="0">
                    <a:moveTo>
                      <a:pt x="1" y="0"/>
                    </a:moveTo>
                    <a:lnTo>
                      <a:pt x="1" y="2451"/>
                    </a:lnTo>
                    <a:cubicBezTo>
                      <a:pt x="1" y="2575"/>
                      <a:pt x="98" y="2659"/>
                      <a:pt x="208" y="2659"/>
                    </a:cubicBezTo>
                    <a:cubicBezTo>
                      <a:pt x="238" y="2659"/>
                      <a:pt x="269" y="2653"/>
                      <a:pt x="299" y="2640"/>
                    </a:cubicBezTo>
                    <a:lnTo>
                      <a:pt x="1006" y="2247"/>
                    </a:lnTo>
                    <a:cubicBezTo>
                      <a:pt x="1038" y="2231"/>
                      <a:pt x="1069" y="2223"/>
                      <a:pt x="1101" y="2223"/>
                    </a:cubicBezTo>
                    <a:cubicBezTo>
                      <a:pt x="1132" y="2223"/>
                      <a:pt x="1164" y="2231"/>
                      <a:pt x="1195" y="2247"/>
                    </a:cubicBezTo>
                    <a:lnTo>
                      <a:pt x="1918" y="2640"/>
                    </a:lnTo>
                    <a:cubicBezTo>
                      <a:pt x="1945" y="2653"/>
                      <a:pt x="1974" y="2659"/>
                      <a:pt x="2003" y="2659"/>
                    </a:cubicBezTo>
                    <a:cubicBezTo>
                      <a:pt x="2109" y="2659"/>
                      <a:pt x="2216" y="2575"/>
                      <a:pt x="2216" y="2451"/>
                    </a:cubicBezTo>
                    <a:lnTo>
                      <a:pt x="2216" y="0"/>
                    </a:lnTo>
                    <a:close/>
                  </a:path>
                </a:pathLst>
              </a:custGeom>
              <a:solidFill>
                <a:srgbClr val="5AB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983;p55">
                <a:extLst>
                  <a:ext uri="{FF2B5EF4-FFF2-40B4-BE49-F238E27FC236}">
                    <a16:creationId xmlns:a16="http://schemas.microsoft.com/office/drawing/2014/main" id="{75B22FE3-12D8-41B2-AB38-47EA8834A4E4}"/>
                  </a:ext>
                </a:extLst>
              </p:cNvPr>
              <p:cNvSpPr/>
              <p:nvPr/>
            </p:nvSpPr>
            <p:spPr>
              <a:xfrm>
                <a:off x="6574436" y="3181823"/>
                <a:ext cx="1424528" cy="135502"/>
              </a:xfrm>
              <a:custGeom>
                <a:avLst/>
                <a:gdLst/>
                <a:ahLst/>
                <a:cxnLst/>
                <a:rect l="l" t="t" r="r" b="b"/>
                <a:pathLst>
                  <a:path w="21478" h="2043" extrusionOk="0">
                    <a:moveTo>
                      <a:pt x="2750" y="0"/>
                    </a:moveTo>
                    <a:lnTo>
                      <a:pt x="48" y="1917"/>
                    </a:lnTo>
                    <a:cubicBezTo>
                      <a:pt x="1" y="1964"/>
                      <a:pt x="17" y="2043"/>
                      <a:pt x="95" y="2043"/>
                    </a:cubicBezTo>
                    <a:lnTo>
                      <a:pt x="18131" y="1728"/>
                    </a:lnTo>
                    <a:lnTo>
                      <a:pt x="2147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984;p55">
                <a:extLst>
                  <a:ext uri="{FF2B5EF4-FFF2-40B4-BE49-F238E27FC236}">
                    <a16:creationId xmlns:a16="http://schemas.microsoft.com/office/drawing/2014/main" id="{CCE5307A-5617-48F7-9850-4C28EA0170B9}"/>
                  </a:ext>
                </a:extLst>
              </p:cNvPr>
              <p:cNvSpPr/>
              <p:nvPr/>
            </p:nvSpPr>
            <p:spPr>
              <a:xfrm>
                <a:off x="6517131" y="3268310"/>
                <a:ext cx="1242201" cy="343895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5185" extrusionOk="0">
                    <a:moveTo>
                      <a:pt x="2577" y="0"/>
                    </a:moveTo>
                    <a:cubicBezTo>
                      <a:pt x="1148" y="0"/>
                      <a:pt x="1" y="1163"/>
                      <a:pt x="1" y="2593"/>
                    </a:cubicBezTo>
                    <a:cubicBezTo>
                      <a:pt x="1" y="4022"/>
                      <a:pt x="1148" y="5185"/>
                      <a:pt x="2577" y="5185"/>
                    </a:cubicBezTo>
                    <a:lnTo>
                      <a:pt x="18728" y="5185"/>
                    </a:lnTo>
                    <a:lnTo>
                      <a:pt x="18728" y="2561"/>
                    </a:lnTo>
                    <a:lnTo>
                      <a:pt x="1872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985;p55">
                <a:extLst>
                  <a:ext uri="{FF2B5EF4-FFF2-40B4-BE49-F238E27FC236}">
                    <a16:creationId xmlns:a16="http://schemas.microsoft.com/office/drawing/2014/main" id="{19F56AB6-0E15-4774-A80E-FB51E6F4C349}"/>
                  </a:ext>
                </a:extLst>
              </p:cNvPr>
              <p:cNvSpPr/>
              <p:nvPr/>
            </p:nvSpPr>
            <p:spPr>
              <a:xfrm>
                <a:off x="7724843" y="3197409"/>
                <a:ext cx="274121" cy="387736"/>
              </a:xfrm>
              <a:custGeom>
                <a:avLst/>
                <a:gdLst/>
                <a:ahLst/>
                <a:cxnLst/>
                <a:rect l="l" t="t" r="r" b="b"/>
                <a:pathLst>
                  <a:path w="4133" h="5846" extrusionOk="0">
                    <a:moveTo>
                      <a:pt x="4133" y="1"/>
                    </a:moveTo>
                    <a:cubicBezTo>
                      <a:pt x="2923" y="504"/>
                      <a:pt x="1729" y="991"/>
                      <a:pt x="519" y="1493"/>
                    </a:cubicBezTo>
                    <a:cubicBezTo>
                      <a:pt x="331" y="1886"/>
                      <a:pt x="48" y="2609"/>
                      <a:pt x="32" y="3536"/>
                    </a:cubicBezTo>
                    <a:cubicBezTo>
                      <a:pt x="1" y="4620"/>
                      <a:pt x="315" y="5437"/>
                      <a:pt x="519" y="5845"/>
                    </a:cubicBezTo>
                    <a:lnTo>
                      <a:pt x="4133" y="4573"/>
                    </a:lnTo>
                    <a:lnTo>
                      <a:pt x="413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986;p55">
                <a:extLst>
                  <a:ext uri="{FF2B5EF4-FFF2-40B4-BE49-F238E27FC236}">
                    <a16:creationId xmlns:a16="http://schemas.microsoft.com/office/drawing/2014/main" id="{C960214D-62C0-423A-B59F-8CA5FCD7C568}"/>
                  </a:ext>
                </a:extLst>
              </p:cNvPr>
              <p:cNvSpPr/>
              <p:nvPr/>
            </p:nvSpPr>
            <p:spPr>
              <a:xfrm>
                <a:off x="6542136" y="3296432"/>
                <a:ext cx="1217196" cy="288713"/>
              </a:xfrm>
              <a:custGeom>
                <a:avLst/>
                <a:gdLst/>
                <a:ahLst/>
                <a:cxnLst/>
                <a:rect l="l" t="t" r="r" b="b"/>
                <a:pathLst>
                  <a:path w="18352" h="4353" extrusionOk="0">
                    <a:moveTo>
                      <a:pt x="2185" y="0"/>
                    </a:moveTo>
                    <a:cubicBezTo>
                      <a:pt x="1038" y="0"/>
                      <a:pt x="64" y="927"/>
                      <a:pt x="32" y="2106"/>
                    </a:cubicBezTo>
                    <a:cubicBezTo>
                      <a:pt x="1" y="3331"/>
                      <a:pt x="959" y="4352"/>
                      <a:pt x="2138" y="4352"/>
                    </a:cubicBezTo>
                    <a:lnTo>
                      <a:pt x="18351" y="4352"/>
                    </a:lnTo>
                    <a:cubicBezTo>
                      <a:pt x="18163" y="3944"/>
                      <a:pt x="17849" y="3111"/>
                      <a:pt x="17880" y="2043"/>
                    </a:cubicBezTo>
                    <a:cubicBezTo>
                      <a:pt x="17896" y="1116"/>
                      <a:pt x="18163" y="393"/>
                      <a:pt x="183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987;p55">
                <a:extLst>
                  <a:ext uri="{FF2B5EF4-FFF2-40B4-BE49-F238E27FC236}">
                    <a16:creationId xmlns:a16="http://schemas.microsoft.com/office/drawing/2014/main" id="{2D58613D-7C8A-48D8-A8A0-D84B6CDDBBB8}"/>
                  </a:ext>
                </a:extLst>
              </p:cNvPr>
              <p:cNvSpPr/>
              <p:nvPr/>
            </p:nvSpPr>
            <p:spPr>
              <a:xfrm>
                <a:off x="7759266" y="3497530"/>
                <a:ext cx="239699" cy="114676"/>
              </a:xfrm>
              <a:custGeom>
                <a:avLst/>
                <a:gdLst/>
                <a:ahLst/>
                <a:cxnLst/>
                <a:rect l="l" t="t" r="r" b="b"/>
                <a:pathLst>
                  <a:path w="3614" h="1729" extrusionOk="0">
                    <a:moveTo>
                      <a:pt x="3614" y="1"/>
                    </a:moveTo>
                    <a:lnTo>
                      <a:pt x="0" y="1320"/>
                    </a:lnTo>
                    <a:lnTo>
                      <a:pt x="0" y="1729"/>
                    </a:lnTo>
                    <a:lnTo>
                      <a:pt x="3614" y="409"/>
                    </a:lnTo>
                    <a:lnTo>
                      <a:pt x="3614" y="1"/>
                    </a:lnTo>
                    <a:close/>
                  </a:path>
                </a:pathLst>
              </a:custGeom>
              <a:solidFill>
                <a:srgbClr val="EEBD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988;p55">
                <a:extLst>
                  <a:ext uri="{FF2B5EF4-FFF2-40B4-BE49-F238E27FC236}">
                    <a16:creationId xmlns:a16="http://schemas.microsoft.com/office/drawing/2014/main" id="{EA682E70-B29B-46ED-8A73-CFE4C8D66B98}"/>
                  </a:ext>
                </a:extLst>
              </p:cNvPr>
              <p:cNvSpPr/>
              <p:nvPr/>
            </p:nvSpPr>
            <p:spPr>
              <a:xfrm>
                <a:off x="6588050" y="3339150"/>
                <a:ext cx="1171215" cy="11550"/>
              </a:xfrm>
              <a:custGeom>
                <a:avLst/>
                <a:gdLst/>
                <a:ahLst/>
                <a:cxnLst/>
                <a:rect l="l" t="t" r="r" b="b"/>
                <a:pathLst>
                  <a:path w="18744" h="174" extrusionOk="0">
                    <a:moveTo>
                      <a:pt x="0" y="1"/>
                    </a:moveTo>
                    <a:lnTo>
                      <a:pt x="0" y="173"/>
                    </a:lnTo>
                    <a:lnTo>
                      <a:pt x="18743" y="173"/>
                    </a:lnTo>
                    <a:lnTo>
                      <a:pt x="1874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989;p55">
                <a:extLst>
                  <a:ext uri="{FF2B5EF4-FFF2-40B4-BE49-F238E27FC236}">
                    <a16:creationId xmlns:a16="http://schemas.microsoft.com/office/drawing/2014/main" id="{F15E5289-2F16-42E1-9275-9E363E396176}"/>
                  </a:ext>
                </a:extLst>
              </p:cNvPr>
              <p:cNvSpPr/>
              <p:nvPr/>
            </p:nvSpPr>
            <p:spPr>
              <a:xfrm>
                <a:off x="6552775" y="3390225"/>
                <a:ext cx="1206522" cy="11550"/>
              </a:xfrm>
              <a:custGeom>
                <a:avLst/>
                <a:gdLst/>
                <a:ahLst/>
                <a:cxnLst/>
                <a:rect l="l" t="t" r="r" b="b"/>
                <a:pathLst>
                  <a:path w="18744" h="174" extrusionOk="0">
                    <a:moveTo>
                      <a:pt x="0" y="0"/>
                    </a:moveTo>
                    <a:lnTo>
                      <a:pt x="0" y="173"/>
                    </a:lnTo>
                    <a:lnTo>
                      <a:pt x="18743" y="173"/>
                    </a:lnTo>
                    <a:lnTo>
                      <a:pt x="1874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990;p55">
                <a:extLst>
                  <a:ext uri="{FF2B5EF4-FFF2-40B4-BE49-F238E27FC236}">
                    <a16:creationId xmlns:a16="http://schemas.microsoft.com/office/drawing/2014/main" id="{17C5A8DF-25B7-4695-932E-3FCED8FED993}"/>
                  </a:ext>
                </a:extLst>
              </p:cNvPr>
              <p:cNvSpPr/>
              <p:nvPr/>
            </p:nvSpPr>
            <p:spPr>
              <a:xfrm>
                <a:off x="6546800" y="3442525"/>
                <a:ext cx="1227159" cy="11301"/>
              </a:xfrm>
              <a:custGeom>
                <a:avLst/>
                <a:gdLst/>
                <a:ahLst/>
                <a:cxnLst/>
                <a:rect l="l" t="t" r="r" b="b"/>
                <a:pathLst>
                  <a:path w="18744" h="174" extrusionOk="0">
                    <a:moveTo>
                      <a:pt x="0" y="1"/>
                    </a:moveTo>
                    <a:lnTo>
                      <a:pt x="0" y="174"/>
                    </a:lnTo>
                    <a:lnTo>
                      <a:pt x="18743" y="174"/>
                    </a:lnTo>
                    <a:lnTo>
                      <a:pt x="1874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991;p55">
                <a:extLst>
                  <a:ext uri="{FF2B5EF4-FFF2-40B4-BE49-F238E27FC236}">
                    <a16:creationId xmlns:a16="http://schemas.microsoft.com/office/drawing/2014/main" id="{64E2B12D-649E-46BB-92A0-C4C820A40A9C}"/>
                  </a:ext>
                </a:extLst>
              </p:cNvPr>
              <p:cNvSpPr/>
              <p:nvPr/>
            </p:nvSpPr>
            <p:spPr>
              <a:xfrm>
                <a:off x="6556725" y="3493325"/>
                <a:ext cx="1202543" cy="11550"/>
              </a:xfrm>
              <a:custGeom>
                <a:avLst/>
                <a:gdLst/>
                <a:ahLst/>
                <a:cxnLst/>
                <a:rect l="l" t="t" r="r" b="b"/>
                <a:pathLst>
                  <a:path w="18744" h="174" extrusionOk="0">
                    <a:moveTo>
                      <a:pt x="0" y="1"/>
                    </a:moveTo>
                    <a:lnTo>
                      <a:pt x="0" y="174"/>
                    </a:lnTo>
                    <a:lnTo>
                      <a:pt x="18743" y="174"/>
                    </a:lnTo>
                    <a:lnTo>
                      <a:pt x="1874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992;p55">
                <a:extLst>
                  <a:ext uri="{FF2B5EF4-FFF2-40B4-BE49-F238E27FC236}">
                    <a16:creationId xmlns:a16="http://schemas.microsoft.com/office/drawing/2014/main" id="{A6B6C995-D1FC-4A50-9BB7-5AA60917DF1F}"/>
                  </a:ext>
                </a:extLst>
              </p:cNvPr>
              <p:cNvSpPr/>
              <p:nvPr/>
            </p:nvSpPr>
            <p:spPr>
              <a:xfrm>
                <a:off x="6602975" y="3545475"/>
                <a:ext cx="1156296" cy="10475"/>
              </a:xfrm>
              <a:custGeom>
                <a:avLst/>
                <a:gdLst/>
                <a:ahLst/>
                <a:cxnLst/>
                <a:rect l="l" t="t" r="r" b="b"/>
                <a:pathLst>
                  <a:path w="18744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8743" y="157"/>
                    </a:lnTo>
                    <a:lnTo>
                      <a:pt x="1874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993;p55">
                <a:extLst>
                  <a:ext uri="{FF2B5EF4-FFF2-40B4-BE49-F238E27FC236}">
                    <a16:creationId xmlns:a16="http://schemas.microsoft.com/office/drawing/2014/main" id="{05EF6059-474A-4051-BF62-92497A170F79}"/>
                  </a:ext>
                </a:extLst>
              </p:cNvPr>
              <p:cNvSpPr/>
              <p:nvPr/>
            </p:nvSpPr>
            <p:spPr>
              <a:xfrm>
                <a:off x="7477915" y="3339146"/>
                <a:ext cx="146976" cy="176425"/>
              </a:xfrm>
              <a:custGeom>
                <a:avLst/>
                <a:gdLst/>
                <a:ahLst/>
                <a:cxnLst/>
                <a:rect l="l" t="t" r="r" b="b"/>
                <a:pathLst>
                  <a:path w="2216" h="2660" extrusionOk="0">
                    <a:moveTo>
                      <a:pt x="205" y="1"/>
                    </a:moveTo>
                    <a:cubicBezTo>
                      <a:pt x="95" y="1"/>
                      <a:pt x="0" y="95"/>
                      <a:pt x="0" y="205"/>
                    </a:cubicBezTo>
                    <a:lnTo>
                      <a:pt x="0" y="2467"/>
                    </a:lnTo>
                    <a:cubicBezTo>
                      <a:pt x="0" y="2578"/>
                      <a:pt x="97" y="2660"/>
                      <a:pt x="207" y="2660"/>
                    </a:cubicBezTo>
                    <a:cubicBezTo>
                      <a:pt x="237" y="2660"/>
                      <a:pt x="268" y="2654"/>
                      <a:pt x="299" y="2640"/>
                    </a:cubicBezTo>
                    <a:lnTo>
                      <a:pt x="1006" y="2247"/>
                    </a:lnTo>
                    <a:cubicBezTo>
                      <a:pt x="1037" y="2231"/>
                      <a:pt x="1069" y="2224"/>
                      <a:pt x="1100" y="2224"/>
                    </a:cubicBezTo>
                    <a:cubicBezTo>
                      <a:pt x="1132" y="2224"/>
                      <a:pt x="1163" y="2231"/>
                      <a:pt x="1194" y="2247"/>
                    </a:cubicBezTo>
                    <a:lnTo>
                      <a:pt x="1917" y="2640"/>
                    </a:lnTo>
                    <a:cubicBezTo>
                      <a:pt x="1944" y="2654"/>
                      <a:pt x="1974" y="2660"/>
                      <a:pt x="2003" y="2660"/>
                    </a:cubicBezTo>
                    <a:cubicBezTo>
                      <a:pt x="2109" y="2660"/>
                      <a:pt x="2216" y="2578"/>
                      <a:pt x="2216" y="2467"/>
                    </a:cubicBezTo>
                    <a:lnTo>
                      <a:pt x="2216" y="205"/>
                    </a:lnTo>
                    <a:cubicBezTo>
                      <a:pt x="2216" y="95"/>
                      <a:pt x="2121" y="1"/>
                      <a:pt x="20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994;p55">
                <a:extLst>
                  <a:ext uri="{FF2B5EF4-FFF2-40B4-BE49-F238E27FC236}">
                    <a16:creationId xmlns:a16="http://schemas.microsoft.com/office/drawing/2014/main" id="{99A80C5D-940D-4910-916C-C8C52EB6A68D}"/>
                  </a:ext>
                </a:extLst>
              </p:cNvPr>
              <p:cNvSpPr/>
              <p:nvPr/>
            </p:nvSpPr>
            <p:spPr>
              <a:xfrm>
                <a:off x="7760261" y="3181823"/>
                <a:ext cx="239765" cy="114676"/>
              </a:xfrm>
              <a:custGeom>
                <a:avLst/>
                <a:gdLst/>
                <a:ahLst/>
                <a:cxnLst/>
                <a:rect l="l" t="t" r="r" b="b"/>
                <a:pathLst>
                  <a:path w="3615" h="1729" extrusionOk="0">
                    <a:moveTo>
                      <a:pt x="3614" y="0"/>
                    </a:moveTo>
                    <a:lnTo>
                      <a:pt x="1" y="1304"/>
                    </a:lnTo>
                    <a:lnTo>
                      <a:pt x="1" y="1728"/>
                    </a:lnTo>
                    <a:lnTo>
                      <a:pt x="3614" y="409"/>
                    </a:lnTo>
                    <a:lnTo>
                      <a:pt x="361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995;p55">
                <a:extLst>
                  <a:ext uri="{FF2B5EF4-FFF2-40B4-BE49-F238E27FC236}">
                    <a16:creationId xmlns:a16="http://schemas.microsoft.com/office/drawing/2014/main" id="{3232C3F6-8BE9-418C-9805-8A0E131FCA0C}"/>
                  </a:ext>
                </a:extLst>
              </p:cNvPr>
              <p:cNvSpPr/>
              <p:nvPr/>
            </p:nvSpPr>
            <p:spPr>
              <a:xfrm>
                <a:off x="7287231" y="2541985"/>
                <a:ext cx="553349" cy="665903"/>
              </a:xfrm>
              <a:custGeom>
                <a:avLst/>
                <a:gdLst/>
                <a:ahLst/>
                <a:cxnLst/>
                <a:rect l="l" t="t" r="r" b="b"/>
                <a:pathLst>
                  <a:path w="8343" h="10040" extrusionOk="0">
                    <a:moveTo>
                      <a:pt x="864" y="1"/>
                    </a:moveTo>
                    <a:cubicBezTo>
                      <a:pt x="393" y="1"/>
                      <a:pt x="0" y="378"/>
                      <a:pt x="0" y="865"/>
                    </a:cubicBezTo>
                    <a:lnTo>
                      <a:pt x="0" y="7825"/>
                    </a:lnTo>
                    <a:cubicBezTo>
                      <a:pt x="0" y="9050"/>
                      <a:pt x="990" y="10040"/>
                      <a:pt x="2215" y="10040"/>
                    </a:cubicBezTo>
                    <a:lnTo>
                      <a:pt x="6127" y="10040"/>
                    </a:lnTo>
                    <a:cubicBezTo>
                      <a:pt x="7353" y="10040"/>
                      <a:pt x="8343" y="9050"/>
                      <a:pt x="8343" y="7825"/>
                    </a:cubicBezTo>
                    <a:lnTo>
                      <a:pt x="8343" y="865"/>
                    </a:lnTo>
                    <a:cubicBezTo>
                      <a:pt x="8343" y="378"/>
                      <a:pt x="7950" y="1"/>
                      <a:pt x="7479" y="1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996;p55">
                <a:extLst>
                  <a:ext uri="{FF2B5EF4-FFF2-40B4-BE49-F238E27FC236}">
                    <a16:creationId xmlns:a16="http://schemas.microsoft.com/office/drawing/2014/main" id="{21DB2437-C44C-4C9C-8999-ACF1F50BB8ED}"/>
                  </a:ext>
                </a:extLst>
              </p:cNvPr>
              <p:cNvSpPr/>
              <p:nvPr/>
            </p:nvSpPr>
            <p:spPr>
              <a:xfrm>
                <a:off x="7739435" y="2582643"/>
                <a:ext cx="328309" cy="564824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16" fill="none" extrusionOk="0">
                    <a:moveTo>
                      <a:pt x="802" y="8516"/>
                    </a:moveTo>
                    <a:cubicBezTo>
                      <a:pt x="928" y="6788"/>
                      <a:pt x="4950" y="6269"/>
                      <a:pt x="4651" y="3127"/>
                    </a:cubicBezTo>
                    <a:cubicBezTo>
                      <a:pt x="4353" y="0"/>
                      <a:pt x="1" y="1116"/>
                      <a:pt x="1" y="1116"/>
                    </a:cubicBezTo>
                  </a:path>
                </a:pathLst>
              </a:custGeom>
              <a:noFill/>
              <a:ln w="33375" cap="rnd" cmpd="sng">
                <a:solidFill>
                  <a:srgbClr val="885BA2"/>
                </a:solidFill>
                <a:prstDash val="solid"/>
                <a:miter lim="1571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997;p55">
                <a:extLst>
                  <a:ext uri="{FF2B5EF4-FFF2-40B4-BE49-F238E27FC236}">
                    <a16:creationId xmlns:a16="http://schemas.microsoft.com/office/drawing/2014/main" id="{39E56B4F-C426-4242-B805-CFBD04F27458}"/>
                  </a:ext>
                </a:extLst>
              </p:cNvPr>
              <p:cNvSpPr/>
              <p:nvPr/>
            </p:nvSpPr>
            <p:spPr>
              <a:xfrm>
                <a:off x="4979121" y="4047696"/>
                <a:ext cx="194797" cy="127609"/>
              </a:xfrm>
              <a:custGeom>
                <a:avLst/>
                <a:gdLst/>
                <a:ahLst/>
                <a:cxnLst/>
                <a:rect l="l" t="t" r="r" b="b"/>
                <a:pathLst>
                  <a:path w="2937" h="1924" extrusionOk="0">
                    <a:moveTo>
                      <a:pt x="660" y="1"/>
                    </a:moveTo>
                    <a:cubicBezTo>
                      <a:pt x="660" y="1"/>
                      <a:pt x="1" y="519"/>
                      <a:pt x="409" y="896"/>
                    </a:cubicBezTo>
                    <a:cubicBezTo>
                      <a:pt x="818" y="1258"/>
                      <a:pt x="1053" y="1211"/>
                      <a:pt x="1587" y="1729"/>
                    </a:cubicBezTo>
                    <a:cubicBezTo>
                      <a:pt x="1729" y="1866"/>
                      <a:pt x="1924" y="1924"/>
                      <a:pt x="2111" y="1924"/>
                    </a:cubicBezTo>
                    <a:cubicBezTo>
                      <a:pt x="2544" y="1924"/>
                      <a:pt x="2936" y="1614"/>
                      <a:pt x="2530" y="1274"/>
                    </a:cubicBezTo>
                    <a:cubicBezTo>
                      <a:pt x="1823" y="676"/>
                      <a:pt x="1273" y="362"/>
                      <a:pt x="1273" y="362"/>
                    </a:cubicBezTo>
                    <a:cubicBezTo>
                      <a:pt x="1273" y="362"/>
                      <a:pt x="1217" y="377"/>
                      <a:pt x="1137" y="377"/>
                    </a:cubicBezTo>
                    <a:cubicBezTo>
                      <a:pt x="983" y="377"/>
                      <a:pt x="743" y="322"/>
                      <a:pt x="6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998;p55">
                <a:extLst>
                  <a:ext uri="{FF2B5EF4-FFF2-40B4-BE49-F238E27FC236}">
                    <a16:creationId xmlns:a16="http://schemas.microsoft.com/office/drawing/2014/main" id="{9151C025-F363-4527-AE7E-482A9714D4AB}"/>
                  </a:ext>
                </a:extLst>
              </p:cNvPr>
              <p:cNvSpPr/>
              <p:nvPr/>
            </p:nvSpPr>
            <p:spPr>
              <a:xfrm>
                <a:off x="4999947" y="3990391"/>
                <a:ext cx="116798" cy="133247"/>
              </a:xfrm>
              <a:custGeom>
                <a:avLst/>
                <a:gdLst/>
                <a:ahLst/>
                <a:cxnLst/>
                <a:rect l="l" t="t" r="r" b="b"/>
                <a:pathLst>
                  <a:path w="1761" h="2009" extrusionOk="0">
                    <a:moveTo>
                      <a:pt x="582" y="1"/>
                    </a:moveTo>
                    <a:lnTo>
                      <a:pt x="346" y="881"/>
                    </a:lnTo>
                    <a:cubicBezTo>
                      <a:pt x="284" y="975"/>
                      <a:pt x="1" y="1556"/>
                      <a:pt x="865" y="1886"/>
                    </a:cubicBezTo>
                    <a:cubicBezTo>
                      <a:pt x="1102" y="1975"/>
                      <a:pt x="1266" y="2009"/>
                      <a:pt x="1377" y="2009"/>
                    </a:cubicBezTo>
                    <a:cubicBezTo>
                      <a:pt x="1761" y="2009"/>
                      <a:pt x="1525" y="1603"/>
                      <a:pt x="1525" y="1603"/>
                    </a:cubicBezTo>
                    <a:lnTo>
                      <a:pt x="959" y="1195"/>
                    </a:lnTo>
                    <a:lnTo>
                      <a:pt x="943" y="1179"/>
                    </a:lnTo>
                    <a:lnTo>
                      <a:pt x="1163" y="221"/>
                    </a:lnTo>
                    <a:lnTo>
                      <a:pt x="582" y="1"/>
                    </a:ln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999;p55">
                <a:extLst>
                  <a:ext uri="{FF2B5EF4-FFF2-40B4-BE49-F238E27FC236}">
                    <a16:creationId xmlns:a16="http://schemas.microsoft.com/office/drawing/2014/main" id="{B044615C-DCE3-4708-8747-9D9FD1C2383A}"/>
                  </a:ext>
                </a:extLst>
              </p:cNvPr>
              <p:cNvSpPr/>
              <p:nvPr/>
            </p:nvSpPr>
            <p:spPr>
              <a:xfrm>
                <a:off x="4893495" y="3190909"/>
                <a:ext cx="350395" cy="837088"/>
              </a:xfrm>
              <a:custGeom>
                <a:avLst/>
                <a:gdLst/>
                <a:ahLst/>
                <a:cxnLst/>
                <a:rect l="l" t="t" r="r" b="b"/>
                <a:pathLst>
                  <a:path w="5283" h="12621" extrusionOk="0">
                    <a:moveTo>
                      <a:pt x="1604" y="1"/>
                    </a:moveTo>
                    <a:cubicBezTo>
                      <a:pt x="205" y="1"/>
                      <a:pt x="1" y="1996"/>
                      <a:pt x="726" y="2063"/>
                    </a:cubicBezTo>
                    <a:cubicBezTo>
                      <a:pt x="1134" y="2094"/>
                      <a:pt x="3271" y="6933"/>
                      <a:pt x="3271" y="6933"/>
                    </a:cubicBezTo>
                    <a:cubicBezTo>
                      <a:pt x="2376" y="10374"/>
                      <a:pt x="1983" y="12526"/>
                      <a:pt x="1983" y="12526"/>
                    </a:cubicBezTo>
                    <a:lnTo>
                      <a:pt x="2706" y="12620"/>
                    </a:lnTo>
                    <a:cubicBezTo>
                      <a:pt x="2706" y="12620"/>
                      <a:pt x="3962" y="8913"/>
                      <a:pt x="4622" y="7232"/>
                    </a:cubicBezTo>
                    <a:cubicBezTo>
                      <a:pt x="5282" y="5535"/>
                      <a:pt x="2423" y="193"/>
                      <a:pt x="2423" y="193"/>
                    </a:cubicBezTo>
                    <a:cubicBezTo>
                      <a:pt x="2114" y="58"/>
                      <a:pt x="1842" y="1"/>
                      <a:pt x="1604" y="1"/>
                    </a:cubicBezTo>
                    <a:close/>
                  </a:path>
                </a:pathLst>
              </a:custGeom>
              <a:solidFill>
                <a:srgbClr val="EEBD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1000;p55">
                <a:extLst>
                  <a:ext uri="{FF2B5EF4-FFF2-40B4-BE49-F238E27FC236}">
                    <a16:creationId xmlns:a16="http://schemas.microsoft.com/office/drawing/2014/main" id="{A9D777E9-BA60-450B-859B-1571A7E8AE43}"/>
                  </a:ext>
                </a:extLst>
              </p:cNvPr>
              <p:cNvSpPr/>
              <p:nvPr/>
            </p:nvSpPr>
            <p:spPr>
              <a:xfrm>
                <a:off x="4868690" y="4021696"/>
                <a:ext cx="72957" cy="135502"/>
              </a:xfrm>
              <a:custGeom>
                <a:avLst/>
                <a:gdLst/>
                <a:ahLst/>
                <a:cxnLst/>
                <a:rect l="l" t="t" r="r" b="b"/>
                <a:pathLst>
                  <a:path w="1100" h="2043" extrusionOk="0">
                    <a:moveTo>
                      <a:pt x="896" y="0"/>
                    </a:moveTo>
                    <a:lnTo>
                      <a:pt x="377" y="189"/>
                    </a:lnTo>
                    <a:lnTo>
                      <a:pt x="220" y="550"/>
                    </a:lnTo>
                    <a:lnTo>
                      <a:pt x="0" y="1508"/>
                    </a:lnTo>
                    <a:lnTo>
                      <a:pt x="550" y="2043"/>
                    </a:lnTo>
                    <a:lnTo>
                      <a:pt x="1100" y="1587"/>
                    </a:lnTo>
                    <a:lnTo>
                      <a:pt x="1100" y="550"/>
                    </a:lnTo>
                    <a:lnTo>
                      <a:pt x="896" y="0"/>
                    </a:ln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1001;p55">
                <a:extLst>
                  <a:ext uri="{FF2B5EF4-FFF2-40B4-BE49-F238E27FC236}">
                    <a16:creationId xmlns:a16="http://schemas.microsoft.com/office/drawing/2014/main" id="{810502BB-B2CD-46A5-A89D-392ADD417ECE}"/>
                  </a:ext>
                </a:extLst>
              </p:cNvPr>
              <p:cNvSpPr/>
              <p:nvPr/>
            </p:nvSpPr>
            <p:spPr>
              <a:xfrm>
                <a:off x="4796793" y="3201588"/>
                <a:ext cx="173042" cy="856654"/>
              </a:xfrm>
              <a:custGeom>
                <a:avLst/>
                <a:gdLst/>
                <a:ahLst/>
                <a:cxnLst/>
                <a:rect l="l" t="t" r="r" b="b"/>
                <a:pathLst>
                  <a:path w="2609" h="12916" extrusionOk="0">
                    <a:moveTo>
                      <a:pt x="1147" y="1"/>
                    </a:moveTo>
                    <a:cubicBezTo>
                      <a:pt x="1147" y="1"/>
                      <a:pt x="0" y="2106"/>
                      <a:pt x="377" y="3206"/>
                    </a:cubicBezTo>
                    <a:cubicBezTo>
                      <a:pt x="754" y="4305"/>
                      <a:pt x="1398" y="12459"/>
                      <a:pt x="1398" y="12459"/>
                    </a:cubicBezTo>
                    <a:lnTo>
                      <a:pt x="2184" y="12915"/>
                    </a:lnTo>
                    <a:lnTo>
                      <a:pt x="2608" y="2876"/>
                    </a:lnTo>
                    <a:lnTo>
                      <a:pt x="2561" y="16"/>
                    </a:lnTo>
                    <a:lnTo>
                      <a:pt x="1147" y="1"/>
                    </a:lnTo>
                    <a:close/>
                  </a:path>
                </a:pathLst>
              </a:custGeom>
              <a:solidFill>
                <a:srgbClr val="EEBD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1002;p55">
                <a:extLst>
                  <a:ext uri="{FF2B5EF4-FFF2-40B4-BE49-F238E27FC236}">
                    <a16:creationId xmlns:a16="http://schemas.microsoft.com/office/drawing/2014/main" id="{8C33BF43-AF59-4A3E-AA89-E0092634C1BA}"/>
                  </a:ext>
                </a:extLst>
              </p:cNvPr>
              <p:cNvSpPr/>
              <p:nvPr/>
            </p:nvSpPr>
            <p:spPr>
              <a:xfrm>
                <a:off x="4846802" y="4058175"/>
                <a:ext cx="111293" cy="124625"/>
              </a:xfrm>
              <a:custGeom>
                <a:avLst/>
                <a:gdLst/>
                <a:ahLst/>
                <a:cxnLst/>
                <a:rect l="l" t="t" r="r" b="b"/>
                <a:pathLst>
                  <a:path w="1678" h="1879" extrusionOk="0">
                    <a:moveTo>
                      <a:pt x="1430" y="0"/>
                    </a:moveTo>
                    <a:cubicBezTo>
                      <a:pt x="1430" y="0"/>
                      <a:pt x="1508" y="1021"/>
                      <a:pt x="896" y="1053"/>
                    </a:cubicBezTo>
                    <a:cubicBezTo>
                      <a:pt x="886" y="1053"/>
                      <a:pt x="877" y="1053"/>
                      <a:pt x="868" y="1053"/>
                    </a:cubicBezTo>
                    <a:cubicBezTo>
                      <a:pt x="245" y="1053"/>
                      <a:pt x="550" y="0"/>
                      <a:pt x="550" y="0"/>
                    </a:cubicBezTo>
                    <a:lnTo>
                      <a:pt x="550" y="0"/>
                    </a:lnTo>
                    <a:cubicBezTo>
                      <a:pt x="550" y="1"/>
                      <a:pt x="0" y="1728"/>
                      <a:pt x="833" y="1870"/>
                    </a:cubicBezTo>
                    <a:cubicBezTo>
                      <a:pt x="865" y="1875"/>
                      <a:pt x="896" y="1878"/>
                      <a:pt x="925" y="1878"/>
                    </a:cubicBezTo>
                    <a:cubicBezTo>
                      <a:pt x="1677" y="1878"/>
                      <a:pt x="1430" y="0"/>
                      <a:pt x="14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1003;p55">
                <a:extLst>
                  <a:ext uri="{FF2B5EF4-FFF2-40B4-BE49-F238E27FC236}">
                    <a16:creationId xmlns:a16="http://schemas.microsoft.com/office/drawing/2014/main" id="{06E5D3DA-4E90-42D2-8CC8-29B15729626C}"/>
                  </a:ext>
                </a:extLst>
              </p:cNvPr>
              <p:cNvSpPr/>
              <p:nvPr/>
            </p:nvSpPr>
            <p:spPr>
              <a:xfrm>
                <a:off x="4359778" y="2615739"/>
                <a:ext cx="628761" cy="562900"/>
              </a:xfrm>
              <a:custGeom>
                <a:avLst/>
                <a:gdLst/>
                <a:ahLst/>
                <a:cxnLst/>
                <a:rect l="l" t="t" r="r" b="b"/>
                <a:pathLst>
                  <a:path w="9480" h="8487" extrusionOk="0">
                    <a:moveTo>
                      <a:pt x="8492" y="1"/>
                    </a:moveTo>
                    <a:cubicBezTo>
                      <a:pt x="8355" y="1"/>
                      <a:pt x="8216" y="57"/>
                      <a:pt x="8113" y="177"/>
                    </a:cubicBezTo>
                    <a:cubicBezTo>
                      <a:pt x="7610" y="798"/>
                      <a:pt x="6648" y="1601"/>
                      <a:pt x="5121" y="1601"/>
                    </a:cubicBezTo>
                    <a:cubicBezTo>
                      <a:pt x="5026" y="1601"/>
                      <a:pt x="4929" y="1597"/>
                      <a:pt x="4830" y="1591"/>
                    </a:cubicBezTo>
                    <a:cubicBezTo>
                      <a:pt x="4760" y="1586"/>
                      <a:pt x="4690" y="1584"/>
                      <a:pt x="4621" y="1584"/>
                    </a:cubicBezTo>
                    <a:cubicBezTo>
                      <a:pt x="2002" y="1584"/>
                      <a:pt x="1" y="4989"/>
                      <a:pt x="2756" y="6336"/>
                    </a:cubicBezTo>
                    <a:cubicBezTo>
                      <a:pt x="2756" y="6336"/>
                      <a:pt x="2244" y="8487"/>
                      <a:pt x="4337" y="8487"/>
                    </a:cubicBezTo>
                    <a:cubicBezTo>
                      <a:pt x="4534" y="8487"/>
                      <a:pt x="4755" y="8467"/>
                      <a:pt x="5002" y="8425"/>
                    </a:cubicBezTo>
                    <a:cubicBezTo>
                      <a:pt x="7500" y="8001"/>
                      <a:pt x="9480" y="2942"/>
                      <a:pt x="8977" y="397"/>
                    </a:cubicBezTo>
                    <a:cubicBezTo>
                      <a:pt x="8929" y="145"/>
                      <a:pt x="8713" y="1"/>
                      <a:pt x="8492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1004;p55">
                <a:extLst>
                  <a:ext uri="{FF2B5EF4-FFF2-40B4-BE49-F238E27FC236}">
                    <a16:creationId xmlns:a16="http://schemas.microsoft.com/office/drawing/2014/main" id="{F9103854-A988-4A60-9520-F338A6CD15C5}"/>
                  </a:ext>
                </a:extLst>
              </p:cNvPr>
              <p:cNvSpPr/>
              <p:nvPr/>
            </p:nvSpPr>
            <p:spPr>
              <a:xfrm>
                <a:off x="4976600" y="2825326"/>
                <a:ext cx="339186" cy="284136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4284" extrusionOk="0">
                    <a:moveTo>
                      <a:pt x="259" y="1"/>
                    </a:moveTo>
                    <a:cubicBezTo>
                      <a:pt x="112" y="1"/>
                      <a:pt x="0" y="148"/>
                      <a:pt x="39" y="646"/>
                    </a:cubicBezTo>
                    <a:cubicBezTo>
                      <a:pt x="117" y="1667"/>
                      <a:pt x="1892" y="3600"/>
                      <a:pt x="2458" y="4197"/>
                    </a:cubicBezTo>
                    <a:cubicBezTo>
                      <a:pt x="2509" y="4257"/>
                      <a:pt x="2583" y="4284"/>
                      <a:pt x="2658" y="4284"/>
                    </a:cubicBezTo>
                    <a:cubicBezTo>
                      <a:pt x="2721" y="4284"/>
                      <a:pt x="2785" y="4264"/>
                      <a:pt x="2835" y="4228"/>
                    </a:cubicBezTo>
                    <a:lnTo>
                      <a:pt x="5113" y="2359"/>
                    </a:lnTo>
                    <a:lnTo>
                      <a:pt x="4736" y="1840"/>
                    </a:lnTo>
                    <a:lnTo>
                      <a:pt x="2631" y="3380"/>
                    </a:lnTo>
                    <a:cubicBezTo>
                      <a:pt x="2002" y="960"/>
                      <a:pt x="761" y="316"/>
                      <a:pt x="761" y="316"/>
                    </a:cubicBezTo>
                    <a:cubicBezTo>
                      <a:pt x="761" y="316"/>
                      <a:pt x="473" y="1"/>
                      <a:pt x="259" y="1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1005;p55">
                <a:extLst>
                  <a:ext uri="{FF2B5EF4-FFF2-40B4-BE49-F238E27FC236}">
                    <a16:creationId xmlns:a16="http://schemas.microsoft.com/office/drawing/2014/main" id="{1BA8354D-8BE9-4E0B-9C83-1E47D55447BB}"/>
                  </a:ext>
                </a:extLst>
              </p:cNvPr>
              <p:cNvSpPr/>
              <p:nvPr/>
            </p:nvSpPr>
            <p:spPr>
              <a:xfrm>
                <a:off x="4979121" y="2852519"/>
                <a:ext cx="336666" cy="256943"/>
              </a:xfrm>
              <a:custGeom>
                <a:avLst/>
                <a:gdLst/>
                <a:ahLst/>
                <a:cxnLst/>
                <a:rect l="l" t="t" r="r" b="b"/>
                <a:pathLst>
                  <a:path w="5076" h="3874" extrusionOk="0">
                    <a:moveTo>
                      <a:pt x="1" y="1"/>
                    </a:moveTo>
                    <a:cubicBezTo>
                      <a:pt x="1" y="66"/>
                      <a:pt x="1" y="142"/>
                      <a:pt x="1" y="236"/>
                    </a:cubicBezTo>
                    <a:cubicBezTo>
                      <a:pt x="79" y="1257"/>
                      <a:pt x="1854" y="3190"/>
                      <a:pt x="2420" y="3787"/>
                    </a:cubicBezTo>
                    <a:cubicBezTo>
                      <a:pt x="2471" y="3847"/>
                      <a:pt x="2545" y="3874"/>
                      <a:pt x="2620" y="3874"/>
                    </a:cubicBezTo>
                    <a:cubicBezTo>
                      <a:pt x="2683" y="3874"/>
                      <a:pt x="2747" y="3854"/>
                      <a:pt x="2797" y="3818"/>
                    </a:cubicBezTo>
                    <a:lnTo>
                      <a:pt x="5075" y="1949"/>
                    </a:lnTo>
                    <a:lnTo>
                      <a:pt x="4981" y="1807"/>
                    </a:lnTo>
                    <a:lnTo>
                      <a:pt x="2797" y="3583"/>
                    </a:lnTo>
                    <a:cubicBezTo>
                      <a:pt x="2744" y="3628"/>
                      <a:pt x="2677" y="3652"/>
                      <a:pt x="2611" y="3652"/>
                    </a:cubicBezTo>
                    <a:cubicBezTo>
                      <a:pt x="2539" y="3652"/>
                      <a:pt x="2469" y="3624"/>
                      <a:pt x="2420" y="3567"/>
                    </a:cubicBezTo>
                    <a:cubicBezTo>
                      <a:pt x="1854" y="2970"/>
                      <a:pt x="79" y="1038"/>
                      <a:pt x="1" y="1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1006;p55">
                <a:extLst>
                  <a:ext uri="{FF2B5EF4-FFF2-40B4-BE49-F238E27FC236}">
                    <a16:creationId xmlns:a16="http://schemas.microsoft.com/office/drawing/2014/main" id="{C9F40762-03FD-4D53-8CD5-02414BC26C1A}"/>
                  </a:ext>
                </a:extLst>
              </p:cNvPr>
              <p:cNvSpPr/>
              <p:nvPr/>
            </p:nvSpPr>
            <p:spPr>
              <a:xfrm>
                <a:off x="5274002" y="2958042"/>
                <a:ext cx="32831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495" h="268" extrusionOk="0">
                    <a:moveTo>
                      <a:pt x="219" y="0"/>
                    </a:moveTo>
                    <a:cubicBezTo>
                      <a:pt x="107" y="0"/>
                      <a:pt x="1" y="28"/>
                      <a:pt x="1" y="28"/>
                    </a:cubicBezTo>
                    <a:lnTo>
                      <a:pt x="1" y="232"/>
                    </a:lnTo>
                    <a:cubicBezTo>
                      <a:pt x="1" y="232"/>
                      <a:pt x="148" y="268"/>
                      <a:pt x="279" y="268"/>
                    </a:cubicBezTo>
                    <a:cubicBezTo>
                      <a:pt x="393" y="268"/>
                      <a:pt x="494" y="240"/>
                      <a:pt x="472" y="138"/>
                    </a:cubicBezTo>
                    <a:cubicBezTo>
                      <a:pt x="449" y="28"/>
                      <a:pt x="331" y="0"/>
                      <a:pt x="219" y="0"/>
                    </a:cubicBezTo>
                    <a:close/>
                  </a:path>
                </a:pathLst>
              </a:custGeom>
              <a:solidFill>
                <a:srgbClr val="BBE2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1007;p55">
                <a:extLst>
                  <a:ext uri="{FF2B5EF4-FFF2-40B4-BE49-F238E27FC236}">
                    <a16:creationId xmlns:a16="http://schemas.microsoft.com/office/drawing/2014/main" id="{DC4B3189-27E6-4EB6-A21E-1B681E162E79}"/>
                  </a:ext>
                </a:extLst>
              </p:cNvPr>
              <p:cNvSpPr/>
              <p:nvPr/>
            </p:nvSpPr>
            <p:spPr>
              <a:xfrm>
                <a:off x="4928103" y="2701571"/>
                <a:ext cx="172976" cy="167537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2526" extrusionOk="0">
                    <a:moveTo>
                      <a:pt x="1845" y="0"/>
                    </a:moveTo>
                    <a:cubicBezTo>
                      <a:pt x="1067" y="0"/>
                      <a:pt x="1" y="2045"/>
                      <a:pt x="514" y="2301"/>
                    </a:cubicBezTo>
                    <a:cubicBezTo>
                      <a:pt x="833" y="2458"/>
                      <a:pt x="1095" y="2526"/>
                      <a:pt x="1311" y="2526"/>
                    </a:cubicBezTo>
                    <a:cubicBezTo>
                      <a:pt x="2607" y="2526"/>
                      <a:pt x="2227" y="102"/>
                      <a:pt x="2227" y="102"/>
                    </a:cubicBezTo>
                    <a:lnTo>
                      <a:pt x="2227" y="102"/>
                    </a:lnTo>
                    <a:lnTo>
                      <a:pt x="2195" y="180"/>
                    </a:lnTo>
                    <a:cubicBezTo>
                      <a:pt x="2092" y="55"/>
                      <a:pt x="1972" y="0"/>
                      <a:pt x="18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1008;p55">
                <a:extLst>
                  <a:ext uri="{FF2B5EF4-FFF2-40B4-BE49-F238E27FC236}">
                    <a16:creationId xmlns:a16="http://schemas.microsoft.com/office/drawing/2014/main" id="{E5BE27EF-FAA5-4CCD-9049-621F5461B8A4}"/>
                  </a:ext>
                </a:extLst>
              </p:cNvPr>
              <p:cNvSpPr/>
              <p:nvPr/>
            </p:nvSpPr>
            <p:spPr>
              <a:xfrm>
                <a:off x="4835328" y="2822209"/>
                <a:ext cx="299126" cy="454459"/>
              </a:xfrm>
              <a:custGeom>
                <a:avLst/>
                <a:gdLst/>
                <a:ahLst/>
                <a:cxnLst/>
                <a:rect l="l" t="t" r="r" b="b"/>
                <a:pathLst>
                  <a:path w="4510" h="6852" extrusionOk="0">
                    <a:moveTo>
                      <a:pt x="2070" y="0"/>
                    </a:moveTo>
                    <a:cubicBezTo>
                      <a:pt x="1833" y="0"/>
                      <a:pt x="1565" y="65"/>
                      <a:pt x="1304" y="269"/>
                    </a:cubicBezTo>
                    <a:cubicBezTo>
                      <a:pt x="597" y="835"/>
                      <a:pt x="0" y="1133"/>
                      <a:pt x="629" y="2971"/>
                    </a:cubicBezTo>
                    <a:cubicBezTo>
                      <a:pt x="990" y="4008"/>
                      <a:pt x="519" y="5249"/>
                      <a:pt x="268" y="5815"/>
                    </a:cubicBezTo>
                    <a:cubicBezTo>
                      <a:pt x="173" y="6004"/>
                      <a:pt x="236" y="6239"/>
                      <a:pt x="393" y="6365"/>
                    </a:cubicBezTo>
                    <a:cubicBezTo>
                      <a:pt x="849" y="6724"/>
                      <a:pt x="1303" y="6851"/>
                      <a:pt x="1716" y="6851"/>
                    </a:cubicBezTo>
                    <a:cubicBezTo>
                      <a:pt x="2711" y="6851"/>
                      <a:pt x="3473" y="6113"/>
                      <a:pt x="3473" y="6113"/>
                    </a:cubicBezTo>
                    <a:cubicBezTo>
                      <a:pt x="2876" y="4919"/>
                      <a:pt x="3080" y="3505"/>
                      <a:pt x="3787" y="2783"/>
                    </a:cubicBezTo>
                    <a:cubicBezTo>
                      <a:pt x="4509" y="2076"/>
                      <a:pt x="2813" y="206"/>
                      <a:pt x="2813" y="206"/>
                    </a:cubicBezTo>
                    <a:cubicBezTo>
                      <a:pt x="2813" y="206"/>
                      <a:pt x="2491" y="0"/>
                      <a:pt x="2070" y="0"/>
                    </a:cubicBezTo>
                    <a:close/>
                  </a:path>
                </a:pathLst>
              </a:custGeom>
              <a:solidFill>
                <a:srgbClr val="5AB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1009;p55">
                <a:extLst>
                  <a:ext uri="{FF2B5EF4-FFF2-40B4-BE49-F238E27FC236}">
                    <a16:creationId xmlns:a16="http://schemas.microsoft.com/office/drawing/2014/main" id="{ABFFB789-B826-453F-879C-D0DFC50BAE0C}"/>
                  </a:ext>
                </a:extLst>
              </p:cNvPr>
              <p:cNvSpPr/>
              <p:nvPr/>
            </p:nvSpPr>
            <p:spPr>
              <a:xfrm>
                <a:off x="4887460" y="2681334"/>
                <a:ext cx="42780" cy="65529"/>
              </a:xfrm>
              <a:custGeom>
                <a:avLst/>
                <a:gdLst/>
                <a:ahLst/>
                <a:cxnLst/>
                <a:rect l="l" t="t" r="r" b="b"/>
                <a:pathLst>
                  <a:path w="645" h="988" extrusionOk="0">
                    <a:moveTo>
                      <a:pt x="304" y="1"/>
                    </a:moveTo>
                    <a:cubicBezTo>
                      <a:pt x="227" y="1"/>
                      <a:pt x="156" y="52"/>
                      <a:pt x="110" y="178"/>
                    </a:cubicBezTo>
                    <a:cubicBezTo>
                      <a:pt x="0" y="492"/>
                      <a:pt x="63" y="901"/>
                      <a:pt x="299" y="979"/>
                    </a:cubicBezTo>
                    <a:cubicBezTo>
                      <a:pt x="318" y="985"/>
                      <a:pt x="337" y="987"/>
                      <a:pt x="356" y="987"/>
                    </a:cubicBezTo>
                    <a:cubicBezTo>
                      <a:pt x="444" y="987"/>
                      <a:pt x="524" y="928"/>
                      <a:pt x="550" y="838"/>
                    </a:cubicBezTo>
                    <a:cubicBezTo>
                      <a:pt x="581" y="743"/>
                      <a:pt x="613" y="602"/>
                      <a:pt x="628" y="398"/>
                    </a:cubicBezTo>
                    <a:cubicBezTo>
                      <a:pt x="644" y="225"/>
                      <a:pt x="550" y="68"/>
                      <a:pt x="393" y="21"/>
                    </a:cubicBezTo>
                    <a:cubicBezTo>
                      <a:pt x="363" y="8"/>
                      <a:pt x="333" y="1"/>
                      <a:pt x="304" y="1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1010;p55">
                <a:extLst>
                  <a:ext uri="{FF2B5EF4-FFF2-40B4-BE49-F238E27FC236}">
                    <a16:creationId xmlns:a16="http://schemas.microsoft.com/office/drawing/2014/main" id="{18F2E0A5-EE32-4180-ADCF-F4D5C863208C}"/>
                  </a:ext>
                </a:extLst>
              </p:cNvPr>
              <p:cNvSpPr/>
              <p:nvPr/>
            </p:nvSpPr>
            <p:spPr>
              <a:xfrm>
                <a:off x="4915581" y="2660773"/>
                <a:ext cx="115737" cy="225638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3402" extrusionOk="0">
                    <a:moveTo>
                      <a:pt x="0" y="1"/>
                    </a:moveTo>
                    <a:cubicBezTo>
                      <a:pt x="0" y="1"/>
                      <a:pt x="409" y="1446"/>
                      <a:pt x="94" y="2719"/>
                    </a:cubicBezTo>
                    <a:cubicBezTo>
                      <a:pt x="94" y="2719"/>
                      <a:pt x="1227" y="3402"/>
                      <a:pt x="1568" y="3402"/>
                    </a:cubicBezTo>
                    <a:cubicBezTo>
                      <a:pt x="1687" y="3402"/>
                      <a:pt x="1710" y="3319"/>
                      <a:pt x="1556" y="3096"/>
                    </a:cubicBezTo>
                    <a:cubicBezTo>
                      <a:pt x="1556" y="3096"/>
                      <a:pt x="864" y="2452"/>
                      <a:pt x="1744" y="881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1011;p55">
                <a:extLst>
                  <a:ext uri="{FF2B5EF4-FFF2-40B4-BE49-F238E27FC236}">
                    <a16:creationId xmlns:a16="http://schemas.microsoft.com/office/drawing/2014/main" id="{B3B034B4-CE53-4C32-B749-E158314C4DCC}"/>
                  </a:ext>
                </a:extLst>
              </p:cNvPr>
              <p:cNvSpPr/>
              <p:nvPr/>
            </p:nvSpPr>
            <p:spPr>
              <a:xfrm>
                <a:off x="4897873" y="2595709"/>
                <a:ext cx="201164" cy="218939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301" extrusionOk="0">
                    <a:moveTo>
                      <a:pt x="1547" y="0"/>
                    </a:moveTo>
                    <a:cubicBezTo>
                      <a:pt x="978" y="0"/>
                      <a:pt x="440" y="355"/>
                      <a:pt x="251" y="919"/>
                    </a:cubicBezTo>
                    <a:cubicBezTo>
                      <a:pt x="0" y="1626"/>
                      <a:pt x="110" y="2820"/>
                      <a:pt x="1398" y="3260"/>
                    </a:cubicBezTo>
                    <a:cubicBezTo>
                      <a:pt x="1476" y="3287"/>
                      <a:pt x="1549" y="3300"/>
                      <a:pt x="1618" y="3300"/>
                    </a:cubicBezTo>
                    <a:cubicBezTo>
                      <a:pt x="2180" y="3300"/>
                      <a:pt x="2484" y="2451"/>
                      <a:pt x="2750" y="1752"/>
                    </a:cubicBezTo>
                    <a:cubicBezTo>
                      <a:pt x="3032" y="1060"/>
                      <a:pt x="2687" y="322"/>
                      <a:pt x="1980" y="71"/>
                    </a:cubicBezTo>
                    <a:cubicBezTo>
                      <a:pt x="1837" y="23"/>
                      <a:pt x="1691" y="0"/>
                      <a:pt x="1547" y="0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1012;p55">
                <a:extLst>
                  <a:ext uri="{FF2B5EF4-FFF2-40B4-BE49-F238E27FC236}">
                    <a16:creationId xmlns:a16="http://schemas.microsoft.com/office/drawing/2014/main" id="{BAD3B2F0-D9AA-4A41-B167-95B30A6F3F6F}"/>
                  </a:ext>
                </a:extLst>
              </p:cNvPr>
              <p:cNvSpPr/>
              <p:nvPr/>
            </p:nvSpPr>
            <p:spPr>
              <a:xfrm>
                <a:off x="4830089" y="2549281"/>
                <a:ext cx="276244" cy="164818"/>
              </a:xfrm>
              <a:custGeom>
                <a:avLst/>
                <a:gdLst/>
                <a:ahLst/>
                <a:cxnLst/>
                <a:rect l="l" t="t" r="r" b="b"/>
                <a:pathLst>
                  <a:path w="4165" h="2485" extrusionOk="0">
                    <a:moveTo>
                      <a:pt x="3273" y="0"/>
                    </a:moveTo>
                    <a:cubicBezTo>
                      <a:pt x="2726" y="0"/>
                      <a:pt x="2122" y="362"/>
                      <a:pt x="2122" y="362"/>
                    </a:cubicBezTo>
                    <a:cubicBezTo>
                      <a:pt x="2059" y="354"/>
                      <a:pt x="1999" y="350"/>
                      <a:pt x="1943" y="350"/>
                    </a:cubicBezTo>
                    <a:cubicBezTo>
                      <a:pt x="929" y="350"/>
                      <a:pt x="802" y="1603"/>
                      <a:pt x="802" y="1603"/>
                    </a:cubicBezTo>
                    <a:cubicBezTo>
                      <a:pt x="1" y="2357"/>
                      <a:pt x="708" y="2090"/>
                      <a:pt x="991" y="2404"/>
                    </a:cubicBezTo>
                    <a:cubicBezTo>
                      <a:pt x="1042" y="2461"/>
                      <a:pt x="1097" y="2484"/>
                      <a:pt x="1153" y="2484"/>
                    </a:cubicBezTo>
                    <a:cubicBezTo>
                      <a:pt x="1427" y="2484"/>
                      <a:pt x="1729" y="1933"/>
                      <a:pt x="1729" y="1933"/>
                    </a:cubicBezTo>
                    <a:cubicBezTo>
                      <a:pt x="1899" y="1997"/>
                      <a:pt x="2034" y="2022"/>
                      <a:pt x="2140" y="2022"/>
                    </a:cubicBezTo>
                    <a:cubicBezTo>
                      <a:pt x="2614" y="2022"/>
                      <a:pt x="2530" y="1509"/>
                      <a:pt x="2530" y="1509"/>
                    </a:cubicBezTo>
                    <a:lnTo>
                      <a:pt x="2530" y="1509"/>
                    </a:lnTo>
                    <a:cubicBezTo>
                      <a:pt x="2530" y="1509"/>
                      <a:pt x="3119" y="1971"/>
                      <a:pt x="3583" y="1971"/>
                    </a:cubicBezTo>
                    <a:cubicBezTo>
                      <a:pt x="3903" y="1971"/>
                      <a:pt x="4165" y="1751"/>
                      <a:pt x="4133" y="1006"/>
                    </a:cubicBezTo>
                    <a:cubicBezTo>
                      <a:pt x="4092" y="221"/>
                      <a:pt x="3700" y="0"/>
                      <a:pt x="3273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1013;p55">
                <a:extLst>
                  <a:ext uri="{FF2B5EF4-FFF2-40B4-BE49-F238E27FC236}">
                    <a16:creationId xmlns:a16="http://schemas.microsoft.com/office/drawing/2014/main" id="{6542A092-6094-42D6-9755-C6B0730DDEE4}"/>
                  </a:ext>
                </a:extLst>
              </p:cNvPr>
              <p:cNvSpPr/>
              <p:nvPr/>
            </p:nvSpPr>
            <p:spPr>
              <a:xfrm>
                <a:off x="4793676" y="2862468"/>
                <a:ext cx="226168" cy="519126"/>
              </a:xfrm>
              <a:custGeom>
                <a:avLst/>
                <a:gdLst/>
                <a:ahLst/>
                <a:cxnLst/>
                <a:rect l="l" t="t" r="r" b="b"/>
                <a:pathLst>
                  <a:path w="3410" h="7827" extrusionOk="0">
                    <a:moveTo>
                      <a:pt x="1636" y="0"/>
                    </a:moveTo>
                    <a:cubicBezTo>
                      <a:pt x="1554" y="0"/>
                      <a:pt x="1460" y="40"/>
                      <a:pt x="1351" y="133"/>
                    </a:cubicBezTo>
                    <a:cubicBezTo>
                      <a:pt x="676" y="699"/>
                      <a:pt x="251" y="2396"/>
                      <a:pt x="16" y="3496"/>
                    </a:cubicBezTo>
                    <a:cubicBezTo>
                      <a:pt x="0" y="3590"/>
                      <a:pt x="16" y="3668"/>
                      <a:pt x="63" y="3747"/>
                    </a:cubicBezTo>
                    <a:lnTo>
                      <a:pt x="2121" y="7030"/>
                    </a:lnTo>
                    <a:cubicBezTo>
                      <a:pt x="2304" y="7374"/>
                      <a:pt x="2705" y="7827"/>
                      <a:pt x="3000" y="7827"/>
                    </a:cubicBezTo>
                    <a:cubicBezTo>
                      <a:pt x="3109" y="7827"/>
                      <a:pt x="3204" y="7765"/>
                      <a:pt x="3268" y="7612"/>
                    </a:cubicBezTo>
                    <a:cubicBezTo>
                      <a:pt x="3409" y="7235"/>
                      <a:pt x="3158" y="6920"/>
                      <a:pt x="2891" y="6716"/>
                    </a:cubicBezTo>
                    <a:cubicBezTo>
                      <a:pt x="3017" y="6653"/>
                      <a:pt x="3189" y="6559"/>
                      <a:pt x="3189" y="6449"/>
                    </a:cubicBezTo>
                    <a:cubicBezTo>
                      <a:pt x="3189" y="6384"/>
                      <a:pt x="3087" y="6362"/>
                      <a:pt x="2952" y="6362"/>
                    </a:cubicBezTo>
                    <a:cubicBezTo>
                      <a:pt x="2762" y="6362"/>
                      <a:pt x="2508" y="6406"/>
                      <a:pt x="2388" y="6433"/>
                    </a:cubicBezTo>
                    <a:lnTo>
                      <a:pt x="880" y="3668"/>
                    </a:lnTo>
                    <a:lnTo>
                      <a:pt x="1948" y="1610"/>
                    </a:lnTo>
                    <a:cubicBezTo>
                      <a:pt x="2090" y="1233"/>
                      <a:pt x="2121" y="809"/>
                      <a:pt x="1995" y="416"/>
                    </a:cubicBezTo>
                    <a:cubicBezTo>
                      <a:pt x="1931" y="190"/>
                      <a:pt x="1814" y="0"/>
                      <a:pt x="1636" y="0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1014;p55">
                <a:extLst>
                  <a:ext uri="{FF2B5EF4-FFF2-40B4-BE49-F238E27FC236}">
                    <a16:creationId xmlns:a16="http://schemas.microsoft.com/office/drawing/2014/main" id="{1A46981D-5CE4-4942-B628-7F401650B9DF}"/>
                  </a:ext>
                </a:extLst>
              </p:cNvPr>
              <p:cNvSpPr/>
              <p:nvPr/>
            </p:nvSpPr>
            <p:spPr>
              <a:xfrm>
                <a:off x="4967647" y="3284560"/>
                <a:ext cx="29249" cy="4643"/>
              </a:xfrm>
              <a:custGeom>
                <a:avLst/>
                <a:gdLst/>
                <a:ahLst/>
                <a:cxnLst/>
                <a:rect l="l" t="t" r="r" b="b"/>
                <a:pathLst>
                  <a:path w="441" h="70" extrusionOk="0">
                    <a:moveTo>
                      <a:pt x="330" y="0"/>
                    </a:moveTo>
                    <a:cubicBezTo>
                      <a:pt x="231" y="0"/>
                      <a:pt x="112" y="11"/>
                      <a:pt x="1" y="22"/>
                    </a:cubicBezTo>
                    <a:lnTo>
                      <a:pt x="16" y="69"/>
                    </a:lnTo>
                    <a:cubicBezTo>
                      <a:pt x="111" y="54"/>
                      <a:pt x="284" y="22"/>
                      <a:pt x="441" y="7"/>
                    </a:cubicBezTo>
                    <a:cubicBezTo>
                      <a:pt x="408" y="2"/>
                      <a:pt x="371" y="0"/>
                      <a:pt x="330" y="0"/>
                    </a:cubicBezTo>
                    <a:close/>
                  </a:path>
                </a:pathLst>
              </a:custGeom>
              <a:solidFill>
                <a:srgbClr val="BBE2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1015;p55">
                <a:extLst>
                  <a:ext uri="{FF2B5EF4-FFF2-40B4-BE49-F238E27FC236}">
                    <a16:creationId xmlns:a16="http://schemas.microsoft.com/office/drawing/2014/main" id="{BA46CC3C-C488-44F8-A633-020E5981AC0F}"/>
                  </a:ext>
                </a:extLst>
              </p:cNvPr>
              <p:cNvSpPr/>
              <p:nvPr/>
            </p:nvSpPr>
            <p:spPr>
              <a:xfrm>
                <a:off x="4793676" y="2862401"/>
                <a:ext cx="206337" cy="519325"/>
              </a:xfrm>
              <a:custGeom>
                <a:avLst/>
                <a:gdLst/>
                <a:ahLst/>
                <a:cxnLst/>
                <a:rect l="l" t="t" r="r" b="b"/>
                <a:pathLst>
                  <a:path w="3111" h="7830" extrusionOk="0">
                    <a:moveTo>
                      <a:pt x="1647" y="1"/>
                    </a:moveTo>
                    <a:cubicBezTo>
                      <a:pt x="1564" y="1"/>
                      <a:pt x="1468" y="39"/>
                      <a:pt x="1351" y="134"/>
                    </a:cubicBezTo>
                    <a:cubicBezTo>
                      <a:pt x="676" y="700"/>
                      <a:pt x="251" y="2397"/>
                      <a:pt x="16" y="3497"/>
                    </a:cubicBezTo>
                    <a:cubicBezTo>
                      <a:pt x="0" y="3575"/>
                      <a:pt x="16" y="3669"/>
                      <a:pt x="63" y="3748"/>
                    </a:cubicBezTo>
                    <a:lnTo>
                      <a:pt x="2137" y="7031"/>
                    </a:lnTo>
                    <a:cubicBezTo>
                      <a:pt x="2302" y="7376"/>
                      <a:pt x="2709" y="7829"/>
                      <a:pt x="2998" y="7829"/>
                    </a:cubicBezTo>
                    <a:cubicBezTo>
                      <a:pt x="3038" y="7829"/>
                      <a:pt x="3076" y="7821"/>
                      <a:pt x="3111" y="7801"/>
                    </a:cubicBezTo>
                    <a:cubicBezTo>
                      <a:pt x="2844" y="7691"/>
                      <a:pt x="2529" y="7330"/>
                      <a:pt x="2388" y="7031"/>
                    </a:cubicBezTo>
                    <a:lnTo>
                      <a:pt x="330" y="3748"/>
                    </a:lnTo>
                    <a:cubicBezTo>
                      <a:pt x="283" y="3669"/>
                      <a:pt x="251" y="3575"/>
                      <a:pt x="283" y="3497"/>
                    </a:cubicBezTo>
                    <a:cubicBezTo>
                      <a:pt x="503" y="2397"/>
                      <a:pt x="927" y="700"/>
                      <a:pt x="1603" y="134"/>
                    </a:cubicBezTo>
                    <a:cubicBezTo>
                      <a:pt x="1665" y="87"/>
                      <a:pt x="1713" y="56"/>
                      <a:pt x="1760" y="24"/>
                    </a:cubicBezTo>
                    <a:cubicBezTo>
                      <a:pt x="1724" y="9"/>
                      <a:pt x="1687" y="1"/>
                      <a:pt x="1647" y="1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1016;p55">
                <a:extLst>
                  <a:ext uri="{FF2B5EF4-FFF2-40B4-BE49-F238E27FC236}">
                    <a16:creationId xmlns:a16="http://schemas.microsoft.com/office/drawing/2014/main" id="{DCD7DA62-942E-4E63-9235-6B3B29D34B3A}"/>
                  </a:ext>
                </a:extLst>
              </p:cNvPr>
              <p:cNvSpPr/>
              <p:nvPr/>
            </p:nvSpPr>
            <p:spPr>
              <a:xfrm>
                <a:off x="4676944" y="2594117"/>
                <a:ext cx="1079572" cy="1087929"/>
              </a:xfrm>
              <a:custGeom>
                <a:avLst/>
                <a:gdLst/>
                <a:ahLst/>
                <a:cxnLst/>
                <a:rect l="l" t="t" r="r" b="b"/>
                <a:pathLst>
                  <a:path w="16277" h="16403" extrusionOk="0">
                    <a:moveTo>
                      <a:pt x="14297" y="0"/>
                    </a:moveTo>
                    <a:lnTo>
                      <a:pt x="0" y="14439"/>
                    </a:lnTo>
                    <a:lnTo>
                      <a:pt x="1980" y="16402"/>
                    </a:lnTo>
                    <a:lnTo>
                      <a:pt x="16277" y="1948"/>
                    </a:lnTo>
                    <a:lnTo>
                      <a:pt x="14297" y="0"/>
                    </a:ln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1017;p55">
                <a:extLst>
                  <a:ext uri="{FF2B5EF4-FFF2-40B4-BE49-F238E27FC236}">
                    <a16:creationId xmlns:a16="http://schemas.microsoft.com/office/drawing/2014/main" id="{AE7F3889-857C-4176-AB29-603FD9A067AE}"/>
                  </a:ext>
                </a:extLst>
              </p:cNvPr>
              <p:cNvSpPr/>
              <p:nvPr/>
            </p:nvSpPr>
            <p:spPr>
              <a:xfrm>
                <a:off x="4715479" y="2632652"/>
                <a:ext cx="1007742" cy="1016033"/>
              </a:xfrm>
              <a:custGeom>
                <a:avLst/>
                <a:gdLst/>
                <a:ahLst/>
                <a:cxnLst/>
                <a:rect l="l" t="t" r="r" b="b"/>
                <a:pathLst>
                  <a:path w="15194" h="15319" extrusionOk="0">
                    <a:moveTo>
                      <a:pt x="14313" y="1"/>
                    </a:moveTo>
                    <a:lnTo>
                      <a:pt x="1" y="14455"/>
                    </a:lnTo>
                    <a:lnTo>
                      <a:pt x="881" y="15319"/>
                    </a:lnTo>
                    <a:lnTo>
                      <a:pt x="15193" y="880"/>
                    </a:lnTo>
                    <a:lnTo>
                      <a:pt x="14313" y="1"/>
                    </a:lnTo>
                    <a:close/>
                  </a:path>
                </a:pathLst>
              </a:custGeom>
              <a:solidFill>
                <a:srgbClr val="E562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1018;p55">
                <a:extLst>
                  <a:ext uri="{FF2B5EF4-FFF2-40B4-BE49-F238E27FC236}">
                    <a16:creationId xmlns:a16="http://schemas.microsoft.com/office/drawing/2014/main" id="{90CC4CCB-B0AF-412B-8CDF-DE2F8A93D840}"/>
                  </a:ext>
                </a:extLst>
              </p:cNvPr>
              <p:cNvSpPr/>
              <p:nvPr/>
            </p:nvSpPr>
            <p:spPr>
              <a:xfrm>
                <a:off x="5625193" y="2550342"/>
                <a:ext cx="173042" cy="174103"/>
              </a:xfrm>
              <a:custGeom>
                <a:avLst/>
                <a:gdLst/>
                <a:ahLst/>
                <a:cxnLst/>
                <a:rect l="l" t="t" r="r" b="b"/>
                <a:pathLst>
                  <a:path w="2609" h="2625" extrusionOk="0">
                    <a:moveTo>
                      <a:pt x="2106" y="0"/>
                    </a:moveTo>
                    <a:lnTo>
                      <a:pt x="0" y="660"/>
                    </a:lnTo>
                    <a:lnTo>
                      <a:pt x="1980" y="2624"/>
                    </a:lnTo>
                    <a:lnTo>
                      <a:pt x="2608" y="503"/>
                    </a:lnTo>
                    <a:lnTo>
                      <a:pt x="2106" y="0"/>
                    </a:ln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1019;p55">
                <a:extLst>
                  <a:ext uri="{FF2B5EF4-FFF2-40B4-BE49-F238E27FC236}">
                    <a16:creationId xmlns:a16="http://schemas.microsoft.com/office/drawing/2014/main" id="{56CCBDEC-017B-4651-90BD-15BAB9296B11}"/>
                  </a:ext>
                </a:extLst>
              </p:cNvPr>
              <p:cNvSpPr/>
              <p:nvPr/>
            </p:nvSpPr>
            <p:spPr>
              <a:xfrm>
                <a:off x="5764807" y="2535751"/>
                <a:ext cx="48019" cy="48019"/>
              </a:xfrm>
              <a:custGeom>
                <a:avLst/>
                <a:gdLst/>
                <a:ahLst/>
                <a:cxnLst/>
                <a:rect l="l" t="t" r="r" b="b"/>
                <a:pathLst>
                  <a:path w="724" h="724" extrusionOk="0">
                    <a:moveTo>
                      <a:pt x="723" y="0"/>
                    </a:moveTo>
                    <a:lnTo>
                      <a:pt x="1" y="220"/>
                    </a:lnTo>
                    <a:lnTo>
                      <a:pt x="503" y="723"/>
                    </a:lnTo>
                    <a:lnTo>
                      <a:pt x="723" y="0"/>
                    </a:ln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1020;p55">
                <a:extLst>
                  <a:ext uri="{FF2B5EF4-FFF2-40B4-BE49-F238E27FC236}">
                    <a16:creationId xmlns:a16="http://schemas.microsoft.com/office/drawing/2014/main" id="{A5EF0F5D-79DC-4243-AADD-9B460DC16989}"/>
                  </a:ext>
                </a:extLst>
              </p:cNvPr>
              <p:cNvSpPr/>
              <p:nvPr/>
            </p:nvSpPr>
            <p:spPr>
              <a:xfrm>
                <a:off x="4650878" y="3529830"/>
                <a:ext cx="178282" cy="171649"/>
              </a:xfrm>
              <a:custGeom>
                <a:avLst/>
                <a:gdLst/>
                <a:ahLst/>
                <a:cxnLst/>
                <a:rect l="l" t="t" r="r" b="b"/>
                <a:pathLst>
                  <a:path w="2688" h="2588" extrusionOk="0">
                    <a:moveTo>
                      <a:pt x="723" y="1"/>
                    </a:moveTo>
                    <a:lnTo>
                      <a:pt x="409" y="331"/>
                    </a:lnTo>
                    <a:cubicBezTo>
                      <a:pt x="1" y="723"/>
                      <a:pt x="1" y="1383"/>
                      <a:pt x="409" y="1776"/>
                    </a:cubicBezTo>
                    <a:lnTo>
                      <a:pt x="928" y="2294"/>
                    </a:lnTo>
                    <a:cubicBezTo>
                      <a:pt x="1130" y="2489"/>
                      <a:pt x="1390" y="2587"/>
                      <a:pt x="1648" y="2587"/>
                    </a:cubicBezTo>
                    <a:cubicBezTo>
                      <a:pt x="1912" y="2587"/>
                      <a:pt x="2175" y="2485"/>
                      <a:pt x="2373" y="2279"/>
                    </a:cubicBezTo>
                    <a:lnTo>
                      <a:pt x="2687" y="1964"/>
                    </a:lnTo>
                    <a:lnTo>
                      <a:pt x="723" y="1"/>
                    </a:lnTo>
                    <a:close/>
                  </a:path>
                </a:pathLst>
              </a:custGeom>
              <a:solidFill>
                <a:srgbClr val="E562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1021;p55">
                <a:extLst>
                  <a:ext uri="{FF2B5EF4-FFF2-40B4-BE49-F238E27FC236}">
                    <a16:creationId xmlns:a16="http://schemas.microsoft.com/office/drawing/2014/main" id="{62688977-C09C-4DE5-B32B-F1292BE76A47}"/>
                  </a:ext>
                </a:extLst>
              </p:cNvPr>
              <p:cNvSpPr/>
              <p:nvPr/>
            </p:nvSpPr>
            <p:spPr>
              <a:xfrm>
                <a:off x="5524113" y="3666327"/>
                <a:ext cx="364788" cy="292891"/>
              </a:xfrm>
              <a:custGeom>
                <a:avLst/>
                <a:gdLst/>
                <a:ahLst/>
                <a:cxnLst/>
                <a:rect l="l" t="t" r="r" b="b"/>
                <a:pathLst>
                  <a:path w="5500" h="4416" extrusionOk="0">
                    <a:moveTo>
                      <a:pt x="1367" y="1"/>
                    </a:moveTo>
                    <a:cubicBezTo>
                      <a:pt x="613" y="1"/>
                      <a:pt x="0" y="613"/>
                      <a:pt x="0" y="1368"/>
                    </a:cubicBezTo>
                    <a:lnTo>
                      <a:pt x="0" y="3049"/>
                    </a:lnTo>
                    <a:cubicBezTo>
                      <a:pt x="0" y="3803"/>
                      <a:pt x="613" y="4416"/>
                      <a:pt x="1367" y="4416"/>
                    </a:cubicBezTo>
                    <a:lnTo>
                      <a:pt x="5499" y="4416"/>
                    </a:lnTo>
                    <a:lnTo>
                      <a:pt x="5499" y="1"/>
                    </a:ln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1022;p55">
                <a:extLst>
                  <a:ext uri="{FF2B5EF4-FFF2-40B4-BE49-F238E27FC236}">
                    <a16:creationId xmlns:a16="http://schemas.microsoft.com/office/drawing/2014/main" id="{86594BAD-4C73-416D-9798-B4525AA2E4F3}"/>
                  </a:ext>
                </a:extLst>
              </p:cNvPr>
              <p:cNvSpPr/>
              <p:nvPr/>
            </p:nvSpPr>
            <p:spPr>
              <a:xfrm>
                <a:off x="5559531" y="3719519"/>
                <a:ext cx="84498" cy="66723"/>
              </a:xfrm>
              <a:custGeom>
                <a:avLst/>
                <a:gdLst/>
                <a:ahLst/>
                <a:cxnLst/>
                <a:rect l="l" t="t" r="r" b="b"/>
                <a:pathLst>
                  <a:path w="1274" h="1006" extrusionOk="0">
                    <a:moveTo>
                      <a:pt x="1" y="0"/>
                    </a:moveTo>
                    <a:lnTo>
                      <a:pt x="1" y="1006"/>
                    </a:lnTo>
                    <a:lnTo>
                      <a:pt x="1273" y="1006"/>
                    </a:lnTo>
                    <a:lnTo>
                      <a:pt x="1273" y="0"/>
                    </a:ln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1023;p55">
                <a:extLst>
                  <a:ext uri="{FF2B5EF4-FFF2-40B4-BE49-F238E27FC236}">
                    <a16:creationId xmlns:a16="http://schemas.microsoft.com/office/drawing/2014/main" id="{B27627EC-B582-4B39-AFD3-D5C2E33C8AAA}"/>
                  </a:ext>
                </a:extLst>
              </p:cNvPr>
              <p:cNvSpPr/>
              <p:nvPr/>
            </p:nvSpPr>
            <p:spPr>
              <a:xfrm>
                <a:off x="5559531" y="3825772"/>
                <a:ext cx="84498" cy="65728"/>
              </a:xfrm>
              <a:custGeom>
                <a:avLst/>
                <a:gdLst/>
                <a:ahLst/>
                <a:cxnLst/>
                <a:rect l="l" t="t" r="r" b="b"/>
                <a:pathLst>
                  <a:path w="1274" h="991" extrusionOk="0">
                    <a:moveTo>
                      <a:pt x="1" y="1"/>
                    </a:moveTo>
                    <a:lnTo>
                      <a:pt x="1" y="990"/>
                    </a:lnTo>
                    <a:lnTo>
                      <a:pt x="1273" y="990"/>
                    </a:lnTo>
                    <a:lnTo>
                      <a:pt x="1273" y="1"/>
                    </a:ln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1024;p55">
                <a:extLst>
                  <a:ext uri="{FF2B5EF4-FFF2-40B4-BE49-F238E27FC236}">
                    <a16:creationId xmlns:a16="http://schemas.microsoft.com/office/drawing/2014/main" id="{16475235-53B0-49BC-8E42-75B9174C5634}"/>
                  </a:ext>
                </a:extLst>
              </p:cNvPr>
              <p:cNvSpPr/>
              <p:nvPr/>
            </p:nvSpPr>
            <p:spPr>
              <a:xfrm>
                <a:off x="5743981" y="3626731"/>
                <a:ext cx="852409" cy="378318"/>
              </a:xfrm>
              <a:custGeom>
                <a:avLst/>
                <a:gdLst/>
                <a:ahLst/>
                <a:cxnLst/>
                <a:rect l="l" t="t" r="r" b="b"/>
                <a:pathLst>
                  <a:path w="12852" h="5704" extrusionOk="0">
                    <a:moveTo>
                      <a:pt x="487" y="1"/>
                    </a:moveTo>
                    <a:cubicBezTo>
                      <a:pt x="220" y="1"/>
                      <a:pt x="0" y="221"/>
                      <a:pt x="0" y="472"/>
                    </a:cubicBezTo>
                    <a:lnTo>
                      <a:pt x="0" y="5217"/>
                    </a:lnTo>
                    <a:cubicBezTo>
                      <a:pt x="0" y="5484"/>
                      <a:pt x="220" y="5704"/>
                      <a:pt x="487" y="5704"/>
                    </a:cubicBezTo>
                    <a:lnTo>
                      <a:pt x="9993" y="5704"/>
                    </a:lnTo>
                    <a:cubicBezTo>
                      <a:pt x="11579" y="5704"/>
                      <a:pt x="12852" y="4431"/>
                      <a:pt x="12852" y="2844"/>
                    </a:cubicBezTo>
                    <a:cubicBezTo>
                      <a:pt x="12852" y="1273"/>
                      <a:pt x="11579" y="1"/>
                      <a:pt x="9993" y="1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1025;p55">
                <a:extLst>
                  <a:ext uri="{FF2B5EF4-FFF2-40B4-BE49-F238E27FC236}">
                    <a16:creationId xmlns:a16="http://schemas.microsoft.com/office/drawing/2014/main" id="{F791368E-C6F2-442E-8FEC-8B1982A08B69}"/>
                  </a:ext>
                </a:extLst>
              </p:cNvPr>
              <p:cNvSpPr/>
              <p:nvPr/>
            </p:nvSpPr>
            <p:spPr>
              <a:xfrm>
                <a:off x="6345217" y="3734575"/>
                <a:ext cx="177220" cy="161568"/>
              </a:xfrm>
              <a:custGeom>
                <a:avLst/>
                <a:gdLst/>
                <a:ahLst/>
                <a:cxnLst/>
                <a:rect l="l" t="t" r="r" b="b"/>
                <a:pathLst>
                  <a:path w="2672" h="2436" extrusionOk="0">
                    <a:moveTo>
                      <a:pt x="1342" y="1"/>
                    </a:moveTo>
                    <a:cubicBezTo>
                      <a:pt x="1030" y="1"/>
                      <a:pt x="715" y="119"/>
                      <a:pt x="472" y="354"/>
                    </a:cubicBezTo>
                    <a:cubicBezTo>
                      <a:pt x="1" y="841"/>
                      <a:pt x="1" y="1611"/>
                      <a:pt x="472" y="2083"/>
                    </a:cubicBezTo>
                    <a:cubicBezTo>
                      <a:pt x="715" y="2318"/>
                      <a:pt x="1030" y="2436"/>
                      <a:pt x="1342" y="2436"/>
                    </a:cubicBezTo>
                    <a:cubicBezTo>
                      <a:pt x="1654" y="2436"/>
                      <a:pt x="1964" y="2318"/>
                      <a:pt x="2200" y="2083"/>
                    </a:cubicBezTo>
                    <a:cubicBezTo>
                      <a:pt x="2671" y="1611"/>
                      <a:pt x="2671" y="841"/>
                      <a:pt x="2200" y="354"/>
                    </a:cubicBezTo>
                    <a:cubicBezTo>
                      <a:pt x="1964" y="119"/>
                      <a:pt x="1654" y="1"/>
                      <a:pt x="1342" y="1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1026;p55">
                <a:extLst>
                  <a:ext uri="{FF2B5EF4-FFF2-40B4-BE49-F238E27FC236}">
                    <a16:creationId xmlns:a16="http://schemas.microsoft.com/office/drawing/2014/main" id="{8A0D66BE-D44B-47EA-9A9E-733DA738B3F0}"/>
                  </a:ext>
                </a:extLst>
              </p:cNvPr>
              <p:cNvSpPr/>
              <p:nvPr/>
            </p:nvSpPr>
            <p:spPr>
              <a:xfrm>
                <a:off x="5799229" y="906942"/>
                <a:ext cx="719029" cy="653699"/>
              </a:xfrm>
              <a:custGeom>
                <a:avLst/>
                <a:gdLst/>
                <a:ahLst/>
                <a:cxnLst/>
                <a:rect l="l" t="t" r="r" b="b"/>
                <a:pathLst>
                  <a:path w="10841" h="9856" extrusionOk="0">
                    <a:moveTo>
                      <a:pt x="5419" y="0"/>
                    </a:moveTo>
                    <a:cubicBezTo>
                      <a:pt x="3177" y="0"/>
                      <a:pt x="1155" y="1537"/>
                      <a:pt x="628" y="3804"/>
                    </a:cubicBezTo>
                    <a:cubicBezTo>
                      <a:pt x="0" y="6460"/>
                      <a:pt x="1650" y="9099"/>
                      <a:pt x="4305" y="9727"/>
                    </a:cubicBezTo>
                    <a:cubicBezTo>
                      <a:pt x="4679" y="9814"/>
                      <a:pt x="5053" y="9855"/>
                      <a:pt x="5421" y="9855"/>
                    </a:cubicBezTo>
                    <a:cubicBezTo>
                      <a:pt x="7664" y="9855"/>
                      <a:pt x="9686" y="8316"/>
                      <a:pt x="10212" y="6035"/>
                    </a:cubicBezTo>
                    <a:cubicBezTo>
                      <a:pt x="10841" y="3396"/>
                      <a:pt x="9191" y="741"/>
                      <a:pt x="6536" y="128"/>
                    </a:cubicBezTo>
                    <a:cubicBezTo>
                      <a:pt x="6161" y="42"/>
                      <a:pt x="5787" y="0"/>
                      <a:pt x="5419" y="0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1027;p55">
                <a:extLst>
                  <a:ext uri="{FF2B5EF4-FFF2-40B4-BE49-F238E27FC236}">
                    <a16:creationId xmlns:a16="http://schemas.microsoft.com/office/drawing/2014/main" id="{68F123AF-9D4B-4C11-997E-582CAEA646E7}"/>
                  </a:ext>
                </a:extLst>
              </p:cNvPr>
              <p:cNvSpPr/>
              <p:nvPr/>
            </p:nvSpPr>
            <p:spPr>
              <a:xfrm>
                <a:off x="5853417" y="949522"/>
                <a:ext cx="610654" cy="567742"/>
              </a:xfrm>
              <a:custGeom>
                <a:avLst/>
                <a:gdLst/>
                <a:ahLst/>
                <a:cxnLst/>
                <a:rect l="l" t="t" r="r" b="b"/>
                <a:pathLst>
                  <a:path w="9207" h="8560" extrusionOk="0">
                    <a:moveTo>
                      <a:pt x="4617" y="0"/>
                    </a:moveTo>
                    <a:cubicBezTo>
                      <a:pt x="2550" y="0"/>
                      <a:pt x="718" y="1499"/>
                      <a:pt x="377" y="3602"/>
                    </a:cubicBezTo>
                    <a:cubicBezTo>
                      <a:pt x="0" y="5928"/>
                      <a:pt x="1587" y="8127"/>
                      <a:pt x="3928" y="8504"/>
                    </a:cubicBezTo>
                    <a:cubicBezTo>
                      <a:pt x="4158" y="8541"/>
                      <a:pt x="4387" y="8560"/>
                      <a:pt x="4613" y="8560"/>
                    </a:cubicBezTo>
                    <a:cubicBezTo>
                      <a:pt x="6671" y="8560"/>
                      <a:pt x="8490" y="7063"/>
                      <a:pt x="8830" y="4954"/>
                    </a:cubicBezTo>
                    <a:cubicBezTo>
                      <a:pt x="9207" y="2628"/>
                      <a:pt x="7620" y="429"/>
                      <a:pt x="5279" y="52"/>
                    </a:cubicBezTo>
                    <a:cubicBezTo>
                      <a:pt x="5057" y="17"/>
                      <a:pt x="4836" y="0"/>
                      <a:pt x="46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1028;p55">
                <a:extLst>
                  <a:ext uri="{FF2B5EF4-FFF2-40B4-BE49-F238E27FC236}">
                    <a16:creationId xmlns:a16="http://schemas.microsoft.com/office/drawing/2014/main" id="{2E99F11A-A1E6-4FA1-91F4-9D714BADD318}"/>
                  </a:ext>
                </a:extLst>
              </p:cNvPr>
              <p:cNvSpPr/>
              <p:nvPr/>
            </p:nvSpPr>
            <p:spPr>
              <a:xfrm>
                <a:off x="6149293" y="967496"/>
                <a:ext cx="20959" cy="64667"/>
              </a:xfrm>
              <a:custGeom>
                <a:avLst/>
                <a:gdLst/>
                <a:ahLst/>
                <a:cxnLst/>
                <a:rect l="l" t="t" r="r" b="b"/>
                <a:pathLst>
                  <a:path w="316" h="975" extrusionOk="0">
                    <a:moveTo>
                      <a:pt x="158" y="1"/>
                    </a:moveTo>
                    <a:cubicBezTo>
                      <a:pt x="64" y="1"/>
                      <a:pt x="1" y="79"/>
                      <a:pt x="1" y="158"/>
                    </a:cubicBezTo>
                    <a:lnTo>
                      <a:pt x="1" y="818"/>
                    </a:lnTo>
                    <a:cubicBezTo>
                      <a:pt x="1" y="912"/>
                      <a:pt x="64" y="975"/>
                      <a:pt x="158" y="975"/>
                    </a:cubicBezTo>
                    <a:cubicBezTo>
                      <a:pt x="237" y="975"/>
                      <a:pt x="299" y="896"/>
                      <a:pt x="315" y="818"/>
                    </a:cubicBezTo>
                    <a:lnTo>
                      <a:pt x="315" y="158"/>
                    </a:lnTo>
                    <a:cubicBezTo>
                      <a:pt x="315" y="79"/>
                      <a:pt x="237" y="1"/>
                      <a:pt x="158" y="1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1029;p55">
                <a:extLst>
                  <a:ext uri="{FF2B5EF4-FFF2-40B4-BE49-F238E27FC236}">
                    <a16:creationId xmlns:a16="http://schemas.microsoft.com/office/drawing/2014/main" id="{1461E23D-599D-40B0-B16D-F0E1D280EEAE}"/>
                  </a:ext>
                </a:extLst>
              </p:cNvPr>
              <p:cNvSpPr/>
              <p:nvPr/>
            </p:nvSpPr>
            <p:spPr>
              <a:xfrm>
                <a:off x="6362926" y="1234255"/>
                <a:ext cx="64667" cy="20892"/>
              </a:xfrm>
              <a:custGeom>
                <a:avLst/>
                <a:gdLst/>
                <a:ahLst/>
                <a:cxnLst/>
                <a:rect l="l" t="t" r="r" b="b"/>
                <a:pathLst>
                  <a:path w="975" h="315" extrusionOk="0">
                    <a:moveTo>
                      <a:pt x="158" y="1"/>
                    </a:moveTo>
                    <a:cubicBezTo>
                      <a:pt x="79" y="1"/>
                      <a:pt x="1" y="79"/>
                      <a:pt x="1" y="158"/>
                    </a:cubicBezTo>
                    <a:cubicBezTo>
                      <a:pt x="1" y="236"/>
                      <a:pt x="79" y="315"/>
                      <a:pt x="158" y="315"/>
                    </a:cubicBezTo>
                    <a:lnTo>
                      <a:pt x="818" y="315"/>
                    </a:lnTo>
                    <a:cubicBezTo>
                      <a:pt x="896" y="315"/>
                      <a:pt x="975" y="236"/>
                      <a:pt x="975" y="158"/>
                    </a:cubicBezTo>
                    <a:cubicBezTo>
                      <a:pt x="975" y="79"/>
                      <a:pt x="896" y="1"/>
                      <a:pt x="818" y="1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1030;p55">
                <a:extLst>
                  <a:ext uri="{FF2B5EF4-FFF2-40B4-BE49-F238E27FC236}">
                    <a16:creationId xmlns:a16="http://schemas.microsoft.com/office/drawing/2014/main" id="{946386DC-ABB5-4F5A-AEFB-FB66D9FEF054}"/>
                  </a:ext>
                </a:extLst>
              </p:cNvPr>
              <p:cNvSpPr/>
              <p:nvPr/>
            </p:nvSpPr>
            <p:spPr>
              <a:xfrm>
                <a:off x="5893013" y="1234255"/>
                <a:ext cx="63606" cy="20892"/>
              </a:xfrm>
              <a:custGeom>
                <a:avLst/>
                <a:gdLst/>
                <a:ahLst/>
                <a:cxnLst/>
                <a:rect l="l" t="t" r="r" b="b"/>
                <a:pathLst>
                  <a:path w="959" h="315" extrusionOk="0">
                    <a:moveTo>
                      <a:pt x="157" y="1"/>
                    </a:moveTo>
                    <a:cubicBezTo>
                      <a:pt x="63" y="1"/>
                      <a:pt x="0" y="79"/>
                      <a:pt x="0" y="158"/>
                    </a:cubicBezTo>
                    <a:cubicBezTo>
                      <a:pt x="0" y="236"/>
                      <a:pt x="63" y="315"/>
                      <a:pt x="157" y="315"/>
                    </a:cubicBezTo>
                    <a:lnTo>
                      <a:pt x="801" y="315"/>
                    </a:lnTo>
                    <a:cubicBezTo>
                      <a:pt x="896" y="315"/>
                      <a:pt x="958" y="236"/>
                      <a:pt x="958" y="158"/>
                    </a:cubicBezTo>
                    <a:cubicBezTo>
                      <a:pt x="958" y="79"/>
                      <a:pt x="896" y="1"/>
                      <a:pt x="801" y="1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1031;p55">
                <a:extLst>
                  <a:ext uri="{FF2B5EF4-FFF2-40B4-BE49-F238E27FC236}">
                    <a16:creationId xmlns:a16="http://schemas.microsoft.com/office/drawing/2014/main" id="{4CD82573-4041-4D12-8590-5F6B0696442F}"/>
                  </a:ext>
                </a:extLst>
              </p:cNvPr>
              <p:cNvSpPr/>
              <p:nvPr/>
            </p:nvSpPr>
            <p:spPr>
              <a:xfrm>
                <a:off x="6257668" y="1012597"/>
                <a:ext cx="48019" cy="55779"/>
              </a:xfrm>
              <a:custGeom>
                <a:avLst/>
                <a:gdLst/>
                <a:ahLst/>
                <a:cxnLst/>
                <a:rect l="l" t="t" r="r" b="b"/>
                <a:pathLst>
                  <a:path w="724" h="841" extrusionOk="0">
                    <a:moveTo>
                      <a:pt x="555" y="0"/>
                    </a:moveTo>
                    <a:cubicBezTo>
                      <a:pt x="505" y="0"/>
                      <a:pt x="454" y="21"/>
                      <a:pt x="425" y="59"/>
                    </a:cubicBezTo>
                    <a:lnTo>
                      <a:pt x="48" y="593"/>
                    </a:lnTo>
                    <a:cubicBezTo>
                      <a:pt x="1" y="656"/>
                      <a:pt x="17" y="766"/>
                      <a:pt x="79" y="813"/>
                    </a:cubicBezTo>
                    <a:cubicBezTo>
                      <a:pt x="110" y="832"/>
                      <a:pt x="144" y="841"/>
                      <a:pt x="176" y="841"/>
                    </a:cubicBezTo>
                    <a:cubicBezTo>
                      <a:pt x="225" y="841"/>
                      <a:pt x="271" y="820"/>
                      <a:pt x="299" y="782"/>
                    </a:cubicBezTo>
                    <a:lnTo>
                      <a:pt x="676" y="248"/>
                    </a:lnTo>
                    <a:cubicBezTo>
                      <a:pt x="724" y="169"/>
                      <a:pt x="708" y="75"/>
                      <a:pt x="645" y="28"/>
                    </a:cubicBezTo>
                    <a:cubicBezTo>
                      <a:pt x="620" y="9"/>
                      <a:pt x="588" y="0"/>
                      <a:pt x="555" y="0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1032;p55">
                <a:extLst>
                  <a:ext uri="{FF2B5EF4-FFF2-40B4-BE49-F238E27FC236}">
                    <a16:creationId xmlns:a16="http://schemas.microsoft.com/office/drawing/2014/main" id="{D712F203-41B0-483C-B0C1-190DD7AE3DA2}"/>
                  </a:ext>
                </a:extLst>
              </p:cNvPr>
              <p:cNvSpPr/>
              <p:nvPr/>
            </p:nvSpPr>
            <p:spPr>
              <a:xfrm>
                <a:off x="6338982" y="1109830"/>
                <a:ext cx="62544" cy="38800"/>
              </a:xfrm>
              <a:custGeom>
                <a:avLst/>
                <a:gdLst/>
                <a:ahLst/>
                <a:cxnLst/>
                <a:rect l="l" t="t" r="r" b="b"/>
                <a:pathLst>
                  <a:path w="943" h="585" extrusionOk="0">
                    <a:moveTo>
                      <a:pt x="775" y="1"/>
                    </a:moveTo>
                    <a:cubicBezTo>
                      <a:pt x="751" y="1"/>
                      <a:pt x="727" y="8"/>
                      <a:pt x="707" y="23"/>
                    </a:cubicBezTo>
                    <a:lnTo>
                      <a:pt x="110" y="290"/>
                    </a:lnTo>
                    <a:cubicBezTo>
                      <a:pt x="32" y="321"/>
                      <a:pt x="0" y="416"/>
                      <a:pt x="32" y="494"/>
                    </a:cubicBezTo>
                    <a:cubicBezTo>
                      <a:pt x="55" y="552"/>
                      <a:pt x="113" y="585"/>
                      <a:pt x="173" y="585"/>
                    </a:cubicBezTo>
                    <a:cubicBezTo>
                      <a:pt x="194" y="585"/>
                      <a:pt x="216" y="581"/>
                      <a:pt x="236" y="573"/>
                    </a:cubicBezTo>
                    <a:lnTo>
                      <a:pt x="833" y="290"/>
                    </a:lnTo>
                    <a:cubicBezTo>
                      <a:pt x="912" y="258"/>
                      <a:pt x="943" y="164"/>
                      <a:pt x="912" y="86"/>
                    </a:cubicBezTo>
                    <a:cubicBezTo>
                      <a:pt x="880" y="32"/>
                      <a:pt x="826" y="1"/>
                      <a:pt x="775" y="1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1033;p55">
                <a:extLst>
                  <a:ext uri="{FF2B5EF4-FFF2-40B4-BE49-F238E27FC236}">
                    <a16:creationId xmlns:a16="http://schemas.microsoft.com/office/drawing/2014/main" id="{E85D5B39-307B-4F75-BB11-30BE0BF7B423}"/>
                  </a:ext>
                </a:extLst>
              </p:cNvPr>
              <p:cNvSpPr/>
              <p:nvPr/>
            </p:nvSpPr>
            <p:spPr>
              <a:xfrm>
                <a:off x="6006561" y="1004240"/>
                <a:ext cx="48019" cy="55779"/>
              </a:xfrm>
              <a:custGeom>
                <a:avLst/>
                <a:gdLst/>
                <a:ahLst/>
                <a:cxnLst/>
                <a:rect l="l" t="t" r="r" b="b"/>
                <a:pathLst>
                  <a:path w="724" h="841" extrusionOk="0">
                    <a:moveTo>
                      <a:pt x="169" y="1"/>
                    </a:moveTo>
                    <a:cubicBezTo>
                      <a:pt x="136" y="1"/>
                      <a:pt x="104" y="9"/>
                      <a:pt x="79" y="28"/>
                    </a:cubicBezTo>
                    <a:cubicBezTo>
                      <a:pt x="16" y="75"/>
                      <a:pt x="1" y="169"/>
                      <a:pt x="48" y="248"/>
                    </a:cubicBezTo>
                    <a:lnTo>
                      <a:pt x="425" y="782"/>
                    </a:lnTo>
                    <a:cubicBezTo>
                      <a:pt x="453" y="820"/>
                      <a:pt x="499" y="841"/>
                      <a:pt x="548" y="841"/>
                    </a:cubicBezTo>
                    <a:cubicBezTo>
                      <a:pt x="580" y="841"/>
                      <a:pt x="614" y="832"/>
                      <a:pt x="645" y="814"/>
                    </a:cubicBezTo>
                    <a:cubicBezTo>
                      <a:pt x="708" y="766"/>
                      <a:pt x="723" y="672"/>
                      <a:pt x="676" y="594"/>
                    </a:cubicBezTo>
                    <a:lnTo>
                      <a:pt x="299" y="59"/>
                    </a:lnTo>
                    <a:cubicBezTo>
                      <a:pt x="270" y="21"/>
                      <a:pt x="219" y="1"/>
                      <a:pt x="169" y="1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1034;p55">
                <a:extLst>
                  <a:ext uri="{FF2B5EF4-FFF2-40B4-BE49-F238E27FC236}">
                    <a16:creationId xmlns:a16="http://schemas.microsoft.com/office/drawing/2014/main" id="{B48A2CB3-F2C5-4D85-826F-50AF3357B528}"/>
                  </a:ext>
                </a:extLst>
              </p:cNvPr>
              <p:cNvSpPr/>
              <p:nvPr/>
            </p:nvSpPr>
            <p:spPr>
              <a:xfrm>
                <a:off x="5916956" y="1109830"/>
                <a:ext cx="62611" cy="38800"/>
              </a:xfrm>
              <a:custGeom>
                <a:avLst/>
                <a:gdLst/>
                <a:ahLst/>
                <a:cxnLst/>
                <a:rect l="l" t="t" r="r" b="b"/>
                <a:pathLst>
                  <a:path w="944" h="585" extrusionOk="0">
                    <a:moveTo>
                      <a:pt x="162" y="1"/>
                    </a:moveTo>
                    <a:cubicBezTo>
                      <a:pt x="110" y="1"/>
                      <a:pt x="64" y="32"/>
                      <a:pt x="32" y="86"/>
                    </a:cubicBezTo>
                    <a:cubicBezTo>
                      <a:pt x="0" y="164"/>
                      <a:pt x="32" y="258"/>
                      <a:pt x="110" y="290"/>
                    </a:cubicBezTo>
                    <a:lnTo>
                      <a:pt x="707" y="573"/>
                    </a:lnTo>
                    <a:cubicBezTo>
                      <a:pt x="728" y="581"/>
                      <a:pt x="749" y="585"/>
                      <a:pt x="770" y="585"/>
                    </a:cubicBezTo>
                    <a:cubicBezTo>
                      <a:pt x="830" y="585"/>
                      <a:pt x="888" y="552"/>
                      <a:pt x="912" y="494"/>
                    </a:cubicBezTo>
                    <a:cubicBezTo>
                      <a:pt x="943" y="416"/>
                      <a:pt x="912" y="321"/>
                      <a:pt x="833" y="290"/>
                    </a:cubicBezTo>
                    <a:lnTo>
                      <a:pt x="236" y="23"/>
                    </a:lnTo>
                    <a:cubicBezTo>
                      <a:pt x="211" y="8"/>
                      <a:pt x="186" y="1"/>
                      <a:pt x="162" y="1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1035;p55">
                <a:extLst>
                  <a:ext uri="{FF2B5EF4-FFF2-40B4-BE49-F238E27FC236}">
                    <a16:creationId xmlns:a16="http://schemas.microsoft.com/office/drawing/2014/main" id="{118F2E76-8F77-4E9D-A3E9-ED503EDAEFF0}"/>
                  </a:ext>
                </a:extLst>
              </p:cNvPr>
              <p:cNvSpPr/>
              <p:nvPr/>
            </p:nvSpPr>
            <p:spPr>
              <a:xfrm>
                <a:off x="6148298" y="1434358"/>
                <a:ext cx="20892" cy="64667"/>
              </a:xfrm>
              <a:custGeom>
                <a:avLst/>
                <a:gdLst/>
                <a:ahLst/>
                <a:cxnLst/>
                <a:rect l="l" t="t" r="r" b="b"/>
                <a:pathLst>
                  <a:path w="315" h="975" extrusionOk="0">
                    <a:moveTo>
                      <a:pt x="157" y="0"/>
                    </a:moveTo>
                    <a:cubicBezTo>
                      <a:pt x="79" y="0"/>
                      <a:pt x="0" y="79"/>
                      <a:pt x="0" y="157"/>
                    </a:cubicBezTo>
                    <a:lnTo>
                      <a:pt x="0" y="817"/>
                    </a:lnTo>
                    <a:cubicBezTo>
                      <a:pt x="0" y="896"/>
                      <a:pt x="79" y="974"/>
                      <a:pt x="157" y="974"/>
                    </a:cubicBezTo>
                    <a:cubicBezTo>
                      <a:pt x="252" y="974"/>
                      <a:pt x="314" y="896"/>
                      <a:pt x="314" y="817"/>
                    </a:cubicBezTo>
                    <a:lnTo>
                      <a:pt x="314" y="157"/>
                    </a:lnTo>
                    <a:cubicBezTo>
                      <a:pt x="314" y="79"/>
                      <a:pt x="252" y="0"/>
                      <a:pt x="157" y="0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1036;p55">
                <a:extLst>
                  <a:ext uri="{FF2B5EF4-FFF2-40B4-BE49-F238E27FC236}">
                    <a16:creationId xmlns:a16="http://schemas.microsoft.com/office/drawing/2014/main" id="{E165C7C5-FCCD-4B3A-AAFC-EA0EE24DFEC4}"/>
                  </a:ext>
                </a:extLst>
              </p:cNvPr>
              <p:cNvSpPr/>
              <p:nvPr/>
            </p:nvSpPr>
            <p:spPr>
              <a:xfrm>
                <a:off x="6013857" y="1406767"/>
                <a:ext cx="49014" cy="56244"/>
              </a:xfrm>
              <a:custGeom>
                <a:avLst/>
                <a:gdLst/>
                <a:ahLst/>
                <a:cxnLst/>
                <a:rect l="l" t="t" r="r" b="b"/>
                <a:pathLst>
                  <a:path w="739" h="848" extrusionOk="0">
                    <a:moveTo>
                      <a:pt x="558" y="0"/>
                    </a:moveTo>
                    <a:cubicBezTo>
                      <a:pt x="511" y="0"/>
                      <a:pt x="468" y="25"/>
                      <a:pt x="440" y="70"/>
                    </a:cubicBezTo>
                    <a:lnTo>
                      <a:pt x="48" y="605"/>
                    </a:lnTo>
                    <a:cubicBezTo>
                      <a:pt x="0" y="668"/>
                      <a:pt x="16" y="762"/>
                      <a:pt x="95" y="809"/>
                    </a:cubicBezTo>
                    <a:cubicBezTo>
                      <a:pt x="121" y="835"/>
                      <a:pt x="153" y="848"/>
                      <a:pt x="184" y="848"/>
                    </a:cubicBezTo>
                    <a:cubicBezTo>
                      <a:pt x="228" y="848"/>
                      <a:pt x="272" y="823"/>
                      <a:pt x="299" y="777"/>
                    </a:cubicBezTo>
                    <a:lnTo>
                      <a:pt x="692" y="243"/>
                    </a:lnTo>
                    <a:cubicBezTo>
                      <a:pt x="739" y="180"/>
                      <a:pt x="723" y="86"/>
                      <a:pt x="660" y="39"/>
                    </a:cubicBezTo>
                    <a:cubicBezTo>
                      <a:pt x="628" y="13"/>
                      <a:pt x="592" y="0"/>
                      <a:pt x="558" y="0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1037;p55">
                <a:extLst>
                  <a:ext uri="{FF2B5EF4-FFF2-40B4-BE49-F238E27FC236}">
                    <a16:creationId xmlns:a16="http://schemas.microsoft.com/office/drawing/2014/main" id="{859DC9FA-50B6-4863-A2A7-C82B71DCE695}"/>
                  </a:ext>
                </a:extLst>
              </p:cNvPr>
              <p:cNvSpPr/>
              <p:nvPr/>
            </p:nvSpPr>
            <p:spPr>
              <a:xfrm>
                <a:off x="5924252" y="1326182"/>
                <a:ext cx="62611" cy="38137"/>
              </a:xfrm>
              <a:custGeom>
                <a:avLst/>
                <a:gdLst/>
                <a:ahLst/>
                <a:cxnLst/>
                <a:rect l="l" t="t" r="r" b="b"/>
                <a:pathLst>
                  <a:path w="944" h="575" extrusionOk="0">
                    <a:moveTo>
                      <a:pt x="761" y="1"/>
                    </a:moveTo>
                    <a:cubicBezTo>
                      <a:pt x="742" y="1"/>
                      <a:pt x="724" y="5"/>
                      <a:pt x="707" y="13"/>
                    </a:cubicBezTo>
                    <a:lnTo>
                      <a:pt x="110" y="280"/>
                    </a:lnTo>
                    <a:cubicBezTo>
                      <a:pt x="32" y="327"/>
                      <a:pt x="0" y="421"/>
                      <a:pt x="32" y="484"/>
                    </a:cubicBezTo>
                    <a:cubicBezTo>
                      <a:pt x="55" y="542"/>
                      <a:pt x="113" y="575"/>
                      <a:pt x="173" y="575"/>
                    </a:cubicBezTo>
                    <a:cubicBezTo>
                      <a:pt x="194" y="575"/>
                      <a:pt x="216" y="571"/>
                      <a:pt x="236" y="563"/>
                    </a:cubicBezTo>
                    <a:lnTo>
                      <a:pt x="833" y="296"/>
                    </a:lnTo>
                    <a:cubicBezTo>
                      <a:pt x="912" y="264"/>
                      <a:pt x="943" y="170"/>
                      <a:pt x="912" y="91"/>
                    </a:cubicBezTo>
                    <a:cubicBezTo>
                      <a:pt x="877" y="33"/>
                      <a:pt x="816" y="1"/>
                      <a:pt x="761" y="1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1038;p55">
                <a:extLst>
                  <a:ext uri="{FF2B5EF4-FFF2-40B4-BE49-F238E27FC236}">
                    <a16:creationId xmlns:a16="http://schemas.microsoft.com/office/drawing/2014/main" id="{95C0F2EC-F2C6-4184-AA3B-256BD458B0E0}"/>
                  </a:ext>
                </a:extLst>
              </p:cNvPr>
              <p:cNvSpPr/>
              <p:nvPr/>
            </p:nvSpPr>
            <p:spPr>
              <a:xfrm>
                <a:off x="6255612" y="1406767"/>
                <a:ext cx="49014" cy="56244"/>
              </a:xfrm>
              <a:custGeom>
                <a:avLst/>
                <a:gdLst/>
                <a:ahLst/>
                <a:cxnLst/>
                <a:rect l="l" t="t" r="r" b="b"/>
                <a:pathLst>
                  <a:path w="739" h="848" extrusionOk="0">
                    <a:moveTo>
                      <a:pt x="181" y="0"/>
                    </a:moveTo>
                    <a:cubicBezTo>
                      <a:pt x="147" y="0"/>
                      <a:pt x="112" y="13"/>
                      <a:pt x="79" y="39"/>
                    </a:cubicBezTo>
                    <a:cubicBezTo>
                      <a:pt x="16" y="86"/>
                      <a:pt x="0" y="180"/>
                      <a:pt x="48" y="243"/>
                    </a:cubicBezTo>
                    <a:lnTo>
                      <a:pt x="425" y="777"/>
                    </a:lnTo>
                    <a:cubicBezTo>
                      <a:pt x="461" y="823"/>
                      <a:pt x="509" y="848"/>
                      <a:pt x="554" y="848"/>
                    </a:cubicBezTo>
                    <a:cubicBezTo>
                      <a:pt x="587" y="848"/>
                      <a:pt x="618" y="835"/>
                      <a:pt x="645" y="809"/>
                    </a:cubicBezTo>
                    <a:cubicBezTo>
                      <a:pt x="723" y="762"/>
                      <a:pt x="739" y="668"/>
                      <a:pt x="676" y="605"/>
                    </a:cubicBezTo>
                    <a:lnTo>
                      <a:pt x="299" y="70"/>
                    </a:lnTo>
                    <a:cubicBezTo>
                      <a:pt x="271" y="25"/>
                      <a:pt x="228" y="0"/>
                      <a:pt x="181" y="0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1039;p55">
                <a:extLst>
                  <a:ext uri="{FF2B5EF4-FFF2-40B4-BE49-F238E27FC236}">
                    <a16:creationId xmlns:a16="http://schemas.microsoft.com/office/drawing/2014/main" id="{58A80F66-9857-4BFB-8469-AD4C9E7FFD4C}"/>
                  </a:ext>
                </a:extLst>
              </p:cNvPr>
              <p:cNvSpPr/>
              <p:nvPr/>
            </p:nvSpPr>
            <p:spPr>
              <a:xfrm>
                <a:off x="6331687" y="1326182"/>
                <a:ext cx="62544" cy="38137"/>
              </a:xfrm>
              <a:custGeom>
                <a:avLst/>
                <a:gdLst/>
                <a:ahLst/>
                <a:cxnLst/>
                <a:rect l="l" t="t" r="r" b="b"/>
                <a:pathLst>
                  <a:path w="943" h="575" extrusionOk="0">
                    <a:moveTo>
                      <a:pt x="176" y="1"/>
                    </a:moveTo>
                    <a:cubicBezTo>
                      <a:pt x="119" y="1"/>
                      <a:pt x="67" y="33"/>
                      <a:pt x="32" y="91"/>
                    </a:cubicBezTo>
                    <a:cubicBezTo>
                      <a:pt x="0" y="170"/>
                      <a:pt x="32" y="264"/>
                      <a:pt x="110" y="296"/>
                    </a:cubicBezTo>
                    <a:lnTo>
                      <a:pt x="707" y="563"/>
                    </a:lnTo>
                    <a:cubicBezTo>
                      <a:pt x="728" y="571"/>
                      <a:pt x="749" y="575"/>
                      <a:pt x="770" y="575"/>
                    </a:cubicBezTo>
                    <a:cubicBezTo>
                      <a:pt x="830" y="575"/>
                      <a:pt x="888" y="542"/>
                      <a:pt x="912" y="484"/>
                    </a:cubicBezTo>
                    <a:cubicBezTo>
                      <a:pt x="943" y="421"/>
                      <a:pt x="912" y="327"/>
                      <a:pt x="833" y="280"/>
                    </a:cubicBezTo>
                    <a:lnTo>
                      <a:pt x="236" y="13"/>
                    </a:lnTo>
                    <a:cubicBezTo>
                      <a:pt x="216" y="5"/>
                      <a:pt x="195" y="1"/>
                      <a:pt x="176" y="1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1040;p55">
                <a:extLst>
                  <a:ext uri="{FF2B5EF4-FFF2-40B4-BE49-F238E27FC236}">
                    <a16:creationId xmlns:a16="http://schemas.microsoft.com/office/drawing/2014/main" id="{D1E8C6E3-3DB3-4FE7-8650-A1A53D944EC0}"/>
                  </a:ext>
                </a:extLst>
              </p:cNvPr>
              <p:cNvSpPr/>
              <p:nvPr/>
            </p:nvSpPr>
            <p:spPr>
              <a:xfrm>
                <a:off x="6132645" y="1071693"/>
                <a:ext cx="50075" cy="161568"/>
              </a:xfrm>
              <a:custGeom>
                <a:avLst/>
                <a:gdLst/>
                <a:ahLst/>
                <a:cxnLst/>
                <a:rect l="l" t="t" r="r" b="b"/>
                <a:pathLst>
                  <a:path w="755" h="2436" extrusionOk="0">
                    <a:moveTo>
                      <a:pt x="385" y="1"/>
                    </a:moveTo>
                    <a:cubicBezTo>
                      <a:pt x="362" y="1"/>
                      <a:pt x="338" y="16"/>
                      <a:pt x="330" y="48"/>
                    </a:cubicBezTo>
                    <a:lnTo>
                      <a:pt x="1" y="1839"/>
                    </a:lnTo>
                    <a:cubicBezTo>
                      <a:pt x="1" y="1855"/>
                      <a:pt x="1" y="1855"/>
                      <a:pt x="1" y="1870"/>
                    </a:cubicBezTo>
                    <a:lnTo>
                      <a:pt x="205" y="2405"/>
                    </a:lnTo>
                    <a:cubicBezTo>
                      <a:pt x="205" y="2420"/>
                      <a:pt x="236" y="2436"/>
                      <a:pt x="252" y="2436"/>
                    </a:cubicBezTo>
                    <a:lnTo>
                      <a:pt x="503" y="2436"/>
                    </a:lnTo>
                    <a:cubicBezTo>
                      <a:pt x="519" y="2436"/>
                      <a:pt x="550" y="2420"/>
                      <a:pt x="550" y="2405"/>
                    </a:cubicBezTo>
                    <a:lnTo>
                      <a:pt x="755" y="1823"/>
                    </a:lnTo>
                    <a:cubicBezTo>
                      <a:pt x="755" y="1823"/>
                      <a:pt x="755" y="1808"/>
                      <a:pt x="755" y="1808"/>
                    </a:cubicBezTo>
                    <a:lnTo>
                      <a:pt x="440" y="48"/>
                    </a:lnTo>
                    <a:cubicBezTo>
                      <a:pt x="433" y="16"/>
                      <a:pt x="409" y="1"/>
                      <a:pt x="385" y="1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1041;p55">
                <a:extLst>
                  <a:ext uri="{FF2B5EF4-FFF2-40B4-BE49-F238E27FC236}">
                    <a16:creationId xmlns:a16="http://schemas.microsoft.com/office/drawing/2014/main" id="{038EFDF4-7D8D-4571-B8DB-C9FEB6BF0CE3}"/>
                  </a:ext>
                </a:extLst>
              </p:cNvPr>
              <p:cNvSpPr/>
              <p:nvPr/>
            </p:nvSpPr>
            <p:spPr>
              <a:xfrm>
                <a:off x="6150354" y="1225169"/>
                <a:ext cx="164154" cy="174037"/>
              </a:xfrm>
              <a:custGeom>
                <a:avLst/>
                <a:gdLst/>
                <a:ahLst/>
                <a:cxnLst/>
                <a:rect l="l" t="t" r="r" b="b"/>
                <a:pathLst>
                  <a:path w="2475" h="2624" extrusionOk="0">
                    <a:moveTo>
                      <a:pt x="246" y="0"/>
                    </a:moveTo>
                    <a:cubicBezTo>
                      <a:pt x="236" y="0"/>
                      <a:pt x="228" y="4"/>
                      <a:pt x="221" y="12"/>
                    </a:cubicBezTo>
                    <a:lnTo>
                      <a:pt x="32" y="185"/>
                    </a:lnTo>
                    <a:cubicBezTo>
                      <a:pt x="16" y="200"/>
                      <a:pt x="1" y="216"/>
                      <a:pt x="16" y="248"/>
                    </a:cubicBezTo>
                    <a:lnTo>
                      <a:pt x="441" y="970"/>
                    </a:lnTo>
                    <a:cubicBezTo>
                      <a:pt x="441" y="986"/>
                      <a:pt x="441" y="1002"/>
                      <a:pt x="456" y="1002"/>
                    </a:cubicBezTo>
                    <a:lnTo>
                      <a:pt x="2373" y="2604"/>
                    </a:lnTo>
                    <a:cubicBezTo>
                      <a:pt x="2391" y="2618"/>
                      <a:pt x="2407" y="2623"/>
                      <a:pt x="2421" y="2623"/>
                    </a:cubicBezTo>
                    <a:cubicBezTo>
                      <a:pt x="2456" y="2623"/>
                      <a:pt x="2474" y="2586"/>
                      <a:pt x="2452" y="2541"/>
                    </a:cubicBezTo>
                    <a:lnTo>
                      <a:pt x="975" y="452"/>
                    </a:lnTo>
                    <a:cubicBezTo>
                      <a:pt x="959" y="436"/>
                      <a:pt x="959" y="436"/>
                      <a:pt x="943" y="420"/>
                    </a:cubicBezTo>
                    <a:lnTo>
                      <a:pt x="283" y="12"/>
                    </a:lnTo>
                    <a:cubicBezTo>
                      <a:pt x="268" y="4"/>
                      <a:pt x="256" y="0"/>
                      <a:pt x="246" y="0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1042;p55">
                <a:extLst>
                  <a:ext uri="{FF2B5EF4-FFF2-40B4-BE49-F238E27FC236}">
                    <a16:creationId xmlns:a16="http://schemas.microsoft.com/office/drawing/2014/main" id="{455E28A6-85DE-4326-A6A1-855FD467A614}"/>
                  </a:ext>
                </a:extLst>
              </p:cNvPr>
              <p:cNvSpPr/>
              <p:nvPr/>
            </p:nvSpPr>
            <p:spPr>
              <a:xfrm>
                <a:off x="6141002" y="1215485"/>
                <a:ext cx="35484" cy="35550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6" extrusionOk="0">
                    <a:moveTo>
                      <a:pt x="267" y="1"/>
                    </a:moveTo>
                    <a:cubicBezTo>
                      <a:pt x="126" y="1"/>
                      <a:pt x="0" y="127"/>
                      <a:pt x="0" y="268"/>
                    </a:cubicBezTo>
                    <a:cubicBezTo>
                      <a:pt x="0" y="409"/>
                      <a:pt x="126" y="535"/>
                      <a:pt x="267" y="535"/>
                    </a:cubicBezTo>
                    <a:cubicBezTo>
                      <a:pt x="409" y="535"/>
                      <a:pt x="534" y="409"/>
                      <a:pt x="534" y="268"/>
                    </a:cubicBezTo>
                    <a:cubicBezTo>
                      <a:pt x="534" y="127"/>
                      <a:pt x="409" y="1"/>
                      <a:pt x="267" y="1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1043;p55">
                <a:extLst>
                  <a:ext uri="{FF2B5EF4-FFF2-40B4-BE49-F238E27FC236}">
                    <a16:creationId xmlns:a16="http://schemas.microsoft.com/office/drawing/2014/main" id="{E6CE758F-1A90-4332-A5F6-45C1C892B619}"/>
                  </a:ext>
                </a:extLst>
              </p:cNvPr>
              <p:cNvSpPr/>
              <p:nvPr/>
            </p:nvSpPr>
            <p:spPr>
              <a:xfrm>
                <a:off x="4422654" y="2059537"/>
                <a:ext cx="372083" cy="502346"/>
              </a:xfrm>
              <a:custGeom>
                <a:avLst/>
                <a:gdLst/>
                <a:ahLst/>
                <a:cxnLst/>
                <a:rect l="l" t="t" r="r" b="b"/>
                <a:pathLst>
                  <a:path w="5610" h="7574" extrusionOk="0">
                    <a:moveTo>
                      <a:pt x="441" y="1"/>
                    </a:moveTo>
                    <a:cubicBezTo>
                      <a:pt x="189" y="1"/>
                      <a:pt x="1" y="205"/>
                      <a:pt x="1" y="456"/>
                    </a:cubicBezTo>
                    <a:lnTo>
                      <a:pt x="1" y="7118"/>
                    </a:lnTo>
                    <a:cubicBezTo>
                      <a:pt x="1" y="7369"/>
                      <a:pt x="189" y="7573"/>
                      <a:pt x="441" y="7573"/>
                    </a:cubicBezTo>
                    <a:lnTo>
                      <a:pt x="5170" y="7573"/>
                    </a:lnTo>
                    <a:cubicBezTo>
                      <a:pt x="5405" y="7573"/>
                      <a:pt x="5610" y="7369"/>
                      <a:pt x="5610" y="7118"/>
                    </a:cubicBezTo>
                    <a:lnTo>
                      <a:pt x="5610" y="456"/>
                    </a:lnTo>
                    <a:cubicBezTo>
                      <a:pt x="5610" y="205"/>
                      <a:pt x="5405" y="1"/>
                      <a:pt x="5154" y="1"/>
                    </a:cubicBezTo>
                    <a:close/>
                  </a:path>
                </a:pathLst>
              </a:custGeom>
              <a:solidFill>
                <a:srgbClr val="E562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1044;p55">
                <a:extLst>
                  <a:ext uri="{FF2B5EF4-FFF2-40B4-BE49-F238E27FC236}">
                    <a16:creationId xmlns:a16="http://schemas.microsoft.com/office/drawing/2014/main" id="{03198A1E-CFD7-41BE-AC4A-AE5EF4808A68}"/>
                  </a:ext>
                </a:extLst>
              </p:cNvPr>
              <p:cNvSpPr/>
              <p:nvPr/>
            </p:nvSpPr>
            <p:spPr>
              <a:xfrm>
                <a:off x="4454954" y="2162739"/>
                <a:ext cx="307483" cy="14592"/>
              </a:xfrm>
              <a:custGeom>
                <a:avLst/>
                <a:gdLst/>
                <a:ahLst/>
                <a:cxnLst/>
                <a:rect l="l" t="t" r="r" b="b"/>
                <a:pathLst>
                  <a:path w="4636" h="220" extrusionOk="0">
                    <a:moveTo>
                      <a:pt x="111" y="0"/>
                    </a:moveTo>
                    <a:cubicBezTo>
                      <a:pt x="48" y="0"/>
                      <a:pt x="1" y="47"/>
                      <a:pt x="1" y="110"/>
                    </a:cubicBezTo>
                    <a:cubicBezTo>
                      <a:pt x="1" y="173"/>
                      <a:pt x="48" y="220"/>
                      <a:pt x="111" y="220"/>
                    </a:cubicBezTo>
                    <a:lnTo>
                      <a:pt x="4526" y="220"/>
                    </a:lnTo>
                    <a:cubicBezTo>
                      <a:pt x="4589" y="220"/>
                      <a:pt x="4636" y="173"/>
                      <a:pt x="4636" y="110"/>
                    </a:cubicBezTo>
                    <a:cubicBezTo>
                      <a:pt x="4636" y="47"/>
                      <a:pt x="4589" y="0"/>
                      <a:pt x="4526" y="0"/>
                    </a:cubicBezTo>
                    <a:close/>
                  </a:path>
                </a:pathLst>
              </a:custGeom>
              <a:solidFill>
                <a:srgbClr val="EEBD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1045;p55">
                <a:extLst>
                  <a:ext uri="{FF2B5EF4-FFF2-40B4-BE49-F238E27FC236}">
                    <a16:creationId xmlns:a16="http://schemas.microsoft.com/office/drawing/2014/main" id="{0D392245-47D5-4EB5-93DF-EA40B2F3DE9D}"/>
                  </a:ext>
                </a:extLst>
              </p:cNvPr>
              <p:cNvSpPr/>
              <p:nvPr/>
            </p:nvSpPr>
            <p:spPr>
              <a:xfrm>
                <a:off x="4454954" y="2199151"/>
                <a:ext cx="307483" cy="14658"/>
              </a:xfrm>
              <a:custGeom>
                <a:avLst/>
                <a:gdLst/>
                <a:ahLst/>
                <a:cxnLst/>
                <a:rect l="l" t="t" r="r" b="b"/>
                <a:pathLst>
                  <a:path w="4636" h="221" extrusionOk="0">
                    <a:moveTo>
                      <a:pt x="111" y="1"/>
                    </a:moveTo>
                    <a:cubicBezTo>
                      <a:pt x="48" y="1"/>
                      <a:pt x="1" y="64"/>
                      <a:pt x="1" y="111"/>
                    </a:cubicBezTo>
                    <a:cubicBezTo>
                      <a:pt x="1" y="174"/>
                      <a:pt x="48" y="221"/>
                      <a:pt x="111" y="221"/>
                    </a:cubicBezTo>
                    <a:lnTo>
                      <a:pt x="4526" y="221"/>
                    </a:lnTo>
                    <a:cubicBezTo>
                      <a:pt x="4589" y="221"/>
                      <a:pt x="4636" y="174"/>
                      <a:pt x="4636" y="111"/>
                    </a:cubicBezTo>
                    <a:cubicBezTo>
                      <a:pt x="4636" y="64"/>
                      <a:pt x="4589" y="1"/>
                      <a:pt x="4526" y="1"/>
                    </a:cubicBezTo>
                    <a:close/>
                  </a:path>
                </a:pathLst>
              </a:custGeom>
              <a:solidFill>
                <a:srgbClr val="EEBD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1046;p55">
                <a:extLst>
                  <a:ext uri="{FF2B5EF4-FFF2-40B4-BE49-F238E27FC236}">
                    <a16:creationId xmlns:a16="http://schemas.microsoft.com/office/drawing/2014/main" id="{85AF5784-0960-47B2-B2C3-D2435E5C6809}"/>
                  </a:ext>
                </a:extLst>
              </p:cNvPr>
              <p:cNvSpPr/>
              <p:nvPr/>
            </p:nvSpPr>
            <p:spPr>
              <a:xfrm>
                <a:off x="4454954" y="2236691"/>
                <a:ext cx="307483" cy="14658"/>
              </a:xfrm>
              <a:custGeom>
                <a:avLst/>
                <a:gdLst/>
                <a:ahLst/>
                <a:cxnLst/>
                <a:rect l="l" t="t" r="r" b="b"/>
                <a:pathLst>
                  <a:path w="4636" h="221" extrusionOk="0">
                    <a:moveTo>
                      <a:pt x="111" y="0"/>
                    </a:moveTo>
                    <a:cubicBezTo>
                      <a:pt x="48" y="0"/>
                      <a:pt x="1" y="48"/>
                      <a:pt x="1" y="110"/>
                    </a:cubicBezTo>
                    <a:cubicBezTo>
                      <a:pt x="1" y="173"/>
                      <a:pt x="48" y="220"/>
                      <a:pt x="111" y="220"/>
                    </a:cubicBezTo>
                    <a:lnTo>
                      <a:pt x="4526" y="220"/>
                    </a:lnTo>
                    <a:cubicBezTo>
                      <a:pt x="4589" y="220"/>
                      <a:pt x="4636" y="173"/>
                      <a:pt x="4636" y="110"/>
                    </a:cubicBezTo>
                    <a:cubicBezTo>
                      <a:pt x="4636" y="48"/>
                      <a:pt x="4589" y="0"/>
                      <a:pt x="4526" y="0"/>
                    </a:cubicBezTo>
                    <a:close/>
                  </a:path>
                </a:pathLst>
              </a:custGeom>
              <a:solidFill>
                <a:srgbClr val="EEBD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1047;p55">
                <a:extLst>
                  <a:ext uri="{FF2B5EF4-FFF2-40B4-BE49-F238E27FC236}">
                    <a16:creationId xmlns:a16="http://schemas.microsoft.com/office/drawing/2014/main" id="{2F860BF0-2C3A-4502-A3EF-BFFEE2685E68}"/>
                  </a:ext>
                </a:extLst>
              </p:cNvPr>
              <p:cNvSpPr/>
              <p:nvPr/>
            </p:nvSpPr>
            <p:spPr>
              <a:xfrm>
                <a:off x="4454954" y="2274231"/>
                <a:ext cx="307483" cy="14658"/>
              </a:xfrm>
              <a:custGeom>
                <a:avLst/>
                <a:gdLst/>
                <a:ahLst/>
                <a:cxnLst/>
                <a:rect l="l" t="t" r="r" b="b"/>
                <a:pathLst>
                  <a:path w="4636" h="221" extrusionOk="0">
                    <a:moveTo>
                      <a:pt x="111" y="0"/>
                    </a:moveTo>
                    <a:cubicBezTo>
                      <a:pt x="48" y="0"/>
                      <a:pt x="1" y="47"/>
                      <a:pt x="1" y="110"/>
                    </a:cubicBezTo>
                    <a:cubicBezTo>
                      <a:pt x="1" y="173"/>
                      <a:pt x="48" y="220"/>
                      <a:pt x="111" y="220"/>
                    </a:cubicBezTo>
                    <a:lnTo>
                      <a:pt x="4526" y="220"/>
                    </a:lnTo>
                    <a:cubicBezTo>
                      <a:pt x="4589" y="220"/>
                      <a:pt x="4636" y="173"/>
                      <a:pt x="4636" y="110"/>
                    </a:cubicBezTo>
                    <a:cubicBezTo>
                      <a:pt x="4636" y="47"/>
                      <a:pt x="4589" y="0"/>
                      <a:pt x="4526" y="0"/>
                    </a:cubicBezTo>
                    <a:close/>
                  </a:path>
                </a:pathLst>
              </a:custGeom>
              <a:solidFill>
                <a:srgbClr val="EEBD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1048;p55">
                <a:extLst>
                  <a:ext uri="{FF2B5EF4-FFF2-40B4-BE49-F238E27FC236}">
                    <a16:creationId xmlns:a16="http://schemas.microsoft.com/office/drawing/2014/main" id="{75C43401-6CC4-4F0C-BF40-88FA52DE5F3A}"/>
                  </a:ext>
                </a:extLst>
              </p:cNvPr>
              <p:cNvSpPr/>
              <p:nvPr/>
            </p:nvSpPr>
            <p:spPr>
              <a:xfrm>
                <a:off x="4454954" y="2310644"/>
                <a:ext cx="307483" cy="14658"/>
              </a:xfrm>
              <a:custGeom>
                <a:avLst/>
                <a:gdLst/>
                <a:ahLst/>
                <a:cxnLst/>
                <a:rect l="l" t="t" r="r" b="b"/>
                <a:pathLst>
                  <a:path w="4636" h="221" extrusionOk="0">
                    <a:moveTo>
                      <a:pt x="111" y="1"/>
                    </a:moveTo>
                    <a:cubicBezTo>
                      <a:pt x="48" y="1"/>
                      <a:pt x="1" y="48"/>
                      <a:pt x="1" y="111"/>
                    </a:cubicBezTo>
                    <a:cubicBezTo>
                      <a:pt x="1" y="174"/>
                      <a:pt x="48" y="221"/>
                      <a:pt x="111" y="221"/>
                    </a:cubicBezTo>
                    <a:lnTo>
                      <a:pt x="4526" y="221"/>
                    </a:lnTo>
                    <a:cubicBezTo>
                      <a:pt x="4589" y="221"/>
                      <a:pt x="4636" y="174"/>
                      <a:pt x="4636" y="111"/>
                    </a:cubicBezTo>
                    <a:cubicBezTo>
                      <a:pt x="4636" y="48"/>
                      <a:pt x="4589" y="1"/>
                      <a:pt x="4526" y="1"/>
                    </a:cubicBezTo>
                    <a:close/>
                  </a:path>
                </a:pathLst>
              </a:custGeom>
              <a:solidFill>
                <a:srgbClr val="EEBD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1049;p55">
                <a:extLst>
                  <a:ext uri="{FF2B5EF4-FFF2-40B4-BE49-F238E27FC236}">
                    <a16:creationId xmlns:a16="http://schemas.microsoft.com/office/drawing/2014/main" id="{DB09DA53-0640-4EE1-B260-DE6EB42213F1}"/>
                  </a:ext>
                </a:extLst>
              </p:cNvPr>
              <p:cNvSpPr/>
              <p:nvPr/>
            </p:nvSpPr>
            <p:spPr>
              <a:xfrm>
                <a:off x="4454954" y="2348184"/>
                <a:ext cx="307483" cy="14658"/>
              </a:xfrm>
              <a:custGeom>
                <a:avLst/>
                <a:gdLst/>
                <a:ahLst/>
                <a:cxnLst/>
                <a:rect l="l" t="t" r="r" b="b"/>
                <a:pathLst>
                  <a:path w="4636" h="221" extrusionOk="0">
                    <a:moveTo>
                      <a:pt x="111" y="1"/>
                    </a:moveTo>
                    <a:cubicBezTo>
                      <a:pt x="48" y="1"/>
                      <a:pt x="1" y="48"/>
                      <a:pt x="1" y="111"/>
                    </a:cubicBezTo>
                    <a:cubicBezTo>
                      <a:pt x="1" y="173"/>
                      <a:pt x="48" y="220"/>
                      <a:pt x="111" y="220"/>
                    </a:cubicBezTo>
                    <a:lnTo>
                      <a:pt x="4526" y="220"/>
                    </a:lnTo>
                    <a:cubicBezTo>
                      <a:pt x="4589" y="220"/>
                      <a:pt x="4636" y="173"/>
                      <a:pt x="4636" y="111"/>
                    </a:cubicBezTo>
                    <a:cubicBezTo>
                      <a:pt x="4636" y="48"/>
                      <a:pt x="4589" y="1"/>
                      <a:pt x="4526" y="1"/>
                    </a:cubicBezTo>
                    <a:close/>
                  </a:path>
                </a:pathLst>
              </a:custGeom>
              <a:solidFill>
                <a:srgbClr val="EEBD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1050;p55">
                <a:extLst>
                  <a:ext uri="{FF2B5EF4-FFF2-40B4-BE49-F238E27FC236}">
                    <a16:creationId xmlns:a16="http://schemas.microsoft.com/office/drawing/2014/main" id="{737B64F5-9BEA-40DD-9F1D-FFF18890E9A9}"/>
                  </a:ext>
                </a:extLst>
              </p:cNvPr>
              <p:cNvSpPr/>
              <p:nvPr/>
            </p:nvSpPr>
            <p:spPr>
              <a:xfrm>
                <a:off x="4454954" y="2385724"/>
                <a:ext cx="307483" cy="14658"/>
              </a:xfrm>
              <a:custGeom>
                <a:avLst/>
                <a:gdLst/>
                <a:ahLst/>
                <a:cxnLst/>
                <a:rect l="l" t="t" r="r" b="b"/>
                <a:pathLst>
                  <a:path w="4636" h="221" extrusionOk="0">
                    <a:moveTo>
                      <a:pt x="111" y="0"/>
                    </a:moveTo>
                    <a:cubicBezTo>
                      <a:pt x="48" y="0"/>
                      <a:pt x="1" y="47"/>
                      <a:pt x="1" y="110"/>
                    </a:cubicBezTo>
                    <a:cubicBezTo>
                      <a:pt x="1" y="173"/>
                      <a:pt x="48" y="220"/>
                      <a:pt x="111" y="220"/>
                    </a:cubicBezTo>
                    <a:lnTo>
                      <a:pt x="4526" y="220"/>
                    </a:lnTo>
                    <a:cubicBezTo>
                      <a:pt x="4589" y="220"/>
                      <a:pt x="4636" y="157"/>
                      <a:pt x="4636" y="110"/>
                    </a:cubicBezTo>
                    <a:cubicBezTo>
                      <a:pt x="4636" y="47"/>
                      <a:pt x="4589" y="0"/>
                      <a:pt x="4526" y="0"/>
                    </a:cubicBezTo>
                    <a:close/>
                  </a:path>
                </a:pathLst>
              </a:custGeom>
              <a:solidFill>
                <a:srgbClr val="EEBD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1051;p55">
                <a:extLst>
                  <a:ext uri="{FF2B5EF4-FFF2-40B4-BE49-F238E27FC236}">
                    <a16:creationId xmlns:a16="http://schemas.microsoft.com/office/drawing/2014/main" id="{56815FAF-14F1-47D6-A4DD-41B9DBA88D9E}"/>
                  </a:ext>
                </a:extLst>
              </p:cNvPr>
              <p:cNvSpPr/>
              <p:nvPr/>
            </p:nvSpPr>
            <p:spPr>
              <a:xfrm>
                <a:off x="4454954" y="2422202"/>
                <a:ext cx="307483" cy="14592"/>
              </a:xfrm>
              <a:custGeom>
                <a:avLst/>
                <a:gdLst/>
                <a:ahLst/>
                <a:cxnLst/>
                <a:rect l="l" t="t" r="r" b="b"/>
                <a:pathLst>
                  <a:path w="4636" h="220" extrusionOk="0">
                    <a:moveTo>
                      <a:pt x="111" y="0"/>
                    </a:moveTo>
                    <a:cubicBezTo>
                      <a:pt x="48" y="0"/>
                      <a:pt x="1" y="47"/>
                      <a:pt x="1" y="110"/>
                    </a:cubicBezTo>
                    <a:cubicBezTo>
                      <a:pt x="1" y="173"/>
                      <a:pt x="48" y="220"/>
                      <a:pt x="111" y="220"/>
                    </a:cubicBezTo>
                    <a:lnTo>
                      <a:pt x="4526" y="220"/>
                    </a:lnTo>
                    <a:cubicBezTo>
                      <a:pt x="4589" y="220"/>
                      <a:pt x="4636" y="173"/>
                      <a:pt x="4636" y="110"/>
                    </a:cubicBezTo>
                    <a:cubicBezTo>
                      <a:pt x="4636" y="47"/>
                      <a:pt x="4589" y="0"/>
                      <a:pt x="4526" y="0"/>
                    </a:cubicBezTo>
                    <a:close/>
                  </a:path>
                </a:pathLst>
              </a:custGeom>
              <a:solidFill>
                <a:srgbClr val="EEBD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1052;p55">
                <a:extLst>
                  <a:ext uri="{FF2B5EF4-FFF2-40B4-BE49-F238E27FC236}">
                    <a16:creationId xmlns:a16="http://schemas.microsoft.com/office/drawing/2014/main" id="{3F3A10E3-51E5-46A3-BC66-2814366F281E}"/>
                  </a:ext>
                </a:extLst>
              </p:cNvPr>
              <p:cNvSpPr/>
              <p:nvPr/>
            </p:nvSpPr>
            <p:spPr>
              <a:xfrm>
                <a:off x="7356010" y="1830318"/>
                <a:ext cx="372017" cy="502279"/>
              </a:xfrm>
              <a:custGeom>
                <a:avLst/>
                <a:gdLst/>
                <a:ahLst/>
                <a:cxnLst/>
                <a:rect l="l" t="t" r="r" b="b"/>
                <a:pathLst>
                  <a:path w="5609" h="7573" extrusionOk="0">
                    <a:moveTo>
                      <a:pt x="440" y="0"/>
                    </a:moveTo>
                    <a:cubicBezTo>
                      <a:pt x="204" y="0"/>
                      <a:pt x="0" y="204"/>
                      <a:pt x="0" y="456"/>
                    </a:cubicBezTo>
                    <a:lnTo>
                      <a:pt x="0" y="7133"/>
                    </a:lnTo>
                    <a:cubicBezTo>
                      <a:pt x="0" y="7369"/>
                      <a:pt x="204" y="7573"/>
                      <a:pt x="440" y="7573"/>
                    </a:cubicBezTo>
                    <a:lnTo>
                      <a:pt x="5169" y="7573"/>
                    </a:lnTo>
                    <a:cubicBezTo>
                      <a:pt x="5420" y="7573"/>
                      <a:pt x="5609" y="7369"/>
                      <a:pt x="5609" y="7133"/>
                    </a:cubicBezTo>
                    <a:lnTo>
                      <a:pt x="5609" y="456"/>
                    </a:lnTo>
                    <a:cubicBezTo>
                      <a:pt x="5609" y="204"/>
                      <a:pt x="5420" y="0"/>
                      <a:pt x="5169" y="0"/>
                    </a:cubicBezTo>
                    <a:close/>
                  </a:path>
                </a:pathLst>
              </a:custGeom>
              <a:solidFill>
                <a:srgbClr val="E562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1053;p55">
                <a:extLst>
                  <a:ext uri="{FF2B5EF4-FFF2-40B4-BE49-F238E27FC236}">
                    <a16:creationId xmlns:a16="http://schemas.microsoft.com/office/drawing/2014/main" id="{D3D61068-B970-422D-A8C1-86B0716B254F}"/>
                  </a:ext>
                </a:extLst>
              </p:cNvPr>
              <p:cNvSpPr/>
              <p:nvPr/>
            </p:nvSpPr>
            <p:spPr>
              <a:xfrm>
                <a:off x="7388310" y="1933454"/>
                <a:ext cx="307416" cy="14658"/>
              </a:xfrm>
              <a:custGeom>
                <a:avLst/>
                <a:gdLst/>
                <a:ahLst/>
                <a:cxnLst/>
                <a:rect l="l" t="t" r="r" b="b"/>
                <a:pathLst>
                  <a:path w="4635" h="221" extrusionOk="0">
                    <a:moveTo>
                      <a:pt x="110" y="1"/>
                    </a:moveTo>
                    <a:cubicBezTo>
                      <a:pt x="47" y="1"/>
                      <a:pt x="0" y="48"/>
                      <a:pt x="0" y="111"/>
                    </a:cubicBezTo>
                    <a:cubicBezTo>
                      <a:pt x="0" y="173"/>
                      <a:pt x="47" y="221"/>
                      <a:pt x="110" y="221"/>
                    </a:cubicBezTo>
                    <a:lnTo>
                      <a:pt x="4525" y="221"/>
                    </a:lnTo>
                    <a:cubicBezTo>
                      <a:pt x="4588" y="221"/>
                      <a:pt x="4635" y="173"/>
                      <a:pt x="4635" y="111"/>
                    </a:cubicBezTo>
                    <a:cubicBezTo>
                      <a:pt x="4635" y="48"/>
                      <a:pt x="4588" y="1"/>
                      <a:pt x="4525" y="1"/>
                    </a:cubicBezTo>
                    <a:close/>
                  </a:path>
                </a:pathLst>
              </a:custGeom>
              <a:solidFill>
                <a:srgbClr val="EEBD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1054;p55">
                <a:extLst>
                  <a:ext uri="{FF2B5EF4-FFF2-40B4-BE49-F238E27FC236}">
                    <a16:creationId xmlns:a16="http://schemas.microsoft.com/office/drawing/2014/main" id="{5038AEB0-1278-4D04-9E81-46EBF82FEA98}"/>
                  </a:ext>
                </a:extLst>
              </p:cNvPr>
              <p:cNvSpPr/>
              <p:nvPr/>
            </p:nvSpPr>
            <p:spPr>
              <a:xfrm>
                <a:off x="7388310" y="1970993"/>
                <a:ext cx="307416" cy="14658"/>
              </a:xfrm>
              <a:custGeom>
                <a:avLst/>
                <a:gdLst/>
                <a:ahLst/>
                <a:cxnLst/>
                <a:rect l="l" t="t" r="r" b="b"/>
                <a:pathLst>
                  <a:path w="4635" h="221" extrusionOk="0">
                    <a:moveTo>
                      <a:pt x="110" y="0"/>
                    </a:moveTo>
                    <a:cubicBezTo>
                      <a:pt x="47" y="0"/>
                      <a:pt x="0" y="47"/>
                      <a:pt x="0" y="110"/>
                    </a:cubicBezTo>
                    <a:cubicBezTo>
                      <a:pt x="0" y="173"/>
                      <a:pt x="47" y="220"/>
                      <a:pt x="110" y="220"/>
                    </a:cubicBezTo>
                    <a:lnTo>
                      <a:pt x="4525" y="220"/>
                    </a:lnTo>
                    <a:cubicBezTo>
                      <a:pt x="4588" y="220"/>
                      <a:pt x="4635" y="173"/>
                      <a:pt x="4635" y="110"/>
                    </a:cubicBezTo>
                    <a:cubicBezTo>
                      <a:pt x="4635" y="47"/>
                      <a:pt x="4588" y="0"/>
                      <a:pt x="4525" y="0"/>
                    </a:cubicBezTo>
                    <a:close/>
                  </a:path>
                </a:pathLst>
              </a:custGeom>
              <a:solidFill>
                <a:srgbClr val="EEBD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1055;p55">
                <a:extLst>
                  <a:ext uri="{FF2B5EF4-FFF2-40B4-BE49-F238E27FC236}">
                    <a16:creationId xmlns:a16="http://schemas.microsoft.com/office/drawing/2014/main" id="{91B0F9B6-884D-462B-B89A-D26987CDADB5}"/>
                  </a:ext>
                </a:extLst>
              </p:cNvPr>
              <p:cNvSpPr/>
              <p:nvPr/>
            </p:nvSpPr>
            <p:spPr>
              <a:xfrm>
                <a:off x="7388310" y="2007472"/>
                <a:ext cx="307416" cy="14658"/>
              </a:xfrm>
              <a:custGeom>
                <a:avLst/>
                <a:gdLst/>
                <a:ahLst/>
                <a:cxnLst/>
                <a:rect l="l" t="t" r="r" b="b"/>
                <a:pathLst>
                  <a:path w="4635" h="221" extrusionOk="0">
                    <a:moveTo>
                      <a:pt x="110" y="0"/>
                    </a:moveTo>
                    <a:cubicBezTo>
                      <a:pt x="47" y="0"/>
                      <a:pt x="0" y="47"/>
                      <a:pt x="0" y="110"/>
                    </a:cubicBezTo>
                    <a:cubicBezTo>
                      <a:pt x="0" y="173"/>
                      <a:pt x="47" y="220"/>
                      <a:pt x="110" y="220"/>
                    </a:cubicBezTo>
                    <a:lnTo>
                      <a:pt x="4525" y="220"/>
                    </a:lnTo>
                    <a:cubicBezTo>
                      <a:pt x="4588" y="220"/>
                      <a:pt x="4635" y="173"/>
                      <a:pt x="4635" y="110"/>
                    </a:cubicBezTo>
                    <a:cubicBezTo>
                      <a:pt x="4635" y="47"/>
                      <a:pt x="4588" y="0"/>
                      <a:pt x="4525" y="0"/>
                    </a:cubicBezTo>
                    <a:close/>
                  </a:path>
                </a:pathLst>
              </a:custGeom>
              <a:solidFill>
                <a:srgbClr val="EEBD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1056;p55">
                <a:extLst>
                  <a:ext uri="{FF2B5EF4-FFF2-40B4-BE49-F238E27FC236}">
                    <a16:creationId xmlns:a16="http://schemas.microsoft.com/office/drawing/2014/main" id="{A88D8B29-87A9-4ADE-8816-5753949268D3}"/>
                  </a:ext>
                </a:extLst>
              </p:cNvPr>
              <p:cNvSpPr/>
              <p:nvPr/>
            </p:nvSpPr>
            <p:spPr>
              <a:xfrm>
                <a:off x="7388310" y="2044946"/>
                <a:ext cx="307416" cy="14658"/>
              </a:xfrm>
              <a:custGeom>
                <a:avLst/>
                <a:gdLst/>
                <a:ahLst/>
                <a:cxnLst/>
                <a:rect l="l" t="t" r="r" b="b"/>
                <a:pathLst>
                  <a:path w="4635" h="221" extrusionOk="0">
                    <a:moveTo>
                      <a:pt x="110" y="1"/>
                    </a:moveTo>
                    <a:cubicBezTo>
                      <a:pt x="47" y="1"/>
                      <a:pt x="0" y="48"/>
                      <a:pt x="0" y="111"/>
                    </a:cubicBezTo>
                    <a:cubicBezTo>
                      <a:pt x="0" y="174"/>
                      <a:pt x="47" y="221"/>
                      <a:pt x="110" y="221"/>
                    </a:cubicBezTo>
                    <a:lnTo>
                      <a:pt x="4525" y="221"/>
                    </a:lnTo>
                    <a:cubicBezTo>
                      <a:pt x="4588" y="221"/>
                      <a:pt x="4635" y="174"/>
                      <a:pt x="4635" y="111"/>
                    </a:cubicBezTo>
                    <a:cubicBezTo>
                      <a:pt x="4635" y="48"/>
                      <a:pt x="4588" y="1"/>
                      <a:pt x="4525" y="1"/>
                    </a:cubicBezTo>
                    <a:close/>
                  </a:path>
                </a:pathLst>
              </a:custGeom>
              <a:solidFill>
                <a:srgbClr val="EEBD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1057;p55">
                <a:extLst>
                  <a:ext uri="{FF2B5EF4-FFF2-40B4-BE49-F238E27FC236}">
                    <a16:creationId xmlns:a16="http://schemas.microsoft.com/office/drawing/2014/main" id="{608043F9-330F-4EA7-A04A-A414EFAE3F80}"/>
                  </a:ext>
                </a:extLst>
              </p:cNvPr>
              <p:cNvSpPr/>
              <p:nvPr/>
            </p:nvSpPr>
            <p:spPr>
              <a:xfrm>
                <a:off x="7388310" y="2082486"/>
                <a:ext cx="307416" cy="14658"/>
              </a:xfrm>
              <a:custGeom>
                <a:avLst/>
                <a:gdLst/>
                <a:ahLst/>
                <a:cxnLst/>
                <a:rect l="l" t="t" r="r" b="b"/>
                <a:pathLst>
                  <a:path w="4635" h="221" extrusionOk="0">
                    <a:moveTo>
                      <a:pt x="110" y="0"/>
                    </a:moveTo>
                    <a:cubicBezTo>
                      <a:pt x="47" y="0"/>
                      <a:pt x="0" y="47"/>
                      <a:pt x="0" y="110"/>
                    </a:cubicBezTo>
                    <a:cubicBezTo>
                      <a:pt x="0" y="157"/>
                      <a:pt x="47" y="220"/>
                      <a:pt x="110" y="220"/>
                    </a:cubicBezTo>
                    <a:lnTo>
                      <a:pt x="4525" y="220"/>
                    </a:lnTo>
                    <a:cubicBezTo>
                      <a:pt x="4588" y="220"/>
                      <a:pt x="4635" y="157"/>
                      <a:pt x="4635" y="110"/>
                    </a:cubicBezTo>
                    <a:cubicBezTo>
                      <a:pt x="4635" y="47"/>
                      <a:pt x="4588" y="0"/>
                      <a:pt x="4525" y="0"/>
                    </a:cubicBezTo>
                    <a:close/>
                  </a:path>
                </a:pathLst>
              </a:custGeom>
              <a:solidFill>
                <a:srgbClr val="EEBD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1058;p55">
                <a:extLst>
                  <a:ext uri="{FF2B5EF4-FFF2-40B4-BE49-F238E27FC236}">
                    <a16:creationId xmlns:a16="http://schemas.microsoft.com/office/drawing/2014/main" id="{CFE0CF69-3020-464F-9213-0C380F3AFE34}"/>
                  </a:ext>
                </a:extLst>
              </p:cNvPr>
              <p:cNvSpPr/>
              <p:nvPr/>
            </p:nvSpPr>
            <p:spPr>
              <a:xfrm>
                <a:off x="7388310" y="2118965"/>
                <a:ext cx="307416" cy="14658"/>
              </a:xfrm>
              <a:custGeom>
                <a:avLst/>
                <a:gdLst/>
                <a:ahLst/>
                <a:cxnLst/>
                <a:rect l="l" t="t" r="r" b="b"/>
                <a:pathLst>
                  <a:path w="4635" h="221" extrusionOk="0">
                    <a:moveTo>
                      <a:pt x="110" y="0"/>
                    </a:moveTo>
                    <a:cubicBezTo>
                      <a:pt x="47" y="0"/>
                      <a:pt x="0" y="47"/>
                      <a:pt x="0" y="110"/>
                    </a:cubicBezTo>
                    <a:cubicBezTo>
                      <a:pt x="0" y="173"/>
                      <a:pt x="47" y="220"/>
                      <a:pt x="110" y="220"/>
                    </a:cubicBezTo>
                    <a:lnTo>
                      <a:pt x="4525" y="220"/>
                    </a:lnTo>
                    <a:cubicBezTo>
                      <a:pt x="4588" y="220"/>
                      <a:pt x="4635" y="173"/>
                      <a:pt x="4635" y="110"/>
                    </a:cubicBezTo>
                    <a:cubicBezTo>
                      <a:pt x="4635" y="47"/>
                      <a:pt x="4588" y="0"/>
                      <a:pt x="4525" y="0"/>
                    </a:cubicBezTo>
                    <a:close/>
                  </a:path>
                </a:pathLst>
              </a:custGeom>
              <a:solidFill>
                <a:srgbClr val="EEBD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1059;p55">
                <a:extLst>
                  <a:ext uri="{FF2B5EF4-FFF2-40B4-BE49-F238E27FC236}">
                    <a16:creationId xmlns:a16="http://schemas.microsoft.com/office/drawing/2014/main" id="{5108512B-1DEB-45C2-A58B-14728120FFE6}"/>
                  </a:ext>
                </a:extLst>
              </p:cNvPr>
              <p:cNvSpPr/>
              <p:nvPr/>
            </p:nvSpPr>
            <p:spPr>
              <a:xfrm>
                <a:off x="7388310" y="2156438"/>
                <a:ext cx="307416" cy="14658"/>
              </a:xfrm>
              <a:custGeom>
                <a:avLst/>
                <a:gdLst/>
                <a:ahLst/>
                <a:cxnLst/>
                <a:rect l="l" t="t" r="r" b="b"/>
                <a:pathLst>
                  <a:path w="4635" h="221" extrusionOk="0">
                    <a:moveTo>
                      <a:pt x="110" y="1"/>
                    </a:moveTo>
                    <a:cubicBezTo>
                      <a:pt x="47" y="1"/>
                      <a:pt x="0" y="48"/>
                      <a:pt x="0" y="111"/>
                    </a:cubicBezTo>
                    <a:cubicBezTo>
                      <a:pt x="0" y="174"/>
                      <a:pt x="47" y="221"/>
                      <a:pt x="110" y="221"/>
                    </a:cubicBezTo>
                    <a:lnTo>
                      <a:pt x="4525" y="221"/>
                    </a:lnTo>
                    <a:cubicBezTo>
                      <a:pt x="4588" y="221"/>
                      <a:pt x="4635" y="174"/>
                      <a:pt x="4635" y="111"/>
                    </a:cubicBezTo>
                    <a:cubicBezTo>
                      <a:pt x="4635" y="48"/>
                      <a:pt x="4588" y="1"/>
                      <a:pt x="4525" y="1"/>
                    </a:cubicBezTo>
                    <a:close/>
                  </a:path>
                </a:pathLst>
              </a:custGeom>
              <a:solidFill>
                <a:srgbClr val="EEBD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1060;p55">
                <a:extLst>
                  <a:ext uri="{FF2B5EF4-FFF2-40B4-BE49-F238E27FC236}">
                    <a16:creationId xmlns:a16="http://schemas.microsoft.com/office/drawing/2014/main" id="{54DB61C5-1EAD-4486-8FA0-D40AAA34C0BA}"/>
                  </a:ext>
                </a:extLst>
              </p:cNvPr>
              <p:cNvSpPr/>
              <p:nvPr/>
            </p:nvSpPr>
            <p:spPr>
              <a:xfrm>
                <a:off x="7388310" y="2192917"/>
                <a:ext cx="307416" cy="14658"/>
              </a:xfrm>
              <a:custGeom>
                <a:avLst/>
                <a:gdLst/>
                <a:ahLst/>
                <a:cxnLst/>
                <a:rect l="l" t="t" r="r" b="b"/>
                <a:pathLst>
                  <a:path w="4635" h="221" extrusionOk="0">
                    <a:moveTo>
                      <a:pt x="110" y="1"/>
                    </a:moveTo>
                    <a:cubicBezTo>
                      <a:pt x="47" y="1"/>
                      <a:pt x="0" y="63"/>
                      <a:pt x="0" y="111"/>
                    </a:cubicBezTo>
                    <a:cubicBezTo>
                      <a:pt x="0" y="173"/>
                      <a:pt x="47" y="221"/>
                      <a:pt x="110" y="221"/>
                    </a:cubicBezTo>
                    <a:lnTo>
                      <a:pt x="4525" y="221"/>
                    </a:lnTo>
                    <a:cubicBezTo>
                      <a:pt x="4588" y="221"/>
                      <a:pt x="4635" y="173"/>
                      <a:pt x="4635" y="111"/>
                    </a:cubicBezTo>
                    <a:cubicBezTo>
                      <a:pt x="4635" y="63"/>
                      <a:pt x="4588" y="1"/>
                      <a:pt x="4525" y="1"/>
                    </a:cubicBezTo>
                    <a:close/>
                  </a:path>
                </a:pathLst>
              </a:custGeom>
              <a:solidFill>
                <a:srgbClr val="EEBD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1061;p55">
                <a:extLst>
                  <a:ext uri="{FF2B5EF4-FFF2-40B4-BE49-F238E27FC236}">
                    <a16:creationId xmlns:a16="http://schemas.microsoft.com/office/drawing/2014/main" id="{22D6682E-1271-45A5-BAF2-083A33660314}"/>
                  </a:ext>
                </a:extLst>
              </p:cNvPr>
              <p:cNvSpPr/>
              <p:nvPr/>
            </p:nvSpPr>
            <p:spPr>
              <a:xfrm>
                <a:off x="7030288" y="1349462"/>
                <a:ext cx="466464" cy="246464"/>
              </a:xfrm>
              <a:custGeom>
                <a:avLst/>
                <a:gdLst/>
                <a:ahLst/>
                <a:cxnLst/>
                <a:rect l="l" t="t" r="r" b="b"/>
                <a:pathLst>
                  <a:path w="7033" h="3716" extrusionOk="0">
                    <a:moveTo>
                      <a:pt x="4631" y="0"/>
                    </a:moveTo>
                    <a:cubicBezTo>
                      <a:pt x="3235" y="0"/>
                      <a:pt x="1284" y="1864"/>
                      <a:pt x="166" y="3071"/>
                    </a:cubicBezTo>
                    <a:cubicBezTo>
                      <a:pt x="1" y="3265"/>
                      <a:pt x="151" y="3543"/>
                      <a:pt x="371" y="3543"/>
                    </a:cubicBezTo>
                    <a:cubicBezTo>
                      <a:pt x="401" y="3543"/>
                      <a:pt x="433" y="3538"/>
                      <a:pt x="465" y="3527"/>
                    </a:cubicBezTo>
                    <a:cubicBezTo>
                      <a:pt x="3419" y="2537"/>
                      <a:pt x="7032" y="3715"/>
                      <a:pt x="5932" y="1013"/>
                    </a:cubicBezTo>
                    <a:cubicBezTo>
                      <a:pt x="5640" y="287"/>
                      <a:pt x="5178" y="0"/>
                      <a:pt x="4631" y="0"/>
                    </a:cubicBezTo>
                    <a:close/>
                  </a:path>
                </a:pathLst>
              </a:custGeom>
              <a:solidFill>
                <a:srgbClr val="EEBD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1062;p55">
                <a:extLst>
                  <a:ext uri="{FF2B5EF4-FFF2-40B4-BE49-F238E27FC236}">
                    <a16:creationId xmlns:a16="http://schemas.microsoft.com/office/drawing/2014/main" id="{9721E6EB-A329-45D3-B3B7-D29BDAB662EE}"/>
                  </a:ext>
                </a:extLst>
              </p:cNvPr>
              <p:cNvSpPr/>
              <p:nvPr/>
            </p:nvSpPr>
            <p:spPr>
              <a:xfrm>
                <a:off x="6704698" y="1105718"/>
                <a:ext cx="350528" cy="390853"/>
              </a:xfrm>
              <a:custGeom>
                <a:avLst/>
                <a:gdLst/>
                <a:ahLst/>
                <a:cxnLst/>
                <a:rect l="l" t="t" r="r" b="b"/>
                <a:pathLst>
                  <a:path w="5285" h="5893" extrusionOk="0">
                    <a:moveTo>
                      <a:pt x="2926" y="0"/>
                    </a:moveTo>
                    <a:cubicBezTo>
                      <a:pt x="2869" y="0"/>
                      <a:pt x="2811" y="2"/>
                      <a:pt x="2750" y="6"/>
                    </a:cubicBezTo>
                    <a:cubicBezTo>
                      <a:pt x="1" y="195"/>
                      <a:pt x="2232" y="2677"/>
                      <a:pt x="2797" y="5568"/>
                    </a:cubicBezTo>
                    <a:cubicBezTo>
                      <a:pt x="2839" y="5782"/>
                      <a:pt x="3018" y="5893"/>
                      <a:pt x="3200" y="5893"/>
                    </a:cubicBezTo>
                    <a:cubicBezTo>
                      <a:pt x="3365" y="5893"/>
                      <a:pt x="3531" y="5802"/>
                      <a:pt x="3599" y="5615"/>
                    </a:cubicBezTo>
                    <a:cubicBezTo>
                      <a:pt x="4396" y="3452"/>
                      <a:pt x="5284" y="0"/>
                      <a:pt x="2926" y="0"/>
                    </a:cubicBezTo>
                    <a:close/>
                  </a:path>
                </a:pathLst>
              </a:custGeom>
              <a:solidFill>
                <a:srgbClr val="EEBD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1063;p55">
                <a:extLst>
                  <a:ext uri="{FF2B5EF4-FFF2-40B4-BE49-F238E27FC236}">
                    <a16:creationId xmlns:a16="http://schemas.microsoft.com/office/drawing/2014/main" id="{916D1514-9193-447D-8146-AFA5EC229B57}"/>
                  </a:ext>
                </a:extLst>
              </p:cNvPr>
              <p:cNvSpPr/>
              <p:nvPr/>
            </p:nvSpPr>
            <p:spPr>
              <a:xfrm>
                <a:off x="7039242" y="1125018"/>
                <a:ext cx="231939" cy="288580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4351" extrusionOk="0">
                    <a:moveTo>
                      <a:pt x="1808" y="0"/>
                    </a:moveTo>
                    <a:cubicBezTo>
                      <a:pt x="702" y="0"/>
                      <a:pt x="196" y="3982"/>
                      <a:pt x="25" y="4327"/>
                    </a:cubicBezTo>
                    <a:lnTo>
                      <a:pt x="25" y="4327"/>
                    </a:lnTo>
                    <a:cubicBezTo>
                      <a:pt x="338" y="4036"/>
                      <a:pt x="3497" y="1050"/>
                      <a:pt x="2152" y="124"/>
                    </a:cubicBezTo>
                    <a:cubicBezTo>
                      <a:pt x="2031" y="39"/>
                      <a:pt x="1917" y="0"/>
                      <a:pt x="1808" y="0"/>
                    </a:cubicBezTo>
                    <a:close/>
                    <a:moveTo>
                      <a:pt x="25" y="4327"/>
                    </a:moveTo>
                    <a:lnTo>
                      <a:pt x="25" y="4327"/>
                    </a:lnTo>
                    <a:cubicBezTo>
                      <a:pt x="9" y="4342"/>
                      <a:pt x="0" y="4350"/>
                      <a:pt x="0" y="4350"/>
                    </a:cubicBezTo>
                    <a:cubicBezTo>
                      <a:pt x="1" y="4350"/>
                      <a:pt x="2" y="4351"/>
                      <a:pt x="4" y="4351"/>
                    </a:cubicBezTo>
                    <a:cubicBezTo>
                      <a:pt x="10" y="4351"/>
                      <a:pt x="17" y="4343"/>
                      <a:pt x="25" y="4327"/>
                    </a:cubicBezTo>
                    <a:close/>
                  </a:path>
                </a:pathLst>
              </a:custGeom>
              <a:solidFill>
                <a:srgbClr val="EEBD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1064;p55">
                <a:extLst>
                  <a:ext uri="{FF2B5EF4-FFF2-40B4-BE49-F238E27FC236}">
                    <a16:creationId xmlns:a16="http://schemas.microsoft.com/office/drawing/2014/main" id="{270E4143-E7FF-41EB-9FD4-9EF2807C1DAC}"/>
                  </a:ext>
                </a:extLst>
              </p:cNvPr>
              <p:cNvSpPr/>
              <p:nvPr/>
            </p:nvSpPr>
            <p:spPr>
              <a:xfrm>
                <a:off x="5135515" y="1296734"/>
                <a:ext cx="241755" cy="266693"/>
              </a:xfrm>
              <a:custGeom>
                <a:avLst/>
                <a:gdLst/>
                <a:ahLst/>
                <a:cxnLst/>
                <a:rect l="l" t="t" r="r" b="b"/>
                <a:pathLst>
                  <a:path w="3645" h="4021" extrusionOk="0">
                    <a:moveTo>
                      <a:pt x="1727" y="1"/>
                    </a:moveTo>
                    <a:cubicBezTo>
                      <a:pt x="0" y="1"/>
                      <a:pt x="947" y="2590"/>
                      <a:pt x="1539" y="3913"/>
                    </a:cubicBezTo>
                    <a:cubicBezTo>
                      <a:pt x="1572" y="3987"/>
                      <a:pt x="1637" y="4020"/>
                      <a:pt x="1701" y="4020"/>
                    </a:cubicBezTo>
                    <a:cubicBezTo>
                      <a:pt x="1789" y="4020"/>
                      <a:pt x="1875" y="3959"/>
                      <a:pt x="1885" y="3850"/>
                    </a:cubicBezTo>
                    <a:cubicBezTo>
                      <a:pt x="2042" y="1871"/>
                      <a:pt x="3644" y="33"/>
                      <a:pt x="1775" y="1"/>
                    </a:cubicBezTo>
                    <a:cubicBezTo>
                      <a:pt x="1759" y="1"/>
                      <a:pt x="1743" y="1"/>
                      <a:pt x="1727" y="1"/>
                    </a:cubicBezTo>
                    <a:close/>
                  </a:path>
                </a:pathLst>
              </a:custGeom>
              <a:solidFill>
                <a:srgbClr val="5AB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1065;p55">
                <a:extLst>
                  <a:ext uri="{FF2B5EF4-FFF2-40B4-BE49-F238E27FC236}">
                    <a16:creationId xmlns:a16="http://schemas.microsoft.com/office/drawing/2014/main" id="{D7040730-07B1-4037-9A3B-1308C1E4617A}"/>
                  </a:ext>
                </a:extLst>
              </p:cNvPr>
              <p:cNvSpPr/>
              <p:nvPr/>
            </p:nvSpPr>
            <p:spPr>
              <a:xfrm>
                <a:off x="4896811" y="1488811"/>
                <a:ext cx="283738" cy="157124"/>
              </a:xfrm>
              <a:custGeom>
                <a:avLst/>
                <a:gdLst/>
                <a:ahLst/>
                <a:cxnLst/>
                <a:rect l="l" t="t" r="r" b="b"/>
                <a:pathLst>
                  <a:path w="4278" h="2369" extrusionOk="0">
                    <a:moveTo>
                      <a:pt x="1431" y="1"/>
                    </a:moveTo>
                    <a:cubicBezTo>
                      <a:pt x="1057" y="1"/>
                      <a:pt x="751" y="193"/>
                      <a:pt x="582" y="687"/>
                    </a:cubicBezTo>
                    <a:cubicBezTo>
                      <a:pt x="0" y="2368"/>
                      <a:pt x="2011" y="1677"/>
                      <a:pt x="3865" y="2070"/>
                    </a:cubicBezTo>
                    <a:cubicBezTo>
                      <a:pt x="3883" y="2073"/>
                      <a:pt x="3900" y="2074"/>
                      <a:pt x="3916" y="2074"/>
                    </a:cubicBezTo>
                    <a:cubicBezTo>
                      <a:pt x="4151" y="2074"/>
                      <a:pt x="4277" y="1775"/>
                      <a:pt x="4101" y="1599"/>
                    </a:cubicBezTo>
                    <a:cubicBezTo>
                      <a:pt x="3350" y="891"/>
                      <a:pt x="2234" y="1"/>
                      <a:pt x="1431" y="1"/>
                    </a:cubicBezTo>
                    <a:close/>
                  </a:path>
                </a:pathLst>
              </a:custGeom>
              <a:solidFill>
                <a:srgbClr val="5AB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1066;p55">
                <a:extLst>
                  <a:ext uri="{FF2B5EF4-FFF2-40B4-BE49-F238E27FC236}">
                    <a16:creationId xmlns:a16="http://schemas.microsoft.com/office/drawing/2014/main" id="{8E2D9FD4-B6C7-4F67-B07E-F9D63D4CDB14}"/>
                  </a:ext>
                </a:extLst>
              </p:cNvPr>
              <p:cNvSpPr/>
              <p:nvPr/>
            </p:nvSpPr>
            <p:spPr>
              <a:xfrm>
                <a:off x="4965590" y="1362594"/>
                <a:ext cx="188960" cy="160374"/>
              </a:xfrm>
              <a:custGeom>
                <a:avLst/>
                <a:gdLst/>
                <a:ahLst/>
                <a:cxnLst/>
                <a:rect l="l" t="t" r="r" b="b"/>
                <a:pathLst>
                  <a:path w="2849" h="2418" extrusionOk="0">
                    <a:moveTo>
                      <a:pt x="1149" y="0"/>
                    </a:moveTo>
                    <a:cubicBezTo>
                      <a:pt x="1064" y="0"/>
                      <a:pt x="980" y="24"/>
                      <a:pt x="896" y="77"/>
                    </a:cubicBezTo>
                    <a:cubicBezTo>
                      <a:pt x="1" y="643"/>
                      <a:pt x="2646" y="2173"/>
                      <a:pt x="2835" y="2394"/>
                    </a:cubicBezTo>
                    <a:lnTo>
                      <a:pt x="2835" y="2394"/>
                    </a:lnTo>
                    <a:cubicBezTo>
                      <a:pt x="2745" y="2143"/>
                      <a:pt x="1949" y="0"/>
                      <a:pt x="1149" y="0"/>
                    </a:cubicBezTo>
                    <a:close/>
                    <a:moveTo>
                      <a:pt x="2835" y="2394"/>
                    </a:moveTo>
                    <a:cubicBezTo>
                      <a:pt x="2841" y="2409"/>
                      <a:pt x="2844" y="2418"/>
                      <a:pt x="2844" y="2418"/>
                    </a:cubicBezTo>
                    <a:cubicBezTo>
                      <a:pt x="2849" y="2414"/>
                      <a:pt x="2846" y="2406"/>
                      <a:pt x="2835" y="2394"/>
                    </a:cubicBezTo>
                    <a:close/>
                  </a:path>
                </a:pathLst>
              </a:custGeom>
              <a:solidFill>
                <a:srgbClr val="5AB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1067;p55">
                <a:extLst>
                  <a:ext uri="{FF2B5EF4-FFF2-40B4-BE49-F238E27FC236}">
                    <a16:creationId xmlns:a16="http://schemas.microsoft.com/office/drawing/2014/main" id="{407F6359-163A-4A24-A405-36E19B4C6FE5}"/>
                  </a:ext>
                </a:extLst>
              </p:cNvPr>
              <p:cNvSpPr/>
              <p:nvPr/>
            </p:nvSpPr>
            <p:spPr>
              <a:xfrm>
                <a:off x="6652633" y="3193828"/>
                <a:ext cx="132385" cy="38137"/>
              </a:xfrm>
              <a:custGeom>
                <a:avLst/>
                <a:gdLst/>
                <a:ahLst/>
                <a:cxnLst/>
                <a:rect l="l" t="t" r="r" b="b"/>
                <a:pathLst>
                  <a:path w="1996" h="575" extrusionOk="0">
                    <a:moveTo>
                      <a:pt x="1599" y="1"/>
                    </a:moveTo>
                    <a:cubicBezTo>
                      <a:pt x="1493" y="1"/>
                      <a:pt x="1341" y="8"/>
                      <a:pt x="1116" y="8"/>
                    </a:cubicBezTo>
                    <a:cubicBezTo>
                      <a:pt x="456" y="8"/>
                      <a:pt x="0" y="39"/>
                      <a:pt x="0" y="259"/>
                    </a:cubicBezTo>
                    <a:cubicBezTo>
                      <a:pt x="0" y="465"/>
                      <a:pt x="359" y="575"/>
                      <a:pt x="960" y="575"/>
                    </a:cubicBezTo>
                    <a:cubicBezTo>
                      <a:pt x="1001" y="575"/>
                      <a:pt x="1042" y="574"/>
                      <a:pt x="1084" y="573"/>
                    </a:cubicBezTo>
                    <a:cubicBezTo>
                      <a:pt x="1964" y="542"/>
                      <a:pt x="1996" y="401"/>
                      <a:pt x="1917" y="196"/>
                    </a:cubicBezTo>
                    <a:cubicBezTo>
                      <a:pt x="1844" y="29"/>
                      <a:pt x="1812" y="1"/>
                      <a:pt x="1599" y="1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1068;p55">
                <a:extLst>
                  <a:ext uri="{FF2B5EF4-FFF2-40B4-BE49-F238E27FC236}">
                    <a16:creationId xmlns:a16="http://schemas.microsoft.com/office/drawing/2014/main" id="{92571D84-BA37-43C7-BB08-D6ACFF6F104D}"/>
                  </a:ext>
                </a:extLst>
              </p:cNvPr>
              <p:cNvSpPr/>
              <p:nvPr/>
            </p:nvSpPr>
            <p:spPr>
              <a:xfrm>
                <a:off x="6706821" y="3221419"/>
                <a:ext cx="169925" cy="58432"/>
              </a:xfrm>
              <a:custGeom>
                <a:avLst/>
                <a:gdLst/>
                <a:ahLst/>
                <a:cxnLst/>
                <a:rect l="l" t="t" r="r" b="b"/>
                <a:pathLst>
                  <a:path w="2562" h="881" extrusionOk="0">
                    <a:moveTo>
                      <a:pt x="1351" y="0"/>
                    </a:moveTo>
                    <a:cubicBezTo>
                      <a:pt x="550" y="0"/>
                      <a:pt x="0" y="157"/>
                      <a:pt x="0" y="440"/>
                    </a:cubicBezTo>
                    <a:cubicBezTo>
                      <a:pt x="0" y="723"/>
                      <a:pt x="566" y="880"/>
                      <a:pt x="1383" y="880"/>
                    </a:cubicBezTo>
                    <a:cubicBezTo>
                      <a:pt x="2184" y="880"/>
                      <a:pt x="2561" y="692"/>
                      <a:pt x="2561" y="409"/>
                    </a:cubicBezTo>
                    <a:cubicBezTo>
                      <a:pt x="2561" y="142"/>
                      <a:pt x="2168" y="0"/>
                      <a:pt x="1351" y="0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1069;p55">
                <a:extLst>
                  <a:ext uri="{FF2B5EF4-FFF2-40B4-BE49-F238E27FC236}">
                    <a16:creationId xmlns:a16="http://schemas.microsoft.com/office/drawing/2014/main" id="{4D1E00C7-881F-4B22-A22B-9996F7E71340}"/>
                  </a:ext>
                </a:extLst>
              </p:cNvPr>
              <p:cNvSpPr/>
              <p:nvPr/>
            </p:nvSpPr>
            <p:spPr>
              <a:xfrm>
                <a:off x="6780773" y="3229709"/>
                <a:ext cx="125155" cy="40724"/>
              </a:xfrm>
              <a:custGeom>
                <a:avLst/>
                <a:gdLst/>
                <a:ahLst/>
                <a:cxnLst/>
                <a:rect l="l" t="t" r="r" b="b"/>
                <a:pathLst>
                  <a:path w="1887" h="614" extrusionOk="0">
                    <a:moveTo>
                      <a:pt x="943" y="1"/>
                    </a:moveTo>
                    <a:cubicBezTo>
                      <a:pt x="409" y="1"/>
                      <a:pt x="1" y="142"/>
                      <a:pt x="1" y="315"/>
                    </a:cubicBezTo>
                    <a:cubicBezTo>
                      <a:pt x="1" y="472"/>
                      <a:pt x="425" y="614"/>
                      <a:pt x="943" y="614"/>
                    </a:cubicBezTo>
                    <a:cubicBezTo>
                      <a:pt x="1462" y="614"/>
                      <a:pt x="1886" y="472"/>
                      <a:pt x="1886" y="315"/>
                    </a:cubicBezTo>
                    <a:cubicBezTo>
                      <a:pt x="1886" y="142"/>
                      <a:pt x="1462" y="1"/>
                      <a:pt x="943" y="1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1070;p55">
                <a:extLst>
                  <a:ext uri="{FF2B5EF4-FFF2-40B4-BE49-F238E27FC236}">
                    <a16:creationId xmlns:a16="http://schemas.microsoft.com/office/drawing/2014/main" id="{41D0F218-66A9-4368-B11B-64DB16FCE2DC}"/>
                  </a:ext>
                </a:extLst>
              </p:cNvPr>
              <p:cNvSpPr/>
              <p:nvPr/>
            </p:nvSpPr>
            <p:spPr>
              <a:xfrm>
                <a:off x="6749534" y="2940599"/>
                <a:ext cx="516937" cy="289310"/>
              </a:xfrm>
              <a:custGeom>
                <a:avLst/>
                <a:gdLst/>
                <a:ahLst/>
                <a:cxnLst/>
                <a:rect l="l" t="t" r="r" b="b"/>
                <a:pathLst>
                  <a:path w="7794" h="4362" extrusionOk="0">
                    <a:moveTo>
                      <a:pt x="1848" y="1"/>
                    </a:moveTo>
                    <a:cubicBezTo>
                      <a:pt x="1823" y="1"/>
                      <a:pt x="1804" y="3"/>
                      <a:pt x="1791" y="8"/>
                    </a:cubicBezTo>
                    <a:cubicBezTo>
                      <a:pt x="1022" y="275"/>
                      <a:pt x="16" y="3841"/>
                      <a:pt x="0" y="3841"/>
                    </a:cubicBezTo>
                    <a:lnTo>
                      <a:pt x="346" y="3857"/>
                    </a:lnTo>
                    <a:lnTo>
                      <a:pt x="2090" y="1202"/>
                    </a:lnTo>
                    <a:cubicBezTo>
                      <a:pt x="2090" y="1202"/>
                      <a:pt x="4431" y="3559"/>
                      <a:pt x="5719" y="4219"/>
                    </a:cubicBezTo>
                    <a:cubicBezTo>
                      <a:pt x="5905" y="4314"/>
                      <a:pt x="6111" y="4361"/>
                      <a:pt x="6312" y="4361"/>
                    </a:cubicBezTo>
                    <a:cubicBezTo>
                      <a:pt x="6740" y="4361"/>
                      <a:pt x="7151" y="4148"/>
                      <a:pt x="7322" y="3731"/>
                    </a:cubicBezTo>
                    <a:cubicBezTo>
                      <a:pt x="7793" y="2537"/>
                      <a:pt x="6489" y="1658"/>
                      <a:pt x="5578" y="1233"/>
                    </a:cubicBezTo>
                    <a:cubicBezTo>
                      <a:pt x="4668" y="801"/>
                      <a:pt x="2302" y="1"/>
                      <a:pt x="1848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1071;p55">
                <a:extLst>
                  <a:ext uri="{FF2B5EF4-FFF2-40B4-BE49-F238E27FC236}">
                    <a16:creationId xmlns:a16="http://schemas.microsoft.com/office/drawing/2014/main" id="{E4B038D1-2F0E-43FA-97F8-930589A55613}"/>
                  </a:ext>
                </a:extLst>
              </p:cNvPr>
              <p:cNvSpPr/>
              <p:nvPr/>
            </p:nvSpPr>
            <p:spPr>
              <a:xfrm>
                <a:off x="6768304" y="3066616"/>
                <a:ext cx="507519" cy="217347"/>
              </a:xfrm>
              <a:custGeom>
                <a:avLst/>
                <a:gdLst/>
                <a:ahLst/>
                <a:cxnLst/>
                <a:rect l="l" t="t" r="r" b="b"/>
                <a:pathLst>
                  <a:path w="7652" h="3277" extrusionOk="0">
                    <a:moveTo>
                      <a:pt x="6281" y="0"/>
                    </a:moveTo>
                    <a:cubicBezTo>
                      <a:pt x="6099" y="0"/>
                      <a:pt x="5878" y="100"/>
                      <a:pt x="5530" y="276"/>
                    </a:cubicBezTo>
                    <a:cubicBezTo>
                      <a:pt x="3724" y="1203"/>
                      <a:pt x="1524" y="2004"/>
                      <a:pt x="1006" y="2334"/>
                    </a:cubicBezTo>
                    <a:cubicBezTo>
                      <a:pt x="1006" y="2334"/>
                      <a:pt x="0" y="2868"/>
                      <a:pt x="1006" y="3277"/>
                    </a:cubicBezTo>
                    <a:cubicBezTo>
                      <a:pt x="1838" y="3261"/>
                      <a:pt x="4226" y="3277"/>
                      <a:pt x="6300" y="2774"/>
                    </a:cubicBezTo>
                    <a:cubicBezTo>
                      <a:pt x="7494" y="2476"/>
                      <a:pt x="7651" y="1470"/>
                      <a:pt x="7259" y="936"/>
                    </a:cubicBezTo>
                    <a:cubicBezTo>
                      <a:pt x="6777" y="278"/>
                      <a:pt x="6584" y="0"/>
                      <a:pt x="6281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1072;p55">
                <a:extLst>
                  <a:ext uri="{FF2B5EF4-FFF2-40B4-BE49-F238E27FC236}">
                    <a16:creationId xmlns:a16="http://schemas.microsoft.com/office/drawing/2014/main" id="{67E9E0ED-9028-4A15-AB15-9B054C016F1F}"/>
                  </a:ext>
                </a:extLst>
              </p:cNvPr>
              <p:cNvSpPr/>
              <p:nvPr/>
            </p:nvSpPr>
            <p:spPr>
              <a:xfrm>
                <a:off x="6839139" y="2811862"/>
                <a:ext cx="238704" cy="190286"/>
              </a:xfrm>
              <a:custGeom>
                <a:avLst/>
                <a:gdLst/>
                <a:ahLst/>
                <a:cxnLst/>
                <a:rect l="l" t="t" r="r" b="b"/>
                <a:pathLst>
                  <a:path w="3599" h="2869" extrusionOk="0">
                    <a:moveTo>
                      <a:pt x="3174" y="1"/>
                    </a:moveTo>
                    <a:cubicBezTo>
                      <a:pt x="3174" y="1"/>
                      <a:pt x="2074" y="1321"/>
                      <a:pt x="1477" y="1949"/>
                    </a:cubicBezTo>
                    <a:lnTo>
                      <a:pt x="236" y="347"/>
                    </a:lnTo>
                    <a:lnTo>
                      <a:pt x="1" y="456"/>
                    </a:lnTo>
                    <a:cubicBezTo>
                      <a:pt x="220" y="865"/>
                      <a:pt x="943" y="2248"/>
                      <a:pt x="1069" y="2530"/>
                    </a:cubicBezTo>
                    <a:cubicBezTo>
                      <a:pt x="1183" y="2770"/>
                      <a:pt x="1336" y="2868"/>
                      <a:pt x="1511" y="2868"/>
                    </a:cubicBezTo>
                    <a:cubicBezTo>
                      <a:pt x="2301" y="2868"/>
                      <a:pt x="3534" y="869"/>
                      <a:pt x="3598" y="818"/>
                    </a:cubicBezTo>
                    <a:lnTo>
                      <a:pt x="3174" y="1"/>
                    </a:ln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1073;p55">
                <a:extLst>
                  <a:ext uri="{FF2B5EF4-FFF2-40B4-BE49-F238E27FC236}">
                    <a16:creationId xmlns:a16="http://schemas.microsoft.com/office/drawing/2014/main" id="{E2D52B9D-84DF-4CCA-A347-3BA8D007A808}"/>
                  </a:ext>
                </a:extLst>
              </p:cNvPr>
              <p:cNvSpPr/>
              <p:nvPr/>
            </p:nvSpPr>
            <p:spPr>
              <a:xfrm>
                <a:off x="6998584" y="2761985"/>
                <a:ext cx="253560" cy="379047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5715" extrusionOk="0">
                    <a:moveTo>
                      <a:pt x="1873" y="1"/>
                    </a:moveTo>
                    <a:cubicBezTo>
                      <a:pt x="1673" y="1"/>
                      <a:pt x="1485" y="65"/>
                      <a:pt x="1336" y="187"/>
                    </a:cubicBezTo>
                    <a:cubicBezTo>
                      <a:pt x="440" y="894"/>
                      <a:pt x="0" y="1931"/>
                      <a:pt x="550" y="2560"/>
                    </a:cubicBezTo>
                    <a:cubicBezTo>
                      <a:pt x="1304" y="3408"/>
                      <a:pt x="959" y="4413"/>
                      <a:pt x="770" y="5340"/>
                    </a:cubicBezTo>
                    <a:cubicBezTo>
                      <a:pt x="710" y="5608"/>
                      <a:pt x="1648" y="5714"/>
                      <a:pt x="2494" y="5714"/>
                    </a:cubicBezTo>
                    <a:cubicBezTo>
                      <a:pt x="3189" y="5714"/>
                      <a:pt x="3822" y="5642"/>
                      <a:pt x="3787" y="5529"/>
                    </a:cubicBezTo>
                    <a:cubicBezTo>
                      <a:pt x="3504" y="4523"/>
                      <a:pt x="3315" y="1931"/>
                      <a:pt x="3205" y="1381"/>
                    </a:cubicBezTo>
                    <a:cubicBezTo>
                      <a:pt x="2990" y="429"/>
                      <a:pt x="2391" y="1"/>
                      <a:pt x="1873" y="1"/>
                    </a:cubicBezTo>
                    <a:close/>
                  </a:path>
                </a:pathLst>
              </a:custGeom>
              <a:solidFill>
                <a:srgbClr val="5AB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1074;p55">
                <a:extLst>
                  <a:ext uri="{FF2B5EF4-FFF2-40B4-BE49-F238E27FC236}">
                    <a16:creationId xmlns:a16="http://schemas.microsoft.com/office/drawing/2014/main" id="{CF5E995E-0B31-4EB8-818B-5AD69F8402EC}"/>
                  </a:ext>
                </a:extLst>
              </p:cNvPr>
              <p:cNvSpPr/>
              <p:nvPr/>
            </p:nvSpPr>
            <p:spPr>
              <a:xfrm>
                <a:off x="7048593" y="2584699"/>
                <a:ext cx="121972" cy="239765"/>
              </a:xfrm>
              <a:custGeom>
                <a:avLst/>
                <a:gdLst/>
                <a:ahLst/>
                <a:cxnLst/>
                <a:rect l="l" t="t" r="r" b="b"/>
                <a:pathLst>
                  <a:path w="1839" h="3615" extrusionOk="0">
                    <a:moveTo>
                      <a:pt x="1839" y="1"/>
                    </a:moveTo>
                    <a:lnTo>
                      <a:pt x="0" y="928"/>
                    </a:lnTo>
                    <a:cubicBezTo>
                      <a:pt x="927" y="2609"/>
                      <a:pt x="189" y="3284"/>
                      <a:pt x="189" y="3284"/>
                    </a:cubicBezTo>
                    <a:cubicBezTo>
                      <a:pt x="26" y="3525"/>
                      <a:pt x="53" y="3615"/>
                      <a:pt x="184" y="3615"/>
                    </a:cubicBezTo>
                    <a:cubicBezTo>
                      <a:pt x="555" y="3615"/>
                      <a:pt x="1760" y="2892"/>
                      <a:pt x="1760" y="2892"/>
                    </a:cubicBezTo>
                    <a:cubicBezTo>
                      <a:pt x="1399" y="1541"/>
                      <a:pt x="1839" y="1"/>
                      <a:pt x="1839" y="1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1075;p55">
                <a:extLst>
                  <a:ext uri="{FF2B5EF4-FFF2-40B4-BE49-F238E27FC236}">
                    <a16:creationId xmlns:a16="http://schemas.microsoft.com/office/drawing/2014/main" id="{2DB3D1BA-C03B-4530-BBC3-09518D1812B2}"/>
                  </a:ext>
                </a:extLst>
              </p:cNvPr>
              <p:cNvSpPr/>
              <p:nvPr/>
            </p:nvSpPr>
            <p:spPr>
              <a:xfrm>
                <a:off x="6975636" y="2515721"/>
                <a:ext cx="214760" cy="233132"/>
              </a:xfrm>
              <a:custGeom>
                <a:avLst/>
                <a:gdLst/>
                <a:ahLst/>
                <a:cxnLst/>
                <a:rect l="l" t="t" r="r" b="b"/>
                <a:pathLst>
                  <a:path w="3238" h="3515" extrusionOk="0">
                    <a:moveTo>
                      <a:pt x="1607" y="1"/>
                    </a:moveTo>
                    <a:cubicBezTo>
                      <a:pt x="1449" y="1"/>
                      <a:pt x="1289" y="27"/>
                      <a:pt x="1132" y="83"/>
                    </a:cubicBezTo>
                    <a:cubicBezTo>
                      <a:pt x="378" y="334"/>
                      <a:pt x="1" y="1119"/>
                      <a:pt x="299" y="1874"/>
                    </a:cubicBezTo>
                    <a:cubicBezTo>
                      <a:pt x="595" y="2606"/>
                      <a:pt x="916" y="3514"/>
                      <a:pt x="1522" y="3514"/>
                    </a:cubicBezTo>
                    <a:cubicBezTo>
                      <a:pt x="1592" y="3514"/>
                      <a:pt x="1666" y="3502"/>
                      <a:pt x="1745" y="3476"/>
                    </a:cubicBezTo>
                    <a:cubicBezTo>
                      <a:pt x="3111" y="3005"/>
                      <a:pt x="3237" y="1732"/>
                      <a:pt x="2970" y="978"/>
                    </a:cubicBezTo>
                    <a:cubicBezTo>
                      <a:pt x="2771" y="381"/>
                      <a:pt x="2208" y="1"/>
                      <a:pt x="1607" y="1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1076;p55">
                <a:extLst>
                  <a:ext uri="{FF2B5EF4-FFF2-40B4-BE49-F238E27FC236}">
                    <a16:creationId xmlns:a16="http://schemas.microsoft.com/office/drawing/2014/main" id="{51510947-BDE8-471C-9F9B-FCDECAE4ACD2}"/>
                  </a:ext>
                </a:extLst>
              </p:cNvPr>
              <p:cNvSpPr/>
              <p:nvPr/>
            </p:nvSpPr>
            <p:spPr>
              <a:xfrm>
                <a:off x="6817252" y="2764970"/>
                <a:ext cx="30311" cy="106385"/>
              </a:xfrm>
              <a:custGeom>
                <a:avLst/>
                <a:gdLst/>
                <a:ahLst/>
                <a:cxnLst/>
                <a:rect l="l" t="t" r="r" b="b"/>
                <a:pathLst>
                  <a:path w="457" h="1604" fill="none" extrusionOk="0">
                    <a:moveTo>
                      <a:pt x="1" y="1"/>
                    </a:moveTo>
                    <a:lnTo>
                      <a:pt x="456" y="1603"/>
                    </a:lnTo>
                  </a:path>
                </a:pathLst>
              </a:custGeom>
              <a:noFill/>
              <a:ln w="39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1077;p55">
                <a:extLst>
                  <a:ext uri="{FF2B5EF4-FFF2-40B4-BE49-F238E27FC236}">
                    <a16:creationId xmlns:a16="http://schemas.microsoft.com/office/drawing/2014/main" id="{F5BEA00C-B828-4FD7-934C-77E2726370A4}"/>
                  </a:ext>
                </a:extLst>
              </p:cNvPr>
              <p:cNvSpPr/>
              <p:nvPr/>
            </p:nvSpPr>
            <p:spPr>
              <a:xfrm>
                <a:off x="6816191" y="2792959"/>
                <a:ext cx="55050" cy="55978"/>
              </a:xfrm>
              <a:custGeom>
                <a:avLst/>
                <a:gdLst/>
                <a:ahLst/>
                <a:cxnLst/>
                <a:rect l="l" t="t" r="r" b="b"/>
                <a:pathLst>
                  <a:path w="830" h="844" extrusionOk="0">
                    <a:moveTo>
                      <a:pt x="98" y="0"/>
                    </a:moveTo>
                    <a:cubicBezTo>
                      <a:pt x="40" y="0"/>
                      <a:pt x="15" y="43"/>
                      <a:pt x="1" y="97"/>
                    </a:cubicBezTo>
                    <a:cubicBezTo>
                      <a:pt x="1" y="129"/>
                      <a:pt x="48" y="160"/>
                      <a:pt x="48" y="207"/>
                    </a:cubicBezTo>
                    <a:cubicBezTo>
                      <a:pt x="48" y="223"/>
                      <a:pt x="1" y="254"/>
                      <a:pt x="17" y="317"/>
                    </a:cubicBezTo>
                    <a:cubicBezTo>
                      <a:pt x="32" y="333"/>
                      <a:pt x="48" y="333"/>
                      <a:pt x="64" y="380"/>
                    </a:cubicBezTo>
                    <a:cubicBezTo>
                      <a:pt x="79" y="396"/>
                      <a:pt x="48" y="443"/>
                      <a:pt x="64" y="459"/>
                    </a:cubicBezTo>
                    <a:cubicBezTo>
                      <a:pt x="79" y="506"/>
                      <a:pt x="127" y="490"/>
                      <a:pt x="127" y="537"/>
                    </a:cubicBezTo>
                    <a:cubicBezTo>
                      <a:pt x="127" y="569"/>
                      <a:pt x="79" y="569"/>
                      <a:pt x="95" y="616"/>
                    </a:cubicBezTo>
                    <a:cubicBezTo>
                      <a:pt x="117" y="682"/>
                      <a:pt x="508" y="843"/>
                      <a:pt x="702" y="843"/>
                    </a:cubicBezTo>
                    <a:cubicBezTo>
                      <a:pt x="783" y="843"/>
                      <a:pt x="830" y="815"/>
                      <a:pt x="802" y="741"/>
                    </a:cubicBezTo>
                    <a:cubicBezTo>
                      <a:pt x="708" y="490"/>
                      <a:pt x="378" y="66"/>
                      <a:pt x="127" y="3"/>
                    </a:cubicBezTo>
                    <a:cubicBezTo>
                      <a:pt x="116" y="1"/>
                      <a:pt x="107" y="0"/>
                      <a:pt x="98" y="0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1078;p55">
                <a:extLst>
                  <a:ext uri="{FF2B5EF4-FFF2-40B4-BE49-F238E27FC236}">
                    <a16:creationId xmlns:a16="http://schemas.microsoft.com/office/drawing/2014/main" id="{9936C1C9-BDEB-4CE6-8E45-3B18DD85C1C7}"/>
                  </a:ext>
                </a:extLst>
              </p:cNvPr>
              <p:cNvSpPr/>
              <p:nvPr/>
            </p:nvSpPr>
            <p:spPr>
              <a:xfrm>
                <a:off x="6839139" y="2784801"/>
                <a:ext cx="26132" cy="52131"/>
              </a:xfrm>
              <a:custGeom>
                <a:avLst/>
                <a:gdLst/>
                <a:ahLst/>
                <a:cxnLst/>
                <a:rect l="l" t="t" r="r" b="b"/>
                <a:pathLst>
                  <a:path w="394" h="786" extrusionOk="0">
                    <a:moveTo>
                      <a:pt x="79" y="0"/>
                    </a:moveTo>
                    <a:cubicBezTo>
                      <a:pt x="79" y="0"/>
                      <a:pt x="1" y="0"/>
                      <a:pt x="126" y="205"/>
                    </a:cubicBezTo>
                    <a:cubicBezTo>
                      <a:pt x="126" y="205"/>
                      <a:pt x="63" y="362"/>
                      <a:pt x="220" y="629"/>
                    </a:cubicBezTo>
                    <a:lnTo>
                      <a:pt x="393" y="786"/>
                    </a:lnTo>
                    <a:cubicBezTo>
                      <a:pt x="393" y="786"/>
                      <a:pt x="378" y="377"/>
                      <a:pt x="268" y="220"/>
                    </a:cubicBezTo>
                    <a:cubicBezTo>
                      <a:pt x="268" y="220"/>
                      <a:pt x="111" y="0"/>
                      <a:pt x="79" y="0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1079;p55">
                <a:extLst>
                  <a:ext uri="{FF2B5EF4-FFF2-40B4-BE49-F238E27FC236}">
                    <a16:creationId xmlns:a16="http://schemas.microsoft.com/office/drawing/2014/main" id="{8FBD083F-0753-4D37-916B-3D6631D69650}"/>
                  </a:ext>
                </a:extLst>
              </p:cNvPr>
              <p:cNvSpPr/>
              <p:nvPr/>
            </p:nvSpPr>
            <p:spPr>
              <a:xfrm>
                <a:off x="6690239" y="3186001"/>
                <a:ext cx="86421" cy="21556"/>
              </a:xfrm>
              <a:custGeom>
                <a:avLst/>
                <a:gdLst/>
                <a:ahLst/>
                <a:cxnLst/>
                <a:rect l="l" t="t" r="r" b="b"/>
                <a:pathLst>
                  <a:path w="1303" h="325" extrusionOk="0">
                    <a:moveTo>
                      <a:pt x="942" y="0"/>
                    </a:moveTo>
                    <a:lnTo>
                      <a:pt x="894" y="126"/>
                    </a:lnTo>
                    <a:cubicBezTo>
                      <a:pt x="894" y="126"/>
                      <a:pt x="692" y="119"/>
                      <a:pt x="459" y="119"/>
                    </a:cubicBezTo>
                    <a:cubicBezTo>
                      <a:pt x="343" y="119"/>
                      <a:pt x="219" y="121"/>
                      <a:pt x="109" y="126"/>
                    </a:cubicBezTo>
                    <a:cubicBezTo>
                      <a:pt x="109" y="126"/>
                      <a:pt x="0" y="325"/>
                      <a:pt x="469" y="325"/>
                    </a:cubicBezTo>
                    <a:cubicBezTo>
                      <a:pt x="618" y="325"/>
                      <a:pt x="826" y="305"/>
                      <a:pt x="1114" y="251"/>
                    </a:cubicBezTo>
                    <a:cubicBezTo>
                      <a:pt x="1271" y="220"/>
                      <a:pt x="1303" y="47"/>
                      <a:pt x="1303" y="47"/>
                    </a:cubicBezTo>
                    <a:lnTo>
                      <a:pt x="942" y="0"/>
                    </a:ln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1080;p55">
                <a:extLst>
                  <a:ext uri="{FF2B5EF4-FFF2-40B4-BE49-F238E27FC236}">
                    <a16:creationId xmlns:a16="http://schemas.microsoft.com/office/drawing/2014/main" id="{BF2C2274-49EB-4906-B58D-61450FC5E118}"/>
                  </a:ext>
                </a:extLst>
              </p:cNvPr>
              <p:cNvSpPr/>
              <p:nvPr/>
            </p:nvSpPr>
            <p:spPr>
              <a:xfrm>
                <a:off x="6851675" y="2831693"/>
                <a:ext cx="359548" cy="192342"/>
              </a:xfrm>
              <a:custGeom>
                <a:avLst/>
                <a:gdLst/>
                <a:ahLst/>
                <a:cxnLst/>
                <a:rect l="l" t="t" r="r" b="b"/>
                <a:pathLst>
                  <a:path w="5421" h="2900" extrusionOk="0">
                    <a:moveTo>
                      <a:pt x="4769" y="1"/>
                    </a:moveTo>
                    <a:cubicBezTo>
                      <a:pt x="4575" y="1"/>
                      <a:pt x="4403" y="158"/>
                      <a:pt x="4258" y="315"/>
                    </a:cubicBezTo>
                    <a:cubicBezTo>
                      <a:pt x="3944" y="613"/>
                      <a:pt x="3614" y="912"/>
                      <a:pt x="3299" y="1226"/>
                    </a:cubicBezTo>
                    <a:cubicBezTo>
                      <a:pt x="3111" y="1414"/>
                      <a:pt x="2922" y="1603"/>
                      <a:pt x="2734" y="1776"/>
                    </a:cubicBezTo>
                    <a:lnTo>
                      <a:pt x="236" y="79"/>
                    </a:lnTo>
                    <a:lnTo>
                      <a:pt x="31" y="252"/>
                    </a:lnTo>
                    <a:cubicBezTo>
                      <a:pt x="0" y="283"/>
                      <a:pt x="581" y="959"/>
                      <a:pt x="629" y="1022"/>
                    </a:cubicBezTo>
                    <a:cubicBezTo>
                      <a:pt x="1068" y="1493"/>
                      <a:pt x="2372" y="2687"/>
                      <a:pt x="2561" y="2813"/>
                    </a:cubicBezTo>
                    <a:cubicBezTo>
                      <a:pt x="2658" y="2865"/>
                      <a:pt x="2737" y="2899"/>
                      <a:pt x="2826" y="2899"/>
                    </a:cubicBezTo>
                    <a:cubicBezTo>
                      <a:pt x="2923" y="2899"/>
                      <a:pt x="3033" y="2857"/>
                      <a:pt x="3189" y="2750"/>
                    </a:cubicBezTo>
                    <a:cubicBezTo>
                      <a:pt x="3252" y="2703"/>
                      <a:pt x="4415" y="1619"/>
                      <a:pt x="4808" y="1226"/>
                    </a:cubicBezTo>
                    <a:cubicBezTo>
                      <a:pt x="5169" y="880"/>
                      <a:pt x="5420" y="315"/>
                      <a:pt x="4949" y="48"/>
                    </a:cubicBezTo>
                    <a:cubicBezTo>
                      <a:pt x="4887" y="15"/>
                      <a:pt x="4827" y="1"/>
                      <a:pt x="4769" y="1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1081;p55">
                <a:extLst>
                  <a:ext uri="{FF2B5EF4-FFF2-40B4-BE49-F238E27FC236}">
                    <a16:creationId xmlns:a16="http://schemas.microsoft.com/office/drawing/2014/main" id="{9ADCA503-D2E0-4ED6-B7FF-7CB6CB0532C9}"/>
                  </a:ext>
                </a:extLst>
              </p:cNvPr>
              <p:cNvSpPr/>
              <p:nvPr/>
            </p:nvSpPr>
            <p:spPr>
              <a:xfrm>
                <a:off x="7103842" y="2594117"/>
                <a:ext cx="46958" cy="64667"/>
              </a:xfrm>
              <a:custGeom>
                <a:avLst/>
                <a:gdLst/>
                <a:ahLst/>
                <a:cxnLst/>
                <a:rect l="l" t="t" r="r" b="b"/>
                <a:pathLst>
                  <a:path w="708" h="975" extrusionOk="0">
                    <a:moveTo>
                      <a:pt x="361" y="0"/>
                    </a:moveTo>
                    <a:cubicBezTo>
                      <a:pt x="173" y="0"/>
                      <a:pt x="0" y="157"/>
                      <a:pt x="0" y="346"/>
                    </a:cubicBezTo>
                    <a:cubicBezTo>
                      <a:pt x="0" y="550"/>
                      <a:pt x="157" y="974"/>
                      <a:pt x="361" y="974"/>
                    </a:cubicBezTo>
                    <a:cubicBezTo>
                      <a:pt x="707" y="974"/>
                      <a:pt x="707" y="550"/>
                      <a:pt x="707" y="346"/>
                    </a:cubicBezTo>
                    <a:cubicBezTo>
                      <a:pt x="707" y="157"/>
                      <a:pt x="550" y="0"/>
                      <a:pt x="361" y="0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1082;p55">
                <a:extLst>
                  <a:ext uri="{FF2B5EF4-FFF2-40B4-BE49-F238E27FC236}">
                    <a16:creationId xmlns:a16="http://schemas.microsoft.com/office/drawing/2014/main" id="{2214C50F-10FE-4548-8092-902D5D820D0B}"/>
                  </a:ext>
                </a:extLst>
              </p:cNvPr>
              <p:cNvSpPr/>
              <p:nvPr/>
            </p:nvSpPr>
            <p:spPr>
              <a:xfrm>
                <a:off x="6980146" y="2545832"/>
                <a:ext cx="32035" cy="48351"/>
              </a:xfrm>
              <a:custGeom>
                <a:avLst/>
                <a:gdLst/>
                <a:ahLst/>
                <a:cxnLst/>
                <a:rect l="l" t="t" r="r" b="b"/>
                <a:pathLst>
                  <a:path w="483" h="729" extrusionOk="0">
                    <a:moveTo>
                      <a:pt x="426" y="1"/>
                    </a:moveTo>
                    <a:cubicBezTo>
                      <a:pt x="296" y="1"/>
                      <a:pt x="0" y="70"/>
                      <a:pt x="137" y="728"/>
                    </a:cubicBezTo>
                    <a:cubicBezTo>
                      <a:pt x="137" y="728"/>
                      <a:pt x="200" y="446"/>
                      <a:pt x="483" y="6"/>
                    </a:cubicBezTo>
                    <a:cubicBezTo>
                      <a:pt x="483" y="6"/>
                      <a:pt x="460" y="1"/>
                      <a:pt x="4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1083;p55">
                <a:extLst>
                  <a:ext uri="{FF2B5EF4-FFF2-40B4-BE49-F238E27FC236}">
                    <a16:creationId xmlns:a16="http://schemas.microsoft.com/office/drawing/2014/main" id="{A48BC24B-75BF-4087-9C87-E90419818950}"/>
                  </a:ext>
                </a:extLst>
              </p:cNvPr>
              <p:cNvSpPr/>
              <p:nvPr/>
            </p:nvSpPr>
            <p:spPr>
              <a:xfrm>
                <a:off x="6989034" y="2492374"/>
                <a:ext cx="390986" cy="527350"/>
              </a:xfrm>
              <a:custGeom>
                <a:avLst/>
                <a:gdLst/>
                <a:ahLst/>
                <a:cxnLst/>
                <a:rect l="l" t="t" r="r" b="b"/>
                <a:pathLst>
                  <a:path w="5895" h="7951" extrusionOk="0">
                    <a:moveTo>
                      <a:pt x="1519" y="1"/>
                    </a:moveTo>
                    <a:cubicBezTo>
                      <a:pt x="0" y="1"/>
                      <a:pt x="160" y="1079"/>
                      <a:pt x="160" y="1079"/>
                    </a:cubicBezTo>
                    <a:cubicBezTo>
                      <a:pt x="160" y="1079"/>
                      <a:pt x="383" y="2148"/>
                      <a:pt x="1260" y="2148"/>
                    </a:cubicBezTo>
                    <a:cubicBezTo>
                      <a:pt x="1425" y="2148"/>
                      <a:pt x="1612" y="2111"/>
                      <a:pt x="1825" y="2021"/>
                    </a:cubicBezTo>
                    <a:cubicBezTo>
                      <a:pt x="1825" y="2021"/>
                      <a:pt x="1696" y="1517"/>
                      <a:pt x="2118" y="1517"/>
                    </a:cubicBezTo>
                    <a:cubicBezTo>
                      <a:pt x="2161" y="1517"/>
                      <a:pt x="2210" y="1523"/>
                      <a:pt x="2265" y="1534"/>
                    </a:cubicBezTo>
                    <a:cubicBezTo>
                      <a:pt x="2265" y="1534"/>
                      <a:pt x="2721" y="1754"/>
                      <a:pt x="2344" y="2508"/>
                    </a:cubicBezTo>
                    <a:cubicBezTo>
                      <a:pt x="1967" y="3262"/>
                      <a:pt x="2281" y="3797"/>
                      <a:pt x="2281" y="3797"/>
                    </a:cubicBezTo>
                    <a:cubicBezTo>
                      <a:pt x="2281" y="3797"/>
                      <a:pt x="569" y="4409"/>
                      <a:pt x="898" y="6248"/>
                    </a:cubicBezTo>
                    <a:cubicBezTo>
                      <a:pt x="1089" y="7309"/>
                      <a:pt x="2337" y="7951"/>
                      <a:pt x="3454" y="7951"/>
                    </a:cubicBezTo>
                    <a:cubicBezTo>
                      <a:pt x="4273" y="7951"/>
                      <a:pt x="5022" y="7606"/>
                      <a:pt x="5235" y="6829"/>
                    </a:cubicBezTo>
                    <a:cubicBezTo>
                      <a:pt x="5894" y="4409"/>
                      <a:pt x="4198" y="3860"/>
                      <a:pt x="4198" y="3860"/>
                    </a:cubicBezTo>
                    <a:cubicBezTo>
                      <a:pt x="4198" y="3860"/>
                      <a:pt x="4481" y="293"/>
                      <a:pt x="1951" y="26"/>
                    </a:cubicBezTo>
                    <a:cubicBezTo>
                      <a:pt x="1794" y="9"/>
                      <a:pt x="1650" y="1"/>
                      <a:pt x="1519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0" name="Google Shape;1084;p55">
              <a:extLst>
                <a:ext uri="{FF2B5EF4-FFF2-40B4-BE49-F238E27FC236}">
                  <a16:creationId xmlns:a16="http://schemas.microsoft.com/office/drawing/2014/main" id="{BAC048F0-3EE4-4EAC-8475-6A65A6DB586F}"/>
                </a:ext>
              </a:extLst>
            </p:cNvPr>
            <p:cNvSpPr/>
            <p:nvPr/>
          </p:nvSpPr>
          <p:spPr>
            <a:xfrm>
              <a:off x="4492700" y="1546874"/>
              <a:ext cx="211200" cy="2112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1085;p55">
              <a:extLst>
                <a:ext uri="{FF2B5EF4-FFF2-40B4-BE49-F238E27FC236}">
                  <a16:creationId xmlns:a16="http://schemas.microsoft.com/office/drawing/2014/main" id="{680C3BDA-2B9E-4A9F-A6A6-8DCD0AFEFC15}"/>
                </a:ext>
              </a:extLst>
            </p:cNvPr>
            <p:cNvSpPr/>
            <p:nvPr/>
          </p:nvSpPr>
          <p:spPr>
            <a:xfrm rot="5400000">
              <a:off x="6708750" y="4121025"/>
              <a:ext cx="202500" cy="1752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1086;p55">
              <a:extLst>
                <a:ext uri="{FF2B5EF4-FFF2-40B4-BE49-F238E27FC236}">
                  <a16:creationId xmlns:a16="http://schemas.microsoft.com/office/drawing/2014/main" id="{F10C1718-6214-46AF-9E59-421206C29474}"/>
                </a:ext>
              </a:extLst>
            </p:cNvPr>
            <p:cNvSpPr/>
            <p:nvPr/>
          </p:nvSpPr>
          <p:spPr>
            <a:xfrm>
              <a:off x="7777865" y="1393427"/>
              <a:ext cx="202500" cy="202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B0F0"/>
                </a:solidFill>
              </a:rPr>
              <a:t>CONTENTS OF THIS TEMPLATE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397" name="Google Shape;397;p38"/>
          <p:cNvSpPr txBox="1">
            <a:spLocks noGrp="1"/>
          </p:cNvSpPr>
          <p:nvPr>
            <p:ph type="body" idx="1"/>
          </p:nvPr>
        </p:nvSpPr>
        <p:spPr>
          <a:xfrm>
            <a:off x="788325" y="1485100"/>
            <a:ext cx="7594800" cy="29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Here’s what you’ll find in this </a:t>
            </a:r>
            <a:r>
              <a:rPr lang="en" sz="1200" b="1" dirty="0">
                <a:solidFill>
                  <a:schemeClr val="accent5"/>
                </a:solidFill>
                <a:uFill>
                  <a:noFill/>
                </a:uFill>
              </a:rPr>
              <a:t>presentation</a:t>
            </a:r>
            <a:r>
              <a:rPr lang="en" sz="1200" dirty="0"/>
              <a:t>: </a:t>
            </a:r>
            <a:endParaRPr sz="12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 dirty="0"/>
              <a:t>A brief description about indoctrination with its objectives.</a:t>
            </a:r>
            <a:endParaRPr sz="1200" b="1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dirty="0">
                <a:solidFill>
                  <a:schemeClr val="tx1">
                    <a:lumMod val="75000"/>
                  </a:schemeClr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Methods on running the online lessons more effectively.</a:t>
            </a:r>
            <a:endParaRPr sz="1200" dirty="0">
              <a:solidFill>
                <a:schemeClr val="tx1">
                  <a:lumMod val="75000"/>
                </a:schemeClr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 dirty="0"/>
              <a:t>Information about the activities that we will do for the betterment of the students.</a:t>
            </a:r>
            <a:endParaRPr sz="12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dirty="0"/>
              <a:t>Details about the resources that we will be providing to the students.</a:t>
            </a:r>
            <a:endParaRPr sz="1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8" name="Google Shape;398;p38"/>
          <p:cNvSpPr txBox="1"/>
          <p:nvPr/>
        </p:nvSpPr>
        <p:spPr>
          <a:xfrm>
            <a:off x="713225" y="4196876"/>
            <a:ext cx="53931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5" name="Google Shape;1195;p59">
            <a:extLst>
              <a:ext uri="{FF2B5EF4-FFF2-40B4-BE49-F238E27FC236}">
                <a16:creationId xmlns:a16="http://schemas.microsoft.com/office/drawing/2014/main" id="{C911773D-CC88-4D67-B5B8-CBF7F3F429B9}"/>
              </a:ext>
            </a:extLst>
          </p:cNvPr>
          <p:cNvGrpSpPr/>
          <p:nvPr/>
        </p:nvGrpSpPr>
        <p:grpSpPr>
          <a:xfrm>
            <a:off x="496706" y="3724400"/>
            <a:ext cx="7576101" cy="524175"/>
            <a:chOff x="780724" y="3724400"/>
            <a:chExt cx="7576101" cy="524175"/>
          </a:xfrm>
        </p:grpSpPr>
        <p:sp>
          <p:nvSpPr>
            <p:cNvPr id="6" name="Google Shape;1196;p59">
              <a:extLst>
                <a:ext uri="{FF2B5EF4-FFF2-40B4-BE49-F238E27FC236}">
                  <a16:creationId xmlns:a16="http://schemas.microsoft.com/office/drawing/2014/main" id="{0BED064D-3B0E-4F13-9B10-904E248B0F27}"/>
                </a:ext>
              </a:extLst>
            </p:cNvPr>
            <p:cNvSpPr/>
            <p:nvPr/>
          </p:nvSpPr>
          <p:spPr>
            <a:xfrm>
              <a:off x="2134225" y="3725075"/>
              <a:ext cx="6222600" cy="5235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1197;p59">
              <a:extLst>
                <a:ext uri="{FF2B5EF4-FFF2-40B4-BE49-F238E27FC236}">
                  <a16:creationId xmlns:a16="http://schemas.microsoft.com/office/drawing/2014/main" id="{0D4A6B21-490D-441D-9757-3A9ECC295D77}"/>
                </a:ext>
              </a:extLst>
            </p:cNvPr>
            <p:cNvSpPr/>
            <p:nvPr/>
          </p:nvSpPr>
          <p:spPr>
            <a:xfrm>
              <a:off x="1456575" y="3731979"/>
              <a:ext cx="510900" cy="5109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198;p59">
              <a:extLst>
                <a:ext uri="{FF2B5EF4-FFF2-40B4-BE49-F238E27FC236}">
                  <a16:creationId xmlns:a16="http://schemas.microsoft.com/office/drawing/2014/main" id="{6B137D5E-DB3A-4BB7-B3D0-1A43CF1BE4A9}"/>
                </a:ext>
              </a:extLst>
            </p:cNvPr>
            <p:cNvSpPr/>
            <p:nvPr/>
          </p:nvSpPr>
          <p:spPr>
            <a:xfrm>
              <a:off x="780724" y="3724400"/>
              <a:ext cx="524100" cy="5241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56"/>
          <p:cNvSpPr txBox="1">
            <a:spLocks noGrp="1"/>
          </p:cNvSpPr>
          <p:nvPr>
            <p:ph type="title"/>
          </p:nvPr>
        </p:nvSpPr>
        <p:spPr>
          <a:xfrm>
            <a:off x="787200" y="749607"/>
            <a:ext cx="759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TOWARDS   BRILLIENCE</a:t>
            </a:r>
            <a:endParaRPr dirty="0"/>
          </a:p>
        </p:txBody>
      </p:sp>
      <p:grpSp>
        <p:nvGrpSpPr>
          <p:cNvPr id="1093" name="Google Shape;1093;p56"/>
          <p:cNvGrpSpPr/>
          <p:nvPr/>
        </p:nvGrpSpPr>
        <p:grpSpPr>
          <a:xfrm>
            <a:off x="787200" y="807750"/>
            <a:ext cx="610939" cy="710407"/>
            <a:chOff x="787200" y="807750"/>
            <a:chExt cx="610939" cy="710407"/>
          </a:xfrm>
        </p:grpSpPr>
        <p:grpSp>
          <p:nvGrpSpPr>
            <p:cNvPr id="1094" name="Google Shape;1094;p56"/>
            <p:cNvGrpSpPr/>
            <p:nvPr/>
          </p:nvGrpSpPr>
          <p:grpSpPr>
            <a:xfrm>
              <a:off x="787200" y="807750"/>
              <a:ext cx="610850" cy="350100"/>
              <a:chOff x="787200" y="807750"/>
              <a:chExt cx="610850" cy="350100"/>
            </a:xfrm>
          </p:grpSpPr>
          <p:sp>
            <p:nvSpPr>
              <p:cNvPr id="1095" name="Google Shape;1095;p56"/>
              <p:cNvSpPr/>
              <p:nvPr/>
            </p:nvSpPr>
            <p:spPr>
              <a:xfrm>
                <a:off x="787200" y="893250"/>
                <a:ext cx="264600" cy="2646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56"/>
              <p:cNvSpPr/>
              <p:nvPr/>
            </p:nvSpPr>
            <p:spPr>
              <a:xfrm>
                <a:off x="1230650" y="807750"/>
                <a:ext cx="167400" cy="167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97" name="Google Shape;1097;p56"/>
            <p:cNvSpPr/>
            <p:nvPr/>
          </p:nvSpPr>
          <p:spPr>
            <a:xfrm>
              <a:off x="1104139" y="1224157"/>
              <a:ext cx="294000" cy="294000"/>
            </a:xfrm>
            <a:prstGeom prst="diamond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8" name="Google Shape;1098;p56"/>
          <p:cNvGrpSpPr/>
          <p:nvPr/>
        </p:nvGrpSpPr>
        <p:grpSpPr>
          <a:xfrm>
            <a:off x="7746875" y="852550"/>
            <a:ext cx="779262" cy="720699"/>
            <a:chOff x="7746875" y="852550"/>
            <a:chExt cx="779262" cy="720699"/>
          </a:xfrm>
        </p:grpSpPr>
        <p:sp>
          <p:nvSpPr>
            <p:cNvPr id="1099" name="Google Shape;1099;p56"/>
            <p:cNvSpPr/>
            <p:nvPr/>
          </p:nvSpPr>
          <p:spPr>
            <a:xfrm rot="2700000">
              <a:off x="8064706" y="1111818"/>
              <a:ext cx="382262" cy="382262"/>
            </a:xfrm>
            <a:prstGeom prst="diamond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56"/>
            <p:cNvSpPr/>
            <p:nvPr/>
          </p:nvSpPr>
          <p:spPr>
            <a:xfrm>
              <a:off x="7746875" y="852550"/>
              <a:ext cx="268500" cy="26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5704;p74">
            <a:extLst>
              <a:ext uri="{FF2B5EF4-FFF2-40B4-BE49-F238E27FC236}">
                <a16:creationId xmlns:a16="http://schemas.microsoft.com/office/drawing/2014/main" id="{E44F0B32-83FB-4E96-9CA9-6B9428A51F22}"/>
              </a:ext>
            </a:extLst>
          </p:cNvPr>
          <p:cNvGrpSpPr/>
          <p:nvPr/>
        </p:nvGrpSpPr>
        <p:grpSpPr>
          <a:xfrm>
            <a:off x="625399" y="1518157"/>
            <a:ext cx="7360137" cy="2956435"/>
            <a:chOff x="706212" y="3603974"/>
            <a:chExt cx="1387454" cy="684423"/>
          </a:xfrm>
        </p:grpSpPr>
        <p:grpSp>
          <p:nvGrpSpPr>
            <p:cNvPr id="14" name="Google Shape;5705;p74">
              <a:extLst>
                <a:ext uri="{FF2B5EF4-FFF2-40B4-BE49-F238E27FC236}">
                  <a16:creationId xmlns:a16="http://schemas.microsoft.com/office/drawing/2014/main" id="{B723CD70-9429-4D01-85E4-A688C3D433FE}"/>
                </a:ext>
              </a:extLst>
            </p:cNvPr>
            <p:cNvGrpSpPr/>
            <p:nvPr/>
          </p:nvGrpSpPr>
          <p:grpSpPr>
            <a:xfrm>
              <a:off x="1289102" y="3823629"/>
              <a:ext cx="240442" cy="250435"/>
              <a:chOff x="-165066" y="3843615"/>
              <a:chExt cx="221259" cy="230455"/>
            </a:xfrm>
          </p:grpSpPr>
          <p:sp>
            <p:nvSpPr>
              <p:cNvPr id="80" name="Google Shape;5706;p74">
                <a:extLst>
                  <a:ext uri="{FF2B5EF4-FFF2-40B4-BE49-F238E27FC236}">
                    <a16:creationId xmlns:a16="http://schemas.microsoft.com/office/drawing/2014/main" id="{4B7C53E5-CFC1-4A76-9516-A0DA53C42CD9}"/>
                  </a:ext>
                </a:extLst>
              </p:cNvPr>
              <p:cNvSpPr/>
              <p:nvPr/>
            </p:nvSpPr>
            <p:spPr>
              <a:xfrm>
                <a:off x="-165066" y="3843615"/>
                <a:ext cx="106189" cy="230455"/>
              </a:xfrm>
              <a:custGeom>
                <a:avLst/>
                <a:gdLst/>
                <a:ahLst/>
                <a:cxnLst/>
                <a:rect l="l" t="t" r="r" b="b"/>
                <a:pathLst>
                  <a:path w="9076" h="19697" extrusionOk="0">
                    <a:moveTo>
                      <a:pt x="7950" y="0"/>
                    </a:moveTo>
                    <a:cubicBezTo>
                      <a:pt x="7325" y="0"/>
                      <a:pt x="7031" y="353"/>
                      <a:pt x="6905" y="861"/>
                    </a:cubicBezTo>
                    <a:cubicBezTo>
                      <a:pt x="6789" y="843"/>
                      <a:pt x="6673" y="834"/>
                      <a:pt x="6560" y="834"/>
                    </a:cubicBezTo>
                    <a:cubicBezTo>
                      <a:pt x="5374" y="834"/>
                      <a:pt x="4369" y="1804"/>
                      <a:pt x="4378" y="3035"/>
                    </a:cubicBezTo>
                    <a:cubicBezTo>
                      <a:pt x="4378" y="3093"/>
                      <a:pt x="4384" y="3152"/>
                      <a:pt x="4388" y="3210"/>
                    </a:cubicBezTo>
                    <a:cubicBezTo>
                      <a:pt x="4095" y="3091"/>
                      <a:pt x="3789" y="3034"/>
                      <a:pt x="3486" y="3034"/>
                    </a:cubicBezTo>
                    <a:cubicBezTo>
                      <a:pt x="2814" y="3034"/>
                      <a:pt x="2155" y="3317"/>
                      <a:pt x="1689" y="3841"/>
                    </a:cubicBezTo>
                    <a:cubicBezTo>
                      <a:pt x="1013" y="4601"/>
                      <a:pt x="893" y="5704"/>
                      <a:pt x="1385" y="6594"/>
                    </a:cubicBezTo>
                    <a:cubicBezTo>
                      <a:pt x="0" y="7697"/>
                      <a:pt x="117" y="9839"/>
                      <a:pt x="1618" y="10780"/>
                    </a:cubicBezTo>
                    <a:cubicBezTo>
                      <a:pt x="664" y="11961"/>
                      <a:pt x="1036" y="13721"/>
                      <a:pt x="2388" y="14417"/>
                    </a:cubicBezTo>
                    <a:cubicBezTo>
                      <a:pt x="2375" y="14508"/>
                      <a:pt x="2372" y="14595"/>
                      <a:pt x="2372" y="14685"/>
                    </a:cubicBezTo>
                    <a:cubicBezTo>
                      <a:pt x="2372" y="15776"/>
                      <a:pt x="3106" y="16727"/>
                      <a:pt x="4161" y="17002"/>
                    </a:cubicBezTo>
                    <a:cubicBezTo>
                      <a:pt x="4473" y="17901"/>
                      <a:pt x="5317" y="18472"/>
                      <a:pt x="6226" y="18472"/>
                    </a:cubicBezTo>
                    <a:cubicBezTo>
                      <a:pt x="6429" y="18472"/>
                      <a:pt x="6635" y="18443"/>
                      <a:pt x="6840" y="18383"/>
                    </a:cubicBezTo>
                    <a:cubicBezTo>
                      <a:pt x="6888" y="19128"/>
                      <a:pt x="7157" y="19697"/>
                      <a:pt x="7953" y="19697"/>
                    </a:cubicBezTo>
                    <a:cubicBezTo>
                      <a:pt x="9074" y="19697"/>
                      <a:pt x="9059" y="18730"/>
                      <a:pt x="9075" y="18730"/>
                    </a:cubicBezTo>
                    <a:cubicBezTo>
                      <a:pt x="9075" y="18730"/>
                      <a:pt x="9075" y="18730"/>
                      <a:pt x="9075" y="18730"/>
                    </a:cubicBezTo>
                    <a:cubicBezTo>
                      <a:pt x="9072" y="18726"/>
                      <a:pt x="9046" y="1055"/>
                      <a:pt x="9033" y="1055"/>
                    </a:cubicBezTo>
                    <a:cubicBezTo>
                      <a:pt x="9033" y="1055"/>
                      <a:pt x="9033" y="1055"/>
                      <a:pt x="9033" y="1055"/>
                    </a:cubicBezTo>
                    <a:cubicBezTo>
                      <a:pt x="9014" y="919"/>
                      <a:pt x="8982" y="790"/>
                      <a:pt x="8936" y="660"/>
                    </a:cubicBezTo>
                    <a:cubicBezTo>
                      <a:pt x="8784" y="259"/>
                      <a:pt x="8490" y="0"/>
                      <a:pt x="7950" y="0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5707;p74">
                <a:extLst>
                  <a:ext uri="{FF2B5EF4-FFF2-40B4-BE49-F238E27FC236}">
                    <a16:creationId xmlns:a16="http://schemas.microsoft.com/office/drawing/2014/main" id="{4507C1D1-3073-4F34-9A36-F01CFAEE320B}"/>
                  </a:ext>
                </a:extLst>
              </p:cNvPr>
              <p:cNvSpPr/>
              <p:nvPr/>
            </p:nvSpPr>
            <p:spPr>
              <a:xfrm>
                <a:off x="-100985" y="3906105"/>
                <a:ext cx="41804" cy="52708"/>
              </a:xfrm>
              <a:custGeom>
                <a:avLst/>
                <a:gdLst/>
                <a:ahLst/>
                <a:cxnLst/>
                <a:rect l="l" t="t" r="r" b="b"/>
                <a:pathLst>
                  <a:path w="3573" h="4505" fill="none" extrusionOk="0">
                    <a:moveTo>
                      <a:pt x="3573" y="1"/>
                    </a:moveTo>
                    <a:cubicBezTo>
                      <a:pt x="3573" y="1"/>
                      <a:pt x="1" y="221"/>
                      <a:pt x="997" y="4504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5708;p74">
                <a:extLst>
                  <a:ext uri="{FF2B5EF4-FFF2-40B4-BE49-F238E27FC236}">
                    <a16:creationId xmlns:a16="http://schemas.microsoft.com/office/drawing/2014/main" id="{D1868661-F457-46EC-80CC-F8A8063DDDDA}"/>
                  </a:ext>
                </a:extLst>
              </p:cNvPr>
              <p:cNvSpPr/>
              <p:nvPr/>
            </p:nvSpPr>
            <p:spPr>
              <a:xfrm>
                <a:off x="-86594" y="3875146"/>
                <a:ext cx="27296" cy="25717"/>
              </a:xfrm>
              <a:custGeom>
                <a:avLst/>
                <a:gdLst/>
                <a:ahLst/>
                <a:cxnLst/>
                <a:rect l="l" t="t" r="r" b="b"/>
                <a:pathLst>
                  <a:path w="2333" h="2198" fill="none" extrusionOk="0">
                    <a:moveTo>
                      <a:pt x="0" y="696"/>
                    </a:moveTo>
                    <a:cubicBezTo>
                      <a:pt x="0" y="696"/>
                      <a:pt x="2333" y="0"/>
                      <a:pt x="2333" y="2197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5709;p74">
                <a:extLst>
                  <a:ext uri="{FF2B5EF4-FFF2-40B4-BE49-F238E27FC236}">
                    <a16:creationId xmlns:a16="http://schemas.microsoft.com/office/drawing/2014/main" id="{B7A9C833-543C-425D-B15D-11E3B4CDCFE8}"/>
                  </a:ext>
                </a:extLst>
              </p:cNvPr>
              <p:cNvSpPr/>
              <p:nvPr/>
            </p:nvSpPr>
            <p:spPr>
              <a:xfrm>
                <a:off x="-113855" y="3879078"/>
                <a:ext cx="8986" cy="21785"/>
              </a:xfrm>
              <a:custGeom>
                <a:avLst/>
                <a:gdLst/>
                <a:ahLst/>
                <a:cxnLst/>
                <a:rect l="l" t="t" r="r" b="b"/>
                <a:pathLst>
                  <a:path w="768" h="1862" fill="none" extrusionOk="0">
                    <a:moveTo>
                      <a:pt x="1" y="1"/>
                    </a:moveTo>
                    <a:cubicBezTo>
                      <a:pt x="1" y="1"/>
                      <a:pt x="1" y="1056"/>
                      <a:pt x="768" y="1861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5710;p74">
                <a:extLst>
                  <a:ext uri="{FF2B5EF4-FFF2-40B4-BE49-F238E27FC236}">
                    <a16:creationId xmlns:a16="http://schemas.microsoft.com/office/drawing/2014/main" id="{4AA76ECF-FCD7-4455-8F1D-56841B0C157C}"/>
                  </a:ext>
                </a:extLst>
              </p:cNvPr>
              <p:cNvSpPr/>
              <p:nvPr/>
            </p:nvSpPr>
            <p:spPr>
              <a:xfrm>
                <a:off x="-148861" y="3908679"/>
                <a:ext cx="53340" cy="15538"/>
              </a:xfrm>
              <a:custGeom>
                <a:avLst/>
                <a:gdLst/>
                <a:ahLst/>
                <a:cxnLst/>
                <a:rect l="l" t="t" r="r" b="b"/>
                <a:pathLst>
                  <a:path w="4559" h="1328" fill="none" extrusionOk="0">
                    <a:moveTo>
                      <a:pt x="0" y="1030"/>
                    </a:moveTo>
                    <a:cubicBezTo>
                      <a:pt x="1301" y="1"/>
                      <a:pt x="2559" y="1327"/>
                      <a:pt x="2559" y="1327"/>
                    </a:cubicBezTo>
                    <a:cubicBezTo>
                      <a:pt x="2559" y="1327"/>
                      <a:pt x="2828" y="150"/>
                      <a:pt x="4559" y="642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5711;p74">
                <a:extLst>
                  <a:ext uri="{FF2B5EF4-FFF2-40B4-BE49-F238E27FC236}">
                    <a16:creationId xmlns:a16="http://schemas.microsoft.com/office/drawing/2014/main" id="{4DD23F96-C09A-4F0C-98D2-894B521D6802}"/>
                  </a:ext>
                </a:extLst>
              </p:cNvPr>
              <p:cNvSpPr/>
              <p:nvPr/>
            </p:nvSpPr>
            <p:spPr>
              <a:xfrm>
                <a:off x="-137430" y="3963493"/>
                <a:ext cx="28092" cy="51948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4440" fill="none" extrusionOk="0">
                    <a:moveTo>
                      <a:pt x="10" y="4439"/>
                    </a:moveTo>
                    <a:cubicBezTo>
                      <a:pt x="10" y="4439"/>
                      <a:pt x="0" y="2220"/>
                      <a:pt x="1718" y="2437"/>
                    </a:cubicBezTo>
                    <a:cubicBezTo>
                      <a:pt x="1718" y="2437"/>
                      <a:pt x="828" y="1217"/>
                      <a:pt x="2401" y="1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5712;p74">
                <a:extLst>
                  <a:ext uri="{FF2B5EF4-FFF2-40B4-BE49-F238E27FC236}">
                    <a16:creationId xmlns:a16="http://schemas.microsoft.com/office/drawing/2014/main" id="{EE4B205C-6DE0-4A07-9FB9-63D83CC4984A}"/>
                  </a:ext>
                </a:extLst>
              </p:cNvPr>
              <p:cNvSpPr/>
              <p:nvPr/>
            </p:nvSpPr>
            <p:spPr>
              <a:xfrm>
                <a:off x="-122021" y="4015429"/>
                <a:ext cx="12461" cy="32374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767" fill="none" extrusionOk="0">
                    <a:moveTo>
                      <a:pt x="1064" y="0"/>
                    </a:moveTo>
                    <a:cubicBezTo>
                      <a:pt x="1064" y="0"/>
                      <a:pt x="0" y="1146"/>
                      <a:pt x="702" y="2767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5713;p74">
                <a:extLst>
                  <a:ext uri="{FF2B5EF4-FFF2-40B4-BE49-F238E27FC236}">
                    <a16:creationId xmlns:a16="http://schemas.microsoft.com/office/drawing/2014/main" id="{7AA05EB4-1F8D-4E27-B9DC-E9640FC95571}"/>
                  </a:ext>
                </a:extLst>
              </p:cNvPr>
              <p:cNvSpPr/>
              <p:nvPr/>
            </p:nvSpPr>
            <p:spPr>
              <a:xfrm>
                <a:off x="-95533" y="4013124"/>
                <a:ext cx="36235" cy="21739"/>
              </a:xfrm>
              <a:custGeom>
                <a:avLst/>
                <a:gdLst/>
                <a:ahLst/>
                <a:cxnLst/>
                <a:rect l="l" t="t" r="r" b="b"/>
                <a:pathLst>
                  <a:path w="3097" h="1858" fill="none" extrusionOk="0">
                    <a:moveTo>
                      <a:pt x="3097" y="197"/>
                    </a:moveTo>
                    <a:cubicBezTo>
                      <a:pt x="1463" y="0"/>
                      <a:pt x="764" y="1579"/>
                      <a:pt x="764" y="1579"/>
                    </a:cubicBezTo>
                    <a:cubicBezTo>
                      <a:pt x="764" y="1579"/>
                      <a:pt x="334" y="1391"/>
                      <a:pt x="1" y="1857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5714;p74">
                <a:extLst>
                  <a:ext uri="{FF2B5EF4-FFF2-40B4-BE49-F238E27FC236}">
                    <a16:creationId xmlns:a16="http://schemas.microsoft.com/office/drawing/2014/main" id="{A9D358C6-CAA8-4626-A8D0-0D1A450E3261}"/>
                  </a:ext>
                </a:extLst>
              </p:cNvPr>
              <p:cNvSpPr/>
              <p:nvPr/>
            </p:nvSpPr>
            <p:spPr>
              <a:xfrm>
                <a:off x="-123355" y="3941357"/>
                <a:ext cx="32000" cy="17913"/>
              </a:xfrm>
              <a:custGeom>
                <a:avLst/>
                <a:gdLst/>
                <a:ahLst/>
                <a:cxnLst/>
                <a:rect l="l" t="t" r="r" b="b"/>
                <a:pathLst>
                  <a:path w="2735" h="1531" fill="none" extrusionOk="0">
                    <a:moveTo>
                      <a:pt x="2735" y="0"/>
                    </a:moveTo>
                    <a:cubicBezTo>
                      <a:pt x="2735" y="0"/>
                      <a:pt x="1085" y="1530"/>
                      <a:pt x="1" y="0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5715;p74">
                <a:extLst>
                  <a:ext uri="{FF2B5EF4-FFF2-40B4-BE49-F238E27FC236}">
                    <a16:creationId xmlns:a16="http://schemas.microsoft.com/office/drawing/2014/main" id="{C43C382B-E429-446C-8830-D11CAED6ABCD}"/>
                  </a:ext>
                </a:extLst>
              </p:cNvPr>
              <p:cNvSpPr/>
              <p:nvPr/>
            </p:nvSpPr>
            <p:spPr>
              <a:xfrm>
                <a:off x="-91367" y="3973672"/>
                <a:ext cx="32070" cy="15807"/>
              </a:xfrm>
              <a:custGeom>
                <a:avLst/>
                <a:gdLst/>
                <a:ahLst/>
                <a:cxnLst/>
                <a:rect l="l" t="t" r="r" b="b"/>
                <a:pathLst>
                  <a:path w="2741" h="1351" fill="none" extrusionOk="0">
                    <a:moveTo>
                      <a:pt x="1" y="434"/>
                    </a:moveTo>
                    <a:cubicBezTo>
                      <a:pt x="1" y="434"/>
                      <a:pt x="1709" y="1"/>
                      <a:pt x="2741" y="1350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5716;p74">
                <a:extLst>
                  <a:ext uri="{FF2B5EF4-FFF2-40B4-BE49-F238E27FC236}">
                    <a16:creationId xmlns:a16="http://schemas.microsoft.com/office/drawing/2014/main" id="{5AF3580F-6C00-4F07-B352-87D8D8F2E138}"/>
                  </a:ext>
                </a:extLst>
              </p:cNvPr>
              <p:cNvSpPr/>
              <p:nvPr/>
            </p:nvSpPr>
            <p:spPr>
              <a:xfrm>
                <a:off x="-49996" y="3843615"/>
                <a:ext cx="106189" cy="230455"/>
              </a:xfrm>
              <a:custGeom>
                <a:avLst/>
                <a:gdLst/>
                <a:ahLst/>
                <a:cxnLst/>
                <a:rect l="l" t="t" r="r" b="b"/>
                <a:pathLst>
                  <a:path w="9076" h="19697" extrusionOk="0">
                    <a:moveTo>
                      <a:pt x="1127" y="0"/>
                    </a:moveTo>
                    <a:cubicBezTo>
                      <a:pt x="586" y="0"/>
                      <a:pt x="292" y="259"/>
                      <a:pt x="140" y="660"/>
                    </a:cubicBezTo>
                    <a:cubicBezTo>
                      <a:pt x="95" y="790"/>
                      <a:pt x="62" y="919"/>
                      <a:pt x="43" y="1055"/>
                    </a:cubicBezTo>
                    <a:cubicBezTo>
                      <a:pt x="43" y="1055"/>
                      <a:pt x="43" y="1055"/>
                      <a:pt x="43" y="1055"/>
                    </a:cubicBezTo>
                    <a:cubicBezTo>
                      <a:pt x="30" y="1055"/>
                      <a:pt x="4" y="18726"/>
                      <a:pt x="1" y="18730"/>
                    </a:cubicBezTo>
                    <a:cubicBezTo>
                      <a:pt x="1" y="18730"/>
                      <a:pt x="1" y="18730"/>
                      <a:pt x="1" y="18730"/>
                    </a:cubicBezTo>
                    <a:cubicBezTo>
                      <a:pt x="17" y="18730"/>
                      <a:pt x="3" y="19697"/>
                      <a:pt x="1123" y="19697"/>
                    </a:cubicBezTo>
                    <a:cubicBezTo>
                      <a:pt x="1919" y="19697"/>
                      <a:pt x="2188" y="19128"/>
                      <a:pt x="2236" y="18383"/>
                    </a:cubicBezTo>
                    <a:cubicBezTo>
                      <a:pt x="2441" y="18443"/>
                      <a:pt x="2647" y="18472"/>
                      <a:pt x="2850" y="18472"/>
                    </a:cubicBezTo>
                    <a:cubicBezTo>
                      <a:pt x="3758" y="18472"/>
                      <a:pt x="4600" y="17901"/>
                      <a:pt x="4915" y="17002"/>
                    </a:cubicBezTo>
                    <a:cubicBezTo>
                      <a:pt x="5970" y="16727"/>
                      <a:pt x="6704" y="15776"/>
                      <a:pt x="6704" y="14685"/>
                    </a:cubicBezTo>
                    <a:cubicBezTo>
                      <a:pt x="6704" y="14595"/>
                      <a:pt x="6698" y="14508"/>
                      <a:pt x="6688" y="14417"/>
                    </a:cubicBezTo>
                    <a:cubicBezTo>
                      <a:pt x="8040" y="13725"/>
                      <a:pt x="8412" y="11961"/>
                      <a:pt x="7458" y="10780"/>
                    </a:cubicBezTo>
                    <a:cubicBezTo>
                      <a:pt x="8956" y="9839"/>
                      <a:pt x="9076" y="7697"/>
                      <a:pt x="7691" y="6594"/>
                    </a:cubicBezTo>
                    <a:cubicBezTo>
                      <a:pt x="8183" y="5704"/>
                      <a:pt x="8060" y="4601"/>
                      <a:pt x="7387" y="3841"/>
                    </a:cubicBezTo>
                    <a:cubicBezTo>
                      <a:pt x="6921" y="3315"/>
                      <a:pt x="6264" y="3033"/>
                      <a:pt x="5593" y="3033"/>
                    </a:cubicBezTo>
                    <a:cubicBezTo>
                      <a:pt x="5289" y="3033"/>
                      <a:pt x="4982" y="3091"/>
                      <a:pt x="4689" y="3210"/>
                    </a:cubicBezTo>
                    <a:cubicBezTo>
                      <a:pt x="4692" y="3152"/>
                      <a:pt x="4695" y="3093"/>
                      <a:pt x="4695" y="3035"/>
                    </a:cubicBezTo>
                    <a:cubicBezTo>
                      <a:pt x="4704" y="1804"/>
                      <a:pt x="3702" y="834"/>
                      <a:pt x="2514" y="834"/>
                    </a:cubicBezTo>
                    <a:cubicBezTo>
                      <a:pt x="2400" y="834"/>
                      <a:pt x="2285" y="843"/>
                      <a:pt x="2168" y="861"/>
                    </a:cubicBezTo>
                    <a:cubicBezTo>
                      <a:pt x="2045" y="353"/>
                      <a:pt x="1751" y="0"/>
                      <a:pt x="112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5717;p74">
                <a:extLst>
                  <a:ext uri="{FF2B5EF4-FFF2-40B4-BE49-F238E27FC236}">
                    <a16:creationId xmlns:a16="http://schemas.microsoft.com/office/drawing/2014/main" id="{F4F3C8A9-A000-4539-AF7B-028F945814CA}"/>
                  </a:ext>
                </a:extLst>
              </p:cNvPr>
              <p:cNvSpPr/>
              <p:nvPr/>
            </p:nvSpPr>
            <p:spPr>
              <a:xfrm>
                <a:off x="-49692" y="3906105"/>
                <a:ext cx="41804" cy="52708"/>
              </a:xfrm>
              <a:custGeom>
                <a:avLst/>
                <a:gdLst/>
                <a:ahLst/>
                <a:cxnLst/>
                <a:rect l="l" t="t" r="r" b="b"/>
                <a:pathLst>
                  <a:path w="3573" h="4505" fill="none" extrusionOk="0">
                    <a:moveTo>
                      <a:pt x="1" y="1"/>
                    </a:moveTo>
                    <a:cubicBezTo>
                      <a:pt x="1" y="1"/>
                      <a:pt x="3572" y="221"/>
                      <a:pt x="2573" y="4504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5718;p74">
                <a:extLst>
                  <a:ext uri="{FF2B5EF4-FFF2-40B4-BE49-F238E27FC236}">
                    <a16:creationId xmlns:a16="http://schemas.microsoft.com/office/drawing/2014/main" id="{208631FE-0EE3-45A3-8D0D-3E1554798CA4}"/>
                  </a:ext>
                </a:extLst>
              </p:cNvPr>
              <p:cNvSpPr/>
              <p:nvPr/>
            </p:nvSpPr>
            <p:spPr>
              <a:xfrm>
                <a:off x="-49575" y="3875146"/>
                <a:ext cx="27261" cy="25717"/>
              </a:xfrm>
              <a:custGeom>
                <a:avLst/>
                <a:gdLst/>
                <a:ahLst/>
                <a:cxnLst/>
                <a:rect l="l" t="t" r="r" b="b"/>
                <a:pathLst>
                  <a:path w="2330" h="2198" fill="none" extrusionOk="0">
                    <a:moveTo>
                      <a:pt x="2330" y="696"/>
                    </a:moveTo>
                    <a:cubicBezTo>
                      <a:pt x="2330" y="696"/>
                      <a:pt x="0" y="0"/>
                      <a:pt x="0" y="2197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5719;p74">
                <a:extLst>
                  <a:ext uri="{FF2B5EF4-FFF2-40B4-BE49-F238E27FC236}">
                    <a16:creationId xmlns:a16="http://schemas.microsoft.com/office/drawing/2014/main" id="{4A3D84EF-F22A-4D53-B699-43039C773623}"/>
                  </a:ext>
                </a:extLst>
              </p:cNvPr>
              <p:cNvSpPr/>
              <p:nvPr/>
            </p:nvSpPr>
            <p:spPr>
              <a:xfrm>
                <a:off x="-4003" y="3879078"/>
                <a:ext cx="8986" cy="21785"/>
              </a:xfrm>
              <a:custGeom>
                <a:avLst/>
                <a:gdLst/>
                <a:ahLst/>
                <a:cxnLst/>
                <a:rect l="l" t="t" r="r" b="b"/>
                <a:pathLst>
                  <a:path w="768" h="1862" fill="none" extrusionOk="0">
                    <a:moveTo>
                      <a:pt x="767" y="1"/>
                    </a:moveTo>
                    <a:cubicBezTo>
                      <a:pt x="767" y="1"/>
                      <a:pt x="767" y="1056"/>
                      <a:pt x="1" y="1861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5720;p74">
                <a:extLst>
                  <a:ext uri="{FF2B5EF4-FFF2-40B4-BE49-F238E27FC236}">
                    <a16:creationId xmlns:a16="http://schemas.microsoft.com/office/drawing/2014/main" id="{85A45225-EB28-4899-81B5-0BE9DC296B1B}"/>
                  </a:ext>
                </a:extLst>
              </p:cNvPr>
              <p:cNvSpPr/>
              <p:nvPr/>
            </p:nvSpPr>
            <p:spPr>
              <a:xfrm>
                <a:off x="-13352" y="3908679"/>
                <a:ext cx="53352" cy="15538"/>
              </a:xfrm>
              <a:custGeom>
                <a:avLst/>
                <a:gdLst/>
                <a:ahLst/>
                <a:cxnLst/>
                <a:rect l="l" t="t" r="r" b="b"/>
                <a:pathLst>
                  <a:path w="4560" h="1328" fill="none" extrusionOk="0">
                    <a:moveTo>
                      <a:pt x="4559" y="1030"/>
                    </a:moveTo>
                    <a:cubicBezTo>
                      <a:pt x="3258" y="1"/>
                      <a:pt x="1997" y="1327"/>
                      <a:pt x="1997" y="1327"/>
                    </a:cubicBezTo>
                    <a:cubicBezTo>
                      <a:pt x="1997" y="1327"/>
                      <a:pt x="1731" y="150"/>
                      <a:pt x="1" y="642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5721;p74">
                <a:extLst>
                  <a:ext uri="{FF2B5EF4-FFF2-40B4-BE49-F238E27FC236}">
                    <a16:creationId xmlns:a16="http://schemas.microsoft.com/office/drawing/2014/main" id="{520CD0B5-D2BF-4B71-B418-44458B01D1FD}"/>
                  </a:ext>
                </a:extLst>
              </p:cNvPr>
              <p:cNvSpPr/>
              <p:nvPr/>
            </p:nvSpPr>
            <p:spPr>
              <a:xfrm>
                <a:off x="466" y="3963493"/>
                <a:ext cx="28092" cy="51948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4440" fill="none" extrusionOk="0">
                    <a:moveTo>
                      <a:pt x="2391" y="4439"/>
                    </a:moveTo>
                    <a:cubicBezTo>
                      <a:pt x="2391" y="4439"/>
                      <a:pt x="2401" y="2220"/>
                      <a:pt x="683" y="2437"/>
                    </a:cubicBezTo>
                    <a:cubicBezTo>
                      <a:pt x="683" y="2437"/>
                      <a:pt x="1573" y="1217"/>
                      <a:pt x="0" y="1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5722;p74">
                <a:extLst>
                  <a:ext uri="{FF2B5EF4-FFF2-40B4-BE49-F238E27FC236}">
                    <a16:creationId xmlns:a16="http://schemas.microsoft.com/office/drawing/2014/main" id="{FA55CF97-890B-4DC1-ADAB-C77B28C157C5}"/>
                  </a:ext>
                </a:extLst>
              </p:cNvPr>
              <p:cNvSpPr/>
              <p:nvPr/>
            </p:nvSpPr>
            <p:spPr>
              <a:xfrm>
                <a:off x="688" y="4015429"/>
                <a:ext cx="12472" cy="32374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2767" fill="none" extrusionOk="0">
                    <a:moveTo>
                      <a:pt x="1" y="0"/>
                    </a:moveTo>
                    <a:cubicBezTo>
                      <a:pt x="1" y="0"/>
                      <a:pt x="1065" y="1146"/>
                      <a:pt x="363" y="2767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5723;p74">
                <a:extLst>
                  <a:ext uri="{FF2B5EF4-FFF2-40B4-BE49-F238E27FC236}">
                    <a16:creationId xmlns:a16="http://schemas.microsoft.com/office/drawing/2014/main" id="{86384DF6-FBFC-48A9-8863-B142B4A57F34}"/>
                  </a:ext>
                </a:extLst>
              </p:cNvPr>
              <p:cNvSpPr/>
              <p:nvPr/>
            </p:nvSpPr>
            <p:spPr>
              <a:xfrm>
                <a:off x="-49575" y="4013124"/>
                <a:ext cx="36235" cy="21739"/>
              </a:xfrm>
              <a:custGeom>
                <a:avLst/>
                <a:gdLst/>
                <a:ahLst/>
                <a:cxnLst/>
                <a:rect l="l" t="t" r="r" b="b"/>
                <a:pathLst>
                  <a:path w="3097" h="1858" fill="none" extrusionOk="0">
                    <a:moveTo>
                      <a:pt x="0" y="197"/>
                    </a:moveTo>
                    <a:cubicBezTo>
                      <a:pt x="1631" y="0"/>
                      <a:pt x="2330" y="1579"/>
                      <a:pt x="2330" y="1579"/>
                    </a:cubicBezTo>
                    <a:cubicBezTo>
                      <a:pt x="2330" y="1579"/>
                      <a:pt x="2763" y="1391"/>
                      <a:pt x="3097" y="1857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5724;p74">
                <a:extLst>
                  <a:ext uri="{FF2B5EF4-FFF2-40B4-BE49-F238E27FC236}">
                    <a16:creationId xmlns:a16="http://schemas.microsoft.com/office/drawing/2014/main" id="{5910BB2E-E834-4A0D-8224-F90CA5F5BC38}"/>
                  </a:ext>
                </a:extLst>
              </p:cNvPr>
              <p:cNvSpPr/>
              <p:nvPr/>
            </p:nvSpPr>
            <p:spPr>
              <a:xfrm>
                <a:off x="-17517" y="3941357"/>
                <a:ext cx="32000" cy="17913"/>
              </a:xfrm>
              <a:custGeom>
                <a:avLst/>
                <a:gdLst/>
                <a:ahLst/>
                <a:cxnLst/>
                <a:rect l="l" t="t" r="r" b="b"/>
                <a:pathLst>
                  <a:path w="2735" h="1531" fill="none" extrusionOk="0">
                    <a:moveTo>
                      <a:pt x="1" y="0"/>
                    </a:moveTo>
                    <a:cubicBezTo>
                      <a:pt x="1" y="0"/>
                      <a:pt x="1651" y="1530"/>
                      <a:pt x="2734" y="0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5725;p74">
                <a:extLst>
                  <a:ext uri="{FF2B5EF4-FFF2-40B4-BE49-F238E27FC236}">
                    <a16:creationId xmlns:a16="http://schemas.microsoft.com/office/drawing/2014/main" id="{E1BE05C3-314F-4CB5-A94D-16E170E48300}"/>
                  </a:ext>
                </a:extLst>
              </p:cNvPr>
              <p:cNvSpPr/>
              <p:nvPr/>
            </p:nvSpPr>
            <p:spPr>
              <a:xfrm>
                <a:off x="-49575" y="3973672"/>
                <a:ext cx="32070" cy="15807"/>
              </a:xfrm>
              <a:custGeom>
                <a:avLst/>
                <a:gdLst/>
                <a:ahLst/>
                <a:cxnLst/>
                <a:rect l="l" t="t" r="r" b="b"/>
                <a:pathLst>
                  <a:path w="2741" h="1351" fill="none" extrusionOk="0">
                    <a:moveTo>
                      <a:pt x="2741" y="434"/>
                    </a:moveTo>
                    <a:cubicBezTo>
                      <a:pt x="2741" y="434"/>
                      <a:pt x="1032" y="1"/>
                      <a:pt x="0" y="1350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" name="Google Shape;5726;p74">
              <a:extLst>
                <a:ext uri="{FF2B5EF4-FFF2-40B4-BE49-F238E27FC236}">
                  <a16:creationId xmlns:a16="http://schemas.microsoft.com/office/drawing/2014/main" id="{227934B2-2B30-4007-ACEB-D842AEE84957}"/>
                </a:ext>
              </a:extLst>
            </p:cNvPr>
            <p:cNvGrpSpPr/>
            <p:nvPr/>
          </p:nvGrpSpPr>
          <p:grpSpPr>
            <a:xfrm>
              <a:off x="706212" y="3603974"/>
              <a:ext cx="1387454" cy="684423"/>
              <a:chOff x="706212" y="3603974"/>
              <a:chExt cx="1387454" cy="684423"/>
            </a:xfrm>
          </p:grpSpPr>
          <p:grpSp>
            <p:nvGrpSpPr>
              <p:cNvPr id="16" name="Google Shape;5727;p74">
                <a:extLst>
                  <a:ext uri="{FF2B5EF4-FFF2-40B4-BE49-F238E27FC236}">
                    <a16:creationId xmlns:a16="http://schemas.microsoft.com/office/drawing/2014/main" id="{3572BEE3-CD09-42F9-8FE4-9C7BD9B0ADBA}"/>
                  </a:ext>
                </a:extLst>
              </p:cNvPr>
              <p:cNvGrpSpPr/>
              <p:nvPr/>
            </p:nvGrpSpPr>
            <p:grpSpPr>
              <a:xfrm>
                <a:off x="1498221" y="4047614"/>
                <a:ext cx="529172" cy="240783"/>
                <a:chOff x="1498221" y="4047614"/>
                <a:chExt cx="529172" cy="240783"/>
              </a:xfrm>
            </p:grpSpPr>
            <p:grpSp>
              <p:nvGrpSpPr>
                <p:cNvPr id="72" name="Google Shape;5728;p74">
                  <a:extLst>
                    <a:ext uri="{FF2B5EF4-FFF2-40B4-BE49-F238E27FC236}">
                      <a16:creationId xmlns:a16="http://schemas.microsoft.com/office/drawing/2014/main" id="{3B315D4F-A484-4F53-A99A-21FDACAE27DE}"/>
                    </a:ext>
                  </a:extLst>
                </p:cNvPr>
                <p:cNvGrpSpPr/>
                <p:nvPr/>
              </p:nvGrpSpPr>
              <p:grpSpPr>
                <a:xfrm>
                  <a:off x="1826655" y="4224370"/>
                  <a:ext cx="200738" cy="25631"/>
                  <a:chOff x="1826655" y="4224370"/>
                  <a:chExt cx="200738" cy="25631"/>
                </a:xfrm>
              </p:grpSpPr>
              <p:sp>
                <p:nvSpPr>
                  <p:cNvPr id="78" name="Google Shape;5729;p74">
                    <a:extLst>
                      <a:ext uri="{FF2B5EF4-FFF2-40B4-BE49-F238E27FC236}">
                        <a16:creationId xmlns:a16="http://schemas.microsoft.com/office/drawing/2014/main" id="{E9D32F5B-322F-4AE9-B72E-A94D7D8618EB}"/>
                      </a:ext>
                    </a:extLst>
                  </p:cNvPr>
                  <p:cNvSpPr/>
                  <p:nvPr/>
                </p:nvSpPr>
                <p:spPr>
                  <a:xfrm>
                    <a:off x="1826655" y="4238011"/>
                    <a:ext cx="175094" cy="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535" h="1" fill="none" extrusionOk="0">
                        <a:moveTo>
                          <a:pt x="1" y="0"/>
                        </a:moveTo>
                        <a:lnTo>
                          <a:pt x="36535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CFD9E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" name="Google Shape;5730;p74">
                    <a:extLst>
                      <a:ext uri="{FF2B5EF4-FFF2-40B4-BE49-F238E27FC236}">
                        <a16:creationId xmlns:a16="http://schemas.microsoft.com/office/drawing/2014/main" id="{7978CF61-3305-4B70-ABBE-CB2A64548CB7}"/>
                      </a:ext>
                    </a:extLst>
                  </p:cNvPr>
                  <p:cNvSpPr/>
                  <p:nvPr/>
                </p:nvSpPr>
                <p:spPr>
                  <a:xfrm>
                    <a:off x="2000728" y="4224370"/>
                    <a:ext cx="26665" cy="25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64" h="5351" extrusionOk="0">
                        <a:moveTo>
                          <a:pt x="2887" y="0"/>
                        </a:moveTo>
                        <a:cubicBezTo>
                          <a:pt x="2190" y="0"/>
                          <a:pt x="1506" y="271"/>
                          <a:pt x="996" y="783"/>
                        </a:cubicBezTo>
                        <a:cubicBezTo>
                          <a:pt x="230" y="1550"/>
                          <a:pt x="0" y="2699"/>
                          <a:pt x="416" y="3698"/>
                        </a:cubicBezTo>
                        <a:cubicBezTo>
                          <a:pt x="828" y="4698"/>
                          <a:pt x="1806" y="5351"/>
                          <a:pt x="2886" y="5351"/>
                        </a:cubicBezTo>
                        <a:cubicBezTo>
                          <a:pt x="4363" y="5351"/>
                          <a:pt x="5560" y="4150"/>
                          <a:pt x="5563" y="2677"/>
                        </a:cubicBezTo>
                        <a:cubicBezTo>
                          <a:pt x="5560" y="1593"/>
                          <a:pt x="4911" y="619"/>
                          <a:pt x="3911" y="203"/>
                        </a:cubicBezTo>
                        <a:cubicBezTo>
                          <a:pt x="3580" y="67"/>
                          <a:pt x="3232" y="0"/>
                          <a:pt x="2887" y="0"/>
                        </a:cubicBezTo>
                        <a:close/>
                      </a:path>
                    </a:pathLst>
                  </a:custGeom>
                  <a:solidFill>
                    <a:srgbClr val="213B5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73" name="Google Shape;5731;p74">
                  <a:extLst>
                    <a:ext uri="{FF2B5EF4-FFF2-40B4-BE49-F238E27FC236}">
                      <a16:creationId xmlns:a16="http://schemas.microsoft.com/office/drawing/2014/main" id="{BC9FE7FE-AB2E-4DEF-8E1B-F04E62D9C90E}"/>
                    </a:ext>
                  </a:extLst>
                </p:cNvPr>
                <p:cNvGrpSpPr/>
                <p:nvPr/>
              </p:nvGrpSpPr>
              <p:grpSpPr>
                <a:xfrm>
                  <a:off x="1498221" y="4047614"/>
                  <a:ext cx="434741" cy="240783"/>
                  <a:chOff x="1498221" y="4047614"/>
                  <a:chExt cx="434741" cy="240783"/>
                </a:xfrm>
              </p:grpSpPr>
              <p:sp>
                <p:nvSpPr>
                  <p:cNvPr id="74" name="Google Shape;5732;p74">
                    <a:extLst>
                      <a:ext uri="{FF2B5EF4-FFF2-40B4-BE49-F238E27FC236}">
                        <a16:creationId xmlns:a16="http://schemas.microsoft.com/office/drawing/2014/main" id="{428D0BB8-2587-44D0-9F51-3BFCAB6691F7}"/>
                      </a:ext>
                    </a:extLst>
                  </p:cNvPr>
                  <p:cNvSpPr/>
                  <p:nvPr/>
                </p:nvSpPr>
                <p:spPr>
                  <a:xfrm>
                    <a:off x="1755074" y="4185661"/>
                    <a:ext cx="177888" cy="1027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18" h="21448" extrusionOk="0">
                        <a:moveTo>
                          <a:pt x="4950" y="1"/>
                        </a:moveTo>
                        <a:cubicBezTo>
                          <a:pt x="2218" y="1"/>
                          <a:pt x="0" y="2679"/>
                          <a:pt x="0" y="5984"/>
                        </a:cubicBezTo>
                        <a:lnTo>
                          <a:pt x="0" y="15461"/>
                        </a:lnTo>
                        <a:cubicBezTo>
                          <a:pt x="0" y="18766"/>
                          <a:pt x="2218" y="21447"/>
                          <a:pt x="4950" y="21447"/>
                        </a:cubicBezTo>
                        <a:lnTo>
                          <a:pt x="32168" y="21447"/>
                        </a:lnTo>
                        <a:cubicBezTo>
                          <a:pt x="34904" y="21447"/>
                          <a:pt x="37118" y="18766"/>
                          <a:pt x="37118" y="15461"/>
                        </a:cubicBezTo>
                        <a:lnTo>
                          <a:pt x="37118" y="5984"/>
                        </a:lnTo>
                        <a:cubicBezTo>
                          <a:pt x="37118" y="2679"/>
                          <a:pt x="34904" y="1"/>
                          <a:pt x="32168" y="1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9525" cap="flat" cmpd="sng">
                    <a:solidFill>
                      <a:srgbClr val="CFD9E0"/>
                    </a:solidFill>
                    <a:prstDash val="solid"/>
                    <a:miter lim="364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GB" sz="1600" dirty="0"/>
                      <a:t>Q&amp;A</a:t>
                    </a:r>
                    <a:endParaRPr sz="1600" dirty="0"/>
                  </a:p>
                </p:txBody>
              </p:sp>
              <p:grpSp>
                <p:nvGrpSpPr>
                  <p:cNvPr id="75" name="Google Shape;5733;p74">
                    <a:extLst>
                      <a:ext uri="{FF2B5EF4-FFF2-40B4-BE49-F238E27FC236}">
                        <a16:creationId xmlns:a16="http://schemas.microsoft.com/office/drawing/2014/main" id="{A9832F30-3698-438D-AD04-22E4256711D6}"/>
                      </a:ext>
                    </a:extLst>
                  </p:cNvPr>
                  <p:cNvGrpSpPr/>
                  <p:nvPr/>
                </p:nvGrpSpPr>
                <p:grpSpPr>
                  <a:xfrm>
                    <a:off x="1498221" y="4047614"/>
                    <a:ext cx="261172" cy="190415"/>
                    <a:chOff x="1498221" y="4047614"/>
                    <a:chExt cx="261172" cy="190415"/>
                  </a:xfrm>
                </p:grpSpPr>
                <p:sp>
                  <p:nvSpPr>
                    <p:cNvPr id="76" name="Google Shape;5734;p74">
                      <a:extLst>
                        <a:ext uri="{FF2B5EF4-FFF2-40B4-BE49-F238E27FC236}">
                          <a16:creationId xmlns:a16="http://schemas.microsoft.com/office/drawing/2014/main" id="{D5DEA715-12C3-4E6E-82DE-A6E62AD53B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21292" y="4060421"/>
                      <a:ext cx="138101" cy="17760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816" h="37079" fill="none" extrusionOk="0">
                          <a:moveTo>
                            <a:pt x="28815" y="37078"/>
                          </a:moveTo>
                          <a:lnTo>
                            <a:pt x="17922" y="37078"/>
                          </a:lnTo>
                          <a:cubicBezTo>
                            <a:pt x="14829" y="37078"/>
                            <a:pt x="14212" y="33613"/>
                            <a:pt x="14212" y="33613"/>
                          </a:cubicBezTo>
                          <a:lnTo>
                            <a:pt x="14212" y="10631"/>
                          </a:lnTo>
                          <a:lnTo>
                            <a:pt x="0" y="10631"/>
                          </a:lnTo>
                          <a:lnTo>
                            <a:pt x="0" y="1"/>
                          </a:lnTo>
                        </a:path>
                      </a:pathLst>
                    </a:custGeom>
                    <a:noFill/>
                    <a:ln w="9525" cap="rnd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7" name="Google Shape;5735;p74">
                      <a:extLst>
                        <a:ext uri="{FF2B5EF4-FFF2-40B4-BE49-F238E27FC236}">
                          <a16:creationId xmlns:a16="http://schemas.microsoft.com/office/drawing/2014/main" id="{4FA71828-D659-4A56-9C08-C269A0A9CD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8221" y="4047614"/>
                      <a:ext cx="26646" cy="2562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560" h="5349" extrusionOk="0">
                          <a:moveTo>
                            <a:pt x="2886" y="1"/>
                          </a:moveTo>
                          <a:cubicBezTo>
                            <a:pt x="1806" y="1"/>
                            <a:pt x="828" y="654"/>
                            <a:pt x="416" y="1653"/>
                          </a:cubicBezTo>
                          <a:cubicBezTo>
                            <a:pt x="0" y="2649"/>
                            <a:pt x="230" y="3802"/>
                            <a:pt x="996" y="4564"/>
                          </a:cubicBezTo>
                          <a:cubicBezTo>
                            <a:pt x="1506" y="5077"/>
                            <a:pt x="2190" y="5349"/>
                            <a:pt x="2886" y="5349"/>
                          </a:cubicBezTo>
                          <a:cubicBezTo>
                            <a:pt x="3232" y="5349"/>
                            <a:pt x="3580" y="5282"/>
                            <a:pt x="3911" y="5144"/>
                          </a:cubicBezTo>
                          <a:cubicBezTo>
                            <a:pt x="4910" y="4732"/>
                            <a:pt x="5560" y="3758"/>
                            <a:pt x="5560" y="2675"/>
                          </a:cubicBezTo>
                          <a:cubicBezTo>
                            <a:pt x="5560" y="1197"/>
                            <a:pt x="4363" y="1"/>
                            <a:pt x="2886" y="1"/>
                          </a:cubicBezTo>
                          <a:close/>
                        </a:path>
                      </a:pathLst>
                    </a:custGeom>
                    <a:solidFill>
                      <a:srgbClr val="CFD9E0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  <p:grpSp>
            <p:nvGrpSpPr>
              <p:cNvPr id="17" name="Google Shape;5736;p74">
                <a:extLst>
                  <a:ext uri="{FF2B5EF4-FFF2-40B4-BE49-F238E27FC236}">
                    <a16:creationId xmlns:a16="http://schemas.microsoft.com/office/drawing/2014/main" id="{E2833A5F-4826-401D-9B21-398F4A2B9991}"/>
                  </a:ext>
                </a:extLst>
              </p:cNvPr>
              <p:cNvGrpSpPr/>
              <p:nvPr/>
            </p:nvGrpSpPr>
            <p:grpSpPr>
              <a:xfrm>
                <a:off x="1226993" y="3800594"/>
                <a:ext cx="866673" cy="302090"/>
                <a:chOff x="1226993" y="3800594"/>
                <a:chExt cx="866673" cy="302090"/>
              </a:xfrm>
            </p:grpSpPr>
            <p:grpSp>
              <p:nvGrpSpPr>
                <p:cNvPr id="59" name="Google Shape;5737;p74">
                  <a:extLst>
                    <a:ext uri="{FF2B5EF4-FFF2-40B4-BE49-F238E27FC236}">
                      <a16:creationId xmlns:a16="http://schemas.microsoft.com/office/drawing/2014/main" id="{D1A7CC35-E02E-4E3B-A662-B46B4F1692C0}"/>
                    </a:ext>
                  </a:extLst>
                </p:cNvPr>
                <p:cNvGrpSpPr/>
                <p:nvPr/>
              </p:nvGrpSpPr>
              <p:grpSpPr>
                <a:xfrm>
                  <a:off x="1912179" y="3827344"/>
                  <a:ext cx="181487" cy="25631"/>
                  <a:chOff x="1912179" y="3827344"/>
                  <a:chExt cx="181487" cy="25631"/>
                </a:xfrm>
              </p:grpSpPr>
              <p:sp>
                <p:nvSpPr>
                  <p:cNvPr id="70" name="Google Shape;5738;p74">
                    <a:extLst>
                      <a:ext uri="{FF2B5EF4-FFF2-40B4-BE49-F238E27FC236}">
                        <a16:creationId xmlns:a16="http://schemas.microsoft.com/office/drawing/2014/main" id="{00289903-6959-4403-9C24-10C4181F5754}"/>
                      </a:ext>
                    </a:extLst>
                  </p:cNvPr>
                  <p:cNvSpPr/>
                  <p:nvPr/>
                </p:nvSpPr>
                <p:spPr>
                  <a:xfrm>
                    <a:off x="2067020" y="3827344"/>
                    <a:ext cx="26646" cy="25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60" h="5351" extrusionOk="0">
                        <a:moveTo>
                          <a:pt x="2886" y="0"/>
                        </a:moveTo>
                        <a:cubicBezTo>
                          <a:pt x="1806" y="0"/>
                          <a:pt x="828" y="653"/>
                          <a:pt x="416" y="1653"/>
                        </a:cubicBezTo>
                        <a:cubicBezTo>
                          <a:pt x="0" y="2652"/>
                          <a:pt x="230" y="3801"/>
                          <a:pt x="993" y="4567"/>
                        </a:cubicBezTo>
                        <a:cubicBezTo>
                          <a:pt x="1505" y="5080"/>
                          <a:pt x="2190" y="5351"/>
                          <a:pt x="2887" y="5351"/>
                        </a:cubicBezTo>
                        <a:cubicBezTo>
                          <a:pt x="3232" y="5351"/>
                          <a:pt x="3580" y="5284"/>
                          <a:pt x="3911" y="5148"/>
                        </a:cubicBezTo>
                        <a:cubicBezTo>
                          <a:pt x="4910" y="4732"/>
                          <a:pt x="5560" y="3758"/>
                          <a:pt x="5560" y="2678"/>
                        </a:cubicBezTo>
                        <a:cubicBezTo>
                          <a:pt x="5560" y="1200"/>
                          <a:pt x="4363" y="0"/>
                          <a:pt x="2886" y="0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" name="Google Shape;5739;p74">
                    <a:extLst>
                      <a:ext uri="{FF2B5EF4-FFF2-40B4-BE49-F238E27FC236}">
                        <a16:creationId xmlns:a16="http://schemas.microsoft.com/office/drawing/2014/main" id="{DAA38EF3-043F-4E1F-921E-461F1F0CE132}"/>
                      </a:ext>
                    </a:extLst>
                  </p:cNvPr>
                  <p:cNvSpPr/>
                  <p:nvPr/>
                </p:nvSpPr>
                <p:spPr>
                  <a:xfrm>
                    <a:off x="1912179" y="3842838"/>
                    <a:ext cx="156825" cy="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723" h="1" fill="none" extrusionOk="0">
                        <a:moveTo>
                          <a:pt x="1" y="1"/>
                        </a:moveTo>
                        <a:lnTo>
                          <a:pt x="32723" y="1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CFD9E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0" name="Google Shape;5740;p74">
                  <a:extLst>
                    <a:ext uri="{FF2B5EF4-FFF2-40B4-BE49-F238E27FC236}">
                      <a16:creationId xmlns:a16="http://schemas.microsoft.com/office/drawing/2014/main" id="{1D3671A8-66E1-4F1A-85B9-EBA94851C215}"/>
                    </a:ext>
                  </a:extLst>
                </p:cNvPr>
                <p:cNvGrpSpPr/>
                <p:nvPr/>
              </p:nvGrpSpPr>
              <p:grpSpPr>
                <a:xfrm>
                  <a:off x="1912179" y="4044505"/>
                  <a:ext cx="181487" cy="25622"/>
                  <a:chOff x="1912179" y="4044506"/>
                  <a:chExt cx="181487" cy="25622"/>
                </a:xfrm>
              </p:grpSpPr>
              <p:sp>
                <p:nvSpPr>
                  <p:cNvPr id="68" name="Google Shape;5741;p74">
                    <a:extLst>
                      <a:ext uri="{FF2B5EF4-FFF2-40B4-BE49-F238E27FC236}">
                        <a16:creationId xmlns:a16="http://schemas.microsoft.com/office/drawing/2014/main" id="{EA368639-C409-4395-972F-7DCE67B77E40}"/>
                      </a:ext>
                    </a:extLst>
                  </p:cNvPr>
                  <p:cNvSpPr/>
                  <p:nvPr/>
                </p:nvSpPr>
                <p:spPr>
                  <a:xfrm>
                    <a:off x="2067020" y="4044505"/>
                    <a:ext cx="26646" cy="256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60" h="5349" extrusionOk="0">
                        <a:moveTo>
                          <a:pt x="2886" y="0"/>
                        </a:moveTo>
                        <a:cubicBezTo>
                          <a:pt x="1806" y="0"/>
                          <a:pt x="828" y="650"/>
                          <a:pt x="416" y="1649"/>
                        </a:cubicBezTo>
                        <a:cubicBezTo>
                          <a:pt x="0" y="2649"/>
                          <a:pt x="230" y="3802"/>
                          <a:pt x="993" y="4564"/>
                        </a:cubicBezTo>
                        <a:cubicBezTo>
                          <a:pt x="1505" y="5076"/>
                          <a:pt x="2190" y="5349"/>
                          <a:pt x="2887" y="5349"/>
                        </a:cubicBezTo>
                        <a:cubicBezTo>
                          <a:pt x="3232" y="5349"/>
                          <a:pt x="3580" y="5282"/>
                          <a:pt x="3911" y="5144"/>
                        </a:cubicBezTo>
                        <a:cubicBezTo>
                          <a:pt x="4910" y="4732"/>
                          <a:pt x="5560" y="3758"/>
                          <a:pt x="5560" y="2674"/>
                        </a:cubicBezTo>
                        <a:cubicBezTo>
                          <a:pt x="5560" y="1197"/>
                          <a:pt x="4363" y="0"/>
                          <a:pt x="2886" y="0"/>
                        </a:cubicBezTo>
                        <a:close/>
                      </a:path>
                    </a:pathLst>
                  </a:custGeom>
                  <a:solidFill>
                    <a:srgbClr val="869FB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" name="Google Shape;5742;p74">
                    <a:extLst>
                      <a:ext uri="{FF2B5EF4-FFF2-40B4-BE49-F238E27FC236}">
                        <a16:creationId xmlns:a16="http://schemas.microsoft.com/office/drawing/2014/main" id="{D0B50C1B-C903-441A-9BA8-B64F4CACA80D}"/>
                      </a:ext>
                    </a:extLst>
                  </p:cNvPr>
                  <p:cNvSpPr/>
                  <p:nvPr/>
                </p:nvSpPr>
                <p:spPr>
                  <a:xfrm>
                    <a:off x="1912179" y="4059966"/>
                    <a:ext cx="156825" cy="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723" h="1" fill="none" extrusionOk="0">
                        <a:moveTo>
                          <a:pt x="32723" y="1"/>
                        </a:moveTo>
                        <a:lnTo>
                          <a:pt x="1" y="1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CFD9E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1" name="Google Shape;5743;p74">
                  <a:extLst>
                    <a:ext uri="{FF2B5EF4-FFF2-40B4-BE49-F238E27FC236}">
                      <a16:creationId xmlns:a16="http://schemas.microsoft.com/office/drawing/2014/main" id="{4DC4C8A6-20FD-4C0E-A71A-DBC3D4FD6C23}"/>
                    </a:ext>
                  </a:extLst>
                </p:cNvPr>
                <p:cNvGrpSpPr/>
                <p:nvPr/>
              </p:nvGrpSpPr>
              <p:grpSpPr>
                <a:xfrm>
                  <a:off x="1226993" y="3800594"/>
                  <a:ext cx="791491" cy="302090"/>
                  <a:chOff x="1226993" y="3800594"/>
                  <a:chExt cx="791491" cy="302090"/>
                </a:xfrm>
              </p:grpSpPr>
              <p:grpSp>
                <p:nvGrpSpPr>
                  <p:cNvPr id="62" name="Google Shape;5744;p74">
                    <a:extLst>
                      <a:ext uri="{FF2B5EF4-FFF2-40B4-BE49-F238E27FC236}">
                        <a16:creationId xmlns:a16="http://schemas.microsoft.com/office/drawing/2014/main" id="{6828E448-A4FF-4C31-868B-3BBA8457294E}"/>
                      </a:ext>
                    </a:extLst>
                  </p:cNvPr>
                  <p:cNvGrpSpPr/>
                  <p:nvPr/>
                </p:nvGrpSpPr>
                <p:grpSpPr>
                  <a:xfrm>
                    <a:off x="1226993" y="3842857"/>
                    <a:ext cx="617915" cy="217131"/>
                    <a:chOff x="1226993" y="3842857"/>
                    <a:chExt cx="617915" cy="217131"/>
                  </a:xfrm>
                </p:grpSpPr>
                <p:sp>
                  <p:nvSpPr>
                    <p:cNvPr id="65" name="Google Shape;5745;p74">
                      <a:extLst>
                        <a:ext uri="{FF2B5EF4-FFF2-40B4-BE49-F238E27FC236}">
                          <a16:creationId xmlns:a16="http://schemas.microsoft.com/office/drawing/2014/main" id="{8CCA52F2-B54A-4A24-9C9C-5785A39A8D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67007" y="3951414"/>
                      <a:ext cx="84343" cy="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599" h="1" fill="none" extrusionOk="0">
                          <a:moveTo>
                            <a:pt x="1" y="0"/>
                          </a:moveTo>
                          <a:lnTo>
                            <a:pt x="17598" y="0"/>
                          </a:lnTo>
                        </a:path>
                      </a:pathLst>
                    </a:custGeom>
                    <a:noFill/>
                    <a:ln w="9525" cap="rnd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6" name="Google Shape;5746;p74">
                      <a:extLst>
                        <a:ext uri="{FF2B5EF4-FFF2-40B4-BE49-F238E27FC236}">
                          <a16:creationId xmlns:a16="http://schemas.microsoft.com/office/drawing/2014/main" id="{ABF0BE40-4286-4323-B1CB-CB545769F4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37531" y="3936509"/>
                      <a:ext cx="26646" cy="2562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560" h="5349" extrusionOk="0">
                          <a:moveTo>
                            <a:pt x="2882" y="1"/>
                          </a:moveTo>
                          <a:cubicBezTo>
                            <a:pt x="1802" y="1"/>
                            <a:pt x="828" y="650"/>
                            <a:pt x="412" y="1649"/>
                          </a:cubicBezTo>
                          <a:cubicBezTo>
                            <a:pt x="0" y="2649"/>
                            <a:pt x="226" y="3798"/>
                            <a:pt x="993" y="4564"/>
                          </a:cubicBezTo>
                          <a:cubicBezTo>
                            <a:pt x="1502" y="5076"/>
                            <a:pt x="2187" y="5349"/>
                            <a:pt x="2883" y="5349"/>
                          </a:cubicBezTo>
                          <a:cubicBezTo>
                            <a:pt x="3228" y="5349"/>
                            <a:pt x="3576" y="5282"/>
                            <a:pt x="3907" y="5144"/>
                          </a:cubicBezTo>
                          <a:cubicBezTo>
                            <a:pt x="4907" y="4732"/>
                            <a:pt x="5556" y="3758"/>
                            <a:pt x="5560" y="2674"/>
                          </a:cubicBezTo>
                          <a:cubicBezTo>
                            <a:pt x="5560" y="1197"/>
                            <a:pt x="4360" y="1"/>
                            <a:pt x="2882" y="1"/>
                          </a:cubicBezTo>
                          <a:close/>
                        </a:path>
                      </a:pathLst>
                    </a:custGeom>
                    <a:solidFill>
                      <a:srgbClr val="CFD9E0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7" name="Google Shape;5747;p74">
                      <a:extLst>
                        <a:ext uri="{FF2B5EF4-FFF2-40B4-BE49-F238E27FC236}">
                          <a16:creationId xmlns:a16="http://schemas.microsoft.com/office/drawing/2014/main" id="{C4E29719-071A-4C8F-9FE9-4DEC151879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55657" y="3842857"/>
                      <a:ext cx="89251" cy="21713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623" h="45330" fill="none" extrusionOk="0">
                          <a:moveTo>
                            <a:pt x="18623" y="45330"/>
                          </a:moveTo>
                          <a:lnTo>
                            <a:pt x="5625" y="45330"/>
                          </a:lnTo>
                          <a:cubicBezTo>
                            <a:pt x="2889" y="45330"/>
                            <a:pt x="0" y="42619"/>
                            <a:pt x="0" y="35634"/>
                          </a:cubicBezTo>
                          <a:lnTo>
                            <a:pt x="0" y="9697"/>
                          </a:lnTo>
                          <a:cubicBezTo>
                            <a:pt x="0" y="2711"/>
                            <a:pt x="2889" y="1"/>
                            <a:pt x="5625" y="1"/>
                          </a:cubicBezTo>
                          <a:lnTo>
                            <a:pt x="18623" y="1"/>
                          </a:lnTo>
                        </a:path>
                      </a:pathLst>
                    </a:custGeom>
                    <a:noFill/>
                    <a:ln w="9525" cap="rnd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2" name="Google Shape;5745;p74">
                      <a:extLst>
                        <a:ext uri="{FF2B5EF4-FFF2-40B4-BE49-F238E27FC236}">
                          <a16:creationId xmlns:a16="http://schemas.microsoft.com/office/drawing/2014/main" id="{FFC60570-4AA4-46A3-9B0E-F0B60649C03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561169" y="3932557"/>
                      <a:ext cx="19303" cy="1058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599" h="1" fill="none" extrusionOk="0">
                          <a:moveTo>
                            <a:pt x="1" y="0"/>
                          </a:moveTo>
                          <a:lnTo>
                            <a:pt x="17598" y="0"/>
                          </a:lnTo>
                        </a:path>
                      </a:pathLst>
                    </a:custGeom>
                    <a:noFill/>
                    <a:ln w="9525" cap="rnd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3" name="Google Shape;5745;p74">
                      <a:extLst>
                        <a:ext uri="{FF2B5EF4-FFF2-40B4-BE49-F238E27FC236}">
                          <a16:creationId xmlns:a16="http://schemas.microsoft.com/office/drawing/2014/main" id="{6E6B3882-2B46-4863-9E71-9098868F3CF9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226993" y="3925925"/>
                      <a:ext cx="30484" cy="1058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599" h="1" fill="none" extrusionOk="0">
                          <a:moveTo>
                            <a:pt x="1" y="0"/>
                          </a:moveTo>
                          <a:lnTo>
                            <a:pt x="17598" y="0"/>
                          </a:lnTo>
                        </a:path>
                      </a:pathLst>
                    </a:custGeom>
                    <a:noFill/>
                    <a:ln w="9525" cap="rnd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63" name="Google Shape;5748;p74">
                    <a:extLst>
                      <a:ext uri="{FF2B5EF4-FFF2-40B4-BE49-F238E27FC236}">
                        <a16:creationId xmlns:a16="http://schemas.microsoft.com/office/drawing/2014/main" id="{8C3E4F8F-6AAC-44ED-85DB-F7A4101115DE}"/>
                      </a:ext>
                    </a:extLst>
                  </p:cNvPr>
                  <p:cNvSpPr/>
                  <p:nvPr/>
                </p:nvSpPr>
                <p:spPr>
                  <a:xfrm>
                    <a:off x="1840102" y="3800594"/>
                    <a:ext cx="177874" cy="1027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15" h="21447" extrusionOk="0">
                        <a:moveTo>
                          <a:pt x="4951" y="0"/>
                        </a:moveTo>
                        <a:cubicBezTo>
                          <a:pt x="2215" y="0"/>
                          <a:pt x="1" y="2678"/>
                          <a:pt x="1" y="5983"/>
                        </a:cubicBezTo>
                        <a:lnTo>
                          <a:pt x="1" y="15460"/>
                        </a:lnTo>
                        <a:cubicBezTo>
                          <a:pt x="1" y="18765"/>
                          <a:pt x="2215" y="21446"/>
                          <a:pt x="4951" y="21446"/>
                        </a:cubicBezTo>
                        <a:lnTo>
                          <a:pt x="32168" y="21446"/>
                        </a:lnTo>
                        <a:cubicBezTo>
                          <a:pt x="34901" y="21446"/>
                          <a:pt x="37115" y="18765"/>
                          <a:pt x="37115" y="15460"/>
                        </a:cubicBezTo>
                        <a:lnTo>
                          <a:pt x="37115" y="5983"/>
                        </a:lnTo>
                        <a:cubicBezTo>
                          <a:pt x="37115" y="2678"/>
                          <a:pt x="34901" y="0"/>
                          <a:pt x="32168" y="0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9525" cap="flat" cmpd="sng">
                    <a:solidFill>
                      <a:srgbClr val="CFD9E0"/>
                    </a:solidFill>
                    <a:prstDash val="solid"/>
                    <a:miter lim="364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GB" dirty="0"/>
                      <a:t>Live Tutors</a:t>
                    </a:r>
                    <a:endParaRPr dirty="0"/>
                  </a:p>
                </p:txBody>
              </p:sp>
              <p:sp>
                <p:nvSpPr>
                  <p:cNvPr id="64" name="Google Shape;5749;p74">
                    <a:extLst>
                      <a:ext uri="{FF2B5EF4-FFF2-40B4-BE49-F238E27FC236}">
                        <a16:creationId xmlns:a16="http://schemas.microsoft.com/office/drawing/2014/main" id="{5BBC3E3F-5B93-4D78-B0F4-657C6D8E5F00}"/>
                      </a:ext>
                    </a:extLst>
                  </p:cNvPr>
                  <p:cNvSpPr/>
                  <p:nvPr/>
                </p:nvSpPr>
                <p:spPr>
                  <a:xfrm>
                    <a:off x="1840591" y="3999967"/>
                    <a:ext cx="177893" cy="102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19" h="21444" extrusionOk="0">
                        <a:moveTo>
                          <a:pt x="4951" y="1"/>
                        </a:moveTo>
                        <a:cubicBezTo>
                          <a:pt x="2219" y="1"/>
                          <a:pt x="1" y="2678"/>
                          <a:pt x="1" y="5983"/>
                        </a:cubicBezTo>
                        <a:lnTo>
                          <a:pt x="1" y="15461"/>
                        </a:lnTo>
                        <a:cubicBezTo>
                          <a:pt x="1" y="18766"/>
                          <a:pt x="2219" y="21443"/>
                          <a:pt x="4951" y="21443"/>
                        </a:cubicBezTo>
                        <a:lnTo>
                          <a:pt x="32168" y="21443"/>
                        </a:lnTo>
                        <a:cubicBezTo>
                          <a:pt x="34901" y="21443"/>
                          <a:pt x="37119" y="18766"/>
                          <a:pt x="37119" y="15461"/>
                        </a:cubicBezTo>
                        <a:lnTo>
                          <a:pt x="37119" y="5983"/>
                        </a:lnTo>
                        <a:cubicBezTo>
                          <a:pt x="37119" y="2678"/>
                          <a:pt x="34901" y="1"/>
                          <a:pt x="32168" y="1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9525" cap="flat" cmpd="sng">
                    <a:solidFill>
                      <a:srgbClr val="CFD9E0"/>
                    </a:solidFill>
                    <a:prstDash val="solid"/>
                    <a:miter lim="364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GB" dirty="0"/>
                      <a:t>Books &amp; Notes</a:t>
                    </a:r>
                    <a:endParaRPr dirty="0"/>
                  </a:p>
                </p:txBody>
              </p:sp>
            </p:grpSp>
          </p:grpSp>
          <p:sp>
            <p:nvSpPr>
              <p:cNvPr id="18" name="Google Shape;5750;p74">
                <a:extLst>
                  <a:ext uri="{FF2B5EF4-FFF2-40B4-BE49-F238E27FC236}">
                    <a16:creationId xmlns:a16="http://schemas.microsoft.com/office/drawing/2014/main" id="{B12AB272-BA63-49AA-8F1D-C1899DC7B21B}"/>
                  </a:ext>
                </a:extLst>
              </p:cNvPr>
              <p:cNvSpPr/>
              <p:nvPr/>
            </p:nvSpPr>
            <p:spPr>
              <a:xfrm>
                <a:off x="1258451" y="3798060"/>
                <a:ext cx="302718" cy="302541"/>
              </a:xfrm>
              <a:custGeom>
                <a:avLst/>
                <a:gdLst/>
                <a:ahLst/>
                <a:cxnLst/>
                <a:rect l="l" t="t" r="r" b="b"/>
                <a:pathLst>
                  <a:path w="63165" h="63161" fill="none" extrusionOk="0">
                    <a:moveTo>
                      <a:pt x="63165" y="31580"/>
                    </a:moveTo>
                    <a:cubicBezTo>
                      <a:pt x="63165" y="49021"/>
                      <a:pt x="49025" y="63161"/>
                      <a:pt x="31585" y="63161"/>
                    </a:cubicBezTo>
                    <a:cubicBezTo>
                      <a:pt x="14140" y="63161"/>
                      <a:pt x="1" y="49021"/>
                      <a:pt x="1" y="31580"/>
                    </a:cubicBezTo>
                    <a:cubicBezTo>
                      <a:pt x="1" y="14140"/>
                      <a:pt x="14140" y="0"/>
                      <a:pt x="31585" y="0"/>
                    </a:cubicBezTo>
                    <a:cubicBezTo>
                      <a:pt x="49025" y="0"/>
                      <a:pt x="63165" y="14140"/>
                      <a:pt x="63165" y="3158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" name="Google Shape;5751;p74">
                <a:extLst>
                  <a:ext uri="{FF2B5EF4-FFF2-40B4-BE49-F238E27FC236}">
                    <a16:creationId xmlns:a16="http://schemas.microsoft.com/office/drawing/2014/main" id="{1FB23C9D-E9E5-48B4-8DDC-0D659AC744AB}"/>
                  </a:ext>
                </a:extLst>
              </p:cNvPr>
              <p:cNvGrpSpPr/>
              <p:nvPr/>
            </p:nvGrpSpPr>
            <p:grpSpPr>
              <a:xfrm>
                <a:off x="785350" y="3603974"/>
                <a:ext cx="535311" cy="250749"/>
                <a:chOff x="785350" y="3603974"/>
                <a:chExt cx="535311" cy="250749"/>
              </a:xfrm>
            </p:grpSpPr>
            <p:grpSp>
              <p:nvGrpSpPr>
                <p:cNvPr id="52" name="Google Shape;5752;p74">
                  <a:extLst>
                    <a:ext uri="{FF2B5EF4-FFF2-40B4-BE49-F238E27FC236}">
                      <a16:creationId xmlns:a16="http://schemas.microsoft.com/office/drawing/2014/main" id="{25E52CCB-4A75-4051-8CCA-B92AA1491474}"/>
                    </a:ext>
                  </a:extLst>
                </p:cNvPr>
                <p:cNvGrpSpPr/>
                <p:nvPr/>
              </p:nvGrpSpPr>
              <p:grpSpPr>
                <a:xfrm>
                  <a:off x="785350" y="3603974"/>
                  <a:ext cx="265527" cy="102736"/>
                  <a:chOff x="785350" y="3603974"/>
                  <a:chExt cx="265527" cy="102736"/>
                </a:xfrm>
              </p:grpSpPr>
              <p:sp>
                <p:nvSpPr>
                  <p:cNvPr id="56" name="Google Shape;5753;p74">
                    <a:extLst>
                      <a:ext uri="{FF2B5EF4-FFF2-40B4-BE49-F238E27FC236}">
                        <a16:creationId xmlns:a16="http://schemas.microsoft.com/office/drawing/2014/main" id="{6ABC9548-AB43-4034-8570-A194C910B326}"/>
                      </a:ext>
                    </a:extLst>
                  </p:cNvPr>
                  <p:cNvSpPr/>
                  <p:nvPr/>
                </p:nvSpPr>
                <p:spPr>
                  <a:xfrm>
                    <a:off x="808023" y="3655851"/>
                    <a:ext cx="175636" cy="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648" h="1" fill="none" extrusionOk="0">
                        <a:moveTo>
                          <a:pt x="36648" y="1"/>
                        </a:moveTo>
                        <a:lnTo>
                          <a:pt x="1" y="1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CFD9E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" name="Google Shape;5754;p74">
                    <a:extLst>
                      <a:ext uri="{FF2B5EF4-FFF2-40B4-BE49-F238E27FC236}">
                        <a16:creationId xmlns:a16="http://schemas.microsoft.com/office/drawing/2014/main" id="{FD9B0C59-DFEF-41F7-A85F-8FD37FFF0B80}"/>
                      </a:ext>
                    </a:extLst>
                  </p:cNvPr>
                  <p:cNvSpPr/>
                  <p:nvPr/>
                </p:nvSpPr>
                <p:spPr>
                  <a:xfrm>
                    <a:off x="785350" y="3643867"/>
                    <a:ext cx="25635" cy="256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49" h="5349" extrusionOk="0">
                        <a:moveTo>
                          <a:pt x="2674" y="0"/>
                        </a:moveTo>
                        <a:cubicBezTo>
                          <a:pt x="1197" y="0"/>
                          <a:pt x="0" y="1197"/>
                          <a:pt x="0" y="2674"/>
                        </a:cubicBezTo>
                        <a:cubicBezTo>
                          <a:pt x="0" y="4152"/>
                          <a:pt x="1197" y="5348"/>
                          <a:pt x="2674" y="5348"/>
                        </a:cubicBezTo>
                        <a:cubicBezTo>
                          <a:pt x="4152" y="5348"/>
                          <a:pt x="5348" y="4152"/>
                          <a:pt x="5348" y="2674"/>
                        </a:cubicBezTo>
                        <a:cubicBezTo>
                          <a:pt x="5348" y="1197"/>
                          <a:pt x="4152" y="0"/>
                          <a:pt x="2674" y="0"/>
                        </a:cubicBezTo>
                        <a:close/>
                      </a:path>
                    </a:pathLst>
                  </a:custGeom>
                  <a:solidFill>
                    <a:srgbClr val="E3E9E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" name="Google Shape;5755;p74">
                    <a:extLst>
                      <a:ext uri="{FF2B5EF4-FFF2-40B4-BE49-F238E27FC236}">
                        <a16:creationId xmlns:a16="http://schemas.microsoft.com/office/drawing/2014/main" id="{D70A123B-232E-4328-AE80-B451DEE28F96}"/>
                      </a:ext>
                    </a:extLst>
                  </p:cNvPr>
                  <p:cNvSpPr/>
                  <p:nvPr/>
                </p:nvSpPr>
                <p:spPr>
                  <a:xfrm>
                    <a:off x="872984" y="3603974"/>
                    <a:ext cx="177893" cy="1027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19" h="21448" extrusionOk="0">
                        <a:moveTo>
                          <a:pt x="4951" y="1"/>
                        </a:moveTo>
                        <a:cubicBezTo>
                          <a:pt x="2219" y="1"/>
                          <a:pt x="1" y="2682"/>
                          <a:pt x="1" y="5987"/>
                        </a:cubicBezTo>
                        <a:lnTo>
                          <a:pt x="1" y="15464"/>
                        </a:lnTo>
                        <a:cubicBezTo>
                          <a:pt x="1" y="18769"/>
                          <a:pt x="2219" y="21447"/>
                          <a:pt x="4951" y="21447"/>
                        </a:cubicBezTo>
                        <a:lnTo>
                          <a:pt x="32172" y="21447"/>
                        </a:lnTo>
                        <a:cubicBezTo>
                          <a:pt x="34904" y="21447"/>
                          <a:pt x="37119" y="18769"/>
                          <a:pt x="37119" y="15464"/>
                        </a:cubicBezTo>
                        <a:lnTo>
                          <a:pt x="37119" y="5987"/>
                        </a:lnTo>
                        <a:cubicBezTo>
                          <a:pt x="37119" y="2682"/>
                          <a:pt x="34904" y="1"/>
                          <a:pt x="32172" y="1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9525" cap="flat" cmpd="sng">
                    <a:solidFill>
                      <a:srgbClr val="CFD9E0"/>
                    </a:solidFill>
                    <a:prstDash val="solid"/>
                    <a:miter lim="364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GB" sz="1000" dirty="0"/>
                      <a:t>Sign-Language</a:t>
                    </a:r>
                  </a:p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GB" sz="1000" dirty="0"/>
                      <a:t>Tutor</a:t>
                    </a:r>
                    <a:endParaRPr sz="1000" dirty="0"/>
                  </a:p>
                </p:txBody>
              </p:sp>
            </p:grpSp>
            <p:grpSp>
              <p:nvGrpSpPr>
                <p:cNvPr id="53" name="Google Shape;5756;p74">
                  <a:extLst>
                    <a:ext uri="{FF2B5EF4-FFF2-40B4-BE49-F238E27FC236}">
                      <a16:creationId xmlns:a16="http://schemas.microsoft.com/office/drawing/2014/main" id="{258142F7-3845-4E5D-9687-DAC08C598FFE}"/>
                    </a:ext>
                  </a:extLst>
                </p:cNvPr>
                <p:cNvGrpSpPr/>
                <p:nvPr/>
              </p:nvGrpSpPr>
              <p:grpSpPr>
                <a:xfrm>
                  <a:off x="1034907" y="3654203"/>
                  <a:ext cx="285754" cy="200520"/>
                  <a:chOff x="1034907" y="3654203"/>
                  <a:chExt cx="285754" cy="200520"/>
                </a:xfrm>
              </p:grpSpPr>
              <p:sp>
                <p:nvSpPr>
                  <p:cNvPr id="54" name="Google Shape;5757;p74">
                    <a:extLst>
                      <a:ext uri="{FF2B5EF4-FFF2-40B4-BE49-F238E27FC236}">
                        <a16:creationId xmlns:a16="http://schemas.microsoft.com/office/drawing/2014/main" id="{4D059252-6DE5-4DC6-BCA3-6672CCDEDC06}"/>
                      </a:ext>
                    </a:extLst>
                  </p:cNvPr>
                  <p:cNvSpPr/>
                  <p:nvPr/>
                </p:nvSpPr>
                <p:spPr>
                  <a:xfrm>
                    <a:off x="1034907" y="3654203"/>
                    <a:ext cx="146440" cy="1860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556" h="38848" fill="none" extrusionOk="0">
                        <a:moveTo>
                          <a:pt x="1" y="1"/>
                        </a:moveTo>
                        <a:lnTo>
                          <a:pt x="12633" y="1"/>
                        </a:lnTo>
                        <a:cubicBezTo>
                          <a:pt x="15723" y="1"/>
                          <a:pt x="16343" y="3466"/>
                          <a:pt x="16343" y="3466"/>
                        </a:cubicBezTo>
                        <a:lnTo>
                          <a:pt x="16343" y="26448"/>
                        </a:lnTo>
                        <a:lnTo>
                          <a:pt x="30556" y="26448"/>
                        </a:lnTo>
                        <a:lnTo>
                          <a:pt x="30556" y="38848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FF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" name="Google Shape;5758;p74">
                    <a:extLst>
                      <a:ext uri="{FF2B5EF4-FFF2-40B4-BE49-F238E27FC236}">
                        <a16:creationId xmlns:a16="http://schemas.microsoft.com/office/drawing/2014/main" id="{C039CC39-4B8B-49D8-8A11-04D87ADC1AA7}"/>
                      </a:ext>
                    </a:extLst>
                  </p:cNvPr>
                  <p:cNvSpPr/>
                  <p:nvPr/>
                </p:nvSpPr>
                <p:spPr>
                  <a:xfrm>
                    <a:off x="1293991" y="3829092"/>
                    <a:ext cx="26670" cy="25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65" h="5351" extrusionOk="0">
                        <a:moveTo>
                          <a:pt x="2890" y="0"/>
                        </a:moveTo>
                        <a:cubicBezTo>
                          <a:pt x="1807" y="0"/>
                          <a:pt x="833" y="653"/>
                          <a:pt x="417" y="1653"/>
                        </a:cubicBezTo>
                        <a:cubicBezTo>
                          <a:pt x="1" y="2652"/>
                          <a:pt x="231" y="3801"/>
                          <a:pt x="997" y="4567"/>
                        </a:cubicBezTo>
                        <a:cubicBezTo>
                          <a:pt x="1509" y="5080"/>
                          <a:pt x="2193" y="5350"/>
                          <a:pt x="2888" y="5350"/>
                        </a:cubicBezTo>
                        <a:cubicBezTo>
                          <a:pt x="3233" y="5350"/>
                          <a:pt x="3580" y="5284"/>
                          <a:pt x="3912" y="5147"/>
                        </a:cubicBezTo>
                        <a:cubicBezTo>
                          <a:pt x="4911" y="4731"/>
                          <a:pt x="5564" y="3757"/>
                          <a:pt x="5564" y="2678"/>
                        </a:cubicBezTo>
                        <a:cubicBezTo>
                          <a:pt x="5564" y="1200"/>
                          <a:pt x="4364" y="0"/>
                          <a:pt x="2890" y="0"/>
                        </a:cubicBezTo>
                        <a:close/>
                      </a:path>
                    </a:pathLst>
                  </a:custGeom>
                  <a:solidFill>
                    <a:srgbClr val="CFD9E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0" name="Google Shape;5759;p74">
                <a:extLst>
                  <a:ext uri="{FF2B5EF4-FFF2-40B4-BE49-F238E27FC236}">
                    <a16:creationId xmlns:a16="http://schemas.microsoft.com/office/drawing/2014/main" id="{4EE5587D-13B1-4BEC-9DAB-F95E0EEEAB17}"/>
                  </a:ext>
                </a:extLst>
              </p:cNvPr>
              <p:cNvGrpSpPr/>
              <p:nvPr/>
            </p:nvGrpSpPr>
            <p:grpSpPr>
              <a:xfrm>
                <a:off x="785350" y="4047614"/>
                <a:ext cx="535311" cy="240783"/>
                <a:chOff x="785350" y="4047614"/>
                <a:chExt cx="535311" cy="240783"/>
              </a:xfrm>
            </p:grpSpPr>
            <p:grpSp>
              <p:nvGrpSpPr>
                <p:cNvPr id="45" name="Google Shape;5760;p74">
                  <a:extLst>
                    <a:ext uri="{FF2B5EF4-FFF2-40B4-BE49-F238E27FC236}">
                      <a16:creationId xmlns:a16="http://schemas.microsoft.com/office/drawing/2014/main" id="{82211CB5-F317-46DD-8E6F-2ABE9CAB3E2D}"/>
                    </a:ext>
                  </a:extLst>
                </p:cNvPr>
                <p:cNvGrpSpPr/>
                <p:nvPr/>
              </p:nvGrpSpPr>
              <p:grpSpPr>
                <a:xfrm>
                  <a:off x="1019297" y="4047614"/>
                  <a:ext cx="301364" cy="171011"/>
                  <a:chOff x="1019297" y="4047614"/>
                  <a:chExt cx="301364" cy="171011"/>
                </a:xfrm>
              </p:grpSpPr>
              <p:sp>
                <p:nvSpPr>
                  <p:cNvPr id="50" name="Google Shape;5761;p74">
                    <a:extLst>
                      <a:ext uri="{FF2B5EF4-FFF2-40B4-BE49-F238E27FC236}">
                        <a16:creationId xmlns:a16="http://schemas.microsoft.com/office/drawing/2014/main" id="{9E013BC8-15E0-4B0B-9AD6-1C58EEC095A8}"/>
                      </a:ext>
                    </a:extLst>
                  </p:cNvPr>
                  <p:cNvSpPr/>
                  <p:nvPr/>
                </p:nvSpPr>
                <p:spPr>
                  <a:xfrm>
                    <a:off x="1293991" y="4047614"/>
                    <a:ext cx="26670" cy="25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65" h="5351" extrusionOk="0">
                        <a:moveTo>
                          <a:pt x="2890" y="1"/>
                        </a:moveTo>
                        <a:cubicBezTo>
                          <a:pt x="1807" y="1"/>
                          <a:pt x="833" y="654"/>
                          <a:pt x="417" y="1653"/>
                        </a:cubicBezTo>
                        <a:cubicBezTo>
                          <a:pt x="1" y="2653"/>
                          <a:pt x="231" y="3802"/>
                          <a:pt x="997" y="4568"/>
                        </a:cubicBezTo>
                        <a:cubicBezTo>
                          <a:pt x="1510" y="5078"/>
                          <a:pt x="2195" y="5350"/>
                          <a:pt x="2891" y="5350"/>
                        </a:cubicBezTo>
                        <a:cubicBezTo>
                          <a:pt x="3235" y="5350"/>
                          <a:pt x="3581" y="5284"/>
                          <a:pt x="3912" y="5148"/>
                        </a:cubicBezTo>
                        <a:cubicBezTo>
                          <a:pt x="4911" y="4732"/>
                          <a:pt x="5564" y="3758"/>
                          <a:pt x="5564" y="2675"/>
                        </a:cubicBezTo>
                        <a:cubicBezTo>
                          <a:pt x="5564" y="1197"/>
                          <a:pt x="4364" y="1"/>
                          <a:pt x="2890" y="1"/>
                        </a:cubicBezTo>
                        <a:close/>
                      </a:path>
                    </a:pathLst>
                  </a:custGeom>
                  <a:solidFill>
                    <a:srgbClr val="CFD9E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" name="Google Shape;5762;p74">
                    <a:extLst>
                      <a:ext uri="{FF2B5EF4-FFF2-40B4-BE49-F238E27FC236}">
                        <a16:creationId xmlns:a16="http://schemas.microsoft.com/office/drawing/2014/main" id="{59EB7F31-B408-4259-8789-360F45355EC9}"/>
                      </a:ext>
                    </a:extLst>
                  </p:cNvPr>
                  <p:cNvSpPr/>
                  <p:nvPr/>
                </p:nvSpPr>
                <p:spPr>
                  <a:xfrm>
                    <a:off x="1019297" y="4053825"/>
                    <a:ext cx="146334" cy="164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534" h="34405" fill="none" extrusionOk="0">
                        <a:moveTo>
                          <a:pt x="0" y="34404"/>
                        </a:moveTo>
                        <a:lnTo>
                          <a:pt x="12611" y="34404"/>
                        </a:lnTo>
                        <a:cubicBezTo>
                          <a:pt x="15705" y="34404"/>
                          <a:pt x="16325" y="30939"/>
                          <a:pt x="16325" y="30939"/>
                        </a:cubicBezTo>
                        <a:lnTo>
                          <a:pt x="16325" y="7957"/>
                        </a:lnTo>
                        <a:lnTo>
                          <a:pt x="30534" y="7957"/>
                        </a:lnTo>
                        <a:lnTo>
                          <a:pt x="30534" y="1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C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  <p:grpSp>
              <p:nvGrpSpPr>
                <p:cNvPr id="46" name="Google Shape;5763;p74">
                  <a:extLst>
                    <a:ext uri="{FF2B5EF4-FFF2-40B4-BE49-F238E27FC236}">
                      <a16:creationId xmlns:a16="http://schemas.microsoft.com/office/drawing/2014/main" id="{83AEC6C9-2608-4EC3-9B46-4264759EB38F}"/>
                    </a:ext>
                  </a:extLst>
                </p:cNvPr>
                <p:cNvGrpSpPr/>
                <p:nvPr/>
              </p:nvGrpSpPr>
              <p:grpSpPr>
                <a:xfrm>
                  <a:off x="785350" y="4185661"/>
                  <a:ext cx="254746" cy="102736"/>
                  <a:chOff x="785350" y="4185661"/>
                  <a:chExt cx="254746" cy="102736"/>
                </a:xfrm>
              </p:grpSpPr>
              <p:sp>
                <p:nvSpPr>
                  <p:cNvPr id="47" name="Google Shape;5764;p74">
                    <a:extLst>
                      <a:ext uri="{FF2B5EF4-FFF2-40B4-BE49-F238E27FC236}">
                        <a16:creationId xmlns:a16="http://schemas.microsoft.com/office/drawing/2014/main" id="{BF8922F7-5BA1-47CC-B404-B75E18FA285C}"/>
                      </a:ext>
                    </a:extLst>
                  </p:cNvPr>
                  <p:cNvSpPr/>
                  <p:nvPr/>
                </p:nvSpPr>
                <p:spPr>
                  <a:xfrm>
                    <a:off x="808023" y="4238011"/>
                    <a:ext cx="175636" cy="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648" h="1" fill="none" extrusionOk="0">
                        <a:moveTo>
                          <a:pt x="36648" y="0"/>
                        </a:moveTo>
                        <a:lnTo>
                          <a:pt x="1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CFD9E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" name="Google Shape;5765;p74">
                    <a:extLst>
                      <a:ext uri="{FF2B5EF4-FFF2-40B4-BE49-F238E27FC236}">
                        <a16:creationId xmlns:a16="http://schemas.microsoft.com/office/drawing/2014/main" id="{54A85473-E83F-4C2F-8EFC-10B4A8B6148C}"/>
                      </a:ext>
                    </a:extLst>
                  </p:cNvPr>
                  <p:cNvSpPr/>
                  <p:nvPr/>
                </p:nvSpPr>
                <p:spPr>
                  <a:xfrm>
                    <a:off x="862203" y="4185661"/>
                    <a:ext cx="177893" cy="1027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19" h="21448" extrusionOk="0">
                        <a:moveTo>
                          <a:pt x="4951" y="1"/>
                        </a:moveTo>
                        <a:cubicBezTo>
                          <a:pt x="2219" y="1"/>
                          <a:pt x="1" y="2679"/>
                          <a:pt x="1" y="5984"/>
                        </a:cubicBezTo>
                        <a:lnTo>
                          <a:pt x="1" y="15461"/>
                        </a:lnTo>
                        <a:cubicBezTo>
                          <a:pt x="1" y="18766"/>
                          <a:pt x="2219" y="21447"/>
                          <a:pt x="4951" y="21447"/>
                        </a:cubicBezTo>
                        <a:lnTo>
                          <a:pt x="32172" y="21447"/>
                        </a:lnTo>
                        <a:cubicBezTo>
                          <a:pt x="34904" y="21447"/>
                          <a:pt x="37119" y="18766"/>
                          <a:pt x="37119" y="15461"/>
                        </a:cubicBezTo>
                        <a:lnTo>
                          <a:pt x="37119" y="5984"/>
                        </a:lnTo>
                        <a:cubicBezTo>
                          <a:pt x="37119" y="2679"/>
                          <a:pt x="34904" y="1"/>
                          <a:pt x="32172" y="1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9525" cap="flat" cmpd="sng">
                    <a:solidFill>
                      <a:srgbClr val="CFD9E0"/>
                    </a:solidFill>
                    <a:prstDash val="solid"/>
                    <a:miter lim="364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GB" sz="1100" dirty="0"/>
                      <a:t>Assignment</a:t>
                    </a:r>
                    <a:endParaRPr sz="1100" dirty="0"/>
                  </a:p>
                </p:txBody>
              </p:sp>
              <p:sp>
                <p:nvSpPr>
                  <p:cNvPr id="49" name="Google Shape;5766;p74">
                    <a:extLst>
                      <a:ext uri="{FF2B5EF4-FFF2-40B4-BE49-F238E27FC236}">
                        <a16:creationId xmlns:a16="http://schemas.microsoft.com/office/drawing/2014/main" id="{90576EBD-5429-4704-9942-2F10FAA732B9}"/>
                      </a:ext>
                    </a:extLst>
                  </p:cNvPr>
                  <p:cNvSpPr/>
                  <p:nvPr/>
                </p:nvSpPr>
                <p:spPr>
                  <a:xfrm>
                    <a:off x="785350" y="4224370"/>
                    <a:ext cx="26646" cy="25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60" h="5351" extrusionOk="0">
                        <a:moveTo>
                          <a:pt x="2674" y="0"/>
                        </a:moveTo>
                        <a:cubicBezTo>
                          <a:pt x="2328" y="0"/>
                          <a:pt x="1980" y="67"/>
                          <a:pt x="1649" y="203"/>
                        </a:cubicBezTo>
                        <a:cubicBezTo>
                          <a:pt x="650" y="619"/>
                          <a:pt x="0" y="1593"/>
                          <a:pt x="0" y="2677"/>
                        </a:cubicBezTo>
                        <a:cubicBezTo>
                          <a:pt x="0" y="4150"/>
                          <a:pt x="1197" y="5351"/>
                          <a:pt x="2674" y="5351"/>
                        </a:cubicBezTo>
                        <a:cubicBezTo>
                          <a:pt x="3754" y="5351"/>
                          <a:pt x="4732" y="4698"/>
                          <a:pt x="5144" y="3698"/>
                        </a:cubicBezTo>
                        <a:cubicBezTo>
                          <a:pt x="5560" y="2699"/>
                          <a:pt x="5330" y="1550"/>
                          <a:pt x="4568" y="783"/>
                        </a:cubicBezTo>
                        <a:cubicBezTo>
                          <a:pt x="4055" y="271"/>
                          <a:pt x="3370" y="0"/>
                          <a:pt x="2674" y="0"/>
                        </a:cubicBezTo>
                        <a:close/>
                      </a:path>
                    </a:pathLst>
                  </a:custGeom>
                  <a:solidFill>
                    <a:srgbClr val="E4E9E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1" name="Google Shape;5767;p74">
                <a:extLst>
                  <a:ext uri="{FF2B5EF4-FFF2-40B4-BE49-F238E27FC236}">
                    <a16:creationId xmlns:a16="http://schemas.microsoft.com/office/drawing/2014/main" id="{2837F1DB-C588-4F8D-9BF0-C84E359D3B2D}"/>
                  </a:ext>
                </a:extLst>
              </p:cNvPr>
              <p:cNvGrpSpPr/>
              <p:nvPr/>
            </p:nvGrpSpPr>
            <p:grpSpPr>
              <a:xfrm>
                <a:off x="1501054" y="3605478"/>
                <a:ext cx="526339" cy="249240"/>
                <a:chOff x="1501054" y="3605478"/>
                <a:chExt cx="526339" cy="249240"/>
              </a:xfrm>
            </p:grpSpPr>
            <p:grpSp>
              <p:nvGrpSpPr>
                <p:cNvPr id="37" name="Google Shape;5768;p74">
                  <a:extLst>
                    <a:ext uri="{FF2B5EF4-FFF2-40B4-BE49-F238E27FC236}">
                      <a16:creationId xmlns:a16="http://schemas.microsoft.com/office/drawing/2014/main" id="{FA131157-9EF9-40FC-898A-A74896889E03}"/>
                    </a:ext>
                  </a:extLst>
                </p:cNvPr>
                <p:cNvGrpSpPr/>
                <p:nvPr/>
              </p:nvGrpSpPr>
              <p:grpSpPr>
                <a:xfrm>
                  <a:off x="1834208" y="3643867"/>
                  <a:ext cx="193185" cy="25622"/>
                  <a:chOff x="1834208" y="3643867"/>
                  <a:chExt cx="193185" cy="25622"/>
                </a:xfrm>
              </p:grpSpPr>
              <p:sp>
                <p:nvSpPr>
                  <p:cNvPr id="43" name="Google Shape;5769;p74">
                    <a:extLst>
                      <a:ext uri="{FF2B5EF4-FFF2-40B4-BE49-F238E27FC236}">
                        <a16:creationId xmlns:a16="http://schemas.microsoft.com/office/drawing/2014/main" id="{2A6CC99D-49D0-4597-BD52-219A39E87919}"/>
                      </a:ext>
                    </a:extLst>
                  </p:cNvPr>
                  <p:cNvSpPr/>
                  <p:nvPr/>
                </p:nvSpPr>
                <p:spPr>
                  <a:xfrm>
                    <a:off x="1834208" y="3655851"/>
                    <a:ext cx="167541" cy="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959" h="1" fill="none" extrusionOk="0">
                        <a:moveTo>
                          <a:pt x="1" y="1"/>
                        </a:moveTo>
                        <a:lnTo>
                          <a:pt x="34959" y="1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CFD9E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" name="Google Shape;5770;p74">
                    <a:extLst>
                      <a:ext uri="{FF2B5EF4-FFF2-40B4-BE49-F238E27FC236}">
                        <a16:creationId xmlns:a16="http://schemas.microsoft.com/office/drawing/2014/main" id="{D1E67ADD-F212-4843-BAB3-E81E6AA630FD}"/>
                      </a:ext>
                    </a:extLst>
                  </p:cNvPr>
                  <p:cNvSpPr/>
                  <p:nvPr/>
                </p:nvSpPr>
                <p:spPr>
                  <a:xfrm>
                    <a:off x="2000728" y="3643867"/>
                    <a:ext cx="26665" cy="256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64" h="5349" extrusionOk="0">
                        <a:moveTo>
                          <a:pt x="2886" y="0"/>
                        </a:moveTo>
                        <a:cubicBezTo>
                          <a:pt x="1806" y="0"/>
                          <a:pt x="828" y="650"/>
                          <a:pt x="416" y="1649"/>
                        </a:cubicBezTo>
                        <a:cubicBezTo>
                          <a:pt x="0" y="2649"/>
                          <a:pt x="230" y="3802"/>
                          <a:pt x="996" y="4564"/>
                        </a:cubicBezTo>
                        <a:cubicBezTo>
                          <a:pt x="1506" y="5076"/>
                          <a:pt x="2190" y="5349"/>
                          <a:pt x="2887" y="5349"/>
                        </a:cubicBezTo>
                        <a:cubicBezTo>
                          <a:pt x="3232" y="5349"/>
                          <a:pt x="3580" y="5282"/>
                          <a:pt x="3911" y="5144"/>
                        </a:cubicBezTo>
                        <a:cubicBezTo>
                          <a:pt x="4911" y="4732"/>
                          <a:pt x="5560" y="3758"/>
                          <a:pt x="5563" y="2674"/>
                        </a:cubicBezTo>
                        <a:cubicBezTo>
                          <a:pt x="5560" y="1197"/>
                          <a:pt x="4363" y="0"/>
                          <a:pt x="2886" y="0"/>
                        </a:cubicBezTo>
                        <a:close/>
                      </a:path>
                    </a:pathLst>
                  </a:custGeom>
                  <a:solidFill>
                    <a:srgbClr val="A5B7C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8" name="Google Shape;5771;p74">
                  <a:extLst>
                    <a:ext uri="{FF2B5EF4-FFF2-40B4-BE49-F238E27FC236}">
                      <a16:creationId xmlns:a16="http://schemas.microsoft.com/office/drawing/2014/main" id="{34CFEF84-8303-46E7-94D4-ED7227DDE95E}"/>
                    </a:ext>
                  </a:extLst>
                </p:cNvPr>
                <p:cNvGrpSpPr/>
                <p:nvPr/>
              </p:nvGrpSpPr>
              <p:grpSpPr>
                <a:xfrm>
                  <a:off x="1501054" y="3605478"/>
                  <a:ext cx="439464" cy="249240"/>
                  <a:chOff x="1501054" y="3605478"/>
                  <a:chExt cx="439464" cy="249240"/>
                </a:xfrm>
              </p:grpSpPr>
              <p:sp>
                <p:nvSpPr>
                  <p:cNvPr id="39" name="Google Shape;5772;p74">
                    <a:extLst>
                      <a:ext uri="{FF2B5EF4-FFF2-40B4-BE49-F238E27FC236}">
                        <a16:creationId xmlns:a16="http://schemas.microsoft.com/office/drawing/2014/main" id="{2BFCADFB-435B-4A29-89B2-C18978B3C5C2}"/>
                      </a:ext>
                    </a:extLst>
                  </p:cNvPr>
                  <p:cNvSpPr/>
                  <p:nvPr/>
                </p:nvSpPr>
                <p:spPr>
                  <a:xfrm>
                    <a:off x="1762630" y="3605478"/>
                    <a:ext cx="177888" cy="1027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18" h="21448" extrusionOk="0">
                        <a:moveTo>
                          <a:pt x="4947" y="1"/>
                        </a:moveTo>
                        <a:cubicBezTo>
                          <a:pt x="2214" y="1"/>
                          <a:pt x="0" y="2682"/>
                          <a:pt x="0" y="5987"/>
                        </a:cubicBezTo>
                        <a:lnTo>
                          <a:pt x="0" y="15464"/>
                        </a:lnTo>
                        <a:cubicBezTo>
                          <a:pt x="0" y="18769"/>
                          <a:pt x="2214" y="21447"/>
                          <a:pt x="4950" y="21447"/>
                        </a:cubicBezTo>
                        <a:lnTo>
                          <a:pt x="32168" y="21447"/>
                        </a:lnTo>
                        <a:cubicBezTo>
                          <a:pt x="34900" y="21447"/>
                          <a:pt x="37118" y="18769"/>
                          <a:pt x="37118" y="15464"/>
                        </a:cubicBezTo>
                        <a:lnTo>
                          <a:pt x="37118" y="5987"/>
                        </a:lnTo>
                        <a:cubicBezTo>
                          <a:pt x="37118" y="2682"/>
                          <a:pt x="34900" y="1"/>
                          <a:pt x="32168" y="1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9525" cap="flat" cmpd="sng">
                    <a:solidFill>
                      <a:srgbClr val="CFD9E0"/>
                    </a:solidFill>
                    <a:prstDash val="solid"/>
                    <a:miter lim="364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GB" dirty="0"/>
                      <a:t>Animate Videos</a:t>
                    </a:r>
                    <a:endParaRPr dirty="0"/>
                  </a:p>
                </p:txBody>
              </p:sp>
              <p:grpSp>
                <p:nvGrpSpPr>
                  <p:cNvPr id="40" name="Google Shape;5773;p74">
                    <a:extLst>
                      <a:ext uri="{FF2B5EF4-FFF2-40B4-BE49-F238E27FC236}">
                        <a16:creationId xmlns:a16="http://schemas.microsoft.com/office/drawing/2014/main" id="{44903E9E-3A15-4F4B-A6B9-45FE6E65ED58}"/>
                      </a:ext>
                    </a:extLst>
                  </p:cNvPr>
                  <p:cNvGrpSpPr/>
                  <p:nvPr/>
                </p:nvGrpSpPr>
                <p:grpSpPr>
                  <a:xfrm>
                    <a:off x="1501054" y="3655851"/>
                    <a:ext cx="265893" cy="198867"/>
                    <a:chOff x="1501054" y="3655851"/>
                    <a:chExt cx="265893" cy="198867"/>
                  </a:xfrm>
                </p:grpSpPr>
                <p:sp>
                  <p:nvSpPr>
                    <p:cNvPr id="41" name="Google Shape;5774;p74">
                      <a:extLst>
                        <a:ext uri="{FF2B5EF4-FFF2-40B4-BE49-F238E27FC236}">
                          <a16:creationId xmlns:a16="http://schemas.microsoft.com/office/drawing/2014/main" id="{C06DC291-2627-4594-8576-5D6E070874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26958" y="3655851"/>
                      <a:ext cx="139989" cy="18608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9210" h="38848" fill="none" extrusionOk="0">
                          <a:moveTo>
                            <a:pt x="29209" y="1"/>
                          </a:moveTo>
                          <a:lnTo>
                            <a:pt x="17922" y="1"/>
                          </a:lnTo>
                          <a:cubicBezTo>
                            <a:pt x="14829" y="1"/>
                            <a:pt x="14209" y="3466"/>
                            <a:pt x="14209" y="3466"/>
                          </a:cubicBezTo>
                          <a:lnTo>
                            <a:pt x="14209" y="26448"/>
                          </a:lnTo>
                          <a:lnTo>
                            <a:pt x="0" y="26448"/>
                          </a:lnTo>
                          <a:lnTo>
                            <a:pt x="0" y="38848"/>
                          </a:lnTo>
                        </a:path>
                      </a:pathLst>
                    </a:custGeom>
                    <a:noFill/>
                    <a:ln w="9525" cap="rnd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42" name="Google Shape;5775;p74">
                      <a:extLst>
                        <a:ext uri="{FF2B5EF4-FFF2-40B4-BE49-F238E27FC236}">
                          <a16:creationId xmlns:a16="http://schemas.microsoft.com/office/drawing/2014/main" id="{B28561F2-FE65-471C-B33A-8083D3EC3C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01054" y="3829092"/>
                      <a:ext cx="26646" cy="2562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560" h="5350" extrusionOk="0">
                          <a:moveTo>
                            <a:pt x="2886" y="0"/>
                          </a:moveTo>
                          <a:cubicBezTo>
                            <a:pt x="1806" y="0"/>
                            <a:pt x="828" y="653"/>
                            <a:pt x="416" y="1653"/>
                          </a:cubicBezTo>
                          <a:cubicBezTo>
                            <a:pt x="0" y="2652"/>
                            <a:pt x="230" y="3801"/>
                            <a:pt x="996" y="4567"/>
                          </a:cubicBezTo>
                          <a:cubicBezTo>
                            <a:pt x="1507" y="5078"/>
                            <a:pt x="2192" y="5350"/>
                            <a:pt x="2890" y="5350"/>
                          </a:cubicBezTo>
                          <a:cubicBezTo>
                            <a:pt x="3234" y="5350"/>
                            <a:pt x="3581" y="5283"/>
                            <a:pt x="3911" y="5147"/>
                          </a:cubicBezTo>
                          <a:cubicBezTo>
                            <a:pt x="4910" y="4731"/>
                            <a:pt x="5560" y="3757"/>
                            <a:pt x="5560" y="2678"/>
                          </a:cubicBezTo>
                          <a:cubicBezTo>
                            <a:pt x="5560" y="1200"/>
                            <a:pt x="4363" y="0"/>
                            <a:pt x="2886" y="0"/>
                          </a:cubicBezTo>
                          <a:close/>
                        </a:path>
                      </a:pathLst>
                    </a:custGeom>
                    <a:solidFill>
                      <a:srgbClr val="CFD9E0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  <p:grpSp>
            <p:nvGrpSpPr>
              <p:cNvPr id="22" name="Google Shape;5776;p74">
                <a:extLst>
                  <a:ext uri="{FF2B5EF4-FFF2-40B4-BE49-F238E27FC236}">
                    <a16:creationId xmlns:a16="http://schemas.microsoft.com/office/drawing/2014/main" id="{34330244-6ECB-4E2F-86D6-A89FAB9C0A97}"/>
                  </a:ext>
                </a:extLst>
              </p:cNvPr>
              <p:cNvGrpSpPr/>
              <p:nvPr/>
            </p:nvGrpSpPr>
            <p:grpSpPr>
              <a:xfrm>
                <a:off x="706212" y="3800594"/>
                <a:ext cx="957698" cy="302090"/>
                <a:chOff x="706212" y="3800594"/>
                <a:chExt cx="957698" cy="302090"/>
              </a:xfrm>
            </p:grpSpPr>
            <p:grpSp>
              <p:nvGrpSpPr>
                <p:cNvPr id="23" name="Google Shape;5777;p74">
                  <a:extLst>
                    <a:ext uri="{FF2B5EF4-FFF2-40B4-BE49-F238E27FC236}">
                      <a16:creationId xmlns:a16="http://schemas.microsoft.com/office/drawing/2014/main" id="{443A3C1C-D04B-4D63-97EC-A4A6940ED18C}"/>
                    </a:ext>
                  </a:extLst>
                </p:cNvPr>
                <p:cNvGrpSpPr/>
                <p:nvPr/>
              </p:nvGrpSpPr>
              <p:grpSpPr>
                <a:xfrm>
                  <a:off x="724986" y="4044367"/>
                  <a:ext cx="181314" cy="25626"/>
                  <a:chOff x="724986" y="4044367"/>
                  <a:chExt cx="181314" cy="25626"/>
                </a:xfrm>
              </p:grpSpPr>
              <p:sp>
                <p:nvSpPr>
                  <p:cNvPr id="35" name="Google Shape;5778;p74">
                    <a:extLst>
                      <a:ext uri="{FF2B5EF4-FFF2-40B4-BE49-F238E27FC236}">
                        <a16:creationId xmlns:a16="http://schemas.microsoft.com/office/drawing/2014/main" id="{262ADB1E-6CD2-4999-9F21-92EE62AF93E0}"/>
                      </a:ext>
                    </a:extLst>
                  </p:cNvPr>
                  <p:cNvSpPr/>
                  <p:nvPr/>
                </p:nvSpPr>
                <p:spPr>
                  <a:xfrm>
                    <a:off x="746695" y="4059966"/>
                    <a:ext cx="159605" cy="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303" h="1" fill="none" extrusionOk="0">
                        <a:moveTo>
                          <a:pt x="1" y="1"/>
                        </a:moveTo>
                        <a:lnTo>
                          <a:pt x="33303" y="1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CFD9E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" name="Google Shape;5779;p74">
                    <a:extLst>
                      <a:ext uri="{FF2B5EF4-FFF2-40B4-BE49-F238E27FC236}">
                        <a16:creationId xmlns:a16="http://schemas.microsoft.com/office/drawing/2014/main" id="{54D9D396-6F6F-41D9-B03E-90A172C3EDCB}"/>
                      </a:ext>
                    </a:extLst>
                  </p:cNvPr>
                  <p:cNvSpPr/>
                  <p:nvPr/>
                </p:nvSpPr>
                <p:spPr>
                  <a:xfrm>
                    <a:off x="724986" y="4044367"/>
                    <a:ext cx="26646" cy="256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60" h="5350" extrusionOk="0">
                        <a:moveTo>
                          <a:pt x="2674" y="0"/>
                        </a:moveTo>
                        <a:cubicBezTo>
                          <a:pt x="1197" y="0"/>
                          <a:pt x="0" y="1197"/>
                          <a:pt x="0" y="2674"/>
                        </a:cubicBezTo>
                        <a:cubicBezTo>
                          <a:pt x="0" y="3758"/>
                          <a:pt x="653" y="4732"/>
                          <a:pt x="1653" y="5147"/>
                        </a:cubicBezTo>
                        <a:cubicBezTo>
                          <a:pt x="1983" y="5284"/>
                          <a:pt x="2329" y="5350"/>
                          <a:pt x="2673" y="5350"/>
                        </a:cubicBezTo>
                        <a:cubicBezTo>
                          <a:pt x="3369" y="5350"/>
                          <a:pt x="4054" y="5078"/>
                          <a:pt x="4567" y="4567"/>
                        </a:cubicBezTo>
                        <a:cubicBezTo>
                          <a:pt x="5330" y="3801"/>
                          <a:pt x="5559" y="2649"/>
                          <a:pt x="5147" y="1653"/>
                        </a:cubicBezTo>
                        <a:cubicBezTo>
                          <a:pt x="4731" y="653"/>
                          <a:pt x="3757" y="0"/>
                          <a:pt x="2674" y="0"/>
                        </a:cubicBezTo>
                        <a:close/>
                      </a:path>
                    </a:pathLst>
                  </a:custGeom>
                  <a:solidFill>
                    <a:srgbClr val="667E9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4" name="Google Shape;5780;p74">
                  <a:extLst>
                    <a:ext uri="{FF2B5EF4-FFF2-40B4-BE49-F238E27FC236}">
                      <a16:creationId xmlns:a16="http://schemas.microsoft.com/office/drawing/2014/main" id="{45F8A3AD-8194-4936-8465-F89E8AC6A014}"/>
                    </a:ext>
                  </a:extLst>
                </p:cNvPr>
                <p:cNvGrpSpPr/>
                <p:nvPr/>
              </p:nvGrpSpPr>
              <p:grpSpPr>
                <a:xfrm>
                  <a:off x="865805" y="3800594"/>
                  <a:ext cx="798105" cy="302090"/>
                  <a:chOff x="865805" y="3800594"/>
                  <a:chExt cx="798105" cy="302090"/>
                </a:xfrm>
              </p:grpSpPr>
              <p:grpSp>
                <p:nvGrpSpPr>
                  <p:cNvPr id="28" name="Google Shape;5781;p74">
                    <a:extLst>
                      <a:ext uri="{FF2B5EF4-FFF2-40B4-BE49-F238E27FC236}">
                        <a16:creationId xmlns:a16="http://schemas.microsoft.com/office/drawing/2014/main" id="{051C394C-2D7B-4841-AF48-EE1A39A57205}"/>
                      </a:ext>
                    </a:extLst>
                  </p:cNvPr>
                  <p:cNvGrpSpPr/>
                  <p:nvPr/>
                </p:nvGrpSpPr>
                <p:grpSpPr>
                  <a:xfrm>
                    <a:off x="1022797" y="3842857"/>
                    <a:ext cx="145026" cy="217131"/>
                    <a:chOff x="1022797" y="3842857"/>
                    <a:chExt cx="145026" cy="217131"/>
                  </a:xfrm>
                </p:grpSpPr>
                <p:grpSp>
                  <p:nvGrpSpPr>
                    <p:cNvPr id="31" name="Google Shape;5782;p74">
                      <a:extLst>
                        <a:ext uri="{FF2B5EF4-FFF2-40B4-BE49-F238E27FC236}">
                          <a16:creationId xmlns:a16="http://schemas.microsoft.com/office/drawing/2014/main" id="{50036792-E20F-430B-80F9-B0C8449FC7A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96794" y="3936509"/>
                      <a:ext cx="71029" cy="25622"/>
                      <a:chOff x="1096794" y="3936509"/>
                      <a:chExt cx="71029" cy="25622"/>
                    </a:xfrm>
                  </p:grpSpPr>
                  <p:sp>
                    <p:nvSpPr>
                      <p:cNvPr id="33" name="Google Shape;5783;p74">
                        <a:extLst>
                          <a:ext uri="{FF2B5EF4-FFF2-40B4-BE49-F238E27FC236}">
                            <a16:creationId xmlns:a16="http://schemas.microsoft.com/office/drawing/2014/main" id="{65D5BD71-BC2F-49B6-9162-9D4F12B12B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96794" y="3936509"/>
                        <a:ext cx="26651" cy="2562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1" h="5349" extrusionOk="0">
                            <a:moveTo>
                              <a:pt x="2886" y="1"/>
                            </a:moveTo>
                            <a:cubicBezTo>
                              <a:pt x="1803" y="1"/>
                              <a:pt x="829" y="650"/>
                              <a:pt x="413" y="1649"/>
                            </a:cubicBezTo>
                            <a:cubicBezTo>
                              <a:pt x="1" y="2649"/>
                              <a:pt x="227" y="3798"/>
                              <a:pt x="993" y="4564"/>
                            </a:cubicBezTo>
                            <a:cubicBezTo>
                              <a:pt x="1505" y="5076"/>
                              <a:pt x="2189" y="5349"/>
                              <a:pt x="2884" y="5349"/>
                            </a:cubicBezTo>
                            <a:cubicBezTo>
                              <a:pt x="3229" y="5349"/>
                              <a:pt x="3576" y="5282"/>
                              <a:pt x="3908" y="5144"/>
                            </a:cubicBezTo>
                            <a:cubicBezTo>
                              <a:pt x="4907" y="4732"/>
                              <a:pt x="5560" y="3758"/>
                              <a:pt x="5560" y="2674"/>
                            </a:cubicBezTo>
                            <a:cubicBezTo>
                              <a:pt x="5560" y="1197"/>
                              <a:pt x="4364" y="1"/>
                              <a:pt x="2886" y="1"/>
                            </a:cubicBezTo>
                            <a:close/>
                          </a:path>
                        </a:pathLst>
                      </a:custGeom>
                      <a:solidFill>
                        <a:srgbClr val="CFD9E0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34" name="Google Shape;5784;p74">
                        <a:extLst>
                          <a:ext uri="{FF2B5EF4-FFF2-40B4-BE49-F238E27FC236}">
                            <a16:creationId xmlns:a16="http://schemas.microsoft.com/office/drawing/2014/main" id="{022E9103-A138-435B-AC29-A3618FAC54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09273" y="3949655"/>
                        <a:ext cx="58550" cy="1058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599" h="1" fill="none" extrusionOk="0">
                            <a:moveTo>
                              <a:pt x="17598" y="0"/>
                            </a:moveTo>
                            <a:lnTo>
                              <a:pt x="1" y="0"/>
                            </a:lnTo>
                          </a:path>
                        </a:pathLst>
                      </a:custGeom>
                      <a:noFill/>
                      <a:ln w="9525" cap="rnd" cmpd="sng">
                        <a:solidFill>
                          <a:srgbClr val="FF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32" name="Google Shape;5785;p74">
                      <a:extLst>
                        <a:ext uri="{FF2B5EF4-FFF2-40B4-BE49-F238E27FC236}">
                          <a16:creationId xmlns:a16="http://schemas.microsoft.com/office/drawing/2014/main" id="{6DA6CA25-29F6-49AA-9988-4D6F8C3940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2797" y="3842857"/>
                      <a:ext cx="86476" cy="21713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044" h="45330" fill="none" extrusionOk="0">
                          <a:moveTo>
                            <a:pt x="0" y="45330"/>
                          </a:moveTo>
                          <a:lnTo>
                            <a:pt x="12418" y="45330"/>
                          </a:lnTo>
                          <a:cubicBezTo>
                            <a:pt x="15150" y="45330"/>
                            <a:pt x="18043" y="42619"/>
                            <a:pt x="18043" y="35634"/>
                          </a:cubicBezTo>
                          <a:lnTo>
                            <a:pt x="18043" y="9697"/>
                          </a:lnTo>
                          <a:cubicBezTo>
                            <a:pt x="18043" y="2711"/>
                            <a:pt x="15150" y="1"/>
                            <a:pt x="12418" y="1"/>
                          </a:cubicBezTo>
                          <a:lnTo>
                            <a:pt x="1715" y="1"/>
                          </a:lnTo>
                        </a:path>
                      </a:pathLst>
                    </a:custGeom>
                    <a:noFill/>
                    <a:ln w="9525" cap="rnd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29" name="Google Shape;5786;p74">
                    <a:extLst>
                      <a:ext uri="{FF2B5EF4-FFF2-40B4-BE49-F238E27FC236}">
                        <a16:creationId xmlns:a16="http://schemas.microsoft.com/office/drawing/2014/main" id="{3EB4AB21-2444-4EC6-ADCF-445643149CE3}"/>
                      </a:ext>
                    </a:extLst>
                  </p:cNvPr>
                  <p:cNvSpPr/>
                  <p:nvPr/>
                </p:nvSpPr>
                <p:spPr>
                  <a:xfrm>
                    <a:off x="865805" y="3999967"/>
                    <a:ext cx="177893" cy="102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19" h="21444" extrusionOk="0">
                        <a:moveTo>
                          <a:pt x="4947" y="1"/>
                        </a:moveTo>
                        <a:cubicBezTo>
                          <a:pt x="2215" y="1"/>
                          <a:pt x="1" y="2678"/>
                          <a:pt x="1" y="5983"/>
                        </a:cubicBezTo>
                        <a:lnTo>
                          <a:pt x="1" y="15461"/>
                        </a:lnTo>
                        <a:cubicBezTo>
                          <a:pt x="1" y="18766"/>
                          <a:pt x="2215" y="21443"/>
                          <a:pt x="4947" y="21443"/>
                        </a:cubicBezTo>
                        <a:lnTo>
                          <a:pt x="32168" y="21443"/>
                        </a:lnTo>
                        <a:cubicBezTo>
                          <a:pt x="34901" y="21443"/>
                          <a:pt x="37118" y="18766"/>
                          <a:pt x="37118" y="15461"/>
                        </a:cubicBezTo>
                        <a:lnTo>
                          <a:pt x="37118" y="5983"/>
                        </a:lnTo>
                        <a:cubicBezTo>
                          <a:pt x="37118" y="2678"/>
                          <a:pt x="34901" y="1"/>
                          <a:pt x="32168" y="1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9525" cap="flat" cmpd="sng">
                    <a:solidFill>
                      <a:srgbClr val="CFD9E0"/>
                    </a:solidFill>
                    <a:prstDash val="solid"/>
                    <a:miter lim="364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GB" dirty="0"/>
                      <a:t>Audio Tutoring</a:t>
                    </a:r>
                    <a:endParaRPr dirty="0"/>
                  </a:p>
                </p:txBody>
              </p:sp>
              <p:sp>
                <p:nvSpPr>
                  <p:cNvPr id="30" name="Google Shape;5787;p74">
                    <a:extLst>
                      <a:ext uri="{FF2B5EF4-FFF2-40B4-BE49-F238E27FC236}">
                        <a16:creationId xmlns:a16="http://schemas.microsoft.com/office/drawing/2014/main" id="{F2E5A97D-E9EF-4928-A2D9-F42D86347031}"/>
                      </a:ext>
                    </a:extLst>
                  </p:cNvPr>
                  <p:cNvSpPr/>
                  <p:nvPr/>
                </p:nvSpPr>
                <p:spPr>
                  <a:xfrm>
                    <a:off x="874024" y="3800594"/>
                    <a:ext cx="177888" cy="1027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18" h="21447" extrusionOk="0">
                        <a:moveTo>
                          <a:pt x="4951" y="0"/>
                        </a:moveTo>
                        <a:cubicBezTo>
                          <a:pt x="2218" y="0"/>
                          <a:pt x="0" y="2678"/>
                          <a:pt x="0" y="5983"/>
                        </a:cubicBezTo>
                        <a:lnTo>
                          <a:pt x="0" y="15460"/>
                        </a:lnTo>
                        <a:cubicBezTo>
                          <a:pt x="0" y="18765"/>
                          <a:pt x="2215" y="21446"/>
                          <a:pt x="4951" y="21446"/>
                        </a:cubicBezTo>
                        <a:lnTo>
                          <a:pt x="32168" y="21446"/>
                        </a:lnTo>
                        <a:cubicBezTo>
                          <a:pt x="34900" y="21446"/>
                          <a:pt x="37118" y="18765"/>
                          <a:pt x="37118" y="15460"/>
                        </a:cubicBezTo>
                        <a:lnTo>
                          <a:pt x="37118" y="5983"/>
                        </a:lnTo>
                        <a:cubicBezTo>
                          <a:pt x="37118" y="2678"/>
                          <a:pt x="34900" y="0"/>
                          <a:pt x="32168" y="0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9525" cap="flat" cmpd="sng">
                    <a:solidFill>
                      <a:srgbClr val="CFD9E0"/>
                    </a:solidFill>
                    <a:prstDash val="solid"/>
                    <a:miter lim="364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GB" dirty="0"/>
                      <a:t>Animated Videos</a:t>
                    </a:r>
                    <a:endParaRPr dirty="0"/>
                  </a:p>
                </p:txBody>
              </p:sp>
              <p:sp>
                <p:nvSpPr>
                  <p:cNvPr id="100" name="Google Shape;5787;p74">
                    <a:extLst>
                      <a:ext uri="{FF2B5EF4-FFF2-40B4-BE49-F238E27FC236}">
                        <a16:creationId xmlns:a16="http://schemas.microsoft.com/office/drawing/2014/main" id="{4C4DE9E4-DBDD-4BBE-94D0-55253236F60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075957" y="3904828"/>
                    <a:ext cx="218459" cy="836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18" h="21447" extrusionOk="0">
                        <a:moveTo>
                          <a:pt x="4951" y="0"/>
                        </a:moveTo>
                        <a:cubicBezTo>
                          <a:pt x="2218" y="0"/>
                          <a:pt x="0" y="2678"/>
                          <a:pt x="0" y="5983"/>
                        </a:cubicBezTo>
                        <a:lnTo>
                          <a:pt x="0" y="15460"/>
                        </a:lnTo>
                        <a:cubicBezTo>
                          <a:pt x="0" y="18765"/>
                          <a:pt x="2215" y="21446"/>
                          <a:pt x="4951" y="21446"/>
                        </a:cubicBezTo>
                        <a:lnTo>
                          <a:pt x="32168" y="21446"/>
                        </a:lnTo>
                        <a:cubicBezTo>
                          <a:pt x="34900" y="21446"/>
                          <a:pt x="37118" y="18765"/>
                          <a:pt x="37118" y="15460"/>
                        </a:cubicBezTo>
                        <a:lnTo>
                          <a:pt x="37118" y="5983"/>
                        </a:lnTo>
                        <a:cubicBezTo>
                          <a:pt x="37118" y="2678"/>
                          <a:pt x="34900" y="0"/>
                          <a:pt x="32168" y="0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9525" cap="flat" cmpd="sng">
                    <a:solidFill>
                      <a:srgbClr val="CFD9E0"/>
                    </a:solidFill>
                    <a:prstDash val="solid"/>
                    <a:miter lim="364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GB" dirty="0"/>
                      <a:t>   Tests</a:t>
                    </a:r>
                    <a:endParaRPr dirty="0"/>
                  </a:p>
                </p:txBody>
              </p:sp>
              <p:sp>
                <p:nvSpPr>
                  <p:cNvPr id="101" name="Google Shape;5787;p74">
                    <a:extLst>
                      <a:ext uri="{FF2B5EF4-FFF2-40B4-BE49-F238E27FC236}">
                        <a16:creationId xmlns:a16="http://schemas.microsoft.com/office/drawing/2014/main" id="{7C64CD53-39AA-4A90-8E07-FF6810442A6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512854" y="3905969"/>
                    <a:ext cx="218459" cy="836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18" h="21447" extrusionOk="0">
                        <a:moveTo>
                          <a:pt x="4951" y="0"/>
                        </a:moveTo>
                        <a:cubicBezTo>
                          <a:pt x="2218" y="0"/>
                          <a:pt x="0" y="2678"/>
                          <a:pt x="0" y="5983"/>
                        </a:cubicBezTo>
                        <a:lnTo>
                          <a:pt x="0" y="15460"/>
                        </a:lnTo>
                        <a:cubicBezTo>
                          <a:pt x="0" y="18765"/>
                          <a:pt x="2215" y="21446"/>
                          <a:pt x="4951" y="21446"/>
                        </a:cubicBezTo>
                        <a:lnTo>
                          <a:pt x="32168" y="21446"/>
                        </a:lnTo>
                        <a:cubicBezTo>
                          <a:pt x="34900" y="21446"/>
                          <a:pt x="37118" y="18765"/>
                          <a:pt x="37118" y="15460"/>
                        </a:cubicBezTo>
                        <a:lnTo>
                          <a:pt x="37118" y="5983"/>
                        </a:lnTo>
                        <a:cubicBezTo>
                          <a:pt x="37118" y="2678"/>
                          <a:pt x="34900" y="0"/>
                          <a:pt x="32168" y="0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9525" cap="flat" cmpd="sng">
                    <a:solidFill>
                      <a:srgbClr val="CFD9E0"/>
                    </a:solidFill>
                    <a:prstDash val="solid"/>
                    <a:miter lim="364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GB" dirty="0"/>
                      <a:t>   Tests</a:t>
                    </a:r>
                    <a:endParaRPr dirty="0"/>
                  </a:p>
                </p:txBody>
              </p:sp>
            </p:grpSp>
            <p:grpSp>
              <p:nvGrpSpPr>
                <p:cNvPr id="25" name="Google Shape;5788;p74">
                  <a:extLst>
                    <a:ext uri="{FF2B5EF4-FFF2-40B4-BE49-F238E27FC236}">
                      <a16:creationId xmlns:a16="http://schemas.microsoft.com/office/drawing/2014/main" id="{9BBC6965-9F6A-426E-B56E-C658C17504D9}"/>
                    </a:ext>
                  </a:extLst>
                </p:cNvPr>
                <p:cNvGrpSpPr/>
                <p:nvPr/>
              </p:nvGrpSpPr>
              <p:grpSpPr>
                <a:xfrm>
                  <a:off x="706212" y="3830189"/>
                  <a:ext cx="167824" cy="25626"/>
                  <a:chOff x="706212" y="3830189"/>
                  <a:chExt cx="167824" cy="25626"/>
                </a:xfrm>
              </p:grpSpPr>
              <p:sp>
                <p:nvSpPr>
                  <p:cNvPr id="26" name="Google Shape;5789;p74">
                    <a:extLst>
                      <a:ext uri="{FF2B5EF4-FFF2-40B4-BE49-F238E27FC236}">
                        <a16:creationId xmlns:a16="http://schemas.microsoft.com/office/drawing/2014/main" id="{E55C3380-FC83-48AA-920B-044ABE4B39C2}"/>
                      </a:ext>
                    </a:extLst>
                  </p:cNvPr>
                  <p:cNvSpPr/>
                  <p:nvPr/>
                </p:nvSpPr>
                <p:spPr>
                  <a:xfrm>
                    <a:off x="724986" y="3830189"/>
                    <a:ext cx="26646" cy="256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60" h="5350" extrusionOk="0">
                        <a:moveTo>
                          <a:pt x="2674" y="1"/>
                        </a:moveTo>
                        <a:cubicBezTo>
                          <a:pt x="1197" y="1"/>
                          <a:pt x="0" y="1197"/>
                          <a:pt x="0" y="2675"/>
                        </a:cubicBezTo>
                        <a:cubicBezTo>
                          <a:pt x="0" y="3758"/>
                          <a:pt x="653" y="4732"/>
                          <a:pt x="1653" y="5144"/>
                        </a:cubicBezTo>
                        <a:cubicBezTo>
                          <a:pt x="1984" y="5282"/>
                          <a:pt x="2331" y="5349"/>
                          <a:pt x="2676" y="5349"/>
                        </a:cubicBezTo>
                        <a:cubicBezTo>
                          <a:pt x="3371" y="5349"/>
                          <a:pt x="4055" y="5077"/>
                          <a:pt x="4567" y="4564"/>
                        </a:cubicBezTo>
                        <a:cubicBezTo>
                          <a:pt x="5330" y="3802"/>
                          <a:pt x="5559" y="2649"/>
                          <a:pt x="5147" y="1650"/>
                        </a:cubicBezTo>
                        <a:cubicBezTo>
                          <a:pt x="4731" y="650"/>
                          <a:pt x="3757" y="1"/>
                          <a:pt x="2674" y="1"/>
                        </a:cubicBezTo>
                        <a:close/>
                      </a:path>
                    </a:pathLst>
                  </a:custGeom>
                  <a:solidFill>
                    <a:srgbClr val="E6EBE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" name="Google Shape;5790;p74">
                    <a:extLst>
                      <a:ext uri="{FF2B5EF4-FFF2-40B4-BE49-F238E27FC236}">
                        <a16:creationId xmlns:a16="http://schemas.microsoft.com/office/drawing/2014/main" id="{917037BB-0A41-4189-A9A5-9147345F8C90}"/>
                      </a:ext>
                    </a:extLst>
                  </p:cNvPr>
                  <p:cNvSpPr/>
                  <p:nvPr/>
                </p:nvSpPr>
                <p:spPr>
                  <a:xfrm>
                    <a:off x="706212" y="3842838"/>
                    <a:ext cx="167824" cy="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018" h="1" fill="none" extrusionOk="0">
                        <a:moveTo>
                          <a:pt x="35017" y="1"/>
                        </a:moveTo>
                        <a:lnTo>
                          <a:pt x="1" y="1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CFD9E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5" name="Google Shape;1195;p59"/>
          <p:cNvGrpSpPr/>
          <p:nvPr/>
        </p:nvGrpSpPr>
        <p:grpSpPr>
          <a:xfrm>
            <a:off x="780724" y="3724400"/>
            <a:ext cx="7576101" cy="524175"/>
            <a:chOff x="780724" y="3724400"/>
            <a:chExt cx="7576101" cy="524175"/>
          </a:xfrm>
        </p:grpSpPr>
        <p:sp>
          <p:nvSpPr>
            <p:cNvPr id="1196" name="Google Shape;1196;p59"/>
            <p:cNvSpPr/>
            <p:nvPr/>
          </p:nvSpPr>
          <p:spPr>
            <a:xfrm>
              <a:off x="2134225" y="3725075"/>
              <a:ext cx="6222600" cy="523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59"/>
            <p:cNvSpPr/>
            <p:nvPr/>
          </p:nvSpPr>
          <p:spPr>
            <a:xfrm>
              <a:off x="1456575" y="3731979"/>
              <a:ext cx="510900" cy="5109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59"/>
            <p:cNvSpPr/>
            <p:nvPr/>
          </p:nvSpPr>
          <p:spPr>
            <a:xfrm>
              <a:off x="780724" y="3724400"/>
              <a:ext cx="524100" cy="5241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9" name="Google Shape;1199;p59"/>
          <p:cNvSpPr/>
          <p:nvPr/>
        </p:nvSpPr>
        <p:spPr>
          <a:xfrm>
            <a:off x="1456575" y="1604200"/>
            <a:ext cx="6231000" cy="190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0" name="Google Shape;1200;p59"/>
          <p:cNvSpPr txBox="1">
            <a:spLocks noGrp="1"/>
          </p:cNvSpPr>
          <p:nvPr>
            <p:ph type="title"/>
          </p:nvPr>
        </p:nvSpPr>
        <p:spPr>
          <a:xfrm>
            <a:off x="3032925" y="3754187"/>
            <a:ext cx="3078300" cy="4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—NELSON MANDELA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1201" name="Google Shape;1201;p59"/>
          <p:cNvSpPr txBox="1">
            <a:spLocks noGrp="1"/>
          </p:cNvSpPr>
          <p:nvPr>
            <p:ph type="subTitle" idx="1"/>
          </p:nvPr>
        </p:nvSpPr>
        <p:spPr>
          <a:xfrm>
            <a:off x="2271225" y="1643425"/>
            <a:ext cx="4601700" cy="17925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“IT ALWAYS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SEEMS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IMPOSSIBLE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UNTIL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IT’S DONE.”</a:t>
            </a:r>
            <a:endParaRPr sz="2000" dirty="0"/>
          </a:p>
        </p:txBody>
      </p:sp>
      <p:grpSp>
        <p:nvGrpSpPr>
          <p:cNvPr id="1202" name="Google Shape;1202;p59"/>
          <p:cNvGrpSpPr/>
          <p:nvPr/>
        </p:nvGrpSpPr>
        <p:grpSpPr>
          <a:xfrm>
            <a:off x="787325" y="901050"/>
            <a:ext cx="7569500" cy="523500"/>
            <a:chOff x="787325" y="901050"/>
            <a:chExt cx="7569500" cy="523500"/>
          </a:xfrm>
        </p:grpSpPr>
        <p:sp>
          <p:nvSpPr>
            <p:cNvPr id="1203" name="Google Shape;1203;p59"/>
            <p:cNvSpPr/>
            <p:nvPr/>
          </p:nvSpPr>
          <p:spPr>
            <a:xfrm>
              <a:off x="787325" y="901050"/>
              <a:ext cx="6895800" cy="523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dirty="0"/>
                <a:t>NEVER STOP LEARNING.</a:t>
              </a:r>
              <a:endParaRPr dirty="0"/>
            </a:p>
          </p:txBody>
        </p:sp>
        <p:sp>
          <p:nvSpPr>
            <p:cNvPr id="1204" name="Google Shape;1204;p59"/>
            <p:cNvSpPr/>
            <p:nvPr/>
          </p:nvSpPr>
          <p:spPr>
            <a:xfrm>
              <a:off x="7845925" y="901050"/>
              <a:ext cx="510900" cy="51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9" name="Google Shape;1209;p60"/>
          <p:cNvPicPr preferRelativeResize="0"/>
          <p:nvPr/>
        </p:nvPicPr>
        <p:blipFill rotWithShape="1">
          <a:blip r:embed="rId3">
            <a:alphaModFix/>
          </a:blip>
          <a:srcRect t="6942" r="368"/>
          <a:stretch/>
        </p:blipFill>
        <p:spPr>
          <a:xfrm>
            <a:off x="355300" y="356375"/>
            <a:ext cx="8433398" cy="44307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14" name="Google Shape;1214;p60"/>
          <p:cNvGrpSpPr/>
          <p:nvPr/>
        </p:nvGrpSpPr>
        <p:grpSpPr>
          <a:xfrm>
            <a:off x="7376300" y="680125"/>
            <a:ext cx="1006897" cy="699158"/>
            <a:chOff x="7376300" y="680125"/>
            <a:chExt cx="1006897" cy="699158"/>
          </a:xfrm>
        </p:grpSpPr>
        <p:sp>
          <p:nvSpPr>
            <p:cNvPr id="1215" name="Google Shape;1215;p60"/>
            <p:cNvSpPr/>
            <p:nvPr/>
          </p:nvSpPr>
          <p:spPr>
            <a:xfrm>
              <a:off x="7684228" y="680125"/>
              <a:ext cx="698969" cy="699158"/>
            </a:xfrm>
            <a:custGeom>
              <a:avLst/>
              <a:gdLst/>
              <a:ahLst/>
              <a:cxnLst/>
              <a:rect l="l" t="t" r="r" b="b"/>
              <a:pathLst>
                <a:path w="4164" h="4165" extrusionOk="0">
                  <a:moveTo>
                    <a:pt x="2082" y="1"/>
                  </a:moveTo>
                  <a:cubicBezTo>
                    <a:pt x="1941" y="1801"/>
                    <a:pt x="1801" y="1942"/>
                    <a:pt x="0" y="2082"/>
                  </a:cubicBezTo>
                  <a:cubicBezTo>
                    <a:pt x="1801" y="2251"/>
                    <a:pt x="1941" y="2364"/>
                    <a:pt x="2082" y="4164"/>
                  </a:cubicBezTo>
                  <a:cubicBezTo>
                    <a:pt x="2251" y="2364"/>
                    <a:pt x="2363" y="2251"/>
                    <a:pt x="4164" y="2082"/>
                  </a:cubicBezTo>
                  <a:cubicBezTo>
                    <a:pt x="2363" y="1942"/>
                    <a:pt x="2251" y="1801"/>
                    <a:pt x="20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60"/>
            <p:cNvSpPr/>
            <p:nvPr/>
          </p:nvSpPr>
          <p:spPr>
            <a:xfrm>
              <a:off x="7376300" y="680128"/>
              <a:ext cx="413142" cy="413262"/>
            </a:xfrm>
            <a:custGeom>
              <a:avLst/>
              <a:gdLst/>
              <a:ahLst/>
              <a:cxnLst/>
              <a:rect l="l" t="t" r="r" b="b"/>
              <a:pathLst>
                <a:path w="4164" h="4165" extrusionOk="0">
                  <a:moveTo>
                    <a:pt x="2082" y="1"/>
                  </a:moveTo>
                  <a:cubicBezTo>
                    <a:pt x="1941" y="1801"/>
                    <a:pt x="1801" y="1942"/>
                    <a:pt x="0" y="2082"/>
                  </a:cubicBezTo>
                  <a:cubicBezTo>
                    <a:pt x="1801" y="2251"/>
                    <a:pt x="1941" y="2364"/>
                    <a:pt x="2082" y="4164"/>
                  </a:cubicBezTo>
                  <a:cubicBezTo>
                    <a:pt x="2251" y="2364"/>
                    <a:pt x="2363" y="2251"/>
                    <a:pt x="4164" y="2082"/>
                  </a:cubicBezTo>
                  <a:cubicBezTo>
                    <a:pt x="2363" y="1942"/>
                    <a:pt x="2251" y="1801"/>
                    <a:pt x="20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7" name="Google Shape;1217;p60"/>
          <p:cNvSpPr/>
          <p:nvPr/>
        </p:nvSpPr>
        <p:spPr>
          <a:xfrm>
            <a:off x="7748000" y="611200"/>
            <a:ext cx="151800" cy="1518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8" name="Google Shape;1218;p60"/>
          <p:cNvSpPr/>
          <p:nvPr/>
        </p:nvSpPr>
        <p:spPr>
          <a:xfrm>
            <a:off x="2978750" y="3630800"/>
            <a:ext cx="294000" cy="29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3A9472B1-EF86-4913-810B-74B26000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0B0F772-DA71-438A-8141-5A8A7FB7C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723" y="356374"/>
            <a:ext cx="7834975" cy="4489539"/>
          </a:xfrm>
          <a:prstGeom prst="rect">
            <a:avLst/>
          </a:prstGeom>
        </p:spPr>
      </p:pic>
      <p:sp>
        <p:nvSpPr>
          <p:cNvPr id="34" name="Google Shape;1210;p60">
            <a:extLst>
              <a:ext uri="{FF2B5EF4-FFF2-40B4-BE49-F238E27FC236}">
                <a16:creationId xmlns:a16="http://schemas.microsoft.com/office/drawing/2014/main" id="{951843A5-3B38-42AC-86B4-2F4475692865}"/>
              </a:ext>
            </a:extLst>
          </p:cNvPr>
          <p:cNvSpPr txBox="1">
            <a:spLocks/>
          </p:cNvSpPr>
          <p:nvPr/>
        </p:nvSpPr>
        <p:spPr>
          <a:xfrm>
            <a:off x="708950" y="0"/>
            <a:ext cx="2563800" cy="3341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320025" tIns="91425" rIns="3200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Ranchers"/>
              <a:buNone/>
              <a:defRPr sz="3300" b="0" i="0" u="none" strike="noStrike" cap="none">
                <a:solidFill>
                  <a:schemeClr val="lt1"/>
                </a:solidFill>
                <a:latin typeface="Ranchers"/>
                <a:ea typeface="Ranchers"/>
                <a:cs typeface="Ranchers"/>
                <a:sym typeface="Rancher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nchers"/>
              <a:buNone/>
              <a:defRPr sz="4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nchers"/>
              <a:buNone/>
              <a:defRPr sz="4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nchers"/>
              <a:buNone/>
              <a:defRPr sz="4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nchers"/>
              <a:buNone/>
              <a:defRPr sz="4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nchers"/>
              <a:buNone/>
              <a:defRPr sz="4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nchers"/>
              <a:buNone/>
              <a:defRPr sz="4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nchers"/>
              <a:buNone/>
              <a:defRPr sz="4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nchers"/>
              <a:buNone/>
              <a:defRPr sz="4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 PICTURE IS WORTH A THOUSAND WORDS</a:t>
            </a:r>
            <a:endParaRPr lang="en-US" dirty="0"/>
          </a:p>
        </p:txBody>
      </p:sp>
      <p:grpSp>
        <p:nvGrpSpPr>
          <p:cNvPr id="35" name="Google Shape;1211;p60">
            <a:extLst>
              <a:ext uri="{FF2B5EF4-FFF2-40B4-BE49-F238E27FC236}">
                <a16:creationId xmlns:a16="http://schemas.microsoft.com/office/drawing/2014/main" id="{0DEE190F-C951-4CB0-BE34-0CC5BEA41FC8}"/>
              </a:ext>
            </a:extLst>
          </p:cNvPr>
          <p:cNvGrpSpPr/>
          <p:nvPr/>
        </p:nvGrpSpPr>
        <p:grpSpPr>
          <a:xfrm>
            <a:off x="708950" y="3630800"/>
            <a:ext cx="2563800" cy="611150"/>
            <a:chOff x="708950" y="3630800"/>
            <a:chExt cx="2563800" cy="611150"/>
          </a:xfrm>
        </p:grpSpPr>
        <p:sp>
          <p:nvSpPr>
            <p:cNvPr id="36" name="Google Shape;1212;p60">
              <a:extLst>
                <a:ext uri="{FF2B5EF4-FFF2-40B4-BE49-F238E27FC236}">
                  <a16:creationId xmlns:a16="http://schemas.microsoft.com/office/drawing/2014/main" id="{D9F517EA-1D00-4D90-9533-64194FA50199}"/>
                </a:ext>
              </a:extLst>
            </p:cNvPr>
            <p:cNvSpPr/>
            <p:nvPr/>
          </p:nvSpPr>
          <p:spPr>
            <a:xfrm>
              <a:off x="708950" y="3630800"/>
              <a:ext cx="2095500" cy="289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dirty="0"/>
                <a:t>EDUCATION </a:t>
              </a:r>
              <a:endParaRPr dirty="0"/>
            </a:p>
          </p:txBody>
        </p:sp>
        <p:sp>
          <p:nvSpPr>
            <p:cNvPr id="37" name="Google Shape;1213;p60">
              <a:extLst>
                <a:ext uri="{FF2B5EF4-FFF2-40B4-BE49-F238E27FC236}">
                  <a16:creationId xmlns:a16="http://schemas.microsoft.com/office/drawing/2014/main" id="{576A01E0-BFEC-470F-9480-0D819F4CDD5C}"/>
                </a:ext>
              </a:extLst>
            </p:cNvPr>
            <p:cNvSpPr/>
            <p:nvPr/>
          </p:nvSpPr>
          <p:spPr>
            <a:xfrm>
              <a:off x="708950" y="3952750"/>
              <a:ext cx="2563800" cy="289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dirty="0"/>
                <a:t>FOR ALL</a:t>
              </a:r>
              <a:endParaRPr dirty="0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61"/>
          <p:cNvSpPr/>
          <p:nvPr/>
        </p:nvSpPr>
        <p:spPr>
          <a:xfrm rot="5400000">
            <a:off x="3099070" y="613949"/>
            <a:ext cx="4378038" cy="3967561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4" name="Google Shape;1224;p61"/>
          <p:cNvSpPr txBox="1">
            <a:spLocks noGrp="1"/>
          </p:cNvSpPr>
          <p:nvPr>
            <p:ph type="title"/>
          </p:nvPr>
        </p:nvSpPr>
        <p:spPr>
          <a:xfrm>
            <a:off x="2557800" y="2744932"/>
            <a:ext cx="4028400" cy="8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RESOURCES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226" name="Google Shape;1226;p61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4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672;p50">
            <a:extLst>
              <a:ext uri="{FF2B5EF4-FFF2-40B4-BE49-F238E27FC236}">
                <a16:creationId xmlns:a16="http://schemas.microsoft.com/office/drawing/2014/main" id="{D41BC6CB-897E-41CA-91C3-97EBFBEFFE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4000" y="582995"/>
            <a:ext cx="759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00B0F0"/>
                </a:solidFill>
              </a:rPr>
              <a:t>BOOKS</a:t>
            </a:r>
            <a:endParaRPr sz="3600" dirty="0">
              <a:solidFill>
                <a:srgbClr val="00B0F0"/>
              </a:solidFill>
            </a:endParaRPr>
          </a:p>
        </p:txBody>
      </p:sp>
      <p:sp>
        <p:nvSpPr>
          <p:cNvPr id="73" name="Google Shape;673;p50">
            <a:extLst>
              <a:ext uri="{FF2B5EF4-FFF2-40B4-BE49-F238E27FC236}">
                <a16:creationId xmlns:a16="http://schemas.microsoft.com/office/drawing/2014/main" id="{D7623DFD-F337-45C8-9042-7C30CF07CADC}"/>
              </a:ext>
            </a:extLst>
          </p:cNvPr>
          <p:cNvSpPr txBox="1">
            <a:spLocks/>
          </p:cNvSpPr>
          <p:nvPr/>
        </p:nvSpPr>
        <p:spPr>
          <a:xfrm>
            <a:off x="6233911" y="1550824"/>
            <a:ext cx="1753641" cy="17017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buFont typeface="Lato"/>
              <a:buNone/>
            </a:pPr>
            <a:r>
              <a:rPr lang="en-US" sz="1200" dirty="0">
                <a:solidFill>
                  <a:schemeClr val="lt1"/>
                </a:solidFill>
              </a:rPr>
              <a:t>Every subject related books will be available to all the students with the facility of downloading.</a:t>
            </a:r>
          </a:p>
        </p:txBody>
      </p:sp>
      <p:grpSp>
        <p:nvGrpSpPr>
          <p:cNvPr id="74" name="Google Shape;822;p52">
            <a:extLst>
              <a:ext uri="{FF2B5EF4-FFF2-40B4-BE49-F238E27FC236}">
                <a16:creationId xmlns:a16="http://schemas.microsoft.com/office/drawing/2014/main" id="{BE4E5E1B-D196-4BB1-999B-0F4D6B0B7500}"/>
              </a:ext>
            </a:extLst>
          </p:cNvPr>
          <p:cNvGrpSpPr/>
          <p:nvPr/>
        </p:nvGrpSpPr>
        <p:grpSpPr>
          <a:xfrm>
            <a:off x="7163550" y="784544"/>
            <a:ext cx="1091949" cy="773107"/>
            <a:chOff x="7163550" y="784544"/>
            <a:chExt cx="1091949" cy="773107"/>
          </a:xfrm>
        </p:grpSpPr>
        <p:grpSp>
          <p:nvGrpSpPr>
            <p:cNvPr id="75" name="Google Shape;823;p52">
              <a:extLst>
                <a:ext uri="{FF2B5EF4-FFF2-40B4-BE49-F238E27FC236}">
                  <a16:creationId xmlns:a16="http://schemas.microsoft.com/office/drawing/2014/main" id="{1246B5D9-CECA-4E24-BF2A-4A2CADDE8D52}"/>
                </a:ext>
              </a:extLst>
            </p:cNvPr>
            <p:cNvGrpSpPr/>
            <p:nvPr/>
          </p:nvGrpSpPr>
          <p:grpSpPr>
            <a:xfrm>
              <a:off x="7847720" y="784544"/>
              <a:ext cx="407780" cy="773107"/>
              <a:chOff x="7945325" y="784575"/>
              <a:chExt cx="310500" cy="588675"/>
            </a:xfrm>
          </p:grpSpPr>
          <p:sp>
            <p:nvSpPr>
              <p:cNvPr id="77" name="Google Shape;824;p52">
                <a:extLst>
                  <a:ext uri="{FF2B5EF4-FFF2-40B4-BE49-F238E27FC236}">
                    <a16:creationId xmlns:a16="http://schemas.microsoft.com/office/drawing/2014/main" id="{E1598B93-4A00-48A3-BB87-C1880CF13B53}"/>
                  </a:ext>
                </a:extLst>
              </p:cNvPr>
              <p:cNvSpPr/>
              <p:nvPr/>
            </p:nvSpPr>
            <p:spPr>
              <a:xfrm>
                <a:off x="7945325" y="784575"/>
                <a:ext cx="310500" cy="310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825;p52">
                <a:extLst>
                  <a:ext uri="{FF2B5EF4-FFF2-40B4-BE49-F238E27FC236}">
                    <a16:creationId xmlns:a16="http://schemas.microsoft.com/office/drawing/2014/main" id="{47F7A91D-BAB1-4E44-B2F6-0934F3C60117}"/>
                  </a:ext>
                </a:extLst>
              </p:cNvPr>
              <p:cNvSpPr/>
              <p:nvPr/>
            </p:nvSpPr>
            <p:spPr>
              <a:xfrm>
                <a:off x="8094125" y="1211550"/>
                <a:ext cx="161700" cy="161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6" name="Google Shape;826;p52">
              <a:extLst>
                <a:ext uri="{FF2B5EF4-FFF2-40B4-BE49-F238E27FC236}">
                  <a16:creationId xmlns:a16="http://schemas.microsoft.com/office/drawing/2014/main" id="{6A651875-A076-44C1-B8E7-5BA247458D74}"/>
                </a:ext>
              </a:extLst>
            </p:cNvPr>
            <p:cNvSpPr/>
            <p:nvPr/>
          </p:nvSpPr>
          <p:spPr>
            <a:xfrm>
              <a:off x="7163550" y="1035601"/>
              <a:ext cx="235200" cy="235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827;p52">
            <a:extLst>
              <a:ext uri="{FF2B5EF4-FFF2-40B4-BE49-F238E27FC236}">
                <a16:creationId xmlns:a16="http://schemas.microsoft.com/office/drawing/2014/main" id="{730EC415-8667-4535-ACAB-80B28CD216C2}"/>
              </a:ext>
            </a:extLst>
          </p:cNvPr>
          <p:cNvGrpSpPr/>
          <p:nvPr/>
        </p:nvGrpSpPr>
        <p:grpSpPr>
          <a:xfrm>
            <a:off x="875624" y="582484"/>
            <a:ext cx="591694" cy="537978"/>
            <a:chOff x="733281" y="784546"/>
            <a:chExt cx="591694" cy="537978"/>
          </a:xfrm>
          <a:solidFill>
            <a:srgbClr val="FFFF00"/>
          </a:solidFill>
        </p:grpSpPr>
        <p:sp>
          <p:nvSpPr>
            <p:cNvPr id="80" name="Google Shape;828;p52">
              <a:extLst>
                <a:ext uri="{FF2B5EF4-FFF2-40B4-BE49-F238E27FC236}">
                  <a16:creationId xmlns:a16="http://schemas.microsoft.com/office/drawing/2014/main" id="{184D05B4-C56C-4903-954F-43EDF990892C}"/>
                </a:ext>
              </a:extLst>
            </p:cNvPr>
            <p:cNvSpPr/>
            <p:nvPr/>
          </p:nvSpPr>
          <p:spPr>
            <a:xfrm>
              <a:off x="733281" y="784546"/>
              <a:ext cx="441600" cy="441600"/>
            </a:xfrm>
            <a:prstGeom prst="diamond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29;p52">
              <a:extLst>
                <a:ext uri="{FF2B5EF4-FFF2-40B4-BE49-F238E27FC236}">
                  <a16:creationId xmlns:a16="http://schemas.microsoft.com/office/drawing/2014/main" id="{2FBF0308-3B7C-47B7-905D-B2B181119950}"/>
                </a:ext>
              </a:extLst>
            </p:cNvPr>
            <p:cNvSpPr/>
            <p:nvPr/>
          </p:nvSpPr>
          <p:spPr>
            <a:xfrm rot="5400000">
              <a:off x="1136125" y="1133675"/>
              <a:ext cx="202500" cy="175200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Google Shape;1195;p59">
            <a:extLst>
              <a:ext uri="{FF2B5EF4-FFF2-40B4-BE49-F238E27FC236}">
                <a16:creationId xmlns:a16="http://schemas.microsoft.com/office/drawing/2014/main" id="{601F78A2-71F6-4EBF-B407-DB9280651ACF}"/>
              </a:ext>
            </a:extLst>
          </p:cNvPr>
          <p:cNvGrpSpPr/>
          <p:nvPr/>
        </p:nvGrpSpPr>
        <p:grpSpPr>
          <a:xfrm>
            <a:off x="512999" y="4225537"/>
            <a:ext cx="7576101" cy="524175"/>
            <a:chOff x="780724" y="3724400"/>
            <a:chExt cx="7576101" cy="524175"/>
          </a:xfrm>
        </p:grpSpPr>
        <p:sp>
          <p:nvSpPr>
            <p:cNvPr id="83" name="Google Shape;1196;p59">
              <a:extLst>
                <a:ext uri="{FF2B5EF4-FFF2-40B4-BE49-F238E27FC236}">
                  <a16:creationId xmlns:a16="http://schemas.microsoft.com/office/drawing/2014/main" id="{81B68F3E-A121-4BF9-BA55-49B2F26E06C2}"/>
                </a:ext>
              </a:extLst>
            </p:cNvPr>
            <p:cNvSpPr/>
            <p:nvPr/>
          </p:nvSpPr>
          <p:spPr>
            <a:xfrm>
              <a:off x="2134225" y="3725075"/>
              <a:ext cx="6222600" cy="523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197;p59">
              <a:extLst>
                <a:ext uri="{FF2B5EF4-FFF2-40B4-BE49-F238E27FC236}">
                  <a16:creationId xmlns:a16="http://schemas.microsoft.com/office/drawing/2014/main" id="{FFB8433D-DC69-45EF-83D3-861327D0B412}"/>
                </a:ext>
              </a:extLst>
            </p:cNvPr>
            <p:cNvSpPr/>
            <p:nvPr/>
          </p:nvSpPr>
          <p:spPr>
            <a:xfrm>
              <a:off x="1456575" y="3731979"/>
              <a:ext cx="510900" cy="5109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198;p59">
              <a:extLst>
                <a:ext uri="{FF2B5EF4-FFF2-40B4-BE49-F238E27FC236}">
                  <a16:creationId xmlns:a16="http://schemas.microsoft.com/office/drawing/2014/main" id="{5EF07AA8-7442-486F-B408-0DA1B123CEB7}"/>
                </a:ext>
              </a:extLst>
            </p:cNvPr>
            <p:cNvSpPr/>
            <p:nvPr/>
          </p:nvSpPr>
          <p:spPr>
            <a:xfrm>
              <a:off x="780724" y="3724400"/>
              <a:ext cx="524100" cy="5241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2105;p68">
            <a:extLst>
              <a:ext uri="{FF2B5EF4-FFF2-40B4-BE49-F238E27FC236}">
                <a16:creationId xmlns:a16="http://schemas.microsoft.com/office/drawing/2014/main" id="{3417F1BF-7209-496A-A66C-580958D4B7E1}"/>
              </a:ext>
            </a:extLst>
          </p:cNvPr>
          <p:cNvGrpSpPr/>
          <p:nvPr/>
        </p:nvGrpSpPr>
        <p:grpSpPr>
          <a:xfrm>
            <a:off x="2028865" y="1660933"/>
            <a:ext cx="2543135" cy="2613747"/>
            <a:chOff x="-2816216" y="232525"/>
            <a:chExt cx="468569" cy="481579"/>
          </a:xfrm>
        </p:grpSpPr>
        <p:sp>
          <p:nvSpPr>
            <p:cNvPr id="90" name="Google Shape;2106;p68">
              <a:extLst>
                <a:ext uri="{FF2B5EF4-FFF2-40B4-BE49-F238E27FC236}">
                  <a16:creationId xmlns:a16="http://schemas.microsoft.com/office/drawing/2014/main" id="{9F1D7C9A-85F1-4C3D-91EE-5032E6B4335C}"/>
                </a:ext>
              </a:extLst>
            </p:cNvPr>
            <p:cNvSpPr/>
            <p:nvPr/>
          </p:nvSpPr>
          <p:spPr>
            <a:xfrm>
              <a:off x="-2714297" y="279791"/>
              <a:ext cx="208960" cy="219159"/>
            </a:xfrm>
            <a:custGeom>
              <a:avLst/>
              <a:gdLst/>
              <a:ahLst/>
              <a:cxnLst/>
              <a:rect l="l" t="t" r="r" b="b"/>
              <a:pathLst>
                <a:path w="11596" h="12162" extrusionOk="0">
                  <a:moveTo>
                    <a:pt x="1745" y="9804"/>
                  </a:moveTo>
                  <a:cubicBezTo>
                    <a:pt x="1085" y="8705"/>
                    <a:pt x="1" y="7495"/>
                    <a:pt x="472" y="6207"/>
                  </a:cubicBezTo>
                  <a:cubicBezTo>
                    <a:pt x="488" y="6160"/>
                    <a:pt x="504" y="6112"/>
                    <a:pt x="535" y="6065"/>
                  </a:cubicBezTo>
                  <a:cubicBezTo>
                    <a:pt x="1823" y="2467"/>
                    <a:pt x="4918" y="1"/>
                    <a:pt x="8186" y="1415"/>
                  </a:cubicBezTo>
                  <a:cubicBezTo>
                    <a:pt x="10967" y="2609"/>
                    <a:pt x="11595" y="4620"/>
                    <a:pt x="11485" y="6112"/>
                  </a:cubicBezTo>
                  <a:cubicBezTo>
                    <a:pt x="11438" y="6757"/>
                    <a:pt x="11046" y="7903"/>
                    <a:pt x="10700" y="8453"/>
                  </a:cubicBezTo>
                  <a:cubicBezTo>
                    <a:pt x="10433" y="8893"/>
                    <a:pt x="10150" y="9317"/>
                    <a:pt x="9899" y="9742"/>
                  </a:cubicBezTo>
                  <a:cubicBezTo>
                    <a:pt x="9097" y="10998"/>
                    <a:pt x="7872" y="11831"/>
                    <a:pt x="6505" y="12161"/>
                  </a:cubicBezTo>
                  <a:cubicBezTo>
                    <a:pt x="4808" y="11627"/>
                    <a:pt x="3237" y="10794"/>
                    <a:pt x="1745" y="9804"/>
                  </a:cubicBezTo>
                  <a:close/>
                </a:path>
              </a:pathLst>
            </a:custGeom>
            <a:solidFill>
              <a:srgbClr val="885B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107;p68">
              <a:extLst>
                <a:ext uri="{FF2B5EF4-FFF2-40B4-BE49-F238E27FC236}">
                  <a16:creationId xmlns:a16="http://schemas.microsoft.com/office/drawing/2014/main" id="{0AA66741-44B7-4934-964F-320BD2247C51}"/>
                </a:ext>
              </a:extLst>
            </p:cNvPr>
            <p:cNvSpPr/>
            <p:nvPr/>
          </p:nvSpPr>
          <p:spPr>
            <a:xfrm>
              <a:off x="-2699845" y="232525"/>
              <a:ext cx="119491" cy="119761"/>
            </a:xfrm>
            <a:custGeom>
              <a:avLst/>
              <a:gdLst/>
              <a:ahLst/>
              <a:cxnLst/>
              <a:rect l="l" t="t" r="r" b="b"/>
              <a:pathLst>
                <a:path w="6631" h="6646" extrusionOk="0">
                  <a:moveTo>
                    <a:pt x="0" y="3315"/>
                  </a:moveTo>
                  <a:cubicBezTo>
                    <a:pt x="0" y="5153"/>
                    <a:pt x="1477" y="6646"/>
                    <a:pt x="3315" y="6646"/>
                  </a:cubicBezTo>
                  <a:cubicBezTo>
                    <a:pt x="5153" y="6646"/>
                    <a:pt x="6630" y="5153"/>
                    <a:pt x="6630" y="3315"/>
                  </a:cubicBezTo>
                  <a:cubicBezTo>
                    <a:pt x="6630" y="1477"/>
                    <a:pt x="5153" y="0"/>
                    <a:pt x="3315" y="0"/>
                  </a:cubicBezTo>
                  <a:cubicBezTo>
                    <a:pt x="1477" y="0"/>
                    <a:pt x="0" y="1477"/>
                    <a:pt x="0" y="3315"/>
                  </a:cubicBezTo>
                  <a:close/>
                </a:path>
              </a:pathLst>
            </a:custGeom>
            <a:solidFill>
              <a:srgbClr val="885B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108;p68">
              <a:extLst>
                <a:ext uri="{FF2B5EF4-FFF2-40B4-BE49-F238E27FC236}">
                  <a16:creationId xmlns:a16="http://schemas.microsoft.com/office/drawing/2014/main" id="{C39D940C-C062-4C6A-BAC4-AD213D129DCA}"/>
                </a:ext>
              </a:extLst>
            </p:cNvPr>
            <p:cNvSpPr/>
            <p:nvPr/>
          </p:nvSpPr>
          <p:spPr>
            <a:xfrm>
              <a:off x="-2637281" y="519506"/>
              <a:ext cx="258767" cy="185246"/>
            </a:xfrm>
            <a:custGeom>
              <a:avLst/>
              <a:gdLst/>
              <a:ahLst/>
              <a:cxnLst/>
              <a:rect l="l" t="t" r="r" b="b"/>
              <a:pathLst>
                <a:path w="14360" h="10280" extrusionOk="0">
                  <a:moveTo>
                    <a:pt x="1747" y="1"/>
                  </a:moveTo>
                  <a:cubicBezTo>
                    <a:pt x="1704" y="1"/>
                    <a:pt x="1661" y="15"/>
                    <a:pt x="1618" y="36"/>
                  </a:cubicBezTo>
                  <a:cubicBezTo>
                    <a:pt x="1037" y="288"/>
                    <a:pt x="550" y="743"/>
                    <a:pt x="283" y="1309"/>
                  </a:cubicBezTo>
                  <a:cubicBezTo>
                    <a:pt x="0" y="1890"/>
                    <a:pt x="32" y="2440"/>
                    <a:pt x="346" y="3399"/>
                  </a:cubicBezTo>
                  <a:cubicBezTo>
                    <a:pt x="1210" y="5928"/>
                    <a:pt x="2514" y="8976"/>
                    <a:pt x="3677" y="10280"/>
                  </a:cubicBezTo>
                  <a:cubicBezTo>
                    <a:pt x="11029" y="9400"/>
                    <a:pt x="14360" y="5331"/>
                    <a:pt x="14360" y="5331"/>
                  </a:cubicBezTo>
                  <a:lnTo>
                    <a:pt x="13622" y="4027"/>
                  </a:lnTo>
                  <a:cubicBezTo>
                    <a:pt x="13622" y="4027"/>
                    <a:pt x="11626" y="5614"/>
                    <a:pt x="9175" y="5881"/>
                  </a:cubicBezTo>
                  <a:cubicBezTo>
                    <a:pt x="6709" y="6164"/>
                    <a:pt x="4949" y="6918"/>
                    <a:pt x="4918" y="6933"/>
                  </a:cubicBezTo>
                  <a:cubicBezTo>
                    <a:pt x="4462" y="5771"/>
                    <a:pt x="3739" y="3980"/>
                    <a:pt x="2828" y="2063"/>
                  </a:cubicBezTo>
                  <a:cubicBezTo>
                    <a:pt x="2530" y="1419"/>
                    <a:pt x="2263" y="775"/>
                    <a:pt x="1995" y="209"/>
                  </a:cubicBezTo>
                  <a:cubicBezTo>
                    <a:pt x="1913" y="54"/>
                    <a:pt x="1830" y="1"/>
                    <a:pt x="1747" y="1"/>
                  </a:cubicBezTo>
                  <a:close/>
                </a:path>
              </a:pathLst>
            </a:custGeom>
            <a:solidFill>
              <a:srgbClr val="5A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109;p68">
              <a:extLst>
                <a:ext uri="{FF2B5EF4-FFF2-40B4-BE49-F238E27FC236}">
                  <a16:creationId xmlns:a16="http://schemas.microsoft.com/office/drawing/2014/main" id="{F16F68E7-4D00-4A0A-A754-A0CFA31D4B9F}"/>
                </a:ext>
              </a:extLst>
            </p:cNvPr>
            <p:cNvSpPr/>
            <p:nvPr/>
          </p:nvSpPr>
          <p:spPr>
            <a:xfrm>
              <a:off x="-2807999" y="488494"/>
              <a:ext cx="204996" cy="216546"/>
            </a:xfrm>
            <a:custGeom>
              <a:avLst/>
              <a:gdLst/>
              <a:ahLst/>
              <a:cxnLst/>
              <a:rect l="l" t="t" r="r" b="b"/>
              <a:pathLst>
                <a:path w="11376" h="12017" extrusionOk="0">
                  <a:moveTo>
                    <a:pt x="5720" y="1"/>
                  </a:moveTo>
                  <a:cubicBezTo>
                    <a:pt x="5578" y="1"/>
                    <a:pt x="5437" y="5"/>
                    <a:pt x="5295" y="13"/>
                  </a:cubicBezTo>
                  <a:cubicBezTo>
                    <a:pt x="5217" y="29"/>
                    <a:pt x="5154" y="29"/>
                    <a:pt x="5075" y="29"/>
                  </a:cubicBezTo>
                  <a:lnTo>
                    <a:pt x="4305" y="108"/>
                  </a:lnTo>
                  <a:lnTo>
                    <a:pt x="4274" y="108"/>
                  </a:lnTo>
                  <a:lnTo>
                    <a:pt x="3771" y="155"/>
                  </a:lnTo>
                  <a:lnTo>
                    <a:pt x="849" y="406"/>
                  </a:lnTo>
                  <a:lnTo>
                    <a:pt x="0" y="12017"/>
                  </a:lnTo>
                  <a:lnTo>
                    <a:pt x="9867" y="12017"/>
                  </a:lnTo>
                  <a:cubicBezTo>
                    <a:pt x="9836" y="10540"/>
                    <a:pt x="9773" y="11482"/>
                    <a:pt x="10024" y="9707"/>
                  </a:cubicBezTo>
                  <a:cubicBezTo>
                    <a:pt x="10024" y="9644"/>
                    <a:pt x="10040" y="9566"/>
                    <a:pt x="10055" y="9503"/>
                  </a:cubicBezTo>
                  <a:cubicBezTo>
                    <a:pt x="10071" y="9456"/>
                    <a:pt x="10087" y="9409"/>
                    <a:pt x="10118" y="9377"/>
                  </a:cubicBezTo>
                  <a:cubicBezTo>
                    <a:pt x="10511" y="8686"/>
                    <a:pt x="10715" y="8277"/>
                    <a:pt x="10857" y="7775"/>
                  </a:cubicBezTo>
                  <a:cubicBezTo>
                    <a:pt x="11281" y="6172"/>
                    <a:pt x="10967" y="5151"/>
                    <a:pt x="10841" y="4145"/>
                  </a:cubicBezTo>
                  <a:cubicBezTo>
                    <a:pt x="10935" y="3690"/>
                    <a:pt x="11265" y="2119"/>
                    <a:pt x="11375" y="1647"/>
                  </a:cubicBezTo>
                  <a:lnTo>
                    <a:pt x="9317" y="862"/>
                  </a:lnTo>
                  <a:lnTo>
                    <a:pt x="8893" y="689"/>
                  </a:lnTo>
                  <a:lnTo>
                    <a:pt x="8861" y="689"/>
                  </a:lnTo>
                  <a:lnTo>
                    <a:pt x="8422" y="516"/>
                  </a:lnTo>
                  <a:lnTo>
                    <a:pt x="8390" y="501"/>
                  </a:lnTo>
                  <a:cubicBezTo>
                    <a:pt x="7533" y="174"/>
                    <a:pt x="6630" y="1"/>
                    <a:pt x="5720" y="1"/>
                  </a:cubicBezTo>
                  <a:close/>
                </a:path>
              </a:pathLst>
            </a:custGeom>
            <a:solidFill>
              <a:srgbClr val="BB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110;p68">
              <a:extLst>
                <a:ext uri="{FF2B5EF4-FFF2-40B4-BE49-F238E27FC236}">
                  <a16:creationId xmlns:a16="http://schemas.microsoft.com/office/drawing/2014/main" id="{070E29B0-B022-48B0-A15B-9AAB6C98FEB3}"/>
                </a:ext>
              </a:extLst>
            </p:cNvPr>
            <p:cNvSpPr/>
            <p:nvPr/>
          </p:nvSpPr>
          <p:spPr>
            <a:xfrm>
              <a:off x="-2740047" y="488674"/>
              <a:ext cx="99957" cy="65971"/>
            </a:xfrm>
            <a:custGeom>
              <a:avLst/>
              <a:gdLst/>
              <a:ahLst/>
              <a:cxnLst/>
              <a:rect l="l" t="t" r="r" b="b"/>
              <a:pathLst>
                <a:path w="5547" h="3661" extrusionOk="0">
                  <a:moveTo>
                    <a:pt x="2025" y="1"/>
                  </a:moveTo>
                  <a:cubicBezTo>
                    <a:pt x="1858" y="1"/>
                    <a:pt x="1691" y="7"/>
                    <a:pt x="1524" y="19"/>
                  </a:cubicBezTo>
                  <a:lnTo>
                    <a:pt x="1414" y="19"/>
                  </a:lnTo>
                  <a:cubicBezTo>
                    <a:pt x="1383" y="35"/>
                    <a:pt x="1351" y="35"/>
                    <a:pt x="1320" y="35"/>
                  </a:cubicBezTo>
                  <a:lnTo>
                    <a:pt x="534" y="98"/>
                  </a:lnTo>
                  <a:lnTo>
                    <a:pt x="503" y="98"/>
                  </a:lnTo>
                  <a:lnTo>
                    <a:pt x="0" y="145"/>
                  </a:lnTo>
                  <a:cubicBezTo>
                    <a:pt x="823" y="1819"/>
                    <a:pt x="2713" y="3661"/>
                    <a:pt x="3974" y="3661"/>
                  </a:cubicBezTo>
                  <a:cubicBezTo>
                    <a:pt x="4157" y="3661"/>
                    <a:pt x="4327" y="3622"/>
                    <a:pt x="4478" y="3538"/>
                  </a:cubicBezTo>
                  <a:cubicBezTo>
                    <a:pt x="5200" y="3146"/>
                    <a:pt x="5499" y="1810"/>
                    <a:pt x="5546" y="852"/>
                  </a:cubicBezTo>
                  <a:lnTo>
                    <a:pt x="5122" y="679"/>
                  </a:lnTo>
                  <a:lnTo>
                    <a:pt x="5090" y="679"/>
                  </a:lnTo>
                  <a:lnTo>
                    <a:pt x="4666" y="506"/>
                  </a:lnTo>
                  <a:lnTo>
                    <a:pt x="4619" y="491"/>
                  </a:lnTo>
                  <a:cubicBezTo>
                    <a:pt x="3786" y="173"/>
                    <a:pt x="2909" y="1"/>
                    <a:pt x="2025" y="1"/>
                  </a:cubicBezTo>
                  <a:close/>
                </a:path>
              </a:pathLst>
            </a:custGeom>
            <a:solidFill>
              <a:srgbClr val="FAB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111;p68">
              <a:extLst>
                <a:ext uri="{FF2B5EF4-FFF2-40B4-BE49-F238E27FC236}">
                  <a16:creationId xmlns:a16="http://schemas.microsoft.com/office/drawing/2014/main" id="{3DD3DCF8-1503-4CD6-9159-629334B19FA0}"/>
                </a:ext>
              </a:extLst>
            </p:cNvPr>
            <p:cNvSpPr/>
            <p:nvPr/>
          </p:nvSpPr>
          <p:spPr>
            <a:xfrm>
              <a:off x="-2735812" y="647085"/>
              <a:ext cx="110156" cy="18615"/>
            </a:xfrm>
            <a:custGeom>
              <a:avLst/>
              <a:gdLst/>
              <a:ahLst/>
              <a:cxnLst/>
              <a:rect l="l" t="t" r="r" b="b"/>
              <a:pathLst>
                <a:path w="6113" h="1033" extrusionOk="0">
                  <a:moveTo>
                    <a:pt x="155" y="1"/>
                  </a:moveTo>
                  <a:cubicBezTo>
                    <a:pt x="95" y="1"/>
                    <a:pt x="41" y="43"/>
                    <a:pt x="16" y="105"/>
                  </a:cubicBezTo>
                  <a:cubicBezTo>
                    <a:pt x="1" y="183"/>
                    <a:pt x="48" y="278"/>
                    <a:pt x="126" y="293"/>
                  </a:cubicBezTo>
                  <a:cubicBezTo>
                    <a:pt x="504" y="403"/>
                    <a:pt x="881" y="513"/>
                    <a:pt x="1226" y="592"/>
                  </a:cubicBezTo>
                  <a:cubicBezTo>
                    <a:pt x="2666" y="935"/>
                    <a:pt x="3788" y="1033"/>
                    <a:pt x="4600" y="1033"/>
                  </a:cubicBezTo>
                  <a:cubicBezTo>
                    <a:pt x="5311" y="1033"/>
                    <a:pt x="5783" y="957"/>
                    <a:pt x="6018" y="906"/>
                  </a:cubicBezTo>
                  <a:cubicBezTo>
                    <a:pt x="6018" y="843"/>
                    <a:pt x="6034" y="765"/>
                    <a:pt x="6049" y="702"/>
                  </a:cubicBezTo>
                  <a:cubicBezTo>
                    <a:pt x="6065" y="655"/>
                    <a:pt x="6081" y="623"/>
                    <a:pt x="6112" y="576"/>
                  </a:cubicBezTo>
                  <a:lnTo>
                    <a:pt x="6097" y="576"/>
                  </a:lnTo>
                  <a:cubicBezTo>
                    <a:pt x="6089" y="584"/>
                    <a:pt x="5590" y="729"/>
                    <a:pt x="4606" y="729"/>
                  </a:cubicBezTo>
                  <a:cubicBezTo>
                    <a:pt x="3622" y="729"/>
                    <a:pt x="2153" y="584"/>
                    <a:pt x="205" y="11"/>
                  </a:cubicBezTo>
                  <a:cubicBezTo>
                    <a:pt x="188" y="4"/>
                    <a:pt x="171" y="1"/>
                    <a:pt x="155" y="1"/>
                  </a:cubicBezTo>
                  <a:close/>
                </a:path>
              </a:pathLst>
            </a:custGeom>
            <a:solidFill>
              <a:srgbClr val="BB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112;p68">
              <a:extLst>
                <a:ext uri="{FF2B5EF4-FFF2-40B4-BE49-F238E27FC236}">
                  <a16:creationId xmlns:a16="http://schemas.microsoft.com/office/drawing/2014/main" id="{975998DD-8825-4F65-8022-847D3C5FB54A}"/>
                </a:ext>
              </a:extLst>
            </p:cNvPr>
            <p:cNvSpPr/>
            <p:nvPr/>
          </p:nvSpPr>
          <p:spPr>
            <a:xfrm>
              <a:off x="-2708062" y="442292"/>
              <a:ext cx="69377" cy="79540"/>
            </a:xfrm>
            <a:custGeom>
              <a:avLst/>
              <a:gdLst/>
              <a:ahLst/>
              <a:cxnLst/>
              <a:rect l="l" t="t" r="r" b="b"/>
              <a:pathLst>
                <a:path w="3850" h="4414" extrusionOk="0">
                  <a:moveTo>
                    <a:pt x="1394" y="0"/>
                  </a:moveTo>
                  <a:cubicBezTo>
                    <a:pt x="1385" y="0"/>
                    <a:pt x="1376" y="0"/>
                    <a:pt x="1367" y="1"/>
                  </a:cubicBezTo>
                  <a:lnTo>
                    <a:pt x="1163" y="425"/>
                  </a:lnTo>
                  <a:lnTo>
                    <a:pt x="0" y="2750"/>
                  </a:lnTo>
                  <a:cubicBezTo>
                    <a:pt x="0" y="2750"/>
                    <a:pt x="330" y="3347"/>
                    <a:pt x="865" y="3834"/>
                  </a:cubicBezTo>
                  <a:cubicBezTo>
                    <a:pt x="1227" y="4155"/>
                    <a:pt x="1675" y="4413"/>
                    <a:pt x="2177" y="4413"/>
                  </a:cubicBezTo>
                  <a:cubicBezTo>
                    <a:pt x="2241" y="4413"/>
                    <a:pt x="2307" y="4409"/>
                    <a:pt x="2373" y="4400"/>
                  </a:cubicBezTo>
                  <a:lnTo>
                    <a:pt x="2828" y="3662"/>
                  </a:lnTo>
                  <a:lnTo>
                    <a:pt x="3363" y="2797"/>
                  </a:lnTo>
                  <a:lnTo>
                    <a:pt x="3850" y="2043"/>
                  </a:lnTo>
                  <a:cubicBezTo>
                    <a:pt x="3850" y="2043"/>
                    <a:pt x="3661" y="1839"/>
                    <a:pt x="3378" y="1572"/>
                  </a:cubicBezTo>
                  <a:cubicBezTo>
                    <a:pt x="3095" y="1289"/>
                    <a:pt x="2750" y="896"/>
                    <a:pt x="2388" y="566"/>
                  </a:cubicBezTo>
                  <a:cubicBezTo>
                    <a:pt x="2038" y="246"/>
                    <a:pt x="1687" y="0"/>
                    <a:pt x="1394" y="0"/>
                  </a:cubicBezTo>
                  <a:close/>
                </a:path>
              </a:pathLst>
            </a:custGeom>
            <a:solidFill>
              <a:srgbClr val="FAB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113;p68">
              <a:extLst>
                <a:ext uri="{FF2B5EF4-FFF2-40B4-BE49-F238E27FC236}">
                  <a16:creationId xmlns:a16="http://schemas.microsoft.com/office/drawing/2014/main" id="{C38B3A63-B79E-4047-999B-BC0849D8BBF9}"/>
                </a:ext>
              </a:extLst>
            </p:cNvPr>
            <p:cNvSpPr/>
            <p:nvPr/>
          </p:nvSpPr>
          <p:spPr>
            <a:xfrm>
              <a:off x="-2676347" y="454761"/>
              <a:ext cx="37662" cy="53519"/>
            </a:xfrm>
            <a:custGeom>
              <a:avLst/>
              <a:gdLst/>
              <a:ahLst/>
              <a:cxnLst/>
              <a:rect l="l" t="t" r="r" b="b"/>
              <a:pathLst>
                <a:path w="2090" h="2970" extrusionOk="0">
                  <a:moveTo>
                    <a:pt x="0" y="0"/>
                  </a:moveTo>
                  <a:cubicBezTo>
                    <a:pt x="0" y="0"/>
                    <a:pt x="94" y="2090"/>
                    <a:pt x="1068" y="2970"/>
                  </a:cubicBezTo>
                  <a:lnTo>
                    <a:pt x="2090" y="1351"/>
                  </a:lnTo>
                  <a:cubicBezTo>
                    <a:pt x="2090" y="1351"/>
                    <a:pt x="1901" y="1147"/>
                    <a:pt x="1634" y="88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114;p68">
              <a:extLst>
                <a:ext uri="{FF2B5EF4-FFF2-40B4-BE49-F238E27FC236}">
                  <a16:creationId xmlns:a16="http://schemas.microsoft.com/office/drawing/2014/main" id="{DDC9F8AC-6485-47A8-BBF1-708D655488AF}"/>
                </a:ext>
              </a:extLst>
            </p:cNvPr>
            <p:cNvSpPr/>
            <p:nvPr/>
          </p:nvSpPr>
          <p:spPr>
            <a:xfrm>
              <a:off x="-2696457" y="340949"/>
              <a:ext cx="178939" cy="165442"/>
            </a:xfrm>
            <a:custGeom>
              <a:avLst/>
              <a:gdLst/>
              <a:ahLst/>
              <a:cxnLst/>
              <a:rect l="l" t="t" r="r" b="b"/>
              <a:pathLst>
                <a:path w="9930" h="9181" extrusionOk="0">
                  <a:moveTo>
                    <a:pt x="3724" y="0"/>
                  </a:moveTo>
                  <a:cubicBezTo>
                    <a:pt x="3080" y="32"/>
                    <a:pt x="2483" y="535"/>
                    <a:pt x="1949" y="1210"/>
                  </a:cubicBezTo>
                  <a:cubicBezTo>
                    <a:pt x="1917" y="1273"/>
                    <a:pt x="1870" y="1320"/>
                    <a:pt x="1839" y="1383"/>
                  </a:cubicBezTo>
                  <a:lnTo>
                    <a:pt x="1776" y="1462"/>
                  </a:lnTo>
                  <a:cubicBezTo>
                    <a:pt x="1713" y="1540"/>
                    <a:pt x="1666" y="1619"/>
                    <a:pt x="1603" y="1713"/>
                  </a:cubicBezTo>
                  <a:cubicBezTo>
                    <a:pt x="1572" y="1760"/>
                    <a:pt x="1540" y="1807"/>
                    <a:pt x="1509" y="1854"/>
                  </a:cubicBezTo>
                  <a:cubicBezTo>
                    <a:pt x="1415" y="1996"/>
                    <a:pt x="1336" y="2153"/>
                    <a:pt x="1242" y="2310"/>
                  </a:cubicBezTo>
                  <a:cubicBezTo>
                    <a:pt x="912" y="2907"/>
                    <a:pt x="613" y="3520"/>
                    <a:pt x="409" y="4038"/>
                  </a:cubicBezTo>
                  <a:cubicBezTo>
                    <a:pt x="142" y="4667"/>
                    <a:pt x="1" y="5122"/>
                    <a:pt x="1" y="5122"/>
                  </a:cubicBezTo>
                  <a:cubicBezTo>
                    <a:pt x="1" y="5122"/>
                    <a:pt x="48" y="5216"/>
                    <a:pt x="142" y="5405"/>
                  </a:cubicBezTo>
                  <a:cubicBezTo>
                    <a:pt x="221" y="5562"/>
                    <a:pt x="346" y="5782"/>
                    <a:pt x="519" y="6049"/>
                  </a:cubicBezTo>
                  <a:cubicBezTo>
                    <a:pt x="708" y="6363"/>
                    <a:pt x="975" y="6740"/>
                    <a:pt x="1289" y="7102"/>
                  </a:cubicBezTo>
                  <a:cubicBezTo>
                    <a:pt x="1682" y="7573"/>
                    <a:pt x="2153" y="8044"/>
                    <a:pt x="2719" y="8421"/>
                  </a:cubicBezTo>
                  <a:cubicBezTo>
                    <a:pt x="3316" y="8814"/>
                    <a:pt x="3991" y="9113"/>
                    <a:pt x="4761" y="9176"/>
                  </a:cubicBezTo>
                  <a:cubicBezTo>
                    <a:pt x="4810" y="9179"/>
                    <a:pt x="4858" y="9181"/>
                    <a:pt x="4906" y="9181"/>
                  </a:cubicBezTo>
                  <a:cubicBezTo>
                    <a:pt x="6787" y="9181"/>
                    <a:pt x="8302" y="6533"/>
                    <a:pt x="9160" y="4588"/>
                  </a:cubicBezTo>
                  <a:cubicBezTo>
                    <a:pt x="9176" y="4541"/>
                    <a:pt x="9207" y="4478"/>
                    <a:pt x="9223" y="4431"/>
                  </a:cubicBezTo>
                  <a:cubicBezTo>
                    <a:pt x="9537" y="3708"/>
                    <a:pt x="9757" y="3095"/>
                    <a:pt x="9851" y="2797"/>
                  </a:cubicBezTo>
                  <a:cubicBezTo>
                    <a:pt x="9898" y="2640"/>
                    <a:pt x="9930" y="2561"/>
                    <a:pt x="9930" y="2561"/>
                  </a:cubicBezTo>
                  <a:lnTo>
                    <a:pt x="4808" y="456"/>
                  </a:lnTo>
                  <a:lnTo>
                    <a:pt x="3724" y="0"/>
                  </a:lnTo>
                  <a:close/>
                </a:path>
              </a:pathLst>
            </a:custGeom>
            <a:solidFill>
              <a:srgbClr val="FAB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115;p68">
              <a:extLst>
                <a:ext uri="{FF2B5EF4-FFF2-40B4-BE49-F238E27FC236}">
                  <a16:creationId xmlns:a16="http://schemas.microsoft.com/office/drawing/2014/main" id="{9F92D628-D788-4342-9AEC-A8851BA808B0}"/>
                </a:ext>
              </a:extLst>
            </p:cNvPr>
            <p:cNvSpPr/>
            <p:nvPr/>
          </p:nvSpPr>
          <p:spPr>
            <a:xfrm>
              <a:off x="-2706080" y="370501"/>
              <a:ext cx="49555" cy="60205"/>
            </a:xfrm>
            <a:custGeom>
              <a:avLst/>
              <a:gdLst/>
              <a:ahLst/>
              <a:cxnLst/>
              <a:rect l="l" t="t" r="r" b="b"/>
              <a:pathLst>
                <a:path w="2750" h="3341" extrusionOk="0">
                  <a:moveTo>
                    <a:pt x="1846" y="1"/>
                  </a:moveTo>
                  <a:cubicBezTo>
                    <a:pt x="1767" y="1"/>
                    <a:pt x="1680" y="14"/>
                    <a:pt x="1587" y="41"/>
                  </a:cubicBezTo>
                  <a:cubicBezTo>
                    <a:pt x="535" y="356"/>
                    <a:pt x="0" y="2728"/>
                    <a:pt x="1587" y="3341"/>
                  </a:cubicBezTo>
                  <a:lnTo>
                    <a:pt x="2750" y="1047"/>
                  </a:lnTo>
                  <a:cubicBezTo>
                    <a:pt x="2750" y="1047"/>
                    <a:pt x="2571" y="1"/>
                    <a:pt x="1846" y="1"/>
                  </a:cubicBezTo>
                  <a:close/>
                </a:path>
              </a:pathLst>
            </a:custGeom>
            <a:solidFill>
              <a:srgbClr val="FAB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116;p68">
              <a:extLst>
                <a:ext uri="{FF2B5EF4-FFF2-40B4-BE49-F238E27FC236}">
                  <a16:creationId xmlns:a16="http://schemas.microsoft.com/office/drawing/2014/main" id="{80503462-1F70-4ADB-94A3-0E50C9DBC68A}"/>
                </a:ext>
              </a:extLst>
            </p:cNvPr>
            <p:cNvSpPr/>
            <p:nvPr/>
          </p:nvSpPr>
          <p:spPr>
            <a:xfrm>
              <a:off x="-2667572" y="312929"/>
              <a:ext cx="150053" cy="123725"/>
            </a:xfrm>
            <a:custGeom>
              <a:avLst/>
              <a:gdLst/>
              <a:ahLst/>
              <a:cxnLst/>
              <a:rect l="l" t="t" r="r" b="b"/>
              <a:pathLst>
                <a:path w="8327" h="6866" extrusionOk="0">
                  <a:moveTo>
                    <a:pt x="629" y="4619"/>
                  </a:moveTo>
                  <a:cubicBezTo>
                    <a:pt x="346" y="5499"/>
                    <a:pt x="471" y="6866"/>
                    <a:pt x="471" y="6866"/>
                  </a:cubicBezTo>
                  <a:cubicBezTo>
                    <a:pt x="1053" y="5577"/>
                    <a:pt x="1650" y="4650"/>
                    <a:pt x="1760" y="4478"/>
                  </a:cubicBezTo>
                  <a:cubicBezTo>
                    <a:pt x="1760" y="4478"/>
                    <a:pt x="1760" y="4478"/>
                    <a:pt x="1760" y="4462"/>
                  </a:cubicBezTo>
                  <a:cubicBezTo>
                    <a:pt x="1760" y="4462"/>
                    <a:pt x="1775" y="4462"/>
                    <a:pt x="1775" y="4462"/>
                  </a:cubicBezTo>
                  <a:cubicBezTo>
                    <a:pt x="2074" y="4022"/>
                    <a:pt x="2262" y="3519"/>
                    <a:pt x="2262" y="3519"/>
                  </a:cubicBezTo>
                  <a:cubicBezTo>
                    <a:pt x="6536" y="5200"/>
                    <a:pt x="7966" y="4996"/>
                    <a:pt x="8248" y="4352"/>
                  </a:cubicBezTo>
                  <a:cubicBezTo>
                    <a:pt x="8295" y="4195"/>
                    <a:pt x="8327" y="4116"/>
                    <a:pt x="8327" y="4116"/>
                  </a:cubicBezTo>
                  <a:lnTo>
                    <a:pt x="3362" y="0"/>
                  </a:lnTo>
                  <a:cubicBezTo>
                    <a:pt x="2577" y="47"/>
                    <a:pt x="597" y="2357"/>
                    <a:pt x="0" y="3268"/>
                  </a:cubicBezTo>
                  <a:cubicBezTo>
                    <a:pt x="550" y="3535"/>
                    <a:pt x="597" y="4195"/>
                    <a:pt x="629" y="4619"/>
                  </a:cubicBezTo>
                  <a:close/>
                </a:path>
              </a:pathLst>
            </a:custGeom>
            <a:solidFill>
              <a:srgbClr val="885B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117;p68">
              <a:extLst>
                <a:ext uri="{FF2B5EF4-FFF2-40B4-BE49-F238E27FC236}">
                  <a16:creationId xmlns:a16="http://schemas.microsoft.com/office/drawing/2014/main" id="{963F1210-BE8E-4156-ADAC-D361CD6335F5}"/>
                </a:ext>
              </a:extLst>
            </p:cNvPr>
            <p:cNvSpPr/>
            <p:nvPr/>
          </p:nvSpPr>
          <p:spPr>
            <a:xfrm>
              <a:off x="-2816216" y="496080"/>
              <a:ext cx="267561" cy="203860"/>
            </a:xfrm>
            <a:custGeom>
              <a:avLst/>
              <a:gdLst/>
              <a:ahLst/>
              <a:cxnLst/>
              <a:rect l="l" t="t" r="r" b="b"/>
              <a:pathLst>
                <a:path w="14848" h="11313" extrusionOk="0">
                  <a:moveTo>
                    <a:pt x="1305" y="1"/>
                  </a:moveTo>
                  <a:cubicBezTo>
                    <a:pt x="299" y="1242"/>
                    <a:pt x="1" y="2907"/>
                    <a:pt x="504" y="4431"/>
                  </a:cubicBezTo>
                  <a:cubicBezTo>
                    <a:pt x="1368" y="6961"/>
                    <a:pt x="2672" y="10009"/>
                    <a:pt x="3834" y="11313"/>
                  </a:cubicBezTo>
                  <a:cubicBezTo>
                    <a:pt x="11187" y="10433"/>
                    <a:pt x="14848" y="7385"/>
                    <a:pt x="14848" y="7385"/>
                  </a:cubicBezTo>
                  <a:lnTo>
                    <a:pt x="14141" y="5845"/>
                  </a:lnTo>
                  <a:cubicBezTo>
                    <a:pt x="14141" y="5845"/>
                    <a:pt x="11800" y="6647"/>
                    <a:pt x="9349" y="6914"/>
                  </a:cubicBezTo>
                  <a:cubicBezTo>
                    <a:pt x="6867" y="7197"/>
                    <a:pt x="5123" y="7935"/>
                    <a:pt x="5075" y="7951"/>
                  </a:cubicBezTo>
                  <a:cubicBezTo>
                    <a:pt x="4636" y="6804"/>
                    <a:pt x="3913" y="5013"/>
                    <a:pt x="2986" y="3080"/>
                  </a:cubicBezTo>
                  <a:cubicBezTo>
                    <a:pt x="2687" y="2452"/>
                    <a:pt x="2420" y="1792"/>
                    <a:pt x="2153" y="1242"/>
                  </a:cubicBezTo>
                  <a:cubicBezTo>
                    <a:pt x="1886" y="692"/>
                    <a:pt x="1619" y="237"/>
                    <a:pt x="1305" y="1"/>
                  </a:cubicBezTo>
                  <a:close/>
                </a:path>
              </a:pathLst>
            </a:custGeom>
            <a:solidFill>
              <a:srgbClr val="5A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118;p68">
              <a:extLst>
                <a:ext uri="{FF2B5EF4-FFF2-40B4-BE49-F238E27FC236}">
                  <a16:creationId xmlns:a16="http://schemas.microsoft.com/office/drawing/2014/main" id="{4A03C0EA-28A0-4653-94E5-CFD0E1426482}"/>
                </a:ext>
              </a:extLst>
            </p:cNvPr>
            <p:cNvSpPr/>
            <p:nvPr/>
          </p:nvSpPr>
          <p:spPr>
            <a:xfrm>
              <a:off x="-2561418" y="573222"/>
              <a:ext cx="89505" cy="55952"/>
            </a:xfrm>
            <a:custGeom>
              <a:avLst/>
              <a:gdLst/>
              <a:ahLst/>
              <a:cxnLst/>
              <a:rect l="l" t="t" r="r" b="b"/>
              <a:pathLst>
                <a:path w="4967" h="3105" extrusionOk="0">
                  <a:moveTo>
                    <a:pt x="2887" y="1"/>
                  </a:moveTo>
                  <a:cubicBezTo>
                    <a:pt x="1811" y="1"/>
                    <a:pt x="1" y="1564"/>
                    <a:pt x="1" y="1564"/>
                  </a:cubicBezTo>
                  <a:cubicBezTo>
                    <a:pt x="126" y="2476"/>
                    <a:pt x="708" y="3104"/>
                    <a:pt x="708" y="3104"/>
                  </a:cubicBezTo>
                  <a:cubicBezTo>
                    <a:pt x="708" y="3104"/>
                    <a:pt x="2131" y="2294"/>
                    <a:pt x="2990" y="2294"/>
                  </a:cubicBezTo>
                  <a:cubicBezTo>
                    <a:pt x="3073" y="2294"/>
                    <a:pt x="3151" y="2302"/>
                    <a:pt x="3221" y="2319"/>
                  </a:cubicBezTo>
                  <a:cubicBezTo>
                    <a:pt x="3531" y="2385"/>
                    <a:pt x="3865" y="2440"/>
                    <a:pt x="4155" y="2440"/>
                  </a:cubicBezTo>
                  <a:cubicBezTo>
                    <a:pt x="4618" y="2440"/>
                    <a:pt x="4966" y="2301"/>
                    <a:pt x="4918" y="1847"/>
                  </a:cubicBezTo>
                  <a:cubicBezTo>
                    <a:pt x="4855" y="1093"/>
                    <a:pt x="4070" y="135"/>
                    <a:pt x="3017" y="9"/>
                  </a:cubicBezTo>
                  <a:cubicBezTo>
                    <a:pt x="2975" y="3"/>
                    <a:pt x="2932" y="1"/>
                    <a:pt x="2887" y="1"/>
                  </a:cubicBezTo>
                  <a:close/>
                </a:path>
              </a:pathLst>
            </a:custGeom>
            <a:solidFill>
              <a:srgbClr val="FAB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119;p68">
              <a:extLst>
                <a:ext uri="{FF2B5EF4-FFF2-40B4-BE49-F238E27FC236}">
                  <a16:creationId xmlns:a16="http://schemas.microsoft.com/office/drawing/2014/main" id="{646C038C-D16A-401A-B09A-A9F52C812D51}"/>
                </a:ext>
              </a:extLst>
            </p:cNvPr>
            <p:cNvSpPr/>
            <p:nvPr/>
          </p:nvSpPr>
          <p:spPr>
            <a:xfrm>
              <a:off x="-2555183" y="515632"/>
              <a:ext cx="207536" cy="198472"/>
            </a:xfrm>
            <a:custGeom>
              <a:avLst/>
              <a:gdLst/>
              <a:ahLst/>
              <a:cxnLst/>
              <a:rect l="l" t="t" r="r" b="b"/>
              <a:pathLst>
                <a:path w="11517" h="11014" extrusionOk="0">
                  <a:moveTo>
                    <a:pt x="4824" y="0"/>
                  </a:moveTo>
                  <a:cubicBezTo>
                    <a:pt x="4478" y="0"/>
                    <a:pt x="4148" y="220"/>
                    <a:pt x="4022" y="550"/>
                  </a:cubicBezTo>
                  <a:lnTo>
                    <a:pt x="236" y="9804"/>
                  </a:lnTo>
                  <a:cubicBezTo>
                    <a:pt x="0" y="10385"/>
                    <a:pt x="425" y="11013"/>
                    <a:pt x="1053" y="11013"/>
                  </a:cubicBezTo>
                  <a:lnTo>
                    <a:pt x="6693" y="11013"/>
                  </a:lnTo>
                  <a:cubicBezTo>
                    <a:pt x="7055" y="11013"/>
                    <a:pt x="7369" y="10793"/>
                    <a:pt x="7510" y="10463"/>
                  </a:cubicBezTo>
                  <a:lnTo>
                    <a:pt x="11281" y="1210"/>
                  </a:lnTo>
                  <a:cubicBezTo>
                    <a:pt x="11516" y="644"/>
                    <a:pt x="11092" y="0"/>
                    <a:pt x="10480" y="0"/>
                  </a:cubicBezTo>
                  <a:close/>
                </a:path>
              </a:pathLst>
            </a:custGeom>
            <a:solidFill>
              <a:srgbClr val="E562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120;p68">
              <a:extLst>
                <a:ext uri="{FF2B5EF4-FFF2-40B4-BE49-F238E27FC236}">
                  <a16:creationId xmlns:a16="http://schemas.microsoft.com/office/drawing/2014/main" id="{44A4F8EC-3905-4633-8E65-285495D9FCFE}"/>
                </a:ext>
              </a:extLst>
            </p:cNvPr>
            <p:cNvSpPr/>
            <p:nvPr/>
          </p:nvSpPr>
          <p:spPr>
            <a:xfrm>
              <a:off x="-2536227" y="515632"/>
              <a:ext cx="188579" cy="198472"/>
            </a:xfrm>
            <a:custGeom>
              <a:avLst/>
              <a:gdLst/>
              <a:ahLst/>
              <a:cxnLst/>
              <a:rect l="l" t="t" r="r" b="b"/>
              <a:pathLst>
                <a:path w="10465" h="11014" extrusionOk="0">
                  <a:moveTo>
                    <a:pt x="4824" y="0"/>
                  </a:moveTo>
                  <a:cubicBezTo>
                    <a:pt x="4479" y="0"/>
                    <a:pt x="4149" y="220"/>
                    <a:pt x="4023" y="550"/>
                  </a:cubicBezTo>
                  <a:lnTo>
                    <a:pt x="237" y="9804"/>
                  </a:lnTo>
                  <a:cubicBezTo>
                    <a:pt x="1" y="10385"/>
                    <a:pt x="425" y="11013"/>
                    <a:pt x="1054" y="11013"/>
                  </a:cubicBezTo>
                  <a:lnTo>
                    <a:pt x="5641" y="11013"/>
                  </a:lnTo>
                  <a:cubicBezTo>
                    <a:pt x="6003" y="11013"/>
                    <a:pt x="6317" y="10793"/>
                    <a:pt x="6458" y="10463"/>
                  </a:cubicBezTo>
                  <a:lnTo>
                    <a:pt x="10229" y="1210"/>
                  </a:lnTo>
                  <a:cubicBezTo>
                    <a:pt x="10464" y="644"/>
                    <a:pt x="10040" y="0"/>
                    <a:pt x="94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121;p68">
              <a:extLst>
                <a:ext uri="{FF2B5EF4-FFF2-40B4-BE49-F238E27FC236}">
                  <a16:creationId xmlns:a16="http://schemas.microsoft.com/office/drawing/2014/main" id="{03920D60-1F33-4A55-BDC9-9CDF2A21585C}"/>
                </a:ext>
              </a:extLst>
            </p:cNvPr>
            <p:cNvSpPr/>
            <p:nvPr/>
          </p:nvSpPr>
          <p:spPr>
            <a:xfrm>
              <a:off x="-2455535" y="603946"/>
              <a:ext cx="40221" cy="33139"/>
            </a:xfrm>
            <a:custGeom>
              <a:avLst/>
              <a:gdLst/>
              <a:ahLst/>
              <a:cxnLst/>
              <a:rect l="l" t="t" r="r" b="b"/>
              <a:pathLst>
                <a:path w="2232" h="1839" extrusionOk="0">
                  <a:moveTo>
                    <a:pt x="1462" y="1"/>
                  </a:moveTo>
                  <a:cubicBezTo>
                    <a:pt x="959" y="1"/>
                    <a:pt x="393" y="409"/>
                    <a:pt x="189" y="912"/>
                  </a:cubicBezTo>
                  <a:cubicBezTo>
                    <a:pt x="1" y="1430"/>
                    <a:pt x="252" y="1839"/>
                    <a:pt x="755" y="1839"/>
                  </a:cubicBezTo>
                  <a:cubicBezTo>
                    <a:pt x="1273" y="1839"/>
                    <a:pt x="1839" y="1430"/>
                    <a:pt x="2043" y="912"/>
                  </a:cubicBezTo>
                  <a:cubicBezTo>
                    <a:pt x="2232" y="409"/>
                    <a:pt x="1980" y="1"/>
                    <a:pt x="1462" y="1"/>
                  </a:cubicBezTo>
                  <a:close/>
                </a:path>
              </a:pathLst>
            </a:custGeom>
            <a:solidFill>
              <a:srgbClr val="E562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122;p68">
              <a:extLst>
                <a:ext uri="{FF2B5EF4-FFF2-40B4-BE49-F238E27FC236}">
                  <a16:creationId xmlns:a16="http://schemas.microsoft.com/office/drawing/2014/main" id="{24CC7A5B-E6A2-498A-920E-27CAD13A2EB0}"/>
                </a:ext>
              </a:extLst>
            </p:cNvPr>
            <p:cNvSpPr/>
            <p:nvPr/>
          </p:nvSpPr>
          <p:spPr>
            <a:xfrm>
              <a:off x="-2428920" y="581025"/>
              <a:ext cx="67395" cy="74062"/>
            </a:xfrm>
            <a:custGeom>
              <a:avLst/>
              <a:gdLst/>
              <a:ahLst/>
              <a:cxnLst/>
              <a:rect l="l" t="t" r="r" b="b"/>
              <a:pathLst>
                <a:path w="3740" h="4110" extrusionOk="0">
                  <a:moveTo>
                    <a:pt x="3300" y="0"/>
                  </a:moveTo>
                  <a:lnTo>
                    <a:pt x="2907" y="943"/>
                  </a:lnTo>
                  <a:cubicBezTo>
                    <a:pt x="2907" y="943"/>
                    <a:pt x="2365" y="452"/>
                    <a:pt x="1859" y="452"/>
                  </a:cubicBezTo>
                  <a:cubicBezTo>
                    <a:pt x="1737" y="452"/>
                    <a:pt x="1618" y="480"/>
                    <a:pt x="1509" y="550"/>
                  </a:cubicBezTo>
                  <a:cubicBezTo>
                    <a:pt x="927" y="911"/>
                    <a:pt x="0" y="2907"/>
                    <a:pt x="283" y="3441"/>
                  </a:cubicBezTo>
                  <a:cubicBezTo>
                    <a:pt x="477" y="3788"/>
                    <a:pt x="1224" y="4109"/>
                    <a:pt x="1882" y="4109"/>
                  </a:cubicBezTo>
                  <a:cubicBezTo>
                    <a:pt x="2235" y="4109"/>
                    <a:pt x="2562" y="4017"/>
                    <a:pt x="2766" y="3787"/>
                  </a:cubicBezTo>
                  <a:cubicBezTo>
                    <a:pt x="3331" y="3127"/>
                    <a:pt x="3535" y="1807"/>
                    <a:pt x="3315" y="1210"/>
                  </a:cubicBezTo>
                  <a:cubicBezTo>
                    <a:pt x="3315" y="1210"/>
                    <a:pt x="3740" y="252"/>
                    <a:pt x="3300" y="0"/>
                  </a:cubicBezTo>
                  <a:close/>
                </a:path>
              </a:pathLst>
            </a:custGeom>
            <a:solidFill>
              <a:srgbClr val="FAB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197;p59">
            <a:extLst>
              <a:ext uri="{FF2B5EF4-FFF2-40B4-BE49-F238E27FC236}">
                <a16:creationId xmlns:a16="http://schemas.microsoft.com/office/drawing/2014/main" id="{78988FF4-FB0A-4D4D-BE11-4541F8182949}"/>
              </a:ext>
            </a:extLst>
          </p:cNvPr>
          <p:cNvSpPr/>
          <p:nvPr/>
        </p:nvSpPr>
        <p:spPr>
          <a:xfrm rot="2693288">
            <a:off x="781649" y="1345290"/>
            <a:ext cx="510900" cy="5109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197;p59">
            <a:extLst>
              <a:ext uri="{FF2B5EF4-FFF2-40B4-BE49-F238E27FC236}">
                <a16:creationId xmlns:a16="http://schemas.microsoft.com/office/drawing/2014/main" id="{BC74BFE5-CAB2-4F10-BF70-319216DF11CA}"/>
              </a:ext>
            </a:extLst>
          </p:cNvPr>
          <p:cNvSpPr/>
          <p:nvPr/>
        </p:nvSpPr>
        <p:spPr>
          <a:xfrm rot="1705180">
            <a:off x="8114549" y="2368178"/>
            <a:ext cx="510900" cy="5109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ACC48B-4358-47B7-855B-ABD5A0D83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2124" y="546366"/>
            <a:ext cx="719390" cy="524301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37923E8D-A64C-48F3-A1AE-8735476A1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566" y="3749819"/>
            <a:ext cx="719390" cy="524301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63"/>
          <p:cNvSpPr txBox="1">
            <a:spLocks noGrp="1"/>
          </p:cNvSpPr>
          <p:nvPr>
            <p:ph type="title"/>
          </p:nvPr>
        </p:nvSpPr>
        <p:spPr>
          <a:xfrm>
            <a:off x="5303903" y="1661881"/>
            <a:ext cx="3128893" cy="124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B0F0"/>
                </a:solidFill>
              </a:rPr>
              <a:t>AUDIO &amp; VISUAL RESOURCES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1265" name="Google Shape;1265;p6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Audio and video arts will be available for the students , especially disabled.</a:t>
            </a:r>
            <a:endParaRPr dirty="0"/>
          </a:p>
        </p:txBody>
      </p:sp>
      <p:grpSp>
        <p:nvGrpSpPr>
          <p:cNvPr id="1266" name="Google Shape;1266;p63"/>
          <p:cNvGrpSpPr/>
          <p:nvPr/>
        </p:nvGrpSpPr>
        <p:grpSpPr>
          <a:xfrm>
            <a:off x="958761" y="1251145"/>
            <a:ext cx="3355953" cy="2671008"/>
            <a:chOff x="958761" y="1251145"/>
            <a:chExt cx="3355953" cy="2671008"/>
          </a:xfrm>
        </p:grpSpPr>
        <p:sp>
          <p:nvSpPr>
            <p:cNvPr id="1267" name="Google Shape;1267;p63"/>
            <p:cNvSpPr/>
            <p:nvPr/>
          </p:nvSpPr>
          <p:spPr>
            <a:xfrm>
              <a:off x="2041086" y="3548016"/>
              <a:ext cx="1215420" cy="374137"/>
            </a:xfrm>
            <a:custGeom>
              <a:avLst/>
              <a:gdLst/>
              <a:ahLst/>
              <a:cxnLst/>
              <a:rect l="l" t="t" r="r" b="b"/>
              <a:pathLst>
                <a:path w="30592" h="9417" extrusionOk="0">
                  <a:moveTo>
                    <a:pt x="25842" y="5922"/>
                  </a:moveTo>
                  <a:cubicBezTo>
                    <a:pt x="24000" y="4039"/>
                    <a:pt x="23917" y="1"/>
                    <a:pt x="23917" y="1"/>
                  </a:cubicBezTo>
                  <a:lnTo>
                    <a:pt x="15610" y="1"/>
                  </a:lnTo>
                  <a:lnTo>
                    <a:pt x="14982" y="1"/>
                  </a:lnTo>
                  <a:lnTo>
                    <a:pt x="6676" y="1"/>
                  </a:lnTo>
                  <a:cubicBezTo>
                    <a:pt x="6676" y="1"/>
                    <a:pt x="6592" y="4039"/>
                    <a:pt x="4751" y="5922"/>
                  </a:cubicBezTo>
                  <a:cubicBezTo>
                    <a:pt x="2909" y="7805"/>
                    <a:pt x="1" y="9417"/>
                    <a:pt x="5023" y="9417"/>
                  </a:cubicBezTo>
                  <a:lnTo>
                    <a:pt x="14982" y="9417"/>
                  </a:lnTo>
                  <a:lnTo>
                    <a:pt x="15610" y="9417"/>
                  </a:lnTo>
                  <a:lnTo>
                    <a:pt x="25570" y="9417"/>
                  </a:lnTo>
                  <a:cubicBezTo>
                    <a:pt x="30591" y="9417"/>
                    <a:pt x="27704" y="7805"/>
                    <a:pt x="25842" y="592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63"/>
            <p:cNvSpPr/>
            <p:nvPr/>
          </p:nvSpPr>
          <p:spPr>
            <a:xfrm>
              <a:off x="958761" y="3257073"/>
              <a:ext cx="3355953" cy="290983"/>
            </a:xfrm>
            <a:custGeom>
              <a:avLst/>
              <a:gdLst/>
              <a:ahLst/>
              <a:cxnLst/>
              <a:rect l="l" t="t" r="r" b="b"/>
              <a:pathLst>
                <a:path w="84469" h="7324" extrusionOk="0">
                  <a:moveTo>
                    <a:pt x="0" y="4855"/>
                  </a:moveTo>
                  <a:cubicBezTo>
                    <a:pt x="0" y="6236"/>
                    <a:pt x="1298" y="7324"/>
                    <a:pt x="2679" y="7324"/>
                  </a:cubicBezTo>
                  <a:lnTo>
                    <a:pt x="41659" y="7324"/>
                  </a:lnTo>
                  <a:lnTo>
                    <a:pt x="42998" y="7324"/>
                  </a:lnTo>
                  <a:lnTo>
                    <a:pt x="81979" y="7324"/>
                  </a:lnTo>
                  <a:cubicBezTo>
                    <a:pt x="83360" y="7324"/>
                    <a:pt x="84469" y="6236"/>
                    <a:pt x="84469" y="4855"/>
                  </a:cubicBezTo>
                  <a:lnTo>
                    <a:pt x="84469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63"/>
            <p:cNvSpPr/>
            <p:nvPr/>
          </p:nvSpPr>
          <p:spPr>
            <a:xfrm>
              <a:off x="958761" y="1251145"/>
              <a:ext cx="3355953" cy="2005968"/>
            </a:xfrm>
            <a:custGeom>
              <a:avLst/>
              <a:gdLst/>
              <a:ahLst/>
              <a:cxnLst/>
              <a:rect l="l" t="t" r="r" b="b"/>
              <a:pathLst>
                <a:path w="84469" h="50490" extrusionOk="0">
                  <a:moveTo>
                    <a:pt x="80807" y="3140"/>
                  </a:moveTo>
                  <a:lnTo>
                    <a:pt x="80807" y="46828"/>
                  </a:lnTo>
                  <a:lnTo>
                    <a:pt x="3662" y="46828"/>
                  </a:lnTo>
                  <a:lnTo>
                    <a:pt x="3662" y="3140"/>
                  </a:lnTo>
                  <a:close/>
                  <a:moveTo>
                    <a:pt x="2679" y="1"/>
                  </a:moveTo>
                  <a:cubicBezTo>
                    <a:pt x="1298" y="1"/>
                    <a:pt x="0" y="984"/>
                    <a:pt x="0" y="2386"/>
                  </a:cubicBezTo>
                  <a:lnTo>
                    <a:pt x="0" y="50490"/>
                  </a:lnTo>
                  <a:lnTo>
                    <a:pt x="84469" y="50490"/>
                  </a:lnTo>
                  <a:lnTo>
                    <a:pt x="84469" y="2386"/>
                  </a:lnTo>
                  <a:cubicBezTo>
                    <a:pt x="84469" y="984"/>
                    <a:pt x="83360" y="1"/>
                    <a:pt x="819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70" name="Google Shape;1270;p63"/>
          <p:cNvPicPr preferRelativeResize="0"/>
          <p:nvPr/>
        </p:nvPicPr>
        <p:blipFill rotWithShape="1">
          <a:blip r:embed="rId3">
            <a:alphaModFix/>
          </a:blip>
          <a:srcRect l="573" r="573"/>
          <a:stretch/>
        </p:blipFill>
        <p:spPr>
          <a:xfrm>
            <a:off x="1106825" y="1251146"/>
            <a:ext cx="3064276" cy="185715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71" name="Google Shape;1271;p63"/>
          <p:cNvGrpSpPr/>
          <p:nvPr/>
        </p:nvGrpSpPr>
        <p:grpSpPr>
          <a:xfrm>
            <a:off x="7054025" y="1004557"/>
            <a:ext cx="1201800" cy="374100"/>
            <a:chOff x="2891425" y="2213250"/>
            <a:chExt cx="1201800" cy="374100"/>
          </a:xfrm>
        </p:grpSpPr>
        <p:sp>
          <p:nvSpPr>
            <p:cNvPr id="1272" name="Google Shape;1272;p63"/>
            <p:cNvSpPr/>
            <p:nvPr/>
          </p:nvSpPr>
          <p:spPr>
            <a:xfrm rot="5400000">
              <a:off x="2866225" y="2238450"/>
              <a:ext cx="374100" cy="323700"/>
            </a:xfrm>
            <a:prstGeom prst="triangl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63"/>
            <p:cNvSpPr/>
            <p:nvPr/>
          </p:nvSpPr>
          <p:spPr>
            <a:xfrm rot="5400000">
              <a:off x="3305275" y="2238450"/>
              <a:ext cx="374100" cy="323700"/>
            </a:xfrm>
            <a:prstGeom prst="triangl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63"/>
            <p:cNvSpPr/>
            <p:nvPr/>
          </p:nvSpPr>
          <p:spPr>
            <a:xfrm rot="5400000">
              <a:off x="3744325" y="2238450"/>
              <a:ext cx="374100" cy="323700"/>
            </a:xfrm>
            <a:prstGeom prst="triangl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5" name="Google Shape;1275;p63"/>
          <p:cNvGrpSpPr/>
          <p:nvPr/>
        </p:nvGrpSpPr>
        <p:grpSpPr>
          <a:xfrm>
            <a:off x="653500" y="3995075"/>
            <a:ext cx="484136" cy="441832"/>
            <a:chOff x="653500" y="3995075"/>
            <a:chExt cx="484136" cy="441832"/>
          </a:xfrm>
        </p:grpSpPr>
        <p:sp>
          <p:nvSpPr>
            <p:cNvPr id="1276" name="Google Shape;1276;p63"/>
            <p:cNvSpPr/>
            <p:nvPr/>
          </p:nvSpPr>
          <p:spPr>
            <a:xfrm>
              <a:off x="924936" y="4169650"/>
              <a:ext cx="212700" cy="2127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63"/>
            <p:cNvSpPr/>
            <p:nvPr/>
          </p:nvSpPr>
          <p:spPr>
            <a:xfrm>
              <a:off x="653500" y="4260807"/>
              <a:ext cx="176100" cy="176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63"/>
            <p:cNvSpPr/>
            <p:nvPr/>
          </p:nvSpPr>
          <p:spPr>
            <a:xfrm>
              <a:off x="722425" y="3995075"/>
              <a:ext cx="202500" cy="202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196;p59">
            <a:extLst>
              <a:ext uri="{FF2B5EF4-FFF2-40B4-BE49-F238E27FC236}">
                <a16:creationId xmlns:a16="http://schemas.microsoft.com/office/drawing/2014/main" id="{A67583CC-6402-45C0-818E-5E8F373FBF77}"/>
              </a:ext>
            </a:extLst>
          </p:cNvPr>
          <p:cNvSpPr/>
          <p:nvPr/>
        </p:nvSpPr>
        <p:spPr>
          <a:xfrm>
            <a:off x="1106825" y="1251144"/>
            <a:ext cx="3064276" cy="127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068;p68">
            <a:extLst>
              <a:ext uri="{FF2B5EF4-FFF2-40B4-BE49-F238E27FC236}">
                <a16:creationId xmlns:a16="http://schemas.microsoft.com/office/drawing/2014/main" id="{31345836-422B-4AE6-BB3A-37C4C7306997}"/>
              </a:ext>
            </a:extLst>
          </p:cNvPr>
          <p:cNvGrpSpPr/>
          <p:nvPr/>
        </p:nvGrpSpPr>
        <p:grpSpPr>
          <a:xfrm>
            <a:off x="875624" y="1165518"/>
            <a:ext cx="3356940" cy="2983918"/>
            <a:chOff x="-1416050" y="-99275"/>
            <a:chExt cx="1073875" cy="985075"/>
          </a:xfrm>
        </p:grpSpPr>
        <p:sp>
          <p:nvSpPr>
            <p:cNvPr id="24" name="Google Shape;2069;p68">
              <a:extLst>
                <a:ext uri="{FF2B5EF4-FFF2-40B4-BE49-F238E27FC236}">
                  <a16:creationId xmlns:a16="http://schemas.microsoft.com/office/drawing/2014/main" id="{08B239CC-5E8F-40E6-8DED-11CE749B8D86}"/>
                </a:ext>
              </a:extLst>
            </p:cNvPr>
            <p:cNvSpPr/>
            <p:nvPr/>
          </p:nvSpPr>
          <p:spPr>
            <a:xfrm>
              <a:off x="-1358700" y="839050"/>
              <a:ext cx="959575" cy="46750"/>
            </a:xfrm>
            <a:custGeom>
              <a:avLst/>
              <a:gdLst/>
              <a:ahLst/>
              <a:cxnLst/>
              <a:rect l="l" t="t" r="r" b="b"/>
              <a:pathLst>
                <a:path w="38383" h="1870" extrusionOk="0">
                  <a:moveTo>
                    <a:pt x="19199" y="0"/>
                  </a:moveTo>
                  <a:cubicBezTo>
                    <a:pt x="8594" y="0"/>
                    <a:pt x="0" y="425"/>
                    <a:pt x="0" y="927"/>
                  </a:cubicBezTo>
                  <a:cubicBezTo>
                    <a:pt x="0" y="1446"/>
                    <a:pt x="8594" y="1870"/>
                    <a:pt x="19199" y="1870"/>
                  </a:cubicBezTo>
                  <a:cubicBezTo>
                    <a:pt x="29788" y="1870"/>
                    <a:pt x="38382" y="1446"/>
                    <a:pt x="38382" y="927"/>
                  </a:cubicBezTo>
                  <a:cubicBezTo>
                    <a:pt x="38382" y="425"/>
                    <a:pt x="29788" y="0"/>
                    <a:pt x="1919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070;p68">
              <a:extLst>
                <a:ext uri="{FF2B5EF4-FFF2-40B4-BE49-F238E27FC236}">
                  <a16:creationId xmlns:a16="http://schemas.microsoft.com/office/drawing/2014/main" id="{E96173B1-D64B-4091-854B-3A7E566507F1}"/>
                </a:ext>
              </a:extLst>
            </p:cNvPr>
            <p:cNvSpPr/>
            <p:nvPr/>
          </p:nvSpPr>
          <p:spPr>
            <a:xfrm>
              <a:off x="-977325" y="631675"/>
              <a:ext cx="194850" cy="162225"/>
            </a:xfrm>
            <a:custGeom>
              <a:avLst/>
              <a:gdLst/>
              <a:ahLst/>
              <a:cxnLst/>
              <a:rect l="l" t="t" r="r" b="b"/>
              <a:pathLst>
                <a:path w="7794" h="6489" extrusionOk="0">
                  <a:moveTo>
                    <a:pt x="1" y="0"/>
                  </a:moveTo>
                  <a:lnTo>
                    <a:pt x="1" y="6489"/>
                  </a:lnTo>
                  <a:lnTo>
                    <a:pt x="7793" y="6489"/>
                  </a:lnTo>
                  <a:lnTo>
                    <a:pt x="7793" y="0"/>
                  </a:lnTo>
                  <a:close/>
                </a:path>
              </a:pathLst>
            </a:custGeom>
            <a:solidFill>
              <a:srgbClr val="E562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071;p68">
              <a:extLst>
                <a:ext uri="{FF2B5EF4-FFF2-40B4-BE49-F238E27FC236}">
                  <a16:creationId xmlns:a16="http://schemas.microsoft.com/office/drawing/2014/main" id="{652608A2-C52A-4414-92D7-E02D338F883C}"/>
                </a:ext>
              </a:extLst>
            </p:cNvPr>
            <p:cNvSpPr/>
            <p:nvPr/>
          </p:nvSpPr>
          <p:spPr>
            <a:xfrm>
              <a:off x="-977325" y="631675"/>
              <a:ext cx="194850" cy="51475"/>
            </a:xfrm>
            <a:custGeom>
              <a:avLst/>
              <a:gdLst/>
              <a:ahLst/>
              <a:cxnLst/>
              <a:rect l="l" t="t" r="r" b="b"/>
              <a:pathLst>
                <a:path w="7794" h="2059" extrusionOk="0">
                  <a:moveTo>
                    <a:pt x="1" y="0"/>
                  </a:moveTo>
                  <a:lnTo>
                    <a:pt x="1" y="2058"/>
                  </a:lnTo>
                  <a:lnTo>
                    <a:pt x="7793" y="2058"/>
                  </a:lnTo>
                  <a:lnTo>
                    <a:pt x="779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072;p68">
              <a:extLst>
                <a:ext uri="{FF2B5EF4-FFF2-40B4-BE49-F238E27FC236}">
                  <a16:creationId xmlns:a16="http://schemas.microsoft.com/office/drawing/2014/main" id="{61FF682A-C871-459B-9A73-2840EA7791D6}"/>
                </a:ext>
              </a:extLst>
            </p:cNvPr>
            <p:cNvSpPr/>
            <p:nvPr/>
          </p:nvSpPr>
          <p:spPr>
            <a:xfrm>
              <a:off x="-1156825" y="793875"/>
              <a:ext cx="556600" cy="61700"/>
            </a:xfrm>
            <a:custGeom>
              <a:avLst/>
              <a:gdLst/>
              <a:ahLst/>
              <a:cxnLst/>
              <a:rect l="l" t="t" r="r" b="b"/>
              <a:pathLst>
                <a:path w="22264" h="2468" extrusionOk="0">
                  <a:moveTo>
                    <a:pt x="2467" y="1"/>
                  </a:moveTo>
                  <a:cubicBezTo>
                    <a:pt x="1116" y="1"/>
                    <a:pt x="1" y="1116"/>
                    <a:pt x="1" y="2467"/>
                  </a:cubicBezTo>
                  <a:lnTo>
                    <a:pt x="22263" y="2467"/>
                  </a:lnTo>
                  <a:cubicBezTo>
                    <a:pt x="22263" y="1116"/>
                    <a:pt x="21148" y="1"/>
                    <a:pt x="19797" y="1"/>
                  </a:cubicBezTo>
                  <a:close/>
                </a:path>
              </a:pathLst>
            </a:custGeom>
            <a:solidFill>
              <a:srgbClr val="885B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073;p68">
              <a:extLst>
                <a:ext uri="{FF2B5EF4-FFF2-40B4-BE49-F238E27FC236}">
                  <a16:creationId xmlns:a16="http://schemas.microsoft.com/office/drawing/2014/main" id="{0A883271-C581-4945-A7F4-5B3F2AB00A43}"/>
                </a:ext>
              </a:extLst>
            </p:cNvPr>
            <p:cNvSpPr/>
            <p:nvPr/>
          </p:nvSpPr>
          <p:spPr>
            <a:xfrm>
              <a:off x="-1416050" y="-99275"/>
              <a:ext cx="1073875" cy="634725"/>
            </a:xfrm>
            <a:custGeom>
              <a:avLst/>
              <a:gdLst/>
              <a:ahLst/>
              <a:cxnLst/>
              <a:rect l="l" t="t" r="r" b="b"/>
              <a:pathLst>
                <a:path w="42955" h="25389" extrusionOk="0">
                  <a:moveTo>
                    <a:pt x="1022" y="0"/>
                  </a:moveTo>
                  <a:cubicBezTo>
                    <a:pt x="456" y="0"/>
                    <a:pt x="1" y="471"/>
                    <a:pt x="1" y="1037"/>
                  </a:cubicBezTo>
                  <a:lnTo>
                    <a:pt x="1" y="25389"/>
                  </a:lnTo>
                  <a:lnTo>
                    <a:pt x="42954" y="25389"/>
                  </a:lnTo>
                  <a:lnTo>
                    <a:pt x="42954" y="959"/>
                  </a:lnTo>
                  <a:cubicBezTo>
                    <a:pt x="42954" y="440"/>
                    <a:pt x="42514" y="0"/>
                    <a:pt x="41996" y="0"/>
                  </a:cubicBezTo>
                  <a:close/>
                </a:path>
              </a:pathLst>
            </a:custGeom>
            <a:solidFill>
              <a:srgbClr val="5A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074;p68">
              <a:extLst>
                <a:ext uri="{FF2B5EF4-FFF2-40B4-BE49-F238E27FC236}">
                  <a16:creationId xmlns:a16="http://schemas.microsoft.com/office/drawing/2014/main" id="{13C187DD-6699-467F-8DB4-3DF9E575ACC8}"/>
                </a:ext>
              </a:extLst>
            </p:cNvPr>
            <p:cNvSpPr/>
            <p:nvPr/>
          </p:nvSpPr>
          <p:spPr>
            <a:xfrm>
              <a:off x="-1416050" y="210625"/>
              <a:ext cx="1073875" cy="324825"/>
            </a:xfrm>
            <a:custGeom>
              <a:avLst/>
              <a:gdLst/>
              <a:ahLst/>
              <a:cxnLst/>
              <a:rect l="l" t="t" r="r" b="b"/>
              <a:pathLst>
                <a:path w="42955" h="12993" extrusionOk="0">
                  <a:moveTo>
                    <a:pt x="1" y="0"/>
                  </a:moveTo>
                  <a:lnTo>
                    <a:pt x="1" y="12993"/>
                  </a:lnTo>
                  <a:lnTo>
                    <a:pt x="42954" y="12993"/>
                  </a:lnTo>
                  <a:lnTo>
                    <a:pt x="42954" y="0"/>
                  </a:lnTo>
                  <a:close/>
                </a:path>
              </a:pathLst>
            </a:custGeom>
            <a:solidFill>
              <a:srgbClr val="C0B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075;p68">
              <a:extLst>
                <a:ext uri="{FF2B5EF4-FFF2-40B4-BE49-F238E27FC236}">
                  <a16:creationId xmlns:a16="http://schemas.microsoft.com/office/drawing/2014/main" id="{FA3C0047-01BC-44B7-BF17-DE9D275A4AD7}"/>
                </a:ext>
              </a:extLst>
            </p:cNvPr>
            <p:cNvSpPr/>
            <p:nvPr/>
          </p:nvSpPr>
          <p:spPr>
            <a:xfrm>
              <a:off x="-1416050" y="535425"/>
              <a:ext cx="1073875" cy="96275"/>
            </a:xfrm>
            <a:custGeom>
              <a:avLst/>
              <a:gdLst/>
              <a:ahLst/>
              <a:cxnLst/>
              <a:rect l="l" t="t" r="r" b="b"/>
              <a:pathLst>
                <a:path w="42955" h="3851" extrusionOk="0">
                  <a:moveTo>
                    <a:pt x="1" y="1"/>
                  </a:moveTo>
                  <a:cubicBezTo>
                    <a:pt x="1" y="2122"/>
                    <a:pt x="1713" y="3850"/>
                    <a:pt x="3850" y="3850"/>
                  </a:cubicBezTo>
                  <a:lnTo>
                    <a:pt x="39105" y="3850"/>
                  </a:lnTo>
                  <a:cubicBezTo>
                    <a:pt x="39844" y="3850"/>
                    <a:pt x="40535" y="3646"/>
                    <a:pt x="41116" y="3284"/>
                  </a:cubicBezTo>
                  <a:cubicBezTo>
                    <a:pt x="41383" y="3127"/>
                    <a:pt x="41619" y="2939"/>
                    <a:pt x="41823" y="2719"/>
                  </a:cubicBezTo>
                  <a:cubicBezTo>
                    <a:pt x="42514" y="2028"/>
                    <a:pt x="42954" y="1069"/>
                    <a:pt x="42954" y="1"/>
                  </a:cubicBezTo>
                  <a:close/>
                </a:path>
              </a:pathLst>
            </a:custGeom>
            <a:solidFill>
              <a:srgbClr val="885B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076;p68">
              <a:extLst>
                <a:ext uri="{FF2B5EF4-FFF2-40B4-BE49-F238E27FC236}">
                  <a16:creationId xmlns:a16="http://schemas.microsoft.com/office/drawing/2014/main" id="{29932162-2B66-4E50-8BEF-45A610C8A9C9}"/>
                </a:ext>
              </a:extLst>
            </p:cNvPr>
            <p:cNvSpPr/>
            <p:nvPr/>
          </p:nvSpPr>
          <p:spPr>
            <a:xfrm>
              <a:off x="-905050" y="558600"/>
              <a:ext cx="50300" cy="49925"/>
            </a:xfrm>
            <a:custGeom>
              <a:avLst/>
              <a:gdLst/>
              <a:ahLst/>
              <a:cxnLst/>
              <a:rect l="l" t="t" r="r" b="b"/>
              <a:pathLst>
                <a:path w="2012" h="1997" extrusionOk="0">
                  <a:moveTo>
                    <a:pt x="1006" y="1"/>
                  </a:moveTo>
                  <a:cubicBezTo>
                    <a:pt x="456" y="1"/>
                    <a:pt x="1" y="456"/>
                    <a:pt x="1" y="1006"/>
                  </a:cubicBezTo>
                  <a:cubicBezTo>
                    <a:pt x="1" y="1556"/>
                    <a:pt x="456" y="1996"/>
                    <a:pt x="1006" y="1996"/>
                  </a:cubicBezTo>
                  <a:cubicBezTo>
                    <a:pt x="1556" y="1996"/>
                    <a:pt x="2012" y="1556"/>
                    <a:pt x="2012" y="1006"/>
                  </a:cubicBezTo>
                  <a:cubicBezTo>
                    <a:pt x="2012" y="456"/>
                    <a:pt x="1556" y="1"/>
                    <a:pt x="1006" y="1"/>
                  </a:cubicBezTo>
                  <a:close/>
                </a:path>
              </a:pathLst>
            </a:custGeom>
            <a:solidFill>
              <a:srgbClr val="5A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077;p68">
              <a:extLst>
                <a:ext uri="{FF2B5EF4-FFF2-40B4-BE49-F238E27FC236}">
                  <a16:creationId xmlns:a16="http://schemas.microsoft.com/office/drawing/2014/main" id="{2FB206EC-86DA-44AA-A8F4-0C4FBA74A80E}"/>
                </a:ext>
              </a:extLst>
            </p:cNvPr>
            <p:cNvSpPr/>
            <p:nvPr/>
          </p:nvSpPr>
          <p:spPr>
            <a:xfrm>
              <a:off x="-1371275" y="-52925"/>
              <a:ext cx="982750" cy="527100"/>
            </a:xfrm>
            <a:custGeom>
              <a:avLst/>
              <a:gdLst/>
              <a:ahLst/>
              <a:cxnLst/>
              <a:rect l="l" t="t" r="r" b="b"/>
              <a:pathLst>
                <a:path w="39310" h="21084" extrusionOk="0">
                  <a:moveTo>
                    <a:pt x="676" y="0"/>
                  </a:moveTo>
                  <a:cubicBezTo>
                    <a:pt x="299" y="0"/>
                    <a:pt x="1" y="299"/>
                    <a:pt x="1" y="676"/>
                  </a:cubicBezTo>
                  <a:lnTo>
                    <a:pt x="1" y="20408"/>
                  </a:lnTo>
                  <a:cubicBezTo>
                    <a:pt x="1" y="20785"/>
                    <a:pt x="299" y="21084"/>
                    <a:pt x="676" y="21084"/>
                  </a:cubicBezTo>
                  <a:lnTo>
                    <a:pt x="38634" y="21084"/>
                  </a:lnTo>
                  <a:cubicBezTo>
                    <a:pt x="38995" y="21084"/>
                    <a:pt x="39309" y="20785"/>
                    <a:pt x="39309" y="20408"/>
                  </a:cubicBezTo>
                  <a:lnTo>
                    <a:pt x="39309" y="676"/>
                  </a:lnTo>
                  <a:cubicBezTo>
                    <a:pt x="39309" y="299"/>
                    <a:pt x="38995" y="0"/>
                    <a:pt x="38634" y="0"/>
                  </a:cubicBezTo>
                  <a:close/>
                </a:path>
              </a:pathLst>
            </a:custGeom>
            <a:solidFill>
              <a:srgbClr val="EEBD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078;p68">
              <a:extLst>
                <a:ext uri="{FF2B5EF4-FFF2-40B4-BE49-F238E27FC236}">
                  <a16:creationId xmlns:a16="http://schemas.microsoft.com/office/drawing/2014/main" id="{8B5FB564-3C7C-4331-B1F2-B20D064EC987}"/>
                </a:ext>
              </a:extLst>
            </p:cNvPr>
            <p:cNvSpPr/>
            <p:nvPr/>
          </p:nvSpPr>
          <p:spPr>
            <a:xfrm>
              <a:off x="-1371275" y="-52925"/>
              <a:ext cx="982750" cy="51850"/>
            </a:xfrm>
            <a:custGeom>
              <a:avLst/>
              <a:gdLst/>
              <a:ahLst/>
              <a:cxnLst/>
              <a:rect l="l" t="t" r="r" b="b"/>
              <a:pathLst>
                <a:path w="39310" h="2074" extrusionOk="0">
                  <a:moveTo>
                    <a:pt x="676" y="0"/>
                  </a:moveTo>
                  <a:cubicBezTo>
                    <a:pt x="315" y="0"/>
                    <a:pt x="1" y="299"/>
                    <a:pt x="1" y="676"/>
                  </a:cubicBezTo>
                  <a:lnTo>
                    <a:pt x="1" y="2074"/>
                  </a:lnTo>
                  <a:lnTo>
                    <a:pt x="39309" y="2074"/>
                  </a:lnTo>
                  <a:lnTo>
                    <a:pt x="39309" y="676"/>
                  </a:lnTo>
                  <a:cubicBezTo>
                    <a:pt x="39309" y="299"/>
                    <a:pt x="38995" y="0"/>
                    <a:pt x="38634" y="0"/>
                  </a:cubicBezTo>
                  <a:close/>
                </a:path>
              </a:pathLst>
            </a:custGeom>
            <a:solidFill>
              <a:srgbClr val="885B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079;p68">
              <a:extLst>
                <a:ext uri="{FF2B5EF4-FFF2-40B4-BE49-F238E27FC236}">
                  <a16:creationId xmlns:a16="http://schemas.microsoft.com/office/drawing/2014/main" id="{EE8ED2BB-FD6F-44FB-A031-33E08CAF2055}"/>
                </a:ext>
              </a:extLst>
            </p:cNvPr>
            <p:cNvSpPr/>
            <p:nvPr/>
          </p:nvSpPr>
          <p:spPr>
            <a:xfrm>
              <a:off x="-489900" y="-34875"/>
              <a:ext cx="16150" cy="16125"/>
            </a:xfrm>
            <a:custGeom>
              <a:avLst/>
              <a:gdLst/>
              <a:ahLst/>
              <a:cxnLst/>
              <a:rect l="l" t="t" r="r" b="b"/>
              <a:pathLst>
                <a:path w="646" h="645" extrusionOk="0">
                  <a:moveTo>
                    <a:pt x="331" y="1"/>
                  </a:moveTo>
                  <a:cubicBezTo>
                    <a:pt x="142" y="1"/>
                    <a:pt x="1" y="142"/>
                    <a:pt x="1" y="315"/>
                  </a:cubicBezTo>
                  <a:cubicBezTo>
                    <a:pt x="1" y="503"/>
                    <a:pt x="142" y="645"/>
                    <a:pt x="331" y="645"/>
                  </a:cubicBezTo>
                  <a:cubicBezTo>
                    <a:pt x="504" y="645"/>
                    <a:pt x="645" y="503"/>
                    <a:pt x="645" y="315"/>
                  </a:cubicBezTo>
                  <a:cubicBezTo>
                    <a:pt x="645" y="142"/>
                    <a:pt x="504" y="1"/>
                    <a:pt x="331" y="1"/>
                  </a:cubicBezTo>
                  <a:close/>
                </a:path>
              </a:pathLst>
            </a:custGeom>
            <a:solidFill>
              <a:srgbClr val="C0B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080;p68">
              <a:extLst>
                <a:ext uri="{FF2B5EF4-FFF2-40B4-BE49-F238E27FC236}">
                  <a16:creationId xmlns:a16="http://schemas.microsoft.com/office/drawing/2014/main" id="{74EA997E-BF5B-4D9A-BE79-4958DD8E9912}"/>
                </a:ext>
              </a:extLst>
            </p:cNvPr>
            <p:cNvSpPr/>
            <p:nvPr/>
          </p:nvSpPr>
          <p:spPr>
            <a:xfrm>
              <a:off x="-463575" y="-34875"/>
              <a:ext cx="16125" cy="16125"/>
            </a:xfrm>
            <a:custGeom>
              <a:avLst/>
              <a:gdLst/>
              <a:ahLst/>
              <a:cxnLst/>
              <a:rect l="l" t="t" r="r" b="b"/>
              <a:pathLst>
                <a:path w="645" h="645" extrusionOk="0">
                  <a:moveTo>
                    <a:pt x="315" y="1"/>
                  </a:moveTo>
                  <a:cubicBezTo>
                    <a:pt x="142" y="1"/>
                    <a:pt x="1" y="142"/>
                    <a:pt x="1" y="315"/>
                  </a:cubicBezTo>
                  <a:cubicBezTo>
                    <a:pt x="1" y="503"/>
                    <a:pt x="142" y="645"/>
                    <a:pt x="315" y="645"/>
                  </a:cubicBezTo>
                  <a:cubicBezTo>
                    <a:pt x="488" y="645"/>
                    <a:pt x="645" y="503"/>
                    <a:pt x="645" y="315"/>
                  </a:cubicBezTo>
                  <a:cubicBezTo>
                    <a:pt x="645" y="142"/>
                    <a:pt x="488" y="1"/>
                    <a:pt x="315" y="1"/>
                  </a:cubicBezTo>
                  <a:close/>
                </a:path>
              </a:pathLst>
            </a:custGeom>
            <a:solidFill>
              <a:srgbClr val="E562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081;p68">
              <a:extLst>
                <a:ext uri="{FF2B5EF4-FFF2-40B4-BE49-F238E27FC236}">
                  <a16:creationId xmlns:a16="http://schemas.microsoft.com/office/drawing/2014/main" id="{3D806B98-6E0E-4D4B-B913-F40FC88B30CD}"/>
                </a:ext>
              </a:extLst>
            </p:cNvPr>
            <p:cNvSpPr/>
            <p:nvPr/>
          </p:nvSpPr>
          <p:spPr>
            <a:xfrm>
              <a:off x="-438825" y="-34875"/>
              <a:ext cx="16125" cy="16125"/>
            </a:xfrm>
            <a:custGeom>
              <a:avLst/>
              <a:gdLst/>
              <a:ahLst/>
              <a:cxnLst/>
              <a:rect l="l" t="t" r="r" b="b"/>
              <a:pathLst>
                <a:path w="645" h="645" extrusionOk="0">
                  <a:moveTo>
                    <a:pt x="315" y="1"/>
                  </a:moveTo>
                  <a:cubicBezTo>
                    <a:pt x="142" y="1"/>
                    <a:pt x="0" y="142"/>
                    <a:pt x="0" y="315"/>
                  </a:cubicBezTo>
                  <a:cubicBezTo>
                    <a:pt x="0" y="503"/>
                    <a:pt x="142" y="645"/>
                    <a:pt x="315" y="645"/>
                  </a:cubicBezTo>
                  <a:cubicBezTo>
                    <a:pt x="503" y="645"/>
                    <a:pt x="645" y="503"/>
                    <a:pt x="645" y="315"/>
                  </a:cubicBezTo>
                  <a:cubicBezTo>
                    <a:pt x="645" y="142"/>
                    <a:pt x="503" y="1"/>
                    <a:pt x="31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082;p68">
              <a:extLst>
                <a:ext uri="{FF2B5EF4-FFF2-40B4-BE49-F238E27FC236}">
                  <a16:creationId xmlns:a16="http://schemas.microsoft.com/office/drawing/2014/main" id="{A4A6CF77-9256-493E-A748-8549E9C74780}"/>
                </a:ext>
              </a:extLst>
            </p:cNvPr>
            <p:cNvSpPr/>
            <p:nvPr/>
          </p:nvSpPr>
          <p:spPr>
            <a:xfrm>
              <a:off x="-1260125" y="43675"/>
              <a:ext cx="763200" cy="380225"/>
            </a:xfrm>
            <a:custGeom>
              <a:avLst/>
              <a:gdLst/>
              <a:ahLst/>
              <a:cxnLst/>
              <a:rect l="l" t="t" r="r" b="b"/>
              <a:pathLst>
                <a:path w="30528" h="15209" extrusionOk="0">
                  <a:moveTo>
                    <a:pt x="1" y="1"/>
                  </a:moveTo>
                  <a:lnTo>
                    <a:pt x="1" y="15209"/>
                  </a:lnTo>
                  <a:lnTo>
                    <a:pt x="30527" y="15209"/>
                  </a:lnTo>
                  <a:lnTo>
                    <a:pt x="305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2083;p68">
              <a:extLst>
                <a:ext uri="{FF2B5EF4-FFF2-40B4-BE49-F238E27FC236}">
                  <a16:creationId xmlns:a16="http://schemas.microsoft.com/office/drawing/2014/main" id="{5D7E3E56-4EFC-4515-B61D-709086CFA392}"/>
                </a:ext>
              </a:extLst>
            </p:cNvPr>
            <p:cNvSpPr/>
            <p:nvPr/>
          </p:nvSpPr>
          <p:spPr>
            <a:xfrm>
              <a:off x="-1260125" y="43675"/>
              <a:ext cx="763200" cy="32625"/>
            </a:xfrm>
            <a:custGeom>
              <a:avLst/>
              <a:gdLst/>
              <a:ahLst/>
              <a:cxnLst/>
              <a:rect l="l" t="t" r="r" b="b"/>
              <a:pathLst>
                <a:path w="30528" h="1305" extrusionOk="0">
                  <a:moveTo>
                    <a:pt x="1" y="1"/>
                  </a:moveTo>
                  <a:lnTo>
                    <a:pt x="1" y="1305"/>
                  </a:lnTo>
                  <a:lnTo>
                    <a:pt x="30527" y="1305"/>
                  </a:lnTo>
                  <a:lnTo>
                    <a:pt x="30527" y="1"/>
                  </a:lnTo>
                  <a:close/>
                </a:path>
              </a:pathLst>
            </a:custGeom>
            <a:solidFill>
              <a:srgbClr val="885B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084;p68">
              <a:extLst>
                <a:ext uri="{FF2B5EF4-FFF2-40B4-BE49-F238E27FC236}">
                  <a16:creationId xmlns:a16="http://schemas.microsoft.com/office/drawing/2014/main" id="{D2849221-07C1-4E0F-B321-7B493F785704}"/>
                </a:ext>
              </a:extLst>
            </p:cNvPr>
            <p:cNvSpPr/>
            <p:nvPr/>
          </p:nvSpPr>
          <p:spPr>
            <a:xfrm>
              <a:off x="-573550" y="53500"/>
              <a:ext cx="13775" cy="13375"/>
            </a:xfrm>
            <a:custGeom>
              <a:avLst/>
              <a:gdLst/>
              <a:ahLst/>
              <a:cxnLst/>
              <a:rect l="l" t="t" r="r" b="b"/>
              <a:pathLst>
                <a:path w="551" h="535" extrusionOk="0">
                  <a:moveTo>
                    <a:pt x="283" y="1"/>
                  </a:moveTo>
                  <a:cubicBezTo>
                    <a:pt x="126" y="1"/>
                    <a:pt x="1" y="111"/>
                    <a:pt x="1" y="268"/>
                  </a:cubicBezTo>
                  <a:cubicBezTo>
                    <a:pt x="1" y="409"/>
                    <a:pt x="126" y="535"/>
                    <a:pt x="283" y="535"/>
                  </a:cubicBezTo>
                  <a:cubicBezTo>
                    <a:pt x="425" y="535"/>
                    <a:pt x="550" y="409"/>
                    <a:pt x="550" y="268"/>
                  </a:cubicBezTo>
                  <a:cubicBezTo>
                    <a:pt x="550" y="111"/>
                    <a:pt x="425" y="1"/>
                    <a:pt x="283" y="1"/>
                  </a:cubicBezTo>
                  <a:close/>
                </a:path>
              </a:pathLst>
            </a:custGeom>
            <a:solidFill>
              <a:srgbClr val="C0B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085;p68">
              <a:extLst>
                <a:ext uri="{FF2B5EF4-FFF2-40B4-BE49-F238E27FC236}">
                  <a16:creationId xmlns:a16="http://schemas.microsoft.com/office/drawing/2014/main" id="{90687E36-DA1C-4D8C-A30B-E954D8037452}"/>
                </a:ext>
              </a:extLst>
            </p:cNvPr>
            <p:cNvSpPr/>
            <p:nvPr/>
          </p:nvSpPr>
          <p:spPr>
            <a:xfrm>
              <a:off x="-551550" y="53500"/>
              <a:ext cx="13775" cy="13375"/>
            </a:xfrm>
            <a:custGeom>
              <a:avLst/>
              <a:gdLst/>
              <a:ahLst/>
              <a:cxnLst/>
              <a:rect l="l" t="t" r="r" b="b"/>
              <a:pathLst>
                <a:path w="551" h="535" extrusionOk="0">
                  <a:moveTo>
                    <a:pt x="267" y="1"/>
                  </a:moveTo>
                  <a:cubicBezTo>
                    <a:pt x="126" y="1"/>
                    <a:pt x="0" y="111"/>
                    <a:pt x="0" y="268"/>
                  </a:cubicBezTo>
                  <a:cubicBezTo>
                    <a:pt x="0" y="409"/>
                    <a:pt x="126" y="535"/>
                    <a:pt x="267" y="535"/>
                  </a:cubicBezTo>
                  <a:cubicBezTo>
                    <a:pt x="425" y="535"/>
                    <a:pt x="550" y="409"/>
                    <a:pt x="550" y="268"/>
                  </a:cubicBezTo>
                  <a:cubicBezTo>
                    <a:pt x="550" y="111"/>
                    <a:pt x="425" y="1"/>
                    <a:pt x="267" y="1"/>
                  </a:cubicBezTo>
                  <a:close/>
                </a:path>
              </a:pathLst>
            </a:custGeom>
            <a:solidFill>
              <a:srgbClr val="E562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086;p68">
              <a:extLst>
                <a:ext uri="{FF2B5EF4-FFF2-40B4-BE49-F238E27FC236}">
                  <a16:creationId xmlns:a16="http://schemas.microsoft.com/office/drawing/2014/main" id="{2D0C0483-65A2-4A98-905A-5FCA7B3943FA}"/>
                </a:ext>
              </a:extLst>
            </p:cNvPr>
            <p:cNvSpPr/>
            <p:nvPr/>
          </p:nvSpPr>
          <p:spPr>
            <a:xfrm>
              <a:off x="-530725" y="53500"/>
              <a:ext cx="13750" cy="13375"/>
            </a:xfrm>
            <a:custGeom>
              <a:avLst/>
              <a:gdLst/>
              <a:ahLst/>
              <a:cxnLst/>
              <a:rect l="l" t="t" r="r" b="b"/>
              <a:pathLst>
                <a:path w="550" h="535" extrusionOk="0">
                  <a:moveTo>
                    <a:pt x="283" y="1"/>
                  </a:moveTo>
                  <a:cubicBezTo>
                    <a:pt x="126" y="1"/>
                    <a:pt x="0" y="111"/>
                    <a:pt x="0" y="268"/>
                  </a:cubicBezTo>
                  <a:cubicBezTo>
                    <a:pt x="0" y="409"/>
                    <a:pt x="126" y="535"/>
                    <a:pt x="283" y="535"/>
                  </a:cubicBezTo>
                  <a:cubicBezTo>
                    <a:pt x="424" y="535"/>
                    <a:pt x="550" y="409"/>
                    <a:pt x="550" y="268"/>
                  </a:cubicBezTo>
                  <a:cubicBezTo>
                    <a:pt x="550" y="111"/>
                    <a:pt x="424" y="1"/>
                    <a:pt x="28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087;p68">
              <a:extLst>
                <a:ext uri="{FF2B5EF4-FFF2-40B4-BE49-F238E27FC236}">
                  <a16:creationId xmlns:a16="http://schemas.microsoft.com/office/drawing/2014/main" id="{122C4CAE-74C0-45B9-9FC3-EBC95A342EC6}"/>
                </a:ext>
              </a:extLst>
            </p:cNvPr>
            <p:cNvSpPr/>
            <p:nvPr/>
          </p:nvSpPr>
          <p:spPr>
            <a:xfrm>
              <a:off x="-1003625" y="128200"/>
              <a:ext cx="249825" cy="232400"/>
            </a:xfrm>
            <a:custGeom>
              <a:avLst/>
              <a:gdLst/>
              <a:ahLst/>
              <a:cxnLst/>
              <a:rect l="l" t="t" r="r" b="b"/>
              <a:pathLst>
                <a:path w="9993" h="9296" extrusionOk="0">
                  <a:moveTo>
                    <a:pt x="4987" y="0"/>
                  </a:moveTo>
                  <a:cubicBezTo>
                    <a:pt x="2750" y="0"/>
                    <a:pt x="777" y="1617"/>
                    <a:pt x="409" y="3910"/>
                  </a:cubicBezTo>
                  <a:cubicBezTo>
                    <a:pt x="0" y="6439"/>
                    <a:pt x="1728" y="8827"/>
                    <a:pt x="4258" y="9236"/>
                  </a:cubicBezTo>
                  <a:cubicBezTo>
                    <a:pt x="4507" y="9276"/>
                    <a:pt x="4755" y="9295"/>
                    <a:pt x="5000" y="9295"/>
                  </a:cubicBezTo>
                  <a:cubicBezTo>
                    <a:pt x="7239" y="9295"/>
                    <a:pt x="9216" y="7667"/>
                    <a:pt x="9584" y="5387"/>
                  </a:cubicBezTo>
                  <a:cubicBezTo>
                    <a:pt x="9992" y="2841"/>
                    <a:pt x="8264" y="453"/>
                    <a:pt x="5735" y="61"/>
                  </a:cubicBezTo>
                  <a:cubicBezTo>
                    <a:pt x="5483" y="20"/>
                    <a:pt x="5234" y="0"/>
                    <a:pt x="4987" y="0"/>
                  </a:cubicBezTo>
                  <a:close/>
                </a:path>
              </a:pathLst>
            </a:custGeom>
            <a:solidFill>
              <a:srgbClr val="FAB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088;p68">
              <a:extLst>
                <a:ext uri="{FF2B5EF4-FFF2-40B4-BE49-F238E27FC236}">
                  <a16:creationId xmlns:a16="http://schemas.microsoft.com/office/drawing/2014/main" id="{8DB833A2-32D5-4729-B62D-969755EBFD0E}"/>
                </a:ext>
              </a:extLst>
            </p:cNvPr>
            <p:cNvSpPr/>
            <p:nvPr/>
          </p:nvSpPr>
          <p:spPr>
            <a:xfrm>
              <a:off x="-919575" y="183500"/>
              <a:ext cx="104500" cy="122200"/>
            </a:xfrm>
            <a:custGeom>
              <a:avLst/>
              <a:gdLst/>
              <a:ahLst/>
              <a:cxnLst/>
              <a:rect l="l" t="t" r="r" b="b"/>
              <a:pathLst>
                <a:path w="4180" h="4888" extrusionOk="0">
                  <a:moveTo>
                    <a:pt x="0" y="1"/>
                  </a:moveTo>
                  <a:lnTo>
                    <a:pt x="0" y="4887"/>
                  </a:lnTo>
                  <a:lnTo>
                    <a:pt x="4179" y="245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089;p68">
              <a:extLst>
                <a:ext uri="{FF2B5EF4-FFF2-40B4-BE49-F238E27FC236}">
                  <a16:creationId xmlns:a16="http://schemas.microsoft.com/office/drawing/2014/main" id="{7B8CBA32-46B7-43A3-BFE5-973053F0CD22}"/>
                </a:ext>
              </a:extLst>
            </p:cNvPr>
            <p:cNvSpPr/>
            <p:nvPr/>
          </p:nvSpPr>
          <p:spPr>
            <a:xfrm>
              <a:off x="-1216900" y="367325"/>
              <a:ext cx="122550" cy="16525"/>
            </a:xfrm>
            <a:custGeom>
              <a:avLst/>
              <a:gdLst/>
              <a:ahLst/>
              <a:cxnLst/>
              <a:rect l="l" t="t" r="r" b="b"/>
              <a:pathLst>
                <a:path w="4902" h="661" extrusionOk="0">
                  <a:moveTo>
                    <a:pt x="0" y="1"/>
                  </a:moveTo>
                  <a:lnTo>
                    <a:pt x="0" y="660"/>
                  </a:lnTo>
                  <a:lnTo>
                    <a:pt x="4902" y="660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rgbClr val="885B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090;p68">
              <a:extLst>
                <a:ext uri="{FF2B5EF4-FFF2-40B4-BE49-F238E27FC236}">
                  <a16:creationId xmlns:a16="http://schemas.microsoft.com/office/drawing/2014/main" id="{AD0F1191-86E8-43EB-BEBD-C41EECD660DD}"/>
                </a:ext>
              </a:extLst>
            </p:cNvPr>
            <p:cNvSpPr/>
            <p:nvPr/>
          </p:nvSpPr>
          <p:spPr>
            <a:xfrm>
              <a:off x="-1216900" y="330025"/>
              <a:ext cx="122550" cy="16125"/>
            </a:xfrm>
            <a:custGeom>
              <a:avLst/>
              <a:gdLst/>
              <a:ahLst/>
              <a:cxnLst/>
              <a:rect l="l" t="t" r="r" b="b"/>
              <a:pathLst>
                <a:path w="4902" h="645" extrusionOk="0">
                  <a:moveTo>
                    <a:pt x="0" y="0"/>
                  </a:moveTo>
                  <a:lnTo>
                    <a:pt x="0" y="644"/>
                  </a:lnTo>
                  <a:lnTo>
                    <a:pt x="4902" y="644"/>
                  </a:lnTo>
                  <a:lnTo>
                    <a:pt x="4902" y="0"/>
                  </a:lnTo>
                  <a:close/>
                </a:path>
              </a:pathLst>
            </a:custGeom>
            <a:solidFill>
              <a:srgbClr val="885B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091;p68">
              <a:extLst>
                <a:ext uri="{FF2B5EF4-FFF2-40B4-BE49-F238E27FC236}">
                  <a16:creationId xmlns:a16="http://schemas.microsoft.com/office/drawing/2014/main" id="{F1DF9475-F71F-4954-A16B-FACF28A49A8D}"/>
                </a:ext>
              </a:extLst>
            </p:cNvPr>
            <p:cNvSpPr/>
            <p:nvPr/>
          </p:nvSpPr>
          <p:spPr>
            <a:xfrm>
              <a:off x="-1216900" y="292300"/>
              <a:ext cx="122550" cy="16525"/>
            </a:xfrm>
            <a:custGeom>
              <a:avLst/>
              <a:gdLst/>
              <a:ahLst/>
              <a:cxnLst/>
              <a:rect l="l" t="t" r="r" b="b"/>
              <a:pathLst>
                <a:path w="4902" h="661" extrusionOk="0">
                  <a:moveTo>
                    <a:pt x="0" y="1"/>
                  </a:moveTo>
                  <a:lnTo>
                    <a:pt x="0" y="661"/>
                  </a:lnTo>
                  <a:lnTo>
                    <a:pt x="4902" y="661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rgbClr val="885B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092;p68">
              <a:extLst>
                <a:ext uri="{FF2B5EF4-FFF2-40B4-BE49-F238E27FC236}">
                  <a16:creationId xmlns:a16="http://schemas.microsoft.com/office/drawing/2014/main" id="{88E19B98-DD21-494C-B87C-D6D68849758E}"/>
                </a:ext>
              </a:extLst>
            </p:cNvPr>
            <p:cNvSpPr/>
            <p:nvPr/>
          </p:nvSpPr>
          <p:spPr>
            <a:xfrm>
              <a:off x="-1216900" y="255000"/>
              <a:ext cx="122550" cy="16525"/>
            </a:xfrm>
            <a:custGeom>
              <a:avLst/>
              <a:gdLst/>
              <a:ahLst/>
              <a:cxnLst/>
              <a:rect l="l" t="t" r="r" b="b"/>
              <a:pathLst>
                <a:path w="4902" h="661" extrusionOk="0">
                  <a:moveTo>
                    <a:pt x="0" y="0"/>
                  </a:moveTo>
                  <a:lnTo>
                    <a:pt x="0" y="660"/>
                  </a:lnTo>
                  <a:lnTo>
                    <a:pt x="4902" y="660"/>
                  </a:lnTo>
                  <a:lnTo>
                    <a:pt x="4902" y="0"/>
                  </a:lnTo>
                  <a:close/>
                </a:path>
              </a:pathLst>
            </a:custGeom>
            <a:solidFill>
              <a:srgbClr val="885B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093;p68">
              <a:extLst>
                <a:ext uri="{FF2B5EF4-FFF2-40B4-BE49-F238E27FC236}">
                  <a16:creationId xmlns:a16="http://schemas.microsoft.com/office/drawing/2014/main" id="{7A13B6D2-A98D-499C-9816-1E44BB2DCA88}"/>
                </a:ext>
              </a:extLst>
            </p:cNvPr>
            <p:cNvSpPr/>
            <p:nvPr/>
          </p:nvSpPr>
          <p:spPr>
            <a:xfrm>
              <a:off x="-1216900" y="217675"/>
              <a:ext cx="122550" cy="16525"/>
            </a:xfrm>
            <a:custGeom>
              <a:avLst/>
              <a:gdLst/>
              <a:ahLst/>
              <a:cxnLst/>
              <a:rect l="l" t="t" r="r" b="b"/>
              <a:pathLst>
                <a:path w="4902" h="661" extrusionOk="0">
                  <a:moveTo>
                    <a:pt x="0" y="1"/>
                  </a:moveTo>
                  <a:lnTo>
                    <a:pt x="0" y="661"/>
                  </a:lnTo>
                  <a:lnTo>
                    <a:pt x="4902" y="661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rgbClr val="885B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094;p68">
              <a:extLst>
                <a:ext uri="{FF2B5EF4-FFF2-40B4-BE49-F238E27FC236}">
                  <a16:creationId xmlns:a16="http://schemas.microsoft.com/office/drawing/2014/main" id="{C2DB2720-0F6E-4137-AB47-9217FAE4B495}"/>
                </a:ext>
              </a:extLst>
            </p:cNvPr>
            <p:cNvSpPr/>
            <p:nvPr/>
          </p:nvSpPr>
          <p:spPr>
            <a:xfrm>
              <a:off x="-1216900" y="180375"/>
              <a:ext cx="122550" cy="16125"/>
            </a:xfrm>
            <a:custGeom>
              <a:avLst/>
              <a:gdLst/>
              <a:ahLst/>
              <a:cxnLst/>
              <a:rect l="l" t="t" r="r" b="b"/>
              <a:pathLst>
                <a:path w="4902" h="645" extrusionOk="0">
                  <a:moveTo>
                    <a:pt x="0" y="0"/>
                  </a:moveTo>
                  <a:lnTo>
                    <a:pt x="0" y="644"/>
                  </a:lnTo>
                  <a:lnTo>
                    <a:pt x="4902" y="644"/>
                  </a:lnTo>
                  <a:lnTo>
                    <a:pt x="4902" y="0"/>
                  </a:lnTo>
                  <a:close/>
                </a:path>
              </a:pathLst>
            </a:custGeom>
            <a:solidFill>
              <a:srgbClr val="885B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095;p68">
              <a:extLst>
                <a:ext uri="{FF2B5EF4-FFF2-40B4-BE49-F238E27FC236}">
                  <a16:creationId xmlns:a16="http://schemas.microsoft.com/office/drawing/2014/main" id="{7A19352D-4EC0-4ADA-9FE8-98BE4BF9DED6}"/>
                </a:ext>
              </a:extLst>
            </p:cNvPr>
            <p:cNvSpPr/>
            <p:nvPr/>
          </p:nvSpPr>
          <p:spPr>
            <a:xfrm>
              <a:off x="-1216900" y="142675"/>
              <a:ext cx="122550" cy="16500"/>
            </a:xfrm>
            <a:custGeom>
              <a:avLst/>
              <a:gdLst/>
              <a:ahLst/>
              <a:cxnLst/>
              <a:rect l="l" t="t" r="r" b="b"/>
              <a:pathLst>
                <a:path w="4902" h="660" extrusionOk="0">
                  <a:moveTo>
                    <a:pt x="0" y="0"/>
                  </a:moveTo>
                  <a:lnTo>
                    <a:pt x="0" y="660"/>
                  </a:lnTo>
                  <a:lnTo>
                    <a:pt x="4902" y="660"/>
                  </a:lnTo>
                  <a:lnTo>
                    <a:pt x="4902" y="0"/>
                  </a:lnTo>
                  <a:close/>
                </a:path>
              </a:pathLst>
            </a:custGeom>
            <a:solidFill>
              <a:srgbClr val="885B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096;p68">
              <a:extLst>
                <a:ext uri="{FF2B5EF4-FFF2-40B4-BE49-F238E27FC236}">
                  <a16:creationId xmlns:a16="http://schemas.microsoft.com/office/drawing/2014/main" id="{7F3CEF2D-97F8-46D9-B6A7-97B85CDDFB59}"/>
                </a:ext>
              </a:extLst>
            </p:cNvPr>
            <p:cNvSpPr/>
            <p:nvPr/>
          </p:nvSpPr>
          <p:spPr>
            <a:xfrm>
              <a:off x="-1216900" y="105350"/>
              <a:ext cx="122550" cy="16525"/>
            </a:xfrm>
            <a:custGeom>
              <a:avLst/>
              <a:gdLst/>
              <a:ahLst/>
              <a:cxnLst/>
              <a:rect l="l" t="t" r="r" b="b"/>
              <a:pathLst>
                <a:path w="4902" h="661" extrusionOk="0">
                  <a:moveTo>
                    <a:pt x="0" y="1"/>
                  </a:moveTo>
                  <a:lnTo>
                    <a:pt x="0" y="660"/>
                  </a:lnTo>
                  <a:lnTo>
                    <a:pt x="4902" y="660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rgbClr val="885B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097;p68">
              <a:extLst>
                <a:ext uri="{FF2B5EF4-FFF2-40B4-BE49-F238E27FC236}">
                  <a16:creationId xmlns:a16="http://schemas.microsoft.com/office/drawing/2014/main" id="{B1114445-D329-4C20-B580-88FF759E1177}"/>
                </a:ext>
              </a:extLst>
            </p:cNvPr>
            <p:cNvSpPr/>
            <p:nvPr/>
          </p:nvSpPr>
          <p:spPr>
            <a:xfrm>
              <a:off x="-667025" y="367325"/>
              <a:ext cx="122175" cy="16525"/>
            </a:xfrm>
            <a:custGeom>
              <a:avLst/>
              <a:gdLst/>
              <a:ahLst/>
              <a:cxnLst/>
              <a:rect l="l" t="t" r="r" b="b"/>
              <a:pathLst>
                <a:path w="4887" h="661" extrusionOk="0">
                  <a:moveTo>
                    <a:pt x="0" y="1"/>
                  </a:moveTo>
                  <a:lnTo>
                    <a:pt x="0" y="660"/>
                  </a:lnTo>
                  <a:lnTo>
                    <a:pt x="4886" y="660"/>
                  </a:lnTo>
                  <a:lnTo>
                    <a:pt x="4886" y="1"/>
                  </a:lnTo>
                  <a:close/>
                </a:path>
              </a:pathLst>
            </a:custGeom>
            <a:solidFill>
              <a:srgbClr val="885B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098;p68">
              <a:extLst>
                <a:ext uri="{FF2B5EF4-FFF2-40B4-BE49-F238E27FC236}">
                  <a16:creationId xmlns:a16="http://schemas.microsoft.com/office/drawing/2014/main" id="{CA993161-C10D-4B38-A831-95047223B1C6}"/>
                </a:ext>
              </a:extLst>
            </p:cNvPr>
            <p:cNvSpPr/>
            <p:nvPr/>
          </p:nvSpPr>
          <p:spPr>
            <a:xfrm>
              <a:off x="-667025" y="330025"/>
              <a:ext cx="122175" cy="16125"/>
            </a:xfrm>
            <a:custGeom>
              <a:avLst/>
              <a:gdLst/>
              <a:ahLst/>
              <a:cxnLst/>
              <a:rect l="l" t="t" r="r" b="b"/>
              <a:pathLst>
                <a:path w="4887" h="645" extrusionOk="0">
                  <a:moveTo>
                    <a:pt x="0" y="0"/>
                  </a:moveTo>
                  <a:lnTo>
                    <a:pt x="0" y="644"/>
                  </a:lnTo>
                  <a:lnTo>
                    <a:pt x="4886" y="644"/>
                  </a:lnTo>
                  <a:lnTo>
                    <a:pt x="4886" y="0"/>
                  </a:lnTo>
                  <a:close/>
                </a:path>
              </a:pathLst>
            </a:custGeom>
            <a:solidFill>
              <a:srgbClr val="885B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099;p68">
              <a:extLst>
                <a:ext uri="{FF2B5EF4-FFF2-40B4-BE49-F238E27FC236}">
                  <a16:creationId xmlns:a16="http://schemas.microsoft.com/office/drawing/2014/main" id="{24A191FA-4E30-435D-8E22-2DD5DBCFD063}"/>
                </a:ext>
              </a:extLst>
            </p:cNvPr>
            <p:cNvSpPr/>
            <p:nvPr/>
          </p:nvSpPr>
          <p:spPr>
            <a:xfrm>
              <a:off x="-667025" y="292300"/>
              <a:ext cx="122175" cy="16525"/>
            </a:xfrm>
            <a:custGeom>
              <a:avLst/>
              <a:gdLst/>
              <a:ahLst/>
              <a:cxnLst/>
              <a:rect l="l" t="t" r="r" b="b"/>
              <a:pathLst>
                <a:path w="4887" h="661" extrusionOk="0">
                  <a:moveTo>
                    <a:pt x="0" y="1"/>
                  </a:moveTo>
                  <a:lnTo>
                    <a:pt x="0" y="661"/>
                  </a:lnTo>
                  <a:lnTo>
                    <a:pt x="4886" y="661"/>
                  </a:lnTo>
                  <a:lnTo>
                    <a:pt x="4886" y="1"/>
                  </a:lnTo>
                  <a:close/>
                </a:path>
              </a:pathLst>
            </a:custGeom>
            <a:solidFill>
              <a:srgbClr val="885B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100;p68">
              <a:extLst>
                <a:ext uri="{FF2B5EF4-FFF2-40B4-BE49-F238E27FC236}">
                  <a16:creationId xmlns:a16="http://schemas.microsoft.com/office/drawing/2014/main" id="{F8642388-8CA9-4F23-B5A8-D2A6F59F2EA0}"/>
                </a:ext>
              </a:extLst>
            </p:cNvPr>
            <p:cNvSpPr/>
            <p:nvPr/>
          </p:nvSpPr>
          <p:spPr>
            <a:xfrm>
              <a:off x="-667025" y="255000"/>
              <a:ext cx="122175" cy="16525"/>
            </a:xfrm>
            <a:custGeom>
              <a:avLst/>
              <a:gdLst/>
              <a:ahLst/>
              <a:cxnLst/>
              <a:rect l="l" t="t" r="r" b="b"/>
              <a:pathLst>
                <a:path w="4887" h="661" extrusionOk="0">
                  <a:moveTo>
                    <a:pt x="0" y="0"/>
                  </a:moveTo>
                  <a:lnTo>
                    <a:pt x="0" y="660"/>
                  </a:lnTo>
                  <a:lnTo>
                    <a:pt x="4886" y="660"/>
                  </a:lnTo>
                  <a:lnTo>
                    <a:pt x="4886" y="0"/>
                  </a:lnTo>
                  <a:close/>
                </a:path>
              </a:pathLst>
            </a:custGeom>
            <a:solidFill>
              <a:srgbClr val="885B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101;p68">
              <a:extLst>
                <a:ext uri="{FF2B5EF4-FFF2-40B4-BE49-F238E27FC236}">
                  <a16:creationId xmlns:a16="http://schemas.microsoft.com/office/drawing/2014/main" id="{4AC5A374-9A51-4F0D-AF83-46FA1189BFDB}"/>
                </a:ext>
              </a:extLst>
            </p:cNvPr>
            <p:cNvSpPr/>
            <p:nvPr/>
          </p:nvSpPr>
          <p:spPr>
            <a:xfrm>
              <a:off x="-667025" y="217675"/>
              <a:ext cx="122175" cy="16525"/>
            </a:xfrm>
            <a:custGeom>
              <a:avLst/>
              <a:gdLst/>
              <a:ahLst/>
              <a:cxnLst/>
              <a:rect l="l" t="t" r="r" b="b"/>
              <a:pathLst>
                <a:path w="4887" h="661" extrusionOk="0">
                  <a:moveTo>
                    <a:pt x="0" y="1"/>
                  </a:moveTo>
                  <a:lnTo>
                    <a:pt x="0" y="661"/>
                  </a:lnTo>
                  <a:lnTo>
                    <a:pt x="4886" y="661"/>
                  </a:lnTo>
                  <a:lnTo>
                    <a:pt x="4886" y="1"/>
                  </a:lnTo>
                  <a:close/>
                </a:path>
              </a:pathLst>
            </a:custGeom>
            <a:solidFill>
              <a:srgbClr val="885B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102;p68">
              <a:extLst>
                <a:ext uri="{FF2B5EF4-FFF2-40B4-BE49-F238E27FC236}">
                  <a16:creationId xmlns:a16="http://schemas.microsoft.com/office/drawing/2014/main" id="{142607F2-9F45-4E41-8984-F2EF7246DB21}"/>
                </a:ext>
              </a:extLst>
            </p:cNvPr>
            <p:cNvSpPr/>
            <p:nvPr/>
          </p:nvSpPr>
          <p:spPr>
            <a:xfrm>
              <a:off x="-667025" y="180375"/>
              <a:ext cx="122175" cy="16125"/>
            </a:xfrm>
            <a:custGeom>
              <a:avLst/>
              <a:gdLst/>
              <a:ahLst/>
              <a:cxnLst/>
              <a:rect l="l" t="t" r="r" b="b"/>
              <a:pathLst>
                <a:path w="4887" h="645" extrusionOk="0">
                  <a:moveTo>
                    <a:pt x="0" y="0"/>
                  </a:moveTo>
                  <a:lnTo>
                    <a:pt x="0" y="644"/>
                  </a:lnTo>
                  <a:lnTo>
                    <a:pt x="4886" y="644"/>
                  </a:lnTo>
                  <a:lnTo>
                    <a:pt x="4886" y="0"/>
                  </a:lnTo>
                  <a:close/>
                </a:path>
              </a:pathLst>
            </a:custGeom>
            <a:solidFill>
              <a:srgbClr val="885B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103;p68">
              <a:extLst>
                <a:ext uri="{FF2B5EF4-FFF2-40B4-BE49-F238E27FC236}">
                  <a16:creationId xmlns:a16="http://schemas.microsoft.com/office/drawing/2014/main" id="{52B85923-76C6-44DA-B28E-2816AC0C6B31}"/>
                </a:ext>
              </a:extLst>
            </p:cNvPr>
            <p:cNvSpPr/>
            <p:nvPr/>
          </p:nvSpPr>
          <p:spPr>
            <a:xfrm>
              <a:off x="-667025" y="142675"/>
              <a:ext cx="122175" cy="16500"/>
            </a:xfrm>
            <a:custGeom>
              <a:avLst/>
              <a:gdLst/>
              <a:ahLst/>
              <a:cxnLst/>
              <a:rect l="l" t="t" r="r" b="b"/>
              <a:pathLst>
                <a:path w="4887" h="660" extrusionOk="0">
                  <a:moveTo>
                    <a:pt x="0" y="0"/>
                  </a:moveTo>
                  <a:lnTo>
                    <a:pt x="0" y="660"/>
                  </a:lnTo>
                  <a:lnTo>
                    <a:pt x="4886" y="660"/>
                  </a:lnTo>
                  <a:lnTo>
                    <a:pt x="4886" y="0"/>
                  </a:lnTo>
                  <a:close/>
                </a:path>
              </a:pathLst>
            </a:custGeom>
            <a:solidFill>
              <a:srgbClr val="885B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104;p68">
              <a:extLst>
                <a:ext uri="{FF2B5EF4-FFF2-40B4-BE49-F238E27FC236}">
                  <a16:creationId xmlns:a16="http://schemas.microsoft.com/office/drawing/2014/main" id="{9CB63A12-314D-4312-9BD9-6FA9EC99F748}"/>
                </a:ext>
              </a:extLst>
            </p:cNvPr>
            <p:cNvSpPr/>
            <p:nvPr/>
          </p:nvSpPr>
          <p:spPr>
            <a:xfrm>
              <a:off x="-667025" y="105350"/>
              <a:ext cx="122175" cy="16525"/>
            </a:xfrm>
            <a:custGeom>
              <a:avLst/>
              <a:gdLst/>
              <a:ahLst/>
              <a:cxnLst/>
              <a:rect l="l" t="t" r="r" b="b"/>
              <a:pathLst>
                <a:path w="4887" h="661" extrusionOk="0">
                  <a:moveTo>
                    <a:pt x="0" y="1"/>
                  </a:moveTo>
                  <a:lnTo>
                    <a:pt x="0" y="660"/>
                  </a:lnTo>
                  <a:lnTo>
                    <a:pt x="4886" y="660"/>
                  </a:lnTo>
                  <a:lnTo>
                    <a:pt x="4886" y="1"/>
                  </a:lnTo>
                  <a:close/>
                </a:path>
              </a:pathLst>
            </a:custGeom>
            <a:solidFill>
              <a:srgbClr val="885B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72;p50">
            <a:extLst>
              <a:ext uri="{FF2B5EF4-FFF2-40B4-BE49-F238E27FC236}">
                <a16:creationId xmlns:a16="http://schemas.microsoft.com/office/drawing/2014/main" id="{F93C6B88-04AD-44C1-AA91-A0DAF6E1F1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4000" y="582995"/>
            <a:ext cx="759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00B0F0"/>
                </a:solidFill>
              </a:rPr>
              <a:t>SUBJECT WISE NOTES</a:t>
            </a:r>
            <a:endParaRPr sz="3600" dirty="0">
              <a:solidFill>
                <a:srgbClr val="00B0F0"/>
              </a:solidFill>
            </a:endParaRPr>
          </a:p>
        </p:txBody>
      </p:sp>
      <p:sp>
        <p:nvSpPr>
          <p:cNvPr id="61" name="Google Shape;673;p50">
            <a:extLst>
              <a:ext uri="{FF2B5EF4-FFF2-40B4-BE49-F238E27FC236}">
                <a16:creationId xmlns:a16="http://schemas.microsoft.com/office/drawing/2014/main" id="{5C4EB134-46DF-4055-BF2D-4FB2AC220BFA}"/>
              </a:ext>
            </a:extLst>
          </p:cNvPr>
          <p:cNvSpPr txBox="1">
            <a:spLocks/>
          </p:cNvSpPr>
          <p:nvPr/>
        </p:nvSpPr>
        <p:spPr>
          <a:xfrm>
            <a:off x="6233911" y="1550824"/>
            <a:ext cx="1753641" cy="17017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buFont typeface="Lato"/>
              <a:buNone/>
            </a:pPr>
            <a:r>
              <a:rPr lang="en-US" sz="1200" dirty="0">
                <a:solidFill>
                  <a:schemeClr val="lt1"/>
                </a:solidFill>
              </a:rPr>
              <a:t>Every subject notes will be available.</a:t>
            </a:r>
          </a:p>
        </p:txBody>
      </p:sp>
      <p:grpSp>
        <p:nvGrpSpPr>
          <p:cNvPr id="62" name="Google Shape;822;p52">
            <a:extLst>
              <a:ext uri="{FF2B5EF4-FFF2-40B4-BE49-F238E27FC236}">
                <a16:creationId xmlns:a16="http://schemas.microsoft.com/office/drawing/2014/main" id="{86CAECEF-B4E9-431D-A27A-316BE01076FB}"/>
              </a:ext>
            </a:extLst>
          </p:cNvPr>
          <p:cNvGrpSpPr/>
          <p:nvPr/>
        </p:nvGrpSpPr>
        <p:grpSpPr>
          <a:xfrm>
            <a:off x="7163550" y="784544"/>
            <a:ext cx="1091949" cy="773107"/>
            <a:chOff x="7163550" y="784544"/>
            <a:chExt cx="1091949" cy="773107"/>
          </a:xfrm>
        </p:grpSpPr>
        <p:grpSp>
          <p:nvGrpSpPr>
            <p:cNvPr id="63" name="Google Shape;823;p52">
              <a:extLst>
                <a:ext uri="{FF2B5EF4-FFF2-40B4-BE49-F238E27FC236}">
                  <a16:creationId xmlns:a16="http://schemas.microsoft.com/office/drawing/2014/main" id="{069F4AD3-1D4F-4274-8753-CB77431D7847}"/>
                </a:ext>
              </a:extLst>
            </p:cNvPr>
            <p:cNvGrpSpPr/>
            <p:nvPr/>
          </p:nvGrpSpPr>
          <p:grpSpPr>
            <a:xfrm>
              <a:off x="7847720" y="784544"/>
              <a:ext cx="407780" cy="773107"/>
              <a:chOff x="7945325" y="784575"/>
              <a:chExt cx="310500" cy="588675"/>
            </a:xfrm>
          </p:grpSpPr>
          <p:sp>
            <p:nvSpPr>
              <p:cNvPr id="65" name="Google Shape;824;p52">
                <a:extLst>
                  <a:ext uri="{FF2B5EF4-FFF2-40B4-BE49-F238E27FC236}">
                    <a16:creationId xmlns:a16="http://schemas.microsoft.com/office/drawing/2014/main" id="{CF0A6182-566A-4D27-8895-59632BAB2C20}"/>
                  </a:ext>
                </a:extLst>
              </p:cNvPr>
              <p:cNvSpPr/>
              <p:nvPr/>
            </p:nvSpPr>
            <p:spPr>
              <a:xfrm>
                <a:off x="7945325" y="784575"/>
                <a:ext cx="310500" cy="310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825;p52">
                <a:extLst>
                  <a:ext uri="{FF2B5EF4-FFF2-40B4-BE49-F238E27FC236}">
                    <a16:creationId xmlns:a16="http://schemas.microsoft.com/office/drawing/2014/main" id="{C4A62909-A6EA-430B-901D-8C4D71B5901E}"/>
                  </a:ext>
                </a:extLst>
              </p:cNvPr>
              <p:cNvSpPr/>
              <p:nvPr/>
            </p:nvSpPr>
            <p:spPr>
              <a:xfrm>
                <a:off x="8094125" y="1211550"/>
                <a:ext cx="161700" cy="161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4" name="Google Shape;826;p52">
              <a:extLst>
                <a:ext uri="{FF2B5EF4-FFF2-40B4-BE49-F238E27FC236}">
                  <a16:creationId xmlns:a16="http://schemas.microsoft.com/office/drawing/2014/main" id="{EB75E27C-5D48-4BA8-BAB5-03557F2E24BA}"/>
                </a:ext>
              </a:extLst>
            </p:cNvPr>
            <p:cNvSpPr/>
            <p:nvPr/>
          </p:nvSpPr>
          <p:spPr>
            <a:xfrm>
              <a:off x="7163550" y="1035601"/>
              <a:ext cx="235200" cy="235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" name="Google Shape;827;p52">
            <a:extLst>
              <a:ext uri="{FF2B5EF4-FFF2-40B4-BE49-F238E27FC236}">
                <a16:creationId xmlns:a16="http://schemas.microsoft.com/office/drawing/2014/main" id="{DAF2A22D-9912-441A-BDF0-E0280534DF70}"/>
              </a:ext>
            </a:extLst>
          </p:cNvPr>
          <p:cNvGrpSpPr/>
          <p:nvPr/>
        </p:nvGrpSpPr>
        <p:grpSpPr>
          <a:xfrm>
            <a:off x="875624" y="582484"/>
            <a:ext cx="591694" cy="537978"/>
            <a:chOff x="733281" y="784546"/>
            <a:chExt cx="591694" cy="537978"/>
          </a:xfrm>
          <a:solidFill>
            <a:srgbClr val="FFFF00"/>
          </a:solidFill>
        </p:grpSpPr>
        <p:sp>
          <p:nvSpPr>
            <p:cNvPr id="68" name="Google Shape;828;p52">
              <a:extLst>
                <a:ext uri="{FF2B5EF4-FFF2-40B4-BE49-F238E27FC236}">
                  <a16:creationId xmlns:a16="http://schemas.microsoft.com/office/drawing/2014/main" id="{0FB8FF41-E3CF-44C8-8BCC-79F8AA97EF3D}"/>
                </a:ext>
              </a:extLst>
            </p:cNvPr>
            <p:cNvSpPr/>
            <p:nvPr/>
          </p:nvSpPr>
          <p:spPr>
            <a:xfrm>
              <a:off x="733281" y="784546"/>
              <a:ext cx="441600" cy="441600"/>
            </a:xfrm>
            <a:prstGeom prst="diamond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829;p52">
              <a:extLst>
                <a:ext uri="{FF2B5EF4-FFF2-40B4-BE49-F238E27FC236}">
                  <a16:creationId xmlns:a16="http://schemas.microsoft.com/office/drawing/2014/main" id="{886F3048-20F9-47E4-99FD-3691540425F1}"/>
                </a:ext>
              </a:extLst>
            </p:cNvPr>
            <p:cNvSpPr/>
            <p:nvPr/>
          </p:nvSpPr>
          <p:spPr>
            <a:xfrm rot="5400000">
              <a:off x="1136125" y="1133675"/>
              <a:ext cx="202500" cy="175200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1195;p59">
            <a:extLst>
              <a:ext uri="{FF2B5EF4-FFF2-40B4-BE49-F238E27FC236}">
                <a16:creationId xmlns:a16="http://schemas.microsoft.com/office/drawing/2014/main" id="{1AD9D6BE-A49B-46F9-ADEA-9C02A177A67A}"/>
              </a:ext>
            </a:extLst>
          </p:cNvPr>
          <p:cNvGrpSpPr/>
          <p:nvPr/>
        </p:nvGrpSpPr>
        <p:grpSpPr>
          <a:xfrm>
            <a:off x="512999" y="4225537"/>
            <a:ext cx="7576101" cy="524175"/>
            <a:chOff x="780724" y="3724400"/>
            <a:chExt cx="7576101" cy="524175"/>
          </a:xfrm>
        </p:grpSpPr>
        <p:sp>
          <p:nvSpPr>
            <p:cNvPr id="71" name="Google Shape;1196;p59">
              <a:extLst>
                <a:ext uri="{FF2B5EF4-FFF2-40B4-BE49-F238E27FC236}">
                  <a16:creationId xmlns:a16="http://schemas.microsoft.com/office/drawing/2014/main" id="{F6D206E4-CFC4-4F55-930D-35F86A17C05A}"/>
                </a:ext>
              </a:extLst>
            </p:cNvPr>
            <p:cNvSpPr/>
            <p:nvPr/>
          </p:nvSpPr>
          <p:spPr>
            <a:xfrm>
              <a:off x="2134225" y="3725075"/>
              <a:ext cx="6222600" cy="523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197;p59">
              <a:extLst>
                <a:ext uri="{FF2B5EF4-FFF2-40B4-BE49-F238E27FC236}">
                  <a16:creationId xmlns:a16="http://schemas.microsoft.com/office/drawing/2014/main" id="{1C611688-2820-4EF3-9156-34F4737B7C86}"/>
                </a:ext>
              </a:extLst>
            </p:cNvPr>
            <p:cNvSpPr/>
            <p:nvPr/>
          </p:nvSpPr>
          <p:spPr>
            <a:xfrm>
              <a:off x="1456575" y="3731979"/>
              <a:ext cx="510900" cy="5109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198;p59">
              <a:extLst>
                <a:ext uri="{FF2B5EF4-FFF2-40B4-BE49-F238E27FC236}">
                  <a16:creationId xmlns:a16="http://schemas.microsoft.com/office/drawing/2014/main" id="{B56814E8-C7E1-4526-BFC8-B35B6898500F}"/>
                </a:ext>
              </a:extLst>
            </p:cNvPr>
            <p:cNvSpPr/>
            <p:nvPr/>
          </p:nvSpPr>
          <p:spPr>
            <a:xfrm>
              <a:off x="780724" y="3724400"/>
              <a:ext cx="524100" cy="5241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5D57F-6E65-44E8-A1E6-D52A2E8C8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1247" y="2283031"/>
            <a:ext cx="4448590" cy="1837238"/>
          </a:xfrm>
        </p:spPr>
        <p:txBody>
          <a:bodyPr/>
          <a:lstStyle/>
          <a:p>
            <a:r>
              <a:rPr lang="en-GB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8132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9"/>
          <p:cNvSpPr/>
          <p:nvPr/>
        </p:nvSpPr>
        <p:spPr>
          <a:xfrm>
            <a:off x="897347" y="903259"/>
            <a:ext cx="7349306" cy="3963160"/>
          </a:xfrm>
          <a:custGeom>
            <a:avLst/>
            <a:gdLst/>
            <a:ahLst/>
            <a:cxnLst/>
            <a:rect l="l" t="t" r="r" b="b"/>
            <a:pathLst>
              <a:path w="66677" h="35956" extrusionOk="0">
                <a:moveTo>
                  <a:pt x="33338" y="1"/>
                </a:moveTo>
                <a:cubicBezTo>
                  <a:pt x="14939" y="1"/>
                  <a:pt x="0" y="14940"/>
                  <a:pt x="0" y="33339"/>
                </a:cubicBezTo>
                <a:cubicBezTo>
                  <a:pt x="0" y="34211"/>
                  <a:pt x="28" y="35083"/>
                  <a:pt x="113" y="35955"/>
                </a:cubicBezTo>
                <a:lnTo>
                  <a:pt x="66592" y="35955"/>
                </a:lnTo>
                <a:cubicBezTo>
                  <a:pt x="66648" y="35083"/>
                  <a:pt x="66676" y="34211"/>
                  <a:pt x="66676" y="33339"/>
                </a:cubicBezTo>
                <a:cubicBezTo>
                  <a:pt x="66676" y="14940"/>
                  <a:pt x="51765" y="1"/>
                  <a:pt x="33338" y="1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5" name="Google Shape;405;p39"/>
          <p:cNvSpPr txBox="1">
            <a:spLocks noGrp="1"/>
          </p:cNvSpPr>
          <p:nvPr>
            <p:ph type="subTitle" idx="1"/>
          </p:nvPr>
        </p:nvSpPr>
        <p:spPr>
          <a:xfrm>
            <a:off x="2500399" y="3618383"/>
            <a:ext cx="4766309" cy="1133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are a group of students working together in an idea for the production of ideal result.</a:t>
            </a:r>
            <a:endParaRPr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Google Shape;405;p39">
            <a:extLst>
              <a:ext uri="{FF2B5EF4-FFF2-40B4-BE49-F238E27FC236}">
                <a16:creationId xmlns:a16="http://schemas.microsoft.com/office/drawing/2014/main" id="{18E51500-4B5C-49D1-A446-0A4995696865}"/>
              </a:ext>
            </a:extLst>
          </p:cNvPr>
          <p:cNvSpPr txBox="1">
            <a:spLocks/>
          </p:cNvSpPr>
          <p:nvPr/>
        </p:nvSpPr>
        <p:spPr>
          <a:xfrm>
            <a:off x="2188798" y="2484658"/>
            <a:ext cx="4766309" cy="113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None/>
              <a:defRPr sz="1400" b="0" i="0" u="none" strike="noStrike" cap="non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Lato"/>
              <a:buNone/>
              <a:defRPr sz="21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Lato"/>
              <a:buNone/>
              <a:defRPr sz="21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Lato"/>
              <a:buNone/>
              <a:defRPr sz="21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Lato"/>
              <a:buNone/>
              <a:defRPr sz="21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Lato"/>
              <a:buNone/>
              <a:defRPr sz="21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Lato"/>
              <a:buNone/>
              <a:defRPr sz="21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Lato"/>
              <a:buNone/>
              <a:defRPr sz="21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Lato"/>
              <a:buNone/>
              <a:defRPr sz="21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TEAM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0"/>
          <p:cNvSpPr/>
          <p:nvPr/>
        </p:nvSpPr>
        <p:spPr>
          <a:xfrm>
            <a:off x="3174941" y="2060320"/>
            <a:ext cx="875100" cy="8751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40"/>
          <p:cNvSpPr/>
          <p:nvPr/>
        </p:nvSpPr>
        <p:spPr>
          <a:xfrm rot="5400000">
            <a:off x="7075328" y="2097180"/>
            <a:ext cx="926400" cy="8013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40"/>
          <p:cNvSpPr/>
          <p:nvPr/>
        </p:nvSpPr>
        <p:spPr>
          <a:xfrm>
            <a:off x="5170763" y="2160470"/>
            <a:ext cx="674700" cy="674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40"/>
          <p:cNvSpPr/>
          <p:nvPr/>
        </p:nvSpPr>
        <p:spPr>
          <a:xfrm>
            <a:off x="1329150" y="2097220"/>
            <a:ext cx="801300" cy="801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40"/>
          <p:cNvSpPr txBox="1">
            <a:spLocks noGrp="1"/>
          </p:cNvSpPr>
          <p:nvPr>
            <p:ph type="title"/>
          </p:nvPr>
        </p:nvSpPr>
        <p:spPr>
          <a:xfrm>
            <a:off x="2392100" y="750450"/>
            <a:ext cx="4386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B0F0"/>
                </a:solidFill>
              </a:rPr>
              <a:t>TABLE OF CONTENTS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415" name="Google Shape;415;p40"/>
          <p:cNvSpPr txBox="1">
            <a:spLocks noGrp="1"/>
          </p:cNvSpPr>
          <p:nvPr>
            <p:ph type="subTitle" idx="1"/>
          </p:nvPr>
        </p:nvSpPr>
        <p:spPr>
          <a:xfrm>
            <a:off x="4710485" y="3555086"/>
            <a:ext cx="1754100" cy="6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Regular asignments will be given to the students.</a:t>
            </a:r>
            <a:endParaRPr dirty="0"/>
          </a:p>
        </p:txBody>
      </p:sp>
      <p:sp>
        <p:nvSpPr>
          <p:cNvPr id="419" name="Google Shape;419;p40"/>
          <p:cNvSpPr txBox="1">
            <a:spLocks noGrp="1"/>
          </p:cNvSpPr>
          <p:nvPr>
            <p:ph type="subTitle" idx="2"/>
          </p:nvPr>
        </p:nvSpPr>
        <p:spPr>
          <a:xfrm>
            <a:off x="6563530" y="3630873"/>
            <a:ext cx="1754100" cy="6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Books, notes ,etc will be available with download facility.</a:t>
            </a:r>
            <a:endParaRPr dirty="0"/>
          </a:p>
        </p:txBody>
      </p:sp>
      <p:sp>
        <p:nvSpPr>
          <p:cNvPr id="426" name="Google Shape;426;p40"/>
          <p:cNvSpPr txBox="1">
            <a:spLocks noGrp="1"/>
          </p:cNvSpPr>
          <p:nvPr>
            <p:ph type="title" idx="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23" name="Google Shape;423;p40"/>
          <p:cNvSpPr txBox="1">
            <a:spLocks noGrp="1"/>
          </p:cNvSpPr>
          <p:nvPr>
            <p:ph type="title" idx="4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24" name="Google Shape;424;p40"/>
          <p:cNvSpPr txBox="1">
            <a:spLocks noGrp="1"/>
          </p:cNvSpPr>
          <p:nvPr>
            <p:ph type="title" idx="5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25" name="Google Shape;425;p40"/>
          <p:cNvSpPr txBox="1">
            <a:spLocks noGrp="1"/>
          </p:cNvSpPr>
          <p:nvPr>
            <p:ph type="title" idx="6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4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420" name="Google Shape;420;p40"/>
          <p:cNvSpPr txBox="1">
            <a:spLocks noGrp="1"/>
          </p:cNvSpPr>
          <p:nvPr>
            <p:ph type="subTitle" idx="7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B0F0"/>
                </a:solidFill>
              </a:rPr>
              <a:t>INTRODUCTION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416" name="Google Shape;416;p40"/>
          <p:cNvSpPr txBox="1">
            <a:spLocks noGrp="1"/>
          </p:cNvSpPr>
          <p:nvPr>
            <p:ph type="subTitle" idx="8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B0F0"/>
                </a:solidFill>
              </a:rPr>
              <a:t>ONLINE LESSONS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421" name="Google Shape;421;p40"/>
          <p:cNvSpPr txBox="1">
            <a:spLocks noGrp="1"/>
          </p:cNvSpPr>
          <p:nvPr>
            <p:ph type="subTitle" idx="9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B0F0"/>
                </a:solidFill>
              </a:rPr>
              <a:t>RESOURCES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417" name="Google Shape;417;p40"/>
          <p:cNvSpPr txBox="1">
            <a:spLocks noGrp="1"/>
          </p:cNvSpPr>
          <p:nvPr>
            <p:ph type="subTitle" idx="13"/>
          </p:nvPr>
        </p:nvSpPr>
        <p:spPr>
          <a:xfrm>
            <a:off x="809697" y="3364891"/>
            <a:ext cx="1896094" cy="11625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Indoctrination is a place for everyone to enlighten themselves.</a:t>
            </a:r>
            <a:endParaRPr dirty="0"/>
          </a:p>
        </p:txBody>
      </p:sp>
      <p:sp>
        <p:nvSpPr>
          <p:cNvPr id="422" name="Google Shape;422;p40"/>
          <p:cNvSpPr txBox="1">
            <a:spLocks noGrp="1"/>
          </p:cNvSpPr>
          <p:nvPr>
            <p:ph type="subTitle" idx="14"/>
          </p:nvPr>
        </p:nvSpPr>
        <p:spPr>
          <a:xfrm>
            <a:off x="2708469" y="3555086"/>
            <a:ext cx="1909494" cy="7204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Live tutors as well as visually fascinating video for study will be available for the students.</a:t>
            </a:r>
            <a:endParaRPr sz="1200" dirty="0"/>
          </a:p>
        </p:txBody>
      </p:sp>
      <p:sp>
        <p:nvSpPr>
          <p:cNvPr id="418" name="Google Shape;418;p40"/>
          <p:cNvSpPr txBox="1">
            <a:spLocks noGrp="1"/>
          </p:cNvSpPr>
          <p:nvPr>
            <p:ph type="subTitle" idx="15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B0F0"/>
                </a:solidFill>
              </a:rPr>
              <a:t>ACTIVITIES</a:t>
            </a:r>
            <a:endParaRPr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1"/>
          <p:cNvSpPr/>
          <p:nvPr/>
        </p:nvSpPr>
        <p:spPr>
          <a:xfrm>
            <a:off x="2207700" y="588300"/>
            <a:ext cx="4728600" cy="4728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433" name="Google Shape;433;p41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1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2"/>
          <p:cNvSpPr txBox="1">
            <a:spLocks noGrp="1"/>
          </p:cNvSpPr>
          <p:nvPr>
            <p:ph type="title"/>
          </p:nvPr>
        </p:nvSpPr>
        <p:spPr>
          <a:xfrm>
            <a:off x="1106868" y="1505575"/>
            <a:ext cx="3429204" cy="7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B0F0"/>
                </a:solidFill>
              </a:rPr>
              <a:t>INDOCTRINATION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440" name="Google Shape;440;p42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Here , all the students, normal as well as disabled students will be able to get knowledge that they deserve.</a:t>
            </a:r>
            <a:endParaRPr dirty="0"/>
          </a:p>
        </p:txBody>
      </p:sp>
      <p:grpSp>
        <p:nvGrpSpPr>
          <p:cNvPr id="441" name="Google Shape;441;p42"/>
          <p:cNvGrpSpPr/>
          <p:nvPr/>
        </p:nvGrpSpPr>
        <p:grpSpPr>
          <a:xfrm>
            <a:off x="736594" y="3976701"/>
            <a:ext cx="800175" cy="423437"/>
            <a:chOff x="736625" y="4084775"/>
            <a:chExt cx="596300" cy="315550"/>
          </a:xfrm>
        </p:grpSpPr>
        <p:sp>
          <p:nvSpPr>
            <p:cNvPr id="442" name="Google Shape;442;p42"/>
            <p:cNvSpPr/>
            <p:nvPr/>
          </p:nvSpPr>
          <p:spPr>
            <a:xfrm>
              <a:off x="736625" y="4109625"/>
              <a:ext cx="290700" cy="2907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2"/>
            <p:cNvSpPr/>
            <p:nvPr/>
          </p:nvSpPr>
          <p:spPr>
            <a:xfrm>
              <a:off x="1207525" y="4084775"/>
              <a:ext cx="125400" cy="125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42"/>
          <p:cNvGrpSpPr/>
          <p:nvPr/>
        </p:nvGrpSpPr>
        <p:grpSpPr>
          <a:xfrm>
            <a:off x="4994117" y="856453"/>
            <a:ext cx="3261709" cy="3436293"/>
            <a:chOff x="4994117" y="856453"/>
            <a:chExt cx="3261709" cy="3436293"/>
          </a:xfrm>
        </p:grpSpPr>
        <p:grpSp>
          <p:nvGrpSpPr>
            <p:cNvPr id="445" name="Google Shape;445;p42"/>
            <p:cNvGrpSpPr/>
            <p:nvPr/>
          </p:nvGrpSpPr>
          <p:grpSpPr>
            <a:xfrm>
              <a:off x="4994117" y="856453"/>
              <a:ext cx="3261709" cy="3436293"/>
              <a:chOff x="4994117" y="856453"/>
              <a:chExt cx="3261709" cy="3436293"/>
            </a:xfrm>
          </p:grpSpPr>
          <p:grpSp>
            <p:nvGrpSpPr>
              <p:cNvPr id="446" name="Google Shape;446;p42"/>
              <p:cNvGrpSpPr/>
              <p:nvPr/>
            </p:nvGrpSpPr>
            <p:grpSpPr>
              <a:xfrm>
                <a:off x="4994117" y="901006"/>
                <a:ext cx="3261709" cy="3391740"/>
                <a:chOff x="4994117" y="901006"/>
                <a:chExt cx="3261709" cy="3391740"/>
              </a:xfrm>
            </p:grpSpPr>
            <p:sp>
              <p:nvSpPr>
                <p:cNvPr id="447" name="Google Shape;447;p42"/>
                <p:cNvSpPr/>
                <p:nvPr/>
              </p:nvSpPr>
              <p:spPr>
                <a:xfrm flipH="1">
                  <a:off x="4994117" y="3831781"/>
                  <a:ext cx="3261709" cy="4609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20" h="4137" extrusionOk="0">
                      <a:moveTo>
                        <a:pt x="15924" y="1"/>
                      </a:moveTo>
                      <a:cubicBezTo>
                        <a:pt x="7118" y="1"/>
                        <a:pt x="0" y="929"/>
                        <a:pt x="0" y="2083"/>
                      </a:cubicBezTo>
                      <a:cubicBezTo>
                        <a:pt x="0" y="3208"/>
                        <a:pt x="7118" y="4136"/>
                        <a:pt x="15924" y="4136"/>
                      </a:cubicBezTo>
                      <a:cubicBezTo>
                        <a:pt x="24701" y="4136"/>
                        <a:pt x="31819" y="3208"/>
                        <a:pt x="31819" y="2083"/>
                      </a:cubicBezTo>
                      <a:cubicBezTo>
                        <a:pt x="31819" y="929"/>
                        <a:pt x="24701" y="1"/>
                        <a:pt x="1592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48" name="Google Shape;448;p42"/>
                <p:cNvGrpSpPr/>
                <p:nvPr/>
              </p:nvGrpSpPr>
              <p:grpSpPr>
                <a:xfrm flipH="1">
                  <a:off x="5281080" y="2127666"/>
                  <a:ext cx="1303467" cy="1963028"/>
                  <a:chOff x="6876350" y="1721675"/>
                  <a:chExt cx="820100" cy="1235075"/>
                </a:xfrm>
              </p:grpSpPr>
              <p:sp>
                <p:nvSpPr>
                  <p:cNvPr id="449" name="Google Shape;449;p42"/>
                  <p:cNvSpPr/>
                  <p:nvPr/>
                </p:nvSpPr>
                <p:spPr>
                  <a:xfrm>
                    <a:off x="7025450" y="1851800"/>
                    <a:ext cx="265900" cy="94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36" h="37981" extrusionOk="0">
                        <a:moveTo>
                          <a:pt x="4924" y="0"/>
                        </a:moveTo>
                        <a:lnTo>
                          <a:pt x="1" y="760"/>
                        </a:lnTo>
                        <a:lnTo>
                          <a:pt x="5684" y="37980"/>
                        </a:lnTo>
                        <a:lnTo>
                          <a:pt x="10635" y="37220"/>
                        </a:lnTo>
                        <a:lnTo>
                          <a:pt x="4924" y="0"/>
                        </a:lnTo>
                        <a:close/>
                      </a:path>
                    </a:pathLst>
                  </a:custGeom>
                  <a:solidFill>
                    <a:srgbClr val="5ABEC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0" name="Google Shape;450;p42"/>
                  <p:cNvSpPr/>
                  <p:nvPr/>
                </p:nvSpPr>
                <p:spPr>
                  <a:xfrm>
                    <a:off x="7025450" y="1728000"/>
                    <a:ext cx="123125" cy="142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25" h="5712" extrusionOk="0">
                        <a:moveTo>
                          <a:pt x="1632" y="1"/>
                        </a:moveTo>
                        <a:lnTo>
                          <a:pt x="1070" y="1942"/>
                        </a:lnTo>
                        <a:lnTo>
                          <a:pt x="1" y="5712"/>
                        </a:lnTo>
                        <a:lnTo>
                          <a:pt x="1" y="5712"/>
                        </a:lnTo>
                        <a:lnTo>
                          <a:pt x="4924" y="4952"/>
                        </a:lnTo>
                        <a:lnTo>
                          <a:pt x="2758" y="1689"/>
                        </a:lnTo>
                        <a:lnTo>
                          <a:pt x="1632" y="1"/>
                        </a:lnTo>
                        <a:close/>
                      </a:path>
                    </a:pathLst>
                  </a:custGeom>
                  <a:solidFill>
                    <a:srgbClr val="FAB3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1" name="Google Shape;451;p42"/>
                  <p:cNvSpPr/>
                  <p:nvPr/>
                </p:nvSpPr>
                <p:spPr>
                  <a:xfrm>
                    <a:off x="7156975" y="2714775"/>
                    <a:ext cx="134375" cy="86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75" h="3462" extrusionOk="0">
                        <a:moveTo>
                          <a:pt x="4952" y="1"/>
                        </a:moveTo>
                        <a:lnTo>
                          <a:pt x="1" y="760"/>
                        </a:lnTo>
                        <a:lnTo>
                          <a:pt x="423" y="3461"/>
                        </a:lnTo>
                        <a:lnTo>
                          <a:pt x="5374" y="2701"/>
                        </a:lnTo>
                        <a:lnTo>
                          <a:pt x="4952" y="1"/>
                        </a:lnTo>
                        <a:close/>
                      </a:path>
                    </a:pathLst>
                  </a:custGeom>
                  <a:solidFill>
                    <a:srgbClr val="C0B0C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2" name="Google Shape;452;p42"/>
                  <p:cNvSpPr/>
                  <p:nvPr/>
                </p:nvSpPr>
                <p:spPr>
                  <a:xfrm>
                    <a:off x="7167525" y="2782300"/>
                    <a:ext cx="130850" cy="71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34" h="2853" extrusionOk="0">
                        <a:moveTo>
                          <a:pt x="4952" y="0"/>
                        </a:moveTo>
                        <a:lnTo>
                          <a:pt x="1" y="760"/>
                        </a:lnTo>
                        <a:lnTo>
                          <a:pt x="282" y="2504"/>
                        </a:lnTo>
                        <a:cubicBezTo>
                          <a:pt x="306" y="2700"/>
                          <a:pt x="479" y="2853"/>
                          <a:pt x="672" y="2853"/>
                        </a:cubicBezTo>
                        <a:cubicBezTo>
                          <a:pt x="701" y="2853"/>
                          <a:pt x="731" y="2849"/>
                          <a:pt x="760" y="2842"/>
                        </a:cubicBezTo>
                        <a:lnTo>
                          <a:pt x="4868" y="2223"/>
                        </a:lnTo>
                        <a:cubicBezTo>
                          <a:pt x="5093" y="2195"/>
                          <a:pt x="5233" y="1970"/>
                          <a:pt x="5205" y="1745"/>
                        </a:cubicBezTo>
                        <a:lnTo>
                          <a:pt x="4952" y="0"/>
                        </a:lnTo>
                        <a:close/>
                      </a:path>
                    </a:pathLst>
                  </a:custGeom>
                  <a:solidFill>
                    <a:srgbClr val="BBE2E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3" name="Google Shape;453;p42"/>
                  <p:cNvSpPr/>
                  <p:nvPr/>
                </p:nvSpPr>
                <p:spPr>
                  <a:xfrm>
                    <a:off x="7052175" y="1728000"/>
                    <a:ext cx="42225" cy="48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9" h="1942" extrusionOk="0">
                        <a:moveTo>
                          <a:pt x="563" y="1"/>
                        </a:moveTo>
                        <a:lnTo>
                          <a:pt x="1" y="1942"/>
                        </a:lnTo>
                        <a:lnTo>
                          <a:pt x="1689" y="1689"/>
                        </a:lnTo>
                        <a:lnTo>
                          <a:pt x="563" y="1"/>
                        </a:lnTo>
                        <a:close/>
                      </a:path>
                    </a:pathLst>
                  </a:custGeom>
                  <a:solidFill>
                    <a:srgbClr val="5ABEC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4" name="Google Shape;454;p42"/>
                  <p:cNvSpPr/>
                  <p:nvPr/>
                </p:nvSpPr>
                <p:spPr>
                  <a:xfrm>
                    <a:off x="7149950" y="2666250"/>
                    <a:ext cx="130850" cy="67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34" h="2702" extrusionOk="0">
                        <a:moveTo>
                          <a:pt x="4924" y="0"/>
                        </a:moveTo>
                        <a:lnTo>
                          <a:pt x="0" y="760"/>
                        </a:lnTo>
                        <a:lnTo>
                          <a:pt x="310" y="2701"/>
                        </a:lnTo>
                        <a:lnTo>
                          <a:pt x="5233" y="1942"/>
                        </a:lnTo>
                        <a:lnTo>
                          <a:pt x="4924" y="0"/>
                        </a:lnTo>
                        <a:close/>
                      </a:path>
                    </a:pathLst>
                  </a:custGeom>
                  <a:solidFill>
                    <a:srgbClr val="E562A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5" name="Google Shape;455;p42"/>
                  <p:cNvSpPr/>
                  <p:nvPr/>
                </p:nvSpPr>
                <p:spPr>
                  <a:xfrm>
                    <a:off x="7062025" y="1900925"/>
                    <a:ext cx="125925" cy="708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37" h="28339" extrusionOk="0">
                        <a:moveTo>
                          <a:pt x="417" y="1"/>
                        </a:moveTo>
                        <a:cubicBezTo>
                          <a:pt x="400" y="1"/>
                          <a:pt x="383" y="2"/>
                          <a:pt x="366" y="4"/>
                        </a:cubicBezTo>
                        <a:cubicBezTo>
                          <a:pt x="141" y="33"/>
                          <a:pt x="1" y="229"/>
                          <a:pt x="29" y="455"/>
                        </a:cubicBezTo>
                        <a:lnTo>
                          <a:pt x="4249" y="27997"/>
                        </a:lnTo>
                        <a:cubicBezTo>
                          <a:pt x="4275" y="28203"/>
                          <a:pt x="4442" y="28338"/>
                          <a:pt x="4642" y="28338"/>
                        </a:cubicBezTo>
                        <a:cubicBezTo>
                          <a:pt x="4661" y="28338"/>
                          <a:pt x="4680" y="28337"/>
                          <a:pt x="4699" y="28335"/>
                        </a:cubicBezTo>
                        <a:cubicBezTo>
                          <a:pt x="4896" y="28278"/>
                          <a:pt x="5037" y="28081"/>
                          <a:pt x="5008" y="27885"/>
                        </a:cubicBezTo>
                        <a:lnTo>
                          <a:pt x="788" y="314"/>
                        </a:lnTo>
                        <a:cubicBezTo>
                          <a:pt x="763" y="134"/>
                          <a:pt x="596" y="1"/>
                          <a:pt x="417" y="1"/>
                        </a:cubicBezTo>
                        <a:close/>
                      </a:path>
                    </a:pathLst>
                  </a:custGeom>
                  <a:solidFill>
                    <a:srgbClr val="E562A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6" name="Google Shape;456;p42"/>
                  <p:cNvSpPr/>
                  <p:nvPr/>
                </p:nvSpPr>
                <p:spPr>
                  <a:xfrm>
                    <a:off x="7110550" y="1893900"/>
                    <a:ext cx="125925" cy="707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37" h="28310" extrusionOk="0">
                        <a:moveTo>
                          <a:pt x="389" y="1"/>
                        </a:moveTo>
                        <a:cubicBezTo>
                          <a:pt x="372" y="1"/>
                          <a:pt x="355" y="2"/>
                          <a:pt x="338" y="4"/>
                        </a:cubicBezTo>
                        <a:cubicBezTo>
                          <a:pt x="142" y="32"/>
                          <a:pt x="1" y="229"/>
                          <a:pt x="29" y="426"/>
                        </a:cubicBezTo>
                        <a:lnTo>
                          <a:pt x="4249" y="27997"/>
                        </a:lnTo>
                        <a:cubicBezTo>
                          <a:pt x="4275" y="28177"/>
                          <a:pt x="4442" y="28310"/>
                          <a:pt x="4620" y="28310"/>
                        </a:cubicBezTo>
                        <a:cubicBezTo>
                          <a:pt x="4637" y="28310"/>
                          <a:pt x="4654" y="28309"/>
                          <a:pt x="4671" y="28306"/>
                        </a:cubicBezTo>
                        <a:cubicBezTo>
                          <a:pt x="4896" y="28278"/>
                          <a:pt x="5037" y="28081"/>
                          <a:pt x="4980" y="27884"/>
                        </a:cubicBezTo>
                        <a:lnTo>
                          <a:pt x="760" y="314"/>
                        </a:lnTo>
                        <a:cubicBezTo>
                          <a:pt x="735" y="134"/>
                          <a:pt x="568" y="1"/>
                          <a:pt x="389" y="1"/>
                        </a:cubicBezTo>
                        <a:close/>
                      </a:path>
                    </a:pathLst>
                  </a:custGeom>
                  <a:solidFill>
                    <a:srgbClr val="E562A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7" name="Google Shape;457;p42"/>
                  <p:cNvSpPr/>
                  <p:nvPr/>
                </p:nvSpPr>
                <p:spPr>
                  <a:xfrm>
                    <a:off x="7247000" y="1856000"/>
                    <a:ext cx="128025" cy="941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21" h="37672" extrusionOk="0">
                        <a:moveTo>
                          <a:pt x="4980" y="1"/>
                        </a:moveTo>
                        <a:lnTo>
                          <a:pt x="1" y="29"/>
                        </a:lnTo>
                        <a:lnTo>
                          <a:pt x="113" y="37671"/>
                        </a:lnTo>
                        <a:lnTo>
                          <a:pt x="5121" y="37671"/>
                        </a:lnTo>
                        <a:lnTo>
                          <a:pt x="4980" y="1"/>
                        </a:lnTo>
                        <a:close/>
                      </a:path>
                    </a:pathLst>
                  </a:custGeom>
                  <a:solidFill>
                    <a:srgbClr val="C0B0C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8" name="Google Shape;458;p42"/>
                  <p:cNvSpPr/>
                  <p:nvPr/>
                </p:nvSpPr>
                <p:spPr>
                  <a:xfrm>
                    <a:off x="7247000" y="1721675"/>
                    <a:ext cx="124525" cy="135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81" h="5403" extrusionOk="0">
                        <a:moveTo>
                          <a:pt x="2476" y="0"/>
                        </a:moveTo>
                        <a:lnTo>
                          <a:pt x="1632" y="1829"/>
                        </a:lnTo>
                        <a:lnTo>
                          <a:pt x="1" y="5402"/>
                        </a:lnTo>
                        <a:lnTo>
                          <a:pt x="4980" y="5402"/>
                        </a:lnTo>
                        <a:lnTo>
                          <a:pt x="3320" y="1829"/>
                        </a:lnTo>
                        <a:lnTo>
                          <a:pt x="2476" y="0"/>
                        </a:lnTo>
                        <a:close/>
                      </a:path>
                    </a:pathLst>
                  </a:custGeom>
                  <a:solidFill>
                    <a:srgbClr val="FAB3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9" name="Google Shape;459;p42"/>
                  <p:cNvSpPr/>
                  <p:nvPr/>
                </p:nvSpPr>
                <p:spPr>
                  <a:xfrm>
                    <a:off x="7249825" y="2728850"/>
                    <a:ext cx="125200" cy="68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08" h="2758" extrusionOk="0">
                        <a:moveTo>
                          <a:pt x="5008" y="0"/>
                        </a:moveTo>
                        <a:lnTo>
                          <a:pt x="0" y="28"/>
                        </a:lnTo>
                        <a:lnTo>
                          <a:pt x="0" y="2757"/>
                        </a:lnTo>
                        <a:lnTo>
                          <a:pt x="5008" y="2757"/>
                        </a:lnTo>
                        <a:lnTo>
                          <a:pt x="5008" y="0"/>
                        </a:lnTo>
                        <a:close/>
                      </a:path>
                    </a:pathLst>
                  </a:custGeom>
                  <a:solidFill>
                    <a:srgbClr val="C0B0C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0" name="Google Shape;460;p42"/>
                  <p:cNvSpPr/>
                  <p:nvPr/>
                </p:nvSpPr>
                <p:spPr>
                  <a:xfrm>
                    <a:off x="7249825" y="2797775"/>
                    <a:ext cx="125200" cy="54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08" h="2195" extrusionOk="0">
                        <a:moveTo>
                          <a:pt x="0" y="0"/>
                        </a:moveTo>
                        <a:lnTo>
                          <a:pt x="28" y="1773"/>
                        </a:lnTo>
                        <a:cubicBezTo>
                          <a:pt x="28" y="1998"/>
                          <a:pt x="197" y="2195"/>
                          <a:pt x="450" y="2195"/>
                        </a:cubicBezTo>
                        <a:lnTo>
                          <a:pt x="4586" y="2167"/>
                        </a:lnTo>
                        <a:cubicBezTo>
                          <a:pt x="4839" y="2167"/>
                          <a:pt x="5008" y="1970"/>
                          <a:pt x="5008" y="1745"/>
                        </a:cubicBezTo>
                        <a:lnTo>
                          <a:pt x="5008" y="0"/>
                        </a:lnTo>
                        <a:close/>
                      </a:path>
                    </a:pathLst>
                  </a:custGeom>
                  <a:solidFill>
                    <a:srgbClr val="BBE2E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1" name="Google Shape;461;p42"/>
                  <p:cNvSpPr/>
                  <p:nvPr/>
                </p:nvSpPr>
                <p:spPr>
                  <a:xfrm>
                    <a:off x="7287800" y="1721675"/>
                    <a:ext cx="42225" cy="45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9" h="1830" extrusionOk="0">
                        <a:moveTo>
                          <a:pt x="844" y="0"/>
                        </a:moveTo>
                        <a:lnTo>
                          <a:pt x="0" y="1829"/>
                        </a:lnTo>
                        <a:lnTo>
                          <a:pt x="1688" y="1829"/>
                        </a:lnTo>
                        <a:lnTo>
                          <a:pt x="844" y="0"/>
                        </a:lnTo>
                        <a:close/>
                      </a:path>
                    </a:pathLst>
                  </a:custGeom>
                  <a:solidFill>
                    <a:srgbClr val="C0B0C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2" name="Google Shape;462;p42"/>
                  <p:cNvSpPr/>
                  <p:nvPr/>
                </p:nvSpPr>
                <p:spPr>
                  <a:xfrm>
                    <a:off x="7249825" y="2680325"/>
                    <a:ext cx="125200" cy="49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08" h="1970" extrusionOk="0">
                        <a:moveTo>
                          <a:pt x="0" y="0"/>
                        </a:moveTo>
                        <a:lnTo>
                          <a:pt x="0" y="1969"/>
                        </a:lnTo>
                        <a:lnTo>
                          <a:pt x="5008" y="1941"/>
                        </a:lnTo>
                        <a:lnTo>
                          <a:pt x="4980" y="0"/>
                        </a:lnTo>
                        <a:close/>
                      </a:path>
                    </a:pathLst>
                  </a:custGeom>
                  <a:solidFill>
                    <a:srgbClr val="FAB3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3" name="Google Shape;463;p42"/>
                  <p:cNvSpPr/>
                  <p:nvPr/>
                </p:nvSpPr>
                <p:spPr>
                  <a:xfrm>
                    <a:off x="7277950" y="1893925"/>
                    <a:ext cx="21125" cy="716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5" h="28643" extrusionOk="0">
                        <a:moveTo>
                          <a:pt x="346" y="0"/>
                        </a:moveTo>
                        <a:cubicBezTo>
                          <a:pt x="146" y="0"/>
                          <a:pt x="1" y="160"/>
                          <a:pt x="1" y="369"/>
                        </a:cubicBezTo>
                        <a:lnTo>
                          <a:pt x="85" y="28249"/>
                        </a:lnTo>
                        <a:cubicBezTo>
                          <a:pt x="85" y="28474"/>
                          <a:pt x="254" y="28643"/>
                          <a:pt x="479" y="28643"/>
                        </a:cubicBezTo>
                        <a:cubicBezTo>
                          <a:pt x="676" y="28643"/>
                          <a:pt x="845" y="28474"/>
                          <a:pt x="845" y="28249"/>
                        </a:cubicBezTo>
                        <a:lnTo>
                          <a:pt x="788" y="369"/>
                        </a:lnTo>
                        <a:cubicBezTo>
                          <a:pt x="762" y="185"/>
                          <a:pt x="613" y="0"/>
                          <a:pt x="432" y="0"/>
                        </a:cubicBezTo>
                        <a:cubicBezTo>
                          <a:pt x="420" y="0"/>
                          <a:pt x="407" y="1"/>
                          <a:pt x="394" y="3"/>
                        </a:cubicBezTo>
                        <a:cubicBezTo>
                          <a:pt x="378" y="1"/>
                          <a:pt x="362" y="0"/>
                          <a:pt x="346" y="0"/>
                        </a:cubicBezTo>
                        <a:close/>
                      </a:path>
                    </a:pathLst>
                  </a:custGeom>
                  <a:solidFill>
                    <a:srgbClr val="885BA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4" name="Google Shape;464;p42"/>
                  <p:cNvSpPr/>
                  <p:nvPr/>
                </p:nvSpPr>
                <p:spPr>
                  <a:xfrm>
                    <a:off x="7326475" y="1893275"/>
                    <a:ext cx="21825" cy="716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3" h="28669" extrusionOk="0">
                        <a:moveTo>
                          <a:pt x="395" y="1"/>
                        </a:moveTo>
                        <a:cubicBezTo>
                          <a:pt x="198" y="1"/>
                          <a:pt x="1" y="198"/>
                          <a:pt x="29" y="395"/>
                        </a:cubicBezTo>
                        <a:lnTo>
                          <a:pt x="113" y="28275"/>
                        </a:lnTo>
                        <a:cubicBezTo>
                          <a:pt x="113" y="28500"/>
                          <a:pt x="282" y="28669"/>
                          <a:pt x="479" y="28669"/>
                        </a:cubicBezTo>
                        <a:cubicBezTo>
                          <a:pt x="704" y="28669"/>
                          <a:pt x="873" y="28500"/>
                          <a:pt x="873" y="28275"/>
                        </a:cubicBezTo>
                        <a:lnTo>
                          <a:pt x="789" y="395"/>
                        </a:lnTo>
                        <a:cubicBezTo>
                          <a:pt x="789" y="170"/>
                          <a:pt x="620" y="1"/>
                          <a:pt x="395" y="1"/>
                        </a:cubicBezTo>
                        <a:close/>
                      </a:path>
                    </a:pathLst>
                  </a:custGeom>
                  <a:solidFill>
                    <a:srgbClr val="885BA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5" name="Google Shape;465;p42"/>
                  <p:cNvSpPr/>
                  <p:nvPr/>
                </p:nvSpPr>
                <p:spPr>
                  <a:xfrm>
                    <a:off x="7330700" y="1851800"/>
                    <a:ext cx="256050" cy="94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42" h="37981" extrusionOk="0">
                        <a:moveTo>
                          <a:pt x="5290" y="0"/>
                        </a:moveTo>
                        <a:lnTo>
                          <a:pt x="1" y="37277"/>
                        </a:lnTo>
                        <a:lnTo>
                          <a:pt x="4952" y="37980"/>
                        </a:lnTo>
                        <a:lnTo>
                          <a:pt x="10241" y="703"/>
                        </a:lnTo>
                        <a:lnTo>
                          <a:pt x="5290" y="0"/>
                        </a:lnTo>
                        <a:close/>
                      </a:path>
                    </a:pathLst>
                  </a:custGeom>
                  <a:solidFill>
                    <a:srgbClr val="BBE2E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6" name="Google Shape;466;p42"/>
                  <p:cNvSpPr/>
                  <p:nvPr/>
                </p:nvSpPr>
                <p:spPr>
                  <a:xfrm>
                    <a:off x="7463625" y="1727300"/>
                    <a:ext cx="123125" cy="142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25" h="5684" extrusionOk="0">
                        <a:moveTo>
                          <a:pt x="3236" y="1"/>
                        </a:moveTo>
                        <a:lnTo>
                          <a:pt x="2111" y="1689"/>
                        </a:lnTo>
                        <a:lnTo>
                          <a:pt x="1" y="4980"/>
                        </a:lnTo>
                        <a:lnTo>
                          <a:pt x="4924" y="5683"/>
                        </a:lnTo>
                        <a:lnTo>
                          <a:pt x="4924" y="5683"/>
                        </a:lnTo>
                        <a:lnTo>
                          <a:pt x="3827" y="1942"/>
                        </a:lnTo>
                        <a:lnTo>
                          <a:pt x="3236" y="1"/>
                        </a:lnTo>
                        <a:close/>
                      </a:path>
                    </a:pathLst>
                  </a:custGeom>
                  <a:solidFill>
                    <a:srgbClr val="FAB3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7" name="Google Shape;467;p42"/>
                  <p:cNvSpPr/>
                  <p:nvPr/>
                </p:nvSpPr>
                <p:spPr>
                  <a:xfrm>
                    <a:off x="7330700" y="2716175"/>
                    <a:ext cx="132950" cy="85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18" h="3434" extrusionOk="0">
                        <a:moveTo>
                          <a:pt x="394" y="1"/>
                        </a:moveTo>
                        <a:lnTo>
                          <a:pt x="1" y="2730"/>
                        </a:lnTo>
                        <a:lnTo>
                          <a:pt x="4952" y="3433"/>
                        </a:lnTo>
                        <a:lnTo>
                          <a:pt x="5318" y="704"/>
                        </a:lnTo>
                        <a:lnTo>
                          <a:pt x="394" y="1"/>
                        </a:lnTo>
                        <a:close/>
                      </a:path>
                    </a:pathLst>
                  </a:custGeom>
                  <a:solidFill>
                    <a:srgbClr val="C0B0C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8" name="Google Shape;468;p42"/>
                  <p:cNvSpPr/>
                  <p:nvPr/>
                </p:nvSpPr>
                <p:spPr>
                  <a:xfrm>
                    <a:off x="7323675" y="2784400"/>
                    <a:ext cx="130850" cy="69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34" h="2790" extrusionOk="0">
                        <a:moveTo>
                          <a:pt x="282" y="1"/>
                        </a:moveTo>
                        <a:lnTo>
                          <a:pt x="28" y="1717"/>
                        </a:lnTo>
                        <a:cubicBezTo>
                          <a:pt x="0" y="1970"/>
                          <a:pt x="169" y="2167"/>
                          <a:pt x="394" y="2195"/>
                        </a:cubicBezTo>
                        <a:lnTo>
                          <a:pt x="4502" y="2786"/>
                        </a:lnTo>
                        <a:cubicBezTo>
                          <a:pt x="4521" y="2788"/>
                          <a:pt x="4540" y="2790"/>
                          <a:pt x="4559" y="2790"/>
                        </a:cubicBezTo>
                        <a:cubicBezTo>
                          <a:pt x="4763" y="2790"/>
                          <a:pt x="4954" y="2652"/>
                          <a:pt x="4980" y="2420"/>
                        </a:cubicBezTo>
                        <a:lnTo>
                          <a:pt x="5233" y="704"/>
                        </a:lnTo>
                        <a:lnTo>
                          <a:pt x="282" y="1"/>
                        </a:lnTo>
                        <a:close/>
                      </a:path>
                    </a:pathLst>
                  </a:custGeom>
                  <a:solidFill>
                    <a:srgbClr val="BBE2E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9" name="Google Shape;469;p42"/>
                  <p:cNvSpPr/>
                  <p:nvPr/>
                </p:nvSpPr>
                <p:spPr>
                  <a:xfrm>
                    <a:off x="7516375" y="1727300"/>
                    <a:ext cx="42925" cy="48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7" h="1942" extrusionOk="0">
                        <a:moveTo>
                          <a:pt x="1126" y="1"/>
                        </a:moveTo>
                        <a:lnTo>
                          <a:pt x="1" y="1689"/>
                        </a:lnTo>
                        <a:lnTo>
                          <a:pt x="1717" y="1942"/>
                        </a:lnTo>
                        <a:lnTo>
                          <a:pt x="1126" y="1"/>
                        </a:lnTo>
                        <a:close/>
                      </a:path>
                    </a:pathLst>
                  </a:custGeom>
                  <a:solidFill>
                    <a:srgbClr val="BBE2E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0" name="Google Shape;470;p42"/>
                  <p:cNvSpPr/>
                  <p:nvPr/>
                </p:nvSpPr>
                <p:spPr>
                  <a:xfrm>
                    <a:off x="7340550" y="2668350"/>
                    <a:ext cx="130850" cy="66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34" h="2646" extrusionOk="0">
                        <a:moveTo>
                          <a:pt x="282" y="1"/>
                        </a:moveTo>
                        <a:lnTo>
                          <a:pt x="0" y="1942"/>
                        </a:lnTo>
                        <a:lnTo>
                          <a:pt x="4952" y="2645"/>
                        </a:lnTo>
                        <a:lnTo>
                          <a:pt x="5233" y="704"/>
                        </a:lnTo>
                        <a:lnTo>
                          <a:pt x="282" y="1"/>
                        </a:lnTo>
                        <a:close/>
                      </a:path>
                    </a:pathLst>
                  </a:custGeom>
                  <a:solidFill>
                    <a:srgbClr val="885BA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1" name="Google Shape;471;p42"/>
                  <p:cNvSpPr/>
                  <p:nvPr/>
                </p:nvSpPr>
                <p:spPr>
                  <a:xfrm>
                    <a:off x="7389075" y="1893900"/>
                    <a:ext cx="118200" cy="70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28" h="28367" extrusionOk="0">
                        <a:moveTo>
                          <a:pt x="4333" y="1"/>
                        </a:moveTo>
                        <a:cubicBezTo>
                          <a:pt x="4132" y="1"/>
                          <a:pt x="3965" y="136"/>
                          <a:pt x="3939" y="342"/>
                        </a:cubicBezTo>
                        <a:lnTo>
                          <a:pt x="29" y="27940"/>
                        </a:lnTo>
                        <a:cubicBezTo>
                          <a:pt x="1" y="28166"/>
                          <a:pt x="141" y="28334"/>
                          <a:pt x="338" y="28362"/>
                        </a:cubicBezTo>
                        <a:cubicBezTo>
                          <a:pt x="358" y="28365"/>
                          <a:pt x="377" y="28366"/>
                          <a:pt x="395" y="28366"/>
                        </a:cubicBezTo>
                        <a:cubicBezTo>
                          <a:pt x="596" y="28366"/>
                          <a:pt x="763" y="28233"/>
                          <a:pt x="788" y="28053"/>
                        </a:cubicBezTo>
                        <a:lnTo>
                          <a:pt x="4699" y="454"/>
                        </a:lnTo>
                        <a:cubicBezTo>
                          <a:pt x="4727" y="229"/>
                          <a:pt x="4586" y="32"/>
                          <a:pt x="4389" y="4"/>
                        </a:cubicBezTo>
                        <a:cubicBezTo>
                          <a:pt x="4370" y="2"/>
                          <a:pt x="4351" y="1"/>
                          <a:pt x="4333" y="1"/>
                        </a:cubicBezTo>
                        <a:close/>
                      </a:path>
                    </a:pathLst>
                  </a:custGeom>
                  <a:solidFill>
                    <a:srgbClr val="5ABEC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2" name="Google Shape;472;p42"/>
                  <p:cNvSpPr/>
                  <p:nvPr/>
                </p:nvSpPr>
                <p:spPr>
                  <a:xfrm>
                    <a:off x="7436900" y="1900925"/>
                    <a:ext cx="118900" cy="70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56" h="28367" extrusionOk="0">
                        <a:moveTo>
                          <a:pt x="4339" y="1"/>
                        </a:moveTo>
                        <a:cubicBezTo>
                          <a:pt x="4160" y="1"/>
                          <a:pt x="3993" y="136"/>
                          <a:pt x="3968" y="342"/>
                        </a:cubicBezTo>
                        <a:lnTo>
                          <a:pt x="57" y="27941"/>
                        </a:lnTo>
                        <a:cubicBezTo>
                          <a:pt x="1" y="28138"/>
                          <a:pt x="170" y="28335"/>
                          <a:pt x="366" y="28363"/>
                        </a:cubicBezTo>
                        <a:cubicBezTo>
                          <a:pt x="386" y="28365"/>
                          <a:pt x="405" y="28366"/>
                          <a:pt x="423" y="28366"/>
                        </a:cubicBezTo>
                        <a:cubicBezTo>
                          <a:pt x="619" y="28366"/>
                          <a:pt x="763" y="28233"/>
                          <a:pt x="788" y="28053"/>
                        </a:cubicBezTo>
                        <a:lnTo>
                          <a:pt x="4727" y="455"/>
                        </a:lnTo>
                        <a:cubicBezTo>
                          <a:pt x="4755" y="229"/>
                          <a:pt x="4615" y="33"/>
                          <a:pt x="4390" y="4"/>
                        </a:cubicBezTo>
                        <a:cubicBezTo>
                          <a:pt x="4373" y="2"/>
                          <a:pt x="4356" y="1"/>
                          <a:pt x="4339" y="1"/>
                        </a:cubicBezTo>
                        <a:close/>
                      </a:path>
                    </a:pathLst>
                  </a:custGeom>
                  <a:solidFill>
                    <a:srgbClr val="5ABEC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3" name="Google Shape;473;p42"/>
                  <p:cNvSpPr/>
                  <p:nvPr/>
                </p:nvSpPr>
                <p:spPr>
                  <a:xfrm>
                    <a:off x="6954425" y="2228775"/>
                    <a:ext cx="673100" cy="727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924" h="29119" extrusionOk="0">
                        <a:moveTo>
                          <a:pt x="0" y="1"/>
                        </a:moveTo>
                        <a:lnTo>
                          <a:pt x="253" y="2026"/>
                        </a:lnTo>
                        <a:lnTo>
                          <a:pt x="479" y="3855"/>
                        </a:lnTo>
                        <a:lnTo>
                          <a:pt x="647" y="5121"/>
                        </a:lnTo>
                        <a:lnTo>
                          <a:pt x="844" y="6640"/>
                        </a:lnTo>
                        <a:lnTo>
                          <a:pt x="1069" y="8469"/>
                        </a:lnTo>
                        <a:lnTo>
                          <a:pt x="1238" y="9594"/>
                        </a:lnTo>
                        <a:lnTo>
                          <a:pt x="1435" y="11254"/>
                        </a:lnTo>
                        <a:lnTo>
                          <a:pt x="1660" y="13054"/>
                        </a:lnTo>
                        <a:lnTo>
                          <a:pt x="2026" y="15896"/>
                        </a:lnTo>
                        <a:lnTo>
                          <a:pt x="2251" y="17640"/>
                        </a:lnTo>
                        <a:lnTo>
                          <a:pt x="2617" y="20510"/>
                        </a:lnTo>
                        <a:lnTo>
                          <a:pt x="2842" y="22254"/>
                        </a:lnTo>
                        <a:lnTo>
                          <a:pt x="3207" y="25124"/>
                        </a:lnTo>
                        <a:lnTo>
                          <a:pt x="3433" y="26868"/>
                        </a:lnTo>
                        <a:lnTo>
                          <a:pt x="3629" y="28359"/>
                        </a:lnTo>
                        <a:cubicBezTo>
                          <a:pt x="6879" y="28865"/>
                          <a:pt x="10156" y="29119"/>
                          <a:pt x="13437" y="29119"/>
                        </a:cubicBezTo>
                        <a:cubicBezTo>
                          <a:pt x="16718" y="29119"/>
                          <a:pt x="20003" y="28865"/>
                          <a:pt x="23267" y="28359"/>
                        </a:cubicBezTo>
                        <a:lnTo>
                          <a:pt x="23463" y="26868"/>
                        </a:lnTo>
                        <a:lnTo>
                          <a:pt x="23660" y="25124"/>
                        </a:lnTo>
                        <a:lnTo>
                          <a:pt x="24054" y="22254"/>
                        </a:lnTo>
                        <a:lnTo>
                          <a:pt x="24279" y="20510"/>
                        </a:lnTo>
                        <a:lnTo>
                          <a:pt x="24673" y="17640"/>
                        </a:lnTo>
                        <a:lnTo>
                          <a:pt x="24898" y="15868"/>
                        </a:lnTo>
                        <a:lnTo>
                          <a:pt x="25236" y="13026"/>
                        </a:lnTo>
                        <a:lnTo>
                          <a:pt x="25461" y="11254"/>
                        </a:lnTo>
                        <a:lnTo>
                          <a:pt x="25686" y="9594"/>
                        </a:lnTo>
                        <a:lnTo>
                          <a:pt x="25827" y="8441"/>
                        </a:lnTo>
                        <a:lnTo>
                          <a:pt x="26080" y="6640"/>
                        </a:lnTo>
                        <a:lnTo>
                          <a:pt x="26277" y="5121"/>
                        </a:lnTo>
                        <a:lnTo>
                          <a:pt x="26417" y="3827"/>
                        </a:lnTo>
                        <a:lnTo>
                          <a:pt x="26671" y="1998"/>
                        </a:lnTo>
                        <a:lnTo>
                          <a:pt x="26924" y="1"/>
                        </a:lnTo>
                        <a:close/>
                      </a:path>
                    </a:pathLst>
                  </a:custGeom>
                  <a:solidFill>
                    <a:srgbClr val="FAB3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4" name="Google Shape;474;p42"/>
                  <p:cNvSpPr/>
                  <p:nvPr/>
                </p:nvSpPr>
                <p:spPr>
                  <a:xfrm>
                    <a:off x="6876350" y="2228775"/>
                    <a:ext cx="820100" cy="128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804" h="5121" extrusionOk="0">
                        <a:moveTo>
                          <a:pt x="2026" y="1"/>
                        </a:moveTo>
                        <a:cubicBezTo>
                          <a:pt x="901" y="1"/>
                          <a:pt x="0" y="901"/>
                          <a:pt x="0" y="2026"/>
                        </a:cubicBezTo>
                        <a:lnTo>
                          <a:pt x="0" y="3067"/>
                        </a:lnTo>
                        <a:cubicBezTo>
                          <a:pt x="0" y="4221"/>
                          <a:pt x="901" y="5121"/>
                          <a:pt x="2026" y="5121"/>
                        </a:cubicBezTo>
                        <a:lnTo>
                          <a:pt x="30750" y="5121"/>
                        </a:lnTo>
                        <a:cubicBezTo>
                          <a:pt x="31876" y="5121"/>
                          <a:pt x="32804" y="4221"/>
                          <a:pt x="32804" y="3067"/>
                        </a:cubicBezTo>
                        <a:lnTo>
                          <a:pt x="32804" y="2026"/>
                        </a:lnTo>
                        <a:cubicBezTo>
                          <a:pt x="32804" y="901"/>
                          <a:pt x="31876" y="1"/>
                          <a:pt x="30750" y="1"/>
                        </a:cubicBezTo>
                        <a:close/>
                      </a:path>
                    </a:pathLst>
                  </a:custGeom>
                  <a:solidFill>
                    <a:srgbClr val="E562A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5" name="Google Shape;475;p42"/>
                  <p:cNvSpPr/>
                  <p:nvPr/>
                </p:nvSpPr>
                <p:spPr>
                  <a:xfrm>
                    <a:off x="6970600" y="2356775"/>
                    <a:ext cx="640750" cy="111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630" h="4474" extrusionOk="0">
                        <a:moveTo>
                          <a:pt x="0" y="1"/>
                        </a:moveTo>
                        <a:lnTo>
                          <a:pt x="197" y="1520"/>
                        </a:lnTo>
                        <a:lnTo>
                          <a:pt x="422" y="3321"/>
                        </a:lnTo>
                        <a:lnTo>
                          <a:pt x="591" y="4474"/>
                        </a:lnTo>
                        <a:lnTo>
                          <a:pt x="25039" y="4474"/>
                        </a:lnTo>
                        <a:lnTo>
                          <a:pt x="25180" y="3321"/>
                        </a:lnTo>
                        <a:lnTo>
                          <a:pt x="25433" y="1520"/>
                        </a:lnTo>
                        <a:lnTo>
                          <a:pt x="25630" y="1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76" name="Google Shape;476;p42"/>
                <p:cNvGrpSpPr/>
                <p:nvPr/>
              </p:nvGrpSpPr>
              <p:grpSpPr>
                <a:xfrm flipH="1">
                  <a:off x="5941503" y="901006"/>
                  <a:ext cx="1764035" cy="3189687"/>
                  <a:chOff x="5412225" y="1064550"/>
                  <a:chExt cx="1109875" cy="2006850"/>
                </a:xfrm>
              </p:grpSpPr>
              <p:sp>
                <p:nvSpPr>
                  <p:cNvPr id="477" name="Google Shape;477;p42"/>
                  <p:cNvSpPr/>
                  <p:nvPr/>
                </p:nvSpPr>
                <p:spPr>
                  <a:xfrm>
                    <a:off x="5775850" y="1456525"/>
                    <a:ext cx="400925" cy="219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37" h="8778" extrusionOk="0">
                        <a:moveTo>
                          <a:pt x="900" y="0"/>
                        </a:moveTo>
                        <a:lnTo>
                          <a:pt x="0" y="3939"/>
                        </a:lnTo>
                        <a:cubicBezTo>
                          <a:pt x="1829" y="5768"/>
                          <a:pt x="3882" y="7399"/>
                          <a:pt x="6105" y="8778"/>
                        </a:cubicBezTo>
                        <a:cubicBezTo>
                          <a:pt x="8665" y="8722"/>
                          <a:pt x="14995" y="5402"/>
                          <a:pt x="14995" y="5402"/>
                        </a:cubicBezTo>
                        <a:cubicBezTo>
                          <a:pt x="15220" y="4333"/>
                          <a:pt x="15558" y="3264"/>
                          <a:pt x="16036" y="2279"/>
                        </a:cubicBezTo>
                        <a:lnTo>
                          <a:pt x="16036" y="2279"/>
                        </a:lnTo>
                        <a:cubicBezTo>
                          <a:pt x="14573" y="2814"/>
                          <a:pt x="13110" y="3320"/>
                          <a:pt x="11647" y="3714"/>
                        </a:cubicBezTo>
                        <a:cubicBezTo>
                          <a:pt x="8215" y="4727"/>
                          <a:pt x="6611" y="5092"/>
                          <a:pt x="6611" y="5092"/>
                        </a:cubicBezTo>
                        <a:cubicBezTo>
                          <a:pt x="4811" y="3826"/>
                          <a:pt x="900" y="0"/>
                          <a:pt x="900" y="0"/>
                        </a:cubicBez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8" name="Google Shape;478;p42"/>
                  <p:cNvSpPr/>
                  <p:nvPr/>
                </p:nvSpPr>
                <p:spPr>
                  <a:xfrm>
                    <a:off x="5664000" y="2004425"/>
                    <a:ext cx="227925" cy="1001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17" h="40062" extrusionOk="0">
                        <a:moveTo>
                          <a:pt x="1" y="0"/>
                        </a:moveTo>
                        <a:lnTo>
                          <a:pt x="4305" y="21466"/>
                        </a:lnTo>
                        <a:cubicBezTo>
                          <a:pt x="3096" y="26445"/>
                          <a:pt x="4108" y="32803"/>
                          <a:pt x="4755" y="40062"/>
                        </a:cubicBezTo>
                        <a:lnTo>
                          <a:pt x="7428" y="40062"/>
                        </a:lnTo>
                        <a:lnTo>
                          <a:pt x="9116" y="19525"/>
                        </a:lnTo>
                        <a:lnTo>
                          <a:pt x="7203" y="67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5ABEC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9" name="Google Shape;479;p42"/>
                  <p:cNvSpPr/>
                  <p:nvPr/>
                </p:nvSpPr>
                <p:spPr>
                  <a:xfrm>
                    <a:off x="5776550" y="2998225"/>
                    <a:ext cx="196950" cy="73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78" h="2927" extrusionOk="0">
                        <a:moveTo>
                          <a:pt x="2954" y="0"/>
                        </a:moveTo>
                        <a:cubicBezTo>
                          <a:pt x="2954" y="0"/>
                          <a:pt x="2710" y="227"/>
                          <a:pt x="1436" y="227"/>
                        </a:cubicBezTo>
                        <a:cubicBezTo>
                          <a:pt x="1094" y="227"/>
                          <a:pt x="676" y="211"/>
                          <a:pt x="169" y="169"/>
                        </a:cubicBezTo>
                        <a:cubicBezTo>
                          <a:pt x="56" y="366"/>
                          <a:pt x="0" y="619"/>
                          <a:pt x="0" y="873"/>
                        </a:cubicBezTo>
                        <a:cubicBezTo>
                          <a:pt x="0" y="1323"/>
                          <a:pt x="56" y="2926"/>
                          <a:pt x="56" y="2926"/>
                        </a:cubicBezTo>
                        <a:lnTo>
                          <a:pt x="7878" y="2926"/>
                        </a:lnTo>
                        <a:cubicBezTo>
                          <a:pt x="7878" y="2195"/>
                          <a:pt x="7512" y="1491"/>
                          <a:pt x="6921" y="1069"/>
                        </a:cubicBezTo>
                        <a:cubicBezTo>
                          <a:pt x="5908" y="422"/>
                          <a:pt x="4389" y="1069"/>
                          <a:pt x="2954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0" name="Google Shape;480;p42"/>
                  <p:cNvSpPr/>
                  <p:nvPr/>
                </p:nvSpPr>
                <p:spPr>
                  <a:xfrm>
                    <a:off x="5417150" y="1997375"/>
                    <a:ext cx="288375" cy="100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535" h="40363" extrusionOk="0">
                        <a:moveTo>
                          <a:pt x="4473" y="1"/>
                        </a:moveTo>
                        <a:lnTo>
                          <a:pt x="4473" y="21016"/>
                        </a:lnTo>
                        <a:cubicBezTo>
                          <a:pt x="2926" y="23408"/>
                          <a:pt x="507" y="34633"/>
                          <a:pt x="0" y="40203"/>
                        </a:cubicBezTo>
                        <a:cubicBezTo>
                          <a:pt x="446" y="40295"/>
                          <a:pt x="887" y="40362"/>
                          <a:pt x="1309" y="40362"/>
                        </a:cubicBezTo>
                        <a:cubicBezTo>
                          <a:pt x="1793" y="40362"/>
                          <a:pt x="2253" y="40274"/>
                          <a:pt x="2673" y="40034"/>
                        </a:cubicBezTo>
                        <a:lnTo>
                          <a:pt x="9425" y="21044"/>
                        </a:lnTo>
                        <a:lnTo>
                          <a:pt x="11535" y="1661"/>
                        </a:lnTo>
                        <a:lnTo>
                          <a:pt x="4473" y="1"/>
                        </a:lnTo>
                        <a:close/>
                      </a:path>
                    </a:pathLst>
                  </a:custGeom>
                  <a:solidFill>
                    <a:srgbClr val="5ABEC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1" name="Google Shape;481;p42"/>
                  <p:cNvSpPr/>
                  <p:nvPr/>
                </p:nvSpPr>
                <p:spPr>
                  <a:xfrm>
                    <a:off x="5412225" y="2998225"/>
                    <a:ext cx="195550" cy="72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22" h="2899" extrusionOk="0">
                        <a:moveTo>
                          <a:pt x="2898" y="0"/>
                        </a:moveTo>
                        <a:cubicBezTo>
                          <a:pt x="2898" y="0"/>
                          <a:pt x="2688" y="227"/>
                          <a:pt x="1444" y="227"/>
                        </a:cubicBezTo>
                        <a:cubicBezTo>
                          <a:pt x="1109" y="227"/>
                          <a:pt x="698" y="211"/>
                          <a:pt x="197" y="169"/>
                        </a:cubicBezTo>
                        <a:cubicBezTo>
                          <a:pt x="56" y="366"/>
                          <a:pt x="0" y="619"/>
                          <a:pt x="0" y="873"/>
                        </a:cubicBezTo>
                        <a:lnTo>
                          <a:pt x="0" y="2898"/>
                        </a:lnTo>
                        <a:lnTo>
                          <a:pt x="7821" y="2898"/>
                        </a:lnTo>
                        <a:cubicBezTo>
                          <a:pt x="7821" y="2167"/>
                          <a:pt x="7456" y="1463"/>
                          <a:pt x="6865" y="1041"/>
                        </a:cubicBezTo>
                        <a:cubicBezTo>
                          <a:pt x="5880" y="394"/>
                          <a:pt x="4361" y="1041"/>
                          <a:pt x="2898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2" name="Google Shape;482;p42"/>
                  <p:cNvSpPr/>
                  <p:nvPr/>
                </p:nvSpPr>
                <p:spPr>
                  <a:xfrm>
                    <a:off x="5480450" y="1431900"/>
                    <a:ext cx="384750" cy="651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90" h="26056" extrusionOk="0">
                        <a:moveTo>
                          <a:pt x="5289" y="1"/>
                        </a:moveTo>
                        <a:lnTo>
                          <a:pt x="4642" y="226"/>
                        </a:lnTo>
                        <a:lnTo>
                          <a:pt x="3826" y="507"/>
                        </a:lnTo>
                        <a:lnTo>
                          <a:pt x="3629" y="563"/>
                        </a:lnTo>
                        <a:lnTo>
                          <a:pt x="0" y="1801"/>
                        </a:lnTo>
                        <a:lnTo>
                          <a:pt x="2701" y="17612"/>
                        </a:lnTo>
                        <a:lnTo>
                          <a:pt x="1294" y="23970"/>
                        </a:lnTo>
                        <a:cubicBezTo>
                          <a:pt x="2279" y="24955"/>
                          <a:pt x="4192" y="25714"/>
                          <a:pt x="5964" y="25968"/>
                        </a:cubicBezTo>
                        <a:lnTo>
                          <a:pt x="6161" y="25996"/>
                        </a:lnTo>
                        <a:cubicBezTo>
                          <a:pt x="6499" y="26052"/>
                          <a:pt x="6808" y="26052"/>
                          <a:pt x="7146" y="26052"/>
                        </a:cubicBezTo>
                        <a:cubicBezTo>
                          <a:pt x="7288" y="26054"/>
                          <a:pt x="7429" y="26055"/>
                          <a:pt x="7570" y="26055"/>
                        </a:cubicBezTo>
                        <a:cubicBezTo>
                          <a:pt x="9113" y="26055"/>
                          <a:pt x="10633" y="25916"/>
                          <a:pt x="12154" y="25658"/>
                        </a:cubicBezTo>
                        <a:cubicBezTo>
                          <a:pt x="12294" y="25630"/>
                          <a:pt x="12463" y="25602"/>
                          <a:pt x="12660" y="25574"/>
                        </a:cubicBezTo>
                        <a:lnTo>
                          <a:pt x="12857" y="25517"/>
                        </a:lnTo>
                        <a:cubicBezTo>
                          <a:pt x="13870" y="25264"/>
                          <a:pt x="15023" y="24842"/>
                          <a:pt x="15389" y="24251"/>
                        </a:cubicBezTo>
                        <a:lnTo>
                          <a:pt x="12716" y="985"/>
                        </a:lnTo>
                        <a:lnTo>
                          <a:pt x="9959" y="619"/>
                        </a:lnTo>
                        <a:lnTo>
                          <a:pt x="9762" y="591"/>
                        </a:lnTo>
                        <a:lnTo>
                          <a:pt x="9115" y="507"/>
                        </a:lnTo>
                        <a:lnTo>
                          <a:pt x="5289" y="1"/>
                        </a:lnTo>
                        <a:close/>
                      </a:path>
                    </a:pathLst>
                  </a:custGeom>
                  <a:solidFill>
                    <a:srgbClr val="E562A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3" name="Google Shape;483;p42"/>
                  <p:cNvSpPr/>
                  <p:nvPr/>
                </p:nvSpPr>
                <p:spPr>
                  <a:xfrm>
                    <a:off x="5746300" y="1142825"/>
                    <a:ext cx="59100" cy="106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64" h="4277" extrusionOk="0">
                        <a:moveTo>
                          <a:pt x="1323" y="1"/>
                        </a:moveTo>
                        <a:lnTo>
                          <a:pt x="1323" y="1"/>
                        </a:lnTo>
                        <a:cubicBezTo>
                          <a:pt x="0" y="648"/>
                          <a:pt x="1463" y="4277"/>
                          <a:pt x="1463" y="4277"/>
                        </a:cubicBezTo>
                        <a:cubicBezTo>
                          <a:pt x="1463" y="4277"/>
                          <a:pt x="2110" y="4024"/>
                          <a:pt x="2223" y="2280"/>
                        </a:cubicBezTo>
                        <a:cubicBezTo>
                          <a:pt x="2364" y="535"/>
                          <a:pt x="1323" y="1"/>
                          <a:pt x="1323" y="1"/>
                        </a:cubicBezTo>
                        <a:close/>
                      </a:path>
                    </a:pathLst>
                  </a:custGeom>
                  <a:solidFill>
                    <a:srgbClr val="5ABEC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4" name="Google Shape;484;p42"/>
                  <p:cNvSpPr/>
                  <p:nvPr/>
                </p:nvSpPr>
                <p:spPr>
                  <a:xfrm>
                    <a:off x="5602125" y="1350475"/>
                    <a:ext cx="98475" cy="103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39" h="4154" extrusionOk="0">
                        <a:moveTo>
                          <a:pt x="1422" y="1"/>
                        </a:moveTo>
                        <a:cubicBezTo>
                          <a:pt x="829" y="1"/>
                          <a:pt x="280" y="81"/>
                          <a:pt x="0" y="332"/>
                        </a:cubicBezTo>
                        <a:lnTo>
                          <a:pt x="647" y="3483"/>
                        </a:lnTo>
                        <a:cubicBezTo>
                          <a:pt x="647" y="3483"/>
                          <a:pt x="1746" y="4153"/>
                          <a:pt x="2785" y="4153"/>
                        </a:cubicBezTo>
                        <a:cubicBezTo>
                          <a:pt x="3205" y="4153"/>
                          <a:pt x="3615" y="4044"/>
                          <a:pt x="3939" y="3736"/>
                        </a:cubicBezTo>
                        <a:lnTo>
                          <a:pt x="3883" y="2414"/>
                        </a:lnTo>
                        <a:lnTo>
                          <a:pt x="3714" y="247"/>
                        </a:lnTo>
                        <a:cubicBezTo>
                          <a:pt x="3714" y="247"/>
                          <a:pt x="3432" y="191"/>
                          <a:pt x="2982" y="135"/>
                        </a:cubicBezTo>
                        <a:cubicBezTo>
                          <a:pt x="2540" y="68"/>
                          <a:pt x="1963" y="1"/>
                          <a:pt x="1422" y="1"/>
                        </a:cubicBezTo>
                        <a:close/>
                      </a:path>
                    </a:pathLst>
                  </a:custGeom>
                  <a:solidFill>
                    <a:srgbClr val="FAB3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5" name="Google Shape;485;p42"/>
                  <p:cNvSpPr/>
                  <p:nvPr/>
                </p:nvSpPr>
                <p:spPr>
                  <a:xfrm>
                    <a:off x="5624625" y="1353125"/>
                    <a:ext cx="74575" cy="57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3" h="2308" extrusionOk="0">
                        <a:moveTo>
                          <a:pt x="2110" y="1"/>
                        </a:moveTo>
                        <a:lnTo>
                          <a:pt x="0" y="282"/>
                        </a:lnTo>
                        <a:cubicBezTo>
                          <a:pt x="0" y="282"/>
                          <a:pt x="1463" y="2167"/>
                          <a:pt x="2983" y="2308"/>
                        </a:cubicBezTo>
                        <a:lnTo>
                          <a:pt x="2814" y="141"/>
                        </a:lnTo>
                        <a:cubicBezTo>
                          <a:pt x="2814" y="141"/>
                          <a:pt x="2532" y="85"/>
                          <a:pt x="211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6" name="Google Shape;486;p42"/>
                  <p:cNvSpPr/>
                  <p:nvPr/>
                </p:nvSpPr>
                <p:spPr>
                  <a:xfrm>
                    <a:off x="5531075" y="1064550"/>
                    <a:ext cx="301050" cy="302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42" h="12111" extrusionOk="0">
                        <a:moveTo>
                          <a:pt x="9694" y="1"/>
                        </a:moveTo>
                        <a:cubicBezTo>
                          <a:pt x="8454" y="1"/>
                          <a:pt x="6708" y="871"/>
                          <a:pt x="4924" y="1191"/>
                        </a:cubicBezTo>
                        <a:cubicBezTo>
                          <a:pt x="901" y="1894"/>
                          <a:pt x="1" y="3554"/>
                          <a:pt x="395" y="5748"/>
                        </a:cubicBezTo>
                        <a:cubicBezTo>
                          <a:pt x="760" y="7914"/>
                          <a:pt x="1126" y="10840"/>
                          <a:pt x="2251" y="11825"/>
                        </a:cubicBezTo>
                        <a:cubicBezTo>
                          <a:pt x="2486" y="12024"/>
                          <a:pt x="2692" y="12111"/>
                          <a:pt x="2874" y="12111"/>
                        </a:cubicBezTo>
                        <a:cubicBezTo>
                          <a:pt x="3570" y="12111"/>
                          <a:pt x="3925" y="10851"/>
                          <a:pt x="4193" y="9715"/>
                        </a:cubicBezTo>
                        <a:cubicBezTo>
                          <a:pt x="4519" y="8300"/>
                          <a:pt x="7003" y="4017"/>
                          <a:pt x="9584" y="4017"/>
                        </a:cubicBezTo>
                        <a:cubicBezTo>
                          <a:pt x="9672" y="4017"/>
                          <a:pt x="9760" y="4022"/>
                          <a:pt x="9847" y="4032"/>
                        </a:cubicBezTo>
                        <a:cubicBezTo>
                          <a:pt x="9847" y="4032"/>
                          <a:pt x="12042" y="2653"/>
                          <a:pt x="11113" y="825"/>
                        </a:cubicBezTo>
                        <a:cubicBezTo>
                          <a:pt x="10805" y="217"/>
                          <a:pt x="10312" y="1"/>
                          <a:pt x="9694" y="1"/>
                        </a:cubicBezTo>
                        <a:close/>
                      </a:path>
                    </a:pathLst>
                  </a:custGeom>
                  <a:solidFill>
                    <a:srgbClr val="5ABEC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7" name="Google Shape;487;p42"/>
                  <p:cNvSpPr/>
                  <p:nvPr/>
                </p:nvSpPr>
                <p:spPr>
                  <a:xfrm>
                    <a:off x="5559225" y="1129500"/>
                    <a:ext cx="232825" cy="259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13" h="10385" extrusionOk="0">
                        <a:moveTo>
                          <a:pt x="4869" y="1"/>
                        </a:moveTo>
                        <a:cubicBezTo>
                          <a:pt x="2966" y="1"/>
                          <a:pt x="906" y="624"/>
                          <a:pt x="0" y="2109"/>
                        </a:cubicBezTo>
                        <a:cubicBezTo>
                          <a:pt x="0" y="2109"/>
                          <a:pt x="169" y="4894"/>
                          <a:pt x="535" y="7089"/>
                        </a:cubicBezTo>
                        <a:cubicBezTo>
                          <a:pt x="619" y="7708"/>
                          <a:pt x="760" y="8327"/>
                          <a:pt x="928" y="8946"/>
                        </a:cubicBezTo>
                        <a:cubicBezTo>
                          <a:pt x="1041" y="9199"/>
                          <a:pt x="1266" y="9396"/>
                          <a:pt x="1519" y="9480"/>
                        </a:cubicBezTo>
                        <a:cubicBezTo>
                          <a:pt x="2560" y="9987"/>
                          <a:pt x="4726" y="10240"/>
                          <a:pt x="6471" y="10380"/>
                        </a:cubicBezTo>
                        <a:cubicBezTo>
                          <a:pt x="6524" y="10383"/>
                          <a:pt x="6576" y="10385"/>
                          <a:pt x="6628" y="10385"/>
                        </a:cubicBezTo>
                        <a:cubicBezTo>
                          <a:pt x="8022" y="10385"/>
                          <a:pt x="9175" y="9315"/>
                          <a:pt x="9256" y="7905"/>
                        </a:cubicBezTo>
                        <a:cubicBezTo>
                          <a:pt x="9312" y="6442"/>
                          <a:pt x="9312" y="4979"/>
                          <a:pt x="9200" y="3488"/>
                        </a:cubicBezTo>
                        <a:cubicBezTo>
                          <a:pt x="9171" y="3431"/>
                          <a:pt x="9171" y="3347"/>
                          <a:pt x="9171" y="3263"/>
                        </a:cubicBezTo>
                        <a:cubicBezTo>
                          <a:pt x="9143" y="2587"/>
                          <a:pt x="8975" y="1940"/>
                          <a:pt x="8665" y="1321"/>
                        </a:cubicBezTo>
                        <a:cubicBezTo>
                          <a:pt x="8147" y="498"/>
                          <a:pt x="6571" y="1"/>
                          <a:pt x="4869" y="1"/>
                        </a:cubicBezTo>
                        <a:close/>
                      </a:path>
                    </a:pathLst>
                  </a:custGeom>
                  <a:solidFill>
                    <a:srgbClr val="FAB3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8" name="Google Shape;488;p42"/>
                  <p:cNvSpPr/>
                  <p:nvPr/>
                </p:nvSpPr>
                <p:spPr>
                  <a:xfrm>
                    <a:off x="5537400" y="1109400"/>
                    <a:ext cx="273225" cy="153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29" h="6121" extrusionOk="0">
                        <a:moveTo>
                          <a:pt x="5223" y="0"/>
                        </a:moveTo>
                        <a:cubicBezTo>
                          <a:pt x="4236" y="0"/>
                          <a:pt x="3285" y="202"/>
                          <a:pt x="2589" y="719"/>
                        </a:cubicBezTo>
                        <a:cubicBezTo>
                          <a:pt x="1" y="2632"/>
                          <a:pt x="451" y="3842"/>
                          <a:pt x="1154" y="5867"/>
                        </a:cubicBezTo>
                        <a:cubicBezTo>
                          <a:pt x="1154" y="5867"/>
                          <a:pt x="1443" y="5618"/>
                          <a:pt x="1867" y="5618"/>
                        </a:cubicBezTo>
                        <a:cubicBezTo>
                          <a:pt x="2156" y="5618"/>
                          <a:pt x="2506" y="5733"/>
                          <a:pt x="2871" y="6120"/>
                        </a:cubicBezTo>
                        <a:lnTo>
                          <a:pt x="3489" y="6036"/>
                        </a:lnTo>
                        <a:cubicBezTo>
                          <a:pt x="3377" y="5417"/>
                          <a:pt x="3377" y="4770"/>
                          <a:pt x="3489" y="4123"/>
                        </a:cubicBezTo>
                        <a:cubicBezTo>
                          <a:pt x="3686" y="3420"/>
                          <a:pt x="4840" y="3279"/>
                          <a:pt x="4896" y="2491"/>
                        </a:cubicBezTo>
                        <a:cubicBezTo>
                          <a:pt x="4896" y="2491"/>
                          <a:pt x="5911" y="2753"/>
                          <a:pt x="7118" y="2753"/>
                        </a:cubicBezTo>
                        <a:cubicBezTo>
                          <a:pt x="7931" y="2753"/>
                          <a:pt x="8831" y="2634"/>
                          <a:pt x="9566" y="2238"/>
                        </a:cubicBezTo>
                        <a:cubicBezTo>
                          <a:pt x="10929" y="1536"/>
                          <a:pt x="7943" y="0"/>
                          <a:pt x="5223" y="0"/>
                        </a:cubicBezTo>
                        <a:close/>
                      </a:path>
                    </a:pathLst>
                  </a:custGeom>
                  <a:solidFill>
                    <a:srgbClr val="5ABEC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9" name="Google Shape;489;p42"/>
                  <p:cNvSpPr/>
                  <p:nvPr/>
                </p:nvSpPr>
                <p:spPr>
                  <a:xfrm>
                    <a:off x="5572575" y="1306700"/>
                    <a:ext cx="45050" cy="60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2" h="2421" extrusionOk="0">
                        <a:moveTo>
                          <a:pt x="1" y="1"/>
                        </a:moveTo>
                        <a:cubicBezTo>
                          <a:pt x="113" y="620"/>
                          <a:pt x="226" y="1267"/>
                          <a:pt x="423" y="1858"/>
                        </a:cubicBezTo>
                        <a:cubicBezTo>
                          <a:pt x="535" y="2111"/>
                          <a:pt x="732" y="2308"/>
                          <a:pt x="1013" y="2420"/>
                        </a:cubicBezTo>
                        <a:cubicBezTo>
                          <a:pt x="1801" y="1914"/>
                          <a:pt x="1660" y="845"/>
                          <a:pt x="1660" y="845"/>
                        </a:cubicBez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rgbClr val="5ABEC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0" name="Google Shape;490;p42"/>
                  <p:cNvSpPr/>
                  <p:nvPr/>
                </p:nvSpPr>
                <p:spPr>
                  <a:xfrm>
                    <a:off x="5548325" y="1249300"/>
                    <a:ext cx="65075" cy="79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3" h="3165" extrusionOk="0">
                        <a:moveTo>
                          <a:pt x="1319" y="1"/>
                        </a:moveTo>
                        <a:cubicBezTo>
                          <a:pt x="1110" y="1"/>
                          <a:pt x="900" y="73"/>
                          <a:pt x="717" y="271"/>
                        </a:cubicBezTo>
                        <a:cubicBezTo>
                          <a:pt x="1" y="1041"/>
                          <a:pt x="812" y="3164"/>
                          <a:pt x="2324" y="3164"/>
                        </a:cubicBezTo>
                        <a:cubicBezTo>
                          <a:pt x="2415" y="3164"/>
                          <a:pt x="2507" y="3157"/>
                          <a:pt x="2602" y="3141"/>
                        </a:cubicBezTo>
                        <a:lnTo>
                          <a:pt x="2434" y="524"/>
                        </a:lnTo>
                        <a:cubicBezTo>
                          <a:pt x="2434" y="524"/>
                          <a:pt x="1880" y="1"/>
                          <a:pt x="1319" y="1"/>
                        </a:cubicBezTo>
                        <a:close/>
                      </a:path>
                    </a:pathLst>
                  </a:custGeom>
                  <a:solidFill>
                    <a:srgbClr val="FAB3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1" name="Google Shape;491;p42"/>
                  <p:cNvSpPr/>
                  <p:nvPr/>
                </p:nvSpPr>
                <p:spPr>
                  <a:xfrm>
                    <a:off x="5626025" y="1165325"/>
                    <a:ext cx="844025" cy="908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761" h="36350" extrusionOk="0">
                        <a:moveTo>
                          <a:pt x="29456" y="1"/>
                        </a:moveTo>
                        <a:lnTo>
                          <a:pt x="1" y="32439"/>
                        </a:lnTo>
                        <a:lnTo>
                          <a:pt x="4305" y="36349"/>
                        </a:lnTo>
                        <a:lnTo>
                          <a:pt x="33761" y="3883"/>
                        </a:lnTo>
                        <a:lnTo>
                          <a:pt x="29456" y="1"/>
                        </a:lnTo>
                        <a:close/>
                      </a:path>
                    </a:pathLst>
                  </a:custGeom>
                  <a:solidFill>
                    <a:srgbClr val="C0B0C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2" name="Google Shape;492;p42"/>
                  <p:cNvSpPr/>
                  <p:nvPr/>
                </p:nvSpPr>
                <p:spPr>
                  <a:xfrm>
                    <a:off x="6363125" y="1097825"/>
                    <a:ext cx="158975" cy="165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59" h="6612" extrusionOk="0">
                        <a:moveTo>
                          <a:pt x="6359" y="0"/>
                        </a:moveTo>
                        <a:lnTo>
                          <a:pt x="4192" y="900"/>
                        </a:lnTo>
                        <a:lnTo>
                          <a:pt x="0" y="2701"/>
                        </a:lnTo>
                        <a:lnTo>
                          <a:pt x="4305" y="6612"/>
                        </a:lnTo>
                        <a:lnTo>
                          <a:pt x="5655" y="2251"/>
                        </a:lnTo>
                        <a:lnTo>
                          <a:pt x="6359" y="0"/>
                        </a:lnTo>
                        <a:close/>
                      </a:path>
                    </a:pathLst>
                  </a:custGeom>
                  <a:solidFill>
                    <a:srgbClr val="FAB3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3" name="Google Shape;493;p42"/>
                  <p:cNvSpPr/>
                  <p:nvPr/>
                </p:nvSpPr>
                <p:spPr>
                  <a:xfrm>
                    <a:off x="5626025" y="1917200"/>
                    <a:ext cx="161100" cy="156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44" h="6275" extrusionOk="0">
                        <a:moveTo>
                          <a:pt x="2139" y="0"/>
                        </a:moveTo>
                        <a:lnTo>
                          <a:pt x="1" y="2364"/>
                        </a:lnTo>
                        <a:lnTo>
                          <a:pt x="4305" y="6274"/>
                        </a:lnTo>
                        <a:lnTo>
                          <a:pt x="6443" y="3911"/>
                        </a:lnTo>
                        <a:lnTo>
                          <a:pt x="2139" y="0"/>
                        </a:lnTo>
                        <a:close/>
                      </a:path>
                    </a:pathLst>
                  </a:custGeom>
                  <a:solidFill>
                    <a:srgbClr val="5ABEC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4" name="Google Shape;494;p42"/>
                  <p:cNvSpPr/>
                  <p:nvPr/>
                </p:nvSpPr>
                <p:spPr>
                  <a:xfrm>
                    <a:off x="5583825" y="1976275"/>
                    <a:ext cx="149850" cy="144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94" h="5797" extrusionOk="0">
                        <a:moveTo>
                          <a:pt x="1689" y="1"/>
                        </a:moveTo>
                        <a:lnTo>
                          <a:pt x="1" y="1886"/>
                        </a:lnTo>
                        <a:lnTo>
                          <a:pt x="4305" y="5796"/>
                        </a:lnTo>
                        <a:lnTo>
                          <a:pt x="5993" y="3911"/>
                        </a:lnTo>
                        <a:lnTo>
                          <a:pt x="1689" y="1"/>
                        </a:lnTo>
                        <a:close/>
                      </a:path>
                    </a:pathLst>
                  </a:custGeom>
                  <a:solidFill>
                    <a:srgbClr val="BBE2E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5" name="Google Shape;495;p42"/>
                  <p:cNvSpPr/>
                  <p:nvPr/>
                </p:nvSpPr>
                <p:spPr>
                  <a:xfrm>
                    <a:off x="6467925" y="1097825"/>
                    <a:ext cx="54175" cy="56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67" h="2251" extrusionOk="0">
                        <a:moveTo>
                          <a:pt x="2167" y="0"/>
                        </a:moveTo>
                        <a:lnTo>
                          <a:pt x="0" y="900"/>
                        </a:lnTo>
                        <a:lnTo>
                          <a:pt x="1463" y="2251"/>
                        </a:lnTo>
                        <a:lnTo>
                          <a:pt x="2167" y="0"/>
                        </a:lnTo>
                        <a:close/>
                      </a:path>
                    </a:pathLst>
                  </a:custGeom>
                  <a:solidFill>
                    <a:srgbClr val="5ABEC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6" name="Google Shape;496;p42"/>
                  <p:cNvSpPr/>
                  <p:nvPr/>
                </p:nvSpPr>
                <p:spPr>
                  <a:xfrm>
                    <a:off x="5679475" y="1875000"/>
                    <a:ext cx="146325" cy="140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3" h="5600" extrusionOk="0">
                        <a:moveTo>
                          <a:pt x="1548" y="0"/>
                        </a:moveTo>
                        <a:lnTo>
                          <a:pt x="1" y="1688"/>
                        </a:lnTo>
                        <a:lnTo>
                          <a:pt x="4305" y="5599"/>
                        </a:lnTo>
                        <a:lnTo>
                          <a:pt x="5853" y="3911"/>
                        </a:lnTo>
                        <a:lnTo>
                          <a:pt x="1548" y="0"/>
                        </a:lnTo>
                        <a:close/>
                      </a:path>
                    </a:pathLst>
                  </a:custGeom>
                  <a:solidFill>
                    <a:srgbClr val="885BA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7" name="Google Shape;497;p42"/>
                  <p:cNvSpPr/>
                  <p:nvPr/>
                </p:nvSpPr>
                <p:spPr>
                  <a:xfrm>
                    <a:off x="5803975" y="1225550"/>
                    <a:ext cx="570425" cy="623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817" h="24921" extrusionOk="0">
                        <a:moveTo>
                          <a:pt x="22302" y="1"/>
                        </a:moveTo>
                        <a:cubicBezTo>
                          <a:pt x="22185" y="1"/>
                          <a:pt x="22074" y="50"/>
                          <a:pt x="22001" y="152"/>
                        </a:cubicBezTo>
                        <a:lnTo>
                          <a:pt x="169" y="24178"/>
                        </a:lnTo>
                        <a:cubicBezTo>
                          <a:pt x="0" y="24375"/>
                          <a:pt x="0" y="24656"/>
                          <a:pt x="197" y="24797"/>
                        </a:cubicBezTo>
                        <a:cubicBezTo>
                          <a:pt x="279" y="24878"/>
                          <a:pt x="386" y="24920"/>
                          <a:pt x="494" y="24920"/>
                        </a:cubicBezTo>
                        <a:cubicBezTo>
                          <a:pt x="611" y="24920"/>
                          <a:pt x="729" y="24871"/>
                          <a:pt x="816" y="24769"/>
                        </a:cubicBezTo>
                        <a:lnTo>
                          <a:pt x="22648" y="743"/>
                        </a:lnTo>
                        <a:cubicBezTo>
                          <a:pt x="22817" y="574"/>
                          <a:pt x="22788" y="293"/>
                          <a:pt x="22620" y="124"/>
                        </a:cubicBezTo>
                        <a:cubicBezTo>
                          <a:pt x="22525" y="43"/>
                          <a:pt x="22411" y="1"/>
                          <a:pt x="22302" y="1"/>
                        </a:cubicBezTo>
                        <a:close/>
                      </a:path>
                    </a:pathLst>
                  </a:custGeom>
                  <a:solidFill>
                    <a:srgbClr val="885BA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8" name="Google Shape;498;p42"/>
                  <p:cNvSpPr/>
                  <p:nvPr/>
                </p:nvSpPr>
                <p:spPr>
                  <a:xfrm>
                    <a:off x="5845475" y="1263775"/>
                    <a:ext cx="570425" cy="622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817" h="24911" extrusionOk="0">
                        <a:moveTo>
                          <a:pt x="22338" y="1"/>
                        </a:moveTo>
                        <a:cubicBezTo>
                          <a:pt x="22216" y="1"/>
                          <a:pt x="22092" y="51"/>
                          <a:pt x="22001" y="142"/>
                        </a:cubicBezTo>
                        <a:lnTo>
                          <a:pt x="169" y="24168"/>
                        </a:lnTo>
                        <a:cubicBezTo>
                          <a:pt x="0" y="24337"/>
                          <a:pt x="28" y="24618"/>
                          <a:pt x="197" y="24787"/>
                        </a:cubicBezTo>
                        <a:cubicBezTo>
                          <a:pt x="292" y="24868"/>
                          <a:pt x="406" y="24910"/>
                          <a:pt x="518" y="24910"/>
                        </a:cubicBezTo>
                        <a:cubicBezTo>
                          <a:pt x="639" y="24910"/>
                          <a:pt x="757" y="24861"/>
                          <a:pt x="844" y="24759"/>
                        </a:cubicBezTo>
                        <a:lnTo>
                          <a:pt x="22648" y="733"/>
                        </a:lnTo>
                        <a:cubicBezTo>
                          <a:pt x="22816" y="564"/>
                          <a:pt x="22816" y="283"/>
                          <a:pt x="22619" y="114"/>
                        </a:cubicBezTo>
                        <a:cubicBezTo>
                          <a:pt x="22542" y="37"/>
                          <a:pt x="22441" y="1"/>
                          <a:pt x="22338" y="1"/>
                        </a:cubicBezTo>
                        <a:close/>
                      </a:path>
                    </a:pathLst>
                  </a:custGeom>
                  <a:solidFill>
                    <a:srgbClr val="885BA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9" name="Google Shape;499;p42"/>
                  <p:cNvSpPr/>
                  <p:nvPr/>
                </p:nvSpPr>
                <p:spPr>
                  <a:xfrm>
                    <a:off x="5434025" y="1476925"/>
                    <a:ext cx="480400" cy="306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216" h="12267" extrusionOk="0">
                        <a:moveTo>
                          <a:pt x="1857" y="0"/>
                        </a:moveTo>
                        <a:cubicBezTo>
                          <a:pt x="1857" y="0"/>
                          <a:pt x="0" y="2391"/>
                          <a:pt x="1154" y="4952"/>
                        </a:cubicBezTo>
                        <a:cubicBezTo>
                          <a:pt x="2335" y="7484"/>
                          <a:pt x="8468" y="10944"/>
                          <a:pt x="8468" y="10944"/>
                        </a:cubicBezTo>
                        <a:lnTo>
                          <a:pt x="18934" y="12266"/>
                        </a:lnTo>
                        <a:lnTo>
                          <a:pt x="19215" y="10156"/>
                        </a:lnTo>
                        <a:cubicBezTo>
                          <a:pt x="19215" y="10156"/>
                          <a:pt x="16289" y="9481"/>
                          <a:pt x="15164" y="9256"/>
                        </a:cubicBezTo>
                        <a:cubicBezTo>
                          <a:pt x="14133" y="9050"/>
                          <a:pt x="11613" y="8135"/>
                          <a:pt x="9965" y="8135"/>
                        </a:cubicBezTo>
                        <a:cubicBezTo>
                          <a:pt x="9815" y="8135"/>
                          <a:pt x="9672" y="8142"/>
                          <a:pt x="9538" y="8159"/>
                        </a:cubicBezTo>
                        <a:lnTo>
                          <a:pt x="9538" y="8159"/>
                        </a:lnTo>
                        <a:cubicBezTo>
                          <a:pt x="9519" y="8130"/>
                          <a:pt x="4378" y="1765"/>
                          <a:pt x="1857" y="0"/>
                        </a:cubicBez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0" name="Google Shape;500;p42"/>
                  <p:cNvSpPr/>
                  <p:nvPr/>
                </p:nvSpPr>
                <p:spPr>
                  <a:xfrm>
                    <a:off x="5906650" y="1722250"/>
                    <a:ext cx="124525" cy="84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81" h="3396" extrusionOk="0">
                        <a:moveTo>
                          <a:pt x="2610" y="1"/>
                        </a:moveTo>
                        <a:cubicBezTo>
                          <a:pt x="2117" y="1"/>
                          <a:pt x="1479" y="81"/>
                          <a:pt x="1070" y="203"/>
                        </a:cubicBezTo>
                        <a:cubicBezTo>
                          <a:pt x="845" y="259"/>
                          <a:pt x="592" y="315"/>
                          <a:pt x="338" y="343"/>
                        </a:cubicBezTo>
                        <a:lnTo>
                          <a:pt x="1" y="2453"/>
                        </a:lnTo>
                        <a:cubicBezTo>
                          <a:pt x="415" y="3104"/>
                          <a:pt x="1285" y="3395"/>
                          <a:pt x="2136" y="3395"/>
                        </a:cubicBezTo>
                        <a:cubicBezTo>
                          <a:pt x="2500" y="3395"/>
                          <a:pt x="2860" y="3342"/>
                          <a:pt x="3180" y="3241"/>
                        </a:cubicBezTo>
                        <a:cubicBezTo>
                          <a:pt x="4221" y="2903"/>
                          <a:pt x="4980" y="1581"/>
                          <a:pt x="4024" y="1215"/>
                        </a:cubicBezTo>
                        <a:cubicBezTo>
                          <a:pt x="3461" y="1018"/>
                          <a:pt x="2364" y="821"/>
                          <a:pt x="2617" y="596"/>
                        </a:cubicBezTo>
                        <a:cubicBezTo>
                          <a:pt x="2870" y="399"/>
                          <a:pt x="3264" y="428"/>
                          <a:pt x="3321" y="203"/>
                        </a:cubicBezTo>
                        <a:cubicBezTo>
                          <a:pt x="3347" y="60"/>
                          <a:pt x="3031" y="1"/>
                          <a:pt x="2610" y="1"/>
                        </a:cubicBezTo>
                        <a:close/>
                      </a:path>
                    </a:pathLst>
                  </a:custGeom>
                  <a:solidFill>
                    <a:srgbClr val="FAB3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501" name="Google Shape;501;p42"/>
              <p:cNvSpPr/>
              <p:nvPr/>
            </p:nvSpPr>
            <p:spPr>
              <a:xfrm>
                <a:off x="5406871" y="856453"/>
                <a:ext cx="177000" cy="1770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42"/>
              <p:cNvSpPr/>
              <p:nvPr/>
            </p:nvSpPr>
            <p:spPr>
              <a:xfrm>
                <a:off x="5072700" y="1515325"/>
                <a:ext cx="99600" cy="996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42"/>
              <p:cNvSpPr/>
              <p:nvPr/>
            </p:nvSpPr>
            <p:spPr>
              <a:xfrm rot="5400000">
                <a:off x="5930100" y="1683825"/>
                <a:ext cx="172200" cy="149100"/>
              </a:xfrm>
              <a:prstGeom prst="triangl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4" name="Google Shape;504;p42"/>
            <p:cNvSpPr/>
            <p:nvPr/>
          </p:nvSpPr>
          <p:spPr>
            <a:xfrm>
              <a:off x="5678325" y="1315375"/>
              <a:ext cx="102000" cy="102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3"/>
          <p:cNvSpPr txBox="1">
            <a:spLocks noGrp="1"/>
          </p:cNvSpPr>
          <p:nvPr>
            <p:ph type="subTitle" idx="1"/>
          </p:nvPr>
        </p:nvSpPr>
        <p:spPr>
          <a:xfrm>
            <a:off x="1872550" y="1645920"/>
            <a:ext cx="2121900" cy="1924755"/>
          </a:xfrm>
          <a:prstGeom prst="rect">
            <a:avLst/>
          </a:prstGeom>
        </p:spPr>
        <p:txBody>
          <a:bodyPr spcFirstLastPara="1" wrap="square" lIns="137150" tIns="228600" rIns="137150" bIns="13715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Students will be able to choose the desired subject that they want to study.</a:t>
            </a:r>
            <a:endParaRPr dirty="0"/>
          </a:p>
        </p:txBody>
      </p:sp>
      <p:sp>
        <p:nvSpPr>
          <p:cNvPr id="510" name="Google Shape;510;p43"/>
          <p:cNvSpPr txBox="1">
            <a:spLocks noGrp="1"/>
          </p:cNvSpPr>
          <p:nvPr>
            <p:ph type="subTitle" idx="2"/>
          </p:nvPr>
        </p:nvSpPr>
        <p:spPr>
          <a:xfrm>
            <a:off x="5157600" y="2530891"/>
            <a:ext cx="2121900" cy="1862017"/>
          </a:xfrm>
          <a:prstGeom prst="rect">
            <a:avLst/>
          </a:prstGeom>
        </p:spPr>
        <p:txBody>
          <a:bodyPr spcFirstLastPara="1" wrap="square" lIns="137150" tIns="228600" rIns="137150" bIns="13715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Even disable students will be able to educate themsel</a:t>
            </a:r>
            <a:r>
              <a:rPr lang="en-GB" dirty="0"/>
              <a:t>f from  qualified tutors.</a:t>
            </a:r>
            <a:endParaRPr dirty="0"/>
          </a:p>
        </p:txBody>
      </p:sp>
      <p:sp>
        <p:nvSpPr>
          <p:cNvPr id="511" name="Google Shape;511;p43"/>
          <p:cNvSpPr txBox="1">
            <a:spLocks noGrp="1"/>
          </p:cNvSpPr>
          <p:nvPr>
            <p:ph type="title"/>
          </p:nvPr>
        </p:nvSpPr>
        <p:spPr>
          <a:xfrm>
            <a:off x="787200" y="750591"/>
            <a:ext cx="759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B0F0"/>
                </a:solidFill>
              </a:rPr>
              <a:t>EDUCATION  FOR  ALL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512" name="Google Shape;512;p43"/>
          <p:cNvSpPr txBox="1">
            <a:spLocks noGrp="1"/>
          </p:cNvSpPr>
          <p:nvPr>
            <p:ph type="title" idx="3"/>
          </p:nvPr>
        </p:nvSpPr>
        <p:spPr>
          <a:xfrm>
            <a:off x="2057050" y="1781175"/>
            <a:ext cx="1752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Normal</a:t>
            </a:r>
            <a:endParaRPr dirty="0"/>
          </a:p>
        </p:txBody>
      </p:sp>
      <p:sp>
        <p:nvSpPr>
          <p:cNvPr id="513" name="Google Shape;513;p43"/>
          <p:cNvSpPr txBox="1">
            <a:spLocks noGrp="1"/>
          </p:cNvSpPr>
          <p:nvPr>
            <p:ph type="title" idx="4"/>
          </p:nvPr>
        </p:nvSpPr>
        <p:spPr>
          <a:xfrm>
            <a:off x="5342100" y="2645334"/>
            <a:ext cx="1752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Disabled </a:t>
            </a:r>
            <a:endParaRPr dirty="0"/>
          </a:p>
        </p:txBody>
      </p:sp>
      <p:grpSp>
        <p:nvGrpSpPr>
          <p:cNvPr id="514" name="Google Shape;514;p43"/>
          <p:cNvGrpSpPr/>
          <p:nvPr/>
        </p:nvGrpSpPr>
        <p:grpSpPr>
          <a:xfrm>
            <a:off x="4428077" y="1700742"/>
            <a:ext cx="288044" cy="2544882"/>
            <a:chOff x="4428077" y="1700742"/>
            <a:chExt cx="288044" cy="2544882"/>
          </a:xfrm>
        </p:grpSpPr>
        <p:sp>
          <p:nvSpPr>
            <p:cNvPr id="515" name="Google Shape;515;p43"/>
            <p:cNvSpPr/>
            <p:nvPr/>
          </p:nvSpPr>
          <p:spPr>
            <a:xfrm>
              <a:off x="4428077" y="2002997"/>
              <a:ext cx="288043" cy="2119144"/>
            </a:xfrm>
            <a:custGeom>
              <a:avLst/>
              <a:gdLst/>
              <a:ahLst/>
              <a:cxnLst/>
              <a:rect l="l" t="t" r="r" b="b"/>
              <a:pathLst>
                <a:path w="5121" h="37672" extrusionOk="0">
                  <a:moveTo>
                    <a:pt x="4980" y="1"/>
                  </a:moveTo>
                  <a:lnTo>
                    <a:pt x="1" y="29"/>
                  </a:lnTo>
                  <a:lnTo>
                    <a:pt x="113" y="37671"/>
                  </a:lnTo>
                  <a:lnTo>
                    <a:pt x="5121" y="37671"/>
                  </a:lnTo>
                  <a:lnTo>
                    <a:pt x="49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43"/>
            <p:cNvSpPr/>
            <p:nvPr/>
          </p:nvSpPr>
          <p:spPr>
            <a:xfrm>
              <a:off x="4428077" y="1700742"/>
              <a:ext cx="280169" cy="303932"/>
            </a:xfrm>
            <a:custGeom>
              <a:avLst/>
              <a:gdLst/>
              <a:ahLst/>
              <a:cxnLst/>
              <a:rect l="l" t="t" r="r" b="b"/>
              <a:pathLst>
                <a:path w="4981" h="5403" extrusionOk="0">
                  <a:moveTo>
                    <a:pt x="2476" y="0"/>
                  </a:moveTo>
                  <a:lnTo>
                    <a:pt x="1632" y="1829"/>
                  </a:lnTo>
                  <a:lnTo>
                    <a:pt x="1" y="5402"/>
                  </a:lnTo>
                  <a:lnTo>
                    <a:pt x="4980" y="5402"/>
                  </a:lnTo>
                  <a:lnTo>
                    <a:pt x="3320" y="1829"/>
                  </a:lnTo>
                  <a:lnTo>
                    <a:pt x="2476" y="0"/>
                  </a:lnTo>
                  <a:close/>
                </a:path>
              </a:pathLst>
            </a:custGeom>
            <a:solidFill>
              <a:srgbClr val="FAB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3"/>
            <p:cNvSpPr/>
            <p:nvPr/>
          </p:nvSpPr>
          <p:spPr>
            <a:xfrm>
              <a:off x="4434433" y="3967057"/>
              <a:ext cx="281687" cy="155144"/>
            </a:xfrm>
            <a:custGeom>
              <a:avLst/>
              <a:gdLst/>
              <a:ahLst/>
              <a:cxnLst/>
              <a:rect l="l" t="t" r="r" b="b"/>
              <a:pathLst>
                <a:path w="5008" h="2758" extrusionOk="0">
                  <a:moveTo>
                    <a:pt x="5008" y="0"/>
                  </a:moveTo>
                  <a:lnTo>
                    <a:pt x="0" y="28"/>
                  </a:lnTo>
                  <a:lnTo>
                    <a:pt x="0" y="2757"/>
                  </a:lnTo>
                  <a:lnTo>
                    <a:pt x="5008" y="2757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3"/>
            <p:cNvSpPr/>
            <p:nvPr/>
          </p:nvSpPr>
          <p:spPr>
            <a:xfrm>
              <a:off x="4434433" y="4122150"/>
              <a:ext cx="281687" cy="123474"/>
            </a:xfrm>
            <a:custGeom>
              <a:avLst/>
              <a:gdLst/>
              <a:ahLst/>
              <a:cxnLst/>
              <a:rect l="l" t="t" r="r" b="b"/>
              <a:pathLst>
                <a:path w="5008" h="2195" extrusionOk="0">
                  <a:moveTo>
                    <a:pt x="0" y="0"/>
                  </a:moveTo>
                  <a:lnTo>
                    <a:pt x="28" y="1773"/>
                  </a:lnTo>
                  <a:cubicBezTo>
                    <a:pt x="28" y="1998"/>
                    <a:pt x="197" y="2195"/>
                    <a:pt x="450" y="2195"/>
                  </a:cubicBezTo>
                  <a:lnTo>
                    <a:pt x="4586" y="2167"/>
                  </a:lnTo>
                  <a:cubicBezTo>
                    <a:pt x="4839" y="2167"/>
                    <a:pt x="5008" y="1970"/>
                    <a:pt x="5008" y="1745"/>
                  </a:cubicBezTo>
                  <a:lnTo>
                    <a:pt x="50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3"/>
            <p:cNvSpPr/>
            <p:nvPr/>
          </p:nvSpPr>
          <p:spPr>
            <a:xfrm>
              <a:off x="4519877" y="1700742"/>
              <a:ext cx="95002" cy="102942"/>
            </a:xfrm>
            <a:custGeom>
              <a:avLst/>
              <a:gdLst/>
              <a:ahLst/>
              <a:cxnLst/>
              <a:rect l="l" t="t" r="r" b="b"/>
              <a:pathLst>
                <a:path w="1689" h="1830" extrusionOk="0">
                  <a:moveTo>
                    <a:pt x="844" y="0"/>
                  </a:moveTo>
                  <a:lnTo>
                    <a:pt x="0" y="1829"/>
                  </a:lnTo>
                  <a:lnTo>
                    <a:pt x="1688" y="1829"/>
                  </a:lnTo>
                  <a:lnTo>
                    <a:pt x="8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3"/>
            <p:cNvSpPr/>
            <p:nvPr/>
          </p:nvSpPr>
          <p:spPr>
            <a:xfrm>
              <a:off x="4434433" y="3857868"/>
              <a:ext cx="281687" cy="110817"/>
            </a:xfrm>
            <a:custGeom>
              <a:avLst/>
              <a:gdLst/>
              <a:ahLst/>
              <a:cxnLst/>
              <a:rect l="l" t="t" r="r" b="b"/>
              <a:pathLst>
                <a:path w="5008" h="1970" extrusionOk="0">
                  <a:moveTo>
                    <a:pt x="0" y="0"/>
                  </a:moveTo>
                  <a:lnTo>
                    <a:pt x="0" y="1969"/>
                  </a:lnTo>
                  <a:lnTo>
                    <a:pt x="5008" y="1941"/>
                  </a:lnTo>
                  <a:lnTo>
                    <a:pt x="49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3"/>
            <p:cNvSpPr/>
            <p:nvPr/>
          </p:nvSpPr>
          <p:spPr>
            <a:xfrm>
              <a:off x="4497715" y="2088334"/>
              <a:ext cx="47529" cy="1611240"/>
            </a:xfrm>
            <a:custGeom>
              <a:avLst/>
              <a:gdLst/>
              <a:ahLst/>
              <a:cxnLst/>
              <a:rect l="l" t="t" r="r" b="b"/>
              <a:pathLst>
                <a:path w="845" h="28643" extrusionOk="0">
                  <a:moveTo>
                    <a:pt x="346" y="0"/>
                  </a:moveTo>
                  <a:cubicBezTo>
                    <a:pt x="146" y="0"/>
                    <a:pt x="1" y="160"/>
                    <a:pt x="1" y="369"/>
                  </a:cubicBezTo>
                  <a:lnTo>
                    <a:pt x="85" y="28249"/>
                  </a:lnTo>
                  <a:cubicBezTo>
                    <a:pt x="85" y="28474"/>
                    <a:pt x="254" y="28643"/>
                    <a:pt x="479" y="28643"/>
                  </a:cubicBezTo>
                  <a:cubicBezTo>
                    <a:pt x="676" y="28643"/>
                    <a:pt x="845" y="28474"/>
                    <a:pt x="845" y="28249"/>
                  </a:cubicBezTo>
                  <a:lnTo>
                    <a:pt x="788" y="369"/>
                  </a:lnTo>
                  <a:cubicBezTo>
                    <a:pt x="762" y="185"/>
                    <a:pt x="613" y="0"/>
                    <a:pt x="432" y="0"/>
                  </a:cubicBezTo>
                  <a:cubicBezTo>
                    <a:pt x="420" y="0"/>
                    <a:pt x="407" y="1"/>
                    <a:pt x="394" y="3"/>
                  </a:cubicBezTo>
                  <a:cubicBezTo>
                    <a:pt x="378" y="1"/>
                    <a:pt x="362" y="0"/>
                    <a:pt x="3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3"/>
            <p:cNvSpPr/>
            <p:nvPr/>
          </p:nvSpPr>
          <p:spPr>
            <a:xfrm>
              <a:off x="4606897" y="2086872"/>
              <a:ext cx="49104" cy="1612703"/>
            </a:xfrm>
            <a:custGeom>
              <a:avLst/>
              <a:gdLst/>
              <a:ahLst/>
              <a:cxnLst/>
              <a:rect l="l" t="t" r="r" b="b"/>
              <a:pathLst>
                <a:path w="873" h="28669" extrusionOk="0">
                  <a:moveTo>
                    <a:pt x="395" y="1"/>
                  </a:moveTo>
                  <a:cubicBezTo>
                    <a:pt x="198" y="1"/>
                    <a:pt x="1" y="198"/>
                    <a:pt x="29" y="395"/>
                  </a:cubicBezTo>
                  <a:lnTo>
                    <a:pt x="113" y="28275"/>
                  </a:lnTo>
                  <a:cubicBezTo>
                    <a:pt x="113" y="28500"/>
                    <a:pt x="282" y="28669"/>
                    <a:pt x="479" y="28669"/>
                  </a:cubicBezTo>
                  <a:cubicBezTo>
                    <a:pt x="704" y="28669"/>
                    <a:pt x="873" y="28500"/>
                    <a:pt x="873" y="28275"/>
                  </a:cubicBezTo>
                  <a:lnTo>
                    <a:pt x="789" y="395"/>
                  </a:lnTo>
                  <a:cubicBezTo>
                    <a:pt x="789" y="170"/>
                    <a:pt x="620" y="1"/>
                    <a:pt x="395" y="1"/>
                  </a:cubicBezTo>
                  <a:close/>
                </a:path>
              </a:pathLst>
            </a:custGeom>
            <a:solidFill>
              <a:srgbClr val="885B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3" name="Google Shape;523;p43"/>
          <p:cNvSpPr/>
          <p:nvPr/>
        </p:nvSpPr>
        <p:spPr>
          <a:xfrm>
            <a:off x="1872550" y="3741325"/>
            <a:ext cx="2121900" cy="504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43"/>
          <p:cNvSpPr/>
          <p:nvPr/>
        </p:nvSpPr>
        <p:spPr>
          <a:xfrm>
            <a:off x="5157600" y="1815375"/>
            <a:ext cx="2121900" cy="504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5" name="Google Shape;525;p43"/>
          <p:cNvGrpSpPr/>
          <p:nvPr/>
        </p:nvGrpSpPr>
        <p:grpSpPr>
          <a:xfrm>
            <a:off x="787200" y="855775"/>
            <a:ext cx="588252" cy="646202"/>
            <a:chOff x="787200" y="855775"/>
            <a:chExt cx="588252" cy="646202"/>
          </a:xfrm>
        </p:grpSpPr>
        <p:sp>
          <p:nvSpPr>
            <p:cNvPr id="526" name="Google Shape;526;p43"/>
            <p:cNvSpPr/>
            <p:nvPr/>
          </p:nvSpPr>
          <p:spPr>
            <a:xfrm>
              <a:off x="787200" y="855775"/>
              <a:ext cx="365400" cy="365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3"/>
            <p:cNvSpPr/>
            <p:nvPr/>
          </p:nvSpPr>
          <p:spPr>
            <a:xfrm>
              <a:off x="1152552" y="1279077"/>
              <a:ext cx="222900" cy="222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43"/>
          <p:cNvGrpSpPr/>
          <p:nvPr/>
        </p:nvGrpSpPr>
        <p:grpSpPr>
          <a:xfrm>
            <a:off x="7603332" y="1052250"/>
            <a:ext cx="685856" cy="504342"/>
            <a:chOff x="7603332" y="1052250"/>
            <a:chExt cx="685856" cy="504342"/>
          </a:xfrm>
        </p:grpSpPr>
        <p:sp>
          <p:nvSpPr>
            <p:cNvPr id="529" name="Google Shape;529;p43"/>
            <p:cNvSpPr/>
            <p:nvPr/>
          </p:nvSpPr>
          <p:spPr>
            <a:xfrm>
              <a:off x="7603332" y="1185192"/>
              <a:ext cx="371400" cy="371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3"/>
            <p:cNvSpPr/>
            <p:nvPr/>
          </p:nvSpPr>
          <p:spPr>
            <a:xfrm>
              <a:off x="8062687" y="1052250"/>
              <a:ext cx="226500" cy="226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1" name="Google Shape;531;p43"/>
          <p:cNvSpPr/>
          <p:nvPr/>
        </p:nvSpPr>
        <p:spPr>
          <a:xfrm>
            <a:off x="848250" y="3871825"/>
            <a:ext cx="243300" cy="243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43"/>
          <p:cNvSpPr/>
          <p:nvPr/>
        </p:nvSpPr>
        <p:spPr>
          <a:xfrm>
            <a:off x="7759639" y="3414982"/>
            <a:ext cx="294000" cy="294000"/>
          </a:xfrm>
          <a:prstGeom prst="diamond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7" name="Google Shape;537;p44"/>
          <p:cNvGrpSpPr/>
          <p:nvPr/>
        </p:nvGrpSpPr>
        <p:grpSpPr>
          <a:xfrm>
            <a:off x="-12925" y="1986900"/>
            <a:ext cx="9196500" cy="1169100"/>
            <a:chOff x="-12925" y="1986900"/>
            <a:chExt cx="9196500" cy="1169100"/>
          </a:xfrm>
        </p:grpSpPr>
        <p:sp>
          <p:nvSpPr>
            <p:cNvPr id="538" name="Google Shape;538;p44"/>
            <p:cNvSpPr/>
            <p:nvPr/>
          </p:nvSpPr>
          <p:spPr>
            <a:xfrm>
              <a:off x="6545325" y="1986900"/>
              <a:ext cx="1169100" cy="1169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4"/>
            <p:cNvSpPr/>
            <p:nvPr/>
          </p:nvSpPr>
          <p:spPr>
            <a:xfrm>
              <a:off x="3987450" y="1986900"/>
              <a:ext cx="1169100" cy="1169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4"/>
            <p:cNvSpPr/>
            <p:nvPr/>
          </p:nvSpPr>
          <p:spPr>
            <a:xfrm>
              <a:off x="1428500" y="1986900"/>
              <a:ext cx="1169100" cy="1169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4"/>
            <p:cNvSpPr/>
            <p:nvPr/>
          </p:nvSpPr>
          <p:spPr>
            <a:xfrm>
              <a:off x="-12925" y="2243700"/>
              <a:ext cx="9196500" cy="656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2" name="Google Shape;542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00B0F0"/>
                </a:solidFill>
              </a:rPr>
              <a:t>Our Process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543" name="Google Shape;543;p44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Search</a:t>
            </a:r>
            <a:endParaRPr dirty="0"/>
          </a:p>
        </p:txBody>
      </p:sp>
      <p:sp>
        <p:nvSpPr>
          <p:cNvPr id="544" name="Google Shape;544;p4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Find a tutor in your </a:t>
            </a:r>
          </a:p>
          <a:p>
            <a:r>
              <a:rPr lang="en-US" b="1" dirty="0"/>
              <a:t>preferred category.</a:t>
            </a:r>
          </a:p>
        </p:txBody>
      </p:sp>
      <p:sp>
        <p:nvSpPr>
          <p:cNvPr id="545" name="Google Shape;545;p44"/>
          <p:cNvSpPr txBox="1">
            <a:spLocks noGrp="1"/>
          </p:cNvSpPr>
          <p:nvPr>
            <p:ph type="title" idx="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Select</a:t>
            </a:r>
            <a:endParaRPr dirty="0"/>
          </a:p>
        </p:txBody>
      </p:sp>
      <p:sp>
        <p:nvSpPr>
          <p:cNvPr id="546" name="Google Shape;546;p44"/>
          <p:cNvSpPr txBox="1">
            <a:spLocks noGrp="1"/>
          </p:cNvSpPr>
          <p:nvPr>
            <p:ph type="subTitle" idx="4"/>
          </p:nvPr>
        </p:nvSpPr>
        <p:spPr>
          <a:xfrm>
            <a:off x="3411597" y="3540634"/>
            <a:ext cx="2320800" cy="6761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br>
              <a:rPr lang="en-US" dirty="0"/>
            </a:br>
            <a:r>
              <a:rPr lang="en-US" b="1" dirty="0"/>
              <a:t>Choose an online lesson or meeting according to your preference</a:t>
            </a:r>
            <a:endParaRPr dirty="0"/>
          </a:p>
        </p:txBody>
      </p:sp>
      <p:sp>
        <p:nvSpPr>
          <p:cNvPr id="547" name="Google Shape;547;p44"/>
          <p:cNvSpPr txBox="1">
            <a:spLocks noGrp="1"/>
          </p:cNvSpPr>
          <p:nvPr>
            <p:ph type="title" idx="5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Learn</a:t>
            </a:r>
            <a:endParaRPr dirty="0"/>
          </a:p>
        </p:txBody>
      </p:sp>
      <p:sp>
        <p:nvSpPr>
          <p:cNvPr id="548" name="Google Shape;548;p44"/>
          <p:cNvSpPr txBox="1">
            <a:spLocks noGrp="1"/>
          </p:cNvSpPr>
          <p:nvPr>
            <p:ph type="subTitle" idx="6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Get knowledge together with the tutor.</a:t>
            </a:r>
          </a:p>
        </p:txBody>
      </p:sp>
      <p:grpSp>
        <p:nvGrpSpPr>
          <p:cNvPr id="558" name="Google Shape;558;p44"/>
          <p:cNvGrpSpPr/>
          <p:nvPr/>
        </p:nvGrpSpPr>
        <p:grpSpPr>
          <a:xfrm>
            <a:off x="7825157" y="892675"/>
            <a:ext cx="603880" cy="636159"/>
            <a:chOff x="7810818" y="946779"/>
            <a:chExt cx="543497" cy="572497"/>
          </a:xfrm>
        </p:grpSpPr>
        <p:sp>
          <p:nvSpPr>
            <p:cNvPr id="559" name="Google Shape;559;p44"/>
            <p:cNvSpPr/>
            <p:nvPr/>
          </p:nvSpPr>
          <p:spPr>
            <a:xfrm>
              <a:off x="7991393" y="1365676"/>
              <a:ext cx="153600" cy="1536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60" name="Google Shape;560;p44"/>
            <p:cNvSpPr/>
            <p:nvPr/>
          </p:nvSpPr>
          <p:spPr>
            <a:xfrm>
              <a:off x="7810818" y="1190542"/>
              <a:ext cx="127200" cy="12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61" name="Google Shape;561;p44"/>
            <p:cNvSpPr/>
            <p:nvPr/>
          </p:nvSpPr>
          <p:spPr>
            <a:xfrm>
              <a:off x="8044115" y="946779"/>
              <a:ext cx="310200" cy="310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44"/>
          <p:cNvGrpSpPr/>
          <p:nvPr/>
        </p:nvGrpSpPr>
        <p:grpSpPr>
          <a:xfrm>
            <a:off x="686876" y="780156"/>
            <a:ext cx="734370" cy="925944"/>
            <a:chOff x="686876" y="780156"/>
            <a:chExt cx="734370" cy="925944"/>
          </a:xfrm>
        </p:grpSpPr>
        <p:grpSp>
          <p:nvGrpSpPr>
            <p:cNvPr id="563" name="Google Shape;563;p44"/>
            <p:cNvGrpSpPr/>
            <p:nvPr/>
          </p:nvGrpSpPr>
          <p:grpSpPr>
            <a:xfrm rot="-1594518">
              <a:off x="851849" y="826615"/>
              <a:ext cx="404424" cy="833028"/>
              <a:chOff x="710250" y="687775"/>
              <a:chExt cx="404400" cy="832978"/>
            </a:xfrm>
          </p:grpSpPr>
          <p:sp>
            <p:nvSpPr>
              <p:cNvPr id="564" name="Google Shape;564;p44"/>
              <p:cNvSpPr/>
              <p:nvPr/>
            </p:nvSpPr>
            <p:spPr>
              <a:xfrm>
                <a:off x="710250" y="687775"/>
                <a:ext cx="404400" cy="4044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4"/>
                  </a:solidFill>
                </a:endParaRPr>
              </a:p>
            </p:txBody>
          </p:sp>
          <p:sp>
            <p:nvSpPr>
              <p:cNvPr id="565" name="Google Shape;565;p44"/>
              <p:cNvSpPr/>
              <p:nvPr/>
            </p:nvSpPr>
            <p:spPr>
              <a:xfrm>
                <a:off x="713711" y="1274153"/>
                <a:ext cx="246600" cy="246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4"/>
                  </a:solidFill>
                </a:endParaRPr>
              </a:p>
            </p:txBody>
          </p:sp>
        </p:grpSp>
        <p:sp>
          <p:nvSpPr>
            <p:cNvPr id="566" name="Google Shape;566;p44"/>
            <p:cNvSpPr/>
            <p:nvPr/>
          </p:nvSpPr>
          <p:spPr>
            <a:xfrm rot="5400000">
              <a:off x="1231763" y="1175634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6998;p78">
            <a:extLst>
              <a:ext uri="{FF2B5EF4-FFF2-40B4-BE49-F238E27FC236}">
                <a16:creationId xmlns:a16="http://schemas.microsoft.com/office/drawing/2014/main" id="{E7BA30D7-D63D-421A-AC64-D0C3E261B1C3}"/>
              </a:ext>
            </a:extLst>
          </p:cNvPr>
          <p:cNvGrpSpPr/>
          <p:nvPr/>
        </p:nvGrpSpPr>
        <p:grpSpPr>
          <a:xfrm>
            <a:off x="1784141" y="2232065"/>
            <a:ext cx="518778" cy="632409"/>
            <a:chOff x="3907325" y="2620775"/>
            <a:chExt cx="395250" cy="481825"/>
          </a:xfrm>
          <a:solidFill>
            <a:srgbClr val="7030A0"/>
          </a:solidFill>
        </p:grpSpPr>
        <p:sp>
          <p:nvSpPr>
            <p:cNvPr id="33" name="Google Shape;6999;p78">
              <a:extLst>
                <a:ext uri="{FF2B5EF4-FFF2-40B4-BE49-F238E27FC236}">
                  <a16:creationId xmlns:a16="http://schemas.microsoft.com/office/drawing/2014/main" id="{70F82E45-E538-4C30-B684-F870D6BE7030}"/>
                </a:ext>
              </a:extLst>
            </p:cNvPr>
            <p:cNvSpPr/>
            <p:nvPr/>
          </p:nvSpPr>
          <p:spPr>
            <a:xfrm>
              <a:off x="3907325" y="3016975"/>
              <a:ext cx="74550" cy="56475"/>
            </a:xfrm>
            <a:custGeom>
              <a:avLst/>
              <a:gdLst/>
              <a:ahLst/>
              <a:cxnLst/>
              <a:rect l="l" t="t" r="r" b="b"/>
              <a:pathLst>
                <a:path w="2982" h="2259" extrusionOk="0">
                  <a:moveTo>
                    <a:pt x="1" y="0"/>
                  </a:moveTo>
                  <a:lnTo>
                    <a:pt x="1" y="563"/>
                  </a:lnTo>
                  <a:cubicBezTo>
                    <a:pt x="1" y="1500"/>
                    <a:pt x="756" y="2256"/>
                    <a:pt x="1693" y="2259"/>
                  </a:cubicBezTo>
                  <a:lnTo>
                    <a:pt x="2982" y="2259"/>
                  </a:lnTo>
                  <a:cubicBezTo>
                    <a:pt x="2711" y="1527"/>
                    <a:pt x="2515" y="768"/>
                    <a:pt x="24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" name="Google Shape;7000;p78">
              <a:extLst>
                <a:ext uri="{FF2B5EF4-FFF2-40B4-BE49-F238E27FC236}">
                  <a16:creationId xmlns:a16="http://schemas.microsoft.com/office/drawing/2014/main" id="{D36C4E8B-3100-4C52-B4FC-D1FBBF1AB21F}"/>
                </a:ext>
              </a:extLst>
            </p:cNvPr>
            <p:cNvSpPr/>
            <p:nvPr/>
          </p:nvSpPr>
          <p:spPr>
            <a:xfrm>
              <a:off x="3907325" y="2705450"/>
              <a:ext cx="282325" cy="283325"/>
            </a:xfrm>
            <a:custGeom>
              <a:avLst/>
              <a:gdLst/>
              <a:ahLst/>
              <a:cxnLst/>
              <a:rect l="l" t="t" r="r" b="b"/>
              <a:pathLst>
                <a:path w="11293" h="11333" extrusionOk="0">
                  <a:moveTo>
                    <a:pt x="1" y="1"/>
                  </a:moveTo>
                  <a:lnTo>
                    <a:pt x="1" y="11332"/>
                  </a:lnTo>
                  <a:lnTo>
                    <a:pt x="2283" y="11332"/>
                  </a:lnTo>
                  <a:cubicBezTo>
                    <a:pt x="2274" y="11142"/>
                    <a:pt x="2259" y="10956"/>
                    <a:pt x="2259" y="10766"/>
                  </a:cubicBezTo>
                  <a:lnTo>
                    <a:pt x="2259" y="9637"/>
                  </a:lnTo>
                  <a:cubicBezTo>
                    <a:pt x="2259" y="8396"/>
                    <a:pt x="2834" y="7249"/>
                    <a:pt x="3834" y="6490"/>
                  </a:cubicBezTo>
                  <a:lnTo>
                    <a:pt x="4517" y="5975"/>
                  </a:lnTo>
                  <a:lnTo>
                    <a:pt x="4517" y="3145"/>
                  </a:lnTo>
                  <a:cubicBezTo>
                    <a:pt x="4517" y="2051"/>
                    <a:pt x="5400" y="1169"/>
                    <a:pt x="6493" y="1169"/>
                  </a:cubicBezTo>
                  <a:cubicBezTo>
                    <a:pt x="7583" y="1169"/>
                    <a:pt x="8468" y="2051"/>
                    <a:pt x="8468" y="3145"/>
                  </a:cubicBezTo>
                  <a:lnTo>
                    <a:pt x="8468" y="3617"/>
                  </a:lnTo>
                  <a:cubicBezTo>
                    <a:pt x="8743" y="3487"/>
                    <a:pt x="9031" y="3426"/>
                    <a:pt x="9314" y="3426"/>
                  </a:cubicBezTo>
                  <a:cubicBezTo>
                    <a:pt x="10141" y="3426"/>
                    <a:pt x="10923" y="3949"/>
                    <a:pt x="11196" y="4795"/>
                  </a:cubicBezTo>
                  <a:cubicBezTo>
                    <a:pt x="11226" y="4780"/>
                    <a:pt x="11260" y="4771"/>
                    <a:pt x="11293" y="4759"/>
                  </a:cubicBezTo>
                  <a:lnTo>
                    <a:pt x="1129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5" name="Google Shape;7001;p78">
              <a:extLst>
                <a:ext uri="{FF2B5EF4-FFF2-40B4-BE49-F238E27FC236}">
                  <a16:creationId xmlns:a16="http://schemas.microsoft.com/office/drawing/2014/main" id="{FE1B895B-5D27-42A7-810F-1EF8467C69D9}"/>
                </a:ext>
              </a:extLst>
            </p:cNvPr>
            <p:cNvSpPr/>
            <p:nvPr/>
          </p:nvSpPr>
          <p:spPr>
            <a:xfrm>
              <a:off x="3907325" y="2620775"/>
              <a:ext cx="282325" cy="56475"/>
            </a:xfrm>
            <a:custGeom>
              <a:avLst/>
              <a:gdLst/>
              <a:ahLst/>
              <a:cxnLst/>
              <a:rect l="l" t="t" r="r" b="b"/>
              <a:pathLst>
                <a:path w="11293" h="2259" extrusionOk="0">
                  <a:moveTo>
                    <a:pt x="1693" y="0"/>
                  </a:moveTo>
                  <a:cubicBezTo>
                    <a:pt x="756" y="0"/>
                    <a:pt x="1" y="759"/>
                    <a:pt x="1" y="1695"/>
                  </a:cubicBezTo>
                  <a:lnTo>
                    <a:pt x="1" y="2259"/>
                  </a:lnTo>
                  <a:lnTo>
                    <a:pt x="11293" y="2259"/>
                  </a:lnTo>
                  <a:lnTo>
                    <a:pt x="11293" y="1695"/>
                  </a:lnTo>
                  <a:cubicBezTo>
                    <a:pt x="11290" y="759"/>
                    <a:pt x="10534" y="0"/>
                    <a:pt x="959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6" name="Google Shape;7002;p78">
              <a:extLst>
                <a:ext uri="{FF2B5EF4-FFF2-40B4-BE49-F238E27FC236}">
                  <a16:creationId xmlns:a16="http://schemas.microsoft.com/office/drawing/2014/main" id="{3838714E-EE0E-4DA8-A8FF-A24674CCF5BE}"/>
                </a:ext>
              </a:extLst>
            </p:cNvPr>
            <p:cNvSpPr/>
            <p:nvPr/>
          </p:nvSpPr>
          <p:spPr>
            <a:xfrm>
              <a:off x="3992025" y="2762900"/>
              <a:ext cx="310550" cy="339700"/>
            </a:xfrm>
            <a:custGeom>
              <a:avLst/>
              <a:gdLst/>
              <a:ahLst/>
              <a:cxnLst/>
              <a:rect l="l" t="t" r="r" b="b"/>
              <a:pathLst>
                <a:path w="12422" h="13588" extrusionOk="0">
                  <a:moveTo>
                    <a:pt x="3105" y="0"/>
                  </a:moveTo>
                  <a:cubicBezTo>
                    <a:pt x="2635" y="0"/>
                    <a:pt x="2259" y="377"/>
                    <a:pt x="2259" y="847"/>
                  </a:cubicBezTo>
                  <a:lnTo>
                    <a:pt x="2259" y="8468"/>
                  </a:lnTo>
                  <a:cubicBezTo>
                    <a:pt x="2259" y="8781"/>
                    <a:pt x="2006" y="9031"/>
                    <a:pt x="1693" y="9031"/>
                  </a:cubicBezTo>
                  <a:cubicBezTo>
                    <a:pt x="1379" y="9031"/>
                    <a:pt x="1129" y="8781"/>
                    <a:pt x="1129" y="8468"/>
                  </a:cubicBezTo>
                  <a:lnTo>
                    <a:pt x="1129" y="5095"/>
                  </a:lnTo>
                  <a:cubicBezTo>
                    <a:pt x="419" y="5622"/>
                    <a:pt x="0" y="6453"/>
                    <a:pt x="0" y="7339"/>
                  </a:cubicBezTo>
                  <a:lnTo>
                    <a:pt x="0" y="8468"/>
                  </a:lnTo>
                  <a:cubicBezTo>
                    <a:pt x="0" y="10052"/>
                    <a:pt x="368" y="11615"/>
                    <a:pt x="1069" y="13036"/>
                  </a:cubicBezTo>
                  <a:cubicBezTo>
                    <a:pt x="1223" y="13346"/>
                    <a:pt x="1322" y="13587"/>
                    <a:pt x="1693" y="13587"/>
                  </a:cubicBezTo>
                  <a:lnTo>
                    <a:pt x="10726" y="13587"/>
                  </a:lnTo>
                  <a:cubicBezTo>
                    <a:pt x="11097" y="13587"/>
                    <a:pt x="11196" y="13346"/>
                    <a:pt x="11350" y="13036"/>
                  </a:cubicBezTo>
                  <a:cubicBezTo>
                    <a:pt x="12051" y="11615"/>
                    <a:pt x="12419" y="10052"/>
                    <a:pt x="12422" y="8468"/>
                  </a:cubicBezTo>
                  <a:lnTo>
                    <a:pt x="12422" y="5363"/>
                  </a:lnTo>
                  <a:cubicBezTo>
                    <a:pt x="12422" y="4894"/>
                    <a:pt x="12042" y="4517"/>
                    <a:pt x="11572" y="4517"/>
                  </a:cubicBezTo>
                  <a:cubicBezTo>
                    <a:pt x="11106" y="4517"/>
                    <a:pt x="10726" y="4894"/>
                    <a:pt x="10726" y="5363"/>
                  </a:cubicBezTo>
                  <a:lnTo>
                    <a:pt x="10726" y="7339"/>
                  </a:lnTo>
                  <a:cubicBezTo>
                    <a:pt x="10726" y="7652"/>
                    <a:pt x="10473" y="7902"/>
                    <a:pt x="10163" y="7902"/>
                  </a:cubicBezTo>
                  <a:cubicBezTo>
                    <a:pt x="9850" y="7902"/>
                    <a:pt x="9597" y="7652"/>
                    <a:pt x="9597" y="7339"/>
                  </a:cubicBezTo>
                  <a:lnTo>
                    <a:pt x="9597" y="6297"/>
                  </a:lnTo>
                  <a:lnTo>
                    <a:pt x="9597" y="4234"/>
                  </a:lnTo>
                  <a:cubicBezTo>
                    <a:pt x="9597" y="3764"/>
                    <a:pt x="9218" y="3388"/>
                    <a:pt x="8751" y="3388"/>
                  </a:cubicBezTo>
                  <a:cubicBezTo>
                    <a:pt x="8281" y="3388"/>
                    <a:pt x="7905" y="3764"/>
                    <a:pt x="7905" y="4234"/>
                  </a:cubicBezTo>
                  <a:lnTo>
                    <a:pt x="7905" y="6210"/>
                  </a:lnTo>
                  <a:cubicBezTo>
                    <a:pt x="7905" y="6523"/>
                    <a:pt x="7652" y="6773"/>
                    <a:pt x="7339" y="6773"/>
                  </a:cubicBezTo>
                  <a:cubicBezTo>
                    <a:pt x="7025" y="6773"/>
                    <a:pt x="6776" y="6523"/>
                    <a:pt x="6776" y="6210"/>
                  </a:cubicBezTo>
                  <a:lnTo>
                    <a:pt x="6776" y="3105"/>
                  </a:lnTo>
                  <a:cubicBezTo>
                    <a:pt x="6776" y="2635"/>
                    <a:pt x="6396" y="2259"/>
                    <a:pt x="5926" y="2259"/>
                  </a:cubicBezTo>
                  <a:cubicBezTo>
                    <a:pt x="5460" y="2259"/>
                    <a:pt x="5080" y="2635"/>
                    <a:pt x="5080" y="3105"/>
                  </a:cubicBezTo>
                  <a:lnTo>
                    <a:pt x="5080" y="6210"/>
                  </a:lnTo>
                  <a:cubicBezTo>
                    <a:pt x="5080" y="6523"/>
                    <a:pt x="4827" y="6773"/>
                    <a:pt x="4517" y="6773"/>
                  </a:cubicBezTo>
                  <a:cubicBezTo>
                    <a:pt x="4204" y="6773"/>
                    <a:pt x="3951" y="6523"/>
                    <a:pt x="3951" y="6210"/>
                  </a:cubicBezTo>
                  <a:lnTo>
                    <a:pt x="3951" y="847"/>
                  </a:lnTo>
                  <a:cubicBezTo>
                    <a:pt x="3951" y="377"/>
                    <a:pt x="3572" y="0"/>
                    <a:pt x="310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7" name="Google Shape;7136;p78">
            <a:extLst>
              <a:ext uri="{FF2B5EF4-FFF2-40B4-BE49-F238E27FC236}">
                <a16:creationId xmlns:a16="http://schemas.microsoft.com/office/drawing/2014/main" id="{DCFFAE87-F20B-40CE-8A77-0FF1DE8C4FF2}"/>
              </a:ext>
            </a:extLst>
          </p:cNvPr>
          <p:cNvGrpSpPr/>
          <p:nvPr/>
        </p:nvGrpSpPr>
        <p:grpSpPr>
          <a:xfrm>
            <a:off x="4204679" y="2325532"/>
            <a:ext cx="451420" cy="456884"/>
            <a:chOff x="3330525" y="4399275"/>
            <a:chExt cx="390650" cy="481850"/>
          </a:xfrm>
          <a:solidFill>
            <a:srgbClr val="7030A0"/>
          </a:solidFill>
        </p:grpSpPr>
        <p:sp>
          <p:nvSpPr>
            <p:cNvPr id="38" name="Google Shape;7137;p78">
              <a:extLst>
                <a:ext uri="{FF2B5EF4-FFF2-40B4-BE49-F238E27FC236}">
                  <a16:creationId xmlns:a16="http://schemas.microsoft.com/office/drawing/2014/main" id="{E34617DB-2EB7-4E6B-A3FB-8E0E50CDB26C}"/>
                </a:ext>
              </a:extLst>
            </p:cNvPr>
            <p:cNvSpPr/>
            <p:nvPr/>
          </p:nvSpPr>
          <p:spPr>
            <a:xfrm>
              <a:off x="3543950" y="4648550"/>
              <a:ext cx="78450" cy="95775"/>
            </a:xfrm>
            <a:custGeom>
              <a:avLst/>
              <a:gdLst/>
              <a:ahLst/>
              <a:cxnLst/>
              <a:rect l="l" t="t" r="r" b="b"/>
              <a:pathLst>
                <a:path w="3138" h="3831" extrusionOk="0">
                  <a:moveTo>
                    <a:pt x="2677" y="0"/>
                  </a:moveTo>
                  <a:cubicBezTo>
                    <a:pt x="2298" y="356"/>
                    <a:pt x="1861" y="648"/>
                    <a:pt x="1388" y="858"/>
                  </a:cubicBezTo>
                  <a:lnTo>
                    <a:pt x="0" y="2948"/>
                  </a:lnTo>
                  <a:lnTo>
                    <a:pt x="880" y="3831"/>
                  </a:lnTo>
                  <a:lnTo>
                    <a:pt x="3138" y="443"/>
                  </a:lnTo>
                  <a:lnTo>
                    <a:pt x="267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" name="Google Shape;7138;p78">
              <a:extLst>
                <a:ext uri="{FF2B5EF4-FFF2-40B4-BE49-F238E27FC236}">
                  <a16:creationId xmlns:a16="http://schemas.microsoft.com/office/drawing/2014/main" id="{CC9AB593-E7D8-450A-8921-00CE9CE1C4CC}"/>
                </a:ext>
              </a:extLst>
            </p:cNvPr>
            <p:cNvSpPr/>
            <p:nvPr/>
          </p:nvSpPr>
          <p:spPr>
            <a:xfrm>
              <a:off x="3427250" y="4456050"/>
              <a:ext cx="197650" cy="197175"/>
            </a:xfrm>
            <a:custGeom>
              <a:avLst/>
              <a:gdLst/>
              <a:ahLst/>
              <a:cxnLst/>
              <a:rect l="l" t="t" r="r" b="b"/>
              <a:pathLst>
                <a:path w="7906" h="7887" extrusionOk="0">
                  <a:moveTo>
                    <a:pt x="7520" y="0"/>
                  </a:moveTo>
                  <a:cubicBezTo>
                    <a:pt x="6863" y="1374"/>
                    <a:pt x="5475" y="2247"/>
                    <a:pt x="3952" y="2247"/>
                  </a:cubicBezTo>
                  <a:lnTo>
                    <a:pt x="1" y="2247"/>
                  </a:lnTo>
                  <a:lnTo>
                    <a:pt x="1" y="3942"/>
                  </a:lnTo>
                  <a:cubicBezTo>
                    <a:pt x="1" y="5698"/>
                    <a:pt x="1154" y="7137"/>
                    <a:pt x="2587" y="7643"/>
                  </a:cubicBezTo>
                  <a:lnTo>
                    <a:pt x="2597" y="7643"/>
                  </a:lnTo>
                  <a:cubicBezTo>
                    <a:pt x="3006" y="7806"/>
                    <a:pt x="3480" y="7887"/>
                    <a:pt x="3953" y="7887"/>
                  </a:cubicBezTo>
                  <a:cubicBezTo>
                    <a:pt x="4426" y="7887"/>
                    <a:pt x="4899" y="7806"/>
                    <a:pt x="5307" y="7643"/>
                  </a:cubicBezTo>
                  <a:lnTo>
                    <a:pt x="5319" y="7643"/>
                  </a:lnTo>
                  <a:cubicBezTo>
                    <a:pt x="6451" y="7306"/>
                    <a:pt x="7905" y="5848"/>
                    <a:pt x="7905" y="3942"/>
                  </a:cubicBezTo>
                  <a:lnTo>
                    <a:pt x="7905" y="1684"/>
                  </a:lnTo>
                  <a:cubicBezTo>
                    <a:pt x="7905" y="1100"/>
                    <a:pt x="7776" y="524"/>
                    <a:pt x="75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" name="Google Shape;7139;p78">
              <a:extLst>
                <a:ext uri="{FF2B5EF4-FFF2-40B4-BE49-F238E27FC236}">
                  <a16:creationId xmlns:a16="http://schemas.microsoft.com/office/drawing/2014/main" id="{2107121A-DF83-44C6-B4C8-C562D2B05EF7}"/>
                </a:ext>
              </a:extLst>
            </p:cNvPr>
            <p:cNvSpPr/>
            <p:nvPr/>
          </p:nvSpPr>
          <p:spPr>
            <a:xfrm>
              <a:off x="3428150" y="4399275"/>
              <a:ext cx="166925" cy="84725"/>
            </a:xfrm>
            <a:custGeom>
              <a:avLst/>
              <a:gdLst/>
              <a:ahLst/>
              <a:cxnLst/>
              <a:rect l="l" t="t" r="r" b="b"/>
              <a:pathLst>
                <a:path w="6677" h="3389" extrusionOk="0">
                  <a:moveTo>
                    <a:pt x="3921" y="1"/>
                  </a:moveTo>
                  <a:cubicBezTo>
                    <a:pt x="3917" y="1"/>
                    <a:pt x="3913" y="1"/>
                    <a:pt x="3910" y="1"/>
                  </a:cubicBezTo>
                  <a:cubicBezTo>
                    <a:pt x="1946" y="4"/>
                    <a:pt x="284" y="1446"/>
                    <a:pt x="1" y="3389"/>
                  </a:cubicBezTo>
                  <a:lnTo>
                    <a:pt x="3910" y="3389"/>
                  </a:lnTo>
                  <a:cubicBezTo>
                    <a:pt x="5247" y="3389"/>
                    <a:pt x="6403" y="2452"/>
                    <a:pt x="6677" y="1142"/>
                  </a:cubicBezTo>
                  <a:cubicBezTo>
                    <a:pt x="5945" y="410"/>
                    <a:pt x="4953" y="1"/>
                    <a:pt x="39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" name="Google Shape;7140;p78">
              <a:extLst>
                <a:ext uri="{FF2B5EF4-FFF2-40B4-BE49-F238E27FC236}">
                  <a16:creationId xmlns:a16="http://schemas.microsoft.com/office/drawing/2014/main" id="{6E1D223C-8EED-4D5A-8147-D20F84993EE3}"/>
                </a:ext>
              </a:extLst>
            </p:cNvPr>
            <p:cNvSpPr/>
            <p:nvPr/>
          </p:nvSpPr>
          <p:spPr>
            <a:xfrm>
              <a:off x="3330525" y="4674000"/>
              <a:ext cx="181225" cy="207125"/>
            </a:xfrm>
            <a:custGeom>
              <a:avLst/>
              <a:gdLst/>
              <a:ahLst/>
              <a:cxnLst/>
              <a:rect l="l" t="t" r="r" b="b"/>
              <a:pathLst>
                <a:path w="7249" h="8285" extrusionOk="0">
                  <a:moveTo>
                    <a:pt x="2972" y="0"/>
                  </a:moveTo>
                  <a:lnTo>
                    <a:pt x="1455" y="440"/>
                  </a:lnTo>
                  <a:cubicBezTo>
                    <a:pt x="542" y="744"/>
                    <a:pt x="0" y="1716"/>
                    <a:pt x="235" y="2620"/>
                  </a:cubicBezTo>
                  <a:lnTo>
                    <a:pt x="1229" y="7832"/>
                  </a:lnTo>
                  <a:cubicBezTo>
                    <a:pt x="1289" y="8091"/>
                    <a:pt x="1518" y="8278"/>
                    <a:pt x="1783" y="8284"/>
                  </a:cubicBezTo>
                  <a:cubicBezTo>
                    <a:pt x="1787" y="8284"/>
                    <a:pt x="1792" y="8285"/>
                    <a:pt x="1796" y="8285"/>
                  </a:cubicBezTo>
                  <a:cubicBezTo>
                    <a:pt x="1816" y="8285"/>
                    <a:pt x="1835" y="8279"/>
                    <a:pt x="1852" y="8272"/>
                  </a:cubicBezTo>
                  <a:cubicBezTo>
                    <a:pt x="1861" y="8284"/>
                    <a:pt x="1861" y="8284"/>
                    <a:pt x="1873" y="8284"/>
                  </a:cubicBezTo>
                  <a:lnTo>
                    <a:pt x="7248" y="8284"/>
                  </a:lnTo>
                  <a:lnTo>
                    <a:pt x="7248" y="3364"/>
                  </a:lnTo>
                  <a:lnTo>
                    <a:pt x="6514" y="4086"/>
                  </a:lnTo>
                  <a:cubicBezTo>
                    <a:pt x="6410" y="4202"/>
                    <a:pt x="6270" y="4259"/>
                    <a:pt x="6126" y="4259"/>
                  </a:cubicBezTo>
                  <a:cubicBezTo>
                    <a:pt x="5952" y="4259"/>
                    <a:pt x="5772" y="4175"/>
                    <a:pt x="5646" y="4008"/>
                  </a:cubicBezTo>
                  <a:lnTo>
                    <a:pt x="297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2" name="Google Shape;7141;p78">
              <a:extLst>
                <a:ext uri="{FF2B5EF4-FFF2-40B4-BE49-F238E27FC236}">
                  <a16:creationId xmlns:a16="http://schemas.microsoft.com/office/drawing/2014/main" id="{47130233-730B-4A87-9DA7-6224120DF20A}"/>
                </a:ext>
              </a:extLst>
            </p:cNvPr>
            <p:cNvSpPr/>
            <p:nvPr/>
          </p:nvSpPr>
          <p:spPr>
            <a:xfrm>
              <a:off x="3540175" y="4674000"/>
              <a:ext cx="181000" cy="207100"/>
            </a:xfrm>
            <a:custGeom>
              <a:avLst/>
              <a:gdLst/>
              <a:ahLst/>
              <a:cxnLst/>
              <a:rect l="l" t="t" r="r" b="b"/>
              <a:pathLst>
                <a:path w="7240" h="8284" extrusionOk="0">
                  <a:moveTo>
                    <a:pt x="3951" y="4821"/>
                  </a:moveTo>
                  <a:cubicBezTo>
                    <a:pt x="4701" y="4821"/>
                    <a:pt x="4701" y="5950"/>
                    <a:pt x="3951" y="5950"/>
                  </a:cubicBezTo>
                  <a:lnTo>
                    <a:pt x="2822" y="5950"/>
                  </a:lnTo>
                  <a:cubicBezTo>
                    <a:pt x="2075" y="5950"/>
                    <a:pt x="2075" y="4821"/>
                    <a:pt x="2822" y="4821"/>
                  </a:cubicBezTo>
                  <a:close/>
                  <a:moveTo>
                    <a:pt x="4280" y="0"/>
                  </a:moveTo>
                  <a:lnTo>
                    <a:pt x="1603" y="4008"/>
                  </a:lnTo>
                  <a:cubicBezTo>
                    <a:pt x="1476" y="4178"/>
                    <a:pt x="1297" y="4257"/>
                    <a:pt x="1126" y="4257"/>
                  </a:cubicBezTo>
                  <a:cubicBezTo>
                    <a:pt x="977" y="4257"/>
                    <a:pt x="834" y="4197"/>
                    <a:pt x="735" y="4086"/>
                  </a:cubicBezTo>
                  <a:lnTo>
                    <a:pt x="1" y="3364"/>
                  </a:lnTo>
                  <a:lnTo>
                    <a:pt x="1" y="8284"/>
                  </a:lnTo>
                  <a:lnTo>
                    <a:pt x="5454" y="8284"/>
                  </a:lnTo>
                  <a:cubicBezTo>
                    <a:pt x="5722" y="8284"/>
                    <a:pt x="5954" y="8094"/>
                    <a:pt x="6008" y="7832"/>
                  </a:cubicBezTo>
                  <a:lnTo>
                    <a:pt x="7002" y="2653"/>
                  </a:lnTo>
                  <a:cubicBezTo>
                    <a:pt x="7240" y="1716"/>
                    <a:pt x="6707" y="744"/>
                    <a:pt x="5770" y="428"/>
                  </a:cubicBezTo>
                  <a:lnTo>
                    <a:pt x="428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3" name="Google Shape;7142;p78">
              <a:extLst>
                <a:ext uri="{FF2B5EF4-FFF2-40B4-BE49-F238E27FC236}">
                  <a16:creationId xmlns:a16="http://schemas.microsoft.com/office/drawing/2014/main" id="{96F48335-B81B-4EB4-9D78-4AB616657386}"/>
                </a:ext>
              </a:extLst>
            </p:cNvPr>
            <p:cNvSpPr/>
            <p:nvPr/>
          </p:nvSpPr>
          <p:spPr>
            <a:xfrm>
              <a:off x="3429975" y="4648850"/>
              <a:ext cx="78225" cy="95400"/>
            </a:xfrm>
            <a:custGeom>
              <a:avLst/>
              <a:gdLst/>
              <a:ahLst/>
              <a:cxnLst/>
              <a:rect l="l" t="t" r="r" b="b"/>
              <a:pathLst>
                <a:path w="3129" h="3816" extrusionOk="0">
                  <a:moveTo>
                    <a:pt x="452" y="0"/>
                  </a:moveTo>
                  <a:lnTo>
                    <a:pt x="0" y="440"/>
                  </a:lnTo>
                  <a:lnTo>
                    <a:pt x="2247" y="3816"/>
                  </a:lnTo>
                  <a:lnTo>
                    <a:pt x="3129" y="2936"/>
                  </a:lnTo>
                  <a:lnTo>
                    <a:pt x="1741" y="846"/>
                  </a:lnTo>
                  <a:cubicBezTo>
                    <a:pt x="1268" y="636"/>
                    <a:pt x="834" y="350"/>
                    <a:pt x="45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4" name="Google Shape;7143;p78">
              <a:extLst>
                <a:ext uri="{FF2B5EF4-FFF2-40B4-BE49-F238E27FC236}">
                  <a16:creationId xmlns:a16="http://schemas.microsoft.com/office/drawing/2014/main" id="{65AAE1FD-DB16-441D-B8F4-75C1622E34CB}"/>
                </a:ext>
              </a:extLst>
            </p:cNvPr>
            <p:cNvSpPr/>
            <p:nvPr/>
          </p:nvSpPr>
          <p:spPr>
            <a:xfrm>
              <a:off x="3514200" y="4681000"/>
              <a:ext cx="23150" cy="17550"/>
            </a:xfrm>
            <a:custGeom>
              <a:avLst/>
              <a:gdLst/>
              <a:ahLst/>
              <a:cxnLst/>
              <a:rect l="l" t="t" r="r" b="b"/>
              <a:pathLst>
                <a:path w="926" h="702" extrusionOk="0">
                  <a:moveTo>
                    <a:pt x="1" y="0"/>
                  </a:moveTo>
                  <a:lnTo>
                    <a:pt x="465" y="702"/>
                  </a:lnTo>
                  <a:lnTo>
                    <a:pt x="925" y="0"/>
                  </a:lnTo>
                  <a:lnTo>
                    <a:pt x="916" y="0"/>
                  </a:lnTo>
                  <a:cubicBezTo>
                    <a:pt x="769" y="12"/>
                    <a:pt x="609" y="24"/>
                    <a:pt x="465" y="24"/>
                  </a:cubicBezTo>
                  <a:cubicBezTo>
                    <a:pt x="317" y="24"/>
                    <a:pt x="157" y="1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5" name="Google Shape;7144;p78">
            <a:extLst>
              <a:ext uri="{FF2B5EF4-FFF2-40B4-BE49-F238E27FC236}">
                <a16:creationId xmlns:a16="http://schemas.microsoft.com/office/drawing/2014/main" id="{121AB86C-E89E-45AF-9FA6-520C1AA3A740}"/>
              </a:ext>
            </a:extLst>
          </p:cNvPr>
          <p:cNvGrpSpPr/>
          <p:nvPr/>
        </p:nvGrpSpPr>
        <p:grpSpPr>
          <a:xfrm>
            <a:off x="4492048" y="2325541"/>
            <a:ext cx="410969" cy="456852"/>
            <a:chOff x="3938800" y="4399275"/>
            <a:chExt cx="359700" cy="481825"/>
          </a:xfrm>
          <a:solidFill>
            <a:srgbClr val="7030A0"/>
          </a:solidFill>
        </p:grpSpPr>
        <p:sp>
          <p:nvSpPr>
            <p:cNvPr id="46" name="Google Shape;7145;p78">
              <a:extLst>
                <a:ext uri="{FF2B5EF4-FFF2-40B4-BE49-F238E27FC236}">
                  <a16:creationId xmlns:a16="http://schemas.microsoft.com/office/drawing/2014/main" id="{8988D306-B715-406A-8418-CBD526A1E9FA}"/>
                </a:ext>
              </a:extLst>
            </p:cNvPr>
            <p:cNvSpPr/>
            <p:nvPr/>
          </p:nvSpPr>
          <p:spPr>
            <a:xfrm>
              <a:off x="4022650" y="4427525"/>
              <a:ext cx="166625" cy="84700"/>
            </a:xfrm>
            <a:custGeom>
              <a:avLst/>
              <a:gdLst/>
              <a:ahLst/>
              <a:cxnLst/>
              <a:rect l="l" t="t" r="r" b="b"/>
              <a:pathLst>
                <a:path w="6665" h="3388" extrusionOk="0">
                  <a:moveTo>
                    <a:pt x="3909" y="0"/>
                  </a:moveTo>
                  <a:cubicBezTo>
                    <a:pt x="1946" y="3"/>
                    <a:pt x="284" y="1446"/>
                    <a:pt x="1" y="3388"/>
                  </a:cubicBezTo>
                  <a:lnTo>
                    <a:pt x="3909" y="3388"/>
                  </a:lnTo>
                  <a:cubicBezTo>
                    <a:pt x="4807" y="3385"/>
                    <a:pt x="5647" y="2957"/>
                    <a:pt x="6180" y="2235"/>
                  </a:cubicBezTo>
                  <a:cubicBezTo>
                    <a:pt x="6421" y="1909"/>
                    <a:pt x="6589" y="1530"/>
                    <a:pt x="6665" y="1129"/>
                  </a:cubicBezTo>
                  <a:cubicBezTo>
                    <a:pt x="6135" y="602"/>
                    <a:pt x="5463" y="241"/>
                    <a:pt x="4734" y="91"/>
                  </a:cubicBezTo>
                  <a:cubicBezTo>
                    <a:pt x="4463" y="30"/>
                    <a:pt x="4186" y="0"/>
                    <a:pt x="390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7" name="Google Shape;7146;p78">
              <a:extLst>
                <a:ext uri="{FF2B5EF4-FFF2-40B4-BE49-F238E27FC236}">
                  <a16:creationId xmlns:a16="http://schemas.microsoft.com/office/drawing/2014/main" id="{641CCE81-446E-49E7-855F-1825941E4C03}"/>
                </a:ext>
              </a:extLst>
            </p:cNvPr>
            <p:cNvSpPr/>
            <p:nvPr/>
          </p:nvSpPr>
          <p:spPr>
            <a:xfrm>
              <a:off x="4021450" y="4484275"/>
              <a:ext cx="197650" cy="199225"/>
            </a:xfrm>
            <a:custGeom>
              <a:avLst/>
              <a:gdLst/>
              <a:ahLst/>
              <a:cxnLst/>
              <a:rect l="l" t="t" r="r" b="b"/>
              <a:pathLst>
                <a:path w="7906" h="7969" extrusionOk="0">
                  <a:moveTo>
                    <a:pt x="7526" y="1"/>
                  </a:moveTo>
                  <a:cubicBezTo>
                    <a:pt x="7420" y="223"/>
                    <a:pt x="7291" y="434"/>
                    <a:pt x="7140" y="633"/>
                  </a:cubicBezTo>
                  <a:cubicBezTo>
                    <a:pt x="6396" y="1648"/>
                    <a:pt x="5216" y="2247"/>
                    <a:pt x="3957" y="2247"/>
                  </a:cubicBezTo>
                  <a:lnTo>
                    <a:pt x="4" y="2247"/>
                  </a:lnTo>
                  <a:lnTo>
                    <a:pt x="4" y="4018"/>
                  </a:lnTo>
                  <a:cubicBezTo>
                    <a:pt x="1" y="4635"/>
                    <a:pt x="148" y="5243"/>
                    <a:pt x="434" y="5788"/>
                  </a:cubicBezTo>
                  <a:lnTo>
                    <a:pt x="434" y="5800"/>
                  </a:lnTo>
                  <a:cubicBezTo>
                    <a:pt x="615" y="6159"/>
                    <a:pt x="850" y="6487"/>
                    <a:pt x="1133" y="6773"/>
                  </a:cubicBezTo>
                  <a:lnTo>
                    <a:pt x="1202" y="6839"/>
                  </a:lnTo>
                  <a:cubicBezTo>
                    <a:pt x="1967" y="7592"/>
                    <a:pt x="2962" y="7968"/>
                    <a:pt x="3958" y="7968"/>
                  </a:cubicBezTo>
                  <a:cubicBezTo>
                    <a:pt x="4959" y="7968"/>
                    <a:pt x="5959" y="7588"/>
                    <a:pt x="6725" y="6827"/>
                  </a:cubicBezTo>
                  <a:lnTo>
                    <a:pt x="6758" y="6794"/>
                  </a:lnTo>
                  <a:cubicBezTo>
                    <a:pt x="6972" y="6583"/>
                    <a:pt x="7158" y="6342"/>
                    <a:pt x="7312" y="6083"/>
                  </a:cubicBezTo>
                  <a:lnTo>
                    <a:pt x="7321" y="6083"/>
                  </a:lnTo>
                  <a:cubicBezTo>
                    <a:pt x="7703" y="5463"/>
                    <a:pt x="7905" y="4746"/>
                    <a:pt x="7902" y="4018"/>
                  </a:cubicBezTo>
                  <a:lnTo>
                    <a:pt x="7902" y="1684"/>
                  </a:lnTo>
                  <a:cubicBezTo>
                    <a:pt x="7902" y="1407"/>
                    <a:pt x="7875" y="1130"/>
                    <a:pt x="7818" y="859"/>
                  </a:cubicBezTo>
                  <a:cubicBezTo>
                    <a:pt x="7764" y="561"/>
                    <a:pt x="7664" y="272"/>
                    <a:pt x="75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8" name="Google Shape;7147;p78">
              <a:extLst>
                <a:ext uri="{FF2B5EF4-FFF2-40B4-BE49-F238E27FC236}">
                  <a16:creationId xmlns:a16="http://schemas.microsoft.com/office/drawing/2014/main" id="{D38C21A7-AF31-4D9C-B8BC-F7BB9544B8D9}"/>
                </a:ext>
              </a:extLst>
            </p:cNvPr>
            <p:cNvSpPr/>
            <p:nvPr/>
          </p:nvSpPr>
          <p:spPr>
            <a:xfrm>
              <a:off x="4054050" y="4692500"/>
              <a:ext cx="132975" cy="47450"/>
            </a:xfrm>
            <a:custGeom>
              <a:avLst/>
              <a:gdLst/>
              <a:ahLst/>
              <a:cxnLst/>
              <a:rect l="l" t="t" r="r" b="b"/>
              <a:pathLst>
                <a:path w="5319" h="1898" extrusionOk="0">
                  <a:moveTo>
                    <a:pt x="5318" y="1"/>
                  </a:moveTo>
                  <a:lnTo>
                    <a:pt x="5318" y="1"/>
                  </a:lnTo>
                  <a:cubicBezTo>
                    <a:pt x="4550" y="498"/>
                    <a:pt x="3635" y="769"/>
                    <a:pt x="2653" y="769"/>
                  </a:cubicBezTo>
                  <a:cubicBezTo>
                    <a:pt x="2648" y="769"/>
                    <a:pt x="2643" y="769"/>
                    <a:pt x="2637" y="769"/>
                  </a:cubicBezTo>
                  <a:cubicBezTo>
                    <a:pt x="1703" y="769"/>
                    <a:pt x="791" y="507"/>
                    <a:pt x="0" y="13"/>
                  </a:cubicBezTo>
                  <a:lnTo>
                    <a:pt x="0" y="13"/>
                  </a:lnTo>
                  <a:cubicBezTo>
                    <a:pt x="82" y="272"/>
                    <a:pt x="202" y="516"/>
                    <a:pt x="362" y="736"/>
                  </a:cubicBezTo>
                  <a:cubicBezTo>
                    <a:pt x="898" y="1464"/>
                    <a:pt x="1747" y="1895"/>
                    <a:pt x="2653" y="1898"/>
                  </a:cubicBezTo>
                  <a:cubicBezTo>
                    <a:pt x="2660" y="1898"/>
                    <a:pt x="2667" y="1898"/>
                    <a:pt x="2674" y="1898"/>
                  </a:cubicBezTo>
                  <a:cubicBezTo>
                    <a:pt x="3870" y="1898"/>
                    <a:pt x="4935" y="1135"/>
                    <a:pt x="53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9" name="Google Shape;7148;p78">
              <a:extLst>
                <a:ext uri="{FF2B5EF4-FFF2-40B4-BE49-F238E27FC236}">
                  <a16:creationId xmlns:a16="http://schemas.microsoft.com/office/drawing/2014/main" id="{B9A317CF-3B5A-4F97-9545-FD24A7BADBA8}"/>
                </a:ext>
              </a:extLst>
            </p:cNvPr>
            <p:cNvSpPr/>
            <p:nvPr/>
          </p:nvSpPr>
          <p:spPr>
            <a:xfrm>
              <a:off x="4163275" y="4399275"/>
              <a:ext cx="84275" cy="84200"/>
            </a:xfrm>
            <a:custGeom>
              <a:avLst/>
              <a:gdLst/>
              <a:ahLst/>
              <a:cxnLst/>
              <a:rect l="l" t="t" r="r" b="b"/>
              <a:pathLst>
                <a:path w="3371" h="3368" extrusionOk="0">
                  <a:moveTo>
                    <a:pt x="1090" y="1"/>
                  </a:moveTo>
                  <a:cubicBezTo>
                    <a:pt x="707" y="1"/>
                    <a:pt x="330" y="106"/>
                    <a:pt x="1" y="305"/>
                  </a:cubicBezTo>
                  <a:cubicBezTo>
                    <a:pt x="338" y="420"/>
                    <a:pt x="660" y="573"/>
                    <a:pt x="961" y="769"/>
                  </a:cubicBezTo>
                  <a:lnTo>
                    <a:pt x="961" y="781"/>
                  </a:lnTo>
                  <a:cubicBezTo>
                    <a:pt x="1443" y="1070"/>
                    <a:pt x="1874" y="1446"/>
                    <a:pt x="2226" y="1886"/>
                  </a:cubicBezTo>
                  <a:cubicBezTo>
                    <a:pt x="2587" y="2329"/>
                    <a:pt x="2871" y="2829"/>
                    <a:pt x="3060" y="3368"/>
                  </a:cubicBezTo>
                  <a:cubicBezTo>
                    <a:pt x="3262" y="3033"/>
                    <a:pt x="3370" y="2651"/>
                    <a:pt x="3364" y="2259"/>
                  </a:cubicBezTo>
                  <a:cubicBezTo>
                    <a:pt x="3361" y="1236"/>
                    <a:pt x="2672" y="341"/>
                    <a:pt x="1684" y="79"/>
                  </a:cubicBezTo>
                  <a:cubicBezTo>
                    <a:pt x="1615" y="58"/>
                    <a:pt x="1543" y="46"/>
                    <a:pt x="1467" y="46"/>
                  </a:cubicBezTo>
                  <a:cubicBezTo>
                    <a:pt x="1344" y="34"/>
                    <a:pt x="1232" y="1"/>
                    <a:pt x="1106" y="1"/>
                  </a:cubicBezTo>
                  <a:cubicBezTo>
                    <a:pt x="1101" y="1"/>
                    <a:pt x="1095" y="1"/>
                    <a:pt x="109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0" name="Google Shape;7149;p78">
              <a:extLst>
                <a:ext uri="{FF2B5EF4-FFF2-40B4-BE49-F238E27FC236}">
                  <a16:creationId xmlns:a16="http://schemas.microsoft.com/office/drawing/2014/main" id="{40B0308D-C9F2-4E19-B764-C9A770F6A72C}"/>
                </a:ext>
              </a:extLst>
            </p:cNvPr>
            <p:cNvSpPr/>
            <p:nvPr/>
          </p:nvSpPr>
          <p:spPr>
            <a:xfrm>
              <a:off x="3938800" y="4692800"/>
              <a:ext cx="359700" cy="188300"/>
            </a:xfrm>
            <a:custGeom>
              <a:avLst/>
              <a:gdLst/>
              <a:ahLst/>
              <a:cxnLst/>
              <a:rect l="l" t="t" r="r" b="b"/>
              <a:pathLst>
                <a:path w="14388" h="7532" extrusionOk="0">
                  <a:moveTo>
                    <a:pt x="11160" y="4144"/>
                  </a:moveTo>
                  <a:cubicBezTo>
                    <a:pt x="11470" y="4144"/>
                    <a:pt x="11723" y="4397"/>
                    <a:pt x="11723" y="4710"/>
                  </a:cubicBezTo>
                  <a:cubicBezTo>
                    <a:pt x="11723" y="5021"/>
                    <a:pt x="11470" y="5274"/>
                    <a:pt x="11160" y="5274"/>
                  </a:cubicBezTo>
                  <a:lnTo>
                    <a:pt x="10031" y="5274"/>
                  </a:lnTo>
                  <a:cubicBezTo>
                    <a:pt x="9718" y="5274"/>
                    <a:pt x="9465" y="5021"/>
                    <a:pt x="9465" y="4710"/>
                  </a:cubicBezTo>
                  <a:cubicBezTo>
                    <a:pt x="9465" y="4397"/>
                    <a:pt x="9718" y="4144"/>
                    <a:pt x="10031" y="4144"/>
                  </a:cubicBezTo>
                  <a:close/>
                  <a:moveTo>
                    <a:pt x="3379" y="1"/>
                  </a:moveTo>
                  <a:lnTo>
                    <a:pt x="2385" y="248"/>
                  </a:lnTo>
                  <a:cubicBezTo>
                    <a:pt x="922" y="615"/>
                    <a:pt x="0" y="2067"/>
                    <a:pt x="295" y="3545"/>
                  </a:cubicBezTo>
                  <a:lnTo>
                    <a:pt x="1006" y="7080"/>
                  </a:lnTo>
                  <a:cubicBezTo>
                    <a:pt x="1060" y="7342"/>
                    <a:pt x="1292" y="7532"/>
                    <a:pt x="1560" y="7532"/>
                  </a:cubicBezTo>
                  <a:lnTo>
                    <a:pt x="12831" y="7532"/>
                  </a:lnTo>
                  <a:cubicBezTo>
                    <a:pt x="12833" y="7532"/>
                    <a:pt x="12835" y="7532"/>
                    <a:pt x="12837" y="7532"/>
                  </a:cubicBezTo>
                  <a:cubicBezTo>
                    <a:pt x="13103" y="7532"/>
                    <a:pt x="13331" y="7343"/>
                    <a:pt x="13382" y="7080"/>
                  </a:cubicBezTo>
                  <a:lnTo>
                    <a:pt x="14096" y="3545"/>
                  </a:lnTo>
                  <a:cubicBezTo>
                    <a:pt x="14388" y="2070"/>
                    <a:pt x="13476" y="621"/>
                    <a:pt x="12018" y="248"/>
                  </a:cubicBezTo>
                  <a:lnTo>
                    <a:pt x="11046" y="13"/>
                  </a:lnTo>
                  <a:cubicBezTo>
                    <a:pt x="10678" y="1506"/>
                    <a:pt x="9474" y="2648"/>
                    <a:pt x="7965" y="2943"/>
                  </a:cubicBezTo>
                  <a:cubicBezTo>
                    <a:pt x="7714" y="2991"/>
                    <a:pt x="7463" y="3015"/>
                    <a:pt x="7214" y="3015"/>
                  </a:cubicBezTo>
                  <a:cubicBezTo>
                    <a:pt x="5960" y="3015"/>
                    <a:pt x="4762" y="2417"/>
                    <a:pt x="4011" y="1377"/>
                  </a:cubicBezTo>
                  <a:cubicBezTo>
                    <a:pt x="3707" y="967"/>
                    <a:pt x="3493" y="498"/>
                    <a:pt x="33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1" name="Google Shape;6221;p76">
            <a:extLst>
              <a:ext uri="{FF2B5EF4-FFF2-40B4-BE49-F238E27FC236}">
                <a16:creationId xmlns:a16="http://schemas.microsoft.com/office/drawing/2014/main" id="{99DFA500-F8A1-4F70-BFC8-82D71FBACA92}"/>
              </a:ext>
            </a:extLst>
          </p:cNvPr>
          <p:cNvGrpSpPr/>
          <p:nvPr/>
        </p:nvGrpSpPr>
        <p:grpSpPr>
          <a:xfrm>
            <a:off x="6730092" y="2239339"/>
            <a:ext cx="799565" cy="670282"/>
            <a:chOff x="7617850" y="2063282"/>
            <a:chExt cx="799565" cy="670282"/>
          </a:xfrm>
          <a:solidFill>
            <a:srgbClr val="7030A0"/>
          </a:solidFill>
        </p:grpSpPr>
        <p:cxnSp>
          <p:nvCxnSpPr>
            <p:cNvPr id="52" name="Google Shape;6222;p76">
              <a:extLst>
                <a:ext uri="{FF2B5EF4-FFF2-40B4-BE49-F238E27FC236}">
                  <a16:creationId xmlns:a16="http://schemas.microsoft.com/office/drawing/2014/main" id="{465BE161-E324-4478-AEF2-2210E00E424D}"/>
                </a:ext>
              </a:extLst>
            </p:cNvPr>
            <p:cNvCxnSpPr/>
            <p:nvPr/>
          </p:nvCxnSpPr>
          <p:spPr>
            <a:xfrm rot="5400000" flipH="1">
              <a:off x="7629118" y="2104714"/>
              <a:ext cx="129900" cy="111300"/>
            </a:xfrm>
            <a:prstGeom prst="bentConnector3">
              <a:avLst>
                <a:gd name="adj1" fmla="val 50000"/>
              </a:avLst>
            </a:prstGeom>
            <a:grp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Google Shape;6223;p76">
              <a:extLst>
                <a:ext uri="{FF2B5EF4-FFF2-40B4-BE49-F238E27FC236}">
                  <a16:creationId xmlns:a16="http://schemas.microsoft.com/office/drawing/2014/main" id="{EF61A3BA-A891-4FCC-92CC-A8130977420C}"/>
                </a:ext>
              </a:extLst>
            </p:cNvPr>
            <p:cNvCxnSpPr/>
            <p:nvPr/>
          </p:nvCxnSpPr>
          <p:spPr>
            <a:xfrm rot="-5400000">
              <a:off x="8276270" y="2104714"/>
              <a:ext cx="129900" cy="111300"/>
            </a:xfrm>
            <a:prstGeom prst="bentConnector3">
              <a:avLst>
                <a:gd name="adj1" fmla="val 50000"/>
              </a:avLst>
            </a:prstGeom>
            <a:grp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Google Shape;6224;p76">
              <a:extLst>
                <a:ext uri="{FF2B5EF4-FFF2-40B4-BE49-F238E27FC236}">
                  <a16:creationId xmlns:a16="http://schemas.microsoft.com/office/drawing/2014/main" id="{5E2CDCE1-0B56-41D8-A641-F317C7A95793}"/>
                </a:ext>
              </a:extLst>
            </p:cNvPr>
            <p:cNvCxnSpPr/>
            <p:nvPr/>
          </p:nvCxnSpPr>
          <p:spPr>
            <a:xfrm rot="5400000">
              <a:off x="7629118" y="2612964"/>
              <a:ext cx="129900" cy="111300"/>
            </a:xfrm>
            <a:prstGeom prst="bentConnector3">
              <a:avLst>
                <a:gd name="adj1" fmla="val 50000"/>
              </a:avLst>
            </a:prstGeom>
            <a:grp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" name="Google Shape;6225;p76">
              <a:extLst>
                <a:ext uri="{FF2B5EF4-FFF2-40B4-BE49-F238E27FC236}">
                  <a16:creationId xmlns:a16="http://schemas.microsoft.com/office/drawing/2014/main" id="{E6F2DDD1-65CF-4AE3-A9BF-111C992F7BAA}"/>
                </a:ext>
              </a:extLst>
            </p:cNvPr>
            <p:cNvCxnSpPr/>
            <p:nvPr/>
          </p:nvCxnSpPr>
          <p:spPr>
            <a:xfrm rot="-5400000" flipH="1">
              <a:off x="8276270" y="2612964"/>
              <a:ext cx="129900" cy="111300"/>
            </a:xfrm>
            <a:prstGeom prst="bentConnector3">
              <a:avLst>
                <a:gd name="adj1" fmla="val 50000"/>
              </a:avLst>
            </a:prstGeom>
            <a:grp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" name="Google Shape;6226;p76">
              <a:extLst>
                <a:ext uri="{FF2B5EF4-FFF2-40B4-BE49-F238E27FC236}">
                  <a16:creationId xmlns:a16="http://schemas.microsoft.com/office/drawing/2014/main" id="{2B79D636-FEC3-43F6-9D03-60438296D797}"/>
                </a:ext>
              </a:extLst>
            </p:cNvPr>
            <p:cNvCxnSpPr/>
            <p:nvPr/>
          </p:nvCxnSpPr>
          <p:spPr>
            <a:xfrm rot="10800000">
              <a:off x="7617850" y="2393356"/>
              <a:ext cx="83400" cy="0"/>
            </a:xfrm>
            <a:prstGeom prst="straightConnector1">
              <a:avLst/>
            </a:prstGeom>
            <a:grp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" name="Google Shape;6227;p76">
              <a:extLst>
                <a:ext uri="{FF2B5EF4-FFF2-40B4-BE49-F238E27FC236}">
                  <a16:creationId xmlns:a16="http://schemas.microsoft.com/office/drawing/2014/main" id="{3622E4F7-084A-425B-900E-3D2A5EC31E3E}"/>
                </a:ext>
              </a:extLst>
            </p:cNvPr>
            <p:cNvCxnSpPr/>
            <p:nvPr/>
          </p:nvCxnSpPr>
          <p:spPr>
            <a:xfrm rot="10800000">
              <a:off x="8334015" y="2393356"/>
              <a:ext cx="83400" cy="0"/>
            </a:xfrm>
            <a:prstGeom prst="straightConnector1">
              <a:avLst/>
            </a:prstGeom>
            <a:grp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8" name="Google Shape;6228;p76">
              <a:extLst>
                <a:ext uri="{FF2B5EF4-FFF2-40B4-BE49-F238E27FC236}">
                  <a16:creationId xmlns:a16="http://schemas.microsoft.com/office/drawing/2014/main" id="{BA4F4826-8BFA-43B9-AFA9-6914AAB0DA7C}"/>
                </a:ext>
              </a:extLst>
            </p:cNvPr>
            <p:cNvGrpSpPr/>
            <p:nvPr/>
          </p:nvGrpSpPr>
          <p:grpSpPr>
            <a:xfrm>
              <a:off x="7734309" y="2063282"/>
              <a:ext cx="570957" cy="620095"/>
              <a:chOff x="7734309" y="2063282"/>
              <a:chExt cx="570957" cy="620095"/>
            </a:xfrm>
            <a:grpFill/>
          </p:grpSpPr>
          <p:grpSp>
            <p:nvGrpSpPr>
              <p:cNvPr id="59" name="Google Shape;6229;p76">
                <a:extLst>
                  <a:ext uri="{FF2B5EF4-FFF2-40B4-BE49-F238E27FC236}">
                    <a16:creationId xmlns:a16="http://schemas.microsoft.com/office/drawing/2014/main" id="{F7C46BD8-ACD7-4178-ACD9-02B4475940F9}"/>
                  </a:ext>
                </a:extLst>
              </p:cNvPr>
              <p:cNvGrpSpPr/>
              <p:nvPr/>
            </p:nvGrpSpPr>
            <p:grpSpPr>
              <a:xfrm>
                <a:off x="8031573" y="2063282"/>
                <a:ext cx="273693" cy="620095"/>
                <a:chOff x="8031573" y="2063282"/>
                <a:chExt cx="273693" cy="620095"/>
              </a:xfrm>
              <a:grpFill/>
            </p:grpSpPr>
            <p:sp>
              <p:nvSpPr>
                <p:cNvPr id="65" name="Google Shape;6230;p76">
                  <a:extLst>
                    <a:ext uri="{FF2B5EF4-FFF2-40B4-BE49-F238E27FC236}">
                      <a16:creationId xmlns:a16="http://schemas.microsoft.com/office/drawing/2014/main" id="{9D24E267-7444-49ED-B6D3-FA3B8C33D6B9}"/>
                    </a:ext>
                  </a:extLst>
                </p:cNvPr>
                <p:cNvSpPr/>
                <p:nvPr/>
              </p:nvSpPr>
              <p:spPr>
                <a:xfrm>
                  <a:off x="8031573" y="2481676"/>
                  <a:ext cx="246012" cy="2017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44" h="14712" extrusionOk="0">
                      <a:moveTo>
                        <a:pt x="13714" y="1"/>
                      </a:moveTo>
                      <a:cubicBezTo>
                        <a:pt x="13485" y="1"/>
                        <a:pt x="13243" y="5"/>
                        <a:pt x="12987" y="13"/>
                      </a:cubicBezTo>
                      <a:cubicBezTo>
                        <a:pt x="11706" y="56"/>
                        <a:pt x="10294" y="76"/>
                        <a:pt x="8782" y="76"/>
                      </a:cubicBezTo>
                      <a:cubicBezTo>
                        <a:pt x="8568" y="76"/>
                        <a:pt x="8352" y="76"/>
                        <a:pt x="8134" y="75"/>
                      </a:cubicBezTo>
                      <a:lnTo>
                        <a:pt x="8118" y="75"/>
                      </a:lnTo>
                      <a:cubicBezTo>
                        <a:pt x="8116" y="75"/>
                        <a:pt x="8114" y="75"/>
                        <a:pt x="8112" y="75"/>
                      </a:cubicBezTo>
                      <a:cubicBezTo>
                        <a:pt x="6297" y="75"/>
                        <a:pt x="4825" y="1549"/>
                        <a:pt x="4828" y="3365"/>
                      </a:cubicBezTo>
                      <a:lnTo>
                        <a:pt x="4828" y="4847"/>
                      </a:lnTo>
                      <a:lnTo>
                        <a:pt x="6675" y="4847"/>
                      </a:lnTo>
                      <a:cubicBezTo>
                        <a:pt x="9163" y="4850"/>
                        <a:pt x="11182" y="6869"/>
                        <a:pt x="11185" y="9357"/>
                      </a:cubicBezTo>
                      <a:lnTo>
                        <a:pt x="11185" y="9535"/>
                      </a:lnTo>
                      <a:cubicBezTo>
                        <a:pt x="11185" y="9839"/>
                        <a:pt x="10936" y="10088"/>
                        <a:pt x="10632" y="10088"/>
                      </a:cubicBezTo>
                      <a:cubicBezTo>
                        <a:pt x="10328" y="10088"/>
                        <a:pt x="10079" y="9839"/>
                        <a:pt x="10079" y="9535"/>
                      </a:cubicBezTo>
                      <a:lnTo>
                        <a:pt x="10079" y="9357"/>
                      </a:lnTo>
                      <a:cubicBezTo>
                        <a:pt x="10079" y="7477"/>
                        <a:pt x="8555" y="5953"/>
                        <a:pt x="6675" y="5953"/>
                      </a:cubicBezTo>
                      <a:lnTo>
                        <a:pt x="1" y="5953"/>
                      </a:lnTo>
                      <a:lnTo>
                        <a:pt x="1" y="12851"/>
                      </a:lnTo>
                      <a:cubicBezTo>
                        <a:pt x="460" y="13288"/>
                        <a:pt x="2279" y="14711"/>
                        <a:pt x="6423" y="14711"/>
                      </a:cubicBezTo>
                      <a:cubicBezTo>
                        <a:pt x="11525" y="14711"/>
                        <a:pt x="14168" y="11628"/>
                        <a:pt x="14527" y="8571"/>
                      </a:cubicBezTo>
                      <a:cubicBezTo>
                        <a:pt x="14553" y="8351"/>
                        <a:pt x="14705" y="8169"/>
                        <a:pt x="14919" y="8105"/>
                      </a:cubicBezTo>
                      <a:cubicBezTo>
                        <a:pt x="15042" y="8069"/>
                        <a:pt x="17944" y="7154"/>
                        <a:pt x="17882" y="3957"/>
                      </a:cubicBezTo>
                      <a:cubicBezTo>
                        <a:pt x="17856" y="2779"/>
                        <a:pt x="17727" y="1961"/>
                        <a:pt x="17459" y="1392"/>
                      </a:cubicBezTo>
                      <a:cubicBezTo>
                        <a:pt x="17352" y="1201"/>
                        <a:pt x="17093" y="842"/>
                        <a:pt x="17028" y="780"/>
                      </a:cubicBezTo>
                      <a:cubicBezTo>
                        <a:pt x="16462" y="243"/>
                        <a:pt x="15452" y="1"/>
                        <a:pt x="1371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6231;p76">
                  <a:extLst>
                    <a:ext uri="{FF2B5EF4-FFF2-40B4-BE49-F238E27FC236}">
                      <a16:creationId xmlns:a16="http://schemas.microsoft.com/office/drawing/2014/main" id="{84A2AEF2-0246-491A-873F-E396B1363EAB}"/>
                    </a:ext>
                  </a:extLst>
                </p:cNvPr>
                <p:cNvSpPr/>
                <p:nvPr/>
              </p:nvSpPr>
              <p:spPr>
                <a:xfrm>
                  <a:off x="8031573" y="2298026"/>
                  <a:ext cx="273693" cy="250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63" h="18243" extrusionOk="0">
                      <a:moveTo>
                        <a:pt x="16810" y="1"/>
                      </a:moveTo>
                      <a:cubicBezTo>
                        <a:pt x="16764" y="1"/>
                        <a:pt x="16738" y="2"/>
                        <a:pt x="16737" y="2"/>
                      </a:cubicBezTo>
                      <a:lnTo>
                        <a:pt x="12039" y="2"/>
                      </a:lnTo>
                      <a:cubicBezTo>
                        <a:pt x="9752" y="2"/>
                        <a:pt x="7902" y="1856"/>
                        <a:pt x="7898" y="4140"/>
                      </a:cubicBezTo>
                      <a:lnTo>
                        <a:pt x="7898" y="6748"/>
                      </a:lnTo>
                      <a:lnTo>
                        <a:pt x="8303" y="6748"/>
                      </a:lnTo>
                      <a:cubicBezTo>
                        <a:pt x="9966" y="6748"/>
                        <a:pt x="11315" y="8097"/>
                        <a:pt x="11315" y="9760"/>
                      </a:cubicBezTo>
                      <a:lnTo>
                        <a:pt x="11315" y="10333"/>
                      </a:lnTo>
                      <a:cubicBezTo>
                        <a:pt x="11315" y="10637"/>
                        <a:pt x="11069" y="10886"/>
                        <a:pt x="10761" y="10886"/>
                      </a:cubicBezTo>
                      <a:cubicBezTo>
                        <a:pt x="10457" y="10886"/>
                        <a:pt x="10211" y="10637"/>
                        <a:pt x="10211" y="10333"/>
                      </a:cubicBezTo>
                      <a:lnTo>
                        <a:pt x="10211" y="9760"/>
                      </a:lnTo>
                      <a:cubicBezTo>
                        <a:pt x="10208" y="8705"/>
                        <a:pt x="9357" y="7854"/>
                        <a:pt x="8303" y="7851"/>
                      </a:cubicBezTo>
                      <a:lnTo>
                        <a:pt x="6449" y="7851"/>
                      </a:lnTo>
                      <a:cubicBezTo>
                        <a:pt x="5362" y="7851"/>
                        <a:pt x="4482" y="8731"/>
                        <a:pt x="4482" y="9818"/>
                      </a:cubicBezTo>
                      <a:lnTo>
                        <a:pt x="4482" y="10624"/>
                      </a:lnTo>
                      <a:cubicBezTo>
                        <a:pt x="4482" y="10931"/>
                        <a:pt x="4233" y="11177"/>
                        <a:pt x="3929" y="11177"/>
                      </a:cubicBezTo>
                      <a:cubicBezTo>
                        <a:pt x="3624" y="11177"/>
                        <a:pt x="3375" y="10931"/>
                        <a:pt x="3375" y="10624"/>
                      </a:cubicBezTo>
                      <a:lnTo>
                        <a:pt x="3375" y="9818"/>
                      </a:lnTo>
                      <a:cubicBezTo>
                        <a:pt x="3375" y="8123"/>
                        <a:pt x="4750" y="6745"/>
                        <a:pt x="6449" y="6745"/>
                      </a:cubicBezTo>
                      <a:lnTo>
                        <a:pt x="6792" y="6745"/>
                      </a:lnTo>
                      <a:lnTo>
                        <a:pt x="6792" y="5230"/>
                      </a:lnTo>
                      <a:lnTo>
                        <a:pt x="1" y="5230"/>
                      </a:lnTo>
                      <a:lnTo>
                        <a:pt x="1" y="18243"/>
                      </a:lnTo>
                      <a:lnTo>
                        <a:pt x="3722" y="18243"/>
                      </a:lnTo>
                      <a:lnTo>
                        <a:pt x="3722" y="16761"/>
                      </a:lnTo>
                      <a:cubicBezTo>
                        <a:pt x="3722" y="14335"/>
                        <a:pt x="5689" y="12364"/>
                        <a:pt x="8118" y="12364"/>
                      </a:cubicBezTo>
                      <a:lnTo>
                        <a:pt x="8138" y="12364"/>
                      </a:lnTo>
                      <a:cubicBezTo>
                        <a:pt x="8355" y="12365"/>
                        <a:pt x="8571" y="12366"/>
                        <a:pt x="8785" y="12366"/>
                      </a:cubicBezTo>
                      <a:cubicBezTo>
                        <a:pt x="10281" y="12366"/>
                        <a:pt x="11680" y="12346"/>
                        <a:pt x="12949" y="12306"/>
                      </a:cubicBezTo>
                      <a:cubicBezTo>
                        <a:pt x="13215" y="12297"/>
                        <a:pt x="13470" y="12293"/>
                        <a:pt x="13712" y="12293"/>
                      </a:cubicBezTo>
                      <a:cubicBezTo>
                        <a:pt x="15786" y="12293"/>
                        <a:pt x="16995" y="12621"/>
                        <a:pt x="17789" y="13374"/>
                      </a:cubicBezTo>
                      <a:cubicBezTo>
                        <a:pt x="17866" y="13448"/>
                        <a:pt x="17941" y="13526"/>
                        <a:pt x="18009" y="13610"/>
                      </a:cubicBezTo>
                      <a:cubicBezTo>
                        <a:pt x="19963" y="12539"/>
                        <a:pt x="19927" y="9744"/>
                        <a:pt x="19927" y="9715"/>
                      </a:cubicBezTo>
                      <a:lnTo>
                        <a:pt x="19927" y="4156"/>
                      </a:lnTo>
                      <a:cubicBezTo>
                        <a:pt x="19927" y="2603"/>
                        <a:pt x="19545" y="1461"/>
                        <a:pt x="18795" y="763"/>
                      </a:cubicBezTo>
                      <a:cubicBezTo>
                        <a:pt x="18032" y="53"/>
                        <a:pt x="17079" y="1"/>
                        <a:pt x="1681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" name="Google Shape;6232;p76">
                  <a:extLst>
                    <a:ext uri="{FF2B5EF4-FFF2-40B4-BE49-F238E27FC236}">
                      <a16:creationId xmlns:a16="http://schemas.microsoft.com/office/drawing/2014/main" id="{6273C1AC-3AFA-49E3-BA3D-F3D0FEB1B1DB}"/>
                    </a:ext>
                  </a:extLst>
                </p:cNvPr>
                <p:cNvSpPr/>
                <p:nvPr/>
              </p:nvSpPr>
              <p:spPr>
                <a:xfrm>
                  <a:off x="8031573" y="2063282"/>
                  <a:ext cx="177311" cy="142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3" h="10396" extrusionOk="0">
                      <a:moveTo>
                        <a:pt x="3097" y="1"/>
                      </a:moveTo>
                      <a:cubicBezTo>
                        <a:pt x="134" y="1"/>
                        <a:pt x="4" y="3928"/>
                        <a:pt x="1" y="4087"/>
                      </a:cubicBezTo>
                      <a:lnTo>
                        <a:pt x="1" y="10396"/>
                      </a:lnTo>
                      <a:lnTo>
                        <a:pt x="3796" y="10396"/>
                      </a:lnTo>
                      <a:cubicBezTo>
                        <a:pt x="5061" y="10393"/>
                        <a:pt x="6087" y="9367"/>
                        <a:pt x="6087" y="8102"/>
                      </a:cubicBezTo>
                      <a:lnTo>
                        <a:pt x="6087" y="7568"/>
                      </a:lnTo>
                      <a:cubicBezTo>
                        <a:pt x="6083" y="6255"/>
                        <a:pt x="5022" y="5193"/>
                        <a:pt x="3712" y="5193"/>
                      </a:cubicBezTo>
                      <a:lnTo>
                        <a:pt x="2803" y="5193"/>
                      </a:lnTo>
                      <a:cubicBezTo>
                        <a:pt x="2499" y="5193"/>
                        <a:pt x="2249" y="4944"/>
                        <a:pt x="2249" y="4640"/>
                      </a:cubicBezTo>
                      <a:cubicBezTo>
                        <a:pt x="2249" y="4336"/>
                        <a:pt x="2499" y="4087"/>
                        <a:pt x="2803" y="4087"/>
                      </a:cubicBezTo>
                      <a:lnTo>
                        <a:pt x="3715" y="4087"/>
                      </a:lnTo>
                      <a:cubicBezTo>
                        <a:pt x="5507" y="4090"/>
                        <a:pt x="7009" y="5456"/>
                        <a:pt x="7180" y="7241"/>
                      </a:cubicBezTo>
                      <a:lnTo>
                        <a:pt x="12741" y="7241"/>
                      </a:lnTo>
                      <a:cubicBezTo>
                        <a:pt x="12868" y="7086"/>
                        <a:pt x="12932" y="6847"/>
                        <a:pt x="12777" y="6420"/>
                      </a:cubicBezTo>
                      <a:cubicBezTo>
                        <a:pt x="12389" y="5323"/>
                        <a:pt x="10755" y="3708"/>
                        <a:pt x="8616" y="2301"/>
                      </a:cubicBezTo>
                      <a:cubicBezTo>
                        <a:pt x="6494" y="903"/>
                        <a:pt x="4327" y="1"/>
                        <a:pt x="309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6233;p76">
                  <a:extLst>
                    <a:ext uri="{FF2B5EF4-FFF2-40B4-BE49-F238E27FC236}">
                      <a16:creationId xmlns:a16="http://schemas.microsoft.com/office/drawing/2014/main" id="{124ADE5D-CABB-42AF-9825-2D884C571C9B}"/>
                    </a:ext>
                  </a:extLst>
                </p:cNvPr>
                <p:cNvSpPr/>
                <p:nvPr/>
              </p:nvSpPr>
              <p:spPr>
                <a:xfrm>
                  <a:off x="8031573" y="2177659"/>
                  <a:ext cx="221307" cy="176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42" h="12904" extrusionOk="0">
                      <a:moveTo>
                        <a:pt x="13080" y="0"/>
                      </a:moveTo>
                      <a:cubicBezTo>
                        <a:pt x="13032" y="0"/>
                        <a:pt x="13005" y="2"/>
                        <a:pt x="13004" y="2"/>
                      </a:cubicBezTo>
                      <a:cubicBezTo>
                        <a:pt x="12997" y="3"/>
                        <a:pt x="12991" y="4"/>
                        <a:pt x="12985" y="4"/>
                      </a:cubicBezTo>
                      <a:cubicBezTo>
                        <a:pt x="12978" y="4"/>
                        <a:pt x="12973" y="3"/>
                        <a:pt x="12968" y="2"/>
                      </a:cubicBezTo>
                      <a:lnTo>
                        <a:pt x="7183" y="2"/>
                      </a:lnTo>
                      <a:cubicBezTo>
                        <a:pt x="7054" y="1778"/>
                        <a:pt x="5579" y="3156"/>
                        <a:pt x="3796" y="3156"/>
                      </a:cubicBezTo>
                      <a:lnTo>
                        <a:pt x="1" y="3156"/>
                      </a:lnTo>
                      <a:lnTo>
                        <a:pt x="1" y="12904"/>
                      </a:lnTo>
                      <a:lnTo>
                        <a:pt x="6792" y="12904"/>
                      </a:lnTo>
                      <a:cubicBezTo>
                        <a:pt x="6802" y="10018"/>
                        <a:pt x="9150" y="7676"/>
                        <a:pt x="12036" y="7676"/>
                      </a:cubicBezTo>
                      <a:lnTo>
                        <a:pt x="16142" y="7676"/>
                      </a:lnTo>
                      <a:lnTo>
                        <a:pt x="16142" y="3137"/>
                      </a:lnTo>
                      <a:cubicBezTo>
                        <a:pt x="16142" y="2108"/>
                        <a:pt x="15857" y="1318"/>
                        <a:pt x="15297" y="788"/>
                      </a:cubicBezTo>
                      <a:cubicBezTo>
                        <a:pt x="14516" y="51"/>
                        <a:pt x="13383" y="0"/>
                        <a:pt x="1308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0" name="Google Shape;6234;p76">
                <a:extLst>
                  <a:ext uri="{FF2B5EF4-FFF2-40B4-BE49-F238E27FC236}">
                    <a16:creationId xmlns:a16="http://schemas.microsoft.com/office/drawing/2014/main" id="{E08D2AB7-1F64-4CFA-9124-A84D50A9400B}"/>
                  </a:ext>
                </a:extLst>
              </p:cNvPr>
              <p:cNvGrpSpPr/>
              <p:nvPr/>
            </p:nvGrpSpPr>
            <p:grpSpPr>
              <a:xfrm flipH="1">
                <a:off x="7734309" y="2063282"/>
                <a:ext cx="273693" cy="620095"/>
                <a:chOff x="8031573" y="2063282"/>
                <a:chExt cx="273693" cy="620095"/>
              </a:xfrm>
              <a:grpFill/>
            </p:grpSpPr>
            <p:sp>
              <p:nvSpPr>
                <p:cNvPr id="61" name="Google Shape;6235;p76">
                  <a:extLst>
                    <a:ext uri="{FF2B5EF4-FFF2-40B4-BE49-F238E27FC236}">
                      <a16:creationId xmlns:a16="http://schemas.microsoft.com/office/drawing/2014/main" id="{69593851-BF24-4B68-A460-2577DBF910EE}"/>
                    </a:ext>
                  </a:extLst>
                </p:cNvPr>
                <p:cNvSpPr/>
                <p:nvPr/>
              </p:nvSpPr>
              <p:spPr>
                <a:xfrm>
                  <a:off x="8031573" y="2481676"/>
                  <a:ext cx="246012" cy="2017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44" h="14712" extrusionOk="0">
                      <a:moveTo>
                        <a:pt x="13714" y="1"/>
                      </a:moveTo>
                      <a:cubicBezTo>
                        <a:pt x="13485" y="1"/>
                        <a:pt x="13243" y="5"/>
                        <a:pt x="12987" y="13"/>
                      </a:cubicBezTo>
                      <a:cubicBezTo>
                        <a:pt x="11706" y="56"/>
                        <a:pt x="10294" y="76"/>
                        <a:pt x="8782" y="76"/>
                      </a:cubicBezTo>
                      <a:cubicBezTo>
                        <a:pt x="8568" y="76"/>
                        <a:pt x="8352" y="76"/>
                        <a:pt x="8134" y="75"/>
                      </a:cubicBezTo>
                      <a:lnTo>
                        <a:pt x="8118" y="75"/>
                      </a:lnTo>
                      <a:cubicBezTo>
                        <a:pt x="8116" y="75"/>
                        <a:pt x="8114" y="75"/>
                        <a:pt x="8112" y="75"/>
                      </a:cubicBezTo>
                      <a:cubicBezTo>
                        <a:pt x="6297" y="75"/>
                        <a:pt x="4825" y="1549"/>
                        <a:pt x="4828" y="3365"/>
                      </a:cubicBezTo>
                      <a:lnTo>
                        <a:pt x="4828" y="4847"/>
                      </a:lnTo>
                      <a:lnTo>
                        <a:pt x="6675" y="4847"/>
                      </a:lnTo>
                      <a:cubicBezTo>
                        <a:pt x="9163" y="4850"/>
                        <a:pt x="11182" y="6869"/>
                        <a:pt x="11185" y="9357"/>
                      </a:cubicBezTo>
                      <a:lnTo>
                        <a:pt x="11185" y="9535"/>
                      </a:lnTo>
                      <a:cubicBezTo>
                        <a:pt x="11185" y="9839"/>
                        <a:pt x="10936" y="10088"/>
                        <a:pt x="10632" y="10088"/>
                      </a:cubicBezTo>
                      <a:cubicBezTo>
                        <a:pt x="10328" y="10088"/>
                        <a:pt x="10079" y="9839"/>
                        <a:pt x="10079" y="9535"/>
                      </a:cubicBezTo>
                      <a:lnTo>
                        <a:pt x="10079" y="9357"/>
                      </a:lnTo>
                      <a:cubicBezTo>
                        <a:pt x="10079" y="7477"/>
                        <a:pt x="8555" y="5953"/>
                        <a:pt x="6675" y="5953"/>
                      </a:cubicBezTo>
                      <a:lnTo>
                        <a:pt x="1" y="5953"/>
                      </a:lnTo>
                      <a:lnTo>
                        <a:pt x="1" y="12851"/>
                      </a:lnTo>
                      <a:cubicBezTo>
                        <a:pt x="460" y="13288"/>
                        <a:pt x="2279" y="14711"/>
                        <a:pt x="6423" y="14711"/>
                      </a:cubicBezTo>
                      <a:cubicBezTo>
                        <a:pt x="11525" y="14711"/>
                        <a:pt x="14168" y="11628"/>
                        <a:pt x="14527" y="8571"/>
                      </a:cubicBezTo>
                      <a:cubicBezTo>
                        <a:pt x="14553" y="8351"/>
                        <a:pt x="14705" y="8169"/>
                        <a:pt x="14919" y="8105"/>
                      </a:cubicBezTo>
                      <a:cubicBezTo>
                        <a:pt x="15042" y="8069"/>
                        <a:pt x="17944" y="7154"/>
                        <a:pt x="17882" y="3957"/>
                      </a:cubicBezTo>
                      <a:cubicBezTo>
                        <a:pt x="17856" y="2779"/>
                        <a:pt x="17727" y="1961"/>
                        <a:pt x="17459" y="1392"/>
                      </a:cubicBezTo>
                      <a:cubicBezTo>
                        <a:pt x="17352" y="1201"/>
                        <a:pt x="17093" y="842"/>
                        <a:pt x="17028" y="780"/>
                      </a:cubicBezTo>
                      <a:cubicBezTo>
                        <a:pt x="16462" y="243"/>
                        <a:pt x="15452" y="1"/>
                        <a:pt x="1371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6236;p76">
                  <a:extLst>
                    <a:ext uri="{FF2B5EF4-FFF2-40B4-BE49-F238E27FC236}">
                      <a16:creationId xmlns:a16="http://schemas.microsoft.com/office/drawing/2014/main" id="{7FF7D654-DA6D-41B8-A904-2B42940F4CEA}"/>
                    </a:ext>
                  </a:extLst>
                </p:cNvPr>
                <p:cNvSpPr/>
                <p:nvPr/>
              </p:nvSpPr>
              <p:spPr>
                <a:xfrm>
                  <a:off x="8031573" y="2298026"/>
                  <a:ext cx="273693" cy="250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63" h="18243" extrusionOk="0">
                      <a:moveTo>
                        <a:pt x="16810" y="1"/>
                      </a:moveTo>
                      <a:cubicBezTo>
                        <a:pt x="16764" y="1"/>
                        <a:pt x="16738" y="2"/>
                        <a:pt x="16737" y="2"/>
                      </a:cubicBezTo>
                      <a:lnTo>
                        <a:pt x="12039" y="2"/>
                      </a:lnTo>
                      <a:cubicBezTo>
                        <a:pt x="9752" y="2"/>
                        <a:pt x="7902" y="1856"/>
                        <a:pt x="7898" y="4140"/>
                      </a:cubicBezTo>
                      <a:lnTo>
                        <a:pt x="7898" y="6748"/>
                      </a:lnTo>
                      <a:lnTo>
                        <a:pt x="8303" y="6748"/>
                      </a:lnTo>
                      <a:cubicBezTo>
                        <a:pt x="9966" y="6748"/>
                        <a:pt x="11315" y="8097"/>
                        <a:pt x="11315" y="9760"/>
                      </a:cubicBezTo>
                      <a:lnTo>
                        <a:pt x="11315" y="10333"/>
                      </a:lnTo>
                      <a:cubicBezTo>
                        <a:pt x="11315" y="10637"/>
                        <a:pt x="11069" y="10886"/>
                        <a:pt x="10761" y="10886"/>
                      </a:cubicBezTo>
                      <a:cubicBezTo>
                        <a:pt x="10457" y="10886"/>
                        <a:pt x="10211" y="10637"/>
                        <a:pt x="10211" y="10333"/>
                      </a:cubicBezTo>
                      <a:lnTo>
                        <a:pt x="10211" y="9760"/>
                      </a:lnTo>
                      <a:cubicBezTo>
                        <a:pt x="10208" y="8705"/>
                        <a:pt x="9357" y="7854"/>
                        <a:pt x="8303" y="7851"/>
                      </a:cubicBezTo>
                      <a:lnTo>
                        <a:pt x="6449" y="7851"/>
                      </a:lnTo>
                      <a:cubicBezTo>
                        <a:pt x="5362" y="7851"/>
                        <a:pt x="4482" y="8731"/>
                        <a:pt x="4482" y="9818"/>
                      </a:cubicBezTo>
                      <a:lnTo>
                        <a:pt x="4482" y="10624"/>
                      </a:lnTo>
                      <a:cubicBezTo>
                        <a:pt x="4482" y="10931"/>
                        <a:pt x="4233" y="11177"/>
                        <a:pt x="3929" y="11177"/>
                      </a:cubicBezTo>
                      <a:cubicBezTo>
                        <a:pt x="3624" y="11177"/>
                        <a:pt x="3375" y="10931"/>
                        <a:pt x="3375" y="10624"/>
                      </a:cubicBezTo>
                      <a:lnTo>
                        <a:pt x="3375" y="9818"/>
                      </a:lnTo>
                      <a:cubicBezTo>
                        <a:pt x="3375" y="8123"/>
                        <a:pt x="4750" y="6745"/>
                        <a:pt x="6449" y="6745"/>
                      </a:cubicBezTo>
                      <a:lnTo>
                        <a:pt x="6792" y="6745"/>
                      </a:lnTo>
                      <a:lnTo>
                        <a:pt x="6792" y="5230"/>
                      </a:lnTo>
                      <a:lnTo>
                        <a:pt x="1" y="5230"/>
                      </a:lnTo>
                      <a:lnTo>
                        <a:pt x="1" y="18243"/>
                      </a:lnTo>
                      <a:lnTo>
                        <a:pt x="3722" y="18243"/>
                      </a:lnTo>
                      <a:lnTo>
                        <a:pt x="3722" y="16761"/>
                      </a:lnTo>
                      <a:cubicBezTo>
                        <a:pt x="3722" y="14335"/>
                        <a:pt x="5689" y="12364"/>
                        <a:pt x="8118" y="12364"/>
                      </a:cubicBezTo>
                      <a:lnTo>
                        <a:pt x="8138" y="12364"/>
                      </a:lnTo>
                      <a:cubicBezTo>
                        <a:pt x="8355" y="12365"/>
                        <a:pt x="8571" y="12366"/>
                        <a:pt x="8785" y="12366"/>
                      </a:cubicBezTo>
                      <a:cubicBezTo>
                        <a:pt x="10281" y="12366"/>
                        <a:pt x="11680" y="12346"/>
                        <a:pt x="12949" y="12306"/>
                      </a:cubicBezTo>
                      <a:cubicBezTo>
                        <a:pt x="13215" y="12297"/>
                        <a:pt x="13470" y="12293"/>
                        <a:pt x="13712" y="12293"/>
                      </a:cubicBezTo>
                      <a:cubicBezTo>
                        <a:pt x="15786" y="12293"/>
                        <a:pt x="16995" y="12621"/>
                        <a:pt x="17789" y="13374"/>
                      </a:cubicBezTo>
                      <a:cubicBezTo>
                        <a:pt x="17866" y="13448"/>
                        <a:pt x="17941" y="13526"/>
                        <a:pt x="18009" y="13610"/>
                      </a:cubicBezTo>
                      <a:cubicBezTo>
                        <a:pt x="19963" y="12539"/>
                        <a:pt x="19927" y="9744"/>
                        <a:pt x="19927" y="9715"/>
                      </a:cubicBezTo>
                      <a:lnTo>
                        <a:pt x="19927" y="4156"/>
                      </a:lnTo>
                      <a:cubicBezTo>
                        <a:pt x="19927" y="2603"/>
                        <a:pt x="19545" y="1461"/>
                        <a:pt x="18795" y="763"/>
                      </a:cubicBezTo>
                      <a:cubicBezTo>
                        <a:pt x="18032" y="53"/>
                        <a:pt x="17079" y="1"/>
                        <a:pt x="1681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6237;p76">
                  <a:extLst>
                    <a:ext uri="{FF2B5EF4-FFF2-40B4-BE49-F238E27FC236}">
                      <a16:creationId xmlns:a16="http://schemas.microsoft.com/office/drawing/2014/main" id="{D1A370FE-4768-4574-93EB-8805749D4AF3}"/>
                    </a:ext>
                  </a:extLst>
                </p:cNvPr>
                <p:cNvSpPr/>
                <p:nvPr/>
              </p:nvSpPr>
              <p:spPr>
                <a:xfrm>
                  <a:off x="8031573" y="2063282"/>
                  <a:ext cx="177311" cy="142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3" h="10396" extrusionOk="0">
                      <a:moveTo>
                        <a:pt x="3097" y="1"/>
                      </a:moveTo>
                      <a:cubicBezTo>
                        <a:pt x="134" y="1"/>
                        <a:pt x="4" y="3928"/>
                        <a:pt x="1" y="4087"/>
                      </a:cubicBezTo>
                      <a:lnTo>
                        <a:pt x="1" y="10396"/>
                      </a:lnTo>
                      <a:lnTo>
                        <a:pt x="3796" y="10396"/>
                      </a:lnTo>
                      <a:cubicBezTo>
                        <a:pt x="5061" y="10393"/>
                        <a:pt x="6087" y="9367"/>
                        <a:pt x="6087" y="8102"/>
                      </a:cubicBezTo>
                      <a:lnTo>
                        <a:pt x="6087" y="7568"/>
                      </a:lnTo>
                      <a:cubicBezTo>
                        <a:pt x="6083" y="6255"/>
                        <a:pt x="5022" y="5193"/>
                        <a:pt x="3712" y="5193"/>
                      </a:cubicBezTo>
                      <a:lnTo>
                        <a:pt x="2803" y="5193"/>
                      </a:lnTo>
                      <a:cubicBezTo>
                        <a:pt x="2499" y="5193"/>
                        <a:pt x="2249" y="4944"/>
                        <a:pt x="2249" y="4640"/>
                      </a:cubicBezTo>
                      <a:cubicBezTo>
                        <a:pt x="2249" y="4336"/>
                        <a:pt x="2499" y="4087"/>
                        <a:pt x="2803" y="4087"/>
                      </a:cubicBezTo>
                      <a:lnTo>
                        <a:pt x="3715" y="4087"/>
                      </a:lnTo>
                      <a:cubicBezTo>
                        <a:pt x="5507" y="4090"/>
                        <a:pt x="7009" y="5456"/>
                        <a:pt x="7180" y="7241"/>
                      </a:cubicBezTo>
                      <a:lnTo>
                        <a:pt x="12741" y="7241"/>
                      </a:lnTo>
                      <a:cubicBezTo>
                        <a:pt x="12868" y="7086"/>
                        <a:pt x="12932" y="6847"/>
                        <a:pt x="12777" y="6420"/>
                      </a:cubicBezTo>
                      <a:cubicBezTo>
                        <a:pt x="12389" y="5323"/>
                        <a:pt x="10755" y="3708"/>
                        <a:pt x="8616" y="2301"/>
                      </a:cubicBezTo>
                      <a:cubicBezTo>
                        <a:pt x="6494" y="903"/>
                        <a:pt x="4327" y="1"/>
                        <a:pt x="309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6238;p76">
                  <a:extLst>
                    <a:ext uri="{FF2B5EF4-FFF2-40B4-BE49-F238E27FC236}">
                      <a16:creationId xmlns:a16="http://schemas.microsoft.com/office/drawing/2014/main" id="{9045EE8B-C2F5-4032-911B-8C64FEC33A90}"/>
                    </a:ext>
                  </a:extLst>
                </p:cNvPr>
                <p:cNvSpPr/>
                <p:nvPr/>
              </p:nvSpPr>
              <p:spPr>
                <a:xfrm>
                  <a:off x="8031573" y="2177659"/>
                  <a:ext cx="221307" cy="176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42" h="12904" extrusionOk="0">
                      <a:moveTo>
                        <a:pt x="13080" y="0"/>
                      </a:moveTo>
                      <a:cubicBezTo>
                        <a:pt x="13032" y="0"/>
                        <a:pt x="13005" y="2"/>
                        <a:pt x="13004" y="2"/>
                      </a:cubicBezTo>
                      <a:cubicBezTo>
                        <a:pt x="12997" y="3"/>
                        <a:pt x="12991" y="4"/>
                        <a:pt x="12985" y="4"/>
                      </a:cubicBezTo>
                      <a:cubicBezTo>
                        <a:pt x="12978" y="4"/>
                        <a:pt x="12973" y="3"/>
                        <a:pt x="12968" y="2"/>
                      </a:cubicBezTo>
                      <a:lnTo>
                        <a:pt x="7183" y="2"/>
                      </a:lnTo>
                      <a:cubicBezTo>
                        <a:pt x="7054" y="1778"/>
                        <a:pt x="5579" y="3156"/>
                        <a:pt x="3796" y="3156"/>
                      </a:cubicBezTo>
                      <a:lnTo>
                        <a:pt x="1" y="3156"/>
                      </a:lnTo>
                      <a:lnTo>
                        <a:pt x="1" y="12904"/>
                      </a:lnTo>
                      <a:lnTo>
                        <a:pt x="6792" y="12904"/>
                      </a:lnTo>
                      <a:cubicBezTo>
                        <a:pt x="6802" y="10018"/>
                        <a:pt x="9150" y="7676"/>
                        <a:pt x="12036" y="7676"/>
                      </a:cubicBezTo>
                      <a:lnTo>
                        <a:pt x="16142" y="7676"/>
                      </a:lnTo>
                      <a:lnTo>
                        <a:pt x="16142" y="3137"/>
                      </a:lnTo>
                      <a:cubicBezTo>
                        <a:pt x="16142" y="2108"/>
                        <a:pt x="15857" y="1318"/>
                        <a:pt x="15297" y="788"/>
                      </a:cubicBezTo>
                      <a:cubicBezTo>
                        <a:pt x="14516" y="51"/>
                        <a:pt x="13383" y="0"/>
                        <a:pt x="1308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5"/>
          <p:cNvSpPr/>
          <p:nvPr/>
        </p:nvSpPr>
        <p:spPr>
          <a:xfrm>
            <a:off x="1919631" y="194468"/>
            <a:ext cx="5193900" cy="51939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ONLINE LESSONS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573" name="Google Shape;573;p45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2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ily Activities for Online Lessons by Slidesgo">
  <a:themeElements>
    <a:clrScheme name="Simple Light">
      <a:dk1>
        <a:srgbClr val="434343"/>
      </a:dk1>
      <a:lt1>
        <a:srgbClr val="FFFFFF"/>
      </a:lt1>
      <a:dk2>
        <a:srgbClr val="FAB32E"/>
      </a:dk2>
      <a:lt2>
        <a:srgbClr val="FFFFFF"/>
      </a:lt2>
      <a:accent1>
        <a:srgbClr val="E562A0"/>
      </a:accent1>
      <a:accent2>
        <a:srgbClr val="EEBDD6"/>
      </a:accent2>
      <a:accent3>
        <a:srgbClr val="5ABEC0"/>
      </a:accent3>
      <a:accent4>
        <a:srgbClr val="BBE2E2"/>
      </a:accent4>
      <a:accent5>
        <a:srgbClr val="885BA2"/>
      </a:accent5>
      <a:accent6>
        <a:srgbClr val="C0B0CC"/>
      </a:accent6>
      <a:hlink>
        <a:srgbClr val="885BA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489</Words>
  <Application>Microsoft Office PowerPoint</Application>
  <PresentationFormat>On-screen Show (16:9)</PresentationFormat>
  <Paragraphs>109</Paragraphs>
  <Slides>27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Lato</vt:lpstr>
      <vt:lpstr>Myriad Pro Light</vt:lpstr>
      <vt:lpstr>Arial</vt:lpstr>
      <vt:lpstr>Ranchers</vt:lpstr>
      <vt:lpstr>Daily Activities for Online Lessons by Slidesgo</vt:lpstr>
      <vt:lpstr>INDOCTRINATION  FOR A BETTER FUTURE</vt:lpstr>
      <vt:lpstr>CONTENTS OF THIS TEMPLATE</vt:lpstr>
      <vt:lpstr>PowerPoint Presentation</vt:lpstr>
      <vt:lpstr>TABLE OF CONTENTS</vt:lpstr>
      <vt:lpstr>INTRODUCTION</vt:lpstr>
      <vt:lpstr>INDOCTRINATION</vt:lpstr>
      <vt:lpstr>EDUCATION  FOR  ALL</vt:lpstr>
      <vt:lpstr>Our Process</vt:lpstr>
      <vt:lpstr>ONLINE LESSONS</vt:lpstr>
      <vt:lpstr>Know The Real You</vt:lpstr>
      <vt:lpstr>SUBJECTS FOR ONLINE LESSONS</vt:lpstr>
      <vt:lpstr>Proffessional Learning</vt:lpstr>
      <vt:lpstr>PowerPoint Presentation</vt:lpstr>
      <vt:lpstr>LEARNING WITH MOBILE</vt:lpstr>
      <vt:lpstr>We  bring  learning  to  the people  instead  of people  to  learning.</vt:lpstr>
      <vt:lpstr>ACTIVITIES</vt:lpstr>
      <vt:lpstr>ASSIGNMENTS</vt:lpstr>
      <vt:lpstr>Q&amp;A  Sessions</vt:lpstr>
      <vt:lpstr>EXAMS</vt:lpstr>
      <vt:lpstr>TOWARDS   BRILLIENCE</vt:lpstr>
      <vt:lpstr>—NELSON MANDELA</vt:lpstr>
      <vt:lpstr>PowerPoint Presentation</vt:lpstr>
      <vt:lpstr>RESOURCES</vt:lpstr>
      <vt:lpstr>BOOKS</vt:lpstr>
      <vt:lpstr>AUDIO &amp; VISUAL RESOURCES</vt:lpstr>
      <vt:lpstr>SUBJECT WISE NOTES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DAILY ACTIVITIES FOR ONLINE LESSONS</dc:title>
  <cp:lastModifiedBy>uttampra1@gmail.com</cp:lastModifiedBy>
  <cp:revision>105</cp:revision>
  <dcterms:modified xsi:type="dcterms:W3CDTF">2021-07-13T05:28:08Z</dcterms:modified>
</cp:coreProperties>
</file>