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andali"/>
      <p:regular r:id="rId14"/>
    </p:embeddedFont>
    <p:embeddedFont>
      <p:font typeface="Capriola"/>
      <p:regular r:id="rId15"/>
    </p:embeddedFont>
    <p:embeddedFont>
      <p:font typeface="Merriweather Black"/>
      <p:bold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F822EC4-DA11-4654-9B55-46A64F626797}">
  <a:tblStyle styleId="{0F822EC4-DA11-4654-9B55-46A64F6267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Capriola-regular.fntdata"/><Relationship Id="rId14" Type="http://schemas.openxmlformats.org/officeDocument/2006/relationships/font" Target="fonts/Mandali-regular.fntdata"/><Relationship Id="rId17" Type="http://schemas.openxmlformats.org/officeDocument/2006/relationships/font" Target="fonts/MerriweatherBlack-boldItalic.fntdata"/><Relationship Id="rId16" Type="http://schemas.openxmlformats.org/officeDocument/2006/relationships/font" Target="fonts/MerriweatherBlack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3" name="Google Shape;120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24fc918705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24fc918705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Points are our Dileverables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g28a053eef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7" name="Google Shape;1217;g28a053eef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Points are our Dileverables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6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g28a053eefc0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8" name="Google Shape;1248;g28a053eefc0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8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g28a053eefc0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0" name="Google Shape;1260;g28a053eefc0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7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g28a053eefc0_0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9" name="Google Shape;1269;g28a053eefc0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8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g28a053eefc0_0_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0" name="Google Shape;1320;g28a053eefc0_0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0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g288d69820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2" name="Google Shape;1352;g288d69820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idx="1" type="subTitle"/>
          </p:nvPr>
        </p:nvSpPr>
        <p:spPr>
          <a:xfrm rot="-532">
            <a:off x="1169841" y="3292825"/>
            <a:ext cx="3879300" cy="426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680700" y="979550"/>
            <a:ext cx="4857600" cy="23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6092810" y="979546"/>
            <a:ext cx="3544239" cy="4040907"/>
            <a:chOff x="3255875" y="559025"/>
            <a:chExt cx="206400" cy="235325"/>
          </a:xfrm>
        </p:grpSpPr>
        <p:sp>
          <p:nvSpPr>
            <p:cNvPr id="12" name="Google Shape;12;p2"/>
            <p:cNvSpPr/>
            <p:nvPr/>
          </p:nvSpPr>
          <p:spPr>
            <a:xfrm>
              <a:off x="3337850" y="599275"/>
              <a:ext cx="83925" cy="195075"/>
            </a:xfrm>
            <a:custGeom>
              <a:rect b="b" l="l" r="r" t="t"/>
              <a:pathLst>
                <a:path extrusionOk="0" h="7803" w="3357">
                  <a:moveTo>
                    <a:pt x="362" y="0"/>
                  </a:moveTo>
                  <a:lnTo>
                    <a:pt x="362" y="74"/>
                  </a:lnTo>
                  <a:lnTo>
                    <a:pt x="247" y="74"/>
                  </a:lnTo>
                  <a:lnTo>
                    <a:pt x="247" y="324"/>
                  </a:lnTo>
                  <a:lnTo>
                    <a:pt x="1" y="324"/>
                  </a:lnTo>
                  <a:lnTo>
                    <a:pt x="1" y="7802"/>
                  </a:lnTo>
                  <a:lnTo>
                    <a:pt x="3356" y="7802"/>
                  </a:lnTo>
                  <a:lnTo>
                    <a:pt x="3356" y="324"/>
                  </a:lnTo>
                  <a:lnTo>
                    <a:pt x="3143" y="324"/>
                  </a:lnTo>
                  <a:lnTo>
                    <a:pt x="3143" y="76"/>
                  </a:lnTo>
                  <a:lnTo>
                    <a:pt x="2389" y="76"/>
                  </a:lnTo>
                  <a:lnTo>
                    <a:pt x="2389" y="324"/>
                  </a:lnTo>
                  <a:lnTo>
                    <a:pt x="1514" y="324"/>
                  </a:lnTo>
                  <a:lnTo>
                    <a:pt x="1514" y="74"/>
                  </a:lnTo>
                  <a:lnTo>
                    <a:pt x="1407" y="74"/>
                  </a:lnTo>
                  <a:lnTo>
                    <a:pt x="1407" y="0"/>
                  </a:lnTo>
                  <a:lnTo>
                    <a:pt x="1068" y="0"/>
                  </a:lnTo>
                  <a:lnTo>
                    <a:pt x="1068" y="74"/>
                  </a:lnTo>
                  <a:lnTo>
                    <a:pt x="701" y="74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255875" y="559025"/>
              <a:ext cx="59450" cy="234600"/>
            </a:xfrm>
            <a:custGeom>
              <a:rect b="b" l="l" r="r" t="t"/>
              <a:pathLst>
                <a:path extrusionOk="0" h="9384" w="2378">
                  <a:moveTo>
                    <a:pt x="1140" y="0"/>
                  </a:moveTo>
                  <a:lnTo>
                    <a:pt x="1140" y="1316"/>
                  </a:lnTo>
                  <a:lnTo>
                    <a:pt x="728" y="2029"/>
                  </a:lnTo>
                  <a:lnTo>
                    <a:pt x="269" y="2825"/>
                  </a:lnTo>
                  <a:lnTo>
                    <a:pt x="0" y="2825"/>
                  </a:lnTo>
                  <a:lnTo>
                    <a:pt x="0" y="9383"/>
                  </a:lnTo>
                  <a:lnTo>
                    <a:pt x="2377" y="9383"/>
                  </a:lnTo>
                  <a:lnTo>
                    <a:pt x="2377" y="2825"/>
                  </a:lnTo>
                  <a:lnTo>
                    <a:pt x="2110" y="2825"/>
                  </a:lnTo>
                  <a:lnTo>
                    <a:pt x="1649" y="2029"/>
                  </a:lnTo>
                  <a:lnTo>
                    <a:pt x="1237" y="1316"/>
                  </a:lnTo>
                  <a:lnTo>
                    <a:pt x="1237" y="0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302200" y="596100"/>
              <a:ext cx="66550" cy="198250"/>
            </a:xfrm>
            <a:custGeom>
              <a:rect b="b" l="l" r="r" t="t"/>
              <a:pathLst>
                <a:path extrusionOk="0" h="7930" w="2662">
                  <a:moveTo>
                    <a:pt x="0" y="0"/>
                  </a:moveTo>
                  <a:lnTo>
                    <a:pt x="0" y="7929"/>
                  </a:lnTo>
                  <a:lnTo>
                    <a:pt x="2662" y="7929"/>
                  </a:lnTo>
                  <a:lnTo>
                    <a:pt x="26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312425" y="608300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1" y="1"/>
                  </a:moveTo>
                  <a:lnTo>
                    <a:pt x="1" y="174"/>
                  </a:lnTo>
                  <a:lnTo>
                    <a:pt x="370" y="17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330850" y="608300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1" y="1"/>
                  </a:moveTo>
                  <a:lnTo>
                    <a:pt x="1" y="174"/>
                  </a:lnTo>
                  <a:lnTo>
                    <a:pt x="370" y="17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349250" y="608300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0" y="1"/>
                  </a:moveTo>
                  <a:lnTo>
                    <a:pt x="0" y="174"/>
                  </a:lnTo>
                  <a:lnTo>
                    <a:pt x="369" y="17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312425" y="619000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1" y="1"/>
                  </a:moveTo>
                  <a:lnTo>
                    <a:pt x="1" y="174"/>
                  </a:lnTo>
                  <a:lnTo>
                    <a:pt x="370" y="17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330850" y="619000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1" y="1"/>
                  </a:moveTo>
                  <a:lnTo>
                    <a:pt x="1" y="174"/>
                  </a:lnTo>
                  <a:lnTo>
                    <a:pt x="370" y="17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349250" y="619000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0" y="1"/>
                  </a:moveTo>
                  <a:lnTo>
                    <a:pt x="0" y="174"/>
                  </a:lnTo>
                  <a:lnTo>
                    <a:pt x="369" y="17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312425" y="629725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1" y="0"/>
                  </a:moveTo>
                  <a:lnTo>
                    <a:pt x="1" y="174"/>
                  </a:lnTo>
                  <a:lnTo>
                    <a:pt x="370" y="17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330850" y="629725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1" y="0"/>
                  </a:moveTo>
                  <a:lnTo>
                    <a:pt x="1" y="174"/>
                  </a:lnTo>
                  <a:lnTo>
                    <a:pt x="370" y="17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349250" y="629725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0" y="0"/>
                  </a:moveTo>
                  <a:lnTo>
                    <a:pt x="0" y="174"/>
                  </a:lnTo>
                  <a:lnTo>
                    <a:pt x="369" y="17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12425" y="640425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1" y="0"/>
                  </a:moveTo>
                  <a:lnTo>
                    <a:pt x="1" y="173"/>
                  </a:lnTo>
                  <a:lnTo>
                    <a:pt x="370" y="17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330850" y="640425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1" y="0"/>
                  </a:moveTo>
                  <a:lnTo>
                    <a:pt x="1" y="173"/>
                  </a:lnTo>
                  <a:lnTo>
                    <a:pt x="370" y="17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349250" y="640425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0" y="0"/>
                  </a:moveTo>
                  <a:lnTo>
                    <a:pt x="0" y="173"/>
                  </a:lnTo>
                  <a:lnTo>
                    <a:pt x="369" y="17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312425" y="651125"/>
              <a:ext cx="9250" cy="4400"/>
            </a:xfrm>
            <a:custGeom>
              <a:rect b="b" l="l" r="r" t="t"/>
              <a:pathLst>
                <a:path extrusionOk="0" h="176" w="370">
                  <a:moveTo>
                    <a:pt x="1" y="1"/>
                  </a:moveTo>
                  <a:lnTo>
                    <a:pt x="1" y="175"/>
                  </a:lnTo>
                  <a:lnTo>
                    <a:pt x="370" y="17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330850" y="651125"/>
              <a:ext cx="9250" cy="4400"/>
            </a:xfrm>
            <a:custGeom>
              <a:rect b="b" l="l" r="r" t="t"/>
              <a:pathLst>
                <a:path extrusionOk="0" h="176" w="370">
                  <a:moveTo>
                    <a:pt x="1" y="1"/>
                  </a:moveTo>
                  <a:lnTo>
                    <a:pt x="1" y="175"/>
                  </a:lnTo>
                  <a:lnTo>
                    <a:pt x="370" y="17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349250" y="651125"/>
              <a:ext cx="9250" cy="4400"/>
            </a:xfrm>
            <a:custGeom>
              <a:rect b="b" l="l" r="r" t="t"/>
              <a:pathLst>
                <a:path extrusionOk="0" h="176" w="370">
                  <a:moveTo>
                    <a:pt x="0" y="1"/>
                  </a:moveTo>
                  <a:lnTo>
                    <a:pt x="0" y="175"/>
                  </a:lnTo>
                  <a:lnTo>
                    <a:pt x="369" y="17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312425" y="661825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1" y="1"/>
                  </a:moveTo>
                  <a:lnTo>
                    <a:pt x="1" y="175"/>
                  </a:lnTo>
                  <a:lnTo>
                    <a:pt x="370" y="17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330850" y="661825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1" y="1"/>
                  </a:moveTo>
                  <a:lnTo>
                    <a:pt x="1" y="175"/>
                  </a:lnTo>
                  <a:lnTo>
                    <a:pt x="370" y="17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349250" y="661825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0" y="1"/>
                  </a:moveTo>
                  <a:lnTo>
                    <a:pt x="0" y="175"/>
                  </a:lnTo>
                  <a:lnTo>
                    <a:pt x="369" y="17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312425" y="672525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1" y="0"/>
                  </a:moveTo>
                  <a:lnTo>
                    <a:pt x="1" y="175"/>
                  </a:lnTo>
                  <a:lnTo>
                    <a:pt x="370" y="175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330850" y="672525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1" y="0"/>
                  </a:moveTo>
                  <a:lnTo>
                    <a:pt x="1" y="175"/>
                  </a:lnTo>
                  <a:lnTo>
                    <a:pt x="370" y="175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349250" y="672525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0" y="0"/>
                  </a:moveTo>
                  <a:lnTo>
                    <a:pt x="0" y="175"/>
                  </a:lnTo>
                  <a:lnTo>
                    <a:pt x="369" y="17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312425" y="683250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1" y="0"/>
                  </a:moveTo>
                  <a:lnTo>
                    <a:pt x="1" y="175"/>
                  </a:lnTo>
                  <a:lnTo>
                    <a:pt x="370" y="175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330850" y="683250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1" y="0"/>
                  </a:moveTo>
                  <a:lnTo>
                    <a:pt x="1" y="175"/>
                  </a:lnTo>
                  <a:lnTo>
                    <a:pt x="370" y="175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349250" y="683250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0" y="0"/>
                  </a:moveTo>
                  <a:lnTo>
                    <a:pt x="0" y="175"/>
                  </a:lnTo>
                  <a:lnTo>
                    <a:pt x="369" y="17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312425" y="693925"/>
              <a:ext cx="9250" cy="4400"/>
            </a:xfrm>
            <a:custGeom>
              <a:rect b="b" l="l" r="r" t="t"/>
              <a:pathLst>
                <a:path extrusionOk="0" h="176" w="370">
                  <a:moveTo>
                    <a:pt x="1" y="1"/>
                  </a:moveTo>
                  <a:lnTo>
                    <a:pt x="1" y="175"/>
                  </a:lnTo>
                  <a:lnTo>
                    <a:pt x="370" y="17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330850" y="693925"/>
              <a:ext cx="9250" cy="4400"/>
            </a:xfrm>
            <a:custGeom>
              <a:rect b="b" l="l" r="r" t="t"/>
              <a:pathLst>
                <a:path extrusionOk="0" h="176" w="370">
                  <a:moveTo>
                    <a:pt x="1" y="1"/>
                  </a:moveTo>
                  <a:lnTo>
                    <a:pt x="1" y="175"/>
                  </a:lnTo>
                  <a:lnTo>
                    <a:pt x="370" y="17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349250" y="693925"/>
              <a:ext cx="9250" cy="4400"/>
            </a:xfrm>
            <a:custGeom>
              <a:rect b="b" l="l" r="r" t="t"/>
              <a:pathLst>
                <a:path extrusionOk="0" h="176" w="370">
                  <a:moveTo>
                    <a:pt x="0" y="1"/>
                  </a:moveTo>
                  <a:lnTo>
                    <a:pt x="0" y="175"/>
                  </a:lnTo>
                  <a:lnTo>
                    <a:pt x="369" y="17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312425" y="704650"/>
              <a:ext cx="9250" cy="4400"/>
            </a:xfrm>
            <a:custGeom>
              <a:rect b="b" l="l" r="r" t="t"/>
              <a:pathLst>
                <a:path extrusionOk="0" h="176" w="370">
                  <a:moveTo>
                    <a:pt x="1" y="1"/>
                  </a:moveTo>
                  <a:lnTo>
                    <a:pt x="1" y="175"/>
                  </a:lnTo>
                  <a:lnTo>
                    <a:pt x="370" y="17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330850" y="704650"/>
              <a:ext cx="9250" cy="4400"/>
            </a:xfrm>
            <a:custGeom>
              <a:rect b="b" l="l" r="r" t="t"/>
              <a:pathLst>
                <a:path extrusionOk="0" h="176" w="370">
                  <a:moveTo>
                    <a:pt x="1" y="1"/>
                  </a:moveTo>
                  <a:lnTo>
                    <a:pt x="1" y="175"/>
                  </a:lnTo>
                  <a:lnTo>
                    <a:pt x="370" y="17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349250" y="704650"/>
              <a:ext cx="9250" cy="4400"/>
            </a:xfrm>
            <a:custGeom>
              <a:rect b="b" l="l" r="r" t="t"/>
              <a:pathLst>
                <a:path extrusionOk="0" h="176" w="370">
                  <a:moveTo>
                    <a:pt x="0" y="1"/>
                  </a:moveTo>
                  <a:lnTo>
                    <a:pt x="0" y="175"/>
                  </a:lnTo>
                  <a:lnTo>
                    <a:pt x="369" y="17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312425" y="715350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1" y="0"/>
                  </a:moveTo>
                  <a:lnTo>
                    <a:pt x="1" y="175"/>
                  </a:lnTo>
                  <a:lnTo>
                    <a:pt x="370" y="175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330850" y="715350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1" y="0"/>
                  </a:moveTo>
                  <a:lnTo>
                    <a:pt x="1" y="175"/>
                  </a:lnTo>
                  <a:lnTo>
                    <a:pt x="370" y="175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349250" y="715350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0" y="0"/>
                  </a:moveTo>
                  <a:lnTo>
                    <a:pt x="0" y="175"/>
                  </a:lnTo>
                  <a:lnTo>
                    <a:pt x="369" y="17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312425" y="726050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1" y="0"/>
                  </a:moveTo>
                  <a:lnTo>
                    <a:pt x="1" y="174"/>
                  </a:lnTo>
                  <a:lnTo>
                    <a:pt x="370" y="17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330850" y="726050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1" y="0"/>
                  </a:moveTo>
                  <a:lnTo>
                    <a:pt x="1" y="174"/>
                  </a:lnTo>
                  <a:lnTo>
                    <a:pt x="370" y="17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349250" y="726050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0" y="0"/>
                  </a:moveTo>
                  <a:lnTo>
                    <a:pt x="0" y="174"/>
                  </a:lnTo>
                  <a:lnTo>
                    <a:pt x="369" y="17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312425" y="735700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1" y="0"/>
                  </a:moveTo>
                  <a:lnTo>
                    <a:pt x="1" y="173"/>
                  </a:lnTo>
                  <a:lnTo>
                    <a:pt x="370" y="17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330850" y="735700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1" y="0"/>
                  </a:moveTo>
                  <a:lnTo>
                    <a:pt x="1" y="173"/>
                  </a:lnTo>
                  <a:lnTo>
                    <a:pt x="370" y="17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349250" y="735700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0" y="0"/>
                  </a:moveTo>
                  <a:lnTo>
                    <a:pt x="0" y="173"/>
                  </a:lnTo>
                  <a:lnTo>
                    <a:pt x="369" y="17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312425" y="746375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1" y="1"/>
                  </a:moveTo>
                  <a:lnTo>
                    <a:pt x="1" y="174"/>
                  </a:lnTo>
                  <a:lnTo>
                    <a:pt x="370" y="17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330850" y="746375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1" y="1"/>
                  </a:moveTo>
                  <a:lnTo>
                    <a:pt x="1" y="174"/>
                  </a:lnTo>
                  <a:lnTo>
                    <a:pt x="370" y="17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349250" y="746375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0" y="1"/>
                  </a:moveTo>
                  <a:lnTo>
                    <a:pt x="0" y="174"/>
                  </a:lnTo>
                  <a:lnTo>
                    <a:pt x="369" y="17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306925" y="564507"/>
              <a:ext cx="54975" cy="51245"/>
            </a:xfrm>
            <a:custGeom>
              <a:rect b="b" l="l" r="r" t="t"/>
              <a:pathLst>
                <a:path extrusionOk="0" h="2355" w="2199">
                  <a:moveTo>
                    <a:pt x="1" y="1"/>
                  </a:moveTo>
                  <a:lnTo>
                    <a:pt x="1" y="2354"/>
                  </a:lnTo>
                  <a:lnTo>
                    <a:pt x="2198" y="2354"/>
                  </a:lnTo>
                  <a:lnTo>
                    <a:pt x="2198" y="99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385050" y="604450"/>
              <a:ext cx="77225" cy="189825"/>
            </a:xfrm>
            <a:custGeom>
              <a:rect b="b" l="l" r="r" t="t"/>
              <a:pathLst>
                <a:path extrusionOk="0" h="7593" w="3089">
                  <a:moveTo>
                    <a:pt x="3088" y="1"/>
                  </a:moveTo>
                  <a:lnTo>
                    <a:pt x="0" y="1363"/>
                  </a:lnTo>
                  <a:lnTo>
                    <a:pt x="0" y="7592"/>
                  </a:lnTo>
                  <a:lnTo>
                    <a:pt x="3088" y="7592"/>
                  </a:lnTo>
                  <a:lnTo>
                    <a:pt x="30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409150" y="650225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1" y="1"/>
                  </a:moveTo>
                  <a:lnTo>
                    <a:pt x="1" y="175"/>
                  </a:lnTo>
                  <a:lnTo>
                    <a:pt x="370" y="17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3427575" y="650225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0" y="1"/>
                  </a:moveTo>
                  <a:lnTo>
                    <a:pt x="0" y="175"/>
                  </a:lnTo>
                  <a:lnTo>
                    <a:pt x="369" y="17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446000" y="650225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0" y="1"/>
                  </a:moveTo>
                  <a:lnTo>
                    <a:pt x="0" y="175"/>
                  </a:lnTo>
                  <a:lnTo>
                    <a:pt x="369" y="17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409150" y="660925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1" y="0"/>
                  </a:moveTo>
                  <a:lnTo>
                    <a:pt x="1" y="175"/>
                  </a:lnTo>
                  <a:lnTo>
                    <a:pt x="370" y="175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427575" y="660925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0" y="0"/>
                  </a:moveTo>
                  <a:lnTo>
                    <a:pt x="0" y="175"/>
                  </a:lnTo>
                  <a:lnTo>
                    <a:pt x="369" y="17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3446000" y="660925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0" y="0"/>
                  </a:moveTo>
                  <a:lnTo>
                    <a:pt x="0" y="175"/>
                  </a:lnTo>
                  <a:lnTo>
                    <a:pt x="369" y="17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3409150" y="671675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1" y="0"/>
                  </a:moveTo>
                  <a:lnTo>
                    <a:pt x="1" y="173"/>
                  </a:lnTo>
                  <a:lnTo>
                    <a:pt x="370" y="17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3427575" y="671675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0" y="0"/>
                  </a:moveTo>
                  <a:lnTo>
                    <a:pt x="0" y="173"/>
                  </a:lnTo>
                  <a:lnTo>
                    <a:pt x="369" y="17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3446000" y="671675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0" y="0"/>
                  </a:moveTo>
                  <a:lnTo>
                    <a:pt x="0" y="173"/>
                  </a:lnTo>
                  <a:lnTo>
                    <a:pt x="369" y="17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3409150" y="682350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1" y="1"/>
                  </a:moveTo>
                  <a:lnTo>
                    <a:pt x="1" y="174"/>
                  </a:lnTo>
                  <a:lnTo>
                    <a:pt x="370" y="17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427575" y="682350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0" y="1"/>
                  </a:moveTo>
                  <a:lnTo>
                    <a:pt x="0" y="174"/>
                  </a:lnTo>
                  <a:lnTo>
                    <a:pt x="369" y="17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446000" y="682350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0" y="1"/>
                  </a:moveTo>
                  <a:lnTo>
                    <a:pt x="0" y="174"/>
                  </a:lnTo>
                  <a:lnTo>
                    <a:pt x="369" y="17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409150" y="693050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1" y="1"/>
                  </a:moveTo>
                  <a:lnTo>
                    <a:pt x="1" y="174"/>
                  </a:lnTo>
                  <a:lnTo>
                    <a:pt x="370" y="17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427575" y="693050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0" y="1"/>
                  </a:moveTo>
                  <a:lnTo>
                    <a:pt x="0" y="174"/>
                  </a:lnTo>
                  <a:lnTo>
                    <a:pt x="369" y="17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446000" y="693050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0" y="1"/>
                  </a:moveTo>
                  <a:lnTo>
                    <a:pt x="0" y="174"/>
                  </a:lnTo>
                  <a:lnTo>
                    <a:pt x="369" y="17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409150" y="703775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1" y="0"/>
                  </a:moveTo>
                  <a:lnTo>
                    <a:pt x="1" y="174"/>
                  </a:lnTo>
                  <a:lnTo>
                    <a:pt x="370" y="17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427575" y="703775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0" y="0"/>
                  </a:moveTo>
                  <a:lnTo>
                    <a:pt x="0" y="174"/>
                  </a:lnTo>
                  <a:lnTo>
                    <a:pt x="369" y="17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446000" y="703775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0" y="0"/>
                  </a:moveTo>
                  <a:lnTo>
                    <a:pt x="0" y="174"/>
                  </a:lnTo>
                  <a:lnTo>
                    <a:pt x="369" y="17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409150" y="714475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1" y="0"/>
                  </a:moveTo>
                  <a:lnTo>
                    <a:pt x="1" y="173"/>
                  </a:lnTo>
                  <a:lnTo>
                    <a:pt x="370" y="17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427575" y="714475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0" y="0"/>
                  </a:moveTo>
                  <a:lnTo>
                    <a:pt x="0" y="173"/>
                  </a:lnTo>
                  <a:lnTo>
                    <a:pt x="369" y="17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446000" y="714475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0" y="0"/>
                  </a:moveTo>
                  <a:lnTo>
                    <a:pt x="0" y="173"/>
                  </a:lnTo>
                  <a:lnTo>
                    <a:pt x="369" y="17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409150" y="725175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1" y="1"/>
                  </a:moveTo>
                  <a:lnTo>
                    <a:pt x="1" y="174"/>
                  </a:lnTo>
                  <a:lnTo>
                    <a:pt x="370" y="17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427575" y="725175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0" y="1"/>
                  </a:moveTo>
                  <a:lnTo>
                    <a:pt x="0" y="174"/>
                  </a:lnTo>
                  <a:lnTo>
                    <a:pt x="369" y="17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446000" y="725175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0" y="1"/>
                  </a:moveTo>
                  <a:lnTo>
                    <a:pt x="0" y="174"/>
                  </a:lnTo>
                  <a:lnTo>
                    <a:pt x="369" y="17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409150" y="735875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1" y="1"/>
                  </a:moveTo>
                  <a:lnTo>
                    <a:pt x="1" y="174"/>
                  </a:lnTo>
                  <a:lnTo>
                    <a:pt x="370" y="17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427575" y="735875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0" y="1"/>
                  </a:moveTo>
                  <a:lnTo>
                    <a:pt x="0" y="174"/>
                  </a:lnTo>
                  <a:lnTo>
                    <a:pt x="369" y="17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446000" y="735875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0" y="1"/>
                  </a:moveTo>
                  <a:lnTo>
                    <a:pt x="0" y="174"/>
                  </a:lnTo>
                  <a:lnTo>
                    <a:pt x="369" y="17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409150" y="746575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1" y="0"/>
                  </a:moveTo>
                  <a:lnTo>
                    <a:pt x="1" y="174"/>
                  </a:lnTo>
                  <a:lnTo>
                    <a:pt x="370" y="17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427575" y="746575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0" y="0"/>
                  </a:moveTo>
                  <a:lnTo>
                    <a:pt x="0" y="174"/>
                  </a:lnTo>
                  <a:lnTo>
                    <a:pt x="369" y="17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3446000" y="746575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0" y="0"/>
                  </a:moveTo>
                  <a:lnTo>
                    <a:pt x="0" y="174"/>
                  </a:lnTo>
                  <a:lnTo>
                    <a:pt x="369" y="17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3392075" y="650225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0" y="1"/>
                  </a:moveTo>
                  <a:lnTo>
                    <a:pt x="0" y="175"/>
                  </a:lnTo>
                  <a:lnTo>
                    <a:pt x="369" y="17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3392075" y="660925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0" y="0"/>
                  </a:moveTo>
                  <a:lnTo>
                    <a:pt x="0" y="175"/>
                  </a:lnTo>
                  <a:lnTo>
                    <a:pt x="369" y="17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392075" y="671675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0" y="0"/>
                  </a:moveTo>
                  <a:lnTo>
                    <a:pt x="0" y="173"/>
                  </a:lnTo>
                  <a:lnTo>
                    <a:pt x="369" y="17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392075" y="682350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0" y="1"/>
                  </a:moveTo>
                  <a:lnTo>
                    <a:pt x="0" y="174"/>
                  </a:lnTo>
                  <a:lnTo>
                    <a:pt x="369" y="17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3392075" y="693050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0" y="1"/>
                  </a:moveTo>
                  <a:lnTo>
                    <a:pt x="0" y="174"/>
                  </a:lnTo>
                  <a:lnTo>
                    <a:pt x="369" y="17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3392075" y="703775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0" y="0"/>
                  </a:moveTo>
                  <a:lnTo>
                    <a:pt x="0" y="174"/>
                  </a:lnTo>
                  <a:lnTo>
                    <a:pt x="369" y="17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392075" y="714475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0" y="0"/>
                  </a:moveTo>
                  <a:lnTo>
                    <a:pt x="0" y="173"/>
                  </a:lnTo>
                  <a:lnTo>
                    <a:pt x="369" y="17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3392075" y="725175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0" y="1"/>
                  </a:moveTo>
                  <a:lnTo>
                    <a:pt x="0" y="174"/>
                  </a:lnTo>
                  <a:lnTo>
                    <a:pt x="369" y="17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3392075" y="735875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0" y="1"/>
                  </a:moveTo>
                  <a:lnTo>
                    <a:pt x="0" y="174"/>
                  </a:lnTo>
                  <a:lnTo>
                    <a:pt x="369" y="17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3392075" y="746575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0" y="0"/>
                  </a:moveTo>
                  <a:lnTo>
                    <a:pt x="0" y="174"/>
                  </a:lnTo>
                  <a:lnTo>
                    <a:pt x="369" y="17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3409150" y="757775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1" y="0"/>
                  </a:moveTo>
                  <a:lnTo>
                    <a:pt x="1" y="174"/>
                  </a:lnTo>
                  <a:lnTo>
                    <a:pt x="370" y="17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3427575" y="757775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0" y="0"/>
                  </a:moveTo>
                  <a:lnTo>
                    <a:pt x="0" y="174"/>
                  </a:lnTo>
                  <a:lnTo>
                    <a:pt x="369" y="17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3446000" y="757775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0" y="0"/>
                  </a:moveTo>
                  <a:lnTo>
                    <a:pt x="0" y="174"/>
                  </a:lnTo>
                  <a:lnTo>
                    <a:pt x="369" y="17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3392075" y="757775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0" y="0"/>
                  </a:moveTo>
                  <a:lnTo>
                    <a:pt x="0" y="174"/>
                  </a:lnTo>
                  <a:lnTo>
                    <a:pt x="369" y="17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2"/>
          <p:cNvSpPr/>
          <p:nvPr/>
        </p:nvSpPr>
        <p:spPr>
          <a:xfrm>
            <a:off x="375434" y="434363"/>
            <a:ext cx="532045" cy="211282"/>
          </a:xfrm>
          <a:custGeom>
            <a:rect b="b" l="l" r="r" t="t"/>
            <a:pathLst>
              <a:path extrusionOk="0" h="3552" w="9135">
                <a:moveTo>
                  <a:pt x="5186" y="0"/>
                </a:moveTo>
                <a:cubicBezTo>
                  <a:pt x="4872" y="0"/>
                  <a:pt x="4569" y="35"/>
                  <a:pt x="4341" y="82"/>
                </a:cubicBezTo>
                <a:cubicBezTo>
                  <a:pt x="3227" y="315"/>
                  <a:pt x="2344" y="997"/>
                  <a:pt x="1519" y="1791"/>
                </a:cubicBezTo>
                <a:cubicBezTo>
                  <a:pt x="965" y="2323"/>
                  <a:pt x="492" y="2960"/>
                  <a:pt x="0" y="3551"/>
                </a:cubicBezTo>
                <a:lnTo>
                  <a:pt x="9135" y="3551"/>
                </a:lnTo>
                <a:cubicBezTo>
                  <a:pt x="9034" y="3108"/>
                  <a:pt x="8777" y="2687"/>
                  <a:pt x="8366" y="2511"/>
                </a:cubicBezTo>
                <a:cubicBezTo>
                  <a:pt x="8274" y="2471"/>
                  <a:pt x="8173" y="2444"/>
                  <a:pt x="8065" y="2432"/>
                </a:cubicBezTo>
                <a:cubicBezTo>
                  <a:pt x="8019" y="2427"/>
                  <a:pt x="7972" y="2425"/>
                  <a:pt x="7925" y="2425"/>
                </a:cubicBezTo>
                <a:cubicBezTo>
                  <a:pt x="7758" y="2425"/>
                  <a:pt x="7590" y="2456"/>
                  <a:pt x="7429" y="2499"/>
                </a:cubicBezTo>
                <a:cubicBezTo>
                  <a:pt x="7167" y="2567"/>
                  <a:pt x="6911" y="2665"/>
                  <a:pt x="6657" y="2761"/>
                </a:cubicBezTo>
                <a:cubicBezTo>
                  <a:pt x="6882" y="2333"/>
                  <a:pt x="7047" y="1857"/>
                  <a:pt x="7015" y="1376"/>
                </a:cubicBezTo>
                <a:cubicBezTo>
                  <a:pt x="6988" y="970"/>
                  <a:pt x="6805" y="572"/>
                  <a:pt x="6479" y="318"/>
                </a:cubicBezTo>
                <a:cubicBezTo>
                  <a:pt x="6173" y="81"/>
                  <a:pt x="5666" y="0"/>
                  <a:pt x="518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4" name="Google Shape;104;p2"/>
          <p:cNvGrpSpPr/>
          <p:nvPr/>
        </p:nvGrpSpPr>
        <p:grpSpPr>
          <a:xfrm>
            <a:off x="14" y="4148887"/>
            <a:ext cx="9143965" cy="1524876"/>
            <a:chOff x="2984325" y="3903325"/>
            <a:chExt cx="845075" cy="141675"/>
          </a:xfrm>
        </p:grpSpPr>
        <p:sp>
          <p:nvSpPr>
            <p:cNvPr id="105" name="Google Shape;105;p2"/>
            <p:cNvSpPr/>
            <p:nvPr/>
          </p:nvSpPr>
          <p:spPr>
            <a:xfrm>
              <a:off x="3625600" y="3943450"/>
              <a:ext cx="20900" cy="13850"/>
            </a:xfrm>
            <a:custGeom>
              <a:rect b="b" l="l" r="r" t="t"/>
              <a:pathLst>
                <a:path extrusionOk="0" h="554" w="836">
                  <a:moveTo>
                    <a:pt x="666" y="1"/>
                  </a:moveTo>
                  <a:cubicBezTo>
                    <a:pt x="523" y="1"/>
                    <a:pt x="253" y="433"/>
                    <a:pt x="253" y="433"/>
                  </a:cubicBezTo>
                  <a:cubicBezTo>
                    <a:pt x="253" y="433"/>
                    <a:pt x="321" y="79"/>
                    <a:pt x="157" y="14"/>
                  </a:cubicBezTo>
                  <a:cubicBezTo>
                    <a:pt x="148" y="10"/>
                    <a:pt x="140" y="8"/>
                    <a:pt x="132" y="8"/>
                  </a:cubicBezTo>
                  <a:cubicBezTo>
                    <a:pt x="1" y="8"/>
                    <a:pt x="53" y="513"/>
                    <a:pt x="53" y="513"/>
                  </a:cubicBezTo>
                  <a:lnTo>
                    <a:pt x="406" y="554"/>
                  </a:lnTo>
                  <a:cubicBezTo>
                    <a:pt x="406" y="554"/>
                    <a:pt x="835" y="159"/>
                    <a:pt x="711" y="21"/>
                  </a:cubicBezTo>
                  <a:cubicBezTo>
                    <a:pt x="698" y="7"/>
                    <a:pt x="683" y="1"/>
                    <a:pt x="6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3439075" y="3903325"/>
              <a:ext cx="126450" cy="52700"/>
            </a:xfrm>
            <a:custGeom>
              <a:rect b="b" l="l" r="r" t="t"/>
              <a:pathLst>
                <a:path extrusionOk="0" h="2108" w="5058">
                  <a:moveTo>
                    <a:pt x="2577" y="0"/>
                  </a:moveTo>
                  <a:cubicBezTo>
                    <a:pt x="1861" y="0"/>
                    <a:pt x="1235" y="1192"/>
                    <a:pt x="1235" y="1192"/>
                  </a:cubicBezTo>
                  <a:cubicBezTo>
                    <a:pt x="1235" y="1192"/>
                    <a:pt x="1145" y="806"/>
                    <a:pt x="894" y="806"/>
                  </a:cubicBezTo>
                  <a:cubicBezTo>
                    <a:pt x="861" y="806"/>
                    <a:pt x="824" y="813"/>
                    <a:pt x="785" y="829"/>
                  </a:cubicBezTo>
                  <a:cubicBezTo>
                    <a:pt x="452" y="959"/>
                    <a:pt x="0" y="2106"/>
                    <a:pt x="0" y="2106"/>
                  </a:cubicBezTo>
                  <a:lnTo>
                    <a:pt x="5057" y="2106"/>
                  </a:lnTo>
                  <a:cubicBezTo>
                    <a:pt x="5054" y="2087"/>
                    <a:pt x="5006" y="1811"/>
                    <a:pt x="4616" y="1811"/>
                  </a:cubicBezTo>
                  <a:cubicBezTo>
                    <a:pt x="4582" y="1811"/>
                    <a:pt x="4545" y="1813"/>
                    <a:pt x="4505" y="1818"/>
                  </a:cubicBezTo>
                  <a:cubicBezTo>
                    <a:pt x="4505" y="1818"/>
                    <a:pt x="4810" y="1048"/>
                    <a:pt x="4272" y="989"/>
                  </a:cubicBezTo>
                  <a:cubicBezTo>
                    <a:pt x="4234" y="985"/>
                    <a:pt x="4196" y="983"/>
                    <a:pt x="4159" y="983"/>
                  </a:cubicBezTo>
                  <a:cubicBezTo>
                    <a:pt x="3687" y="983"/>
                    <a:pt x="3387" y="1309"/>
                    <a:pt x="3387" y="1309"/>
                  </a:cubicBezTo>
                  <a:cubicBezTo>
                    <a:pt x="3387" y="1309"/>
                    <a:pt x="3329" y="30"/>
                    <a:pt x="2602" y="1"/>
                  </a:cubicBezTo>
                  <a:cubicBezTo>
                    <a:pt x="2593" y="1"/>
                    <a:pt x="2585" y="0"/>
                    <a:pt x="2577" y="0"/>
                  </a:cubicBezTo>
                  <a:close/>
                  <a:moveTo>
                    <a:pt x="5057" y="2106"/>
                  </a:moveTo>
                  <a:lnTo>
                    <a:pt x="5057" y="2106"/>
                  </a:lnTo>
                  <a:cubicBezTo>
                    <a:pt x="5057" y="2107"/>
                    <a:pt x="5057" y="2107"/>
                    <a:pt x="5057" y="2107"/>
                  </a:cubicBezTo>
                  <a:lnTo>
                    <a:pt x="5057" y="210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3247775" y="3917625"/>
              <a:ext cx="100750" cy="41975"/>
            </a:xfrm>
            <a:custGeom>
              <a:rect b="b" l="l" r="r" t="t"/>
              <a:pathLst>
                <a:path extrusionOk="0" h="1679" w="4030">
                  <a:moveTo>
                    <a:pt x="2053" y="1"/>
                  </a:moveTo>
                  <a:cubicBezTo>
                    <a:pt x="1481" y="1"/>
                    <a:pt x="984" y="951"/>
                    <a:pt x="984" y="951"/>
                  </a:cubicBezTo>
                  <a:cubicBezTo>
                    <a:pt x="984" y="951"/>
                    <a:pt x="912" y="643"/>
                    <a:pt x="711" y="643"/>
                  </a:cubicBezTo>
                  <a:cubicBezTo>
                    <a:pt x="685" y="643"/>
                    <a:pt x="657" y="648"/>
                    <a:pt x="626" y="660"/>
                  </a:cubicBezTo>
                  <a:cubicBezTo>
                    <a:pt x="360" y="764"/>
                    <a:pt x="0" y="1679"/>
                    <a:pt x="0" y="1679"/>
                  </a:cubicBezTo>
                  <a:lnTo>
                    <a:pt x="4029" y="1679"/>
                  </a:lnTo>
                  <a:cubicBezTo>
                    <a:pt x="4029" y="1679"/>
                    <a:pt x="3999" y="1442"/>
                    <a:pt x="3677" y="1442"/>
                  </a:cubicBezTo>
                  <a:cubicBezTo>
                    <a:pt x="3650" y="1442"/>
                    <a:pt x="3621" y="1444"/>
                    <a:pt x="3589" y="1448"/>
                  </a:cubicBezTo>
                  <a:cubicBezTo>
                    <a:pt x="3589" y="1448"/>
                    <a:pt x="3833" y="834"/>
                    <a:pt x="3404" y="787"/>
                  </a:cubicBezTo>
                  <a:cubicBezTo>
                    <a:pt x="3373" y="784"/>
                    <a:pt x="3343" y="782"/>
                    <a:pt x="3314" y="782"/>
                  </a:cubicBezTo>
                  <a:cubicBezTo>
                    <a:pt x="2938" y="782"/>
                    <a:pt x="2698" y="1042"/>
                    <a:pt x="2698" y="1042"/>
                  </a:cubicBezTo>
                  <a:cubicBezTo>
                    <a:pt x="2698" y="1042"/>
                    <a:pt x="2651" y="23"/>
                    <a:pt x="2073" y="1"/>
                  </a:cubicBezTo>
                  <a:cubicBezTo>
                    <a:pt x="2066" y="1"/>
                    <a:pt x="2059" y="1"/>
                    <a:pt x="20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984325" y="3928550"/>
              <a:ext cx="39325" cy="36725"/>
            </a:xfrm>
            <a:custGeom>
              <a:rect b="b" l="l" r="r" t="t"/>
              <a:pathLst>
                <a:path extrusionOk="0" h="1469" w="1573">
                  <a:moveTo>
                    <a:pt x="0" y="0"/>
                  </a:moveTo>
                  <a:lnTo>
                    <a:pt x="0" y="1468"/>
                  </a:lnTo>
                  <a:lnTo>
                    <a:pt x="1572" y="1468"/>
                  </a:lnTo>
                  <a:cubicBezTo>
                    <a:pt x="1572" y="1468"/>
                    <a:pt x="1159" y="417"/>
                    <a:pt x="853" y="296"/>
                  </a:cubicBezTo>
                  <a:cubicBezTo>
                    <a:pt x="818" y="282"/>
                    <a:pt x="784" y="276"/>
                    <a:pt x="754" y="276"/>
                  </a:cubicBezTo>
                  <a:cubicBezTo>
                    <a:pt x="523" y="276"/>
                    <a:pt x="440" y="629"/>
                    <a:pt x="440" y="629"/>
                  </a:cubicBezTo>
                  <a:cubicBezTo>
                    <a:pt x="440" y="629"/>
                    <a:pt x="266" y="298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984325" y="3951900"/>
              <a:ext cx="845075" cy="93100"/>
            </a:xfrm>
            <a:custGeom>
              <a:rect b="b" l="l" r="r" t="t"/>
              <a:pathLst>
                <a:path extrusionOk="0" h="3724" w="33803">
                  <a:moveTo>
                    <a:pt x="16823" y="0"/>
                  </a:moveTo>
                  <a:cubicBezTo>
                    <a:pt x="11189" y="0"/>
                    <a:pt x="5581" y="124"/>
                    <a:pt x="0" y="373"/>
                  </a:cubicBezTo>
                  <a:lnTo>
                    <a:pt x="0" y="3723"/>
                  </a:lnTo>
                  <a:lnTo>
                    <a:pt x="33802" y="3723"/>
                  </a:lnTo>
                  <a:lnTo>
                    <a:pt x="33802" y="373"/>
                  </a:lnTo>
                  <a:cubicBezTo>
                    <a:pt x="28116" y="124"/>
                    <a:pt x="22456" y="0"/>
                    <a:pt x="168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3475125" y="3971125"/>
              <a:ext cx="21300" cy="14875"/>
            </a:xfrm>
            <a:custGeom>
              <a:rect b="b" l="l" r="r" t="t"/>
              <a:pathLst>
                <a:path extrusionOk="0" h="595" w="852">
                  <a:moveTo>
                    <a:pt x="672" y="0"/>
                  </a:moveTo>
                  <a:cubicBezTo>
                    <a:pt x="531" y="0"/>
                    <a:pt x="316" y="486"/>
                    <a:pt x="316" y="486"/>
                  </a:cubicBezTo>
                  <a:cubicBezTo>
                    <a:pt x="316" y="486"/>
                    <a:pt x="332" y="127"/>
                    <a:pt x="161" y="84"/>
                  </a:cubicBezTo>
                  <a:cubicBezTo>
                    <a:pt x="155" y="82"/>
                    <a:pt x="149" y="82"/>
                    <a:pt x="143" y="82"/>
                  </a:cubicBezTo>
                  <a:cubicBezTo>
                    <a:pt x="0" y="82"/>
                    <a:pt x="129" y="594"/>
                    <a:pt x="129" y="594"/>
                  </a:cubicBezTo>
                  <a:lnTo>
                    <a:pt x="483" y="583"/>
                  </a:lnTo>
                  <a:cubicBezTo>
                    <a:pt x="483" y="583"/>
                    <a:pt x="852" y="133"/>
                    <a:pt x="711" y="15"/>
                  </a:cubicBezTo>
                  <a:cubicBezTo>
                    <a:pt x="699" y="5"/>
                    <a:pt x="686" y="0"/>
                    <a:pt x="6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3240375" y="3960550"/>
              <a:ext cx="21325" cy="14875"/>
            </a:xfrm>
            <a:custGeom>
              <a:rect b="b" l="l" r="r" t="t"/>
              <a:pathLst>
                <a:path extrusionOk="0" h="595" w="853">
                  <a:moveTo>
                    <a:pt x="673" y="1"/>
                  </a:moveTo>
                  <a:cubicBezTo>
                    <a:pt x="531" y="1"/>
                    <a:pt x="317" y="487"/>
                    <a:pt x="317" y="487"/>
                  </a:cubicBezTo>
                  <a:cubicBezTo>
                    <a:pt x="317" y="487"/>
                    <a:pt x="333" y="127"/>
                    <a:pt x="162" y="85"/>
                  </a:cubicBezTo>
                  <a:cubicBezTo>
                    <a:pt x="155" y="83"/>
                    <a:pt x="149" y="82"/>
                    <a:pt x="144" y="82"/>
                  </a:cubicBezTo>
                  <a:cubicBezTo>
                    <a:pt x="1" y="82"/>
                    <a:pt x="129" y="595"/>
                    <a:pt x="129" y="595"/>
                  </a:cubicBezTo>
                  <a:lnTo>
                    <a:pt x="483" y="584"/>
                  </a:lnTo>
                  <a:cubicBezTo>
                    <a:pt x="483" y="584"/>
                    <a:pt x="852" y="134"/>
                    <a:pt x="711" y="15"/>
                  </a:cubicBezTo>
                  <a:cubicBezTo>
                    <a:pt x="699" y="5"/>
                    <a:pt x="686" y="1"/>
                    <a:pt x="6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3385325" y="3972375"/>
              <a:ext cx="21350" cy="14900"/>
            </a:xfrm>
            <a:custGeom>
              <a:rect b="b" l="l" r="r" t="t"/>
              <a:pathLst>
                <a:path extrusionOk="0" h="596" w="854">
                  <a:moveTo>
                    <a:pt x="673" y="1"/>
                  </a:moveTo>
                  <a:cubicBezTo>
                    <a:pt x="532" y="1"/>
                    <a:pt x="316" y="487"/>
                    <a:pt x="316" y="487"/>
                  </a:cubicBezTo>
                  <a:cubicBezTo>
                    <a:pt x="316" y="487"/>
                    <a:pt x="332" y="127"/>
                    <a:pt x="161" y="84"/>
                  </a:cubicBezTo>
                  <a:cubicBezTo>
                    <a:pt x="155" y="83"/>
                    <a:pt x="149" y="82"/>
                    <a:pt x="144" y="82"/>
                  </a:cubicBezTo>
                  <a:cubicBezTo>
                    <a:pt x="0" y="82"/>
                    <a:pt x="129" y="595"/>
                    <a:pt x="129" y="595"/>
                  </a:cubicBezTo>
                  <a:lnTo>
                    <a:pt x="484" y="585"/>
                  </a:lnTo>
                  <a:cubicBezTo>
                    <a:pt x="484" y="585"/>
                    <a:pt x="853" y="135"/>
                    <a:pt x="711" y="15"/>
                  </a:cubicBezTo>
                  <a:cubicBezTo>
                    <a:pt x="699" y="5"/>
                    <a:pt x="686" y="1"/>
                    <a:pt x="6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3530700" y="3997750"/>
              <a:ext cx="21325" cy="14900"/>
            </a:xfrm>
            <a:custGeom>
              <a:rect b="b" l="l" r="r" t="t"/>
              <a:pathLst>
                <a:path extrusionOk="0" h="596" w="853">
                  <a:moveTo>
                    <a:pt x="672" y="0"/>
                  </a:moveTo>
                  <a:cubicBezTo>
                    <a:pt x="531" y="0"/>
                    <a:pt x="316" y="486"/>
                    <a:pt x="316" y="486"/>
                  </a:cubicBezTo>
                  <a:cubicBezTo>
                    <a:pt x="316" y="486"/>
                    <a:pt x="332" y="127"/>
                    <a:pt x="161" y="84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0" y="82"/>
                    <a:pt x="129" y="595"/>
                    <a:pt x="129" y="595"/>
                  </a:cubicBezTo>
                  <a:lnTo>
                    <a:pt x="483" y="585"/>
                  </a:lnTo>
                  <a:cubicBezTo>
                    <a:pt x="483" y="585"/>
                    <a:pt x="852" y="133"/>
                    <a:pt x="711" y="15"/>
                  </a:cubicBezTo>
                  <a:cubicBezTo>
                    <a:pt x="699" y="5"/>
                    <a:pt x="686" y="0"/>
                    <a:pt x="6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3718275" y="3985925"/>
              <a:ext cx="21350" cy="14875"/>
            </a:xfrm>
            <a:custGeom>
              <a:rect b="b" l="l" r="r" t="t"/>
              <a:pathLst>
                <a:path extrusionOk="0" h="595" w="854">
                  <a:moveTo>
                    <a:pt x="673" y="1"/>
                  </a:moveTo>
                  <a:cubicBezTo>
                    <a:pt x="532" y="1"/>
                    <a:pt x="317" y="487"/>
                    <a:pt x="317" y="487"/>
                  </a:cubicBezTo>
                  <a:cubicBezTo>
                    <a:pt x="317" y="487"/>
                    <a:pt x="333" y="127"/>
                    <a:pt x="162" y="84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1" y="82"/>
                    <a:pt x="130" y="595"/>
                    <a:pt x="130" y="595"/>
                  </a:cubicBezTo>
                  <a:lnTo>
                    <a:pt x="485" y="584"/>
                  </a:lnTo>
                  <a:cubicBezTo>
                    <a:pt x="485" y="584"/>
                    <a:pt x="854" y="134"/>
                    <a:pt x="711" y="15"/>
                  </a:cubicBezTo>
                  <a:cubicBezTo>
                    <a:pt x="699" y="5"/>
                    <a:pt x="687" y="1"/>
                    <a:pt x="6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071875" y="3967975"/>
              <a:ext cx="21350" cy="14900"/>
            </a:xfrm>
            <a:custGeom>
              <a:rect b="b" l="l" r="r" t="t"/>
              <a:pathLst>
                <a:path extrusionOk="0" h="596" w="854">
                  <a:moveTo>
                    <a:pt x="673" y="0"/>
                  </a:moveTo>
                  <a:cubicBezTo>
                    <a:pt x="532" y="0"/>
                    <a:pt x="317" y="487"/>
                    <a:pt x="317" y="487"/>
                  </a:cubicBezTo>
                  <a:cubicBezTo>
                    <a:pt x="317" y="487"/>
                    <a:pt x="333" y="127"/>
                    <a:pt x="162" y="84"/>
                  </a:cubicBezTo>
                  <a:cubicBezTo>
                    <a:pt x="155" y="82"/>
                    <a:pt x="149" y="82"/>
                    <a:pt x="144" y="82"/>
                  </a:cubicBezTo>
                  <a:cubicBezTo>
                    <a:pt x="1" y="82"/>
                    <a:pt x="130" y="595"/>
                    <a:pt x="130" y="595"/>
                  </a:cubicBezTo>
                  <a:lnTo>
                    <a:pt x="485" y="584"/>
                  </a:lnTo>
                  <a:cubicBezTo>
                    <a:pt x="485" y="584"/>
                    <a:pt x="853" y="134"/>
                    <a:pt x="711" y="14"/>
                  </a:cubicBezTo>
                  <a:cubicBezTo>
                    <a:pt x="699" y="5"/>
                    <a:pt x="687" y="0"/>
                    <a:pt x="6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3131625" y="4000425"/>
              <a:ext cx="21350" cy="14900"/>
            </a:xfrm>
            <a:custGeom>
              <a:rect b="b" l="l" r="r" t="t"/>
              <a:pathLst>
                <a:path extrusionOk="0" h="596" w="854">
                  <a:moveTo>
                    <a:pt x="673" y="0"/>
                  </a:moveTo>
                  <a:cubicBezTo>
                    <a:pt x="532" y="0"/>
                    <a:pt x="317" y="486"/>
                    <a:pt x="317" y="486"/>
                  </a:cubicBezTo>
                  <a:cubicBezTo>
                    <a:pt x="317" y="486"/>
                    <a:pt x="333" y="127"/>
                    <a:pt x="162" y="84"/>
                  </a:cubicBezTo>
                  <a:cubicBezTo>
                    <a:pt x="155" y="82"/>
                    <a:pt x="149" y="82"/>
                    <a:pt x="144" y="82"/>
                  </a:cubicBezTo>
                  <a:cubicBezTo>
                    <a:pt x="1" y="82"/>
                    <a:pt x="129" y="595"/>
                    <a:pt x="129" y="595"/>
                  </a:cubicBezTo>
                  <a:lnTo>
                    <a:pt x="484" y="584"/>
                  </a:lnTo>
                  <a:cubicBezTo>
                    <a:pt x="484" y="584"/>
                    <a:pt x="853" y="133"/>
                    <a:pt x="711" y="15"/>
                  </a:cubicBezTo>
                  <a:cubicBezTo>
                    <a:pt x="699" y="5"/>
                    <a:pt x="686" y="0"/>
                    <a:pt x="6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3007400" y="4004100"/>
              <a:ext cx="21325" cy="14875"/>
            </a:xfrm>
            <a:custGeom>
              <a:rect b="b" l="l" r="r" t="t"/>
              <a:pathLst>
                <a:path extrusionOk="0" h="595" w="853">
                  <a:moveTo>
                    <a:pt x="673" y="1"/>
                  </a:moveTo>
                  <a:cubicBezTo>
                    <a:pt x="531" y="1"/>
                    <a:pt x="317" y="487"/>
                    <a:pt x="317" y="487"/>
                  </a:cubicBezTo>
                  <a:cubicBezTo>
                    <a:pt x="317" y="487"/>
                    <a:pt x="333" y="127"/>
                    <a:pt x="161" y="85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1" y="82"/>
                    <a:pt x="129" y="595"/>
                    <a:pt x="129" y="595"/>
                  </a:cubicBezTo>
                  <a:lnTo>
                    <a:pt x="483" y="584"/>
                  </a:lnTo>
                  <a:cubicBezTo>
                    <a:pt x="483" y="584"/>
                    <a:pt x="852" y="134"/>
                    <a:pt x="711" y="15"/>
                  </a:cubicBezTo>
                  <a:cubicBezTo>
                    <a:pt x="699" y="5"/>
                    <a:pt x="686" y="1"/>
                    <a:pt x="6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279575" y="4000525"/>
              <a:ext cx="21300" cy="14875"/>
            </a:xfrm>
            <a:custGeom>
              <a:rect b="b" l="l" r="r" t="t"/>
              <a:pathLst>
                <a:path extrusionOk="0" h="595" w="852">
                  <a:moveTo>
                    <a:pt x="672" y="0"/>
                  </a:moveTo>
                  <a:cubicBezTo>
                    <a:pt x="531" y="0"/>
                    <a:pt x="316" y="486"/>
                    <a:pt x="316" y="486"/>
                  </a:cubicBezTo>
                  <a:cubicBezTo>
                    <a:pt x="316" y="486"/>
                    <a:pt x="332" y="127"/>
                    <a:pt x="161" y="84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0" y="82"/>
                    <a:pt x="129" y="594"/>
                    <a:pt x="129" y="594"/>
                  </a:cubicBezTo>
                  <a:lnTo>
                    <a:pt x="483" y="584"/>
                  </a:lnTo>
                  <a:cubicBezTo>
                    <a:pt x="483" y="584"/>
                    <a:pt x="852" y="134"/>
                    <a:pt x="711" y="15"/>
                  </a:cubicBezTo>
                  <a:cubicBezTo>
                    <a:pt x="699" y="5"/>
                    <a:pt x="686" y="0"/>
                    <a:pt x="6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769725" y="4008400"/>
              <a:ext cx="21300" cy="14875"/>
            </a:xfrm>
            <a:custGeom>
              <a:rect b="b" l="l" r="r" t="t"/>
              <a:pathLst>
                <a:path extrusionOk="0" h="595" w="852">
                  <a:moveTo>
                    <a:pt x="672" y="1"/>
                  </a:moveTo>
                  <a:cubicBezTo>
                    <a:pt x="531" y="1"/>
                    <a:pt x="316" y="487"/>
                    <a:pt x="316" y="487"/>
                  </a:cubicBezTo>
                  <a:cubicBezTo>
                    <a:pt x="316" y="487"/>
                    <a:pt x="332" y="128"/>
                    <a:pt x="161" y="85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0" y="82"/>
                    <a:pt x="129" y="595"/>
                    <a:pt x="129" y="595"/>
                  </a:cubicBezTo>
                  <a:lnTo>
                    <a:pt x="483" y="584"/>
                  </a:lnTo>
                  <a:cubicBezTo>
                    <a:pt x="483" y="584"/>
                    <a:pt x="852" y="134"/>
                    <a:pt x="711" y="15"/>
                  </a:cubicBezTo>
                  <a:cubicBezTo>
                    <a:pt x="699" y="5"/>
                    <a:pt x="686" y="1"/>
                    <a:pt x="6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3349750" y="3938800"/>
              <a:ext cx="21300" cy="14900"/>
            </a:xfrm>
            <a:custGeom>
              <a:rect b="b" l="l" r="r" t="t"/>
              <a:pathLst>
                <a:path extrusionOk="0" h="596" w="852">
                  <a:moveTo>
                    <a:pt x="672" y="0"/>
                  </a:moveTo>
                  <a:cubicBezTo>
                    <a:pt x="531" y="0"/>
                    <a:pt x="316" y="486"/>
                    <a:pt x="316" y="486"/>
                  </a:cubicBezTo>
                  <a:cubicBezTo>
                    <a:pt x="316" y="486"/>
                    <a:pt x="332" y="127"/>
                    <a:pt x="161" y="84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0" y="82"/>
                    <a:pt x="129" y="595"/>
                    <a:pt x="129" y="595"/>
                  </a:cubicBezTo>
                  <a:lnTo>
                    <a:pt x="483" y="585"/>
                  </a:lnTo>
                  <a:cubicBezTo>
                    <a:pt x="483" y="585"/>
                    <a:pt x="852" y="133"/>
                    <a:pt x="711" y="15"/>
                  </a:cubicBezTo>
                  <a:cubicBezTo>
                    <a:pt x="699" y="5"/>
                    <a:pt x="686" y="0"/>
                    <a:pt x="6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3577275" y="3942275"/>
              <a:ext cx="21325" cy="14900"/>
            </a:xfrm>
            <a:custGeom>
              <a:rect b="b" l="l" r="r" t="t"/>
              <a:pathLst>
                <a:path extrusionOk="0" h="596" w="853">
                  <a:moveTo>
                    <a:pt x="672" y="0"/>
                  </a:moveTo>
                  <a:cubicBezTo>
                    <a:pt x="531" y="0"/>
                    <a:pt x="316" y="486"/>
                    <a:pt x="316" y="486"/>
                  </a:cubicBezTo>
                  <a:cubicBezTo>
                    <a:pt x="316" y="486"/>
                    <a:pt x="332" y="127"/>
                    <a:pt x="161" y="84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0" y="82"/>
                    <a:pt x="129" y="595"/>
                    <a:pt x="129" y="595"/>
                  </a:cubicBezTo>
                  <a:lnTo>
                    <a:pt x="484" y="585"/>
                  </a:lnTo>
                  <a:cubicBezTo>
                    <a:pt x="484" y="585"/>
                    <a:pt x="853" y="133"/>
                    <a:pt x="711" y="15"/>
                  </a:cubicBezTo>
                  <a:cubicBezTo>
                    <a:pt x="699" y="5"/>
                    <a:pt x="686" y="0"/>
                    <a:pt x="6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3178000" y="3942225"/>
              <a:ext cx="21325" cy="14875"/>
            </a:xfrm>
            <a:custGeom>
              <a:rect b="b" l="l" r="r" t="t"/>
              <a:pathLst>
                <a:path extrusionOk="0" h="595" w="853">
                  <a:moveTo>
                    <a:pt x="181" y="0"/>
                  </a:moveTo>
                  <a:cubicBezTo>
                    <a:pt x="167" y="0"/>
                    <a:pt x="154" y="5"/>
                    <a:pt x="143" y="15"/>
                  </a:cubicBezTo>
                  <a:cubicBezTo>
                    <a:pt x="0" y="133"/>
                    <a:pt x="369" y="584"/>
                    <a:pt x="369" y="584"/>
                  </a:cubicBezTo>
                  <a:lnTo>
                    <a:pt x="723" y="594"/>
                  </a:lnTo>
                  <a:cubicBezTo>
                    <a:pt x="723" y="594"/>
                    <a:pt x="852" y="81"/>
                    <a:pt x="709" y="81"/>
                  </a:cubicBezTo>
                  <a:cubicBezTo>
                    <a:pt x="703" y="81"/>
                    <a:pt x="697" y="81"/>
                    <a:pt x="691" y="83"/>
                  </a:cubicBezTo>
                  <a:cubicBezTo>
                    <a:pt x="520" y="127"/>
                    <a:pt x="536" y="486"/>
                    <a:pt x="536" y="486"/>
                  </a:cubicBezTo>
                  <a:cubicBezTo>
                    <a:pt x="536" y="486"/>
                    <a:pt x="322" y="0"/>
                    <a:pt x="1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3047175" y="3946250"/>
              <a:ext cx="21325" cy="14875"/>
            </a:xfrm>
            <a:custGeom>
              <a:rect b="b" l="l" r="r" t="t"/>
              <a:pathLst>
                <a:path extrusionOk="0" h="595" w="853">
                  <a:moveTo>
                    <a:pt x="181" y="1"/>
                  </a:moveTo>
                  <a:cubicBezTo>
                    <a:pt x="167" y="1"/>
                    <a:pt x="154" y="5"/>
                    <a:pt x="142" y="15"/>
                  </a:cubicBezTo>
                  <a:cubicBezTo>
                    <a:pt x="0" y="134"/>
                    <a:pt x="369" y="584"/>
                    <a:pt x="369" y="584"/>
                  </a:cubicBezTo>
                  <a:lnTo>
                    <a:pt x="724" y="595"/>
                  </a:lnTo>
                  <a:cubicBezTo>
                    <a:pt x="724" y="595"/>
                    <a:pt x="853" y="82"/>
                    <a:pt x="710" y="82"/>
                  </a:cubicBezTo>
                  <a:cubicBezTo>
                    <a:pt x="704" y="82"/>
                    <a:pt x="698" y="83"/>
                    <a:pt x="692" y="85"/>
                  </a:cubicBezTo>
                  <a:cubicBezTo>
                    <a:pt x="521" y="127"/>
                    <a:pt x="537" y="487"/>
                    <a:pt x="537" y="487"/>
                  </a:cubicBezTo>
                  <a:cubicBezTo>
                    <a:pt x="537" y="487"/>
                    <a:pt x="322" y="1"/>
                    <a:pt x="1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3699000" y="3912475"/>
              <a:ext cx="115825" cy="49800"/>
            </a:xfrm>
            <a:custGeom>
              <a:rect b="b" l="l" r="r" t="t"/>
              <a:pathLst>
                <a:path extrusionOk="0" h="1992" w="4633">
                  <a:moveTo>
                    <a:pt x="2394" y="0"/>
                  </a:moveTo>
                  <a:cubicBezTo>
                    <a:pt x="1746" y="0"/>
                    <a:pt x="1154" y="1060"/>
                    <a:pt x="1154" y="1060"/>
                  </a:cubicBezTo>
                  <a:cubicBezTo>
                    <a:pt x="1154" y="1060"/>
                    <a:pt x="1079" y="698"/>
                    <a:pt x="844" y="698"/>
                  </a:cubicBezTo>
                  <a:cubicBezTo>
                    <a:pt x="815" y="698"/>
                    <a:pt x="784" y="704"/>
                    <a:pt x="750" y="716"/>
                  </a:cubicBezTo>
                  <a:cubicBezTo>
                    <a:pt x="441" y="828"/>
                    <a:pt x="0" y="1870"/>
                    <a:pt x="0" y="1870"/>
                  </a:cubicBezTo>
                  <a:lnTo>
                    <a:pt x="4633" y="1992"/>
                  </a:lnTo>
                  <a:cubicBezTo>
                    <a:pt x="4633" y="1992"/>
                    <a:pt x="4604" y="1709"/>
                    <a:pt x="4215" y="1709"/>
                  </a:cubicBezTo>
                  <a:cubicBezTo>
                    <a:pt x="4190" y="1709"/>
                    <a:pt x="4163" y="1710"/>
                    <a:pt x="4134" y="1713"/>
                  </a:cubicBezTo>
                  <a:cubicBezTo>
                    <a:pt x="4134" y="1713"/>
                    <a:pt x="4433" y="1014"/>
                    <a:pt x="3941" y="948"/>
                  </a:cubicBezTo>
                  <a:cubicBezTo>
                    <a:pt x="3897" y="942"/>
                    <a:pt x="3854" y="939"/>
                    <a:pt x="3813" y="939"/>
                  </a:cubicBezTo>
                  <a:cubicBezTo>
                    <a:pt x="3393" y="939"/>
                    <a:pt x="3122" y="1219"/>
                    <a:pt x="3122" y="1219"/>
                  </a:cubicBezTo>
                  <a:cubicBezTo>
                    <a:pt x="3122" y="1219"/>
                    <a:pt x="3098" y="45"/>
                    <a:pt x="2434" y="2"/>
                  </a:cubicBezTo>
                  <a:cubicBezTo>
                    <a:pt x="2421" y="1"/>
                    <a:pt x="2408" y="0"/>
                    <a:pt x="23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1"/>
          <p:cNvSpPr txBox="1"/>
          <p:nvPr>
            <p:ph hasCustomPrompt="1" type="title"/>
          </p:nvPr>
        </p:nvSpPr>
        <p:spPr>
          <a:xfrm rot="409">
            <a:off x="3419374" y="1148938"/>
            <a:ext cx="5048400" cy="151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96" name="Google Shape;396;p11"/>
          <p:cNvSpPr txBox="1"/>
          <p:nvPr>
            <p:ph idx="1" type="subTitle"/>
          </p:nvPr>
        </p:nvSpPr>
        <p:spPr>
          <a:xfrm>
            <a:off x="3419325" y="2735313"/>
            <a:ext cx="5048400" cy="44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97" name="Google Shape;397;p11"/>
          <p:cNvGrpSpPr/>
          <p:nvPr/>
        </p:nvGrpSpPr>
        <p:grpSpPr>
          <a:xfrm flipH="1">
            <a:off x="-404117" y="282792"/>
            <a:ext cx="2720072" cy="4511629"/>
            <a:chOff x="6162184" y="-4830408"/>
            <a:chExt cx="2720072" cy="4511629"/>
          </a:xfrm>
        </p:grpSpPr>
        <p:sp>
          <p:nvSpPr>
            <p:cNvPr id="398" name="Google Shape;398;p11"/>
            <p:cNvSpPr/>
            <p:nvPr/>
          </p:nvSpPr>
          <p:spPr>
            <a:xfrm>
              <a:off x="6162184" y="-4830408"/>
              <a:ext cx="1140444" cy="4499591"/>
            </a:xfrm>
            <a:custGeom>
              <a:rect b="b" l="l" r="r" t="t"/>
              <a:pathLst>
                <a:path extrusionOk="0" h="11588" w="2937">
                  <a:moveTo>
                    <a:pt x="1408" y="0"/>
                  </a:moveTo>
                  <a:lnTo>
                    <a:pt x="1408" y="1626"/>
                  </a:lnTo>
                  <a:lnTo>
                    <a:pt x="900" y="2506"/>
                  </a:lnTo>
                  <a:lnTo>
                    <a:pt x="332" y="3491"/>
                  </a:lnTo>
                  <a:lnTo>
                    <a:pt x="1" y="3491"/>
                  </a:lnTo>
                  <a:lnTo>
                    <a:pt x="1" y="11588"/>
                  </a:lnTo>
                  <a:lnTo>
                    <a:pt x="2937" y="11588"/>
                  </a:lnTo>
                  <a:lnTo>
                    <a:pt x="2937" y="3491"/>
                  </a:lnTo>
                  <a:lnTo>
                    <a:pt x="2605" y="3491"/>
                  </a:lnTo>
                  <a:lnTo>
                    <a:pt x="2037" y="2506"/>
                  </a:lnTo>
                  <a:lnTo>
                    <a:pt x="1529" y="1626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1"/>
            <p:cNvSpPr/>
            <p:nvPr/>
          </p:nvSpPr>
          <p:spPr>
            <a:xfrm>
              <a:off x="7401659" y="-3959069"/>
              <a:ext cx="1480597" cy="3640289"/>
            </a:xfrm>
            <a:custGeom>
              <a:rect b="b" l="l" r="r" t="t"/>
              <a:pathLst>
                <a:path extrusionOk="0" h="9375" w="3813">
                  <a:moveTo>
                    <a:pt x="0" y="1"/>
                  </a:moveTo>
                  <a:lnTo>
                    <a:pt x="0" y="9375"/>
                  </a:lnTo>
                  <a:lnTo>
                    <a:pt x="3812" y="9375"/>
                  </a:lnTo>
                  <a:lnTo>
                    <a:pt x="3812" y="16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1"/>
            <p:cNvSpPr/>
            <p:nvPr/>
          </p:nvSpPr>
          <p:spPr>
            <a:xfrm>
              <a:off x="8242334" y="-3080740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4"/>
                  </a:lnTo>
                  <a:lnTo>
                    <a:pt x="456" y="214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1"/>
            <p:cNvSpPr/>
            <p:nvPr/>
          </p:nvSpPr>
          <p:spPr>
            <a:xfrm>
              <a:off x="7888978" y="-3080740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4"/>
                  </a:lnTo>
                  <a:lnTo>
                    <a:pt x="456" y="214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1"/>
            <p:cNvSpPr/>
            <p:nvPr/>
          </p:nvSpPr>
          <p:spPr>
            <a:xfrm>
              <a:off x="7536011" y="-3080740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4"/>
                  </a:lnTo>
                  <a:lnTo>
                    <a:pt x="456" y="214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1"/>
            <p:cNvSpPr/>
            <p:nvPr/>
          </p:nvSpPr>
          <p:spPr>
            <a:xfrm>
              <a:off x="8242334" y="-2875719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5"/>
                  </a:lnTo>
                  <a:lnTo>
                    <a:pt x="456" y="215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1"/>
            <p:cNvSpPr/>
            <p:nvPr/>
          </p:nvSpPr>
          <p:spPr>
            <a:xfrm>
              <a:off x="7888978" y="-2875719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5"/>
                  </a:lnTo>
                  <a:lnTo>
                    <a:pt x="456" y="215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1"/>
            <p:cNvSpPr/>
            <p:nvPr/>
          </p:nvSpPr>
          <p:spPr>
            <a:xfrm>
              <a:off x="7536011" y="-2875719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5"/>
                  </a:lnTo>
                  <a:lnTo>
                    <a:pt x="456" y="215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1"/>
            <p:cNvSpPr/>
            <p:nvPr/>
          </p:nvSpPr>
          <p:spPr>
            <a:xfrm>
              <a:off x="8242334" y="-2670698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5"/>
                  </a:lnTo>
                  <a:lnTo>
                    <a:pt x="456" y="215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1"/>
            <p:cNvSpPr/>
            <p:nvPr/>
          </p:nvSpPr>
          <p:spPr>
            <a:xfrm>
              <a:off x="7888978" y="-2670698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5"/>
                  </a:lnTo>
                  <a:lnTo>
                    <a:pt x="456" y="215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1"/>
            <p:cNvSpPr/>
            <p:nvPr/>
          </p:nvSpPr>
          <p:spPr>
            <a:xfrm>
              <a:off x="7536011" y="-2670698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5"/>
                  </a:lnTo>
                  <a:lnTo>
                    <a:pt x="456" y="215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1"/>
            <p:cNvSpPr/>
            <p:nvPr/>
          </p:nvSpPr>
          <p:spPr>
            <a:xfrm>
              <a:off x="8242334" y="-2464900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0"/>
                  </a:moveTo>
                  <a:lnTo>
                    <a:pt x="1" y="214"/>
                  </a:lnTo>
                  <a:lnTo>
                    <a:pt x="456" y="214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1"/>
            <p:cNvSpPr/>
            <p:nvPr/>
          </p:nvSpPr>
          <p:spPr>
            <a:xfrm>
              <a:off x="7888978" y="-2464900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0"/>
                  </a:moveTo>
                  <a:lnTo>
                    <a:pt x="1" y="214"/>
                  </a:lnTo>
                  <a:lnTo>
                    <a:pt x="456" y="214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1"/>
            <p:cNvSpPr/>
            <p:nvPr/>
          </p:nvSpPr>
          <p:spPr>
            <a:xfrm>
              <a:off x="7536011" y="-2464900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0"/>
                  </a:moveTo>
                  <a:lnTo>
                    <a:pt x="1" y="214"/>
                  </a:lnTo>
                  <a:lnTo>
                    <a:pt x="456" y="214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1"/>
            <p:cNvSpPr/>
            <p:nvPr/>
          </p:nvSpPr>
          <p:spPr>
            <a:xfrm>
              <a:off x="8242334" y="-2259879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4"/>
                  </a:lnTo>
                  <a:lnTo>
                    <a:pt x="456" y="214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1"/>
            <p:cNvSpPr/>
            <p:nvPr/>
          </p:nvSpPr>
          <p:spPr>
            <a:xfrm>
              <a:off x="7888978" y="-2259879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4"/>
                  </a:lnTo>
                  <a:lnTo>
                    <a:pt x="456" y="214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1"/>
            <p:cNvSpPr/>
            <p:nvPr/>
          </p:nvSpPr>
          <p:spPr>
            <a:xfrm>
              <a:off x="7536011" y="-2259879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4"/>
                  </a:lnTo>
                  <a:lnTo>
                    <a:pt x="456" y="214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1"/>
            <p:cNvSpPr/>
            <p:nvPr/>
          </p:nvSpPr>
          <p:spPr>
            <a:xfrm>
              <a:off x="8242334" y="-2054470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5"/>
                  </a:lnTo>
                  <a:lnTo>
                    <a:pt x="456" y="215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1"/>
            <p:cNvSpPr/>
            <p:nvPr/>
          </p:nvSpPr>
          <p:spPr>
            <a:xfrm>
              <a:off x="7888978" y="-2054470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5"/>
                  </a:lnTo>
                  <a:lnTo>
                    <a:pt x="456" y="215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1"/>
            <p:cNvSpPr/>
            <p:nvPr/>
          </p:nvSpPr>
          <p:spPr>
            <a:xfrm>
              <a:off x="7536011" y="-2054470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5"/>
                  </a:lnTo>
                  <a:lnTo>
                    <a:pt x="456" y="215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1"/>
            <p:cNvSpPr/>
            <p:nvPr/>
          </p:nvSpPr>
          <p:spPr>
            <a:xfrm>
              <a:off x="8242334" y="-1848672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0"/>
                  </a:moveTo>
                  <a:lnTo>
                    <a:pt x="1" y="214"/>
                  </a:lnTo>
                  <a:lnTo>
                    <a:pt x="456" y="214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1"/>
            <p:cNvSpPr/>
            <p:nvPr/>
          </p:nvSpPr>
          <p:spPr>
            <a:xfrm>
              <a:off x="7888978" y="-1848672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0"/>
                  </a:moveTo>
                  <a:lnTo>
                    <a:pt x="1" y="214"/>
                  </a:lnTo>
                  <a:lnTo>
                    <a:pt x="456" y="214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1"/>
            <p:cNvSpPr/>
            <p:nvPr/>
          </p:nvSpPr>
          <p:spPr>
            <a:xfrm>
              <a:off x="7536011" y="-1848672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0"/>
                  </a:moveTo>
                  <a:lnTo>
                    <a:pt x="1" y="214"/>
                  </a:lnTo>
                  <a:lnTo>
                    <a:pt x="456" y="214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1"/>
            <p:cNvSpPr/>
            <p:nvPr/>
          </p:nvSpPr>
          <p:spPr>
            <a:xfrm>
              <a:off x="8242334" y="-1643651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0"/>
                  </a:moveTo>
                  <a:lnTo>
                    <a:pt x="1" y="214"/>
                  </a:lnTo>
                  <a:lnTo>
                    <a:pt x="456" y="214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1"/>
            <p:cNvSpPr/>
            <p:nvPr/>
          </p:nvSpPr>
          <p:spPr>
            <a:xfrm>
              <a:off x="7888978" y="-1643651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0"/>
                  </a:moveTo>
                  <a:lnTo>
                    <a:pt x="1" y="214"/>
                  </a:lnTo>
                  <a:lnTo>
                    <a:pt x="456" y="214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1"/>
            <p:cNvSpPr/>
            <p:nvPr/>
          </p:nvSpPr>
          <p:spPr>
            <a:xfrm>
              <a:off x="7536011" y="-1643651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0"/>
                  </a:moveTo>
                  <a:lnTo>
                    <a:pt x="1" y="214"/>
                  </a:lnTo>
                  <a:lnTo>
                    <a:pt x="456" y="214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1"/>
            <p:cNvSpPr/>
            <p:nvPr/>
          </p:nvSpPr>
          <p:spPr>
            <a:xfrm>
              <a:off x="8242334" y="-1438241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5"/>
                  </a:lnTo>
                  <a:lnTo>
                    <a:pt x="456" y="215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1"/>
            <p:cNvSpPr/>
            <p:nvPr/>
          </p:nvSpPr>
          <p:spPr>
            <a:xfrm>
              <a:off x="7888978" y="-1438241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5"/>
                  </a:lnTo>
                  <a:lnTo>
                    <a:pt x="456" y="215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1"/>
            <p:cNvSpPr/>
            <p:nvPr/>
          </p:nvSpPr>
          <p:spPr>
            <a:xfrm>
              <a:off x="7536011" y="-1438241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5"/>
                  </a:lnTo>
                  <a:lnTo>
                    <a:pt x="456" y="215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1"/>
            <p:cNvSpPr/>
            <p:nvPr/>
          </p:nvSpPr>
          <p:spPr>
            <a:xfrm>
              <a:off x="8242334" y="-1232444"/>
              <a:ext cx="177454" cy="83096"/>
            </a:xfrm>
            <a:custGeom>
              <a:rect b="b" l="l" r="r" t="t"/>
              <a:pathLst>
                <a:path extrusionOk="0" h="214" w="457">
                  <a:moveTo>
                    <a:pt x="1" y="0"/>
                  </a:moveTo>
                  <a:lnTo>
                    <a:pt x="1" y="214"/>
                  </a:lnTo>
                  <a:lnTo>
                    <a:pt x="456" y="214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1"/>
            <p:cNvSpPr/>
            <p:nvPr/>
          </p:nvSpPr>
          <p:spPr>
            <a:xfrm>
              <a:off x="7888978" y="-1232444"/>
              <a:ext cx="177454" cy="83096"/>
            </a:xfrm>
            <a:custGeom>
              <a:rect b="b" l="l" r="r" t="t"/>
              <a:pathLst>
                <a:path extrusionOk="0" h="214" w="457">
                  <a:moveTo>
                    <a:pt x="1" y="0"/>
                  </a:moveTo>
                  <a:lnTo>
                    <a:pt x="1" y="214"/>
                  </a:lnTo>
                  <a:lnTo>
                    <a:pt x="456" y="214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1"/>
            <p:cNvSpPr/>
            <p:nvPr/>
          </p:nvSpPr>
          <p:spPr>
            <a:xfrm>
              <a:off x="7536011" y="-1232444"/>
              <a:ext cx="177454" cy="83096"/>
            </a:xfrm>
            <a:custGeom>
              <a:rect b="b" l="l" r="r" t="t"/>
              <a:pathLst>
                <a:path extrusionOk="0" h="214" w="457">
                  <a:moveTo>
                    <a:pt x="1" y="0"/>
                  </a:moveTo>
                  <a:lnTo>
                    <a:pt x="1" y="214"/>
                  </a:lnTo>
                  <a:lnTo>
                    <a:pt x="456" y="214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1"/>
            <p:cNvSpPr/>
            <p:nvPr/>
          </p:nvSpPr>
          <p:spPr>
            <a:xfrm>
              <a:off x="8570449" y="-3080740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4"/>
                  </a:lnTo>
                  <a:lnTo>
                    <a:pt x="456" y="214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1"/>
            <p:cNvSpPr/>
            <p:nvPr/>
          </p:nvSpPr>
          <p:spPr>
            <a:xfrm>
              <a:off x="8570449" y="-2875719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5"/>
                  </a:lnTo>
                  <a:lnTo>
                    <a:pt x="456" y="215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1"/>
            <p:cNvSpPr/>
            <p:nvPr/>
          </p:nvSpPr>
          <p:spPr>
            <a:xfrm>
              <a:off x="8570449" y="-2670698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5"/>
                  </a:lnTo>
                  <a:lnTo>
                    <a:pt x="456" y="215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1"/>
            <p:cNvSpPr/>
            <p:nvPr/>
          </p:nvSpPr>
          <p:spPr>
            <a:xfrm>
              <a:off x="8570449" y="-2464900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0"/>
                  </a:moveTo>
                  <a:lnTo>
                    <a:pt x="1" y="214"/>
                  </a:lnTo>
                  <a:lnTo>
                    <a:pt x="456" y="214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1"/>
            <p:cNvSpPr/>
            <p:nvPr/>
          </p:nvSpPr>
          <p:spPr>
            <a:xfrm>
              <a:off x="8570449" y="-2259879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4"/>
                  </a:lnTo>
                  <a:lnTo>
                    <a:pt x="456" y="214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1"/>
            <p:cNvSpPr/>
            <p:nvPr/>
          </p:nvSpPr>
          <p:spPr>
            <a:xfrm>
              <a:off x="8570449" y="-2054470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5"/>
                  </a:lnTo>
                  <a:lnTo>
                    <a:pt x="456" y="215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1"/>
            <p:cNvSpPr/>
            <p:nvPr/>
          </p:nvSpPr>
          <p:spPr>
            <a:xfrm>
              <a:off x="8570449" y="-1848672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0"/>
                  </a:moveTo>
                  <a:lnTo>
                    <a:pt x="1" y="214"/>
                  </a:lnTo>
                  <a:lnTo>
                    <a:pt x="456" y="214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1"/>
            <p:cNvSpPr/>
            <p:nvPr/>
          </p:nvSpPr>
          <p:spPr>
            <a:xfrm>
              <a:off x="8570449" y="-1643651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0"/>
                  </a:moveTo>
                  <a:lnTo>
                    <a:pt x="1" y="214"/>
                  </a:lnTo>
                  <a:lnTo>
                    <a:pt x="456" y="214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1"/>
            <p:cNvSpPr/>
            <p:nvPr/>
          </p:nvSpPr>
          <p:spPr>
            <a:xfrm>
              <a:off x="8570449" y="-1438241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5"/>
                  </a:lnTo>
                  <a:lnTo>
                    <a:pt x="456" y="215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1"/>
            <p:cNvSpPr/>
            <p:nvPr/>
          </p:nvSpPr>
          <p:spPr>
            <a:xfrm>
              <a:off x="8570449" y="-1232444"/>
              <a:ext cx="177454" cy="83096"/>
            </a:xfrm>
            <a:custGeom>
              <a:rect b="b" l="l" r="r" t="t"/>
              <a:pathLst>
                <a:path extrusionOk="0" h="214" w="457">
                  <a:moveTo>
                    <a:pt x="1" y="0"/>
                  </a:moveTo>
                  <a:lnTo>
                    <a:pt x="1" y="214"/>
                  </a:lnTo>
                  <a:lnTo>
                    <a:pt x="456" y="214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1"/>
            <p:cNvSpPr/>
            <p:nvPr/>
          </p:nvSpPr>
          <p:spPr>
            <a:xfrm>
              <a:off x="8242334" y="-1018492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5"/>
                  </a:lnTo>
                  <a:lnTo>
                    <a:pt x="456" y="215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1"/>
            <p:cNvSpPr/>
            <p:nvPr/>
          </p:nvSpPr>
          <p:spPr>
            <a:xfrm>
              <a:off x="7888978" y="-1018492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5"/>
                  </a:lnTo>
                  <a:lnTo>
                    <a:pt x="456" y="215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1"/>
            <p:cNvSpPr/>
            <p:nvPr/>
          </p:nvSpPr>
          <p:spPr>
            <a:xfrm>
              <a:off x="7536011" y="-1018492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5"/>
                  </a:lnTo>
                  <a:lnTo>
                    <a:pt x="456" y="215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1"/>
            <p:cNvSpPr/>
            <p:nvPr/>
          </p:nvSpPr>
          <p:spPr>
            <a:xfrm>
              <a:off x="8570449" y="-1018492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5"/>
                  </a:lnTo>
                  <a:lnTo>
                    <a:pt x="456" y="215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4" name="Google Shape;444;p11"/>
          <p:cNvGrpSpPr/>
          <p:nvPr/>
        </p:nvGrpSpPr>
        <p:grpSpPr>
          <a:xfrm>
            <a:off x="14" y="4148887"/>
            <a:ext cx="9143965" cy="1524876"/>
            <a:chOff x="2984325" y="3903325"/>
            <a:chExt cx="845075" cy="141675"/>
          </a:xfrm>
        </p:grpSpPr>
        <p:sp>
          <p:nvSpPr>
            <p:cNvPr id="445" name="Google Shape;445;p11"/>
            <p:cNvSpPr/>
            <p:nvPr/>
          </p:nvSpPr>
          <p:spPr>
            <a:xfrm>
              <a:off x="3625600" y="3943450"/>
              <a:ext cx="20900" cy="13850"/>
            </a:xfrm>
            <a:custGeom>
              <a:rect b="b" l="l" r="r" t="t"/>
              <a:pathLst>
                <a:path extrusionOk="0" h="554" w="836">
                  <a:moveTo>
                    <a:pt x="666" y="1"/>
                  </a:moveTo>
                  <a:cubicBezTo>
                    <a:pt x="523" y="1"/>
                    <a:pt x="253" y="433"/>
                    <a:pt x="253" y="433"/>
                  </a:cubicBezTo>
                  <a:cubicBezTo>
                    <a:pt x="253" y="433"/>
                    <a:pt x="321" y="79"/>
                    <a:pt x="157" y="14"/>
                  </a:cubicBezTo>
                  <a:cubicBezTo>
                    <a:pt x="148" y="10"/>
                    <a:pt x="140" y="8"/>
                    <a:pt x="132" y="8"/>
                  </a:cubicBezTo>
                  <a:cubicBezTo>
                    <a:pt x="1" y="8"/>
                    <a:pt x="53" y="513"/>
                    <a:pt x="53" y="513"/>
                  </a:cubicBezTo>
                  <a:lnTo>
                    <a:pt x="406" y="554"/>
                  </a:lnTo>
                  <a:cubicBezTo>
                    <a:pt x="406" y="554"/>
                    <a:pt x="835" y="159"/>
                    <a:pt x="711" y="21"/>
                  </a:cubicBezTo>
                  <a:cubicBezTo>
                    <a:pt x="698" y="7"/>
                    <a:pt x="683" y="1"/>
                    <a:pt x="6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1"/>
            <p:cNvSpPr/>
            <p:nvPr/>
          </p:nvSpPr>
          <p:spPr>
            <a:xfrm>
              <a:off x="3439075" y="3903325"/>
              <a:ext cx="126450" cy="52700"/>
            </a:xfrm>
            <a:custGeom>
              <a:rect b="b" l="l" r="r" t="t"/>
              <a:pathLst>
                <a:path extrusionOk="0" h="2108" w="5058">
                  <a:moveTo>
                    <a:pt x="2577" y="0"/>
                  </a:moveTo>
                  <a:cubicBezTo>
                    <a:pt x="1861" y="0"/>
                    <a:pt x="1235" y="1192"/>
                    <a:pt x="1235" y="1192"/>
                  </a:cubicBezTo>
                  <a:cubicBezTo>
                    <a:pt x="1235" y="1192"/>
                    <a:pt x="1145" y="806"/>
                    <a:pt x="894" y="806"/>
                  </a:cubicBezTo>
                  <a:cubicBezTo>
                    <a:pt x="861" y="806"/>
                    <a:pt x="824" y="813"/>
                    <a:pt x="785" y="829"/>
                  </a:cubicBezTo>
                  <a:cubicBezTo>
                    <a:pt x="452" y="959"/>
                    <a:pt x="0" y="2106"/>
                    <a:pt x="0" y="2106"/>
                  </a:cubicBezTo>
                  <a:lnTo>
                    <a:pt x="5057" y="2106"/>
                  </a:lnTo>
                  <a:cubicBezTo>
                    <a:pt x="5054" y="2087"/>
                    <a:pt x="5006" y="1811"/>
                    <a:pt x="4616" y="1811"/>
                  </a:cubicBezTo>
                  <a:cubicBezTo>
                    <a:pt x="4582" y="1811"/>
                    <a:pt x="4545" y="1813"/>
                    <a:pt x="4505" y="1818"/>
                  </a:cubicBezTo>
                  <a:cubicBezTo>
                    <a:pt x="4505" y="1818"/>
                    <a:pt x="4810" y="1048"/>
                    <a:pt x="4272" y="989"/>
                  </a:cubicBezTo>
                  <a:cubicBezTo>
                    <a:pt x="4234" y="985"/>
                    <a:pt x="4196" y="983"/>
                    <a:pt x="4159" y="983"/>
                  </a:cubicBezTo>
                  <a:cubicBezTo>
                    <a:pt x="3687" y="983"/>
                    <a:pt x="3387" y="1309"/>
                    <a:pt x="3387" y="1309"/>
                  </a:cubicBezTo>
                  <a:cubicBezTo>
                    <a:pt x="3387" y="1309"/>
                    <a:pt x="3329" y="30"/>
                    <a:pt x="2602" y="1"/>
                  </a:cubicBezTo>
                  <a:cubicBezTo>
                    <a:pt x="2593" y="1"/>
                    <a:pt x="2585" y="0"/>
                    <a:pt x="2577" y="0"/>
                  </a:cubicBezTo>
                  <a:close/>
                  <a:moveTo>
                    <a:pt x="5057" y="2106"/>
                  </a:moveTo>
                  <a:lnTo>
                    <a:pt x="5057" y="2106"/>
                  </a:lnTo>
                  <a:cubicBezTo>
                    <a:pt x="5057" y="2107"/>
                    <a:pt x="5057" y="2107"/>
                    <a:pt x="5057" y="2107"/>
                  </a:cubicBezTo>
                  <a:lnTo>
                    <a:pt x="5057" y="210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1"/>
            <p:cNvSpPr/>
            <p:nvPr/>
          </p:nvSpPr>
          <p:spPr>
            <a:xfrm>
              <a:off x="2984325" y="3928550"/>
              <a:ext cx="39325" cy="36725"/>
            </a:xfrm>
            <a:custGeom>
              <a:rect b="b" l="l" r="r" t="t"/>
              <a:pathLst>
                <a:path extrusionOk="0" h="1469" w="1573">
                  <a:moveTo>
                    <a:pt x="0" y="0"/>
                  </a:moveTo>
                  <a:lnTo>
                    <a:pt x="0" y="1468"/>
                  </a:lnTo>
                  <a:lnTo>
                    <a:pt x="1572" y="1468"/>
                  </a:lnTo>
                  <a:cubicBezTo>
                    <a:pt x="1572" y="1468"/>
                    <a:pt x="1159" y="417"/>
                    <a:pt x="853" y="296"/>
                  </a:cubicBezTo>
                  <a:cubicBezTo>
                    <a:pt x="818" y="282"/>
                    <a:pt x="784" y="276"/>
                    <a:pt x="754" y="276"/>
                  </a:cubicBezTo>
                  <a:cubicBezTo>
                    <a:pt x="523" y="276"/>
                    <a:pt x="440" y="629"/>
                    <a:pt x="440" y="629"/>
                  </a:cubicBezTo>
                  <a:cubicBezTo>
                    <a:pt x="440" y="629"/>
                    <a:pt x="266" y="298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1"/>
            <p:cNvSpPr/>
            <p:nvPr/>
          </p:nvSpPr>
          <p:spPr>
            <a:xfrm>
              <a:off x="2984325" y="3951900"/>
              <a:ext cx="845075" cy="93100"/>
            </a:xfrm>
            <a:custGeom>
              <a:rect b="b" l="l" r="r" t="t"/>
              <a:pathLst>
                <a:path extrusionOk="0" h="3724" w="33803">
                  <a:moveTo>
                    <a:pt x="16823" y="0"/>
                  </a:moveTo>
                  <a:cubicBezTo>
                    <a:pt x="11189" y="0"/>
                    <a:pt x="5581" y="124"/>
                    <a:pt x="0" y="373"/>
                  </a:cubicBezTo>
                  <a:lnTo>
                    <a:pt x="0" y="3723"/>
                  </a:lnTo>
                  <a:lnTo>
                    <a:pt x="33802" y="3723"/>
                  </a:lnTo>
                  <a:lnTo>
                    <a:pt x="33802" y="373"/>
                  </a:lnTo>
                  <a:cubicBezTo>
                    <a:pt x="28116" y="124"/>
                    <a:pt x="22456" y="0"/>
                    <a:pt x="168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1"/>
            <p:cNvSpPr/>
            <p:nvPr/>
          </p:nvSpPr>
          <p:spPr>
            <a:xfrm>
              <a:off x="3475125" y="3971125"/>
              <a:ext cx="21300" cy="14875"/>
            </a:xfrm>
            <a:custGeom>
              <a:rect b="b" l="l" r="r" t="t"/>
              <a:pathLst>
                <a:path extrusionOk="0" h="595" w="852">
                  <a:moveTo>
                    <a:pt x="672" y="0"/>
                  </a:moveTo>
                  <a:cubicBezTo>
                    <a:pt x="531" y="0"/>
                    <a:pt x="316" y="486"/>
                    <a:pt x="316" y="486"/>
                  </a:cubicBezTo>
                  <a:cubicBezTo>
                    <a:pt x="316" y="486"/>
                    <a:pt x="332" y="127"/>
                    <a:pt x="161" y="84"/>
                  </a:cubicBezTo>
                  <a:cubicBezTo>
                    <a:pt x="155" y="82"/>
                    <a:pt x="149" y="82"/>
                    <a:pt x="143" y="82"/>
                  </a:cubicBezTo>
                  <a:cubicBezTo>
                    <a:pt x="0" y="82"/>
                    <a:pt x="129" y="594"/>
                    <a:pt x="129" y="594"/>
                  </a:cubicBezTo>
                  <a:lnTo>
                    <a:pt x="483" y="583"/>
                  </a:lnTo>
                  <a:cubicBezTo>
                    <a:pt x="483" y="583"/>
                    <a:pt x="852" y="133"/>
                    <a:pt x="711" y="15"/>
                  </a:cubicBezTo>
                  <a:cubicBezTo>
                    <a:pt x="699" y="5"/>
                    <a:pt x="686" y="0"/>
                    <a:pt x="6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1"/>
            <p:cNvSpPr/>
            <p:nvPr/>
          </p:nvSpPr>
          <p:spPr>
            <a:xfrm>
              <a:off x="3385325" y="3972375"/>
              <a:ext cx="21350" cy="14900"/>
            </a:xfrm>
            <a:custGeom>
              <a:rect b="b" l="l" r="r" t="t"/>
              <a:pathLst>
                <a:path extrusionOk="0" h="596" w="854">
                  <a:moveTo>
                    <a:pt x="673" y="1"/>
                  </a:moveTo>
                  <a:cubicBezTo>
                    <a:pt x="532" y="1"/>
                    <a:pt x="316" y="487"/>
                    <a:pt x="316" y="487"/>
                  </a:cubicBezTo>
                  <a:cubicBezTo>
                    <a:pt x="316" y="487"/>
                    <a:pt x="332" y="127"/>
                    <a:pt x="161" y="84"/>
                  </a:cubicBezTo>
                  <a:cubicBezTo>
                    <a:pt x="155" y="83"/>
                    <a:pt x="149" y="82"/>
                    <a:pt x="144" y="82"/>
                  </a:cubicBezTo>
                  <a:cubicBezTo>
                    <a:pt x="0" y="82"/>
                    <a:pt x="129" y="595"/>
                    <a:pt x="129" y="595"/>
                  </a:cubicBezTo>
                  <a:lnTo>
                    <a:pt x="484" y="585"/>
                  </a:lnTo>
                  <a:cubicBezTo>
                    <a:pt x="484" y="585"/>
                    <a:pt x="853" y="135"/>
                    <a:pt x="711" y="15"/>
                  </a:cubicBezTo>
                  <a:cubicBezTo>
                    <a:pt x="699" y="5"/>
                    <a:pt x="686" y="1"/>
                    <a:pt x="6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1"/>
            <p:cNvSpPr/>
            <p:nvPr/>
          </p:nvSpPr>
          <p:spPr>
            <a:xfrm>
              <a:off x="3530700" y="3997750"/>
              <a:ext cx="21325" cy="14900"/>
            </a:xfrm>
            <a:custGeom>
              <a:rect b="b" l="l" r="r" t="t"/>
              <a:pathLst>
                <a:path extrusionOk="0" h="596" w="853">
                  <a:moveTo>
                    <a:pt x="672" y="0"/>
                  </a:moveTo>
                  <a:cubicBezTo>
                    <a:pt x="531" y="0"/>
                    <a:pt x="316" y="486"/>
                    <a:pt x="316" y="486"/>
                  </a:cubicBezTo>
                  <a:cubicBezTo>
                    <a:pt x="316" y="486"/>
                    <a:pt x="332" y="127"/>
                    <a:pt x="161" y="84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0" y="82"/>
                    <a:pt x="129" y="595"/>
                    <a:pt x="129" y="595"/>
                  </a:cubicBezTo>
                  <a:lnTo>
                    <a:pt x="483" y="585"/>
                  </a:lnTo>
                  <a:cubicBezTo>
                    <a:pt x="483" y="585"/>
                    <a:pt x="852" y="133"/>
                    <a:pt x="711" y="15"/>
                  </a:cubicBezTo>
                  <a:cubicBezTo>
                    <a:pt x="699" y="5"/>
                    <a:pt x="686" y="0"/>
                    <a:pt x="6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1"/>
            <p:cNvSpPr/>
            <p:nvPr/>
          </p:nvSpPr>
          <p:spPr>
            <a:xfrm>
              <a:off x="3718275" y="3985925"/>
              <a:ext cx="21350" cy="14875"/>
            </a:xfrm>
            <a:custGeom>
              <a:rect b="b" l="l" r="r" t="t"/>
              <a:pathLst>
                <a:path extrusionOk="0" h="595" w="854">
                  <a:moveTo>
                    <a:pt x="673" y="1"/>
                  </a:moveTo>
                  <a:cubicBezTo>
                    <a:pt x="532" y="1"/>
                    <a:pt x="317" y="487"/>
                    <a:pt x="317" y="487"/>
                  </a:cubicBezTo>
                  <a:cubicBezTo>
                    <a:pt x="317" y="487"/>
                    <a:pt x="333" y="127"/>
                    <a:pt x="162" y="84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1" y="82"/>
                    <a:pt x="130" y="595"/>
                    <a:pt x="130" y="595"/>
                  </a:cubicBezTo>
                  <a:lnTo>
                    <a:pt x="485" y="584"/>
                  </a:lnTo>
                  <a:cubicBezTo>
                    <a:pt x="485" y="584"/>
                    <a:pt x="854" y="134"/>
                    <a:pt x="711" y="15"/>
                  </a:cubicBezTo>
                  <a:cubicBezTo>
                    <a:pt x="699" y="5"/>
                    <a:pt x="687" y="1"/>
                    <a:pt x="6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1"/>
            <p:cNvSpPr/>
            <p:nvPr/>
          </p:nvSpPr>
          <p:spPr>
            <a:xfrm>
              <a:off x="3071875" y="3967975"/>
              <a:ext cx="21350" cy="14900"/>
            </a:xfrm>
            <a:custGeom>
              <a:rect b="b" l="l" r="r" t="t"/>
              <a:pathLst>
                <a:path extrusionOk="0" h="596" w="854">
                  <a:moveTo>
                    <a:pt x="673" y="0"/>
                  </a:moveTo>
                  <a:cubicBezTo>
                    <a:pt x="532" y="0"/>
                    <a:pt x="317" y="487"/>
                    <a:pt x="317" y="487"/>
                  </a:cubicBezTo>
                  <a:cubicBezTo>
                    <a:pt x="317" y="487"/>
                    <a:pt x="333" y="127"/>
                    <a:pt x="162" y="84"/>
                  </a:cubicBezTo>
                  <a:cubicBezTo>
                    <a:pt x="155" y="82"/>
                    <a:pt x="149" y="82"/>
                    <a:pt x="144" y="82"/>
                  </a:cubicBezTo>
                  <a:cubicBezTo>
                    <a:pt x="1" y="82"/>
                    <a:pt x="130" y="595"/>
                    <a:pt x="130" y="595"/>
                  </a:cubicBezTo>
                  <a:lnTo>
                    <a:pt x="485" y="584"/>
                  </a:lnTo>
                  <a:cubicBezTo>
                    <a:pt x="485" y="584"/>
                    <a:pt x="853" y="134"/>
                    <a:pt x="711" y="14"/>
                  </a:cubicBezTo>
                  <a:cubicBezTo>
                    <a:pt x="699" y="5"/>
                    <a:pt x="687" y="0"/>
                    <a:pt x="6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1"/>
            <p:cNvSpPr/>
            <p:nvPr/>
          </p:nvSpPr>
          <p:spPr>
            <a:xfrm>
              <a:off x="3131625" y="4000425"/>
              <a:ext cx="21350" cy="14900"/>
            </a:xfrm>
            <a:custGeom>
              <a:rect b="b" l="l" r="r" t="t"/>
              <a:pathLst>
                <a:path extrusionOk="0" h="596" w="854">
                  <a:moveTo>
                    <a:pt x="673" y="0"/>
                  </a:moveTo>
                  <a:cubicBezTo>
                    <a:pt x="532" y="0"/>
                    <a:pt x="317" y="486"/>
                    <a:pt x="317" y="486"/>
                  </a:cubicBezTo>
                  <a:cubicBezTo>
                    <a:pt x="317" y="486"/>
                    <a:pt x="333" y="127"/>
                    <a:pt x="162" y="84"/>
                  </a:cubicBezTo>
                  <a:cubicBezTo>
                    <a:pt x="155" y="82"/>
                    <a:pt x="149" y="82"/>
                    <a:pt x="144" y="82"/>
                  </a:cubicBezTo>
                  <a:cubicBezTo>
                    <a:pt x="1" y="82"/>
                    <a:pt x="129" y="595"/>
                    <a:pt x="129" y="595"/>
                  </a:cubicBezTo>
                  <a:lnTo>
                    <a:pt x="484" y="584"/>
                  </a:lnTo>
                  <a:cubicBezTo>
                    <a:pt x="484" y="584"/>
                    <a:pt x="853" y="133"/>
                    <a:pt x="711" y="15"/>
                  </a:cubicBezTo>
                  <a:cubicBezTo>
                    <a:pt x="699" y="5"/>
                    <a:pt x="686" y="0"/>
                    <a:pt x="6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1"/>
            <p:cNvSpPr/>
            <p:nvPr/>
          </p:nvSpPr>
          <p:spPr>
            <a:xfrm>
              <a:off x="3007400" y="4004100"/>
              <a:ext cx="21325" cy="14875"/>
            </a:xfrm>
            <a:custGeom>
              <a:rect b="b" l="l" r="r" t="t"/>
              <a:pathLst>
                <a:path extrusionOk="0" h="595" w="853">
                  <a:moveTo>
                    <a:pt x="673" y="1"/>
                  </a:moveTo>
                  <a:cubicBezTo>
                    <a:pt x="531" y="1"/>
                    <a:pt x="317" y="487"/>
                    <a:pt x="317" y="487"/>
                  </a:cubicBezTo>
                  <a:cubicBezTo>
                    <a:pt x="317" y="487"/>
                    <a:pt x="333" y="127"/>
                    <a:pt x="161" y="85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1" y="82"/>
                    <a:pt x="129" y="595"/>
                    <a:pt x="129" y="595"/>
                  </a:cubicBezTo>
                  <a:lnTo>
                    <a:pt x="483" y="584"/>
                  </a:lnTo>
                  <a:cubicBezTo>
                    <a:pt x="483" y="584"/>
                    <a:pt x="852" y="134"/>
                    <a:pt x="711" y="15"/>
                  </a:cubicBezTo>
                  <a:cubicBezTo>
                    <a:pt x="699" y="5"/>
                    <a:pt x="686" y="1"/>
                    <a:pt x="6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1"/>
            <p:cNvSpPr/>
            <p:nvPr/>
          </p:nvSpPr>
          <p:spPr>
            <a:xfrm>
              <a:off x="3279575" y="4000525"/>
              <a:ext cx="21300" cy="14875"/>
            </a:xfrm>
            <a:custGeom>
              <a:rect b="b" l="l" r="r" t="t"/>
              <a:pathLst>
                <a:path extrusionOk="0" h="595" w="852">
                  <a:moveTo>
                    <a:pt x="672" y="0"/>
                  </a:moveTo>
                  <a:cubicBezTo>
                    <a:pt x="531" y="0"/>
                    <a:pt x="316" y="486"/>
                    <a:pt x="316" y="486"/>
                  </a:cubicBezTo>
                  <a:cubicBezTo>
                    <a:pt x="316" y="486"/>
                    <a:pt x="332" y="127"/>
                    <a:pt x="161" y="84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0" y="82"/>
                    <a:pt x="129" y="594"/>
                    <a:pt x="129" y="594"/>
                  </a:cubicBezTo>
                  <a:lnTo>
                    <a:pt x="483" y="584"/>
                  </a:lnTo>
                  <a:cubicBezTo>
                    <a:pt x="483" y="584"/>
                    <a:pt x="852" y="134"/>
                    <a:pt x="711" y="15"/>
                  </a:cubicBezTo>
                  <a:cubicBezTo>
                    <a:pt x="699" y="5"/>
                    <a:pt x="686" y="0"/>
                    <a:pt x="6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1"/>
            <p:cNvSpPr/>
            <p:nvPr/>
          </p:nvSpPr>
          <p:spPr>
            <a:xfrm>
              <a:off x="3769725" y="4008400"/>
              <a:ext cx="21300" cy="14875"/>
            </a:xfrm>
            <a:custGeom>
              <a:rect b="b" l="l" r="r" t="t"/>
              <a:pathLst>
                <a:path extrusionOk="0" h="595" w="852">
                  <a:moveTo>
                    <a:pt x="672" y="1"/>
                  </a:moveTo>
                  <a:cubicBezTo>
                    <a:pt x="531" y="1"/>
                    <a:pt x="316" y="487"/>
                    <a:pt x="316" y="487"/>
                  </a:cubicBezTo>
                  <a:cubicBezTo>
                    <a:pt x="316" y="487"/>
                    <a:pt x="332" y="128"/>
                    <a:pt x="161" y="85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0" y="82"/>
                    <a:pt x="129" y="595"/>
                    <a:pt x="129" y="595"/>
                  </a:cubicBezTo>
                  <a:lnTo>
                    <a:pt x="483" y="584"/>
                  </a:lnTo>
                  <a:cubicBezTo>
                    <a:pt x="483" y="584"/>
                    <a:pt x="852" y="134"/>
                    <a:pt x="711" y="15"/>
                  </a:cubicBezTo>
                  <a:cubicBezTo>
                    <a:pt x="699" y="5"/>
                    <a:pt x="686" y="1"/>
                    <a:pt x="6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1"/>
            <p:cNvSpPr/>
            <p:nvPr/>
          </p:nvSpPr>
          <p:spPr>
            <a:xfrm>
              <a:off x="3577275" y="3942275"/>
              <a:ext cx="21325" cy="14900"/>
            </a:xfrm>
            <a:custGeom>
              <a:rect b="b" l="l" r="r" t="t"/>
              <a:pathLst>
                <a:path extrusionOk="0" h="596" w="853">
                  <a:moveTo>
                    <a:pt x="672" y="0"/>
                  </a:moveTo>
                  <a:cubicBezTo>
                    <a:pt x="531" y="0"/>
                    <a:pt x="316" y="486"/>
                    <a:pt x="316" y="486"/>
                  </a:cubicBezTo>
                  <a:cubicBezTo>
                    <a:pt x="316" y="486"/>
                    <a:pt x="332" y="127"/>
                    <a:pt x="161" y="84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0" y="82"/>
                    <a:pt x="129" y="595"/>
                    <a:pt x="129" y="595"/>
                  </a:cubicBezTo>
                  <a:lnTo>
                    <a:pt x="484" y="585"/>
                  </a:lnTo>
                  <a:cubicBezTo>
                    <a:pt x="484" y="585"/>
                    <a:pt x="853" y="133"/>
                    <a:pt x="711" y="15"/>
                  </a:cubicBezTo>
                  <a:cubicBezTo>
                    <a:pt x="699" y="5"/>
                    <a:pt x="686" y="0"/>
                    <a:pt x="6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1"/>
            <p:cNvSpPr/>
            <p:nvPr/>
          </p:nvSpPr>
          <p:spPr>
            <a:xfrm>
              <a:off x="3300876" y="3942225"/>
              <a:ext cx="21325" cy="14875"/>
            </a:xfrm>
            <a:custGeom>
              <a:rect b="b" l="l" r="r" t="t"/>
              <a:pathLst>
                <a:path extrusionOk="0" h="595" w="853">
                  <a:moveTo>
                    <a:pt x="181" y="0"/>
                  </a:moveTo>
                  <a:cubicBezTo>
                    <a:pt x="167" y="0"/>
                    <a:pt x="154" y="5"/>
                    <a:pt x="143" y="15"/>
                  </a:cubicBezTo>
                  <a:cubicBezTo>
                    <a:pt x="0" y="133"/>
                    <a:pt x="369" y="584"/>
                    <a:pt x="369" y="584"/>
                  </a:cubicBezTo>
                  <a:lnTo>
                    <a:pt x="723" y="594"/>
                  </a:lnTo>
                  <a:cubicBezTo>
                    <a:pt x="723" y="594"/>
                    <a:pt x="852" y="81"/>
                    <a:pt x="709" y="81"/>
                  </a:cubicBezTo>
                  <a:cubicBezTo>
                    <a:pt x="703" y="81"/>
                    <a:pt x="697" y="81"/>
                    <a:pt x="691" y="83"/>
                  </a:cubicBezTo>
                  <a:cubicBezTo>
                    <a:pt x="520" y="127"/>
                    <a:pt x="536" y="486"/>
                    <a:pt x="536" y="486"/>
                  </a:cubicBezTo>
                  <a:cubicBezTo>
                    <a:pt x="536" y="486"/>
                    <a:pt x="322" y="0"/>
                    <a:pt x="1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1"/>
            <p:cNvSpPr/>
            <p:nvPr/>
          </p:nvSpPr>
          <p:spPr>
            <a:xfrm>
              <a:off x="3047175" y="3946250"/>
              <a:ext cx="21325" cy="14875"/>
            </a:xfrm>
            <a:custGeom>
              <a:rect b="b" l="l" r="r" t="t"/>
              <a:pathLst>
                <a:path extrusionOk="0" h="595" w="853">
                  <a:moveTo>
                    <a:pt x="181" y="1"/>
                  </a:moveTo>
                  <a:cubicBezTo>
                    <a:pt x="167" y="1"/>
                    <a:pt x="154" y="5"/>
                    <a:pt x="142" y="15"/>
                  </a:cubicBezTo>
                  <a:cubicBezTo>
                    <a:pt x="0" y="134"/>
                    <a:pt x="369" y="584"/>
                    <a:pt x="369" y="584"/>
                  </a:cubicBezTo>
                  <a:lnTo>
                    <a:pt x="724" y="595"/>
                  </a:lnTo>
                  <a:cubicBezTo>
                    <a:pt x="724" y="595"/>
                    <a:pt x="853" y="82"/>
                    <a:pt x="710" y="82"/>
                  </a:cubicBezTo>
                  <a:cubicBezTo>
                    <a:pt x="704" y="82"/>
                    <a:pt x="698" y="83"/>
                    <a:pt x="692" y="85"/>
                  </a:cubicBezTo>
                  <a:cubicBezTo>
                    <a:pt x="521" y="127"/>
                    <a:pt x="537" y="487"/>
                    <a:pt x="537" y="487"/>
                  </a:cubicBezTo>
                  <a:cubicBezTo>
                    <a:pt x="537" y="487"/>
                    <a:pt x="322" y="1"/>
                    <a:pt x="1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1"/>
            <p:cNvSpPr/>
            <p:nvPr/>
          </p:nvSpPr>
          <p:spPr>
            <a:xfrm>
              <a:off x="3699000" y="3912475"/>
              <a:ext cx="115825" cy="49800"/>
            </a:xfrm>
            <a:custGeom>
              <a:rect b="b" l="l" r="r" t="t"/>
              <a:pathLst>
                <a:path extrusionOk="0" h="1992" w="4633">
                  <a:moveTo>
                    <a:pt x="2394" y="0"/>
                  </a:moveTo>
                  <a:cubicBezTo>
                    <a:pt x="1746" y="0"/>
                    <a:pt x="1154" y="1060"/>
                    <a:pt x="1154" y="1060"/>
                  </a:cubicBezTo>
                  <a:cubicBezTo>
                    <a:pt x="1154" y="1060"/>
                    <a:pt x="1079" y="698"/>
                    <a:pt x="844" y="698"/>
                  </a:cubicBezTo>
                  <a:cubicBezTo>
                    <a:pt x="815" y="698"/>
                    <a:pt x="784" y="704"/>
                    <a:pt x="750" y="716"/>
                  </a:cubicBezTo>
                  <a:cubicBezTo>
                    <a:pt x="441" y="828"/>
                    <a:pt x="0" y="1870"/>
                    <a:pt x="0" y="1870"/>
                  </a:cubicBezTo>
                  <a:lnTo>
                    <a:pt x="4633" y="1992"/>
                  </a:lnTo>
                  <a:cubicBezTo>
                    <a:pt x="4633" y="1992"/>
                    <a:pt x="4604" y="1709"/>
                    <a:pt x="4215" y="1709"/>
                  </a:cubicBezTo>
                  <a:cubicBezTo>
                    <a:pt x="4190" y="1709"/>
                    <a:pt x="4163" y="1710"/>
                    <a:pt x="4134" y="1713"/>
                  </a:cubicBezTo>
                  <a:cubicBezTo>
                    <a:pt x="4134" y="1713"/>
                    <a:pt x="4433" y="1014"/>
                    <a:pt x="3941" y="948"/>
                  </a:cubicBezTo>
                  <a:cubicBezTo>
                    <a:pt x="3897" y="942"/>
                    <a:pt x="3854" y="939"/>
                    <a:pt x="3813" y="939"/>
                  </a:cubicBezTo>
                  <a:cubicBezTo>
                    <a:pt x="3393" y="939"/>
                    <a:pt x="3122" y="1219"/>
                    <a:pt x="3122" y="1219"/>
                  </a:cubicBezTo>
                  <a:cubicBezTo>
                    <a:pt x="3122" y="1219"/>
                    <a:pt x="3098" y="45"/>
                    <a:pt x="2434" y="2"/>
                  </a:cubicBezTo>
                  <a:cubicBezTo>
                    <a:pt x="2421" y="1"/>
                    <a:pt x="2408" y="0"/>
                    <a:pt x="23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/>
          <p:nvPr>
            <p:ph type="title"/>
          </p:nvPr>
        </p:nvSpPr>
        <p:spPr>
          <a:xfrm>
            <a:off x="1066550" y="1156802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5" name="Google Shape;465;p13"/>
          <p:cNvSpPr txBox="1"/>
          <p:nvPr>
            <p:ph idx="1" type="subTitle"/>
          </p:nvPr>
        </p:nvSpPr>
        <p:spPr>
          <a:xfrm>
            <a:off x="1066400" y="1581276"/>
            <a:ext cx="23364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6" name="Google Shape;466;p13"/>
          <p:cNvSpPr txBox="1"/>
          <p:nvPr>
            <p:ph hasCustomPrompt="1" idx="2" type="title"/>
          </p:nvPr>
        </p:nvSpPr>
        <p:spPr>
          <a:xfrm rot="3001">
            <a:off x="4875901" y="2622576"/>
            <a:ext cx="6873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67" name="Google Shape;467;p13"/>
          <p:cNvSpPr txBox="1"/>
          <p:nvPr>
            <p:ph hasCustomPrompt="1" idx="3" type="title"/>
          </p:nvPr>
        </p:nvSpPr>
        <p:spPr>
          <a:xfrm>
            <a:off x="4875902" y="3827525"/>
            <a:ext cx="6873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68" name="Google Shape;468;p13"/>
          <p:cNvSpPr txBox="1"/>
          <p:nvPr>
            <p:ph hasCustomPrompt="1" idx="4" type="title"/>
          </p:nvPr>
        </p:nvSpPr>
        <p:spPr>
          <a:xfrm>
            <a:off x="3580511" y="2622750"/>
            <a:ext cx="6873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69" name="Google Shape;469;p13"/>
          <p:cNvSpPr txBox="1"/>
          <p:nvPr>
            <p:ph idx="5" type="title"/>
          </p:nvPr>
        </p:nvSpPr>
        <p:spPr>
          <a:xfrm>
            <a:off x="1066550" y="2370752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70" name="Google Shape;470;p13"/>
          <p:cNvSpPr txBox="1"/>
          <p:nvPr>
            <p:ph idx="6" type="subTitle"/>
          </p:nvPr>
        </p:nvSpPr>
        <p:spPr>
          <a:xfrm>
            <a:off x="1066400" y="2795214"/>
            <a:ext cx="23364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1" name="Google Shape;471;p13"/>
          <p:cNvSpPr txBox="1"/>
          <p:nvPr>
            <p:ph idx="7" type="title"/>
          </p:nvPr>
        </p:nvSpPr>
        <p:spPr>
          <a:xfrm>
            <a:off x="1066550" y="3585677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72" name="Google Shape;472;p13"/>
          <p:cNvSpPr txBox="1"/>
          <p:nvPr>
            <p:ph idx="8" type="subTitle"/>
          </p:nvPr>
        </p:nvSpPr>
        <p:spPr>
          <a:xfrm>
            <a:off x="1066400" y="4010107"/>
            <a:ext cx="23364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3" name="Google Shape;473;p13"/>
          <p:cNvSpPr txBox="1"/>
          <p:nvPr>
            <p:ph idx="9" type="title"/>
          </p:nvPr>
        </p:nvSpPr>
        <p:spPr>
          <a:xfrm>
            <a:off x="5741050" y="3585065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74" name="Google Shape;474;p13"/>
          <p:cNvSpPr txBox="1"/>
          <p:nvPr>
            <p:ph idx="13" type="subTitle"/>
          </p:nvPr>
        </p:nvSpPr>
        <p:spPr>
          <a:xfrm>
            <a:off x="5740900" y="4009188"/>
            <a:ext cx="23364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5" name="Google Shape;475;p13"/>
          <p:cNvSpPr txBox="1"/>
          <p:nvPr>
            <p:ph idx="14" type="title"/>
          </p:nvPr>
        </p:nvSpPr>
        <p:spPr>
          <a:xfrm>
            <a:off x="5741050" y="2370115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76" name="Google Shape;476;p13"/>
          <p:cNvSpPr txBox="1"/>
          <p:nvPr>
            <p:ph idx="15" type="subTitle"/>
          </p:nvPr>
        </p:nvSpPr>
        <p:spPr>
          <a:xfrm>
            <a:off x="5740900" y="2794257"/>
            <a:ext cx="23364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7" name="Google Shape;477;p13"/>
          <p:cNvSpPr txBox="1"/>
          <p:nvPr>
            <p:ph idx="16" type="title"/>
          </p:nvPr>
        </p:nvSpPr>
        <p:spPr>
          <a:xfrm>
            <a:off x="5741050" y="115614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78" name="Google Shape;478;p13"/>
          <p:cNvSpPr txBox="1"/>
          <p:nvPr>
            <p:ph idx="17" type="subTitle"/>
          </p:nvPr>
        </p:nvSpPr>
        <p:spPr>
          <a:xfrm>
            <a:off x="5740900" y="1580282"/>
            <a:ext cx="23364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9" name="Google Shape;479;p13"/>
          <p:cNvSpPr txBox="1"/>
          <p:nvPr>
            <p:ph hasCustomPrompt="1" idx="18" type="title"/>
          </p:nvPr>
        </p:nvSpPr>
        <p:spPr>
          <a:xfrm rot="3000">
            <a:off x="4875743" y="1417984"/>
            <a:ext cx="687600" cy="59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80" name="Google Shape;480;p13"/>
          <p:cNvSpPr txBox="1"/>
          <p:nvPr>
            <p:ph hasCustomPrompt="1" idx="19" type="title"/>
          </p:nvPr>
        </p:nvSpPr>
        <p:spPr>
          <a:xfrm rot="1501">
            <a:off x="3580489" y="1417825"/>
            <a:ext cx="6873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81" name="Google Shape;481;p13"/>
          <p:cNvSpPr txBox="1"/>
          <p:nvPr>
            <p:ph hasCustomPrompt="1" idx="20" type="title"/>
          </p:nvPr>
        </p:nvSpPr>
        <p:spPr>
          <a:xfrm rot="1500">
            <a:off x="3580360" y="3827664"/>
            <a:ext cx="6876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82" name="Google Shape;482;p13"/>
          <p:cNvSpPr txBox="1"/>
          <p:nvPr>
            <p:ph idx="21"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4"/>
          <p:cNvSpPr txBox="1"/>
          <p:nvPr>
            <p:ph type="title"/>
          </p:nvPr>
        </p:nvSpPr>
        <p:spPr>
          <a:xfrm>
            <a:off x="6098725" y="2244975"/>
            <a:ext cx="2233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5" name="Google Shape;485;p14"/>
          <p:cNvSpPr txBox="1"/>
          <p:nvPr>
            <p:ph hasCustomPrompt="1" idx="2" type="title"/>
          </p:nvPr>
        </p:nvSpPr>
        <p:spPr>
          <a:xfrm>
            <a:off x="6691976" y="664725"/>
            <a:ext cx="10467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5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86" name="Google Shape;486;p14"/>
          <p:cNvSpPr txBox="1"/>
          <p:nvPr>
            <p:ph idx="1" type="subTitle"/>
          </p:nvPr>
        </p:nvSpPr>
        <p:spPr>
          <a:xfrm rot="462">
            <a:off x="6098726" y="3086925"/>
            <a:ext cx="2233200" cy="630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87" name="Google Shape;487;p14"/>
          <p:cNvGrpSpPr/>
          <p:nvPr/>
        </p:nvGrpSpPr>
        <p:grpSpPr>
          <a:xfrm>
            <a:off x="2734161" y="2622669"/>
            <a:ext cx="1478902" cy="2257609"/>
            <a:chOff x="3689099" y="565999"/>
            <a:chExt cx="149600" cy="228376"/>
          </a:xfrm>
        </p:grpSpPr>
        <p:sp>
          <p:nvSpPr>
            <p:cNvPr id="488" name="Google Shape;488;p14"/>
            <p:cNvSpPr/>
            <p:nvPr/>
          </p:nvSpPr>
          <p:spPr>
            <a:xfrm>
              <a:off x="3762700" y="565999"/>
              <a:ext cx="30650" cy="228375"/>
            </a:xfrm>
            <a:custGeom>
              <a:rect b="b" l="l" r="r" t="t"/>
              <a:pathLst>
                <a:path extrusionOk="0" h="9135" w="1226">
                  <a:moveTo>
                    <a:pt x="0" y="1"/>
                  </a:moveTo>
                  <a:lnTo>
                    <a:pt x="0" y="9135"/>
                  </a:lnTo>
                  <a:lnTo>
                    <a:pt x="1225" y="9135"/>
                  </a:lnTo>
                  <a:lnTo>
                    <a:pt x="1225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4"/>
            <p:cNvSpPr/>
            <p:nvPr/>
          </p:nvSpPr>
          <p:spPr>
            <a:xfrm>
              <a:off x="3689099" y="615550"/>
              <a:ext cx="73600" cy="178825"/>
            </a:xfrm>
            <a:custGeom>
              <a:rect b="b" l="l" r="r" t="t"/>
              <a:pathLst>
                <a:path extrusionOk="0" h="7153" w="2944">
                  <a:moveTo>
                    <a:pt x="1" y="1"/>
                  </a:moveTo>
                  <a:lnTo>
                    <a:pt x="1" y="7152"/>
                  </a:lnTo>
                  <a:lnTo>
                    <a:pt x="2944" y="7152"/>
                  </a:lnTo>
                  <a:lnTo>
                    <a:pt x="2944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4"/>
            <p:cNvSpPr/>
            <p:nvPr/>
          </p:nvSpPr>
          <p:spPr>
            <a:xfrm>
              <a:off x="3793349" y="660225"/>
              <a:ext cx="45350" cy="134150"/>
            </a:xfrm>
            <a:custGeom>
              <a:rect b="b" l="l" r="r" t="t"/>
              <a:pathLst>
                <a:path extrusionOk="0" h="5366" w="1814">
                  <a:moveTo>
                    <a:pt x="0" y="1"/>
                  </a:moveTo>
                  <a:lnTo>
                    <a:pt x="0" y="5365"/>
                  </a:lnTo>
                  <a:lnTo>
                    <a:pt x="1814" y="5365"/>
                  </a:lnTo>
                  <a:lnTo>
                    <a:pt x="1814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1" name="Google Shape;491;p14"/>
          <p:cNvGrpSpPr/>
          <p:nvPr/>
        </p:nvGrpSpPr>
        <p:grpSpPr>
          <a:xfrm>
            <a:off x="-769336" y="518505"/>
            <a:ext cx="3503437" cy="4361778"/>
            <a:chOff x="3620426" y="522625"/>
            <a:chExt cx="218273" cy="271750"/>
          </a:xfrm>
        </p:grpSpPr>
        <p:sp>
          <p:nvSpPr>
            <p:cNvPr id="492" name="Google Shape;492;p14"/>
            <p:cNvSpPr/>
            <p:nvPr/>
          </p:nvSpPr>
          <p:spPr>
            <a:xfrm>
              <a:off x="3694025" y="522625"/>
              <a:ext cx="68675" cy="270900"/>
            </a:xfrm>
            <a:custGeom>
              <a:rect b="b" l="l" r="r" t="t"/>
              <a:pathLst>
                <a:path extrusionOk="0" h="10836" w="2747">
                  <a:moveTo>
                    <a:pt x="1317" y="1"/>
                  </a:moveTo>
                  <a:lnTo>
                    <a:pt x="1317" y="1519"/>
                  </a:lnTo>
                  <a:lnTo>
                    <a:pt x="842" y="2341"/>
                  </a:lnTo>
                  <a:lnTo>
                    <a:pt x="310" y="3263"/>
                  </a:lnTo>
                  <a:lnTo>
                    <a:pt x="0" y="3263"/>
                  </a:lnTo>
                  <a:lnTo>
                    <a:pt x="0" y="10835"/>
                  </a:lnTo>
                  <a:lnTo>
                    <a:pt x="2746" y="10835"/>
                  </a:lnTo>
                  <a:lnTo>
                    <a:pt x="2746" y="3263"/>
                  </a:lnTo>
                  <a:lnTo>
                    <a:pt x="2436" y="3263"/>
                  </a:lnTo>
                  <a:lnTo>
                    <a:pt x="1905" y="2341"/>
                  </a:lnTo>
                  <a:lnTo>
                    <a:pt x="1430" y="1519"/>
                  </a:lnTo>
                  <a:lnTo>
                    <a:pt x="1430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4"/>
            <p:cNvSpPr/>
            <p:nvPr/>
          </p:nvSpPr>
          <p:spPr>
            <a:xfrm>
              <a:off x="3762700" y="565999"/>
              <a:ext cx="30650" cy="228375"/>
            </a:xfrm>
            <a:custGeom>
              <a:rect b="b" l="l" r="r" t="t"/>
              <a:pathLst>
                <a:path extrusionOk="0" h="9135" w="1226">
                  <a:moveTo>
                    <a:pt x="0" y="1"/>
                  </a:moveTo>
                  <a:lnTo>
                    <a:pt x="0" y="9135"/>
                  </a:lnTo>
                  <a:lnTo>
                    <a:pt x="1225" y="9135"/>
                  </a:lnTo>
                  <a:lnTo>
                    <a:pt x="1225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4"/>
            <p:cNvSpPr/>
            <p:nvPr/>
          </p:nvSpPr>
          <p:spPr>
            <a:xfrm>
              <a:off x="3620426" y="615550"/>
              <a:ext cx="73600" cy="178825"/>
            </a:xfrm>
            <a:custGeom>
              <a:rect b="b" l="l" r="r" t="t"/>
              <a:pathLst>
                <a:path extrusionOk="0" h="7153" w="2944">
                  <a:moveTo>
                    <a:pt x="1" y="1"/>
                  </a:moveTo>
                  <a:lnTo>
                    <a:pt x="1" y="7152"/>
                  </a:lnTo>
                  <a:lnTo>
                    <a:pt x="2944" y="7152"/>
                  </a:lnTo>
                  <a:lnTo>
                    <a:pt x="2944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4"/>
            <p:cNvSpPr/>
            <p:nvPr/>
          </p:nvSpPr>
          <p:spPr>
            <a:xfrm>
              <a:off x="3793349" y="660225"/>
              <a:ext cx="45350" cy="134150"/>
            </a:xfrm>
            <a:custGeom>
              <a:rect b="b" l="l" r="r" t="t"/>
              <a:pathLst>
                <a:path extrusionOk="0" h="5366" w="1814">
                  <a:moveTo>
                    <a:pt x="0" y="1"/>
                  </a:moveTo>
                  <a:lnTo>
                    <a:pt x="0" y="5365"/>
                  </a:lnTo>
                  <a:lnTo>
                    <a:pt x="1814" y="5365"/>
                  </a:lnTo>
                  <a:lnTo>
                    <a:pt x="1814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6" name="Google Shape;496;p14"/>
          <p:cNvSpPr/>
          <p:nvPr/>
        </p:nvSpPr>
        <p:spPr>
          <a:xfrm>
            <a:off x="14" y="4671710"/>
            <a:ext cx="9143965" cy="1002054"/>
          </a:xfrm>
          <a:custGeom>
            <a:rect b="b" l="l" r="r" t="t"/>
            <a:pathLst>
              <a:path extrusionOk="0" h="3724" w="33803">
                <a:moveTo>
                  <a:pt x="16823" y="0"/>
                </a:moveTo>
                <a:cubicBezTo>
                  <a:pt x="11189" y="0"/>
                  <a:pt x="5581" y="124"/>
                  <a:pt x="0" y="373"/>
                </a:cubicBezTo>
                <a:lnTo>
                  <a:pt x="0" y="3723"/>
                </a:lnTo>
                <a:lnTo>
                  <a:pt x="33802" y="3723"/>
                </a:lnTo>
                <a:lnTo>
                  <a:pt x="33802" y="373"/>
                </a:lnTo>
                <a:cubicBezTo>
                  <a:pt x="28116" y="124"/>
                  <a:pt x="22456" y="0"/>
                  <a:pt x="168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2"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15"/>
          <p:cNvSpPr txBox="1"/>
          <p:nvPr>
            <p:ph type="title"/>
          </p:nvPr>
        </p:nvSpPr>
        <p:spPr>
          <a:xfrm>
            <a:off x="2338800" y="1835400"/>
            <a:ext cx="2233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99" name="Google Shape;499;p15"/>
          <p:cNvSpPr txBox="1"/>
          <p:nvPr>
            <p:ph hasCustomPrompt="1" idx="2" type="title"/>
          </p:nvPr>
        </p:nvSpPr>
        <p:spPr>
          <a:xfrm>
            <a:off x="890326" y="2002650"/>
            <a:ext cx="10467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5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00" name="Google Shape;500;p15"/>
          <p:cNvSpPr txBox="1"/>
          <p:nvPr>
            <p:ph idx="1" type="subTitle"/>
          </p:nvPr>
        </p:nvSpPr>
        <p:spPr>
          <a:xfrm rot="462">
            <a:off x="2338801" y="2677350"/>
            <a:ext cx="2233200" cy="630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01" name="Google Shape;501;p15"/>
          <p:cNvGrpSpPr/>
          <p:nvPr/>
        </p:nvGrpSpPr>
        <p:grpSpPr>
          <a:xfrm>
            <a:off x="5260017" y="592232"/>
            <a:ext cx="3883953" cy="4428228"/>
            <a:chOff x="3255875" y="559025"/>
            <a:chExt cx="206400" cy="235325"/>
          </a:xfrm>
        </p:grpSpPr>
        <p:sp>
          <p:nvSpPr>
            <p:cNvPr id="502" name="Google Shape;502;p15"/>
            <p:cNvSpPr/>
            <p:nvPr/>
          </p:nvSpPr>
          <p:spPr>
            <a:xfrm>
              <a:off x="3337850" y="599275"/>
              <a:ext cx="83925" cy="195075"/>
            </a:xfrm>
            <a:custGeom>
              <a:rect b="b" l="l" r="r" t="t"/>
              <a:pathLst>
                <a:path extrusionOk="0" h="7803" w="3357">
                  <a:moveTo>
                    <a:pt x="362" y="0"/>
                  </a:moveTo>
                  <a:lnTo>
                    <a:pt x="362" y="74"/>
                  </a:lnTo>
                  <a:lnTo>
                    <a:pt x="247" y="74"/>
                  </a:lnTo>
                  <a:lnTo>
                    <a:pt x="247" y="324"/>
                  </a:lnTo>
                  <a:lnTo>
                    <a:pt x="1" y="324"/>
                  </a:lnTo>
                  <a:lnTo>
                    <a:pt x="1" y="7802"/>
                  </a:lnTo>
                  <a:lnTo>
                    <a:pt x="3356" y="7802"/>
                  </a:lnTo>
                  <a:lnTo>
                    <a:pt x="3356" y="324"/>
                  </a:lnTo>
                  <a:lnTo>
                    <a:pt x="3143" y="324"/>
                  </a:lnTo>
                  <a:lnTo>
                    <a:pt x="3143" y="76"/>
                  </a:lnTo>
                  <a:lnTo>
                    <a:pt x="2389" y="76"/>
                  </a:lnTo>
                  <a:lnTo>
                    <a:pt x="2389" y="324"/>
                  </a:lnTo>
                  <a:lnTo>
                    <a:pt x="1514" y="324"/>
                  </a:lnTo>
                  <a:lnTo>
                    <a:pt x="1514" y="74"/>
                  </a:lnTo>
                  <a:lnTo>
                    <a:pt x="1407" y="74"/>
                  </a:lnTo>
                  <a:lnTo>
                    <a:pt x="1407" y="0"/>
                  </a:lnTo>
                  <a:lnTo>
                    <a:pt x="1068" y="0"/>
                  </a:lnTo>
                  <a:lnTo>
                    <a:pt x="1068" y="74"/>
                  </a:lnTo>
                  <a:lnTo>
                    <a:pt x="701" y="74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5"/>
            <p:cNvSpPr/>
            <p:nvPr/>
          </p:nvSpPr>
          <p:spPr>
            <a:xfrm>
              <a:off x="3255875" y="559025"/>
              <a:ext cx="59450" cy="234600"/>
            </a:xfrm>
            <a:custGeom>
              <a:rect b="b" l="l" r="r" t="t"/>
              <a:pathLst>
                <a:path extrusionOk="0" h="9384" w="2378">
                  <a:moveTo>
                    <a:pt x="1140" y="0"/>
                  </a:moveTo>
                  <a:lnTo>
                    <a:pt x="1140" y="1316"/>
                  </a:lnTo>
                  <a:lnTo>
                    <a:pt x="728" y="2029"/>
                  </a:lnTo>
                  <a:lnTo>
                    <a:pt x="269" y="2825"/>
                  </a:lnTo>
                  <a:lnTo>
                    <a:pt x="0" y="2825"/>
                  </a:lnTo>
                  <a:lnTo>
                    <a:pt x="0" y="9383"/>
                  </a:lnTo>
                  <a:lnTo>
                    <a:pt x="2377" y="9383"/>
                  </a:lnTo>
                  <a:lnTo>
                    <a:pt x="2377" y="2825"/>
                  </a:lnTo>
                  <a:lnTo>
                    <a:pt x="2110" y="2825"/>
                  </a:lnTo>
                  <a:lnTo>
                    <a:pt x="1649" y="2029"/>
                  </a:lnTo>
                  <a:lnTo>
                    <a:pt x="1237" y="1316"/>
                  </a:lnTo>
                  <a:lnTo>
                    <a:pt x="1237" y="0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5"/>
            <p:cNvSpPr/>
            <p:nvPr/>
          </p:nvSpPr>
          <p:spPr>
            <a:xfrm>
              <a:off x="3302200" y="596100"/>
              <a:ext cx="66550" cy="198250"/>
            </a:xfrm>
            <a:custGeom>
              <a:rect b="b" l="l" r="r" t="t"/>
              <a:pathLst>
                <a:path extrusionOk="0" h="7930" w="2662">
                  <a:moveTo>
                    <a:pt x="0" y="0"/>
                  </a:moveTo>
                  <a:lnTo>
                    <a:pt x="0" y="7929"/>
                  </a:lnTo>
                  <a:lnTo>
                    <a:pt x="2662" y="7929"/>
                  </a:lnTo>
                  <a:lnTo>
                    <a:pt x="26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5"/>
            <p:cNvSpPr/>
            <p:nvPr/>
          </p:nvSpPr>
          <p:spPr>
            <a:xfrm>
              <a:off x="3312425" y="608300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1" y="1"/>
                  </a:moveTo>
                  <a:lnTo>
                    <a:pt x="1" y="174"/>
                  </a:lnTo>
                  <a:lnTo>
                    <a:pt x="370" y="17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5"/>
            <p:cNvSpPr/>
            <p:nvPr/>
          </p:nvSpPr>
          <p:spPr>
            <a:xfrm>
              <a:off x="3330850" y="608300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1" y="1"/>
                  </a:moveTo>
                  <a:lnTo>
                    <a:pt x="1" y="174"/>
                  </a:lnTo>
                  <a:lnTo>
                    <a:pt x="370" y="17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5"/>
            <p:cNvSpPr/>
            <p:nvPr/>
          </p:nvSpPr>
          <p:spPr>
            <a:xfrm>
              <a:off x="3349250" y="608300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0" y="1"/>
                  </a:moveTo>
                  <a:lnTo>
                    <a:pt x="0" y="174"/>
                  </a:lnTo>
                  <a:lnTo>
                    <a:pt x="369" y="17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5"/>
            <p:cNvSpPr/>
            <p:nvPr/>
          </p:nvSpPr>
          <p:spPr>
            <a:xfrm>
              <a:off x="3312425" y="619000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1" y="1"/>
                  </a:moveTo>
                  <a:lnTo>
                    <a:pt x="1" y="174"/>
                  </a:lnTo>
                  <a:lnTo>
                    <a:pt x="370" y="17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5"/>
            <p:cNvSpPr/>
            <p:nvPr/>
          </p:nvSpPr>
          <p:spPr>
            <a:xfrm>
              <a:off x="3330850" y="619000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1" y="1"/>
                  </a:moveTo>
                  <a:lnTo>
                    <a:pt x="1" y="174"/>
                  </a:lnTo>
                  <a:lnTo>
                    <a:pt x="370" y="17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5"/>
            <p:cNvSpPr/>
            <p:nvPr/>
          </p:nvSpPr>
          <p:spPr>
            <a:xfrm>
              <a:off x="3349250" y="619000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0" y="1"/>
                  </a:moveTo>
                  <a:lnTo>
                    <a:pt x="0" y="174"/>
                  </a:lnTo>
                  <a:lnTo>
                    <a:pt x="369" y="17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5"/>
            <p:cNvSpPr/>
            <p:nvPr/>
          </p:nvSpPr>
          <p:spPr>
            <a:xfrm>
              <a:off x="3312425" y="629725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1" y="0"/>
                  </a:moveTo>
                  <a:lnTo>
                    <a:pt x="1" y="174"/>
                  </a:lnTo>
                  <a:lnTo>
                    <a:pt x="370" y="17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5"/>
            <p:cNvSpPr/>
            <p:nvPr/>
          </p:nvSpPr>
          <p:spPr>
            <a:xfrm>
              <a:off x="3330850" y="629725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1" y="0"/>
                  </a:moveTo>
                  <a:lnTo>
                    <a:pt x="1" y="174"/>
                  </a:lnTo>
                  <a:lnTo>
                    <a:pt x="370" y="17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5"/>
            <p:cNvSpPr/>
            <p:nvPr/>
          </p:nvSpPr>
          <p:spPr>
            <a:xfrm>
              <a:off x="3349250" y="629725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0" y="0"/>
                  </a:moveTo>
                  <a:lnTo>
                    <a:pt x="0" y="174"/>
                  </a:lnTo>
                  <a:lnTo>
                    <a:pt x="369" y="17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5"/>
            <p:cNvSpPr/>
            <p:nvPr/>
          </p:nvSpPr>
          <p:spPr>
            <a:xfrm>
              <a:off x="3312425" y="640425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1" y="0"/>
                  </a:moveTo>
                  <a:lnTo>
                    <a:pt x="1" y="173"/>
                  </a:lnTo>
                  <a:lnTo>
                    <a:pt x="370" y="17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5"/>
            <p:cNvSpPr/>
            <p:nvPr/>
          </p:nvSpPr>
          <p:spPr>
            <a:xfrm>
              <a:off x="3330850" y="640425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1" y="0"/>
                  </a:moveTo>
                  <a:lnTo>
                    <a:pt x="1" y="173"/>
                  </a:lnTo>
                  <a:lnTo>
                    <a:pt x="370" y="17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5"/>
            <p:cNvSpPr/>
            <p:nvPr/>
          </p:nvSpPr>
          <p:spPr>
            <a:xfrm>
              <a:off x="3349250" y="640425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0" y="0"/>
                  </a:moveTo>
                  <a:lnTo>
                    <a:pt x="0" y="173"/>
                  </a:lnTo>
                  <a:lnTo>
                    <a:pt x="369" y="17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5"/>
            <p:cNvSpPr/>
            <p:nvPr/>
          </p:nvSpPr>
          <p:spPr>
            <a:xfrm>
              <a:off x="3312425" y="651125"/>
              <a:ext cx="9250" cy="4400"/>
            </a:xfrm>
            <a:custGeom>
              <a:rect b="b" l="l" r="r" t="t"/>
              <a:pathLst>
                <a:path extrusionOk="0" h="176" w="370">
                  <a:moveTo>
                    <a:pt x="1" y="1"/>
                  </a:moveTo>
                  <a:lnTo>
                    <a:pt x="1" y="175"/>
                  </a:lnTo>
                  <a:lnTo>
                    <a:pt x="370" y="17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5"/>
            <p:cNvSpPr/>
            <p:nvPr/>
          </p:nvSpPr>
          <p:spPr>
            <a:xfrm>
              <a:off x="3330850" y="651125"/>
              <a:ext cx="9250" cy="4400"/>
            </a:xfrm>
            <a:custGeom>
              <a:rect b="b" l="l" r="r" t="t"/>
              <a:pathLst>
                <a:path extrusionOk="0" h="176" w="370">
                  <a:moveTo>
                    <a:pt x="1" y="1"/>
                  </a:moveTo>
                  <a:lnTo>
                    <a:pt x="1" y="175"/>
                  </a:lnTo>
                  <a:lnTo>
                    <a:pt x="370" y="17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5"/>
            <p:cNvSpPr/>
            <p:nvPr/>
          </p:nvSpPr>
          <p:spPr>
            <a:xfrm>
              <a:off x="3349250" y="651125"/>
              <a:ext cx="9250" cy="4400"/>
            </a:xfrm>
            <a:custGeom>
              <a:rect b="b" l="l" r="r" t="t"/>
              <a:pathLst>
                <a:path extrusionOk="0" h="176" w="370">
                  <a:moveTo>
                    <a:pt x="0" y="1"/>
                  </a:moveTo>
                  <a:lnTo>
                    <a:pt x="0" y="175"/>
                  </a:lnTo>
                  <a:lnTo>
                    <a:pt x="369" y="17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5"/>
            <p:cNvSpPr/>
            <p:nvPr/>
          </p:nvSpPr>
          <p:spPr>
            <a:xfrm>
              <a:off x="3312425" y="661825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1" y="1"/>
                  </a:moveTo>
                  <a:lnTo>
                    <a:pt x="1" y="175"/>
                  </a:lnTo>
                  <a:lnTo>
                    <a:pt x="370" y="17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5"/>
            <p:cNvSpPr/>
            <p:nvPr/>
          </p:nvSpPr>
          <p:spPr>
            <a:xfrm>
              <a:off x="3330850" y="661825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1" y="1"/>
                  </a:moveTo>
                  <a:lnTo>
                    <a:pt x="1" y="175"/>
                  </a:lnTo>
                  <a:lnTo>
                    <a:pt x="370" y="17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5"/>
            <p:cNvSpPr/>
            <p:nvPr/>
          </p:nvSpPr>
          <p:spPr>
            <a:xfrm>
              <a:off x="3349250" y="661825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0" y="1"/>
                  </a:moveTo>
                  <a:lnTo>
                    <a:pt x="0" y="175"/>
                  </a:lnTo>
                  <a:lnTo>
                    <a:pt x="369" y="17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5"/>
            <p:cNvSpPr/>
            <p:nvPr/>
          </p:nvSpPr>
          <p:spPr>
            <a:xfrm>
              <a:off x="3312425" y="672525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1" y="0"/>
                  </a:moveTo>
                  <a:lnTo>
                    <a:pt x="1" y="175"/>
                  </a:lnTo>
                  <a:lnTo>
                    <a:pt x="370" y="175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5"/>
            <p:cNvSpPr/>
            <p:nvPr/>
          </p:nvSpPr>
          <p:spPr>
            <a:xfrm>
              <a:off x="3330850" y="672525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1" y="0"/>
                  </a:moveTo>
                  <a:lnTo>
                    <a:pt x="1" y="175"/>
                  </a:lnTo>
                  <a:lnTo>
                    <a:pt x="370" y="175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5"/>
            <p:cNvSpPr/>
            <p:nvPr/>
          </p:nvSpPr>
          <p:spPr>
            <a:xfrm>
              <a:off x="3349250" y="672525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0" y="0"/>
                  </a:moveTo>
                  <a:lnTo>
                    <a:pt x="0" y="175"/>
                  </a:lnTo>
                  <a:lnTo>
                    <a:pt x="369" y="17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5"/>
            <p:cNvSpPr/>
            <p:nvPr/>
          </p:nvSpPr>
          <p:spPr>
            <a:xfrm>
              <a:off x="3312425" y="683250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1" y="0"/>
                  </a:moveTo>
                  <a:lnTo>
                    <a:pt x="1" y="175"/>
                  </a:lnTo>
                  <a:lnTo>
                    <a:pt x="370" y="175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5"/>
            <p:cNvSpPr/>
            <p:nvPr/>
          </p:nvSpPr>
          <p:spPr>
            <a:xfrm>
              <a:off x="3330850" y="683250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1" y="0"/>
                  </a:moveTo>
                  <a:lnTo>
                    <a:pt x="1" y="175"/>
                  </a:lnTo>
                  <a:lnTo>
                    <a:pt x="370" y="175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5"/>
            <p:cNvSpPr/>
            <p:nvPr/>
          </p:nvSpPr>
          <p:spPr>
            <a:xfrm>
              <a:off x="3349250" y="683250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0" y="0"/>
                  </a:moveTo>
                  <a:lnTo>
                    <a:pt x="0" y="175"/>
                  </a:lnTo>
                  <a:lnTo>
                    <a:pt x="369" y="17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5"/>
            <p:cNvSpPr/>
            <p:nvPr/>
          </p:nvSpPr>
          <p:spPr>
            <a:xfrm>
              <a:off x="3312425" y="693925"/>
              <a:ext cx="9250" cy="4400"/>
            </a:xfrm>
            <a:custGeom>
              <a:rect b="b" l="l" r="r" t="t"/>
              <a:pathLst>
                <a:path extrusionOk="0" h="176" w="370">
                  <a:moveTo>
                    <a:pt x="1" y="1"/>
                  </a:moveTo>
                  <a:lnTo>
                    <a:pt x="1" y="175"/>
                  </a:lnTo>
                  <a:lnTo>
                    <a:pt x="370" y="17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5"/>
            <p:cNvSpPr/>
            <p:nvPr/>
          </p:nvSpPr>
          <p:spPr>
            <a:xfrm>
              <a:off x="3330850" y="693925"/>
              <a:ext cx="9250" cy="4400"/>
            </a:xfrm>
            <a:custGeom>
              <a:rect b="b" l="l" r="r" t="t"/>
              <a:pathLst>
                <a:path extrusionOk="0" h="176" w="370">
                  <a:moveTo>
                    <a:pt x="1" y="1"/>
                  </a:moveTo>
                  <a:lnTo>
                    <a:pt x="1" y="175"/>
                  </a:lnTo>
                  <a:lnTo>
                    <a:pt x="370" y="17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5"/>
            <p:cNvSpPr/>
            <p:nvPr/>
          </p:nvSpPr>
          <p:spPr>
            <a:xfrm>
              <a:off x="3349250" y="693925"/>
              <a:ext cx="9250" cy="4400"/>
            </a:xfrm>
            <a:custGeom>
              <a:rect b="b" l="l" r="r" t="t"/>
              <a:pathLst>
                <a:path extrusionOk="0" h="176" w="370">
                  <a:moveTo>
                    <a:pt x="0" y="1"/>
                  </a:moveTo>
                  <a:lnTo>
                    <a:pt x="0" y="175"/>
                  </a:lnTo>
                  <a:lnTo>
                    <a:pt x="369" y="17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5"/>
            <p:cNvSpPr/>
            <p:nvPr/>
          </p:nvSpPr>
          <p:spPr>
            <a:xfrm>
              <a:off x="3312425" y="704650"/>
              <a:ext cx="9250" cy="4400"/>
            </a:xfrm>
            <a:custGeom>
              <a:rect b="b" l="l" r="r" t="t"/>
              <a:pathLst>
                <a:path extrusionOk="0" h="176" w="370">
                  <a:moveTo>
                    <a:pt x="1" y="1"/>
                  </a:moveTo>
                  <a:lnTo>
                    <a:pt x="1" y="175"/>
                  </a:lnTo>
                  <a:lnTo>
                    <a:pt x="370" y="17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5"/>
            <p:cNvSpPr/>
            <p:nvPr/>
          </p:nvSpPr>
          <p:spPr>
            <a:xfrm>
              <a:off x="3330850" y="704650"/>
              <a:ext cx="9250" cy="4400"/>
            </a:xfrm>
            <a:custGeom>
              <a:rect b="b" l="l" r="r" t="t"/>
              <a:pathLst>
                <a:path extrusionOk="0" h="176" w="370">
                  <a:moveTo>
                    <a:pt x="1" y="1"/>
                  </a:moveTo>
                  <a:lnTo>
                    <a:pt x="1" y="175"/>
                  </a:lnTo>
                  <a:lnTo>
                    <a:pt x="370" y="17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5"/>
            <p:cNvSpPr/>
            <p:nvPr/>
          </p:nvSpPr>
          <p:spPr>
            <a:xfrm>
              <a:off x="3349250" y="704650"/>
              <a:ext cx="9250" cy="4400"/>
            </a:xfrm>
            <a:custGeom>
              <a:rect b="b" l="l" r="r" t="t"/>
              <a:pathLst>
                <a:path extrusionOk="0" h="176" w="370">
                  <a:moveTo>
                    <a:pt x="0" y="1"/>
                  </a:moveTo>
                  <a:lnTo>
                    <a:pt x="0" y="175"/>
                  </a:lnTo>
                  <a:lnTo>
                    <a:pt x="369" y="17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5"/>
            <p:cNvSpPr/>
            <p:nvPr/>
          </p:nvSpPr>
          <p:spPr>
            <a:xfrm>
              <a:off x="3312425" y="715350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1" y="0"/>
                  </a:moveTo>
                  <a:lnTo>
                    <a:pt x="1" y="175"/>
                  </a:lnTo>
                  <a:lnTo>
                    <a:pt x="370" y="175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5"/>
            <p:cNvSpPr/>
            <p:nvPr/>
          </p:nvSpPr>
          <p:spPr>
            <a:xfrm>
              <a:off x="3330850" y="715350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1" y="0"/>
                  </a:moveTo>
                  <a:lnTo>
                    <a:pt x="1" y="175"/>
                  </a:lnTo>
                  <a:lnTo>
                    <a:pt x="370" y="175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5"/>
            <p:cNvSpPr/>
            <p:nvPr/>
          </p:nvSpPr>
          <p:spPr>
            <a:xfrm>
              <a:off x="3349250" y="715350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0" y="0"/>
                  </a:moveTo>
                  <a:lnTo>
                    <a:pt x="0" y="175"/>
                  </a:lnTo>
                  <a:lnTo>
                    <a:pt x="369" y="17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5"/>
            <p:cNvSpPr/>
            <p:nvPr/>
          </p:nvSpPr>
          <p:spPr>
            <a:xfrm>
              <a:off x="3312425" y="726050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1" y="0"/>
                  </a:moveTo>
                  <a:lnTo>
                    <a:pt x="1" y="174"/>
                  </a:lnTo>
                  <a:lnTo>
                    <a:pt x="370" y="17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5"/>
            <p:cNvSpPr/>
            <p:nvPr/>
          </p:nvSpPr>
          <p:spPr>
            <a:xfrm>
              <a:off x="3330850" y="726050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1" y="0"/>
                  </a:moveTo>
                  <a:lnTo>
                    <a:pt x="1" y="174"/>
                  </a:lnTo>
                  <a:lnTo>
                    <a:pt x="370" y="17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5"/>
            <p:cNvSpPr/>
            <p:nvPr/>
          </p:nvSpPr>
          <p:spPr>
            <a:xfrm>
              <a:off x="3349250" y="726050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0" y="0"/>
                  </a:moveTo>
                  <a:lnTo>
                    <a:pt x="0" y="174"/>
                  </a:lnTo>
                  <a:lnTo>
                    <a:pt x="369" y="17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5"/>
            <p:cNvSpPr/>
            <p:nvPr/>
          </p:nvSpPr>
          <p:spPr>
            <a:xfrm>
              <a:off x="3312425" y="735700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1" y="0"/>
                  </a:moveTo>
                  <a:lnTo>
                    <a:pt x="1" y="173"/>
                  </a:lnTo>
                  <a:lnTo>
                    <a:pt x="370" y="17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5"/>
            <p:cNvSpPr/>
            <p:nvPr/>
          </p:nvSpPr>
          <p:spPr>
            <a:xfrm>
              <a:off x="3330850" y="735700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1" y="0"/>
                  </a:moveTo>
                  <a:lnTo>
                    <a:pt x="1" y="173"/>
                  </a:lnTo>
                  <a:lnTo>
                    <a:pt x="370" y="17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5"/>
            <p:cNvSpPr/>
            <p:nvPr/>
          </p:nvSpPr>
          <p:spPr>
            <a:xfrm>
              <a:off x="3349250" y="735700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0" y="0"/>
                  </a:moveTo>
                  <a:lnTo>
                    <a:pt x="0" y="173"/>
                  </a:lnTo>
                  <a:lnTo>
                    <a:pt x="369" y="17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5"/>
            <p:cNvSpPr/>
            <p:nvPr/>
          </p:nvSpPr>
          <p:spPr>
            <a:xfrm>
              <a:off x="3312425" y="746375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1" y="1"/>
                  </a:moveTo>
                  <a:lnTo>
                    <a:pt x="1" y="174"/>
                  </a:lnTo>
                  <a:lnTo>
                    <a:pt x="370" y="17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5"/>
            <p:cNvSpPr/>
            <p:nvPr/>
          </p:nvSpPr>
          <p:spPr>
            <a:xfrm>
              <a:off x="3330850" y="746375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1" y="1"/>
                  </a:moveTo>
                  <a:lnTo>
                    <a:pt x="1" y="174"/>
                  </a:lnTo>
                  <a:lnTo>
                    <a:pt x="370" y="17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5"/>
            <p:cNvSpPr/>
            <p:nvPr/>
          </p:nvSpPr>
          <p:spPr>
            <a:xfrm>
              <a:off x="3349250" y="746375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0" y="1"/>
                  </a:moveTo>
                  <a:lnTo>
                    <a:pt x="0" y="174"/>
                  </a:lnTo>
                  <a:lnTo>
                    <a:pt x="369" y="17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5"/>
            <p:cNvSpPr/>
            <p:nvPr/>
          </p:nvSpPr>
          <p:spPr>
            <a:xfrm>
              <a:off x="3306925" y="564507"/>
              <a:ext cx="54975" cy="51245"/>
            </a:xfrm>
            <a:custGeom>
              <a:rect b="b" l="l" r="r" t="t"/>
              <a:pathLst>
                <a:path extrusionOk="0" h="2355" w="2199">
                  <a:moveTo>
                    <a:pt x="1" y="1"/>
                  </a:moveTo>
                  <a:lnTo>
                    <a:pt x="1" y="2354"/>
                  </a:lnTo>
                  <a:lnTo>
                    <a:pt x="2198" y="2354"/>
                  </a:lnTo>
                  <a:lnTo>
                    <a:pt x="2198" y="99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5"/>
            <p:cNvSpPr/>
            <p:nvPr/>
          </p:nvSpPr>
          <p:spPr>
            <a:xfrm>
              <a:off x="3385050" y="604450"/>
              <a:ext cx="77225" cy="189825"/>
            </a:xfrm>
            <a:custGeom>
              <a:rect b="b" l="l" r="r" t="t"/>
              <a:pathLst>
                <a:path extrusionOk="0" h="7593" w="3089">
                  <a:moveTo>
                    <a:pt x="3088" y="1"/>
                  </a:moveTo>
                  <a:lnTo>
                    <a:pt x="0" y="1363"/>
                  </a:lnTo>
                  <a:lnTo>
                    <a:pt x="0" y="7592"/>
                  </a:lnTo>
                  <a:lnTo>
                    <a:pt x="3088" y="7592"/>
                  </a:lnTo>
                  <a:lnTo>
                    <a:pt x="30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5"/>
            <p:cNvSpPr/>
            <p:nvPr/>
          </p:nvSpPr>
          <p:spPr>
            <a:xfrm>
              <a:off x="3409150" y="650225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1" y="1"/>
                  </a:moveTo>
                  <a:lnTo>
                    <a:pt x="1" y="175"/>
                  </a:lnTo>
                  <a:lnTo>
                    <a:pt x="370" y="17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5"/>
            <p:cNvSpPr/>
            <p:nvPr/>
          </p:nvSpPr>
          <p:spPr>
            <a:xfrm>
              <a:off x="3427575" y="650225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0" y="1"/>
                  </a:moveTo>
                  <a:lnTo>
                    <a:pt x="0" y="175"/>
                  </a:lnTo>
                  <a:lnTo>
                    <a:pt x="369" y="17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5"/>
            <p:cNvSpPr/>
            <p:nvPr/>
          </p:nvSpPr>
          <p:spPr>
            <a:xfrm>
              <a:off x="3446000" y="650225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0" y="1"/>
                  </a:moveTo>
                  <a:lnTo>
                    <a:pt x="0" y="175"/>
                  </a:lnTo>
                  <a:lnTo>
                    <a:pt x="369" y="17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5"/>
            <p:cNvSpPr/>
            <p:nvPr/>
          </p:nvSpPr>
          <p:spPr>
            <a:xfrm>
              <a:off x="3409150" y="660925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1" y="0"/>
                  </a:moveTo>
                  <a:lnTo>
                    <a:pt x="1" y="175"/>
                  </a:lnTo>
                  <a:lnTo>
                    <a:pt x="370" y="175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5"/>
            <p:cNvSpPr/>
            <p:nvPr/>
          </p:nvSpPr>
          <p:spPr>
            <a:xfrm>
              <a:off x="3427575" y="660925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0" y="0"/>
                  </a:moveTo>
                  <a:lnTo>
                    <a:pt x="0" y="175"/>
                  </a:lnTo>
                  <a:lnTo>
                    <a:pt x="369" y="17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5"/>
            <p:cNvSpPr/>
            <p:nvPr/>
          </p:nvSpPr>
          <p:spPr>
            <a:xfrm>
              <a:off x="3446000" y="660925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0" y="0"/>
                  </a:moveTo>
                  <a:lnTo>
                    <a:pt x="0" y="175"/>
                  </a:lnTo>
                  <a:lnTo>
                    <a:pt x="369" y="17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15"/>
            <p:cNvSpPr/>
            <p:nvPr/>
          </p:nvSpPr>
          <p:spPr>
            <a:xfrm>
              <a:off x="3409150" y="671675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1" y="0"/>
                  </a:moveTo>
                  <a:lnTo>
                    <a:pt x="1" y="173"/>
                  </a:lnTo>
                  <a:lnTo>
                    <a:pt x="370" y="17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15"/>
            <p:cNvSpPr/>
            <p:nvPr/>
          </p:nvSpPr>
          <p:spPr>
            <a:xfrm>
              <a:off x="3427575" y="671675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0" y="0"/>
                  </a:moveTo>
                  <a:lnTo>
                    <a:pt x="0" y="173"/>
                  </a:lnTo>
                  <a:lnTo>
                    <a:pt x="369" y="17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5"/>
            <p:cNvSpPr/>
            <p:nvPr/>
          </p:nvSpPr>
          <p:spPr>
            <a:xfrm>
              <a:off x="3446000" y="671675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0" y="0"/>
                  </a:moveTo>
                  <a:lnTo>
                    <a:pt x="0" y="173"/>
                  </a:lnTo>
                  <a:lnTo>
                    <a:pt x="369" y="17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5"/>
            <p:cNvSpPr/>
            <p:nvPr/>
          </p:nvSpPr>
          <p:spPr>
            <a:xfrm>
              <a:off x="3409150" y="682350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1" y="1"/>
                  </a:moveTo>
                  <a:lnTo>
                    <a:pt x="1" y="174"/>
                  </a:lnTo>
                  <a:lnTo>
                    <a:pt x="370" y="17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5"/>
            <p:cNvSpPr/>
            <p:nvPr/>
          </p:nvSpPr>
          <p:spPr>
            <a:xfrm>
              <a:off x="3427575" y="682350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0" y="1"/>
                  </a:moveTo>
                  <a:lnTo>
                    <a:pt x="0" y="174"/>
                  </a:lnTo>
                  <a:lnTo>
                    <a:pt x="369" y="17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5"/>
            <p:cNvSpPr/>
            <p:nvPr/>
          </p:nvSpPr>
          <p:spPr>
            <a:xfrm>
              <a:off x="3446000" y="682350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0" y="1"/>
                  </a:moveTo>
                  <a:lnTo>
                    <a:pt x="0" y="174"/>
                  </a:lnTo>
                  <a:lnTo>
                    <a:pt x="369" y="17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5"/>
            <p:cNvSpPr/>
            <p:nvPr/>
          </p:nvSpPr>
          <p:spPr>
            <a:xfrm>
              <a:off x="3409150" y="693050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1" y="1"/>
                  </a:moveTo>
                  <a:lnTo>
                    <a:pt x="1" y="174"/>
                  </a:lnTo>
                  <a:lnTo>
                    <a:pt x="370" y="17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15"/>
            <p:cNvSpPr/>
            <p:nvPr/>
          </p:nvSpPr>
          <p:spPr>
            <a:xfrm>
              <a:off x="3427575" y="693050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0" y="1"/>
                  </a:moveTo>
                  <a:lnTo>
                    <a:pt x="0" y="174"/>
                  </a:lnTo>
                  <a:lnTo>
                    <a:pt x="369" y="17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5"/>
            <p:cNvSpPr/>
            <p:nvPr/>
          </p:nvSpPr>
          <p:spPr>
            <a:xfrm>
              <a:off x="3446000" y="693050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0" y="1"/>
                  </a:moveTo>
                  <a:lnTo>
                    <a:pt x="0" y="174"/>
                  </a:lnTo>
                  <a:lnTo>
                    <a:pt x="369" y="17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5"/>
            <p:cNvSpPr/>
            <p:nvPr/>
          </p:nvSpPr>
          <p:spPr>
            <a:xfrm>
              <a:off x="3409150" y="703775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1" y="0"/>
                  </a:moveTo>
                  <a:lnTo>
                    <a:pt x="1" y="174"/>
                  </a:lnTo>
                  <a:lnTo>
                    <a:pt x="370" y="17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5"/>
            <p:cNvSpPr/>
            <p:nvPr/>
          </p:nvSpPr>
          <p:spPr>
            <a:xfrm>
              <a:off x="3427575" y="703775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0" y="0"/>
                  </a:moveTo>
                  <a:lnTo>
                    <a:pt x="0" y="174"/>
                  </a:lnTo>
                  <a:lnTo>
                    <a:pt x="369" y="17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5"/>
            <p:cNvSpPr/>
            <p:nvPr/>
          </p:nvSpPr>
          <p:spPr>
            <a:xfrm>
              <a:off x="3446000" y="703775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0" y="0"/>
                  </a:moveTo>
                  <a:lnTo>
                    <a:pt x="0" y="174"/>
                  </a:lnTo>
                  <a:lnTo>
                    <a:pt x="369" y="17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5"/>
            <p:cNvSpPr/>
            <p:nvPr/>
          </p:nvSpPr>
          <p:spPr>
            <a:xfrm>
              <a:off x="3409150" y="714475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1" y="0"/>
                  </a:moveTo>
                  <a:lnTo>
                    <a:pt x="1" y="173"/>
                  </a:lnTo>
                  <a:lnTo>
                    <a:pt x="370" y="17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5"/>
            <p:cNvSpPr/>
            <p:nvPr/>
          </p:nvSpPr>
          <p:spPr>
            <a:xfrm>
              <a:off x="3427575" y="714475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0" y="0"/>
                  </a:moveTo>
                  <a:lnTo>
                    <a:pt x="0" y="173"/>
                  </a:lnTo>
                  <a:lnTo>
                    <a:pt x="369" y="17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5"/>
            <p:cNvSpPr/>
            <p:nvPr/>
          </p:nvSpPr>
          <p:spPr>
            <a:xfrm>
              <a:off x="3446000" y="714475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0" y="0"/>
                  </a:moveTo>
                  <a:lnTo>
                    <a:pt x="0" y="173"/>
                  </a:lnTo>
                  <a:lnTo>
                    <a:pt x="369" y="17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5"/>
            <p:cNvSpPr/>
            <p:nvPr/>
          </p:nvSpPr>
          <p:spPr>
            <a:xfrm>
              <a:off x="3409150" y="725175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1" y="1"/>
                  </a:moveTo>
                  <a:lnTo>
                    <a:pt x="1" y="174"/>
                  </a:lnTo>
                  <a:lnTo>
                    <a:pt x="370" y="17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5"/>
            <p:cNvSpPr/>
            <p:nvPr/>
          </p:nvSpPr>
          <p:spPr>
            <a:xfrm>
              <a:off x="3427575" y="725175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0" y="1"/>
                  </a:moveTo>
                  <a:lnTo>
                    <a:pt x="0" y="174"/>
                  </a:lnTo>
                  <a:lnTo>
                    <a:pt x="369" y="17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5"/>
            <p:cNvSpPr/>
            <p:nvPr/>
          </p:nvSpPr>
          <p:spPr>
            <a:xfrm>
              <a:off x="3446000" y="725175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0" y="1"/>
                  </a:moveTo>
                  <a:lnTo>
                    <a:pt x="0" y="174"/>
                  </a:lnTo>
                  <a:lnTo>
                    <a:pt x="369" y="17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5"/>
            <p:cNvSpPr/>
            <p:nvPr/>
          </p:nvSpPr>
          <p:spPr>
            <a:xfrm>
              <a:off x="3409150" y="735875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1" y="1"/>
                  </a:moveTo>
                  <a:lnTo>
                    <a:pt x="1" y="174"/>
                  </a:lnTo>
                  <a:lnTo>
                    <a:pt x="370" y="17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5"/>
            <p:cNvSpPr/>
            <p:nvPr/>
          </p:nvSpPr>
          <p:spPr>
            <a:xfrm>
              <a:off x="3427575" y="735875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0" y="1"/>
                  </a:moveTo>
                  <a:lnTo>
                    <a:pt x="0" y="174"/>
                  </a:lnTo>
                  <a:lnTo>
                    <a:pt x="369" y="17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5"/>
            <p:cNvSpPr/>
            <p:nvPr/>
          </p:nvSpPr>
          <p:spPr>
            <a:xfrm>
              <a:off x="3446000" y="735875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0" y="1"/>
                  </a:moveTo>
                  <a:lnTo>
                    <a:pt x="0" y="174"/>
                  </a:lnTo>
                  <a:lnTo>
                    <a:pt x="369" y="17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5"/>
            <p:cNvSpPr/>
            <p:nvPr/>
          </p:nvSpPr>
          <p:spPr>
            <a:xfrm>
              <a:off x="3409150" y="746575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1" y="0"/>
                  </a:moveTo>
                  <a:lnTo>
                    <a:pt x="1" y="174"/>
                  </a:lnTo>
                  <a:lnTo>
                    <a:pt x="370" y="17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5"/>
            <p:cNvSpPr/>
            <p:nvPr/>
          </p:nvSpPr>
          <p:spPr>
            <a:xfrm>
              <a:off x="3427575" y="746575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0" y="0"/>
                  </a:moveTo>
                  <a:lnTo>
                    <a:pt x="0" y="174"/>
                  </a:lnTo>
                  <a:lnTo>
                    <a:pt x="369" y="17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5"/>
            <p:cNvSpPr/>
            <p:nvPr/>
          </p:nvSpPr>
          <p:spPr>
            <a:xfrm>
              <a:off x="3446000" y="746575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0" y="0"/>
                  </a:moveTo>
                  <a:lnTo>
                    <a:pt x="0" y="174"/>
                  </a:lnTo>
                  <a:lnTo>
                    <a:pt x="369" y="17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5"/>
            <p:cNvSpPr/>
            <p:nvPr/>
          </p:nvSpPr>
          <p:spPr>
            <a:xfrm>
              <a:off x="3392075" y="650225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0" y="1"/>
                  </a:moveTo>
                  <a:lnTo>
                    <a:pt x="0" y="175"/>
                  </a:lnTo>
                  <a:lnTo>
                    <a:pt x="369" y="17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5"/>
            <p:cNvSpPr/>
            <p:nvPr/>
          </p:nvSpPr>
          <p:spPr>
            <a:xfrm>
              <a:off x="3392075" y="660925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0" y="0"/>
                  </a:moveTo>
                  <a:lnTo>
                    <a:pt x="0" y="175"/>
                  </a:lnTo>
                  <a:lnTo>
                    <a:pt x="369" y="17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5"/>
            <p:cNvSpPr/>
            <p:nvPr/>
          </p:nvSpPr>
          <p:spPr>
            <a:xfrm>
              <a:off x="3392075" y="671675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0" y="0"/>
                  </a:moveTo>
                  <a:lnTo>
                    <a:pt x="0" y="173"/>
                  </a:lnTo>
                  <a:lnTo>
                    <a:pt x="369" y="17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5"/>
            <p:cNvSpPr/>
            <p:nvPr/>
          </p:nvSpPr>
          <p:spPr>
            <a:xfrm>
              <a:off x="3392075" y="682350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0" y="1"/>
                  </a:moveTo>
                  <a:lnTo>
                    <a:pt x="0" y="174"/>
                  </a:lnTo>
                  <a:lnTo>
                    <a:pt x="369" y="17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5"/>
            <p:cNvSpPr/>
            <p:nvPr/>
          </p:nvSpPr>
          <p:spPr>
            <a:xfrm>
              <a:off x="3392075" y="693050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0" y="1"/>
                  </a:moveTo>
                  <a:lnTo>
                    <a:pt x="0" y="174"/>
                  </a:lnTo>
                  <a:lnTo>
                    <a:pt x="369" y="17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5"/>
            <p:cNvSpPr/>
            <p:nvPr/>
          </p:nvSpPr>
          <p:spPr>
            <a:xfrm>
              <a:off x="3392075" y="703775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0" y="0"/>
                  </a:moveTo>
                  <a:lnTo>
                    <a:pt x="0" y="174"/>
                  </a:lnTo>
                  <a:lnTo>
                    <a:pt x="369" y="17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5"/>
            <p:cNvSpPr/>
            <p:nvPr/>
          </p:nvSpPr>
          <p:spPr>
            <a:xfrm>
              <a:off x="3392075" y="714475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0" y="0"/>
                  </a:moveTo>
                  <a:lnTo>
                    <a:pt x="0" y="173"/>
                  </a:lnTo>
                  <a:lnTo>
                    <a:pt x="369" y="17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5"/>
            <p:cNvSpPr/>
            <p:nvPr/>
          </p:nvSpPr>
          <p:spPr>
            <a:xfrm>
              <a:off x="3392075" y="725175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0" y="1"/>
                  </a:moveTo>
                  <a:lnTo>
                    <a:pt x="0" y="174"/>
                  </a:lnTo>
                  <a:lnTo>
                    <a:pt x="369" y="17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5"/>
            <p:cNvSpPr/>
            <p:nvPr/>
          </p:nvSpPr>
          <p:spPr>
            <a:xfrm>
              <a:off x="3392075" y="735875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0" y="1"/>
                  </a:moveTo>
                  <a:lnTo>
                    <a:pt x="0" y="174"/>
                  </a:lnTo>
                  <a:lnTo>
                    <a:pt x="369" y="17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5"/>
            <p:cNvSpPr/>
            <p:nvPr/>
          </p:nvSpPr>
          <p:spPr>
            <a:xfrm>
              <a:off x="3392075" y="746575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0" y="0"/>
                  </a:moveTo>
                  <a:lnTo>
                    <a:pt x="0" y="174"/>
                  </a:lnTo>
                  <a:lnTo>
                    <a:pt x="369" y="17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5"/>
            <p:cNvSpPr/>
            <p:nvPr/>
          </p:nvSpPr>
          <p:spPr>
            <a:xfrm>
              <a:off x="3409150" y="757775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1" y="0"/>
                  </a:moveTo>
                  <a:lnTo>
                    <a:pt x="1" y="174"/>
                  </a:lnTo>
                  <a:lnTo>
                    <a:pt x="370" y="17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5"/>
            <p:cNvSpPr/>
            <p:nvPr/>
          </p:nvSpPr>
          <p:spPr>
            <a:xfrm>
              <a:off x="3427575" y="757775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0" y="0"/>
                  </a:moveTo>
                  <a:lnTo>
                    <a:pt x="0" y="174"/>
                  </a:lnTo>
                  <a:lnTo>
                    <a:pt x="369" y="17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5"/>
            <p:cNvSpPr/>
            <p:nvPr/>
          </p:nvSpPr>
          <p:spPr>
            <a:xfrm>
              <a:off x="3446000" y="757775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0" y="0"/>
                  </a:moveTo>
                  <a:lnTo>
                    <a:pt x="0" y="174"/>
                  </a:lnTo>
                  <a:lnTo>
                    <a:pt x="369" y="17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5"/>
            <p:cNvSpPr/>
            <p:nvPr/>
          </p:nvSpPr>
          <p:spPr>
            <a:xfrm>
              <a:off x="3392075" y="757775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0" y="0"/>
                  </a:moveTo>
                  <a:lnTo>
                    <a:pt x="0" y="174"/>
                  </a:lnTo>
                  <a:lnTo>
                    <a:pt x="369" y="17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3" name="Google Shape;593;p15"/>
          <p:cNvGrpSpPr/>
          <p:nvPr/>
        </p:nvGrpSpPr>
        <p:grpSpPr>
          <a:xfrm>
            <a:off x="14" y="4148887"/>
            <a:ext cx="9143965" cy="1524876"/>
            <a:chOff x="2984325" y="3903325"/>
            <a:chExt cx="845075" cy="141675"/>
          </a:xfrm>
        </p:grpSpPr>
        <p:sp>
          <p:nvSpPr>
            <p:cNvPr id="594" name="Google Shape;594;p15"/>
            <p:cNvSpPr/>
            <p:nvPr/>
          </p:nvSpPr>
          <p:spPr>
            <a:xfrm>
              <a:off x="3625600" y="3943450"/>
              <a:ext cx="20900" cy="13850"/>
            </a:xfrm>
            <a:custGeom>
              <a:rect b="b" l="l" r="r" t="t"/>
              <a:pathLst>
                <a:path extrusionOk="0" h="554" w="836">
                  <a:moveTo>
                    <a:pt x="666" y="1"/>
                  </a:moveTo>
                  <a:cubicBezTo>
                    <a:pt x="523" y="1"/>
                    <a:pt x="253" y="433"/>
                    <a:pt x="253" y="433"/>
                  </a:cubicBezTo>
                  <a:cubicBezTo>
                    <a:pt x="253" y="433"/>
                    <a:pt x="321" y="79"/>
                    <a:pt x="157" y="14"/>
                  </a:cubicBezTo>
                  <a:cubicBezTo>
                    <a:pt x="148" y="10"/>
                    <a:pt x="140" y="8"/>
                    <a:pt x="132" y="8"/>
                  </a:cubicBezTo>
                  <a:cubicBezTo>
                    <a:pt x="1" y="8"/>
                    <a:pt x="53" y="513"/>
                    <a:pt x="53" y="513"/>
                  </a:cubicBezTo>
                  <a:lnTo>
                    <a:pt x="406" y="554"/>
                  </a:lnTo>
                  <a:cubicBezTo>
                    <a:pt x="406" y="554"/>
                    <a:pt x="835" y="159"/>
                    <a:pt x="711" y="21"/>
                  </a:cubicBezTo>
                  <a:cubicBezTo>
                    <a:pt x="698" y="7"/>
                    <a:pt x="683" y="1"/>
                    <a:pt x="6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5"/>
            <p:cNvSpPr/>
            <p:nvPr/>
          </p:nvSpPr>
          <p:spPr>
            <a:xfrm>
              <a:off x="3439075" y="3903325"/>
              <a:ext cx="126450" cy="52700"/>
            </a:xfrm>
            <a:custGeom>
              <a:rect b="b" l="l" r="r" t="t"/>
              <a:pathLst>
                <a:path extrusionOk="0" h="2108" w="5058">
                  <a:moveTo>
                    <a:pt x="2577" y="0"/>
                  </a:moveTo>
                  <a:cubicBezTo>
                    <a:pt x="1861" y="0"/>
                    <a:pt x="1235" y="1192"/>
                    <a:pt x="1235" y="1192"/>
                  </a:cubicBezTo>
                  <a:cubicBezTo>
                    <a:pt x="1235" y="1192"/>
                    <a:pt x="1145" y="806"/>
                    <a:pt x="894" y="806"/>
                  </a:cubicBezTo>
                  <a:cubicBezTo>
                    <a:pt x="861" y="806"/>
                    <a:pt x="824" y="813"/>
                    <a:pt x="785" y="829"/>
                  </a:cubicBezTo>
                  <a:cubicBezTo>
                    <a:pt x="452" y="959"/>
                    <a:pt x="0" y="2106"/>
                    <a:pt x="0" y="2106"/>
                  </a:cubicBezTo>
                  <a:lnTo>
                    <a:pt x="5057" y="2106"/>
                  </a:lnTo>
                  <a:cubicBezTo>
                    <a:pt x="5054" y="2087"/>
                    <a:pt x="5006" y="1811"/>
                    <a:pt x="4616" y="1811"/>
                  </a:cubicBezTo>
                  <a:cubicBezTo>
                    <a:pt x="4582" y="1811"/>
                    <a:pt x="4545" y="1813"/>
                    <a:pt x="4505" y="1818"/>
                  </a:cubicBezTo>
                  <a:cubicBezTo>
                    <a:pt x="4505" y="1818"/>
                    <a:pt x="4810" y="1048"/>
                    <a:pt x="4272" y="989"/>
                  </a:cubicBezTo>
                  <a:cubicBezTo>
                    <a:pt x="4234" y="985"/>
                    <a:pt x="4196" y="983"/>
                    <a:pt x="4159" y="983"/>
                  </a:cubicBezTo>
                  <a:cubicBezTo>
                    <a:pt x="3687" y="983"/>
                    <a:pt x="3387" y="1309"/>
                    <a:pt x="3387" y="1309"/>
                  </a:cubicBezTo>
                  <a:cubicBezTo>
                    <a:pt x="3387" y="1309"/>
                    <a:pt x="3329" y="30"/>
                    <a:pt x="2602" y="1"/>
                  </a:cubicBezTo>
                  <a:cubicBezTo>
                    <a:pt x="2593" y="1"/>
                    <a:pt x="2585" y="0"/>
                    <a:pt x="2577" y="0"/>
                  </a:cubicBezTo>
                  <a:close/>
                  <a:moveTo>
                    <a:pt x="5057" y="2106"/>
                  </a:moveTo>
                  <a:lnTo>
                    <a:pt x="5057" y="2106"/>
                  </a:lnTo>
                  <a:cubicBezTo>
                    <a:pt x="5057" y="2107"/>
                    <a:pt x="5057" y="2107"/>
                    <a:pt x="5057" y="2107"/>
                  </a:cubicBezTo>
                  <a:lnTo>
                    <a:pt x="5057" y="210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5"/>
            <p:cNvSpPr/>
            <p:nvPr/>
          </p:nvSpPr>
          <p:spPr>
            <a:xfrm>
              <a:off x="3247775" y="3917625"/>
              <a:ext cx="100750" cy="41975"/>
            </a:xfrm>
            <a:custGeom>
              <a:rect b="b" l="l" r="r" t="t"/>
              <a:pathLst>
                <a:path extrusionOk="0" h="1679" w="4030">
                  <a:moveTo>
                    <a:pt x="2053" y="1"/>
                  </a:moveTo>
                  <a:cubicBezTo>
                    <a:pt x="1481" y="1"/>
                    <a:pt x="984" y="951"/>
                    <a:pt x="984" y="951"/>
                  </a:cubicBezTo>
                  <a:cubicBezTo>
                    <a:pt x="984" y="951"/>
                    <a:pt x="912" y="643"/>
                    <a:pt x="711" y="643"/>
                  </a:cubicBezTo>
                  <a:cubicBezTo>
                    <a:pt x="685" y="643"/>
                    <a:pt x="657" y="648"/>
                    <a:pt x="626" y="660"/>
                  </a:cubicBezTo>
                  <a:cubicBezTo>
                    <a:pt x="360" y="764"/>
                    <a:pt x="0" y="1679"/>
                    <a:pt x="0" y="1679"/>
                  </a:cubicBezTo>
                  <a:lnTo>
                    <a:pt x="4029" y="1679"/>
                  </a:lnTo>
                  <a:cubicBezTo>
                    <a:pt x="4029" y="1679"/>
                    <a:pt x="3999" y="1442"/>
                    <a:pt x="3677" y="1442"/>
                  </a:cubicBezTo>
                  <a:cubicBezTo>
                    <a:pt x="3650" y="1442"/>
                    <a:pt x="3621" y="1444"/>
                    <a:pt x="3589" y="1448"/>
                  </a:cubicBezTo>
                  <a:cubicBezTo>
                    <a:pt x="3589" y="1448"/>
                    <a:pt x="3833" y="834"/>
                    <a:pt x="3404" y="787"/>
                  </a:cubicBezTo>
                  <a:cubicBezTo>
                    <a:pt x="3373" y="784"/>
                    <a:pt x="3343" y="782"/>
                    <a:pt x="3314" y="782"/>
                  </a:cubicBezTo>
                  <a:cubicBezTo>
                    <a:pt x="2938" y="782"/>
                    <a:pt x="2698" y="1042"/>
                    <a:pt x="2698" y="1042"/>
                  </a:cubicBezTo>
                  <a:cubicBezTo>
                    <a:pt x="2698" y="1042"/>
                    <a:pt x="2651" y="23"/>
                    <a:pt x="2073" y="1"/>
                  </a:cubicBezTo>
                  <a:cubicBezTo>
                    <a:pt x="2066" y="1"/>
                    <a:pt x="2059" y="1"/>
                    <a:pt x="20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5"/>
            <p:cNvSpPr/>
            <p:nvPr/>
          </p:nvSpPr>
          <p:spPr>
            <a:xfrm>
              <a:off x="2984325" y="3928550"/>
              <a:ext cx="39325" cy="36725"/>
            </a:xfrm>
            <a:custGeom>
              <a:rect b="b" l="l" r="r" t="t"/>
              <a:pathLst>
                <a:path extrusionOk="0" h="1469" w="1573">
                  <a:moveTo>
                    <a:pt x="0" y="0"/>
                  </a:moveTo>
                  <a:lnTo>
                    <a:pt x="0" y="1468"/>
                  </a:lnTo>
                  <a:lnTo>
                    <a:pt x="1572" y="1468"/>
                  </a:lnTo>
                  <a:cubicBezTo>
                    <a:pt x="1572" y="1468"/>
                    <a:pt x="1159" y="417"/>
                    <a:pt x="853" y="296"/>
                  </a:cubicBezTo>
                  <a:cubicBezTo>
                    <a:pt x="818" y="282"/>
                    <a:pt x="784" y="276"/>
                    <a:pt x="754" y="276"/>
                  </a:cubicBezTo>
                  <a:cubicBezTo>
                    <a:pt x="523" y="276"/>
                    <a:pt x="440" y="629"/>
                    <a:pt x="440" y="629"/>
                  </a:cubicBezTo>
                  <a:cubicBezTo>
                    <a:pt x="440" y="629"/>
                    <a:pt x="266" y="298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15"/>
            <p:cNvSpPr/>
            <p:nvPr/>
          </p:nvSpPr>
          <p:spPr>
            <a:xfrm>
              <a:off x="2984325" y="3951900"/>
              <a:ext cx="845075" cy="93100"/>
            </a:xfrm>
            <a:custGeom>
              <a:rect b="b" l="l" r="r" t="t"/>
              <a:pathLst>
                <a:path extrusionOk="0" h="3724" w="33803">
                  <a:moveTo>
                    <a:pt x="16823" y="0"/>
                  </a:moveTo>
                  <a:cubicBezTo>
                    <a:pt x="11189" y="0"/>
                    <a:pt x="5581" y="124"/>
                    <a:pt x="0" y="373"/>
                  </a:cubicBezTo>
                  <a:lnTo>
                    <a:pt x="0" y="3723"/>
                  </a:lnTo>
                  <a:lnTo>
                    <a:pt x="33802" y="3723"/>
                  </a:lnTo>
                  <a:lnTo>
                    <a:pt x="33802" y="373"/>
                  </a:lnTo>
                  <a:cubicBezTo>
                    <a:pt x="28116" y="124"/>
                    <a:pt x="22456" y="0"/>
                    <a:pt x="168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5"/>
            <p:cNvSpPr/>
            <p:nvPr/>
          </p:nvSpPr>
          <p:spPr>
            <a:xfrm>
              <a:off x="3475125" y="3971125"/>
              <a:ext cx="21300" cy="14875"/>
            </a:xfrm>
            <a:custGeom>
              <a:rect b="b" l="l" r="r" t="t"/>
              <a:pathLst>
                <a:path extrusionOk="0" h="595" w="852">
                  <a:moveTo>
                    <a:pt x="672" y="0"/>
                  </a:moveTo>
                  <a:cubicBezTo>
                    <a:pt x="531" y="0"/>
                    <a:pt x="316" y="486"/>
                    <a:pt x="316" y="486"/>
                  </a:cubicBezTo>
                  <a:cubicBezTo>
                    <a:pt x="316" y="486"/>
                    <a:pt x="332" y="127"/>
                    <a:pt x="161" y="84"/>
                  </a:cubicBezTo>
                  <a:cubicBezTo>
                    <a:pt x="155" y="82"/>
                    <a:pt x="149" y="82"/>
                    <a:pt x="143" y="82"/>
                  </a:cubicBezTo>
                  <a:cubicBezTo>
                    <a:pt x="0" y="82"/>
                    <a:pt x="129" y="594"/>
                    <a:pt x="129" y="594"/>
                  </a:cubicBezTo>
                  <a:lnTo>
                    <a:pt x="483" y="583"/>
                  </a:lnTo>
                  <a:cubicBezTo>
                    <a:pt x="483" y="583"/>
                    <a:pt x="852" y="133"/>
                    <a:pt x="711" y="15"/>
                  </a:cubicBezTo>
                  <a:cubicBezTo>
                    <a:pt x="699" y="5"/>
                    <a:pt x="686" y="0"/>
                    <a:pt x="6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5"/>
            <p:cNvSpPr/>
            <p:nvPr/>
          </p:nvSpPr>
          <p:spPr>
            <a:xfrm>
              <a:off x="3240375" y="3960550"/>
              <a:ext cx="21325" cy="14875"/>
            </a:xfrm>
            <a:custGeom>
              <a:rect b="b" l="l" r="r" t="t"/>
              <a:pathLst>
                <a:path extrusionOk="0" h="595" w="853">
                  <a:moveTo>
                    <a:pt x="673" y="1"/>
                  </a:moveTo>
                  <a:cubicBezTo>
                    <a:pt x="531" y="1"/>
                    <a:pt x="317" y="487"/>
                    <a:pt x="317" y="487"/>
                  </a:cubicBezTo>
                  <a:cubicBezTo>
                    <a:pt x="317" y="487"/>
                    <a:pt x="333" y="127"/>
                    <a:pt x="162" y="85"/>
                  </a:cubicBezTo>
                  <a:cubicBezTo>
                    <a:pt x="155" y="83"/>
                    <a:pt x="149" y="82"/>
                    <a:pt x="144" y="82"/>
                  </a:cubicBezTo>
                  <a:cubicBezTo>
                    <a:pt x="1" y="82"/>
                    <a:pt x="129" y="595"/>
                    <a:pt x="129" y="595"/>
                  </a:cubicBezTo>
                  <a:lnTo>
                    <a:pt x="483" y="584"/>
                  </a:lnTo>
                  <a:cubicBezTo>
                    <a:pt x="483" y="584"/>
                    <a:pt x="852" y="134"/>
                    <a:pt x="711" y="15"/>
                  </a:cubicBezTo>
                  <a:cubicBezTo>
                    <a:pt x="699" y="5"/>
                    <a:pt x="686" y="1"/>
                    <a:pt x="6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5"/>
            <p:cNvSpPr/>
            <p:nvPr/>
          </p:nvSpPr>
          <p:spPr>
            <a:xfrm>
              <a:off x="3385325" y="3972375"/>
              <a:ext cx="21350" cy="14900"/>
            </a:xfrm>
            <a:custGeom>
              <a:rect b="b" l="l" r="r" t="t"/>
              <a:pathLst>
                <a:path extrusionOk="0" h="596" w="854">
                  <a:moveTo>
                    <a:pt x="673" y="1"/>
                  </a:moveTo>
                  <a:cubicBezTo>
                    <a:pt x="532" y="1"/>
                    <a:pt x="316" y="487"/>
                    <a:pt x="316" y="487"/>
                  </a:cubicBezTo>
                  <a:cubicBezTo>
                    <a:pt x="316" y="487"/>
                    <a:pt x="332" y="127"/>
                    <a:pt x="161" y="84"/>
                  </a:cubicBezTo>
                  <a:cubicBezTo>
                    <a:pt x="155" y="83"/>
                    <a:pt x="149" y="82"/>
                    <a:pt x="144" y="82"/>
                  </a:cubicBezTo>
                  <a:cubicBezTo>
                    <a:pt x="0" y="82"/>
                    <a:pt x="129" y="595"/>
                    <a:pt x="129" y="595"/>
                  </a:cubicBezTo>
                  <a:lnTo>
                    <a:pt x="484" y="585"/>
                  </a:lnTo>
                  <a:cubicBezTo>
                    <a:pt x="484" y="585"/>
                    <a:pt x="853" y="135"/>
                    <a:pt x="711" y="15"/>
                  </a:cubicBezTo>
                  <a:cubicBezTo>
                    <a:pt x="699" y="5"/>
                    <a:pt x="686" y="1"/>
                    <a:pt x="6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5"/>
            <p:cNvSpPr/>
            <p:nvPr/>
          </p:nvSpPr>
          <p:spPr>
            <a:xfrm>
              <a:off x="3530700" y="3997750"/>
              <a:ext cx="21325" cy="14900"/>
            </a:xfrm>
            <a:custGeom>
              <a:rect b="b" l="l" r="r" t="t"/>
              <a:pathLst>
                <a:path extrusionOk="0" h="596" w="853">
                  <a:moveTo>
                    <a:pt x="672" y="0"/>
                  </a:moveTo>
                  <a:cubicBezTo>
                    <a:pt x="531" y="0"/>
                    <a:pt x="316" y="486"/>
                    <a:pt x="316" y="486"/>
                  </a:cubicBezTo>
                  <a:cubicBezTo>
                    <a:pt x="316" y="486"/>
                    <a:pt x="332" y="127"/>
                    <a:pt x="161" y="84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0" y="82"/>
                    <a:pt x="129" y="595"/>
                    <a:pt x="129" y="595"/>
                  </a:cubicBezTo>
                  <a:lnTo>
                    <a:pt x="483" y="585"/>
                  </a:lnTo>
                  <a:cubicBezTo>
                    <a:pt x="483" y="585"/>
                    <a:pt x="852" y="133"/>
                    <a:pt x="711" y="15"/>
                  </a:cubicBezTo>
                  <a:cubicBezTo>
                    <a:pt x="699" y="5"/>
                    <a:pt x="686" y="0"/>
                    <a:pt x="6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5"/>
            <p:cNvSpPr/>
            <p:nvPr/>
          </p:nvSpPr>
          <p:spPr>
            <a:xfrm>
              <a:off x="3718275" y="3985925"/>
              <a:ext cx="21350" cy="14875"/>
            </a:xfrm>
            <a:custGeom>
              <a:rect b="b" l="l" r="r" t="t"/>
              <a:pathLst>
                <a:path extrusionOk="0" h="595" w="854">
                  <a:moveTo>
                    <a:pt x="673" y="1"/>
                  </a:moveTo>
                  <a:cubicBezTo>
                    <a:pt x="532" y="1"/>
                    <a:pt x="317" y="487"/>
                    <a:pt x="317" y="487"/>
                  </a:cubicBezTo>
                  <a:cubicBezTo>
                    <a:pt x="317" y="487"/>
                    <a:pt x="333" y="127"/>
                    <a:pt x="162" y="84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1" y="82"/>
                    <a:pt x="130" y="595"/>
                    <a:pt x="130" y="595"/>
                  </a:cubicBezTo>
                  <a:lnTo>
                    <a:pt x="485" y="584"/>
                  </a:lnTo>
                  <a:cubicBezTo>
                    <a:pt x="485" y="584"/>
                    <a:pt x="854" y="134"/>
                    <a:pt x="711" y="15"/>
                  </a:cubicBezTo>
                  <a:cubicBezTo>
                    <a:pt x="699" y="5"/>
                    <a:pt x="687" y="1"/>
                    <a:pt x="6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15"/>
            <p:cNvSpPr/>
            <p:nvPr/>
          </p:nvSpPr>
          <p:spPr>
            <a:xfrm>
              <a:off x="3071875" y="3967975"/>
              <a:ext cx="21350" cy="14900"/>
            </a:xfrm>
            <a:custGeom>
              <a:rect b="b" l="l" r="r" t="t"/>
              <a:pathLst>
                <a:path extrusionOk="0" h="596" w="854">
                  <a:moveTo>
                    <a:pt x="673" y="0"/>
                  </a:moveTo>
                  <a:cubicBezTo>
                    <a:pt x="532" y="0"/>
                    <a:pt x="317" y="487"/>
                    <a:pt x="317" y="487"/>
                  </a:cubicBezTo>
                  <a:cubicBezTo>
                    <a:pt x="317" y="487"/>
                    <a:pt x="333" y="127"/>
                    <a:pt x="162" y="84"/>
                  </a:cubicBezTo>
                  <a:cubicBezTo>
                    <a:pt x="155" y="82"/>
                    <a:pt x="149" y="82"/>
                    <a:pt x="144" y="82"/>
                  </a:cubicBezTo>
                  <a:cubicBezTo>
                    <a:pt x="1" y="82"/>
                    <a:pt x="130" y="595"/>
                    <a:pt x="130" y="595"/>
                  </a:cubicBezTo>
                  <a:lnTo>
                    <a:pt x="485" y="584"/>
                  </a:lnTo>
                  <a:cubicBezTo>
                    <a:pt x="485" y="584"/>
                    <a:pt x="853" y="134"/>
                    <a:pt x="711" y="14"/>
                  </a:cubicBezTo>
                  <a:cubicBezTo>
                    <a:pt x="699" y="5"/>
                    <a:pt x="687" y="0"/>
                    <a:pt x="6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15"/>
            <p:cNvSpPr/>
            <p:nvPr/>
          </p:nvSpPr>
          <p:spPr>
            <a:xfrm>
              <a:off x="3131625" y="4000425"/>
              <a:ext cx="21350" cy="14900"/>
            </a:xfrm>
            <a:custGeom>
              <a:rect b="b" l="l" r="r" t="t"/>
              <a:pathLst>
                <a:path extrusionOk="0" h="596" w="854">
                  <a:moveTo>
                    <a:pt x="673" y="0"/>
                  </a:moveTo>
                  <a:cubicBezTo>
                    <a:pt x="532" y="0"/>
                    <a:pt x="317" y="486"/>
                    <a:pt x="317" y="486"/>
                  </a:cubicBezTo>
                  <a:cubicBezTo>
                    <a:pt x="317" y="486"/>
                    <a:pt x="333" y="127"/>
                    <a:pt x="162" y="84"/>
                  </a:cubicBezTo>
                  <a:cubicBezTo>
                    <a:pt x="155" y="82"/>
                    <a:pt x="149" y="82"/>
                    <a:pt x="144" y="82"/>
                  </a:cubicBezTo>
                  <a:cubicBezTo>
                    <a:pt x="1" y="82"/>
                    <a:pt x="129" y="595"/>
                    <a:pt x="129" y="595"/>
                  </a:cubicBezTo>
                  <a:lnTo>
                    <a:pt x="484" y="584"/>
                  </a:lnTo>
                  <a:cubicBezTo>
                    <a:pt x="484" y="584"/>
                    <a:pt x="853" y="133"/>
                    <a:pt x="711" y="15"/>
                  </a:cubicBezTo>
                  <a:cubicBezTo>
                    <a:pt x="699" y="5"/>
                    <a:pt x="686" y="0"/>
                    <a:pt x="6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5"/>
            <p:cNvSpPr/>
            <p:nvPr/>
          </p:nvSpPr>
          <p:spPr>
            <a:xfrm>
              <a:off x="3007400" y="4004100"/>
              <a:ext cx="21325" cy="14875"/>
            </a:xfrm>
            <a:custGeom>
              <a:rect b="b" l="l" r="r" t="t"/>
              <a:pathLst>
                <a:path extrusionOk="0" h="595" w="853">
                  <a:moveTo>
                    <a:pt x="673" y="1"/>
                  </a:moveTo>
                  <a:cubicBezTo>
                    <a:pt x="531" y="1"/>
                    <a:pt x="317" y="487"/>
                    <a:pt x="317" y="487"/>
                  </a:cubicBezTo>
                  <a:cubicBezTo>
                    <a:pt x="317" y="487"/>
                    <a:pt x="333" y="127"/>
                    <a:pt x="161" y="85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1" y="82"/>
                    <a:pt x="129" y="595"/>
                    <a:pt x="129" y="595"/>
                  </a:cubicBezTo>
                  <a:lnTo>
                    <a:pt x="483" y="584"/>
                  </a:lnTo>
                  <a:cubicBezTo>
                    <a:pt x="483" y="584"/>
                    <a:pt x="852" y="134"/>
                    <a:pt x="711" y="15"/>
                  </a:cubicBezTo>
                  <a:cubicBezTo>
                    <a:pt x="699" y="5"/>
                    <a:pt x="686" y="1"/>
                    <a:pt x="6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15"/>
            <p:cNvSpPr/>
            <p:nvPr/>
          </p:nvSpPr>
          <p:spPr>
            <a:xfrm>
              <a:off x="3279575" y="4000525"/>
              <a:ext cx="21300" cy="14875"/>
            </a:xfrm>
            <a:custGeom>
              <a:rect b="b" l="l" r="r" t="t"/>
              <a:pathLst>
                <a:path extrusionOk="0" h="595" w="852">
                  <a:moveTo>
                    <a:pt x="672" y="0"/>
                  </a:moveTo>
                  <a:cubicBezTo>
                    <a:pt x="531" y="0"/>
                    <a:pt x="316" y="486"/>
                    <a:pt x="316" y="486"/>
                  </a:cubicBezTo>
                  <a:cubicBezTo>
                    <a:pt x="316" y="486"/>
                    <a:pt x="332" y="127"/>
                    <a:pt x="161" y="84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0" y="82"/>
                    <a:pt x="129" y="594"/>
                    <a:pt x="129" y="594"/>
                  </a:cubicBezTo>
                  <a:lnTo>
                    <a:pt x="483" y="584"/>
                  </a:lnTo>
                  <a:cubicBezTo>
                    <a:pt x="483" y="584"/>
                    <a:pt x="852" y="134"/>
                    <a:pt x="711" y="15"/>
                  </a:cubicBezTo>
                  <a:cubicBezTo>
                    <a:pt x="699" y="5"/>
                    <a:pt x="686" y="0"/>
                    <a:pt x="6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15"/>
            <p:cNvSpPr/>
            <p:nvPr/>
          </p:nvSpPr>
          <p:spPr>
            <a:xfrm>
              <a:off x="3769725" y="4008400"/>
              <a:ext cx="21300" cy="14875"/>
            </a:xfrm>
            <a:custGeom>
              <a:rect b="b" l="l" r="r" t="t"/>
              <a:pathLst>
                <a:path extrusionOk="0" h="595" w="852">
                  <a:moveTo>
                    <a:pt x="672" y="1"/>
                  </a:moveTo>
                  <a:cubicBezTo>
                    <a:pt x="531" y="1"/>
                    <a:pt x="316" y="487"/>
                    <a:pt x="316" y="487"/>
                  </a:cubicBezTo>
                  <a:cubicBezTo>
                    <a:pt x="316" y="487"/>
                    <a:pt x="332" y="128"/>
                    <a:pt x="161" y="85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0" y="82"/>
                    <a:pt x="129" y="595"/>
                    <a:pt x="129" y="595"/>
                  </a:cubicBezTo>
                  <a:lnTo>
                    <a:pt x="483" y="584"/>
                  </a:lnTo>
                  <a:cubicBezTo>
                    <a:pt x="483" y="584"/>
                    <a:pt x="852" y="134"/>
                    <a:pt x="711" y="15"/>
                  </a:cubicBezTo>
                  <a:cubicBezTo>
                    <a:pt x="699" y="5"/>
                    <a:pt x="686" y="1"/>
                    <a:pt x="6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5"/>
            <p:cNvSpPr/>
            <p:nvPr/>
          </p:nvSpPr>
          <p:spPr>
            <a:xfrm>
              <a:off x="3349750" y="3938800"/>
              <a:ext cx="21300" cy="14900"/>
            </a:xfrm>
            <a:custGeom>
              <a:rect b="b" l="l" r="r" t="t"/>
              <a:pathLst>
                <a:path extrusionOk="0" h="596" w="852">
                  <a:moveTo>
                    <a:pt x="672" y="0"/>
                  </a:moveTo>
                  <a:cubicBezTo>
                    <a:pt x="531" y="0"/>
                    <a:pt x="316" y="486"/>
                    <a:pt x="316" y="486"/>
                  </a:cubicBezTo>
                  <a:cubicBezTo>
                    <a:pt x="316" y="486"/>
                    <a:pt x="332" y="127"/>
                    <a:pt x="161" y="84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0" y="82"/>
                    <a:pt x="129" y="595"/>
                    <a:pt x="129" y="595"/>
                  </a:cubicBezTo>
                  <a:lnTo>
                    <a:pt x="483" y="585"/>
                  </a:lnTo>
                  <a:cubicBezTo>
                    <a:pt x="483" y="585"/>
                    <a:pt x="852" y="133"/>
                    <a:pt x="711" y="15"/>
                  </a:cubicBezTo>
                  <a:cubicBezTo>
                    <a:pt x="699" y="5"/>
                    <a:pt x="686" y="0"/>
                    <a:pt x="6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15"/>
            <p:cNvSpPr/>
            <p:nvPr/>
          </p:nvSpPr>
          <p:spPr>
            <a:xfrm>
              <a:off x="3577275" y="3942275"/>
              <a:ext cx="21325" cy="14900"/>
            </a:xfrm>
            <a:custGeom>
              <a:rect b="b" l="l" r="r" t="t"/>
              <a:pathLst>
                <a:path extrusionOk="0" h="596" w="853">
                  <a:moveTo>
                    <a:pt x="672" y="0"/>
                  </a:moveTo>
                  <a:cubicBezTo>
                    <a:pt x="531" y="0"/>
                    <a:pt x="316" y="486"/>
                    <a:pt x="316" y="486"/>
                  </a:cubicBezTo>
                  <a:cubicBezTo>
                    <a:pt x="316" y="486"/>
                    <a:pt x="332" y="127"/>
                    <a:pt x="161" y="84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0" y="82"/>
                    <a:pt x="129" y="595"/>
                    <a:pt x="129" y="595"/>
                  </a:cubicBezTo>
                  <a:lnTo>
                    <a:pt x="484" y="585"/>
                  </a:lnTo>
                  <a:cubicBezTo>
                    <a:pt x="484" y="585"/>
                    <a:pt x="853" y="133"/>
                    <a:pt x="711" y="15"/>
                  </a:cubicBezTo>
                  <a:cubicBezTo>
                    <a:pt x="699" y="5"/>
                    <a:pt x="686" y="0"/>
                    <a:pt x="6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5"/>
            <p:cNvSpPr/>
            <p:nvPr/>
          </p:nvSpPr>
          <p:spPr>
            <a:xfrm>
              <a:off x="3178000" y="3942225"/>
              <a:ext cx="21325" cy="14875"/>
            </a:xfrm>
            <a:custGeom>
              <a:rect b="b" l="l" r="r" t="t"/>
              <a:pathLst>
                <a:path extrusionOk="0" h="595" w="853">
                  <a:moveTo>
                    <a:pt x="181" y="0"/>
                  </a:moveTo>
                  <a:cubicBezTo>
                    <a:pt x="167" y="0"/>
                    <a:pt x="154" y="5"/>
                    <a:pt x="143" y="15"/>
                  </a:cubicBezTo>
                  <a:cubicBezTo>
                    <a:pt x="0" y="133"/>
                    <a:pt x="369" y="584"/>
                    <a:pt x="369" y="584"/>
                  </a:cubicBezTo>
                  <a:lnTo>
                    <a:pt x="723" y="594"/>
                  </a:lnTo>
                  <a:cubicBezTo>
                    <a:pt x="723" y="594"/>
                    <a:pt x="852" y="81"/>
                    <a:pt x="709" y="81"/>
                  </a:cubicBezTo>
                  <a:cubicBezTo>
                    <a:pt x="703" y="81"/>
                    <a:pt x="697" y="81"/>
                    <a:pt x="691" y="83"/>
                  </a:cubicBezTo>
                  <a:cubicBezTo>
                    <a:pt x="520" y="127"/>
                    <a:pt x="536" y="486"/>
                    <a:pt x="536" y="486"/>
                  </a:cubicBezTo>
                  <a:cubicBezTo>
                    <a:pt x="536" y="486"/>
                    <a:pt x="322" y="0"/>
                    <a:pt x="1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5"/>
            <p:cNvSpPr/>
            <p:nvPr/>
          </p:nvSpPr>
          <p:spPr>
            <a:xfrm>
              <a:off x="3047175" y="3946250"/>
              <a:ext cx="21325" cy="14875"/>
            </a:xfrm>
            <a:custGeom>
              <a:rect b="b" l="l" r="r" t="t"/>
              <a:pathLst>
                <a:path extrusionOk="0" h="595" w="853">
                  <a:moveTo>
                    <a:pt x="181" y="1"/>
                  </a:moveTo>
                  <a:cubicBezTo>
                    <a:pt x="167" y="1"/>
                    <a:pt x="154" y="5"/>
                    <a:pt x="142" y="15"/>
                  </a:cubicBezTo>
                  <a:cubicBezTo>
                    <a:pt x="0" y="134"/>
                    <a:pt x="369" y="584"/>
                    <a:pt x="369" y="584"/>
                  </a:cubicBezTo>
                  <a:lnTo>
                    <a:pt x="724" y="595"/>
                  </a:lnTo>
                  <a:cubicBezTo>
                    <a:pt x="724" y="595"/>
                    <a:pt x="853" y="82"/>
                    <a:pt x="710" y="82"/>
                  </a:cubicBezTo>
                  <a:cubicBezTo>
                    <a:pt x="704" y="82"/>
                    <a:pt x="698" y="83"/>
                    <a:pt x="692" y="85"/>
                  </a:cubicBezTo>
                  <a:cubicBezTo>
                    <a:pt x="521" y="127"/>
                    <a:pt x="537" y="487"/>
                    <a:pt x="537" y="487"/>
                  </a:cubicBezTo>
                  <a:cubicBezTo>
                    <a:pt x="537" y="487"/>
                    <a:pt x="322" y="1"/>
                    <a:pt x="1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5"/>
            <p:cNvSpPr/>
            <p:nvPr/>
          </p:nvSpPr>
          <p:spPr>
            <a:xfrm>
              <a:off x="3699000" y="3912475"/>
              <a:ext cx="115825" cy="49800"/>
            </a:xfrm>
            <a:custGeom>
              <a:rect b="b" l="l" r="r" t="t"/>
              <a:pathLst>
                <a:path extrusionOk="0" h="1992" w="4633">
                  <a:moveTo>
                    <a:pt x="2394" y="0"/>
                  </a:moveTo>
                  <a:cubicBezTo>
                    <a:pt x="1746" y="0"/>
                    <a:pt x="1154" y="1060"/>
                    <a:pt x="1154" y="1060"/>
                  </a:cubicBezTo>
                  <a:cubicBezTo>
                    <a:pt x="1154" y="1060"/>
                    <a:pt x="1079" y="698"/>
                    <a:pt x="844" y="698"/>
                  </a:cubicBezTo>
                  <a:cubicBezTo>
                    <a:pt x="815" y="698"/>
                    <a:pt x="784" y="704"/>
                    <a:pt x="750" y="716"/>
                  </a:cubicBezTo>
                  <a:cubicBezTo>
                    <a:pt x="441" y="828"/>
                    <a:pt x="0" y="1870"/>
                    <a:pt x="0" y="1870"/>
                  </a:cubicBezTo>
                  <a:lnTo>
                    <a:pt x="4633" y="1992"/>
                  </a:lnTo>
                  <a:cubicBezTo>
                    <a:pt x="4633" y="1992"/>
                    <a:pt x="4604" y="1709"/>
                    <a:pt x="4215" y="1709"/>
                  </a:cubicBezTo>
                  <a:cubicBezTo>
                    <a:pt x="4190" y="1709"/>
                    <a:pt x="4163" y="1710"/>
                    <a:pt x="4134" y="1713"/>
                  </a:cubicBezTo>
                  <a:cubicBezTo>
                    <a:pt x="4134" y="1713"/>
                    <a:pt x="4433" y="1014"/>
                    <a:pt x="3941" y="948"/>
                  </a:cubicBezTo>
                  <a:cubicBezTo>
                    <a:pt x="3897" y="942"/>
                    <a:pt x="3854" y="939"/>
                    <a:pt x="3813" y="939"/>
                  </a:cubicBezTo>
                  <a:cubicBezTo>
                    <a:pt x="3393" y="939"/>
                    <a:pt x="3122" y="1219"/>
                    <a:pt x="3122" y="1219"/>
                  </a:cubicBezTo>
                  <a:cubicBezTo>
                    <a:pt x="3122" y="1219"/>
                    <a:pt x="3098" y="45"/>
                    <a:pt x="2434" y="2"/>
                  </a:cubicBezTo>
                  <a:cubicBezTo>
                    <a:pt x="2421" y="1"/>
                    <a:pt x="2408" y="0"/>
                    <a:pt x="23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16"/>
          <p:cNvSpPr txBox="1"/>
          <p:nvPr>
            <p:ph type="title"/>
          </p:nvPr>
        </p:nvSpPr>
        <p:spPr>
          <a:xfrm rot="-1028">
            <a:off x="5049938" y="3126363"/>
            <a:ext cx="3010800" cy="604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16" name="Google Shape;616;p16"/>
          <p:cNvSpPr txBox="1"/>
          <p:nvPr>
            <p:ph idx="1" type="subTitle"/>
          </p:nvPr>
        </p:nvSpPr>
        <p:spPr>
          <a:xfrm>
            <a:off x="4686725" y="663713"/>
            <a:ext cx="3737400" cy="238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17" name="Google Shape;617;p16"/>
          <p:cNvSpPr/>
          <p:nvPr/>
        </p:nvSpPr>
        <p:spPr>
          <a:xfrm>
            <a:off x="8805702" y="4627511"/>
            <a:ext cx="226144" cy="149070"/>
          </a:xfrm>
          <a:custGeom>
            <a:rect b="b" l="l" r="r" t="t"/>
            <a:pathLst>
              <a:path extrusionOk="0" h="554" w="836">
                <a:moveTo>
                  <a:pt x="666" y="1"/>
                </a:moveTo>
                <a:cubicBezTo>
                  <a:pt x="523" y="1"/>
                  <a:pt x="253" y="433"/>
                  <a:pt x="253" y="433"/>
                </a:cubicBezTo>
                <a:cubicBezTo>
                  <a:pt x="253" y="433"/>
                  <a:pt x="321" y="79"/>
                  <a:pt x="157" y="14"/>
                </a:cubicBezTo>
                <a:cubicBezTo>
                  <a:pt x="148" y="10"/>
                  <a:pt x="140" y="8"/>
                  <a:pt x="132" y="8"/>
                </a:cubicBezTo>
                <a:cubicBezTo>
                  <a:pt x="1" y="8"/>
                  <a:pt x="53" y="513"/>
                  <a:pt x="53" y="513"/>
                </a:cubicBezTo>
                <a:lnTo>
                  <a:pt x="406" y="554"/>
                </a:lnTo>
                <a:cubicBezTo>
                  <a:pt x="406" y="554"/>
                  <a:pt x="835" y="159"/>
                  <a:pt x="711" y="21"/>
                </a:cubicBezTo>
                <a:cubicBezTo>
                  <a:pt x="698" y="7"/>
                  <a:pt x="683" y="1"/>
                  <a:pt x="6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16"/>
          <p:cNvSpPr/>
          <p:nvPr/>
        </p:nvSpPr>
        <p:spPr>
          <a:xfrm>
            <a:off x="4974197" y="4302801"/>
            <a:ext cx="1090145" cy="451785"/>
          </a:xfrm>
          <a:custGeom>
            <a:rect b="b" l="l" r="r" t="t"/>
            <a:pathLst>
              <a:path extrusionOk="0" h="1679" w="4030">
                <a:moveTo>
                  <a:pt x="2053" y="1"/>
                </a:moveTo>
                <a:cubicBezTo>
                  <a:pt x="1481" y="1"/>
                  <a:pt x="984" y="951"/>
                  <a:pt x="984" y="951"/>
                </a:cubicBezTo>
                <a:cubicBezTo>
                  <a:pt x="984" y="951"/>
                  <a:pt x="912" y="643"/>
                  <a:pt x="711" y="643"/>
                </a:cubicBezTo>
                <a:cubicBezTo>
                  <a:pt x="685" y="643"/>
                  <a:pt x="657" y="648"/>
                  <a:pt x="626" y="660"/>
                </a:cubicBezTo>
                <a:cubicBezTo>
                  <a:pt x="360" y="764"/>
                  <a:pt x="0" y="1679"/>
                  <a:pt x="0" y="1679"/>
                </a:cubicBezTo>
                <a:lnTo>
                  <a:pt x="4029" y="1679"/>
                </a:lnTo>
                <a:cubicBezTo>
                  <a:pt x="4029" y="1679"/>
                  <a:pt x="3999" y="1442"/>
                  <a:pt x="3677" y="1442"/>
                </a:cubicBezTo>
                <a:cubicBezTo>
                  <a:pt x="3650" y="1442"/>
                  <a:pt x="3621" y="1444"/>
                  <a:pt x="3589" y="1448"/>
                </a:cubicBezTo>
                <a:cubicBezTo>
                  <a:pt x="3589" y="1448"/>
                  <a:pt x="3833" y="834"/>
                  <a:pt x="3404" y="787"/>
                </a:cubicBezTo>
                <a:cubicBezTo>
                  <a:pt x="3373" y="784"/>
                  <a:pt x="3343" y="782"/>
                  <a:pt x="3314" y="782"/>
                </a:cubicBezTo>
                <a:cubicBezTo>
                  <a:pt x="2938" y="782"/>
                  <a:pt x="2698" y="1042"/>
                  <a:pt x="2698" y="1042"/>
                </a:cubicBezTo>
                <a:cubicBezTo>
                  <a:pt x="2698" y="1042"/>
                  <a:pt x="2651" y="23"/>
                  <a:pt x="2073" y="1"/>
                </a:cubicBezTo>
                <a:cubicBezTo>
                  <a:pt x="2066" y="1"/>
                  <a:pt x="2059" y="1"/>
                  <a:pt x="205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16"/>
          <p:cNvSpPr/>
          <p:nvPr/>
        </p:nvSpPr>
        <p:spPr>
          <a:xfrm>
            <a:off x="14" y="4671710"/>
            <a:ext cx="9143965" cy="1002054"/>
          </a:xfrm>
          <a:custGeom>
            <a:rect b="b" l="l" r="r" t="t"/>
            <a:pathLst>
              <a:path extrusionOk="0" h="3724" w="33803">
                <a:moveTo>
                  <a:pt x="16823" y="0"/>
                </a:moveTo>
                <a:cubicBezTo>
                  <a:pt x="11189" y="0"/>
                  <a:pt x="5581" y="124"/>
                  <a:pt x="0" y="373"/>
                </a:cubicBezTo>
                <a:lnTo>
                  <a:pt x="0" y="3723"/>
                </a:lnTo>
                <a:lnTo>
                  <a:pt x="33802" y="3723"/>
                </a:lnTo>
                <a:lnTo>
                  <a:pt x="33802" y="373"/>
                </a:lnTo>
                <a:cubicBezTo>
                  <a:pt x="28116" y="124"/>
                  <a:pt x="22456" y="0"/>
                  <a:pt x="168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16"/>
          <p:cNvSpPr/>
          <p:nvPr/>
        </p:nvSpPr>
        <p:spPr>
          <a:xfrm>
            <a:off x="6996042" y="4878632"/>
            <a:ext cx="230472" cy="160103"/>
          </a:xfrm>
          <a:custGeom>
            <a:rect b="b" l="l" r="r" t="t"/>
            <a:pathLst>
              <a:path extrusionOk="0" h="595" w="852">
                <a:moveTo>
                  <a:pt x="672" y="0"/>
                </a:moveTo>
                <a:cubicBezTo>
                  <a:pt x="531" y="0"/>
                  <a:pt x="316" y="486"/>
                  <a:pt x="316" y="486"/>
                </a:cubicBezTo>
                <a:cubicBezTo>
                  <a:pt x="316" y="486"/>
                  <a:pt x="332" y="127"/>
                  <a:pt x="161" y="84"/>
                </a:cubicBezTo>
                <a:cubicBezTo>
                  <a:pt x="155" y="82"/>
                  <a:pt x="149" y="82"/>
                  <a:pt x="143" y="82"/>
                </a:cubicBezTo>
                <a:cubicBezTo>
                  <a:pt x="0" y="82"/>
                  <a:pt x="129" y="594"/>
                  <a:pt x="129" y="594"/>
                </a:cubicBezTo>
                <a:lnTo>
                  <a:pt x="483" y="583"/>
                </a:lnTo>
                <a:cubicBezTo>
                  <a:pt x="483" y="583"/>
                  <a:pt x="852" y="133"/>
                  <a:pt x="711" y="15"/>
                </a:cubicBezTo>
                <a:cubicBezTo>
                  <a:pt x="699" y="5"/>
                  <a:pt x="686" y="0"/>
                  <a:pt x="6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16"/>
          <p:cNvSpPr/>
          <p:nvPr/>
        </p:nvSpPr>
        <p:spPr>
          <a:xfrm>
            <a:off x="6024379" y="4892086"/>
            <a:ext cx="231013" cy="160372"/>
          </a:xfrm>
          <a:custGeom>
            <a:rect b="b" l="l" r="r" t="t"/>
            <a:pathLst>
              <a:path extrusionOk="0" h="596" w="854">
                <a:moveTo>
                  <a:pt x="673" y="1"/>
                </a:moveTo>
                <a:cubicBezTo>
                  <a:pt x="532" y="1"/>
                  <a:pt x="316" y="487"/>
                  <a:pt x="316" y="487"/>
                </a:cubicBezTo>
                <a:cubicBezTo>
                  <a:pt x="316" y="487"/>
                  <a:pt x="332" y="127"/>
                  <a:pt x="161" y="84"/>
                </a:cubicBezTo>
                <a:cubicBezTo>
                  <a:pt x="155" y="83"/>
                  <a:pt x="149" y="82"/>
                  <a:pt x="144" y="82"/>
                </a:cubicBezTo>
                <a:cubicBezTo>
                  <a:pt x="0" y="82"/>
                  <a:pt x="129" y="595"/>
                  <a:pt x="129" y="595"/>
                </a:cubicBezTo>
                <a:lnTo>
                  <a:pt x="484" y="585"/>
                </a:lnTo>
                <a:cubicBezTo>
                  <a:pt x="484" y="585"/>
                  <a:pt x="853" y="135"/>
                  <a:pt x="711" y="15"/>
                </a:cubicBezTo>
                <a:cubicBezTo>
                  <a:pt x="699" y="5"/>
                  <a:pt x="686" y="1"/>
                  <a:pt x="67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16"/>
          <p:cNvSpPr/>
          <p:nvPr/>
        </p:nvSpPr>
        <p:spPr>
          <a:xfrm>
            <a:off x="7597380" y="5233415"/>
            <a:ext cx="230743" cy="160372"/>
          </a:xfrm>
          <a:custGeom>
            <a:rect b="b" l="l" r="r" t="t"/>
            <a:pathLst>
              <a:path extrusionOk="0" h="596" w="853">
                <a:moveTo>
                  <a:pt x="672" y="0"/>
                </a:moveTo>
                <a:cubicBezTo>
                  <a:pt x="531" y="0"/>
                  <a:pt x="316" y="486"/>
                  <a:pt x="316" y="486"/>
                </a:cubicBezTo>
                <a:cubicBezTo>
                  <a:pt x="316" y="486"/>
                  <a:pt x="332" y="127"/>
                  <a:pt x="161" y="84"/>
                </a:cubicBezTo>
                <a:cubicBezTo>
                  <a:pt x="155" y="83"/>
                  <a:pt x="149" y="82"/>
                  <a:pt x="143" y="82"/>
                </a:cubicBezTo>
                <a:cubicBezTo>
                  <a:pt x="0" y="82"/>
                  <a:pt x="129" y="595"/>
                  <a:pt x="129" y="595"/>
                </a:cubicBezTo>
                <a:lnTo>
                  <a:pt x="483" y="585"/>
                </a:lnTo>
                <a:cubicBezTo>
                  <a:pt x="483" y="585"/>
                  <a:pt x="852" y="133"/>
                  <a:pt x="711" y="15"/>
                </a:cubicBezTo>
                <a:cubicBezTo>
                  <a:pt x="699" y="5"/>
                  <a:pt x="686" y="0"/>
                  <a:pt x="6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16"/>
          <p:cNvSpPr/>
          <p:nvPr/>
        </p:nvSpPr>
        <p:spPr>
          <a:xfrm>
            <a:off x="8498278" y="5279831"/>
            <a:ext cx="230472" cy="160103"/>
          </a:xfrm>
          <a:custGeom>
            <a:rect b="b" l="l" r="r" t="t"/>
            <a:pathLst>
              <a:path extrusionOk="0" h="595" w="852">
                <a:moveTo>
                  <a:pt x="672" y="1"/>
                </a:moveTo>
                <a:cubicBezTo>
                  <a:pt x="531" y="1"/>
                  <a:pt x="316" y="487"/>
                  <a:pt x="316" y="487"/>
                </a:cubicBezTo>
                <a:cubicBezTo>
                  <a:pt x="316" y="487"/>
                  <a:pt x="332" y="128"/>
                  <a:pt x="161" y="85"/>
                </a:cubicBezTo>
                <a:cubicBezTo>
                  <a:pt x="155" y="83"/>
                  <a:pt x="149" y="82"/>
                  <a:pt x="143" y="82"/>
                </a:cubicBezTo>
                <a:cubicBezTo>
                  <a:pt x="0" y="82"/>
                  <a:pt x="129" y="595"/>
                  <a:pt x="129" y="595"/>
                </a:cubicBezTo>
                <a:lnTo>
                  <a:pt x="483" y="584"/>
                </a:lnTo>
                <a:cubicBezTo>
                  <a:pt x="483" y="584"/>
                  <a:pt x="852" y="134"/>
                  <a:pt x="711" y="15"/>
                </a:cubicBezTo>
                <a:cubicBezTo>
                  <a:pt x="699" y="5"/>
                  <a:pt x="686" y="1"/>
                  <a:pt x="6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16"/>
          <p:cNvSpPr/>
          <p:nvPr/>
        </p:nvSpPr>
        <p:spPr>
          <a:xfrm>
            <a:off x="6077597" y="4530712"/>
            <a:ext cx="230472" cy="160372"/>
          </a:xfrm>
          <a:custGeom>
            <a:rect b="b" l="l" r="r" t="t"/>
            <a:pathLst>
              <a:path extrusionOk="0" h="596" w="852">
                <a:moveTo>
                  <a:pt x="672" y="0"/>
                </a:moveTo>
                <a:cubicBezTo>
                  <a:pt x="531" y="0"/>
                  <a:pt x="316" y="486"/>
                  <a:pt x="316" y="486"/>
                </a:cubicBezTo>
                <a:cubicBezTo>
                  <a:pt x="316" y="486"/>
                  <a:pt x="332" y="127"/>
                  <a:pt x="161" y="84"/>
                </a:cubicBezTo>
                <a:cubicBezTo>
                  <a:pt x="155" y="83"/>
                  <a:pt x="149" y="82"/>
                  <a:pt x="143" y="82"/>
                </a:cubicBezTo>
                <a:cubicBezTo>
                  <a:pt x="0" y="82"/>
                  <a:pt x="129" y="595"/>
                  <a:pt x="129" y="595"/>
                </a:cubicBezTo>
                <a:lnTo>
                  <a:pt x="483" y="585"/>
                </a:lnTo>
                <a:cubicBezTo>
                  <a:pt x="483" y="585"/>
                  <a:pt x="852" y="133"/>
                  <a:pt x="711" y="15"/>
                </a:cubicBezTo>
                <a:cubicBezTo>
                  <a:pt x="699" y="5"/>
                  <a:pt x="686" y="0"/>
                  <a:pt x="6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16"/>
          <p:cNvSpPr/>
          <p:nvPr/>
        </p:nvSpPr>
        <p:spPr>
          <a:xfrm>
            <a:off x="8282811" y="4691064"/>
            <a:ext cx="230743" cy="160372"/>
          </a:xfrm>
          <a:custGeom>
            <a:rect b="b" l="l" r="r" t="t"/>
            <a:pathLst>
              <a:path extrusionOk="0" h="596" w="853">
                <a:moveTo>
                  <a:pt x="672" y="0"/>
                </a:moveTo>
                <a:cubicBezTo>
                  <a:pt x="531" y="0"/>
                  <a:pt x="316" y="486"/>
                  <a:pt x="316" y="486"/>
                </a:cubicBezTo>
                <a:cubicBezTo>
                  <a:pt x="316" y="486"/>
                  <a:pt x="332" y="127"/>
                  <a:pt x="161" y="84"/>
                </a:cubicBezTo>
                <a:cubicBezTo>
                  <a:pt x="155" y="83"/>
                  <a:pt x="149" y="82"/>
                  <a:pt x="143" y="82"/>
                </a:cubicBezTo>
                <a:cubicBezTo>
                  <a:pt x="0" y="82"/>
                  <a:pt x="129" y="595"/>
                  <a:pt x="129" y="595"/>
                </a:cubicBezTo>
                <a:lnTo>
                  <a:pt x="484" y="585"/>
                </a:lnTo>
                <a:cubicBezTo>
                  <a:pt x="484" y="585"/>
                  <a:pt x="853" y="133"/>
                  <a:pt x="711" y="15"/>
                </a:cubicBezTo>
                <a:cubicBezTo>
                  <a:pt x="699" y="5"/>
                  <a:pt x="686" y="0"/>
                  <a:pt x="6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7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grpSp>
        <p:nvGrpSpPr>
          <p:cNvPr id="628" name="Google Shape;628;p17"/>
          <p:cNvGrpSpPr/>
          <p:nvPr/>
        </p:nvGrpSpPr>
        <p:grpSpPr>
          <a:xfrm>
            <a:off x="-202756" y="3685990"/>
            <a:ext cx="1517093" cy="1514667"/>
            <a:chOff x="4867200" y="2139050"/>
            <a:chExt cx="145075" cy="144850"/>
          </a:xfrm>
        </p:grpSpPr>
        <p:sp>
          <p:nvSpPr>
            <p:cNvPr id="629" name="Google Shape;629;p17"/>
            <p:cNvSpPr/>
            <p:nvPr/>
          </p:nvSpPr>
          <p:spPr>
            <a:xfrm>
              <a:off x="4895300" y="2163125"/>
              <a:ext cx="28225" cy="32575"/>
            </a:xfrm>
            <a:custGeom>
              <a:rect b="b" l="l" r="r" t="t"/>
              <a:pathLst>
                <a:path extrusionOk="0" h="1303" w="1129">
                  <a:moveTo>
                    <a:pt x="129" y="1"/>
                  </a:moveTo>
                  <a:cubicBezTo>
                    <a:pt x="113" y="1"/>
                    <a:pt x="97" y="8"/>
                    <a:pt x="85" y="24"/>
                  </a:cubicBezTo>
                  <a:cubicBezTo>
                    <a:pt x="4" y="124"/>
                    <a:pt x="0" y="256"/>
                    <a:pt x="56" y="369"/>
                  </a:cubicBezTo>
                  <a:cubicBezTo>
                    <a:pt x="136" y="534"/>
                    <a:pt x="295" y="594"/>
                    <a:pt x="445" y="680"/>
                  </a:cubicBezTo>
                  <a:cubicBezTo>
                    <a:pt x="481" y="701"/>
                    <a:pt x="536" y="728"/>
                    <a:pt x="552" y="770"/>
                  </a:cubicBezTo>
                  <a:cubicBezTo>
                    <a:pt x="580" y="840"/>
                    <a:pt x="551" y="931"/>
                    <a:pt x="572" y="1006"/>
                  </a:cubicBezTo>
                  <a:cubicBezTo>
                    <a:pt x="615" y="1158"/>
                    <a:pt x="758" y="1293"/>
                    <a:pt x="921" y="1302"/>
                  </a:cubicBezTo>
                  <a:cubicBezTo>
                    <a:pt x="925" y="1302"/>
                    <a:pt x="928" y="1302"/>
                    <a:pt x="932" y="1302"/>
                  </a:cubicBezTo>
                  <a:cubicBezTo>
                    <a:pt x="1013" y="1302"/>
                    <a:pt x="1089" y="1257"/>
                    <a:pt x="1109" y="1174"/>
                  </a:cubicBezTo>
                  <a:cubicBezTo>
                    <a:pt x="1128" y="1097"/>
                    <a:pt x="1093" y="996"/>
                    <a:pt x="1010" y="969"/>
                  </a:cubicBezTo>
                  <a:cubicBezTo>
                    <a:pt x="970" y="958"/>
                    <a:pt x="929" y="952"/>
                    <a:pt x="911" y="911"/>
                  </a:cubicBezTo>
                  <a:cubicBezTo>
                    <a:pt x="887" y="850"/>
                    <a:pt x="913" y="761"/>
                    <a:pt x="895" y="695"/>
                  </a:cubicBezTo>
                  <a:cubicBezTo>
                    <a:pt x="857" y="539"/>
                    <a:pt x="734" y="430"/>
                    <a:pt x="596" y="361"/>
                  </a:cubicBezTo>
                  <a:cubicBezTo>
                    <a:pt x="530" y="328"/>
                    <a:pt x="451" y="310"/>
                    <a:pt x="391" y="268"/>
                  </a:cubicBezTo>
                  <a:cubicBezTo>
                    <a:pt x="352" y="240"/>
                    <a:pt x="336" y="203"/>
                    <a:pt x="310" y="161"/>
                  </a:cubicBezTo>
                  <a:cubicBezTo>
                    <a:pt x="290" y="124"/>
                    <a:pt x="199" y="1"/>
                    <a:pt x="1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17"/>
            <p:cNvSpPr/>
            <p:nvPr/>
          </p:nvSpPr>
          <p:spPr>
            <a:xfrm>
              <a:off x="4915175" y="2155250"/>
              <a:ext cx="20150" cy="26625"/>
            </a:xfrm>
            <a:custGeom>
              <a:rect b="b" l="l" r="r" t="t"/>
              <a:pathLst>
                <a:path extrusionOk="0" h="1065" w="806">
                  <a:moveTo>
                    <a:pt x="138" y="1"/>
                  </a:moveTo>
                  <a:cubicBezTo>
                    <a:pt x="128" y="1"/>
                    <a:pt x="117" y="2"/>
                    <a:pt x="105" y="7"/>
                  </a:cubicBezTo>
                  <a:cubicBezTo>
                    <a:pt x="11" y="40"/>
                    <a:pt x="1" y="154"/>
                    <a:pt x="25" y="232"/>
                  </a:cubicBezTo>
                  <a:cubicBezTo>
                    <a:pt x="61" y="342"/>
                    <a:pt x="153" y="412"/>
                    <a:pt x="249" y="476"/>
                  </a:cubicBezTo>
                  <a:cubicBezTo>
                    <a:pt x="325" y="526"/>
                    <a:pt x="405" y="568"/>
                    <a:pt x="408" y="662"/>
                  </a:cubicBezTo>
                  <a:cubicBezTo>
                    <a:pt x="410" y="772"/>
                    <a:pt x="391" y="872"/>
                    <a:pt x="447" y="977"/>
                  </a:cubicBezTo>
                  <a:cubicBezTo>
                    <a:pt x="480" y="1039"/>
                    <a:pt x="538" y="1064"/>
                    <a:pt x="595" y="1064"/>
                  </a:cubicBezTo>
                  <a:cubicBezTo>
                    <a:pt x="701" y="1064"/>
                    <a:pt x="806" y="976"/>
                    <a:pt x="746" y="861"/>
                  </a:cubicBezTo>
                  <a:cubicBezTo>
                    <a:pt x="703" y="777"/>
                    <a:pt x="746" y="674"/>
                    <a:pt x="731" y="584"/>
                  </a:cubicBezTo>
                  <a:cubicBezTo>
                    <a:pt x="713" y="473"/>
                    <a:pt x="639" y="384"/>
                    <a:pt x="547" y="312"/>
                  </a:cubicBezTo>
                  <a:cubicBezTo>
                    <a:pt x="464" y="248"/>
                    <a:pt x="364" y="208"/>
                    <a:pt x="292" y="131"/>
                  </a:cubicBezTo>
                  <a:cubicBezTo>
                    <a:pt x="252" y="87"/>
                    <a:pt x="209" y="1"/>
                    <a:pt x="1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7"/>
            <p:cNvSpPr/>
            <p:nvPr/>
          </p:nvSpPr>
          <p:spPr>
            <a:xfrm>
              <a:off x="4940625" y="2159350"/>
              <a:ext cx="24375" cy="8650"/>
            </a:xfrm>
            <a:custGeom>
              <a:rect b="b" l="l" r="r" t="t"/>
              <a:pathLst>
                <a:path extrusionOk="0" h="346" w="975">
                  <a:moveTo>
                    <a:pt x="719" y="0"/>
                  </a:moveTo>
                  <a:cubicBezTo>
                    <a:pt x="685" y="0"/>
                    <a:pt x="654" y="6"/>
                    <a:pt x="622" y="19"/>
                  </a:cubicBezTo>
                  <a:cubicBezTo>
                    <a:pt x="604" y="27"/>
                    <a:pt x="587" y="38"/>
                    <a:pt x="568" y="49"/>
                  </a:cubicBezTo>
                  <a:cubicBezTo>
                    <a:pt x="562" y="54"/>
                    <a:pt x="556" y="59"/>
                    <a:pt x="548" y="64"/>
                  </a:cubicBezTo>
                  <a:lnTo>
                    <a:pt x="548" y="64"/>
                  </a:lnTo>
                  <a:cubicBezTo>
                    <a:pt x="468" y="30"/>
                    <a:pt x="385" y="3"/>
                    <a:pt x="305" y="3"/>
                  </a:cubicBezTo>
                  <a:cubicBezTo>
                    <a:pt x="221" y="3"/>
                    <a:pt x="141" y="33"/>
                    <a:pt x="76" y="114"/>
                  </a:cubicBezTo>
                  <a:cubicBezTo>
                    <a:pt x="1" y="205"/>
                    <a:pt x="86" y="342"/>
                    <a:pt x="184" y="342"/>
                  </a:cubicBezTo>
                  <a:cubicBezTo>
                    <a:pt x="209" y="342"/>
                    <a:pt x="235" y="333"/>
                    <a:pt x="259" y="312"/>
                  </a:cubicBezTo>
                  <a:cubicBezTo>
                    <a:pt x="285" y="290"/>
                    <a:pt x="303" y="281"/>
                    <a:pt x="321" y="281"/>
                  </a:cubicBezTo>
                  <a:cubicBezTo>
                    <a:pt x="343" y="281"/>
                    <a:pt x="364" y="292"/>
                    <a:pt x="401" y="306"/>
                  </a:cubicBezTo>
                  <a:cubicBezTo>
                    <a:pt x="449" y="324"/>
                    <a:pt x="503" y="345"/>
                    <a:pt x="556" y="345"/>
                  </a:cubicBezTo>
                  <a:cubicBezTo>
                    <a:pt x="564" y="345"/>
                    <a:pt x="572" y="345"/>
                    <a:pt x="579" y="344"/>
                  </a:cubicBezTo>
                  <a:cubicBezTo>
                    <a:pt x="647" y="335"/>
                    <a:pt x="679" y="282"/>
                    <a:pt x="735" y="260"/>
                  </a:cubicBezTo>
                  <a:cubicBezTo>
                    <a:pt x="750" y="254"/>
                    <a:pt x="767" y="252"/>
                    <a:pt x="784" y="252"/>
                  </a:cubicBezTo>
                  <a:cubicBezTo>
                    <a:pt x="808" y="252"/>
                    <a:pt x="832" y="255"/>
                    <a:pt x="856" y="255"/>
                  </a:cubicBezTo>
                  <a:cubicBezTo>
                    <a:pt x="863" y="255"/>
                    <a:pt x="870" y="255"/>
                    <a:pt x="878" y="254"/>
                  </a:cubicBezTo>
                  <a:cubicBezTo>
                    <a:pt x="948" y="247"/>
                    <a:pt x="975" y="172"/>
                    <a:pt x="942" y="115"/>
                  </a:cubicBezTo>
                  <a:cubicBezTo>
                    <a:pt x="900" y="46"/>
                    <a:pt x="825" y="9"/>
                    <a:pt x="747" y="2"/>
                  </a:cubicBezTo>
                  <a:cubicBezTo>
                    <a:pt x="737" y="1"/>
                    <a:pt x="728" y="0"/>
                    <a:pt x="7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17"/>
            <p:cNvSpPr/>
            <p:nvPr/>
          </p:nvSpPr>
          <p:spPr>
            <a:xfrm>
              <a:off x="4925975" y="2151775"/>
              <a:ext cx="19875" cy="13500"/>
            </a:xfrm>
            <a:custGeom>
              <a:rect b="b" l="l" r="r" t="t"/>
              <a:pathLst>
                <a:path extrusionOk="0" h="540" w="795">
                  <a:moveTo>
                    <a:pt x="709" y="265"/>
                  </a:moveTo>
                  <a:cubicBezTo>
                    <a:pt x="709" y="265"/>
                    <a:pt x="710" y="266"/>
                    <a:pt x="710" y="266"/>
                  </a:cubicBezTo>
                  <a:cubicBezTo>
                    <a:pt x="710" y="266"/>
                    <a:pt x="709" y="265"/>
                    <a:pt x="709" y="265"/>
                  </a:cubicBezTo>
                  <a:close/>
                  <a:moveTo>
                    <a:pt x="134" y="1"/>
                  </a:moveTo>
                  <a:cubicBezTo>
                    <a:pt x="104" y="1"/>
                    <a:pt x="65" y="30"/>
                    <a:pt x="55" y="64"/>
                  </a:cubicBezTo>
                  <a:cubicBezTo>
                    <a:pt x="0" y="232"/>
                    <a:pt x="100" y="410"/>
                    <a:pt x="257" y="410"/>
                  </a:cubicBezTo>
                  <a:cubicBezTo>
                    <a:pt x="276" y="410"/>
                    <a:pt x="297" y="407"/>
                    <a:pt x="318" y="401"/>
                  </a:cubicBezTo>
                  <a:cubicBezTo>
                    <a:pt x="348" y="393"/>
                    <a:pt x="372" y="386"/>
                    <a:pt x="391" y="386"/>
                  </a:cubicBezTo>
                  <a:cubicBezTo>
                    <a:pt x="413" y="386"/>
                    <a:pt x="429" y="395"/>
                    <a:pt x="443" y="422"/>
                  </a:cubicBezTo>
                  <a:cubicBezTo>
                    <a:pt x="472" y="477"/>
                    <a:pt x="522" y="540"/>
                    <a:pt x="590" y="540"/>
                  </a:cubicBezTo>
                  <a:cubicBezTo>
                    <a:pt x="622" y="540"/>
                    <a:pt x="657" y="526"/>
                    <a:pt x="695" y="493"/>
                  </a:cubicBezTo>
                  <a:cubicBezTo>
                    <a:pt x="752" y="444"/>
                    <a:pt x="794" y="363"/>
                    <a:pt x="759" y="307"/>
                  </a:cubicBezTo>
                  <a:cubicBezTo>
                    <a:pt x="746" y="286"/>
                    <a:pt x="732" y="267"/>
                    <a:pt x="709" y="258"/>
                  </a:cubicBezTo>
                  <a:cubicBezTo>
                    <a:pt x="708" y="258"/>
                    <a:pt x="707" y="257"/>
                    <a:pt x="707" y="257"/>
                  </a:cubicBezTo>
                  <a:lnTo>
                    <a:pt x="707" y="257"/>
                  </a:lnTo>
                  <a:cubicBezTo>
                    <a:pt x="696" y="226"/>
                    <a:pt x="673" y="197"/>
                    <a:pt x="652" y="177"/>
                  </a:cubicBezTo>
                  <a:cubicBezTo>
                    <a:pt x="610" y="132"/>
                    <a:pt x="548" y="109"/>
                    <a:pt x="480" y="109"/>
                  </a:cubicBezTo>
                  <a:cubicBezTo>
                    <a:pt x="476" y="109"/>
                    <a:pt x="471" y="109"/>
                    <a:pt x="467" y="109"/>
                  </a:cubicBezTo>
                  <a:cubicBezTo>
                    <a:pt x="426" y="112"/>
                    <a:pt x="387" y="120"/>
                    <a:pt x="345" y="139"/>
                  </a:cubicBezTo>
                  <a:cubicBezTo>
                    <a:pt x="323" y="148"/>
                    <a:pt x="316" y="155"/>
                    <a:pt x="305" y="155"/>
                  </a:cubicBezTo>
                  <a:cubicBezTo>
                    <a:pt x="301" y="155"/>
                    <a:pt x="296" y="153"/>
                    <a:pt x="288" y="151"/>
                  </a:cubicBezTo>
                  <a:cubicBezTo>
                    <a:pt x="230" y="134"/>
                    <a:pt x="200" y="56"/>
                    <a:pt x="162" y="13"/>
                  </a:cubicBezTo>
                  <a:cubicBezTo>
                    <a:pt x="155" y="4"/>
                    <a:pt x="145" y="1"/>
                    <a:pt x="1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7"/>
            <p:cNvSpPr/>
            <p:nvPr/>
          </p:nvSpPr>
          <p:spPr>
            <a:xfrm>
              <a:off x="4931500" y="2175825"/>
              <a:ext cx="36150" cy="15775"/>
            </a:xfrm>
            <a:custGeom>
              <a:rect b="b" l="l" r="r" t="t"/>
              <a:pathLst>
                <a:path extrusionOk="0" h="631" w="1446">
                  <a:moveTo>
                    <a:pt x="907" y="1"/>
                  </a:moveTo>
                  <a:cubicBezTo>
                    <a:pt x="885" y="1"/>
                    <a:pt x="864" y="3"/>
                    <a:pt x="843" y="7"/>
                  </a:cubicBezTo>
                  <a:cubicBezTo>
                    <a:pt x="728" y="29"/>
                    <a:pt x="642" y="139"/>
                    <a:pt x="522" y="142"/>
                  </a:cubicBezTo>
                  <a:cubicBezTo>
                    <a:pt x="518" y="142"/>
                    <a:pt x="515" y="142"/>
                    <a:pt x="511" y="142"/>
                  </a:cubicBezTo>
                  <a:cubicBezTo>
                    <a:pt x="466" y="142"/>
                    <a:pt x="424" y="129"/>
                    <a:pt x="383" y="107"/>
                  </a:cubicBezTo>
                  <a:cubicBezTo>
                    <a:pt x="314" y="69"/>
                    <a:pt x="268" y="40"/>
                    <a:pt x="190" y="40"/>
                  </a:cubicBezTo>
                  <a:cubicBezTo>
                    <a:pt x="186" y="40"/>
                    <a:pt x="182" y="40"/>
                    <a:pt x="177" y="40"/>
                  </a:cubicBezTo>
                  <a:cubicBezTo>
                    <a:pt x="125" y="43"/>
                    <a:pt x="71" y="104"/>
                    <a:pt x="50" y="162"/>
                  </a:cubicBezTo>
                  <a:cubicBezTo>
                    <a:pt x="48" y="167"/>
                    <a:pt x="46" y="174"/>
                    <a:pt x="44" y="179"/>
                  </a:cubicBezTo>
                  <a:cubicBezTo>
                    <a:pt x="0" y="308"/>
                    <a:pt x="87" y="426"/>
                    <a:pt x="189" y="426"/>
                  </a:cubicBezTo>
                  <a:cubicBezTo>
                    <a:pt x="191" y="426"/>
                    <a:pt x="194" y="426"/>
                    <a:pt x="197" y="426"/>
                  </a:cubicBezTo>
                  <a:lnTo>
                    <a:pt x="197" y="426"/>
                  </a:lnTo>
                  <a:cubicBezTo>
                    <a:pt x="195" y="427"/>
                    <a:pt x="193" y="429"/>
                    <a:pt x="192" y="432"/>
                  </a:cubicBezTo>
                  <a:cubicBezTo>
                    <a:pt x="188" y="441"/>
                    <a:pt x="296" y="488"/>
                    <a:pt x="306" y="492"/>
                  </a:cubicBezTo>
                  <a:cubicBezTo>
                    <a:pt x="344" y="505"/>
                    <a:pt x="385" y="514"/>
                    <a:pt x="426" y="516"/>
                  </a:cubicBezTo>
                  <a:cubicBezTo>
                    <a:pt x="440" y="517"/>
                    <a:pt x="454" y="518"/>
                    <a:pt x="468" y="518"/>
                  </a:cubicBezTo>
                  <a:cubicBezTo>
                    <a:pt x="566" y="518"/>
                    <a:pt x="666" y="489"/>
                    <a:pt x="754" y="432"/>
                  </a:cubicBezTo>
                  <a:cubicBezTo>
                    <a:pt x="800" y="401"/>
                    <a:pt x="840" y="344"/>
                    <a:pt x="887" y="320"/>
                  </a:cubicBezTo>
                  <a:cubicBezTo>
                    <a:pt x="902" y="312"/>
                    <a:pt x="918" y="309"/>
                    <a:pt x="935" y="309"/>
                  </a:cubicBezTo>
                  <a:cubicBezTo>
                    <a:pt x="968" y="309"/>
                    <a:pt x="1003" y="322"/>
                    <a:pt x="1030" y="333"/>
                  </a:cubicBezTo>
                  <a:cubicBezTo>
                    <a:pt x="1125" y="375"/>
                    <a:pt x="1198" y="455"/>
                    <a:pt x="1241" y="566"/>
                  </a:cubicBezTo>
                  <a:cubicBezTo>
                    <a:pt x="1259" y="611"/>
                    <a:pt x="1291" y="630"/>
                    <a:pt x="1323" y="630"/>
                  </a:cubicBezTo>
                  <a:cubicBezTo>
                    <a:pt x="1384" y="630"/>
                    <a:pt x="1446" y="561"/>
                    <a:pt x="1418" y="471"/>
                  </a:cubicBezTo>
                  <a:cubicBezTo>
                    <a:pt x="1344" y="227"/>
                    <a:pt x="1134" y="1"/>
                    <a:pt x="9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17"/>
            <p:cNvSpPr/>
            <p:nvPr/>
          </p:nvSpPr>
          <p:spPr>
            <a:xfrm>
              <a:off x="4921000" y="2189600"/>
              <a:ext cx="37950" cy="15925"/>
            </a:xfrm>
            <a:custGeom>
              <a:rect b="b" l="l" r="r" t="t"/>
              <a:pathLst>
                <a:path extrusionOk="0" h="637" w="1518">
                  <a:moveTo>
                    <a:pt x="182" y="0"/>
                  </a:moveTo>
                  <a:cubicBezTo>
                    <a:pt x="108" y="0"/>
                    <a:pt x="40" y="49"/>
                    <a:pt x="21" y="136"/>
                  </a:cubicBezTo>
                  <a:cubicBezTo>
                    <a:pt x="1" y="227"/>
                    <a:pt x="52" y="344"/>
                    <a:pt x="139" y="362"/>
                  </a:cubicBezTo>
                  <a:cubicBezTo>
                    <a:pt x="251" y="384"/>
                    <a:pt x="306" y="462"/>
                    <a:pt x="394" y="536"/>
                  </a:cubicBezTo>
                  <a:cubicBezTo>
                    <a:pt x="478" y="606"/>
                    <a:pt x="572" y="637"/>
                    <a:pt x="670" y="637"/>
                  </a:cubicBezTo>
                  <a:cubicBezTo>
                    <a:pt x="702" y="637"/>
                    <a:pt x="734" y="634"/>
                    <a:pt x="766" y="628"/>
                  </a:cubicBezTo>
                  <a:cubicBezTo>
                    <a:pt x="914" y="602"/>
                    <a:pt x="1043" y="501"/>
                    <a:pt x="1193" y="501"/>
                  </a:cubicBezTo>
                  <a:cubicBezTo>
                    <a:pt x="1208" y="501"/>
                    <a:pt x="1223" y="502"/>
                    <a:pt x="1239" y="504"/>
                  </a:cubicBezTo>
                  <a:cubicBezTo>
                    <a:pt x="1282" y="510"/>
                    <a:pt x="1325" y="524"/>
                    <a:pt x="1367" y="526"/>
                  </a:cubicBezTo>
                  <a:cubicBezTo>
                    <a:pt x="1401" y="525"/>
                    <a:pt x="1436" y="519"/>
                    <a:pt x="1460" y="502"/>
                  </a:cubicBezTo>
                  <a:cubicBezTo>
                    <a:pt x="1470" y="494"/>
                    <a:pt x="1479" y="488"/>
                    <a:pt x="1485" y="478"/>
                  </a:cubicBezTo>
                  <a:cubicBezTo>
                    <a:pt x="1517" y="434"/>
                    <a:pt x="1502" y="366"/>
                    <a:pt x="1460" y="331"/>
                  </a:cubicBezTo>
                  <a:cubicBezTo>
                    <a:pt x="1424" y="296"/>
                    <a:pt x="1374" y="284"/>
                    <a:pt x="1325" y="284"/>
                  </a:cubicBezTo>
                  <a:cubicBezTo>
                    <a:pt x="1319" y="284"/>
                    <a:pt x="1313" y="284"/>
                    <a:pt x="1307" y="285"/>
                  </a:cubicBezTo>
                  <a:cubicBezTo>
                    <a:pt x="1277" y="287"/>
                    <a:pt x="1247" y="292"/>
                    <a:pt x="1217" y="292"/>
                  </a:cubicBezTo>
                  <a:cubicBezTo>
                    <a:pt x="1197" y="292"/>
                    <a:pt x="1178" y="289"/>
                    <a:pt x="1159" y="282"/>
                  </a:cubicBezTo>
                  <a:cubicBezTo>
                    <a:pt x="1121" y="267"/>
                    <a:pt x="1091" y="235"/>
                    <a:pt x="1058" y="214"/>
                  </a:cubicBezTo>
                  <a:cubicBezTo>
                    <a:pt x="1015" y="186"/>
                    <a:pt x="964" y="175"/>
                    <a:pt x="912" y="175"/>
                  </a:cubicBezTo>
                  <a:cubicBezTo>
                    <a:pt x="889" y="175"/>
                    <a:pt x="866" y="177"/>
                    <a:pt x="843" y="181"/>
                  </a:cubicBezTo>
                  <a:cubicBezTo>
                    <a:pt x="770" y="193"/>
                    <a:pt x="700" y="220"/>
                    <a:pt x="630" y="242"/>
                  </a:cubicBezTo>
                  <a:cubicBezTo>
                    <a:pt x="620" y="245"/>
                    <a:pt x="609" y="248"/>
                    <a:pt x="600" y="248"/>
                  </a:cubicBezTo>
                  <a:cubicBezTo>
                    <a:pt x="596" y="248"/>
                    <a:pt x="592" y="247"/>
                    <a:pt x="588" y="246"/>
                  </a:cubicBezTo>
                  <a:cubicBezTo>
                    <a:pt x="553" y="234"/>
                    <a:pt x="538" y="184"/>
                    <a:pt x="511" y="162"/>
                  </a:cubicBezTo>
                  <a:cubicBezTo>
                    <a:pt x="487" y="143"/>
                    <a:pt x="460" y="131"/>
                    <a:pt x="436" y="115"/>
                  </a:cubicBezTo>
                  <a:cubicBezTo>
                    <a:pt x="368" y="66"/>
                    <a:pt x="303" y="22"/>
                    <a:pt x="219" y="4"/>
                  </a:cubicBezTo>
                  <a:cubicBezTo>
                    <a:pt x="207" y="2"/>
                    <a:pt x="194" y="0"/>
                    <a:pt x="1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17"/>
            <p:cNvSpPr/>
            <p:nvPr/>
          </p:nvSpPr>
          <p:spPr>
            <a:xfrm>
              <a:off x="4875700" y="2189975"/>
              <a:ext cx="39850" cy="19625"/>
            </a:xfrm>
            <a:custGeom>
              <a:rect b="b" l="l" r="r" t="t"/>
              <a:pathLst>
                <a:path extrusionOk="0" h="785" w="1594">
                  <a:moveTo>
                    <a:pt x="369" y="0"/>
                  </a:moveTo>
                  <a:cubicBezTo>
                    <a:pt x="241" y="0"/>
                    <a:pt x="108" y="60"/>
                    <a:pt x="41" y="171"/>
                  </a:cubicBezTo>
                  <a:cubicBezTo>
                    <a:pt x="0" y="238"/>
                    <a:pt x="26" y="318"/>
                    <a:pt x="107" y="333"/>
                  </a:cubicBezTo>
                  <a:cubicBezTo>
                    <a:pt x="193" y="348"/>
                    <a:pt x="296" y="326"/>
                    <a:pt x="361" y="394"/>
                  </a:cubicBezTo>
                  <a:cubicBezTo>
                    <a:pt x="453" y="493"/>
                    <a:pt x="512" y="588"/>
                    <a:pt x="646" y="643"/>
                  </a:cubicBezTo>
                  <a:cubicBezTo>
                    <a:pt x="711" y="669"/>
                    <a:pt x="775" y="680"/>
                    <a:pt x="839" y="680"/>
                  </a:cubicBezTo>
                  <a:cubicBezTo>
                    <a:pt x="902" y="680"/>
                    <a:pt x="965" y="670"/>
                    <a:pt x="1029" y="656"/>
                  </a:cubicBezTo>
                  <a:cubicBezTo>
                    <a:pt x="1056" y="650"/>
                    <a:pt x="1079" y="644"/>
                    <a:pt x="1102" y="644"/>
                  </a:cubicBezTo>
                  <a:cubicBezTo>
                    <a:pt x="1116" y="644"/>
                    <a:pt x="1130" y="646"/>
                    <a:pt x="1144" y="652"/>
                  </a:cubicBezTo>
                  <a:cubicBezTo>
                    <a:pt x="1187" y="670"/>
                    <a:pt x="1212" y="711"/>
                    <a:pt x="1248" y="740"/>
                  </a:cubicBezTo>
                  <a:cubicBezTo>
                    <a:pt x="1286" y="771"/>
                    <a:pt x="1326" y="784"/>
                    <a:pt x="1365" y="784"/>
                  </a:cubicBezTo>
                  <a:cubicBezTo>
                    <a:pt x="1489" y="784"/>
                    <a:pt x="1594" y="641"/>
                    <a:pt x="1549" y="506"/>
                  </a:cubicBezTo>
                  <a:cubicBezTo>
                    <a:pt x="1499" y="358"/>
                    <a:pt x="1318" y="257"/>
                    <a:pt x="1169" y="239"/>
                  </a:cubicBezTo>
                  <a:cubicBezTo>
                    <a:pt x="1152" y="237"/>
                    <a:pt x="1134" y="236"/>
                    <a:pt x="1117" y="236"/>
                  </a:cubicBezTo>
                  <a:cubicBezTo>
                    <a:pt x="1057" y="236"/>
                    <a:pt x="999" y="246"/>
                    <a:pt x="940" y="259"/>
                  </a:cubicBezTo>
                  <a:cubicBezTo>
                    <a:pt x="909" y="266"/>
                    <a:pt x="878" y="274"/>
                    <a:pt x="848" y="274"/>
                  </a:cubicBezTo>
                  <a:cubicBezTo>
                    <a:pt x="823" y="274"/>
                    <a:pt x="798" y="269"/>
                    <a:pt x="773" y="254"/>
                  </a:cubicBezTo>
                  <a:cubicBezTo>
                    <a:pt x="731" y="227"/>
                    <a:pt x="699" y="178"/>
                    <a:pt x="662" y="141"/>
                  </a:cubicBezTo>
                  <a:cubicBezTo>
                    <a:pt x="601" y="78"/>
                    <a:pt x="530" y="24"/>
                    <a:pt x="441" y="7"/>
                  </a:cubicBezTo>
                  <a:cubicBezTo>
                    <a:pt x="418" y="2"/>
                    <a:pt x="394" y="0"/>
                    <a:pt x="3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7"/>
            <p:cNvSpPr/>
            <p:nvPr/>
          </p:nvSpPr>
          <p:spPr>
            <a:xfrm>
              <a:off x="4909975" y="2204325"/>
              <a:ext cx="43650" cy="21475"/>
            </a:xfrm>
            <a:custGeom>
              <a:rect b="b" l="l" r="r" t="t"/>
              <a:pathLst>
                <a:path extrusionOk="0" h="859" w="1746">
                  <a:moveTo>
                    <a:pt x="248" y="1"/>
                  </a:moveTo>
                  <a:cubicBezTo>
                    <a:pt x="194" y="1"/>
                    <a:pt x="140" y="13"/>
                    <a:pt x="88" y="42"/>
                  </a:cubicBezTo>
                  <a:cubicBezTo>
                    <a:pt x="14" y="87"/>
                    <a:pt x="0" y="202"/>
                    <a:pt x="91" y="240"/>
                  </a:cubicBezTo>
                  <a:cubicBezTo>
                    <a:pt x="205" y="288"/>
                    <a:pt x="291" y="396"/>
                    <a:pt x="385" y="474"/>
                  </a:cubicBezTo>
                  <a:cubicBezTo>
                    <a:pt x="490" y="561"/>
                    <a:pt x="612" y="636"/>
                    <a:pt x="751" y="645"/>
                  </a:cubicBezTo>
                  <a:cubicBezTo>
                    <a:pt x="757" y="646"/>
                    <a:pt x="764" y="646"/>
                    <a:pt x="770" y="646"/>
                  </a:cubicBezTo>
                  <a:cubicBezTo>
                    <a:pt x="877" y="646"/>
                    <a:pt x="976" y="591"/>
                    <a:pt x="1079" y="591"/>
                  </a:cubicBezTo>
                  <a:cubicBezTo>
                    <a:pt x="1083" y="591"/>
                    <a:pt x="1088" y="591"/>
                    <a:pt x="1092" y="592"/>
                  </a:cubicBezTo>
                  <a:cubicBezTo>
                    <a:pt x="1202" y="597"/>
                    <a:pt x="1290" y="706"/>
                    <a:pt x="1356" y="782"/>
                  </a:cubicBezTo>
                  <a:cubicBezTo>
                    <a:pt x="1400" y="830"/>
                    <a:pt x="1460" y="858"/>
                    <a:pt x="1520" y="858"/>
                  </a:cubicBezTo>
                  <a:cubicBezTo>
                    <a:pt x="1560" y="858"/>
                    <a:pt x="1601" y="846"/>
                    <a:pt x="1637" y="817"/>
                  </a:cubicBezTo>
                  <a:cubicBezTo>
                    <a:pt x="1717" y="754"/>
                    <a:pt x="1745" y="616"/>
                    <a:pt x="1671" y="536"/>
                  </a:cubicBezTo>
                  <a:cubicBezTo>
                    <a:pt x="1562" y="413"/>
                    <a:pt x="1445" y="290"/>
                    <a:pt x="1287" y="229"/>
                  </a:cubicBezTo>
                  <a:cubicBezTo>
                    <a:pt x="1224" y="205"/>
                    <a:pt x="1165" y="196"/>
                    <a:pt x="1106" y="196"/>
                  </a:cubicBezTo>
                  <a:cubicBezTo>
                    <a:pt x="1022" y="196"/>
                    <a:pt x="938" y="215"/>
                    <a:pt x="848" y="235"/>
                  </a:cubicBezTo>
                  <a:cubicBezTo>
                    <a:pt x="829" y="239"/>
                    <a:pt x="812" y="241"/>
                    <a:pt x="795" y="241"/>
                  </a:cubicBezTo>
                  <a:cubicBezTo>
                    <a:pt x="694" y="241"/>
                    <a:pt x="633" y="166"/>
                    <a:pt x="541" y="103"/>
                  </a:cubicBezTo>
                  <a:cubicBezTo>
                    <a:pt x="454" y="45"/>
                    <a:pt x="351" y="1"/>
                    <a:pt x="2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7"/>
            <p:cNvSpPr/>
            <p:nvPr/>
          </p:nvSpPr>
          <p:spPr>
            <a:xfrm>
              <a:off x="4896250" y="2148550"/>
              <a:ext cx="58850" cy="113425"/>
            </a:xfrm>
            <a:custGeom>
              <a:rect b="b" l="l" r="r" t="t"/>
              <a:pathLst>
                <a:path extrusionOk="0" h="4537" w="2354">
                  <a:moveTo>
                    <a:pt x="2297" y="1"/>
                  </a:moveTo>
                  <a:cubicBezTo>
                    <a:pt x="2158" y="124"/>
                    <a:pt x="2015" y="251"/>
                    <a:pt x="1910" y="409"/>
                  </a:cubicBezTo>
                  <a:cubicBezTo>
                    <a:pt x="1855" y="495"/>
                    <a:pt x="1812" y="589"/>
                    <a:pt x="1769" y="680"/>
                  </a:cubicBezTo>
                  <a:lnTo>
                    <a:pt x="1717" y="788"/>
                  </a:lnTo>
                  <a:cubicBezTo>
                    <a:pt x="1582" y="1060"/>
                    <a:pt x="1397" y="1286"/>
                    <a:pt x="1201" y="1526"/>
                  </a:cubicBezTo>
                  <a:cubicBezTo>
                    <a:pt x="1123" y="1621"/>
                    <a:pt x="1043" y="1718"/>
                    <a:pt x="967" y="1819"/>
                  </a:cubicBezTo>
                  <a:cubicBezTo>
                    <a:pt x="410" y="2553"/>
                    <a:pt x="102" y="3271"/>
                    <a:pt x="25" y="4015"/>
                  </a:cubicBezTo>
                  <a:cubicBezTo>
                    <a:pt x="7" y="4188"/>
                    <a:pt x="1" y="4365"/>
                    <a:pt x="7" y="4537"/>
                  </a:cubicBezTo>
                  <a:lnTo>
                    <a:pt x="90" y="4536"/>
                  </a:lnTo>
                  <a:cubicBezTo>
                    <a:pt x="84" y="4367"/>
                    <a:pt x="90" y="4195"/>
                    <a:pt x="108" y="4025"/>
                  </a:cubicBezTo>
                  <a:cubicBezTo>
                    <a:pt x="183" y="3297"/>
                    <a:pt x="486" y="2592"/>
                    <a:pt x="1034" y="1870"/>
                  </a:cubicBezTo>
                  <a:cubicBezTo>
                    <a:pt x="1111" y="1772"/>
                    <a:pt x="1189" y="1674"/>
                    <a:pt x="1267" y="1580"/>
                  </a:cubicBezTo>
                  <a:cubicBezTo>
                    <a:pt x="1458" y="1348"/>
                    <a:pt x="1654" y="1108"/>
                    <a:pt x="1793" y="826"/>
                  </a:cubicBezTo>
                  <a:cubicBezTo>
                    <a:pt x="1811" y="790"/>
                    <a:pt x="1828" y="755"/>
                    <a:pt x="1845" y="717"/>
                  </a:cubicBezTo>
                  <a:cubicBezTo>
                    <a:pt x="1887" y="628"/>
                    <a:pt x="1929" y="540"/>
                    <a:pt x="1982" y="457"/>
                  </a:cubicBezTo>
                  <a:cubicBezTo>
                    <a:pt x="2079" y="308"/>
                    <a:pt x="2218" y="184"/>
                    <a:pt x="2353" y="65"/>
                  </a:cubicBezTo>
                  <a:lnTo>
                    <a:pt x="22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7"/>
            <p:cNvSpPr/>
            <p:nvPr/>
          </p:nvSpPr>
          <p:spPr>
            <a:xfrm>
              <a:off x="4945525" y="2139050"/>
              <a:ext cx="14725" cy="16550"/>
            </a:xfrm>
            <a:custGeom>
              <a:rect b="b" l="l" r="r" t="t"/>
              <a:pathLst>
                <a:path extrusionOk="0" h="662" w="589">
                  <a:moveTo>
                    <a:pt x="485" y="1"/>
                  </a:moveTo>
                  <a:cubicBezTo>
                    <a:pt x="464" y="1"/>
                    <a:pt x="443" y="17"/>
                    <a:pt x="439" y="38"/>
                  </a:cubicBezTo>
                  <a:cubicBezTo>
                    <a:pt x="417" y="147"/>
                    <a:pt x="335" y="163"/>
                    <a:pt x="259" y="233"/>
                  </a:cubicBezTo>
                  <a:cubicBezTo>
                    <a:pt x="230" y="260"/>
                    <a:pt x="206" y="291"/>
                    <a:pt x="193" y="327"/>
                  </a:cubicBezTo>
                  <a:cubicBezTo>
                    <a:pt x="175" y="371"/>
                    <a:pt x="178" y="419"/>
                    <a:pt x="129" y="445"/>
                  </a:cubicBezTo>
                  <a:cubicBezTo>
                    <a:pt x="0" y="507"/>
                    <a:pt x="70" y="661"/>
                    <a:pt x="184" y="661"/>
                  </a:cubicBezTo>
                  <a:cubicBezTo>
                    <a:pt x="208" y="661"/>
                    <a:pt x="233" y="655"/>
                    <a:pt x="259" y="640"/>
                  </a:cubicBezTo>
                  <a:cubicBezTo>
                    <a:pt x="401" y="557"/>
                    <a:pt x="377" y="410"/>
                    <a:pt x="476" y="305"/>
                  </a:cubicBezTo>
                  <a:cubicBezTo>
                    <a:pt x="553" y="221"/>
                    <a:pt x="588" y="116"/>
                    <a:pt x="517" y="17"/>
                  </a:cubicBezTo>
                  <a:cubicBezTo>
                    <a:pt x="508" y="5"/>
                    <a:pt x="497" y="1"/>
                    <a:pt x="4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7"/>
            <p:cNvSpPr/>
            <p:nvPr/>
          </p:nvSpPr>
          <p:spPr>
            <a:xfrm>
              <a:off x="4867200" y="2212925"/>
              <a:ext cx="128525" cy="70125"/>
            </a:xfrm>
            <a:custGeom>
              <a:rect b="b" l="l" r="r" t="t"/>
              <a:pathLst>
                <a:path extrusionOk="0" h="2805" w="5141">
                  <a:moveTo>
                    <a:pt x="3094" y="1"/>
                  </a:moveTo>
                  <a:cubicBezTo>
                    <a:pt x="3010" y="1"/>
                    <a:pt x="2924" y="19"/>
                    <a:pt x="2845" y="56"/>
                  </a:cubicBezTo>
                  <a:cubicBezTo>
                    <a:pt x="2515" y="208"/>
                    <a:pt x="2296" y="531"/>
                    <a:pt x="2096" y="868"/>
                  </a:cubicBezTo>
                  <a:cubicBezTo>
                    <a:pt x="2003" y="1023"/>
                    <a:pt x="1922" y="1184"/>
                    <a:pt x="1848" y="1352"/>
                  </a:cubicBezTo>
                  <a:cubicBezTo>
                    <a:pt x="1854" y="910"/>
                    <a:pt x="1660" y="681"/>
                    <a:pt x="1429" y="681"/>
                  </a:cubicBezTo>
                  <a:cubicBezTo>
                    <a:pt x="1351" y="681"/>
                    <a:pt x="1268" y="707"/>
                    <a:pt x="1187" y="761"/>
                  </a:cubicBezTo>
                  <a:cubicBezTo>
                    <a:pt x="763" y="1040"/>
                    <a:pt x="227" y="1681"/>
                    <a:pt x="0" y="2804"/>
                  </a:cubicBezTo>
                  <a:lnTo>
                    <a:pt x="5140" y="2804"/>
                  </a:lnTo>
                  <a:cubicBezTo>
                    <a:pt x="4975" y="2377"/>
                    <a:pt x="4773" y="1956"/>
                    <a:pt x="4465" y="1672"/>
                  </a:cubicBezTo>
                  <a:cubicBezTo>
                    <a:pt x="4386" y="1600"/>
                    <a:pt x="4300" y="1536"/>
                    <a:pt x="4205" y="1503"/>
                  </a:cubicBezTo>
                  <a:cubicBezTo>
                    <a:pt x="4154" y="1486"/>
                    <a:pt x="4102" y="1478"/>
                    <a:pt x="4050" y="1478"/>
                  </a:cubicBezTo>
                  <a:cubicBezTo>
                    <a:pt x="3918" y="1478"/>
                    <a:pt x="3785" y="1529"/>
                    <a:pt x="3671" y="1613"/>
                  </a:cubicBezTo>
                  <a:cubicBezTo>
                    <a:pt x="3594" y="1671"/>
                    <a:pt x="3461" y="1824"/>
                    <a:pt x="3461" y="1824"/>
                  </a:cubicBezTo>
                  <a:cubicBezTo>
                    <a:pt x="3538" y="1617"/>
                    <a:pt x="3590" y="1393"/>
                    <a:pt x="3622" y="1171"/>
                  </a:cubicBezTo>
                  <a:cubicBezTo>
                    <a:pt x="3661" y="907"/>
                    <a:pt x="3692" y="614"/>
                    <a:pt x="3601" y="361"/>
                  </a:cubicBezTo>
                  <a:cubicBezTo>
                    <a:pt x="3579" y="294"/>
                    <a:pt x="3546" y="235"/>
                    <a:pt x="3504" y="187"/>
                  </a:cubicBezTo>
                  <a:cubicBezTo>
                    <a:pt x="3400" y="63"/>
                    <a:pt x="3249" y="1"/>
                    <a:pt x="30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7"/>
            <p:cNvSpPr/>
            <p:nvPr/>
          </p:nvSpPr>
          <p:spPr>
            <a:xfrm>
              <a:off x="4905550" y="2246725"/>
              <a:ext cx="8400" cy="19600"/>
            </a:xfrm>
            <a:custGeom>
              <a:rect b="b" l="l" r="r" t="t"/>
              <a:pathLst>
                <a:path extrusionOk="0" h="784" w="336">
                  <a:moveTo>
                    <a:pt x="279" y="0"/>
                  </a:moveTo>
                  <a:cubicBezTo>
                    <a:pt x="164" y="246"/>
                    <a:pt x="71" y="505"/>
                    <a:pt x="1" y="767"/>
                  </a:cubicBezTo>
                  <a:lnTo>
                    <a:pt x="62" y="783"/>
                  </a:lnTo>
                  <a:cubicBezTo>
                    <a:pt x="131" y="524"/>
                    <a:pt x="223" y="270"/>
                    <a:pt x="335" y="27"/>
                  </a:cubicBezTo>
                  <a:lnTo>
                    <a:pt x="2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7"/>
            <p:cNvSpPr/>
            <p:nvPr/>
          </p:nvSpPr>
          <p:spPr>
            <a:xfrm>
              <a:off x="4943775" y="2258075"/>
              <a:ext cx="10850" cy="17400"/>
            </a:xfrm>
            <a:custGeom>
              <a:rect b="b" l="l" r="r" t="t"/>
              <a:pathLst>
                <a:path extrusionOk="0" h="696" w="434">
                  <a:moveTo>
                    <a:pt x="385" y="1"/>
                  </a:moveTo>
                  <a:cubicBezTo>
                    <a:pt x="216" y="202"/>
                    <a:pt x="87" y="427"/>
                    <a:pt x="1" y="674"/>
                  </a:cubicBezTo>
                  <a:lnTo>
                    <a:pt x="61" y="696"/>
                  </a:lnTo>
                  <a:cubicBezTo>
                    <a:pt x="145" y="457"/>
                    <a:pt x="270" y="238"/>
                    <a:pt x="434" y="42"/>
                  </a:cubicBezTo>
                  <a:lnTo>
                    <a:pt x="3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7"/>
            <p:cNvSpPr/>
            <p:nvPr/>
          </p:nvSpPr>
          <p:spPr>
            <a:xfrm>
              <a:off x="4921050" y="2192675"/>
              <a:ext cx="51575" cy="90150"/>
            </a:xfrm>
            <a:custGeom>
              <a:rect b="b" l="l" r="r" t="t"/>
              <a:pathLst>
                <a:path extrusionOk="0" h="3606" w="2063">
                  <a:moveTo>
                    <a:pt x="2001" y="0"/>
                  </a:moveTo>
                  <a:cubicBezTo>
                    <a:pt x="1084" y="1017"/>
                    <a:pt x="393" y="2256"/>
                    <a:pt x="1" y="3582"/>
                  </a:cubicBezTo>
                  <a:lnTo>
                    <a:pt x="82" y="3606"/>
                  </a:lnTo>
                  <a:cubicBezTo>
                    <a:pt x="472" y="2293"/>
                    <a:pt x="1157" y="1065"/>
                    <a:pt x="2063" y="56"/>
                  </a:cubicBezTo>
                  <a:lnTo>
                    <a:pt x="20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7"/>
            <p:cNvSpPr/>
            <p:nvPr/>
          </p:nvSpPr>
          <p:spPr>
            <a:xfrm>
              <a:off x="4946800" y="2185175"/>
              <a:ext cx="45475" cy="30525"/>
            </a:xfrm>
            <a:custGeom>
              <a:rect b="b" l="l" r="r" t="t"/>
              <a:pathLst>
                <a:path extrusionOk="0" h="1221" w="1819">
                  <a:moveTo>
                    <a:pt x="583" y="0"/>
                  </a:moveTo>
                  <a:cubicBezTo>
                    <a:pt x="529" y="0"/>
                    <a:pt x="478" y="17"/>
                    <a:pt x="448" y="61"/>
                  </a:cubicBezTo>
                  <a:cubicBezTo>
                    <a:pt x="405" y="123"/>
                    <a:pt x="424" y="209"/>
                    <a:pt x="466" y="270"/>
                  </a:cubicBezTo>
                  <a:cubicBezTo>
                    <a:pt x="508" y="333"/>
                    <a:pt x="566" y="381"/>
                    <a:pt x="610" y="441"/>
                  </a:cubicBezTo>
                  <a:cubicBezTo>
                    <a:pt x="559" y="424"/>
                    <a:pt x="505" y="415"/>
                    <a:pt x="451" y="415"/>
                  </a:cubicBezTo>
                  <a:cubicBezTo>
                    <a:pt x="307" y="415"/>
                    <a:pt x="162" y="475"/>
                    <a:pt x="65" y="580"/>
                  </a:cubicBezTo>
                  <a:cubicBezTo>
                    <a:pt x="38" y="610"/>
                    <a:pt x="14" y="646"/>
                    <a:pt x="8" y="686"/>
                  </a:cubicBezTo>
                  <a:cubicBezTo>
                    <a:pt x="1" y="742"/>
                    <a:pt x="33" y="797"/>
                    <a:pt x="80" y="831"/>
                  </a:cubicBezTo>
                  <a:cubicBezTo>
                    <a:pt x="127" y="863"/>
                    <a:pt x="184" y="874"/>
                    <a:pt x="240" y="879"/>
                  </a:cubicBezTo>
                  <a:cubicBezTo>
                    <a:pt x="255" y="880"/>
                    <a:pt x="269" y="880"/>
                    <a:pt x="284" y="880"/>
                  </a:cubicBezTo>
                  <a:cubicBezTo>
                    <a:pt x="406" y="880"/>
                    <a:pt x="528" y="844"/>
                    <a:pt x="632" y="778"/>
                  </a:cubicBezTo>
                  <a:lnTo>
                    <a:pt x="632" y="778"/>
                  </a:lnTo>
                  <a:cubicBezTo>
                    <a:pt x="607" y="845"/>
                    <a:pt x="580" y="912"/>
                    <a:pt x="575" y="983"/>
                  </a:cubicBezTo>
                  <a:cubicBezTo>
                    <a:pt x="570" y="1054"/>
                    <a:pt x="589" y="1130"/>
                    <a:pt x="642" y="1177"/>
                  </a:cubicBezTo>
                  <a:cubicBezTo>
                    <a:pt x="677" y="1207"/>
                    <a:pt x="722" y="1221"/>
                    <a:pt x="768" y="1221"/>
                  </a:cubicBezTo>
                  <a:cubicBezTo>
                    <a:pt x="823" y="1221"/>
                    <a:pt x="879" y="1201"/>
                    <a:pt x="922" y="1166"/>
                  </a:cubicBezTo>
                  <a:cubicBezTo>
                    <a:pt x="1000" y="1102"/>
                    <a:pt x="1039" y="1001"/>
                    <a:pt x="1056" y="900"/>
                  </a:cubicBezTo>
                  <a:cubicBezTo>
                    <a:pt x="1194" y="1033"/>
                    <a:pt x="1383" y="1109"/>
                    <a:pt x="1574" y="1109"/>
                  </a:cubicBezTo>
                  <a:cubicBezTo>
                    <a:pt x="1591" y="1109"/>
                    <a:pt x="1608" y="1109"/>
                    <a:pt x="1625" y="1107"/>
                  </a:cubicBezTo>
                  <a:cubicBezTo>
                    <a:pt x="1711" y="1102"/>
                    <a:pt x="1815" y="1058"/>
                    <a:pt x="1817" y="973"/>
                  </a:cubicBezTo>
                  <a:cubicBezTo>
                    <a:pt x="1819" y="917"/>
                    <a:pt x="1770" y="871"/>
                    <a:pt x="1724" y="836"/>
                  </a:cubicBezTo>
                  <a:cubicBezTo>
                    <a:pt x="1620" y="757"/>
                    <a:pt x="1503" y="696"/>
                    <a:pt x="1380" y="653"/>
                  </a:cubicBezTo>
                  <a:cubicBezTo>
                    <a:pt x="1455" y="632"/>
                    <a:pt x="1529" y="594"/>
                    <a:pt x="1577" y="531"/>
                  </a:cubicBezTo>
                  <a:cubicBezTo>
                    <a:pt x="1625" y="469"/>
                    <a:pt x="1644" y="381"/>
                    <a:pt x="1610" y="311"/>
                  </a:cubicBezTo>
                  <a:cubicBezTo>
                    <a:pt x="1566" y="215"/>
                    <a:pt x="1449" y="180"/>
                    <a:pt x="1340" y="180"/>
                  </a:cubicBezTo>
                  <a:cubicBezTo>
                    <a:pt x="1328" y="180"/>
                    <a:pt x="1315" y="181"/>
                    <a:pt x="1303" y="181"/>
                  </a:cubicBezTo>
                  <a:cubicBezTo>
                    <a:pt x="1211" y="188"/>
                    <a:pt x="1117" y="210"/>
                    <a:pt x="1041" y="264"/>
                  </a:cubicBezTo>
                  <a:cubicBezTo>
                    <a:pt x="1027" y="273"/>
                    <a:pt x="1014" y="285"/>
                    <a:pt x="1000" y="297"/>
                  </a:cubicBezTo>
                  <a:cubicBezTo>
                    <a:pt x="936" y="175"/>
                    <a:pt x="829" y="76"/>
                    <a:pt x="703" y="24"/>
                  </a:cubicBezTo>
                  <a:cubicBezTo>
                    <a:pt x="666" y="10"/>
                    <a:pt x="623" y="0"/>
                    <a:pt x="5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7"/>
            <p:cNvSpPr/>
            <p:nvPr/>
          </p:nvSpPr>
          <p:spPr>
            <a:xfrm>
              <a:off x="4963550" y="2194550"/>
              <a:ext cx="13950" cy="8975"/>
            </a:xfrm>
            <a:custGeom>
              <a:rect b="b" l="l" r="r" t="t"/>
              <a:pathLst>
                <a:path extrusionOk="0" h="359" w="558">
                  <a:moveTo>
                    <a:pt x="256" y="1"/>
                  </a:moveTo>
                  <a:cubicBezTo>
                    <a:pt x="221" y="1"/>
                    <a:pt x="186" y="15"/>
                    <a:pt x="163" y="48"/>
                  </a:cubicBezTo>
                  <a:cubicBezTo>
                    <a:pt x="152" y="61"/>
                    <a:pt x="145" y="75"/>
                    <a:pt x="141" y="91"/>
                  </a:cubicBezTo>
                  <a:cubicBezTo>
                    <a:pt x="139" y="95"/>
                    <a:pt x="139" y="98"/>
                    <a:pt x="138" y="103"/>
                  </a:cubicBezTo>
                  <a:cubicBezTo>
                    <a:pt x="126" y="98"/>
                    <a:pt x="116" y="93"/>
                    <a:pt x="104" y="90"/>
                  </a:cubicBezTo>
                  <a:cubicBezTo>
                    <a:pt x="95" y="86"/>
                    <a:pt x="86" y="84"/>
                    <a:pt x="77" y="84"/>
                  </a:cubicBezTo>
                  <a:cubicBezTo>
                    <a:pt x="51" y="84"/>
                    <a:pt x="25" y="99"/>
                    <a:pt x="15" y="124"/>
                  </a:cubicBezTo>
                  <a:cubicBezTo>
                    <a:pt x="0" y="161"/>
                    <a:pt x="18" y="192"/>
                    <a:pt x="50" y="213"/>
                  </a:cubicBezTo>
                  <a:cubicBezTo>
                    <a:pt x="85" y="234"/>
                    <a:pt x="120" y="257"/>
                    <a:pt x="157" y="273"/>
                  </a:cubicBezTo>
                  <a:cubicBezTo>
                    <a:pt x="166" y="277"/>
                    <a:pt x="177" y="278"/>
                    <a:pt x="186" y="278"/>
                  </a:cubicBezTo>
                  <a:cubicBezTo>
                    <a:pt x="200" y="315"/>
                    <a:pt x="237" y="342"/>
                    <a:pt x="282" y="350"/>
                  </a:cubicBezTo>
                  <a:cubicBezTo>
                    <a:pt x="336" y="358"/>
                    <a:pt x="389" y="354"/>
                    <a:pt x="443" y="358"/>
                  </a:cubicBezTo>
                  <a:cubicBezTo>
                    <a:pt x="444" y="358"/>
                    <a:pt x="446" y="358"/>
                    <a:pt x="448" y="358"/>
                  </a:cubicBezTo>
                  <a:cubicBezTo>
                    <a:pt x="532" y="358"/>
                    <a:pt x="558" y="255"/>
                    <a:pt x="486" y="214"/>
                  </a:cubicBezTo>
                  <a:cubicBezTo>
                    <a:pt x="453" y="195"/>
                    <a:pt x="418" y="176"/>
                    <a:pt x="381" y="165"/>
                  </a:cubicBezTo>
                  <a:cubicBezTo>
                    <a:pt x="384" y="152"/>
                    <a:pt x="387" y="140"/>
                    <a:pt x="386" y="128"/>
                  </a:cubicBezTo>
                  <a:cubicBezTo>
                    <a:pt x="387" y="111"/>
                    <a:pt x="384" y="95"/>
                    <a:pt x="378" y="79"/>
                  </a:cubicBezTo>
                  <a:cubicBezTo>
                    <a:pt x="356" y="30"/>
                    <a:pt x="305" y="1"/>
                    <a:pt x="2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7"/>
            <p:cNvSpPr/>
            <p:nvPr/>
          </p:nvSpPr>
          <p:spPr>
            <a:xfrm>
              <a:off x="4953025" y="2232900"/>
              <a:ext cx="28800" cy="51000"/>
            </a:xfrm>
            <a:custGeom>
              <a:rect b="b" l="l" r="r" t="t"/>
              <a:pathLst>
                <a:path extrusionOk="0" h="2040" w="1152">
                  <a:moveTo>
                    <a:pt x="1080" y="0"/>
                  </a:moveTo>
                  <a:cubicBezTo>
                    <a:pt x="579" y="791"/>
                    <a:pt x="237" y="1429"/>
                    <a:pt x="1" y="2008"/>
                  </a:cubicBezTo>
                  <a:lnTo>
                    <a:pt x="80" y="2040"/>
                  </a:lnTo>
                  <a:cubicBezTo>
                    <a:pt x="313" y="1465"/>
                    <a:pt x="654" y="831"/>
                    <a:pt x="1151" y="45"/>
                  </a:cubicBezTo>
                  <a:lnTo>
                    <a:pt x="10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7"/>
            <p:cNvSpPr/>
            <p:nvPr/>
          </p:nvSpPr>
          <p:spPr>
            <a:xfrm>
              <a:off x="4949825" y="2222375"/>
              <a:ext cx="62450" cy="40525"/>
            </a:xfrm>
            <a:custGeom>
              <a:rect b="b" l="l" r="r" t="t"/>
              <a:pathLst>
                <a:path extrusionOk="0" h="1621" w="2498">
                  <a:moveTo>
                    <a:pt x="680" y="0"/>
                  </a:moveTo>
                  <a:cubicBezTo>
                    <a:pt x="582" y="0"/>
                    <a:pt x="484" y="33"/>
                    <a:pt x="444" y="119"/>
                  </a:cubicBezTo>
                  <a:cubicBezTo>
                    <a:pt x="401" y="213"/>
                    <a:pt x="449" y="325"/>
                    <a:pt x="516" y="399"/>
                  </a:cubicBezTo>
                  <a:cubicBezTo>
                    <a:pt x="585" y="474"/>
                    <a:pt x="676" y="524"/>
                    <a:pt x="748" y="597"/>
                  </a:cubicBezTo>
                  <a:cubicBezTo>
                    <a:pt x="714" y="591"/>
                    <a:pt x="680" y="589"/>
                    <a:pt x="646" y="589"/>
                  </a:cubicBezTo>
                  <a:cubicBezTo>
                    <a:pt x="412" y="589"/>
                    <a:pt x="180" y="713"/>
                    <a:pt x="54" y="913"/>
                  </a:cubicBezTo>
                  <a:cubicBezTo>
                    <a:pt x="24" y="960"/>
                    <a:pt x="1" y="1014"/>
                    <a:pt x="2" y="1069"/>
                  </a:cubicBezTo>
                  <a:cubicBezTo>
                    <a:pt x="5" y="1148"/>
                    <a:pt x="61" y="1214"/>
                    <a:pt x="131" y="1247"/>
                  </a:cubicBezTo>
                  <a:cubicBezTo>
                    <a:pt x="182" y="1270"/>
                    <a:pt x="238" y="1279"/>
                    <a:pt x="294" y="1279"/>
                  </a:cubicBezTo>
                  <a:cubicBezTo>
                    <a:pt x="314" y="1279"/>
                    <a:pt x="335" y="1278"/>
                    <a:pt x="356" y="1276"/>
                  </a:cubicBezTo>
                  <a:cubicBezTo>
                    <a:pt x="541" y="1257"/>
                    <a:pt x="718" y="1175"/>
                    <a:pt x="855" y="1048"/>
                  </a:cubicBezTo>
                  <a:lnTo>
                    <a:pt x="855" y="1048"/>
                  </a:lnTo>
                  <a:cubicBezTo>
                    <a:pt x="836" y="1144"/>
                    <a:pt x="815" y="1242"/>
                    <a:pt x="825" y="1338"/>
                  </a:cubicBezTo>
                  <a:cubicBezTo>
                    <a:pt x="835" y="1436"/>
                    <a:pt x="878" y="1534"/>
                    <a:pt x="962" y="1586"/>
                  </a:cubicBezTo>
                  <a:cubicBezTo>
                    <a:pt x="1000" y="1610"/>
                    <a:pt x="1043" y="1621"/>
                    <a:pt x="1088" y="1621"/>
                  </a:cubicBezTo>
                  <a:cubicBezTo>
                    <a:pt x="1177" y="1621"/>
                    <a:pt x="1271" y="1576"/>
                    <a:pt x="1332" y="1507"/>
                  </a:cubicBezTo>
                  <a:cubicBezTo>
                    <a:pt x="1423" y="1402"/>
                    <a:pt x="1450" y="1256"/>
                    <a:pt x="1448" y="1117"/>
                  </a:cubicBezTo>
                  <a:lnTo>
                    <a:pt x="1448" y="1117"/>
                  </a:lnTo>
                  <a:cubicBezTo>
                    <a:pt x="1614" y="1231"/>
                    <a:pt x="1815" y="1291"/>
                    <a:pt x="2016" y="1291"/>
                  </a:cubicBezTo>
                  <a:cubicBezTo>
                    <a:pt x="2097" y="1291"/>
                    <a:pt x="2177" y="1281"/>
                    <a:pt x="2256" y="1262"/>
                  </a:cubicBezTo>
                  <a:cubicBezTo>
                    <a:pt x="2369" y="1234"/>
                    <a:pt x="2497" y="1151"/>
                    <a:pt x="2480" y="1035"/>
                  </a:cubicBezTo>
                  <a:cubicBezTo>
                    <a:pt x="2470" y="957"/>
                    <a:pt x="2395" y="905"/>
                    <a:pt x="2325" y="869"/>
                  </a:cubicBezTo>
                  <a:cubicBezTo>
                    <a:pt x="2168" y="787"/>
                    <a:pt x="1999" y="732"/>
                    <a:pt x="1825" y="702"/>
                  </a:cubicBezTo>
                  <a:cubicBezTo>
                    <a:pt x="1921" y="657"/>
                    <a:pt x="2010" y="587"/>
                    <a:pt x="2059" y="492"/>
                  </a:cubicBezTo>
                  <a:cubicBezTo>
                    <a:pt x="2108" y="397"/>
                    <a:pt x="2113" y="274"/>
                    <a:pt x="2054" y="186"/>
                  </a:cubicBezTo>
                  <a:cubicBezTo>
                    <a:pt x="1992" y="96"/>
                    <a:pt x="1884" y="63"/>
                    <a:pt x="1773" y="63"/>
                  </a:cubicBezTo>
                  <a:cubicBezTo>
                    <a:pt x="1719" y="63"/>
                    <a:pt x="1665" y="71"/>
                    <a:pt x="1614" y="84"/>
                  </a:cubicBezTo>
                  <a:cubicBezTo>
                    <a:pt x="1492" y="113"/>
                    <a:pt x="1371" y="167"/>
                    <a:pt x="1284" y="257"/>
                  </a:cubicBezTo>
                  <a:cubicBezTo>
                    <a:pt x="1268" y="273"/>
                    <a:pt x="1253" y="292"/>
                    <a:pt x="1238" y="310"/>
                  </a:cubicBezTo>
                  <a:cubicBezTo>
                    <a:pt x="1124" y="161"/>
                    <a:pt x="959" y="51"/>
                    <a:pt x="777" y="11"/>
                  </a:cubicBezTo>
                  <a:cubicBezTo>
                    <a:pt x="746" y="4"/>
                    <a:pt x="713" y="0"/>
                    <a:pt x="6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7"/>
            <p:cNvSpPr/>
            <p:nvPr/>
          </p:nvSpPr>
          <p:spPr>
            <a:xfrm>
              <a:off x="4971075" y="2233125"/>
              <a:ext cx="19200" cy="11675"/>
            </a:xfrm>
            <a:custGeom>
              <a:rect b="b" l="l" r="r" t="t"/>
              <a:pathLst>
                <a:path extrusionOk="0" h="467" w="768">
                  <a:moveTo>
                    <a:pt x="334" y="0"/>
                  </a:moveTo>
                  <a:cubicBezTo>
                    <a:pt x="276" y="0"/>
                    <a:pt x="219" y="28"/>
                    <a:pt x="190" y="88"/>
                  </a:cubicBezTo>
                  <a:cubicBezTo>
                    <a:pt x="178" y="108"/>
                    <a:pt x="173" y="129"/>
                    <a:pt x="172" y="151"/>
                  </a:cubicBezTo>
                  <a:cubicBezTo>
                    <a:pt x="171" y="156"/>
                    <a:pt x="171" y="161"/>
                    <a:pt x="171" y="168"/>
                  </a:cubicBezTo>
                  <a:cubicBezTo>
                    <a:pt x="154" y="164"/>
                    <a:pt x="139" y="161"/>
                    <a:pt x="120" y="157"/>
                  </a:cubicBezTo>
                  <a:cubicBezTo>
                    <a:pt x="114" y="156"/>
                    <a:pt x="108" y="155"/>
                    <a:pt x="101" y="155"/>
                  </a:cubicBezTo>
                  <a:cubicBezTo>
                    <a:pt x="60" y="155"/>
                    <a:pt x="21" y="181"/>
                    <a:pt x="11" y="223"/>
                  </a:cubicBezTo>
                  <a:cubicBezTo>
                    <a:pt x="1" y="277"/>
                    <a:pt x="29" y="317"/>
                    <a:pt x="77" y="335"/>
                  </a:cubicBezTo>
                  <a:cubicBezTo>
                    <a:pt x="129" y="355"/>
                    <a:pt x="179" y="379"/>
                    <a:pt x="233" y="391"/>
                  </a:cubicBezTo>
                  <a:cubicBezTo>
                    <a:pt x="240" y="392"/>
                    <a:pt x="247" y="393"/>
                    <a:pt x="254" y="393"/>
                  </a:cubicBezTo>
                  <a:cubicBezTo>
                    <a:pt x="260" y="393"/>
                    <a:pt x="267" y="392"/>
                    <a:pt x="274" y="391"/>
                  </a:cubicBezTo>
                  <a:cubicBezTo>
                    <a:pt x="301" y="437"/>
                    <a:pt x="356" y="466"/>
                    <a:pt x="419" y="466"/>
                  </a:cubicBezTo>
                  <a:cubicBezTo>
                    <a:pt x="490" y="464"/>
                    <a:pt x="562" y="446"/>
                    <a:pt x="634" y="439"/>
                  </a:cubicBezTo>
                  <a:cubicBezTo>
                    <a:pt x="753" y="429"/>
                    <a:pt x="767" y="277"/>
                    <a:pt x="659" y="238"/>
                  </a:cubicBezTo>
                  <a:cubicBezTo>
                    <a:pt x="611" y="221"/>
                    <a:pt x="561" y="204"/>
                    <a:pt x="507" y="196"/>
                  </a:cubicBezTo>
                  <a:cubicBezTo>
                    <a:pt x="510" y="179"/>
                    <a:pt x="510" y="163"/>
                    <a:pt x="505" y="145"/>
                  </a:cubicBezTo>
                  <a:cubicBezTo>
                    <a:pt x="504" y="121"/>
                    <a:pt x="496" y="99"/>
                    <a:pt x="484" y="79"/>
                  </a:cubicBezTo>
                  <a:cubicBezTo>
                    <a:pt x="450" y="28"/>
                    <a:pt x="391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8" name="Google Shape;648;p17"/>
          <p:cNvSpPr/>
          <p:nvPr/>
        </p:nvSpPr>
        <p:spPr>
          <a:xfrm>
            <a:off x="7229700" y="270079"/>
            <a:ext cx="847610" cy="269924"/>
          </a:xfrm>
          <a:custGeom>
            <a:rect b="b" l="l" r="r" t="t"/>
            <a:pathLst>
              <a:path extrusionOk="0" h="3039" w="9746">
                <a:moveTo>
                  <a:pt x="6317" y="1"/>
                </a:moveTo>
                <a:cubicBezTo>
                  <a:pt x="5937" y="1"/>
                  <a:pt x="5562" y="142"/>
                  <a:pt x="5221" y="334"/>
                </a:cubicBezTo>
                <a:cubicBezTo>
                  <a:pt x="4528" y="723"/>
                  <a:pt x="3503" y="2060"/>
                  <a:pt x="3503" y="2060"/>
                </a:cubicBezTo>
                <a:cubicBezTo>
                  <a:pt x="3503" y="2060"/>
                  <a:pt x="3410" y="1620"/>
                  <a:pt x="3147" y="1394"/>
                </a:cubicBezTo>
                <a:cubicBezTo>
                  <a:pt x="2946" y="1222"/>
                  <a:pt x="2767" y="1177"/>
                  <a:pt x="2598" y="1177"/>
                </a:cubicBezTo>
                <a:cubicBezTo>
                  <a:pt x="2525" y="1177"/>
                  <a:pt x="2454" y="1186"/>
                  <a:pt x="2383" y="1196"/>
                </a:cubicBezTo>
                <a:cubicBezTo>
                  <a:pt x="2152" y="1231"/>
                  <a:pt x="1938" y="1349"/>
                  <a:pt x="1735" y="1479"/>
                </a:cubicBezTo>
                <a:cubicBezTo>
                  <a:pt x="1092" y="1894"/>
                  <a:pt x="529" y="2449"/>
                  <a:pt x="1" y="3038"/>
                </a:cubicBezTo>
                <a:lnTo>
                  <a:pt x="9745" y="3038"/>
                </a:lnTo>
                <a:cubicBezTo>
                  <a:pt x="9661" y="2666"/>
                  <a:pt x="9479" y="2326"/>
                  <a:pt x="9211" y="2096"/>
                </a:cubicBezTo>
                <a:cubicBezTo>
                  <a:pt x="8985" y="1902"/>
                  <a:pt x="8699" y="1801"/>
                  <a:pt x="8417" y="1801"/>
                </a:cubicBezTo>
                <a:cubicBezTo>
                  <a:pt x="8137" y="1801"/>
                  <a:pt x="7860" y="1900"/>
                  <a:pt x="7645" y="2105"/>
                </a:cubicBezTo>
                <a:cubicBezTo>
                  <a:pt x="7667" y="1592"/>
                  <a:pt x="7681" y="1035"/>
                  <a:pt x="7426" y="608"/>
                </a:cubicBezTo>
                <a:cubicBezTo>
                  <a:pt x="7199" y="226"/>
                  <a:pt x="6789" y="22"/>
                  <a:pt x="6385" y="2"/>
                </a:cubicBezTo>
                <a:cubicBezTo>
                  <a:pt x="6362" y="1"/>
                  <a:pt x="6339" y="1"/>
                  <a:pt x="631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17"/>
          <p:cNvSpPr/>
          <p:nvPr/>
        </p:nvSpPr>
        <p:spPr>
          <a:xfrm>
            <a:off x="8281184" y="1104288"/>
            <a:ext cx="532045" cy="211282"/>
          </a:xfrm>
          <a:custGeom>
            <a:rect b="b" l="l" r="r" t="t"/>
            <a:pathLst>
              <a:path extrusionOk="0" h="3552" w="9135">
                <a:moveTo>
                  <a:pt x="5186" y="0"/>
                </a:moveTo>
                <a:cubicBezTo>
                  <a:pt x="4872" y="0"/>
                  <a:pt x="4569" y="35"/>
                  <a:pt x="4341" y="82"/>
                </a:cubicBezTo>
                <a:cubicBezTo>
                  <a:pt x="3227" y="315"/>
                  <a:pt x="2344" y="997"/>
                  <a:pt x="1519" y="1791"/>
                </a:cubicBezTo>
                <a:cubicBezTo>
                  <a:pt x="965" y="2323"/>
                  <a:pt x="492" y="2960"/>
                  <a:pt x="0" y="3551"/>
                </a:cubicBezTo>
                <a:lnTo>
                  <a:pt x="9135" y="3551"/>
                </a:lnTo>
                <a:cubicBezTo>
                  <a:pt x="9034" y="3108"/>
                  <a:pt x="8777" y="2687"/>
                  <a:pt x="8366" y="2511"/>
                </a:cubicBezTo>
                <a:cubicBezTo>
                  <a:pt x="8274" y="2471"/>
                  <a:pt x="8173" y="2444"/>
                  <a:pt x="8065" y="2432"/>
                </a:cubicBezTo>
                <a:cubicBezTo>
                  <a:pt x="8019" y="2427"/>
                  <a:pt x="7972" y="2425"/>
                  <a:pt x="7925" y="2425"/>
                </a:cubicBezTo>
                <a:cubicBezTo>
                  <a:pt x="7758" y="2425"/>
                  <a:pt x="7590" y="2456"/>
                  <a:pt x="7429" y="2499"/>
                </a:cubicBezTo>
                <a:cubicBezTo>
                  <a:pt x="7167" y="2567"/>
                  <a:pt x="6911" y="2665"/>
                  <a:pt x="6657" y="2761"/>
                </a:cubicBezTo>
                <a:cubicBezTo>
                  <a:pt x="6882" y="2333"/>
                  <a:pt x="7047" y="1857"/>
                  <a:pt x="7015" y="1376"/>
                </a:cubicBezTo>
                <a:cubicBezTo>
                  <a:pt x="6988" y="970"/>
                  <a:pt x="6805" y="572"/>
                  <a:pt x="6479" y="318"/>
                </a:cubicBezTo>
                <a:cubicBezTo>
                  <a:pt x="6173" y="81"/>
                  <a:pt x="5666" y="0"/>
                  <a:pt x="518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18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652" name="Google Shape;652;p18"/>
          <p:cNvSpPr/>
          <p:nvPr/>
        </p:nvSpPr>
        <p:spPr>
          <a:xfrm>
            <a:off x="8290709" y="828063"/>
            <a:ext cx="532045" cy="211282"/>
          </a:xfrm>
          <a:custGeom>
            <a:rect b="b" l="l" r="r" t="t"/>
            <a:pathLst>
              <a:path extrusionOk="0" h="3552" w="9135">
                <a:moveTo>
                  <a:pt x="5186" y="0"/>
                </a:moveTo>
                <a:cubicBezTo>
                  <a:pt x="4872" y="0"/>
                  <a:pt x="4569" y="35"/>
                  <a:pt x="4341" y="82"/>
                </a:cubicBezTo>
                <a:cubicBezTo>
                  <a:pt x="3227" y="315"/>
                  <a:pt x="2344" y="997"/>
                  <a:pt x="1519" y="1791"/>
                </a:cubicBezTo>
                <a:cubicBezTo>
                  <a:pt x="965" y="2323"/>
                  <a:pt x="492" y="2960"/>
                  <a:pt x="0" y="3551"/>
                </a:cubicBezTo>
                <a:lnTo>
                  <a:pt x="9135" y="3551"/>
                </a:lnTo>
                <a:cubicBezTo>
                  <a:pt x="9034" y="3108"/>
                  <a:pt x="8777" y="2687"/>
                  <a:pt x="8366" y="2511"/>
                </a:cubicBezTo>
                <a:cubicBezTo>
                  <a:pt x="8274" y="2471"/>
                  <a:pt x="8173" y="2444"/>
                  <a:pt x="8065" y="2432"/>
                </a:cubicBezTo>
                <a:cubicBezTo>
                  <a:pt x="8019" y="2427"/>
                  <a:pt x="7972" y="2425"/>
                  <a:pt x="7925" y="2425"/>
                </a:cubicBezTo>
                <a:cubicBezTo>
                  <a:pt x="7758" y="2425"/>
                  <a:pt x="7590" y="2456"/>
                  <a:pt x="7429" y="2499"/>
                </a:cubicBezTo>
                <a:cubicBezTo>
                  <a:pt x="7167" y="2567"/>
                  <a:pt x="6911" y="2665"/>
                  <a:pt x="6657" y="2761"/>
                </a:cubicBezTo>
                <a:cubicBezTo>
                  <a:pt x="6882" y="2333"/>
                  <a:pt x="7047" y="1857"/>
                  <a:pt x="7015" y="1376"/>
                </a:cubicBezTo>
                <a:cubicBezTo>
                  <a:pt x="6988" y="970"/>
                  <a:pt x="6805" y="572"/>
                  <a:pt x="6479" y="318"/>
                </a:cubicBezTo>
                <a:cubicBezTo>
                  <a:pt x="6173" y="81"/>
                  <a:pt x="5666" y="0"/>
                  <a:pt x="518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18"/>
          <p:cNvSpPr/>
          <p:nvPr/>
        </p:nvSpPr>
        <p:spPr>
          <a:xfrm>
            <a:off x="7840072" y="359002"/>
            <a:ext cx="298235" cy="118450"/>
          </a:xfrm>
          <a:custGeom>
            <a:rect b="b" l="l" r="r" t="t"/>
            <a:pathLst>
              <a:path extrusionOk="0" h="3552" w="9135">
                <a:moveTo>
                  <a:pt x="5186" y="0"/>
                </a:moveTo>
                <a:cubicBezTo>
                  <a:pt x="4872" y="0"/>
                  <a:pt x="4569" y="35"/>
                  <a:pt x="4341" y="82"/>
                </a:cubicBezTo>
                <a:cubicBezTo>
                  <a:pt x="3227" y="315"/>
                  <a:pt x="2344" y="997"/>
                  <a:pt x="1519" y="1791"/>
                </a:cubicBezTo>
                <a:cubicBezTo>
                  <a:pt x="965" y="2323"/>
                  <a:pt x="492" y="2960"/>
                  <a:pt x="0" y="3551"/>
                </a:cubicBezTo>
                <a:lnTo>
                  <a:pt x="9135" y="3551"/>
                </a:lnTo>
                <a:cubicBezTo>
                  <a:pt x="9034" y="3108"/>
                  <a:pt x="8777" y="2687"/>
                  <a:pt x="8366" y="2511"/>
                </a:cubicBezTo>
                <a:cubicBezTo>
                  <a:pt x="8274" y="2471"/>
                  <a:pt x="8173" y="2444"/>
                  <a:pt x="8065" y="2432"/>
                </a:cubicBezTo>
                <a:cubicBezTo>
                  <a:pt x="8019" y="2427"/>
                  <a:pt x="7972" y="2425"/>
                  <a:pt x="7925" y="2425"/>
                </a:cubicBezTo>
                <a:cubicBezTo>
                  <a:pt x="7758" y="2425"/>
                  <a:pt x="7590" y="2456"/>
                  <a:pt x="7429" y="2499"/>
                </a:cubicBezTo>
                <a:cubicBezTo>
                  <a:pt x="7167" y="2567"/>
                  <a:pt x="6911" y="2665"/>
                  <a:pt x="6657" y="2761"/>
                </a:cubicBezTo>
                <a:cubicBezTo>
                  <a:pt x="6882" y="2333"/>
                  <a:pt x="7047" y="1857"/>
                  <a:pt x="7015" y="1376"/>
                </a:cubicBezTo>
                <a:cubicBezTo>
                  <a:pt x="6988" y="970"/>
                  <a:pt x="6805" y="572"/>
                  <a:pt x="6479" y="318"/>
                </a:cubicBezTo>
                <a:cubicBezTo>
                  <a:pt x="6173" y="81"/>
                  <a:pt x="5666" y="0"/>
                  <a:pt x="518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3"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19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grpSp>
        <p:nvGrpSpPr>
          <p:cNvPr id="656" name="Google Shape;656;p19"/>
          <p:cNvGrpSpPr/>
          <p:nvPr/>
        </p:nvGrpSpPr>
        <p:grpSpPr>
          <a:xfrm>
            <a:off x="7854371" y="4047993"/>
            <a:ext cx="1139258" cy="1111006"/>
            <a:chOff x="3918350" y="3270061"/>
            <a:chExt cx="325809" cy="317721"/>
          </a:xfrm>
        </p:grpSpPr>
        <p:sp>
          <p:nvSpPr>
            <p:cNvPr id="657" name="Google Shape;657;p19"/>
            <p:cNvSpPr/>
            <p:nvPr/>
          </p:nvSpPr>
          <p:spPr>
            <a:xfrm>
              <a:off x="3918350" y="3427910"/>
              <a:ext cx="325809" cy="158968"/>
            </a:xfrm>
            <a:custGeom>
              <a:rect b="b" l="l" r="r" t="t"/>
              <a:pathLst>
                <a:path extrusionOk="0" h="3695" w="7573">
                  <a:moveTo>
                    <a:pt x="2817" y="1"/>
                  </a:moveTo>
                  <a:cubicBezTo>
                    <a:pt x="2354" y="1"/>
                    <a:pt x="1998" y="487"/>
                    <a:pt x="1947" y="973"/>
                  </a:cubicBezTo>
                  <a:cubicBezTo>
                    <a:pt x="1898" y="1457"/>
                    <a:pt x="2073" y="1932"/>
                    <a:pt x="2245" y="2385"/>
                  </a:cubicBezTo>
                  <a:cubicBezTo>
                    <a:pt x="1944" y="2160"/>
                    <a:pt x="1603" y="1995"/>
                    <a:pt x="1245" y="1899"/>
                  </a:cubicBezTo>
                  <a:cubicBezTo>
                    <a:pt x="1077" y="1853"/>
                    <a:pt x="866" y="1796"/>
                    <a:pt x="669" y="1796"/>
                  </a:cubicBezTo>
                  <a:cubicBezTo>
                    <a:pt x="470" y="1796"/>
                    <a:pt x="285" y="1855"/>
                    <a:pt x="170" y="2044"/>
                  </a:cubicBezTo>
                  <a:cubicBezTo>
                    <a:pt x="0" y="2325"/>
                    <a:pt x="75" y="2722"/>
                    <a:pt x="127" y="3021"/>
                  </a:cubicBezTo>
                  <a:cubicBezTo>
                    <a:pt x="167" y="3255"/>
                    <a:pt x="240" y="3491"/>
                    <a:pt x="358" y="3694"/>
                  </a:cubicBezTo>
                  <a:lnTo>
                    <a:pt x="7573" y="3694"/>
                  </a:lnTo>
                  <a:cubicBezTo>
                    <a:pt x="7349" y="3228"/>
                    <a:pt x="7100" y="2781"/>
                    <a:pt x="6735" y="2415"/>
                  </a:cubicBezTo>
                  <a:cubicBezTo>
                    <a:pt x="6484" y="2165"/>
                    <a:pt x="6124" y="1888"/>
                    <a:pt x="5763" y="1888"/>
                  </a:cubicBezTo>
                  <a:cubicBezTo>
                    <a:pt x="5646" y="1888"/>
                    <a:pt x="5529" y="1917"/>
                    <a:pt x="5416" y="1985"/>
                  </a:cubicBezTo>
                  <a:cubicBezTo>
                    <a:pt x="5205" y="2113"/>
                    <a:pt x="5218" y="2432"/>
                    <a:pt x="5260" y="2685"/>
                  </a:cubicBezTo>
                  <a:cubicBezTo>
                    <a:pt x="4855" y="2135"/>
                    <a:pt x="4559" y="1508"/>
                    <a:pt x="4154" y="958"/>
                  </a:cubicBezTo>
                  <a:cubicBezTo>
                    <a:pt x="3843" y="532"/>
                    <a:pt x="3394" y="2"/>
                    <a:pt x="2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19"/>
            <p:cNvSpPr/>
            <p:nvPr/>
          </p:nvSpPr>
          <p:spPr>
            <a:xfrm>
              <a:off x="4013558" y="3528926"/>
              <a:ext cx="54165" cy="42721"/>
            </a:xfrm>
            <a:custGeom>
              <a:rect b="b" l="l" r="r" t="t"/>
              <a:pathLst>
                <a:path extrusionOk="0" h="993" w="1259">
                  <a:moveTo>
                    <a:pt x="25" y="1"/>
                  </a:moveTo>
                  <a:lnTo>
                    <a:pt x="1" y="36"/>
                  </a:lnTo>
                  <a:cubicBezTo>
                    <a:pt x="422" y="337"/>
                    <a:pt x="836" y="657"/>
                    <a:pt x="1231" y="992"/>
                  </a:cubicBezTo>
                  <a:lnTo>
                    <a:pt x="1258" y="960"/>
                  </a:lnTo>
                  <a:cubicBezTo>
                    <a:pt x="861" y="624"/>
                    <a:pt x="447" y="302"/>
                    <a:pt x="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19"/>
            <p:cNvSpPr/>
            <p:nvPr/>
          </p:nvSpPr>
          <p:spPr>
            <a:xfrm>
              <a:off x="4143571" y="3542822"/>
              <a:ext cx="30761" cy="43410"/>
            </a:xfrm>
            <a:custGeom>
              <a:rect b="b" l="l" r="r" t="t"/>
              <a:pathLst>
                <a:path extrusionOk="0" h="1009" w="715">
                  <a:moveTo>
                    <a:pt x="32" y="1"/>
                  </a:moveTo>
                  <a:lnTo>
                    <a:pt x="0" y="28"/>
                  </a:lnTo>
                  <a:cubicBezTo>
                    <a:pt x="256" y="332"/>
                    <a:pt x="484" y="662"/>
                    <a:pt x="678" y="1008"/>
                  </a:cubicBezTo>
                  <a:lnTo>
                    <a:pt x="715" y="988"/>
                  </a:lnTo>
                  <a:cubicBezTo>
                    <a:pt x="518" y="639"/>
                    <a:pt x="289" y="308"/>
                    <a:pt x="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19"/>
            <p:cNvSpPr/>
            <p:nvPr/>
          </p:nvSpPr>
          <p:spPr>
            <a:xfrm>
              <a:off x="4139140" y="3329862"/>
              <a:ext cx="45819" cy="257920"/>
            </a:xfrm>
            <a:custGeom>
              <a:rect b="b" l="l" r="r" t="t"/>
              <a:pathLst>
                <a:path extrusionOk="0" h="5995" w="1065">
                  <a:moveTo>
                    <a:pt x="82" y="1"/>
                  </a:moveTo>
                  <a:lnTo>
                    <a:pt x="1" y="22"/>
                  </a:lnTo>
                  <a:cubicBezTo>
                    <a:pt x="462" y="1745"/>
                    <a:pt x="782" y="3698"/>
                    <a:pt x="980" y="5994"/>
                  </a:cubicBezTo>
                  <a:lnTo>
                    <a:pt x="1065" y="5988"/>
                  </a:lnTo>
                  <a:cubicBezTo>
                    <a:pt x="866" y="3686"/>
                    <a:pt x="545" y="1728"/>
                    <a:pt x="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19"/>
            <p:cNvSpPr/>
            <p:nvPr/>
          </p:nvSpPr>
          <p:spPr>
            <a:xfrm>
              <a:off x="4097236" y="3345780"/>
              <a:ext cx="71159" cy="125109"/>
            </a:xfrm>
            <a:custGeom>
              <a:rect b="b" l="l" r="r" t="t"/>
              <a:pathLst>
                <a:path extrusionOk="0" h="2908" w="1654">
                  <a:moveTo>
                    <a:pt x="297" y="0"/>
                  </a:moveTo>
                  <a:cubicBezTo>
                    <a:pt x="268" y="0"/>
                    <a:pt x="238" y="5"/>
                    <a:pt x="210" y="17"/>
                  </a:cubicBezTo>
                  <a:cubicBezTo>
                    <a:pt x="114" y="58"/>
                    <a:pt x="58" y="159"/>
                    <a:pt x="33" y="255"/>
                  </a:cubicBezTo>
                  <a:cubicBezTo>
                    <a:pt x="5" y="358"/>
                    <a:pt x="1" y="465"/>
                    <a:pt x="10" y="568"/>
                  </a:cubicBezTo>
                  <a:cubicBezTo>
                    <a:pt x="37" y="868"/>
                    <a:pt x="166" y="1144"/>
                    <a:pt x="322" y="1396"/>
                  </a:cubicBezTo>
                  <a:cubicBezTo>
                    <a:pt x="676" y="1966"/>
                    <a:pt x="1167" y="2439"/>
                    <a:pt x="1654" y="2907"/>
                  </a:cubicBezTo>
                  <a:lnTo>
                    <a:pt x="1604" y="2399"/>
                  </a:lnTo>
                  <a:cubicBezTo>
                    <a:pt x="1594" y="2210"/>
                    <a:pt x="1475" y="2054"/>
                    <a:pt x="1370" y="1900"/>
                  </a:cubicBezTo>
                  <a:cubicBezTo>
                    <a:pt x="1043" y="1416"/>
                    <a:pt x="839" y="862"/>
                    <a:pt x="623" y="316"/>
                  </a:cubicBezTo>
                  <a:cubicBezTo>
                    <a:pt x="589" y="230"/>
                    <a:pt x="552" y="140"/>
                    <a:pt x="484" y="76"/>
                  </a:cubicBezTo>
                  <a:cubicBezTo>
                    <a:pt x="436" y="30"/>
                    <a:pt x="367" y="0"/>
                    <a:pt x="2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19"/>
            <p:cNvSpPr/>
            <p:nvPr/>
          </p:nvSpPr>
          <p:spPr>
            <a:xfrm>
              <a:off x="4113111" y="3362731"/>
              <a:ext cx="52961" cy="96112"/>
            </a:xfrm>
            <a:custGeom>
              <a:rect b="b" l="l" r="r" t="t"/>
              <a:pathLst>
                <a:path extrusionOk="0" h="2234" w="1231">
                  <a:moveTo>
                    <a:pt x="42" y="0"/>
                  </a:moveTo>
                  <a:lnTo>
                    <a:pt x="1" y="9"/>
                  </a:lnTo>
                  <a:cubicBezTo>
                    <a:pt x="165" y="758"/>
                    <a:pt x="568" y="1506"/>
                    <a:pt x="1198" y="2233"/>
                  </a:cubicBezTo>
                  <a:lnTo>
                    <a:pt x="1230" y="2205"/>
                  </a:lnTo>
                  <a:cubicBezTo>
                    <a:pt x="605" y="1484"/>
                    <a:pt x="205" y="741"/>
                    <a:pt x="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19"/>
            <p:cNvSpPr/>
            <p:nvPr/>
          </p:nvSpPr>
          <p:spPr>
            <a:xfrm>
              <a:off x="4096591" y="3270061"/>
              <a:ext cx="83808" cy="65781"/>
            </a:xfrm>
            <a:custGeom>
              <a:rect b="b" l="l" r="r" t="t"/>
              <a:pathLst>
                <a:path extrusionOk="0" h="1529" w="1948">
                  <a:moveTo>
                    <a:pt x="942" y="1"/>
                  </a:moveTo>
                  <a:cubicBezTo>
                    <a:pt x="933" y="1"/>
                    <a:pt x="923" y="2"/>
                    <a:pt x="914" y="6"/>
                  </a:cubicBezTo>
                  <a:cubicBezTo>
                    <a:pt x="883" y="18"/>
                    <a:pt x="861" y="50"/>
                    <a:pt x="845" y="82"/>
                  </a:cubicBezTo>
                  <a:cubicBezTo>
                    <a:pt x="753" y="270"/>
                    <a:pt x="784" y="500"/>
                    <a:pt x="818" y="713"/>
                  </a:cubicBezTo>
                  <a:cubicBezTo>
                    <a:pt x="737" y="586"/>
                    <a:pt x="656" y="461"/>
                    <a:pt x="574" y="333"/>
                  </a:cubicBezTo>
                  <a:cubicBezTo>
                    <a:pt x="542" y="284"/>
                    <a:pt x="509" y="232"/>
                    <a:pt x="459" y="204"/>
                  </a:cubicBezTo>
                  <a:cubicBezTo>
                    <a:pt x="439" y="192"/>
                    <a:pt x="415" y="186"/>
                    <a:pt x="391" y="186"/>
                  </a:cubicBezTo>
                  <a:cubicBezTo>
                    <a:pt x="358" y="186"/>
                    <a:pt x="326" y="198"/>
                    <a:pt x="306" y="226"/>
                  </a:cubicBezTo>
                  <a:cubicBezTo>
                    <a:pt x="277" y="270"/>
                    <a:pt x="288" y="332"/>
                    <a:pt x="303" y="386"/>
                  </a:cubicBezTo>
                  <a:cubicBezTo>
                    <a:pt x="357" y="571"/>
                    <a:pt x="434" y="749"/>
                    <a:pt x="533" y="912"/>
                  </a:cubicBezTo>
                  <a:cubicBezTo>
                    <a:pt x="469" y="858"/>
                    <a:pt x="406" y="804"/>
                    <a:pt x="342" y="750"/>
                  </a:cubicBezTo>
                  <a:cubicBezTo>
                    <a:pt x="285" y="702"/>
                    <a:pt x="224" y="653"/>
                    <a:pt x="151" y="646"/>
                  </a:cubicBezTo>
                  <a:cubicBezTo>
                    <a:pt x="148" y="645"/>
                    <a:pt x="144" y="645"/>
                    <a:pt x="141" y="645"/>
                  </a:cubicBezTo>
                  <a:cubicBezTo>
                    <a:pt x="72" y="645"/>
                    <a:pt x="0" y="703"/>
                    <a:pt x="9" y="776"/>
                  </a:cubicBezTo>
                  <a:cubicBezTo>
                    <a:pt x="16" y="824"/>
                    <a:pt x="53" y="859"/>
                    <a:pt x="82" y="896"/>
                  </a:cubicBezTo>
                  <a:cubicBezTo>
                    <a:pt x="159" y="991"/>
                    <a:pt x="197" y="1114"/>
                    <a:pt x="268" y="1211"/>
                  </a:cubicBezTo>
                  <a:cubicBezTo>
                    <a:pt x="425" y="1426"/>
                    <a:pt x="680" y="1529"/>
                    <a:pt x="932" y="1529"/>
                  </a:cubicBezTo>
                  <a:cubicBezTo>
                    <a:pt x="1137" y="1529"/>
                    <a:pt x="1340" y="1462"/>
                    <a:pt x="1488" y="1333"/>
                  </a:cubicBezTo>
                  <a:cubicBezTo>
                    <a:pt x="1656" y="1190"/>
                    <a:pt x="1780" y="998"/>
                    <a:pt x="1889" y="803"/>
                  </a:cubicBezTo>
                  <a:cubicBezTo>
                    <a:pt x="1919" y="750"/>
                    <a:pt x="1948" y="688"/>
                    <a:pt x="1930" y="632"/>
                  </a:cubicBezTo>
                  <a:cubicBezTo>
                    <a:pt x="1911" y="574"/>
                    <a:pt x="1859" y="552"/>
                    <a:pt x="1800" y="552"/>
                  </a:cubicBezTo>
                  <a:cubicBezTo>
                    <a:pt x="1756" y="552"/>
                    <a:pt x="1708" y="564"/>
                    <a:pt x="1670" y="585"/>
                  </a:cubicBezTo>
                  <a:cubicBezTo>
                    <a:pt x="1593" y="626"/>
                    <a:pt x="1522" y="683"/>
                    <a:pt x="1463" y="753"/>
                  </a:cubicBezTo>
                  <a:cubicBezTo>
                    <a:pt x="1570" y="605"/>
                    <a:pt x="1593" y="391"/>
                    <a:pt x="1519" y="218"/>
                  </a:cubicBezTo>
                  <a:cubicBezTo>
                    <a:pt x="1512" y="197"/>
                    <a:pt x="1498" y="175"/>
                    <a:pt x="1477" y="169"/>
                  </a:cubicBezTo>
                  <a:cubicBezTo>
                    <a:pt x="1474" y="168"/>
                    <a:pt x="1471" y="168"/>
                    <a:pt x="1468" y="168"/>
                  </a:cubicBezTo>
                  <a:cubicBezTo>
                    <a:pt x="1445" y="168"/>
                    <a:pt x="1424" y="186"/>
                    <a:pt x="1407" y="205"/>
                  </a:cubicBezTo>
                  <a:cubicBezTo>
                    <a:pt x="1288" y="341"/>
                    <a:pt x="1209" y="515"/>
                    <a:pt x="1182" y="699"/>
                  </a:cubicBezTo>
                  <a:cubicBezTo>
                    <a:pt x="1150" y="532"/>
                    <a:pt x="1117" y="365"/>
                    <a:pt x="1085" y="199"/>
                  </a:cubicBezTo>
                  <a:cubicBezTo>
                    <a:pt x="1075" y="148"/>
                    <a:pt x="1065" y="97"/>
                    <a:pt x="1037" y="56"/>
                  </a:cubicBezTo>
                  <a:cubicBezTo>
                    <a:pt x="1015" y="25"/>
                    <a:pt x="978" y="1"/>
                    <a:pt x="9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19"/>
            <p:cNvSpPr/>
            <p:nvPr/>
          </p:nvSpPr>
          <p:spPr>
            <a:xfrm>
              <a:off x="4122103" y="3302672"/>
              <a:ext cx="38806" cy="20135"/>
            </a:xfrm>
            <a:custGeom>
              <a:rect b="b" l="l" r="r" t="t"/>
              <a:pathLst>
                <a:path extrusionOk="0" h="468" w="902">
                  <a:moveTo>
                    <a:pt x="729" y="0"/>
                  </a:moveTo>
                  <a:cubicBezTo>
                    <a:pt x="649" y="0"/>
                    <a:pt x="564" y="138"/>
                    <a:pt x="519" y="195"/>
                  </a:cubicBezTo>
                  <a:cubicBezTo>
                    <a:pt x="514" y="200"/>
                    <a:pt x="510" y="204"/>
                    <a:pt x="505" y="207"/>
                  </a:cubicBezTo>
                  <a:cubicBezTo>
                    <a:pt x="504" y="199"/>
                    <a:pt x="504" y="189"/>
                    <a:pt x="503" y="180"/>
                  </a:cubicBezTo>
                  <a:cubicBezTo>
                    <a:pt x="493" y="127"/>
                    <a:pt x="466" y="77"/>
                    <a:pt x="441" y="30"/>
                  </a:cubicBezTo>
                  <a:cubicBezTo>
                    <a:pt x="431" y="13"/>
                    <a:pt x="417" y="6"/>
                    <a:pt x="404" y="6"/>
                  </a:cubicBezTo>
                  <a:cubicBezTo>
                    <a:pt x="378" y="6"/>
                    <a:pt x="353" y="30"/>
                    <a:pt x="352" y="61"/>
                  </a:cubicBezTo>
                  <a:cubicBezTo>
                    <a:pt x="350" y="100"/>
                    <a:pt x="342" y="139"/>
                    <a:pt x="338" y="180"/>
                  </a:cubicBezTo>
                  <a:cubicBezTo>
                    <a:pt x="299" y="157"/>
                    <a:pt x="261" y="134"/>
                    <a:pt x="225" y="109"/>
                  </a:cubicBezTo>
                  <a:cubicBezTo>
                    <a:pt x="217" y="104"/>
                    <a:pt x="210" y="101"/>
                    <a:pt x="203" y="101"/>
                  </a:cubicBezTo>
                  <a:cubicBezTo>
                    <a:pt x="170" y="101"/>
                    <a:pt x="145" y="149"/>
                    <a:pt x="165" y="181"/>
                  </a:cubicBezTo>
                  <a:cubicBezTo>
                    <a:pt x="178" y="204"/>
                    <a:pt x="193" y="224"/>
                    <a:pt x="207" y="246"/>
                  </a:cubicBezTo>
                  <a:lnTo>
                    <a:pt x="191" y="246"/>
                  </a:lnTo>
                  <a:cubicBezTo>
                    <a:pt x="135" y="248"/>
                    <a:pt x="90" y="262"/>
                    <a:pt x="36" y="277"/>
                  </a:cubicBezTo>
                  <a:cubicBezTo>
                    <a:pt x="8" y="285"/>
                    <a:pt x="0" y="328"/>
                    <a:pt x="22" y="347"/>
                  </a:cubicBezTo>
                  <a:cubicBezTo>
                    <a:pt x="72" y="392"/>
                    <a:pt x="113" y="424"/>
                    <a:pt x="176" y="442"/>
                  </a:cubicBezTo>
                  <a:cubicBezTo>
                    <a:pt x="225" y="455"/>
                    <a:pt x="278" y="467"/>
                    <a:pt x="329" y="467"/>
                  </a:cubicBezTo>
                  <a:cubicBezTo>
                    <a:pt x="367" y="467"/>
                    <a:pt x="405" y="460"/>
                    <a:pt x="440" y="443"/>
                  </a:cubicBezTo>
                  <a:cubicBezTo>
                    <a:pt x="445" y="440"/>
                    <a:pt x="449" y="437"/>
                    <a:pt x="454" y="437"/>
                  </a:cubicBezTo>
                  <a:cubicBezTo>
                    <a:pt x="456" y="437"/>
                    <a:pt x="457" y="437"/>
                    <a:pt x="459" y="437"/>
                  </a:cubicBezTo>
                  <a:cubicBezTo>
                    <a:pt x="462" y="437"/>
                    <a:pt x="466" y="437"/>
                    <a:pt x="469" y="437"/>
                  </a:cubicBezTo>
                  <a:cubicBezTo>
                    <a:pt x="473" y="438"/>
                    <a:pt x="476" y="438"/>
                    <a:pt x="478" y="438"/>
                  </a:cubicBezTo>
                  <a:cubicBezTo>
                    <a:pt x="513" y="438"/>
                    <a:pt x="540" y="422"/>
                    <a:pt x="573" y="414"/>
                  </a:cubicBezTo>
                  <a:cubicBezTo>
                    <a:pt x="610" y="404"/>
                    <a:pt x="647" y="411"/>
                    <a:pt x="681" y="404"/>
                  </a:cubicBezTo>
                  <a:cubicBezTo>
                    <a:pt x="759" y="389"/>
                    <a:pt x="835" y="350"/>
                    <a:pt x="881" y="278"/>
                  </a:cubicBezTo>
                  <a:cubicBezTo>
                    <a:pt x="902" y="245"/>
                    <a:pt x="867" y="212"/>
                    <a:pt x="837" y="212"/>
                  </a:cubicBezTo>
                  <a:cubicBezTo>
                    <a:pt x="834" y="212"/>
                    <a:pt x="832" y="212"/>
                    <a:pt x="829" y="213"/>
                  </a:cubicBezTo>
                  <a:cubicBezTo>
                    <a:pt x="780" y="226"/>
                    <a:pt x="731" y="254"/>
                    <a:pt x="684" y="275"/>
                  </a:cubicBezTo>
                  <a:cubicBezTo>
                    <a:pt x="674" y="279"/>
                    <a:pt x="664" y="284"/>
                    <a:pt x="653" y="290"/>
                  </a:cubicBezTo>
                  <a:cubicBezTo>
                    <a:pt x="694" y="231"/>
                    <a:pt x="724" y="173"/>
                    <a:pt x="747" y="104"/>
                  </a:cubicBezTo>
                  <a:cubicBezTo>
                    <a:pt x="764" y="56"/>
                    <a:pt x="787" y="12"/>
                    <a:pt x="744" y="2"/>
                  </a:cubicBezTo>
                  <a:cubicBezTo>
                    <a:pt x="739" y="1"/>
                    <a:pt x="734" y="0"/>
                    <a:pt x="7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19"/>
            <p:cNvSpPr/>
            <p:nvPr/>
          </p:nvSpPr>
          <p:spPr>
            <a:xfrm>
              <a:off x="4171148" y="3353352"/>
              <a:ext cx="42291" cy="148428"/>
            </a:xfrm>
            <a:custGeom>
              <a:rect b="b" l="l" r="r" t="t"/>
              <a:pathLst>
                <a:path extrusionOk="0" h="3450" w="983">
                  <a:moveTo>
                    <a:pt x="728" y="0"/>
                  </a:moveTo>
                  <a:cubicBezTo>
                    <a:pt x="688" y="0"/>
                    <a:pt x="650" y="9"/>
                    <a:pt x="620" y="24"/>
                  </a:cubicBezTo>
                  <a:cubicBezTo>
                    <a:pt x="557" y="56"/>
                    <a:pt x="528" y="113"/>
                    <a:pt x="503" y="166"/>
                  </a:cubicBezTo>
                  <a:cubicBezTo>
                    <a:pt x="80" y="1050"/>
                    <a:pt x="230" y="2084"/>
                    <a:pt x="1" y="3025"/>
                  </a:cubicBezTo>
                  <a:lnTo>
                    <a:pt x="96" y="3450"/>
                  </a:lnTo>
                  <a:cubicBezTo>
                    <a:pt x="362" y="3080"/>
                    <a:pt x="630" y="2707"/>
                    <a:pt x="774" y="2294"/>
                  </a:cubicBezTo>
                  <a:cubicBezTo>
                    <a:pt x="902" y="1926"/>
                    <a:pt x="931" y="1535"/>
                    <a:pt x="956" y="1144"/>
                  </a:cubicBezTo>
                  <a:cubicBezTo>
                    <a:pt x="970" y="904"/>
                    <a:pt x="983" y="661"/>
                    <a:pt x="978" y="418"/>
                  </a:cubicBezTo>
                  <a:cubicBezTo>
                    <a:pt x="976" y="316"/>
                    <a:pt x="971" y="209"/>
                    <a:pt x="914" y="107"/>
                  </a:cubicBezTo>
                  <a:cubicBezTo>
                    <a:pt x="901" y="82"/>
                    <a:pt x="883" y="56"/>
                    <a:pt x="855" y="37"/>
                  </a:cubicBezTo>
                  <a:cubicBezTo>
                    <a:pt x="820" y="12"/>
                    <a:pt x="773" y="0"/>
                    <a:pt x="7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19"/>
            <p:cNvSpPr/>
            <p:nvPr/>
          </p:nvSpPr>
          <p:spPr>
            <a:xfrm>
              <a:off x="4174074" y="3371120"/>
              <a:ext cx="26803" cy="118742"/>
            </a:xfrm>
            <a:custGeom>
              <a:rect b="b" l="l" r="r" t="t"/>
              <a:pathLst>
                <a:path extrusionOk="0" h="2760" w="623">
                  <a:moveTo>
                    <a:pt x="580" y="0"/>
                  </a:moveTo>
                  <a:cubicBezTo>
                    <a:pt x="470" y="1062"/>
                    <a:pt x="279" y="1960"/>
                    <a:pt x="0" y="2746"/>
                  </a:cubicBezTo>
                  <a:lnTo>
                    <a:pt x="40" y="2760"/>
                  </a:lnTo>
                  <a:cubicBezTo>
                    <a:pt x="321" y="1971"/>
                    <a:pt x="510" y="1069"/>
                    <a:pt x="623" y="4"/>
                  </a:cubicBezTo>
                  <a:lnTo>
                    <a:pt x="5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19"/>
            <p:cNvSpPr/>
            <p:nvPr/>
          </p:nvSpPr>
          <p:spPr>
            <a:xfrm>
              <a:off x="4093493" y="3426576"/>
              <a:ext cx="50078" cy="159915"/>
            </a:xfrm>
            <a:custGeom>
              <a:rect b="b" l="l" r="r" t="t"/>
              <a:pathLst>
                <a:path extrusionOk="0" h="3717" w="1164">
                  <a:moveTo>
                    <a:pt x="79" y="1"/>
                  </a:moveTo>
                  <a:lnTo>
                    <a:pt x="1" y="35"/>
                  </a:lnTo>
                  <a:cubicBezTo>
                    <a:pt x="439" y="1085"/>
                    <a:pt x="792" y="2291"/>
                    <a:pt x="1079" y="3717"/>
                  </a:cubicBezTo>
                  <a:lnTo>
                    <a:pt x="1163" y="3699"/>
                  </a:lnTo>
                  <a:cubicBezTo>
                    <a:pt x="875" y="2267"/>
                    <a:pt x="521" y="1057"/>
                    <a:pt x="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19"/>
            <p:cNvSpPr/>
            <p:nvPr/>
          </p:nvSpPr>
          <p:spPr>
            <a:xfrm>
              <a:off x="4070605" y="3460735"/>
              <a:ext cx="57822" cy="74902"/>
            </a:xfrm>
            <a:custGeom>
              <a:rect b="b" l="l" r="r" t="t"/>
              <a:pathLst>
                <a:path extrusionOk="0" h="1741" w="1344">
                  <a:moveTo>
                    <a:pt x="205" y="0"/>
                  </a:moveTo>
                  <a:cubicBezTo>
                    <a:pt x="178" y="0"/>
                    <a:pt x="151" y="6"/>
                    <a:pt x="127" y="17"/>
                  </a:cubicBezTo>
                  <a:cubicBezTo>
                    <a:pt x="59" y="49"/>
                    <a:pt x="26" y="116"/>
                    <a:pt x="14" y="178"/>
                  </a:cubicBezTo>
                  <a:cubicBezTo>
                    <a:pt x="0" y="244"/>
                    <a:pt x="5" y="311"/>
                    <a:pt x="18" y="375"/>
                  </a:cubicBezTo>
                  <a:cubicBezTo>
                    <a:pt x="55" y="564"/>
                    <a:pt x="166" y="728"/>
                    <a:pt x="295" y="877"/>
                  </a:cubicBezTo>
                  <a:cubicBezTo>
                    <a:pt x="583" y="1212"/>
                    <a:pt x="966" y="1478"/>
                    <a:pt x="1344" y="1741"/>
                  </a:cubicBezTo>
                  <a:lnTo>
                    <a:pt x="1276" y="1424"/>
                  </a:lnTo>
                  <a:cubicBezTo>
                    <a:pt x="1256" y="1307"/>
                    <a:pt x="1161" y="1216"/>
                    <a:pt x="1076" y="1126"/>
                  </a:cubicBezTo>
                  <a:cubicBezTo>
                    <a:pt x="812" y="843"/>
                    <a:pt x="630" y="509"/>
                    <a:pt x="442" y="180"/>
                  </a:cubicBezTo>
                  <a:cubicBezTo>
                    <a:pt x="411" y="126"/>
                    <a:pt x="380" y="73"/>
                    <a:pt x="327" y="38"/>
                  </a:cubicBezTo>
                  <a:cubicBezTo>
                    <a:pt x="293" y="15"/>
                    <a:pt x="249" y="0"/>
                    <a:pt x="2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19"/>
            <p:cNvSpPr/>
            <p:nvPr/>
          </p:nvSpPr>
          <p:spPr>
            <a:xfrm>
              <a:off x="4081791" y="3470975"/>
              <a:ext cx="44270" cy="57693"/>
            </a:xfrm>
            <a:custGeom>
              <a:rect b="b" l="l" r="r" t="t"/>
              <a:pathLst>
                <a:path extrusionOk="0" h="1341" w="1029">
                  <a:moveTo>
                    <a:pt x="40" y="1"/>
                  </a:moveTo>
                  <a:lnTo>
                    <a:pt x="0" y="16"/>
                  </a:lnTo>
                  <a:cubicBezTo>
                    <a:pt x="166" y="476"/>
                    <a:pt x="503" y="922"/>
                    <a:pt x="1001" y="1340"/>
                  </a:cubicBezTo>
                  <a:lnTo>
                    <a:pt x="1029" y="1307"/>
                  </a:lnTo>
                  <a:cubicBezTo>
                    <a:pt x="536" y="893"/>
                    <a:pt x="203" y="454"/>
                    <a:pt x="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19"/>
            <p:cNvSpPr/>
            <p:nvPr/>
          </p:nvSpPr>
          <p:spPr>
            <a:xfrm>
              <a:off x="4034079" y="3354643"/>
              <a:ext cx="118957" cy="88153"/>
            </a:xfrm>
            <a:custGeom>
              <a:rect b="b" l="l" r="r" t="t"/>
              <a:pathLst>
                <a:path extrusionOk="0" h="2049" w="2765">
                  <a:moveTo>
                    <a:pt x="1263" y="0"/>
                  </a:moveTo>
                  <a:cubicBezTo>
                    <a:pt x="1246" y="0"/>
                    <a:pt x="1228" y="4"/>
                    <a:pt x="1212" y="12"/>
                  </a:cubicBezTo>
                  <a:cubicBezTo>
                    <a:pt x="1167" y="31"/>
                    <a:pt x="1142" y="77"/>
                    <a:pt x="1123" y="122"/>
                  </a:cubicBezTo>
                  <a:cubicBezTo>
                    <a:pt x="1015" y="387"/>
                    <a:pt x="1089" y="689"/>
                    <a:pt x="1162" y="969"/>
                  </a:cubicBezTo>
                  <a:lnTo>
                    <a:pt x="769" y="495"/>
                  </a:lnTo>
                  <a:cubicBezTo>
                    <a:pt x="719" y="434"/>
                    <a:pt x="663" y="370"/>
                    <a:pt x="591" y="338"/>
                  </a:cubicBezTo>
                  <a:cubicBezTo>
                    <a:pt x="565" y="327"/>
                    <a:pt x="537" y="321"/>
                    <a:pt x="509" y="321"/>
                  </a:cubicBezTo>
                  <a:cubicBezTo>
                    <a:pt x="456" y="321"/>
                    <a:pt x="404" y="342"/>
                    <a:pt x="378" y="387"/>
                  </a:cubicBezTo>
                  <a:cubicBezTo>
                    <a:pt x="340" y="450"/>
                    <a:pt x="364" y="532"/>
                    <a:pt x="393" y="600"/>
                  </a:cubicBezTo>
                  <a:cubicBezTo>
                    <a:pt x="490" y="842"/>
                    <a:pt x="623" y="1068"/>
                    <a:pt x="784" y="1274"/>
                  </a:cubicBezTo>
                  <a:cubicBezTo>
                    <a:pt x="687" y="1210"/>
                    <a:pt x="591" y="1147"/>
                    <a:pt x="492" y="1082"/>
                  </a:cubicBezTo>
                  <a:cubicBezTo>
                    <a:pt x="408" y="1027"/>
                    <a:pt x="317" y="969"/>
                    <a:pt x="217" y="969"/>
                  </a:cubicBezTo>
                  <a:cubicBezTo>
                    <a:pt x="215" y="969"/>
                    <a:pt x="213" y="969"/>
                    <a:pt x="211" y="969"/>
                  </a:cubicBezTo>
                  <a:cubicBezTo>
                    <a:pt x="107" y="970"/>
                    <a:pt x="0" y="1061"/>
                    <a:pt x="25" y="1162"/>
                  </a:cubicBezTo>
                  <a:cubicBezTo>
                    <a:pt x="40" y="1226"/>
                    <a:pt x="97" y="1266"/>
                    <a:pt x="144" y="1312"/>
                  </a:cubicBezTo>
                  <a:cubicBezTo>
                    <a:pt x="265" y="1427"/>
                    <a:pt x="334" y="1586"/>
                    <a:pt x="447" y="1708"/>
                  </a:cubicBezTo>
                  <a:cubicBezTo>
                    <a:pt x="666" y="1941"/>
                    <a:pt x="981" y="2049"/>
                    <a:pt x="1297" y="2049"/>
                  </a:cubicBezTo>
                  <a:cubicBezTo>
                    <a:pt x="1633" y="2049"/>
                    <a:pt x="1971" y="1928"/>
                    <a:pt x="2195" y="1708"/>
                  </a:cubicBezTo>
                  <a:cubicBezTo>
                    <a:pt x="2414" y="1494"/>
                    <a:pt x="2565" y="1222"/>
                    <a:pt x="2697" y="946"/>
                  </a:cubicBezTo>
                  <a:cubicBezTo>
                    <a:pt x="2731" y="873"/>
                    <a:pt x="2765" y="787"/>
                    <a:pt x="2731" y="712"/>
                  </a:cubicBezTo>
                  <a:cubicBezTo>
                    <a:pt x="2702" y="646"/>
                    <a:pt x="2638" y="621"/>
                    <a:pt x="2567" y="621"/>
                  </a:cubicBezTo>
                  <a:cubicBezTo>
                    <a:pt x="2496" y="621"/>
                    <a:pt x="2417" y="646"/>
                    <a:pt x="2357" y="684"/>
                  </a:cubicBezTo>
                  <a:cubicBezTo>
                    <a:pt x="2251" y="750"/>
                    <a:pt x="2158" y="836"/>
                    <a:pt x="2085" y="937"/>
                  </a:cubicBezTo>
                  <a:cubicBezTo>
                    <a:pt x="2218" y="725"/>
                    <a:pt x="2224" y="437"/>
                    <a:pt x="2098" y="216"/>
                  </a:cubicBezTo>
                  <a:cubicBezTo>
                    <a:pt x="2083" y="190"/>
                    <a:pt x="2063" y="162"/>
                    <a:pt x="2032" y="156"/>
                  </a:cubicBezTo>
                  <a:cubicBezTo>
                    <a:pt x="2028" y="155"/>
                    <a:pt x="2024" y="155"/>
                    <a:pt x="2020" y="155"/>
                  </a:cubicBezTo>
                  <a:cubicBezTo>
                    <a:pt x="1987" y="155"/>
                    <a:pt x="1958" y="184"/>
                    <a:pt x="1936" y="212"/>
                  </a:cubicBezTo>
                  <a:cubicBezTo>
                    <a:pt x="1785" y="409"/>
                    <a:pt x="1694" y="651"/>
                    <a:pt x="1679" y="902"/>
                  </a:cubicBezTo>
                  <a:cubicBezTo>
                    <a:pt x="1612" y="682"/>
                    <a:pt x="1545" y="464"/>
                    <a:pt x="1478" y="245"/>
                  </a:cubicBezTo>
                  <a:cubicBezTo>
                    <a:pt x="1458" y="181"/>
                    <a:pt x="1438" y="115"/>
                    <a:pt x="1393" y="63"/>
                  </a:cubicBezTo>
                  <a:cubicBezTo>
                    <a:pt x="1360" y="27"/>
                    <a:pt x="1311" y="0"/>
                    <a:pt x="12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9"/>
            <p:cNvSpPr/>
            <p:nvPr/>
          </p:nvSpPr>
          <p:spPr>
            <a:xfrm>
              <a:off x="4072627" y="3395944"/>
              <a:ext cx="54466" cy="29298"/>
            </a:xfrm>
            <a:custGeom>
              <a:rect b="b" l="l" r="r" t="t"/>
              <a:pathLst>
                <a:path extrusionOk="0" h="681" w="1266">
                  <a:moveTo>
                    <a:pt x="1000" y="1"/>
                  </a:moveTo>
                  <a:cubicBezTo>
                    <a:pt x="882" y="1"/>
                    <a:pt x="776" y="206"/>
                    <a:pt x="717" y="288"/>
                  </a:cubicBezTo>
                  <a:cubicBezTo>
                    <a:pt x="712" y="295"/>
                    <a:pt x="706" y="301"/>
                    <a:pt x="701" y="306"/>
                  </a:cubicBezTo>
                  <a:cubicBezTo>
                    <a:pt x="698" y="295"/>
                    <a:pt x="697" y="282"/>
                    <a:pt x="692" y="269"/>
                  </a:cubicBezTo>
                  <a:cubicBezTo>
                    <a:pt x="672" y="202"/>
                    <a:pt x="627" y="135"/>
                    <a:pt x="587" y="79"/>
                  </a:cubicBezTo>
                  <a:cubicBezTo>
                    <a:pt x="573" y="59"/>
                    <a:pt x="555" y="50"/>
                    <a:pt x="537" y="50"/>
                  </a:cubicBezTo>
                  <a:cubicBezTo>
                    <a:pt x="499" y="50"/>
                    <a:pt x="461" y="88"/>
                    <a:pt x="464" y="130"/>
                  </a:cubicBezTo>
                  <a:cubicBezTo>
                    <a:pt x="467" y="185"/>
                    <a:pt x="460" y="237"/>
                    <a:pt x="460" y="292"/>
                  </a:cubicBezTo>
                  <a:cubicBezTo>
                    <a:pt x="403" y="267"/>
                    <a:pt x="345" y="242"/>
                    <a:pt x="289" y="212"/>
                  </a:cubicBezTo>
                  <a:cubicBezTo>
                    <a:pt x="279" y="207"/>
                    <a:pt x="270" y="204"/>
                    <a:pt x="261" y="204"/>
                  </a:cubicBezTo>
                  <a:cubicBezTo>
                    <a:pt x="213" y="204"/>
                    <a:pt x="180" y="274"/>
                    <a:pt x="212" y="316"/>
                  </a:cubicBezTo>
                  <a:cubicBezTo>
                    <a:pt x="234" y="344"/>
                    <a:pt x="258" y="370"/>
                    <a:pt x="282" y="397"/>
                  </a:cubicBezTo>
                  <a:cubicBezTo>
                    <a:pt x="274" y="399"/>
                    <a:pt x="268" y="399"/>
                    <a:pt x="259" y="400"/>
                  </a:cubicBezTo>
                  <a:cubicBezTo>
                    <a:pt x="180" y="410"/>
                    <a:pt x="118" y="435"/>
                    <a:pt x="44" y="463"/>
                  </a:cubicBezTo>
                  <a:cubicBezTo>
                    <a:pt x="6" y="477"/>
                    <a:pt x="1" y="535"/>
                    <a:pt x="34" y="560"/>
                  </a:cubicBezTo>
                  <a:cubicBezTo>
                    <a:pt x="109" y="613"/>
                    <a:pt x="172" y="648"/>
                    <a:pt x="264" y="663"/>
                  </a:cubicBezTo>
                  <a:cubicBezTo>
                    <a:pt x="317" y="673"/>
                    <a:pt x="375" y="680"/>
                    <a:pt x="431" y="680"/>
                  </a:cubicBezTo>
                  <a:cubicBezTo>
                    <a:pt x="504" y="680"/>
                    <a:pt x="575" y="668"/>
                    <a:pt x="638" y="631"/>
                  </a:cubicBezTo>
                  <a:cubicBezTo>
                    <a:pt x="644" y="627"/>
                    <a:pt x="651" y="624"/>
                    <a:pt x="658" y="622"/>
                  </a:cubicBezTo>
                  <a:cubicBezTo>
                    <a:pt x="665" y="621"/>
                    <a:pt x="671" y="621"/>
                    <a:pt x="677" y="621"/>
                  </a:cubicBezTo>
                  <a:cubicBezTo>
                    <a:pt x="734" y="620"/>
                    <a:pt x="773" y="592"/>
                    <a:pt x="824" y="576"/>
                  </a:cubicBezTo>
                  <a:cubicBezTo>
                    <a:pt x="873" y="560"/>
                    <a:pt x="927" y="562"/>
                    <a:pt x="977" y="549"/>
                  </a:cubicBezTo>
                  <a:cubicBezTo>
                    <a:pt x="1087" y="519"/>
                    <a:pt x="1189" y="455"/>
                    <a:pt x="1244" y="353"/>
                  </a:cubicBezTo>
                  <a:cubicBezTo>
                    <a:pt x="1265" y="307"/>
                    <a:pt x="1219" y="269"/>
                    <a:pt x="1177" y="269"/>
                  </a:cubicBezTo>
                  <a:cubicBezTo>
                    <a:pt x="1170" y="269"/>
                    <a:pt x="1164" y="270"/>
                    <a:pt x="1158" y="272"/>
                  </a:cubicBezTo>
                  <a:cubicBezTo>
                    <a:pt x="1090" y="293"/>
                    <a:pt x="1026" y="341"/>
                    <a:pt x="961" y="374"/>
                  </a:cubicBezTo>
                  <a:cubicBezTo>
                    <a:pt x="947" y="381"/>
                    <a:pt x="933" y="390"/>
                    <a:pt x="920" y="397"/>
                  </a:cubicBezTo>
                  <a:cubicBezTo>
                    <a:pt x="969" y="315"/>
                    <a:pt x="1006" y="234"/>
                    <a:pt x="1029" y="138"/>
                  </a:cubicBezTo>
                  <a:cubicBezTo>
                    <a:pt x="1045" y="73"/>
                    <a:pt x="1075" y="10"/>
                    <a:pt x="1013" y="2"/>
                  </a:cubicBezTo>
                  <a:cubicBezTo>
                    <a:pt x="1009" y="1"/>
                    <a:pt x="1004" y="1"/>
                    <a:pt x="10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9"/>
            <p:cNvSpPr/>
            <p:nvPr/>
          </p:nvSpPr>
          <p:spPr>
            <a:xfrm>
              <a:off x="4123652" y="3437934"/>
              <a:ext cx="27793" cy="94865"/>
            </a:xfrm>
            <a:custGeom>
              <a:rect b="b" l="l" r="r" t="t"/>
              <a:pathLst>
                <a:path extrusionOk="0" h="2205" w="646">
                  <a:moveTo>
                    <a:pt x="417" y="1"/>
                  </a:moveTo>
                  <a:cubicBezTo>
                    <a:pt x="382" y="1"/>
                    <a:pt x="347" y="9"/>
                    <a:pt x="322" y="23"/>
                  </a:cubicBezTo>
                  <a:cubicBezTo>
                    <a:pt x="279" y="47"/>
                    <a:pt x="260" y="84"/>
                    <a:pt x="246" y="119"/>
                  </a:cubicBezTo>
                  <a:cubicBezTo>
                    <a:pt x="0" y="701"/>
                    <a:pt x="173" y="1340"/>
                    <a:pt x="68" y="1944"/>
                  </a:cubicBezTo>
                  <a:lnTo>
                    <a:pt x="163" y="2205"/>
                  </a:lnTo>
                  <a:cubicBezTo>
                    <a:pt x="330" y="1955"/>
                    <a:pt x="499" y="1706"/>
                    <a:pt x="576" y="1437"/>
                  </a:cubicBezTo>
                  <a:cubicBezTo>
                    <a:pt x="645" y="1199"/>
                    <a:pt x="642" y="950"/>
                    <a:pt x="633" y="704"/>
                  </a:cubicBezTo>
                  <a:cubicBezTo>
                    <a:pt x="629" y="553"/>
                    <a:pt x="623" y="400"/>
                    <a:pt x="605" y="248"/>
                  </a:cubicBezTo>
                  <a:cubicBezTo>
                    <a:pt x="596" y="184"/>
                    <a:pt x="585" y="116"/>
                    <a:pt x="538" y="56"/>
                  </a:cubicBezTo>
                  <a:cubicBezTo>
                    <a:pt x="528" y="41"/>
                    <a:pt x="514" y="28"/>
                    <a:pt x="492" y="17"/>
                  </a:cubicBezTo>
                  <a:cubicBezTo>
                    <a:pt x="470" y="6"/>
                    <a:pt x="443" y="1"/>
                    <a:pt x="4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9"/>
            <p:cNvSpPr/>
            <p:nvPr/>
          </p:nvSpPr>
          <p:spPr>
            <a:xfrm>
              <a:off x="4128814" y="3449292"/>
              <a:ext cx="12261" cy="76150"/>
            </a:xfrm>
            <a:custGeom>
              <a:rect b="b" l="l" r="r" t="t"/>
              <a:pathLst>
                <a:path extrusionOk="0" h="1770" w="285">
                  <a:moveTo>
                    <a:pt x="242" y="1"/>
                  </a:moveTo>
                  <a:cubicBezTo>
                    <a:pt x="229" y="673"/>
                    <a:pt x="150" y="1247"/>
                    <a:pt x="0" y="1758"/>
                  </a:cubicBezTo>
                  <a:lnTo>
                    <a:pt x="41" y="1770"/>
                  </a:lnTo>
                  <a:cubicBezTo>
                    <a:pt x="192" y="1256"/>
                    <a:pt x="272" y="678"/>
                    <a:pt x="285" y="2"/>
                  </a:cubicBezTo>
                  <a:lnTo>
                    <a:pt x="2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4" name="Google Shape;674;p19"/>
          <p:cNvSpPr/>
          <p:nvPr/>
        </p:nvSpPr>
        <p:spPr>
          <a:xfrm flipH="1">
            <a:off x="267185" y="4691726"/>
            <a:ext cx="1090145" cy="451785"/>
          </a:xfrm>
          <a:custGeom>
            <a:rect b="b" l="l" r="r" t="t"/>
            <a:pathLst>
              <a:path extrusionOk="0" h="1679" w="4030">
                <a:moveTo>
                  <a:pt x="2053" y="1"/>
                </a:moveTo>
                <a:cubicBezTo>
                  <a:pt x="1481" y="1"/>
                  <a:pt x="984" y="951"/>
                  <a:pt x="984" y="951"/>
                </a:cubicBezTo>
                <a:cubicBezTo>
                  <a:pt x="984" y="951"/>
                  <a:pt x="912" y="643"/>
                  <a:pt x="711" y="643"/>
                </a:cubicBezTo>
                <a:cubicBezTo>
                  <a:pt x="685" y="643"/>
                  <a:pt x="657" y="648"/>
                  <a:pt x="626" y="660"/>
                </a:cubicBezTo>
                <a:cubicBezTo>
                  <a:pt x="360" y="764"/>
                  <a:pt x="0" y="1679"/>
                  <a:pt x="0" y="1679"/>
                </a:cubicBezTo>
                <a:lnTo>
                  <a:pt x="4029" y="1679"/>
                </a:lnTo>
                <a:cubicBezTo>
                  <a:pt x="4029" y="1679"/>
                  <a:pt x="3999" y="1442"/>
                  <a:pt x="3677" y="1442"/>
                </a:cubicBezTo>
                <a:cubicBezTo>
                  <a:pt x="3650" y="1442"/>
                  <a:pt x="3621" y="1444"/>
                  <a:pt x="3589" y="1448"/>
                </a:cubicBezTo>
                <a:cubicBezTo>
                  <a:pt x="3589" y="1448"/>
                  <a:pt x="3833" y="834"/>
                  <a:pt x="3404" y="787"/>
                </a:cubicBezTo>
                <a:cubicBezTo>
                  <a:pt x="3373" y="784"/>
                  <a:pt x="3343" y="782"/>
                  <a:pt x="3314" y="782"/>
                </a:cubicBezTo>
                <a:cubicBezTo>
                  <a:pt x="2938" y="782"/>
                  <a:pt x="2698" y="1042"/>
                  <a:pt x="2698" y="1042"/>
                </a:cubicBezTo>
                <a:cubicBezTo>
                  <a:pt x="2698" y="1042"/>
                  <a:pt x="2651" y="23"/>
                  <a:pt x="2073" y="1"/>
                </a:cubicBezTo>
                <a:cubicBezTo>
                  <a:pt x="2066" y="1"/>
                  <a:pt x="2059" y="1"/>
                  <a:pt x="205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4"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20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677" name="Google Shape;677;p20"/>
          <p:cNvSpPr/>
          <p:nvPr/>
        </p:nvSpPr>
        <p:spPr>
          <a:xfrm>
            <a:off x="7229700" y="270079"/>
            <a:ext cx="847610" cy="269924"/>
          </a:xfrm>
          <a:custGeom>
            <a:rect b="b" l="l" r="r" t="t"/>
            <a:pathLst>
              <a:path extrusionOk="0" h="3039" w="9746">
                <a:moveTo>
                  <a:pt x="6317" y="1"/>
                </a:moveTo>
                <a:cubicBezTo>
                  <a:pt x="5937" y="1"/>
                  <a:pt x="5562" y="142"/>
                  <a:pt x="5221" y="334"/>
                </a:cubicBezTo>
                <a:cubicBezTo>
                  <a:pt x="4528" y="723"/>
                  <a:pt x="3503" y="2060"/>
                  <a:pt x="3503" y="2060"/>
                </a:cubicBezTo>
                <a:cubicBezTo>
                  <a:pt x="3503" y="2060"/>
                  <a:pt x="3410" y="1620"/>
                  <a:pt x="3147" y="1394"/>
                </a:cubicBezTo>
                <a:cubicBezTo>
                  <a:pt x="2946" y="1222"/>
                  <a:pt x="2767" y="1177"/>
                  <a:pt x="2598" y="1177"/>
                </a:cubicBezTo>
                <a:cubicBezTo>
                  <a:pt x="2525" y="1177"/>
                  <a:pt x="2454" y="1186"/>
                  <a:pt x="2383" y="1196"/>
                </a:cubicBezTo>
                <a:cubicBezTo>
                  <a:pt x="2152" y="1231"/>
                  <a:pt x="1938" y="1349"/>
                  <a:pt x="1735" y="1479"/>
                </a:cubicBezTo>
                <a:cubicBezTo>
                  <a:pt x="1092" y="1894"/>
                  <a:pt x="529" y="2449"/>
                  <a:pt x="1" y="3038"/>
                </a:cubicBezTo>
                <a:lnTo>
                  <a:pt x="9745" y="3038"/>
                </a:lnTo>
                <a:cubicBezTo>
                  <a:pt x="9661" y="2666"/>
                  <a:pt x="9479" y="2326"/>
                  <a:pt x="9211" y="2096"/>
                </a:cubicBezTo>
                <a:cubicBezTo>
                  <a:pt x="8985" y="1902"/>
                  <a:pt x="8699" y="1801"/>
                  <a:pt x="8417" y="1801"/>
                </a:cubicBezTo>
                <a:cubicBezTo>
                  <a:pt x="8137" y="1801"/>
                  <a:pt x="7860" y="1900"/>
                  <a:pt x="7645" y="2105"/>
                </a:cubicBezTo>
                <a:cubicBezTo>
                  <a:pt x="7667" y="1592"/>
                  <a:pt x="7681" y="1035"/>
                  <a:pt x="7426" y="608"/>
                </a:cubicBezTo>
                <a:cubicBezTo>
                  <a:pt x="7199" y="226"/>
                  <a:pt x="6789" y="22"/>
                  <a:pt x="6385" y="2"/>
                </a:cubicBezTo>
                <a:cubicBezTo>
                  <a:pt x="6362" y="1"/>
                  <a:pt x="6339" y="1"/>
                  <a:pt x="631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20"/>
          <p:cNvSpPr/>
          <p:nvPr/>
        </p:nvSpPr>
        <p:spPr>
          <a:xfrm>
            <a:off x="8357384" y="789963"/>
            <a:ext cx="532045" cy="211282"/>
          </a:xfrm>
          <a:custGeom>
            <a:rect b="b" l="l" r="r" t="t"/>
            <a:pathLst>
              <a:path extrusionOk="0" h="3552" w="9135">
                <a:moveTo>
                  <a:pt x="5186" y="0"/>
                </a:moveTo>
                <a:cubicBezTo>
                  <a:pt x="4872" y="0"/>
                  <a:pt x="4569" y="35"/>
                  <a:pt x="4341" y="82"/>
                </a:cubicBezTo>
                <a:cubicBezTo>
                  <a:pt x="3227" y="315"/>
                  <a:pt x="2344" y="997"/>
                  <a:pt x="1519" y="1791"/>
                </a:cubicBezTo>
                <a:cubicBezTo>
                  <a:pt x="965" y="2323"/>
                  <a:pt x="492" y="2960"/>
                  <a:pt x="0" y="3551"/>
                </a:cubicBezTo>
                <a:lnTo>
                  <a:pt x="9135" y="3551"/>
                </a:lnTo>
                <a:cubicBezTo>
                  <a:pt x="9034" y="3108"/>
                  <a:pt x="8777" y="2687"/>
                  <a:pt x="8366" y="2511"/>
                </a:cubicBezTo>
                <a:cubicBezTo>
                  <a:pt x="8274" y="2471"/>
                  <a:pt x="8173" y="2444"/>
                  <a:pt x="8065" y="2432"/>
                </a:cubicBezTo>
                <a:cubicBezTo>
                  <a:pt x="8019" y="2427"/>
                  <a:pt x="7972" y="2425"/>
                  <a:pt x="7925" y="2425"/>
                </a:cubicBezTo>
                <a:cubicBezTo>
                  <a:pt x="7758" y="2425"/>
                  <a:pt x="7590" y="2456"/>
                  <a:pt x="7429" y="2499"/>
                </a:cubicBezTo>
                <a:cubicBezTo>
                  <a:pt x="7167" y="2567"/>
                  <a:pt x="6911" y="2665"/>
                  <a:pt x="6657" y="2761"/>
                </a:cubicBezTo>
                <a:cubicBezTo>
                  <a:pt x="6882" y="2333"/>
                  <a:pt x="7047" y="1857"/>
                  <a:pt x="7015" y="1376"/>
                </a:cubicBezTo>
                <a:cubicBezTo>
                  <a:pt x="6988" y="970"/>
                  <a:pt x="6805" y="572"/>
                  <a:pt x="6479" y="318"/>
                </a:cubicBezTo>
                <a:cubicBezTo>
                  <a:pt x="6173" y="81"/>
                  <a:pt x="5666" y="0"/>
                  <a:pt x="518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"/>
          <p:cNvSpPr txBox="1"/>
          <p:nvPr>
            <p:ph type="title"/>
          </p:nvPr>
        </p:nvSpPr>
        <p:spPr>
          <a:xfrm>
            <a:off x="720000" y="2441625"/>
            <a:ext cx="3709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7" name="Google Shape;127;p3"/>
          <p:cNvSpPr txBox="1"/>
          <p:nvPr>
            <p:ph hasCustomPrompt="1" idx="2" type="title"/>
          </p:nvPr>
        </p:nvSpPr>
        <p:spPr>
          <a:xfrm>
            <a:off x="890326" y="913425"/>
            <a:ext cx="10467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5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8" name="Google Shape;128;p3"/>
          <p:cNvSpPr txBox="1"/>
          <p:nvPr>
            <p:ph idx="1" type="subTitle"/>
          </p:nvPr>
        </p:nvSpPr>
        <p:spPr>
          <a:xfrm rot="556">
            <a:off x="720000" y="3283725"/>
            <a:ext cx="3709500" cy="418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29" name="Google Shape;129;p3"/>
          <p:cNvGrpSpPr/>
          <p:nvPr/>
        </p:nvGrpSpPr>
        <p:grpSpPr>
          <a:xfrm flipH="1">
            <a:off x="8107964" y="2622669"/>
            <a:ext cx="1478902" cy="2257609"/>
            <a:chOff x="3689099" y="565999"/>
            <a:chExt cx="149600" cy="228376"/>
          </a:xfrm>
        </p:grpSpPr>
        <p:sp>
          <p:nvSpPr>
            <p:cNvPr id="130" name="Google Shape;130;p3"/>
            <p:cNvSpPr/>
            <p:nvPr/>
          </p:nvSpPr>
          <p:spPr>
            <a:xfrm>
              <a:off x="3762700" y="565999"/>
              <a:ext cx="30650" cy="228375"/>
            </a:xfrm>
            <a:custGeom>
              <a:rect b="b" l="l" r="r" t="t"/>
              <a:pathLst>
                <a:path extrusionOk="0" h="9135" w="1226">
                  <a:moveTo>
                    <a:pt x="0" y="1"/>
                  </a:moveTo>
                  <a:lnTo>
                    <a:pt x="0" y="9135"/>
                  </a:lnTo>
                  <a:lnTo>
                    <a:pt x="1225" y="9135"/>
                  </a:lnTo>
                  <a:lnTo>
                    <a:pt x="1225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689099" y="615550"/>
              <a:ext cx="73600" cy="178825"/>
            </a:xfrm>
            <a:custGeom>
              <a:rect b="b" l="l" r="r" t="t"/>
              <a:pathLst>
                <a:path extrusionOk="0" h="7153" w="2944">
                  <a:moveTo>
                    <a:pt x="1" y="1"/>
                  </a:moveTo>
                  <a:lnTo>
                    <a:pt x="1" y="7152"/>
                  </a:lnTo>
                  <a:lnTo>
                    <a:pt x="2944" y="7152"/>
                  </a:lnTo>
                  <a:lnTo>
                    <a:pt x="2944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793349" y="660225"/>
              <a:ext cx="45350" cy="134150"/>
            </a:xfrm>
            <a:custGeom>
              <a:rect b="b" l="l" r="r" t="t"/>
              <a:pathLst>
                <a:path extrusionOk="0" h="5366" w="1814">
                  <a:moveTo>
                    <a:pt x="0" y="1"/>
                  </a:moveTo>
                  <a:lnTo>
                    <a:pt x="0" y="5365"/>
                  </a:lnTo>
                  <a:lnTo>
                    <a:pt x="1814" y="5365"/>
                  </a:lnTo>
                  <a:lnTo>
                    <a:pt x="1814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" name="Google Shape;133;p3"/>
          <p:cNvGrpSpPr/>
          <p:nvPr/>
        </p:nvGrpSpPr>
        <p:grpSpPr>
          <a:xfrm>
            <a:off x="4693785" y="276217"/>
            <a:ext cx="3149894" cy="4468022"/>
            <a:chOff x="3255875" y="559025"/>
            <a:chExt cx="165900" cy="235325"/>
          </a:xfrm>
        </p:grpSpPr>
        <p:sp>
          <p:nvSpPr>
            <p:cNvPr id="134" name="Google Shape;134;p3"/>
            <p:cNvSpPr/>
            <p:nvPr/>
          </p:nvSpPr>
          <p:spPr>
            <a:xfrm>
              <a:off x="3337850" y="599275"/>
              <a:ext cx="83925" cy="195075"/>
            </a:xfrm>
            <a:custGeom>
              <a:rect b="b" l="l" r="r" t="t"/>
              <a:pathLst>
                <a:path extrusionOk="0" h="7803" w="3357">
                  <a:moveTo>
                    <a:pt x="362" y="0"/>
                  </a:moveTo>
                  <a:lnTo>
                    <a:pt x="362" y="74"/>
                  </a:lnTo>
                  <a:lnTo>
                    <a:pt x="247" y="74"/>
                  </a:lnTo>
                  <a:lnTo>
                    <a:pt x="247" y="324"/>
                  </a:lnTo>
                  <a:lnTo>
                    <a:pt x="1" y="324"/>
                  </a:lnTo>
                  <a:lnTo>
                    <a:pt x="1" y="7802"/>
                  </a:lnTo>
                  <a:lnTo>
                    <a:pt x="3356" y="7802"/>
                  </a:lnTo>
                  <a:lnTo>
                    <a:pt x="3356" y="324"/>
                  </a:lnTo>
                  <a:lnTo>
                    <a:pt x="3143" y="324"/>
                  </a:lnTo>
                  <a:lnTo>
                    <a:pt x="3143" y="76"/>
                  </a:lnTo>
                  <a:lnTo>
                    <a:pt x="2389" y="76"/>
                  </a:lnTo>
                  <a:lnTo>
                    <a:pt x="2389" y="324"/>
                  </a:lnTo>
                  <a:lnTo>
                    <a:pt x="1514" y="324"/>
                  </a:lnTo>
                  <a:lnTo>
                    <a:pt x="1514" y="74"/>
                  </a:lnTo>
                  <a:lnTo>
                    <a:pt x="1407" y="74"/>
                  </a:lnTo>
                  <a:lnTo>
                    <a:pt x="1407" y="0"/>
                  </a:lnTo>
                  <a:lnTo>
                    <a:pt x="1068" y="0"/>
                  </a:lnTo>
                  <a:lnTo>
                    <a:pt x="1068" y="74"/>
                  </a:lnTo>
                  <a:lnTo>
                    <a:pt x="701" y="74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3255875" y="559025"/>
              <a:ext cx="59450" cy="234600"/>
            </a:xfrm>
            <a:custGeom>
              <a:rect b="b" l="l" r="r" t="t"/>
              <a:pathLst>
                <a:path extrusionOk="0" h="9384" w="2378">
                  <a:moveTo>
                    <a:pt x="1140" y="0"/>
                  </a:moveTo>
                  <a:lnTo>
                    <a:pt x="1140" y="1316"/>
                  </a:lnTo>
                  <a:lnTo>
                    <a:pt x="728" y="2029"/>
                  </a:lnTo>
                  <a:lnTo>
                    <a:pt x="269" y="2825"/>
                  </a:lnTo>
                  <a:lnTo>
                    <a:pt x="0" y="2825"/>
                  </a:lnTo>
                  <a:lnTo>
                    <a:pt x="0" y="9383"/>
                  </a:lnTo>
                  <a:lnTo>
                    <a:pt x="2377" y="9383"/>
                  </a:lnTo>
                  <a:lnTo>
                    <a:pt x="2377" y="2825"/>
                  </a:lnTo>
                  <a:lnTo>
                    <a:pt x="2110" y="2825"/>
                  </a:lnTo>
                  <a:lnTo>
                    <a:pt x="1649" y="2029"/>
                  </a:lnTo>
                  <a:lnTo>
                    <a:pt x="1237" y="1316"/>
                  </a:lnTo>
                  <a:lnTo>
                    <a:pt x="1237" y="0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" name="Google Shape;136;p3"/>
          <p:cNvGrpSpPr/>
          <p:nvPr/>
        </p:nvGrpSpPr>
        <p:grpSpPr>
          <a:xfrm>
            <a:off x="14" y="4302801"/>
            <a:ext cx="9143965" cy="1370963"/>
            <a:chOff x="2984325" y="3917625"/>
            <a:chExt cx="845075" cy="127375"/>
          </a:xfrm>
        </p:grpSpPr>
        <p:sp>
          <p:nvSpPr>
            <p:cNvPr id="137" name="Google Shape;137;p3"/>
            <p:cNvSpPr/>
            <p:nvPr/>
          </p:nvSpPr>
          <p:spPr>
            <a:xfrm>
              <a:off x="3798137" y="3947794"/>
              <a:ext cx="20900" cy="13850"/>
            </a:xfrm>
            <a:custGeom>
              <a:rect b="b" l="l" r="r" t="t"/>
              <a:pathLst>
                <a:path extrusionOk="0" h="554" w="836">
                  <a:moveTo>
                    <a:pt x="666" y="1"/>
                  </a:moveTo>
                  <a:cubicBezTo>
                    <a:pt x="523" y="1"/>
                    <a:pt x="253" y="433"/>
                    <a:pt x="253" y="433"/>
                  </a:cubicBezTo>
                  <a:cubicBezTo>
                    <a:pt x="253" y="433"/>
                    <a:pt x="321" y="79"/>
                    <a:pt x="157" y="14"/>
                  </a:cubicBezTo>
                  <a:cubicBezTo>
                    <a:pt x="148" y="10"/>
                    <a:pt x="140" y="8"/>
                    <a:pt x="132" y="8"/>
                  </a:cubicBezTo>
                  <a:cubicBezTo>
                    <a:pt x="1" y="8"/>
                    <a:pt x="53" y="513"/>
                    <a:pt x="53" y="513"/>
                  </a:cubicBezTo>
                  <a:lnTo>
                    <a:pt x="406" y="554"/>
                  </a:lnTo>
                  <a:cubicBezTo>
                    <a:pt x="406" y="554"/>
                    <a:pt x="835" y="159"/>
                    <a:pt x="711" y="21"/>
                  </a:cubicBezTo>
                  <a:cubicBezTo>
                    <a:pt x="698" y="7"/>
                    <a:pt x="683" y="1"/>
                    <a:pt x="6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3247775" y="3917625"/>
              <a:ext cx="100750" cy="41975"/>
            </a:xfrm>
            <a:custGeom>
              <a:rect b="b" l="l" r="r" t="t"/>
              <a:pathLst>
                <a:path extrusionOk="0" h="1679" w="4030">
                  <a:moveTo>
                    <a:pt x="2053" y="1"/>
                  </a:moveTo>
                  <a:cubicBezTo>
                    <a:pt x="1481" y="1"/>
                    <a:pt x="984" y="951"/>
                    <a:pt x="984" y="951"/>
                  </a:cubicBezTo>
                  <a:cubicBezTo>
                    <a:pt x="984" y="951"/>
                    <a:pt x="912" y="643"/>
                    <a:pt x="711" y="643"/>
                  </a:cubicBezTo>
                  <a:cubicBezTo>
                    <a:pt x="685" y="643"/>
                    <a:pt x="657" y="648"/>
                    <a:pt x="626" y="660"/>
                  </a:cubicBezTo>
                  <a:cubicBezTo>
                    <a:pt x="360" y="764"/>
                    <a:pt x="0" y="1679"/>
                    <a:pt x="0" y="1679"/>
                  </a:cubicBezTo>
                  <a:lnTo>
                    <a:pt x="4029" y="1679"/>
                  </a:lnTo>
                  <a:cubicBezTo>
                    <a:pt x="4029" y="1679"/>
                    <a:pt x="3999" y="1442"/>
                    <a:pt x="3677" y="1442"/>
                  </a:cubicBezTo>
                  <a:cubicBezTo>
                    <a:pt x="3650" y="1442"/>
                    <a:pt x="3621" y="1444"/>
                    <a:pt x="3589" y="1448"/>
                  </a:cubicBezTo>
                  <a:cubicBezTo>
                    <a:pt x="3589" y="1448"/>
                    <a:pt x="3833" y="834"/>
                    <a:pt x="3404" y="787"/>
                  </a:cubicBezTo>
                  <a:cubicBezTo>
                    <a:pt x="3373" y="784"/>
                    <a:pt x="3343" y="782"/>
                    <a:pt x="3314" y="782"/>
                  </a:cubicBezTo>
                  <a:cubicBezTo>
                    <a:pt x="2938" y="782"/>
                    <a:pt x="2698" y="1042"/>
                    <a:pt x="2698" y="1042"/>
                  </a:cubicBezTo>
                  <a:cubicBezTo>
                    <a:pt x="2698" y="1042"/>
                    <a:pt x="2651" y="23"/>
                    <a:pt x="2073" y="1"/>
                  </a:cubicBezTo>
                  <a:cubicBezTo>
                    <a:pt x="2066" y="1"/>
                    <a:pt x="2059" y="1"/>
                    <a:pt x="20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2984325" y="3951900"/>
              <a:ext cx="845075" cy="93100"/>
            </a:xfrm>
            <a:custGeom>
              <a:rect b="b" l="l" r="r" t="t"/>
              <a:pathLst>
                <a:path extrusionOk="0" h="3724" w="33803">
                  <a:moveTo>
                    <a:pt x="16823" y="0"/>
                  </a:moveTo>
                  <a:cubicBezTo>
                    <a:pt x="11189" y="0"/>
                    <a:pt x="5581" y="124"/>
                    <a:pt x="0" y="373"/>
                  </a:cubicBezTo>
                  <a:lnTo>
                    <a:pt x="0" y="3723"/>
                  </a:lnTo>
                  <a:lnTo>
                    <a:pt x="33802" y="3723"/>
                  </a:lnTo>
                  <a:lnTo>
                    <a:pt x="33802" y="373"/>
                  </a:lnTo>
                  <a:cubicBezTo>
                    <a:pt x="28116" y="124"/>
                    <a:pt x="22456" y="0"/>
                    <a:pt x="168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3475125" y="3971125"/>
              <a:ext cx="21300" cy="14875"/>
            </a:xfrm>
            <a:custGeom>
              <a:rect b="b" l="l" r="r" t="t"/>
              <a:pathLst>
                <a:path extrusionOk="0" h="595" w="852">
                  <a:moveTo>
                    <a:pt x="672" y="0"/>
                  </a:moveTo>
                  <a:cubicBezTo>
                    <a:pt x="531" y="0"/>
                    <a:pt x="316" y="486"/>
                    <a:pt x="316" y="486"/>
                  </a:cubicBezTo>
                  <a:cubicBezTo>
                    <a:pt x="316" y="486"/>
                    <a:pt x="332" y="127"/>
                    <a:pt x="161" y="84"/>
                  </a:cubicBezTo>
                  <a:cubicBezTo>
                    <a:pt x="155" y="82"/>
                    <a:pt x="149" y="82"/>
                    <a:pt x="143" y="82"/>
                  </a:cubicBezTo>
                  <a:cubicBezTo>
                    <a:pt x="0" y="82"/>
                    <a:pt x="129" y="594"/>
                    <a:pt x="129" y="594"/>
                  </a:cubicBezTo>
                  <a:lnTo>
                    <a:pt x="483" y="583"/>
                  </a:lnTo>
                  <a:cubicBezTo>
                    <a:pt x="483" y="583"/>
                    <a:pt x="852" y="133"/>
                    <a:pt x="711" y="15"/>
                  </a:cubicBezTo>
                  <a:cubicBezTo>
                    <a:pt x="699" y="5"/>
                    <a:pt x="686" y="0"/>
                    <a:pt x="6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3240375" y="3960550"/>
              <a:ext cx="21325" cy="14875"/>
            </a:xfrm>
            <a:custGeom>
              <a:rect b="b" l="l" r="r" t="t"/>
              <a:pathLst>
                <a:path extrusionOk="0" h="595" w="853">
                  <a:moveTo>
                    <a:pt x="673" y="1"/>
                  </a:moveTo>
                  <a:cubicBezTo>
                    <a:pt x="531" y="1"/>
                    <a:pt x="317" y="487"/>
                    <a:pt x="317" y="487"/>
                  </a:cubicBezTo>
                  <a:cubicBezTo>
                    <a:pt x="317" y="487"/>
                    <a:pt x="333" y="127"/>
                    <a:pt x="162" y="85"/>
                  </a:cubicBezTo>
                  <a:cubicBezTo>
                    <a:pt x="155" y="83"/>
                    <a:pt x="149" y="82"/>
                    <a:pt x="144" y="82"/>
                  </a:cubicBezTo>
                  <a:cubicBezTo>
                    <a:pt x="1" y="82"/>
                    <a:pt x="129" y="595"/>
                    <a:pt x="129" y="595"/>
                  </a:cubicBezTo>
                  <a:lnTo>
                    <a:pt x="483" y="584"/>
                  </a:lnTo>
                  <a:cubicBezTo>
                    <a:pt x="483" y="584"/>
                    <a:pt x="852" y="134"/>
                    <a:pt x="711" y="15"/>
                  </a:cubicBezTo>
                  <a:cubicBezTo>
                    <a:pt x="699" y="5"/>
                    <a:pt x="686" y="1"/>
                    <a:pt x="6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3385325" y="3972375"/>
              <a:ext cx="21350" cy="14900"/>
            </a:xfrm>
            <a:custGeom>
              <a:rect b="b" l="l" r="r" t="t"/>
              <a:pathLst>
                <a:path extrusionOk="0" h="596" w="854">
                  <a:moveTo>
                    <a:pt x="673" y="1"/>
                  </a:moveTo>
                  <a:cubicBezTo>
                    <a:pt x="532" y="1"/>
                    <a:pt x="316" y="487"/>
                    <a:pt x="316" y="487"/>
                  </a:cubicBezTo>
                  <a:cubicBezTo>
                    <a:pt x="316" y="487"/>
                    <a:pt x="332" y="127"/>
                    <a:pt x="161" y="84"/>
                  </a:cubicBezTo>
                  <a:cubicBezTo>
                    <a:pt x="155" y="83"/>
                    <a:pt x="149" y="82"/>
                    <a:pt x="144" y="82"/>
                  </a:cubicBezTo>
                  <a:cubicBezTo>
                    <a:pt x="0" y="82"/>
                    <a:pt x="129" y="595"/>
                    <a:pt x="129" y="595"/>
                  </a:cubicBezTo>
                  <a:lnTo>
                    <a:pt x="484" y="585"/>
                  </a:lnTo>
                  <a:cubicBezTo>
                    <a:pt x="484" y="585"/>
                    <a:pt x="853" y="135"/>
                    <a:pt x="711" y="15"/>
                  </a:cubicBezTo>
                  <a:cubicBezTo>
                    <a:pt x="699" y="5"/>
                    <a:pt x="686" y="1"/>
                    <a:pt x="6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3530700" y="4004088"/>
              <a:ext cx="21325" cy="14900"/>
            </a:xfrm>
            <a:custGeom>
              <a:rect b="b" l="l" r="r" t="t"/>
              <a:pathLst>
                <a:path extrusionOk="0" h="596" w="853">
                  <a:moveTo>
                    <a:pt x="672" y="0"/>
                  </a:moveTo>
                  <a:cubicBezTo>
                    <a:pt x="531" y="0"/>
                    <a:pt x="316" y="486"/>
                    <a:pt x="316" y="486"/>
                  </a:cubicBezTo>
                  <a:cubicBezTo>
                    <a:pt x="316" y="486"/>
                    <a:pt x="332" y="127"/>
                    <a:pt x="161" y="84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0" y="82"/>
                    <a:pt x="129" y="595"/>
                    <a:pt x="129" y="595"/>
                  </a:cubicBezTo>
                  <a:lnTo>
                    <a:pt x="483" y="585"/>
                  </a:lnTo>
                  <a:cubicBezTo>
                    <a:pt x="483" y="585"/>
                    <a:pt x="852" y="133"/>
                    <a:pt x="711" y="15"/>
                  </a:cubicBezTo>
                  <a:cubicBezTo>
                    <a:pt x="699" y="5"/>
                    <a:pt x="686" y="0"/>
                    <a:pt x="6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3071875" y="3967975"/>
              <a:ext cx="21350" cy="14900"/>
            </a:xfrm>
            <a:custGeom>
              <a:rect b="b" l="l" r="r" t="t"/>
              <a:pathLst>
                <a:path extrusionOk="0" h="596" w="854">
                  <a:moveTo>
                    <a:pt x="673" y="0"/>
                  </a:moveTo>
                  <a:cubicBezTo>
                    <a:pt x="532" y="0"/>
                    <a:pt x="317" y="487"/>
                    <a:pt x="317" y="487"/>
                  </a:cubicBezTo>
                  <a:cubicBezTo>
                    <a:pt x="317" y="487"/>
                    <a:pt x="333" y="127"/>
                    <a:pt x="162" y="84"/>
                  </a:cubicBezTo>
                  <a:cubicBezTo>
                    <a:pt x="155" y="82"/>
                    <a:pt x="149" y="82"/>
                    <a:pt x="144" y="82"/>
                  </a:cubicBezTo>
                  <a:cubicBezTo>
                    <a:pt x="1" y="82"/>
                    <a:pt x="130" y="595"/>
                    <a:pt x="130" y="595"/>
                  </a:cubicBezTo>
                  <a:lnTo>
                    <a:pt x="485" y="584"/>
                  </a:lnTo>
                  <a:cubicBezTo>
                    <a:pt x="485" y="584"/>
                    <a:pt x="853" y="134"/>
                    <a:pt x="711" y="14"/>
                  </a:cubicBezTo>
                  <a:cubicBezTo>
                    <a:pt x="699" y="5"/>
                    <a:pt x="687" y="0"/>
                    <a:pt x="6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3131625" y="4000425"/>
              <a:ext cx="21350" cy="14900"/>
            </a:xfrm>
            <a:custGeom>
              <a:rect b="b" l="l" r="r" t="t"/>
              <a:pathLst>
                <a:path extrusionOk="0" h="596" w="854">
                  <a:moveTo>
                    <a:pt x="673" y="0"/>
                  </a:moveTo>
                  <a:cubicBezTo>
                    <a:pt x="532" y="0"/>
                    <a:pt x="317" y="486"/>
                    <a:pt x="317" y="486"/>
                  </a:cubicBezTo>
                  <a:cubicBezTo>
                    <a:pt x="317" y="486"/>
                    <a:pt x="333" y="127"/>
                    <a:pt x="162" y="84"/>
                  </a:cubicBezTo>
                  <a:cubicBezTo>
                    <a:pt x="155" y="82"/>
                    <a:pt x="149" y="82"/>
                    <a:pt x="144" y="82"/>
                  </a:cubicBezTo>
                  <a:cubicBezTo>
                    <a:pt x="1" y="82"/>
                    <a:pt x="129" y="595"/>
                    <a:pt x="129" y="595"/>
                  </a:cubicBezTo>
                  <a:lnTo>
                    <a:pt x="484" y="584"/>
                  </a:lnTo>
                  <a:cubicBezTo>
                    <a:pt x="484" y="584"/>
                    <a:pt x="853" y="133"/>
                    <a:pt x="711" y="15"/>
                  </a:cubicBezTo>
                  <a:cubicBezTo>
                    <a:pt x="699" y="5"/>
                    <a:pt x="686" y="0"/>
                    <a:pt x="6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3007400" y="4004100"/>
              <a:ext cx="21325" cy="14875"/>
            </a:xfrm>
            <a:custGeom>
              <a:rect b="b" l="l" r="r" t="t"/>
              <a:pathLst>
                <a:path extrusionOk="0" h="595" w="853">
                  <a:moveTo>
                    <a:pt x="673" y="1"/>
                  </a:moveTo>
                  <a:cubicBezTo>
                    <a:pt x="531" y="1"/>
                    <a:pt x="317" y="487"/>
                    <a:pt x="317" y="487"/>
                  </a:cubicBezTo>
                  <a:cubicBezTo>
                    <a:pt x="317" y="487"/>
                    <a:pt x="333" y="127"/>
                    <a:pt x="161" y="85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1" y="82"/>
                    <a:pt x="129" y="595"/>
                    <a:pt x="129" y="595"/>
                  </a:cubicBezTo>
                  <a:lnTo>
                    <a:pt x="483" y="584"/>
                  </a:lnTo>
                  <a:cubicBezTo>
                    <a:pt x="483" y="584"/>
                    <a:pt x="852" y="134"/>
                    <a:pt x="711" y="15"/>
                  </a:cubicBezTo>
                  <a:cubicBezTo>
                    <a:pt x="699" y="5"/>
                    <a:pt x="686" y="1"/>
                    <a:pt x="6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3279575" y="4000525"/>
              <a:ext cx="21300" cy="14875"/>
            </a:xfrm>
            <a:custGeom>
              <a:rect b="b" l="l" r="r" t="t"/>
              <a:pathLst>
                <a:path extrusionOk="0" h="595" w="852">
                  <a:moveTo>
                    <a:pt x="672" y="0"/>
                  </a:moveTo>
                  <a:cubicBezTo>
                    <a:pt x="531" y="0"/>
                    <a:pt x="316" y="486"/>
                    <a:pt x="316" y="486"/>
                  </a:cubicBezTo>
                  <a:cubicBezTo>
                    <a:pt x="316" y="486"/>
                    <a:pt x="332" y="127"/>
                    <a:pt x="161" y="84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0" y="82"/>
                    <a:pt x="129" y="594"/>
                    <a:pt x="129" y="594"/>
                  </a:cubicBezTo>
                  <a:lnTo>
                    <a:pt x="483" y="584"/>
                  </a:lnTo>
                  <a:cubicBezTo>
                    <a:pt x="483" y="584"/>
                    <a:pt x="852" y="134"/>
                    <a:pt x="711" y="15"/>
                  </a:cubicBezTo>
                  <a:cubicBezTo>
                    <a:pt x="699" y="5"/>
                    <a:pt x="686" y="0"/>
                    <a:pt x="6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3769725" y="4008400"/>
              <a:ext cx="21300" cy="14875"/>
            </a:xfrm>
            <a:custGeom>
              <a:rect b="b" l="l" r="r" t="t"/>
              <a:pathLst>
                <a:path extrusionOk="0" h="595" w="852">
                  <a:moveTo>
                    <a:pt x="672" y="1"/>
                  </a:moveTo>
                  <a:cubicBezTo>
                    <a:pt x="531" y="1"/>
                    <a:pt x="316" y="487"/>
                    <a:pt x="316" y="487"/>
                  </a:cubicBezTo>
                  <a:cubicBezTo>
                    <a:pt x="316" y="487"/>
                    <a:pt x="332" y="128"/>
                    <a:pt x="161" y="85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0" y="82"/>
                    <a:pt x="129" y="595"/>
                    <a:pt x="129" y="595"/>
                  </a:cubicBezTo>
                  <a:lnTo>
                    <a:pt x="483" y="584"/>
                  </a:lnTo>
                  <a:cubicBezTo>
                    <a:pt x="483" y="584"/>
                    <a:pt x="852" y="134"/>
                    <a:pt x="711" y="15"/>
                  </a:cubicBezTo>
                  <a:cubicBezTo>
                    <a:pt x="699" y="5"/>
                    <a:pt x="686" y="1"/>
                    <a:pt x="6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3349750" y="3938800"/>
              <a:ext cx="21300" cy="14900"/>
            </a:xfrm>
            <a:custGeom>
              <a:rect b="b" l="l" r="r" t="t"/>
              <a:pathLst>
                <a:path extrusionOk="0" h="596" w="852">
                  <a:moveTo>
                    <a:pt x="672" y="0"/>
                  </a:moveTo>
                  <a:cubicBezTo>
                    <a:pt x="531" y="0"/>
                    <a:pt x="316" y="486"/>
                    <a:pt x="316" y="486"/>
                  </a:cubicBezTo>
                  <a:cubicBezTo>
                    <a:pt x="316" y="486"/>
                    <a:pt x="332" y="127"/>
                    <a:pt x="161" y="84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0" y="82"/>
                    <a:pt x="129" y="595"/>
                    <a:pt x="129" y="595"/>
                  </a:cubicBezTo>
                  <a:lnTo>
                    <a:pt x="483" y="585"/>
                  </a:lnTo>
                  <a:cubicBezTo>
                    <a:pt x="483" y="585"/>
                    <a:pt x="852" y="133"/>
                    <a:pt x="711" y="15"/>
                  </a:cubicBezTo>
                  <a:cubicBezTo>
                    <a:pt x="699" y="5"/>
                    <a:pt x="686" y="0"/>
                    <a:pt x="6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3749812" y="3953698"/>
              <a:ext cx="21325" cy="14900"/>
            </a:xfrm>
            <a:custGeom>
              <a:rect b="b" l="l" r="r" t="t"/>
              <a:pathLst>
                <a:path extrusionOk="0" h="596" w="853">
                  <a:moveTo>
                    <a:pt x="672" y="0"/>
                  </a:moveTo>
                  <a:cubicBezTo>
                    <a:pt x="531" y="0"/>
                    <a:pt x="316" y="486"/>
                    <a:pt x="316" y="486"/>
                  </a:cubicBezTo>
                  <a:cubicBezTo>
                    <a:pt x="316" y="486"/>
                    <a:pt x="332" y="127"/>
                    <a:pt x="161" y="84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0" y="82"/>
                    <a:pt x="129" y="595"/>
                    <a:pt x="129" y="595"/>
                  </a:cubicBezTo>
                  <a:lnTo>
                    <a:pt x="484" y="585"/>
                  </a:lnTo>
                  <a:cubicBezTo>
                    <a:pt x="484" y="585"/>
                    <a:pt x="853" y="133"/>
                    <a:pt x="711" y="15"/>
                  </a:cubicBezTo>
                  <a:cubicBezTo>
                    <a:pt x="699" y="5"/>
                    <a:pt x="686" y="0"/>
                    <a:pt x="6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3178000" y="3942225"/>
              <a:ext cx="21325" cy="14875"/>
            </a:xfrm>
            <a:custGeom>
              <a:rect b="b" l="l" r="r" t="t"/>
              <a:pathLst>
                <a:path extrusionOk="0" h="595" w="853">
                  <a:moveTo>
                    <a:pt x="181" y="0"/>
                  </a:moveTo>
                  <a:cubicBezTo>
                    <a:pt x="167" y="0"/>
                    <a:pt x="154" y="5"/>
                    <a:pt x="143" y="15"/>
                  </a:cubicBezTo>
                  <a:cubicBezTo>
                    <a:pt x="0" y="133"/>
                    <a:pt x="369" y="584"/>
                    <a:pt x="369" y="584"/>
                  </a:cubicBezTo>
                  <a:lnTo>
                    <a:pt x="723" y="594"/>
                  </a:lnTo>
                  <a:cubicBezTo>
                    <a:pt x="723" y="594"/>
                    <a:pt x="852" y="81"/>
                    <a:pt x="709" y="81"/>
                  </a:cubicBezTo>
                  <a:cubicBezTo>
                    <a:pt x="703" y="81"/>
                    <a:pt x="697" y="81"/>
                    <a:pt x="691" y="83"/>
                  </a:cubicBezTo>
                  <a:cubicBezTo>
                    <a:pt x="520" y="127"/>
                    <a:pt x="536" y="486"/>
                    <a:pt x="536" y="486"/>
                  </a:cubicBezTo>
                  <a:cubicBezTo>
                    <a:pt x="536" y="486"/>
                    <a:pt x="322" y="0"/>
                    <a:pt x="1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3047175" y="3946250"/>
              <a:ext cx="21325" cy="14875"/>
            </a:xfrm>
            <a:custGeom>
              <a:rect b="b" l="l" r="r" t="t"/>
              <a:pathLst>
                <a:path extrusionOk="0" h="595" w="853">
                  <a:moveTo>
                    <a:pt x="181" y="1"/>
                  </a:moveTo>
                  <a:cubicBezTo>
                    <a:pt x="167" y="1"/>
                    <a:pt x="154" y="5"/>
                    <a:pt x="142" y="15"/>
                  </a:cubicBezTo>
                  <a:cubicBezTo>
                    <a:pt x="0" y="134"/>
                    <a:pt x="369" y="584"/>
                    <a:pt x="369" y="584"/>
                  </a:cubicBezTo>
                  <a:lnTo>
                    <a:pt x="724" y="595"/>
                  </a:lnTo>
                  <a:cubicBezTo>
                    <a:pt x="724" y="595"/>
                    <a:pt x="853" y="82"/>
                    <a:pt x="710" y="82"/>
                  </a:cubicBezTo>
                  <a:cubicBezTo>
                    <a:pt x="704" y="82"/>
                    <a:pt x="698" y="83"/>
                    <a:pt x="692" y="85"/>
                  </a:cubicBezTo>
                  <a:cubicBezTo>
                    <a:pt x="521" y="127"/>
                    <a:pt x="537" y="487"/>
                    <a:pt x="537" y="487"/>
                  </a:cubicBezTo>
                  <a:cubicBezTo>
                    <a:pt x="537" y="487"/>
                    <a:pt x="322" y="1"/>
                    <a:pt x="1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5"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21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grpSp>
        <p:nvGrpSpPr>
          <p:cNvPr id="681" name="Google Shape;681;p21"/>
          <p:cNvGrpSpPr/>
          <p:nvPr/>
        </p:nvGrpSpPr>
        <p:grpSpPr>
          <a:xfrm>
            <a:off x="7977591" y="4055275"/>
            <a:ext cx="1090123" cy="1088432"/>
            <a:chOff x="4867200" y="2139050"/>
            <a:chExt cx="145075" cy="144850"/>
          </a:xfrm>
        </p:grpSpPr>
        <p:sp>
          <p:nvSpPr>
            <p:cNvPr id="682" name="Google Shape;682;p21"/>
            <p:cNvSpPr/>
            <p:nvPr/>
          </p:nvSpPr>
          <p:spPr>
            <a:xfrm>
              <a:off x="4895300" y="2163125"/>
              <a:ext cx="28225" cy="32575"/>
            </a:xfrm>
            <a:custGeom>
              <a:rect b="b" l="l" r="r" t="t"/>
              <a:pathLst>
                <a:path extrusionOk="0" h="1303" w="1129">
                  <a:moveTo>
                    <a:pt x="129" y="1"/>
                  </a:moveTo>
                  <a:cubicBezTo>
                    <a:pt x="113" y="1"/>
                    <a:pt x="97" y="8"/>
                    <a:pt x="85" y="24"/>
                  </a:cubicBezTo>
                  <a:cubicBezTo>
                    <a:pt x="4" y="124"/>
                    <a:pt x="0" y="256"/>
                    <a:pt x="56" y="369"/>
                  </a:cubicBezTo>
                  <a:cubicBezTo>
                    <a:pt x="136" y="534"/>
                    <a:pt x="295" y="594"/>
                    <a:pt x="445" y="680"/>
                  </a:cubicBezTo>
                  <a:cubicBezTo>
                    <a:pt x="481" y="701"/>
                    <a:pt x="536" y="728"/>
                    <a:pt x="552" y="770"/>
                  </a:cubicBezTo>
                  <a:cubicBezTo>
                    <a:pt x="580" y="840"/>
                    <a:pt x="551" y="931"/>
                    <a:pt x="572" y="1006"/>
                  </a:cubicBezTo>
                  <a:cubicBezTo>
                    <a:pt x="615" y="1158"/>
                    <a:pt x="758" y="1293"/>
                    <a:pt x="921" y="1302"/>
                  </a:cubicBezTo>
                  <a:cubicBezTo>
                    <a:pt x="925" y="1302"/>
                    <a:pt x="928" y="1302"/>
                    <a:pt x="932" y="1302"/>
                  </a:cubicBezTo>
                  <a:cubicBezTo>
                    <a:pt x="1013" y="1302"/>
                    <a:pt x="1089" y="1257"/>
                    <a:pt x="1109" y="1174"/>
                  </a:cubicBezTo>
                  <a:cubicBezTo>
                    <a:pt x="1128" y="1097"/>
                    <a:pt x="1093" y="996"/>
                    <a:pt x="1010" y="969"/>
                  </a:cubicBezTo>
                  <a:cubicBezTo>
                    <a:pt x="970" y="958"/>
                    <a:pt x="929" y="952"/>
                    <a:pt x="911" y="911"/>
                  </a:cubicBezTo>
                  <a:cubicBezTo>
                    <a:pt x="887" y="850"/>
                    <a:pt x="913" y="761"/>
                    <a:pt x="895" y="695"/>
                  </a:cubicBezTo>
                  <a:cubicBezTo>
                    <a:pt x="857" y="539"/>
                    <a:pt x="734" y="430"/>
                    <a:pt x="596" y="361"/>
                  </a:cubicBezTo>
                  <a:cubicBezTo>
                    <a:pt x="530" y="328"/>
                    <a:pt x="451" y="310"/>
                    <a:pt x="391" y="268"/>
                  </a:cubicBezTo>
                  <a:cubicBezTo>
                    <a:pt x="352" y="240"/>
                    <a:pt x="336" y="203"/>
                    <a:pt x="310" y="161"/>
                  </a:cubicBezTo>
                  <a:cubicBezTo>
                    <a:pt x="290" y="124"/>
                    <a:pt x="199" y="1"/>
                    <a:pt x="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1"/>
            <p:cNvSpPr/>
            <p:nvPr/>
          </p:nvSpPr>
          <p:spPr>
            <a:xfrm>
              <a:off x="4915175" y="2155250"/>
              <a:ext cx="20150" cy="26625"/>
            </a:xfrm>
            <a:custGeom>
              <a:rect b="b" l="l" r="r" t="t"/>
              <a:pathLst>
                <a:path extrusionOk="0" h="1065" w="806">
                  <a:moveTo>
                    <a:pt x="138" y="1"/>
                  </a:moveTo>
                  <a:cubicBezTo>
                    <a:pt x="128" y="1"/>
                    <a:pt x="117" y="2"/>
                    <a:pt x="105" y="7"/>
                  </a:cubicBezTo>
                  <a:cubicBezTo>
                    <a:pt x="11" y="40"/>
                    <a:pt x="1" y="154"/>
                    <a:pt x="25" y="232"/>
                  </a:cubicBezTo>
                  <a:cubicBezTo>
                    <a:pt x="61" y="342"/>
                    <a:pt x="153" y="412"/>
                    <a:pt x="249" y="476"/>
                  </a:cubicBezTo>
                  <a:cubicBezTo>
                    <a:pt x="325" y="526"/>
                    <a:pt x="405" y="568"/>
                    <a:pt x="408" y="662"/>
                  </a:cubicBezTo>
                  <a:cubicBezTo>
                    <a:pt x="410" y="772"/>
                    <a:pt x="391" y="872"/>
                    <a:pt x="447" y="977"/>
                  </a:cubicBezTo>
                  <a:cubicBezTo>
                    <a:pt x="480" y="1039"/>
                    <a:pt x="538" y="1064"/>
                    <a:pt x="595" y="1064"/>
                  </a:cubicBezTo>
                  <a:cubicBezTo>
                    <a:pt x="701" y="1064"/>
                    <a:pt x="806" y="976"/>
                    <a:pt x="746" y="861"/>
                  </a:cubicBezTo>
                  <a:cubicBezTo>
                    <a:pt x="703" y="777"/>
                    <a:pt x="746" y="674"/>
                    <a:pt x="731" y="584"/>
                  </a:cubicBezTo>
                  <a:cubicBezTo>
                    <a:pt x="713" y="473"/>
                    <a:pt x="639" y="384"/>
                    <a:pt x="547" y="312"/>
                  </a:cubicBezTo>
                  <a:cubicBezTo>
                    <a:pt x="464" y="248"/>
                    <a:pt x="364" y="208"/>
                    <a:pt x="292" y="131"/>
                  </a:cubicBezTo>
                  <a:cubicBezTo>
                    <a:pt x="252" y="87"/>
                    <a:pt x="209" y="1"/>
                    <a:pt x="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1"/>
            <p:cNvSpPr/>
            <p:nvPr/>
          </p:nvSpPr>
          <p:spPr>
            <a:xfrm>
              <a:off x="4940625" y="2159350"/>
              <a:ext cx="24375" cy="8650"/>
            </a:xfrm>
            <a:custGeom>
              <a:rect b="b" l="l" r="r" t="t"/>
              <a:pathLst>
                <a:path extrusionOk="0" h="346" w="975">
                  <a:moveTo>
                    <a:pt x="719" y="0"/>
                  </a:moveTo>
                  <a:cubicBezTo>
                    <a:pt x="685" y="0"/>
                    <a:pt x="654" y="6"/>
                    <a:pt x="622" y="19"/>
                  </a:cubicBezTo>
                  <a:cubicBezTo>
                    <a:pt x="604" y="27"/>
                    <a:pt x="587" y="38"/>
                    <a:pt x="568" y="49"/>
                  </a:cubicBezTo>
                  <a:cubicBezTo>
                    <a:pt x="562" y="54"/>
                    <a:pt x="556" y="59"/>
                    <a:pt x="548" y="64"/>
                  </a:cubicBezTo>
                  <a:lnTo>
                    <a:pt x="548" y="64"/>
                  </a:lnTo>
                  <a:cubicBezTo>
                    <a:pt x="468" y="30"/>
                    <a:pt x="385" y="3"/>
                    <a:pt x="305" y="3"/>
                  </a:cubicBezTo>
                  <a:cubicBezTo>
                    <a:pt x="221" y="3"/>
                    <a:pt x="141" y="33"/>
                    <a:pt x="76" y="114"/>
                  </a:cubicBezTo>
                  <a:cubicBezTo>
                    <a:pt x="1" y="205"/>
                    <a:pt x="86" y="342"/>
                    <a:pt x="184" y="342"/>
                  </a:cubicBezTo>
                  <a:cubicBezTo>
                    <a:pt x="209" y="342"/>
                    <a:pt x="235" y="333"/>
                    <a:pt x="259" y="312"/>
                  </a:cubicBezTo>
                  <a:cubicBezTo>
                    <a:pt x="285" y="290"/>
                    <a:pt x="303" y="281"/>
                    <a:pt x="321" y="281"/>
                  </a:cubicBezTo>
                  <a:cubicBezTo>
                    <a:pt x="343" y="281"/>
                    <a:pt x="364" y="292"/>
                    <a:pt x="401" y="306"/>
                  </a:cubicBezTo>
                  <a:cubicBezTo>
                    <a:pt x="449" y="324"/>
                    <a:pt x="503" y="345"/>
                    <a:pt x="556" y="345"/>
                  </a:cubicBezTo>
                  <a:cubicBezTo>
                    <a:pt x="564" y="345"/>
                    <a:pt x="572" y="345"/>
                    <a:pt x="579" y="344"/>
                  </a:cubicBezTo>
                  <a:cubicBezTo>
                    <a:pt x="647" y="335"/>
                    <a:pt x="679" y="282"/>
                    <a:pt x="735" y="260"/>
                  </a:cubicBezTo>
                  <a:cubicBezTo>
                    <a:pt x="750" y="254"/>
                    <a:pt x="767" y="252"/>
                    <a:pt x="784" y="252"/>
                  </a:cubicBezTo>
                  <a:cubicBezTo>
                    <a:pt x="808" y="252"/>
                    <a:pt x="832" y="255"/>
                    <a:pt x="856" y="255"/>
                  </a:cubicBezTo>
                  <a:cubicBezTo>
                    <a:pt x="863" y="255"/>
                    <a:pt x="870" y="255"/>
                    <a:pt x="878" y="254"/>
                  </a:cubicBezTo>
                  <a:cubicBezTo>
                    <a:pt x="948" y="247"/>
                    <a:pt x="975" y="172"/>
                    <a:pt x="942" y="115"/>
                  </a:cubicBezTo>
                  <a:cubicBezTo>
                    <a:pt x="900" y="46"/>
                    <a:pt x="825" y="9"/>
                    <a:pt x="747" y="2"/>
                  </a:cubicBezTo>
                  <a:cubicBezTo>
                    <a:pt x="737" y="1"/>
                    <a:pt x="728" y="0"/>
                    <a:pt x="7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1"/>
            <p:cNvSpPr/>
            <p:nvPr/>
          </p:nvSpPr>
          <p:spPr>
            <a:xfrm>
              <a:off x="4925975" y="2151775"/>
              <a:ext cx="19875" cy="13500"/>
            </a:xfrm>
            <a:custGeom>
              <a:rect b="b" l="l" r="r" t="t"/>
              <a:pathLst>
                <a:path extrusionOk="0" h="540" w="795">
                  <a:moveTo>
                    <a:pt x="709" y="265"/>
                  </a:moveTo>
                  <a:cubicBezTo>
                    <a:pt x="709" y="265"/>
                    <a:pt x="710" y="266"/>
                    <a:pt x="710" y="266"/>
                  </a:cubicBezTo>
                  <a:cubicBezTo>
                    <a:pt x="710" y="266"/>
                    <a:pt x="709" y="265"/>
                    <a:pt x="709" y="265"/>
                  </a:cubicBezTo>
                  <a:close/>
                  <a:moveTo>
                    <a:pt x="134" y="1"/>
                  </a:moveTo>
                  <a:cubicBezTo>
                    <a:pt x="104" y="1"/>
                    <a:pt x="65" y="30"/>
                    <a:pt x="55" y="64"/>
                  </a:cubicBezTo>
                  <a:cubicBezTo>
                    <a:pt x="0" y="232"/>
                    <a:pt x="100" y="410"/>
                    <a:pt x="257" y="410"/>
                  </a:cubicBezTo>
                  <a:cubicBezTo>
                    <a:pt x="276" y="410"/>
                    <a:pt x="297" y="407"/>
                    <a:pt x="318" y="401"/>
                  </a:cubicBezTo>
                  <a:cubicBezTo>
                    <a:pt x="348" y="393"/>
                    <a:pt x="372" y="386"/>
                    <a:pt x="391" y="386"/>
                  </a:cubicBezTo>
                  <a:cubicBezTo>
                    <a:pt x="413" y="386"/>
                    <a:pt x="429" y="395"/>
                    <a:pt x="443" y="422"/>
                  </a:cubicBezTo>
                  <a:cubicBezTo>
                    <a:pt x="472" y="477"/>
                    <a:pt x="522" y="540"/>
                    <a:pt x="590" y="540"/>
                  </a:cubicBezTo>
                  <a:cubicBezTo>
                    <a:pt x="622" y="540"/>
                    <a:pt x="657" y="526"/>
                    <a:pt x="695" y="493"/>
                  </a:cubicBezTo>
                  <a:cubicBezTo>
                    <a:pt x="752" y="444"/>
                    <a:pt x="794" y="363"/>
                    <a:pt x="759" y="307"/>
                  </a:cubicBezTo>
                  <a:cubicBezTo>
                    <a:pt x="746" y="286"/>
                    <a:pt x="732" y="267"/>
                    <a:pt x="709" y="258"/>
                  </a:cubicBezTo>
                  <a:cubicBezTo>
                    <a:pt x="708" y="258"/>
                    <a:pt x="707" y="257"/>
                    <a:pt x="707" y="257"/>
                  </a:cubicBezTo>
                  <a:lnTo>
                    <a:pt x="707" y="257"/>
                  </a:lnTo>
                  <a:cubicBezTo>
                    <a:pt x="696" y="226"/>
                    <a:pt x="673" y="197"/>
                    <a:pt x="652" y="177"/>
                  </a:cubicBezTo>
                  <a:cubicBezTo>
                    <a:pt x="610" y="132"/>
                    <a:pt x="548" y="109"/>
                    <a:pt x="480" y="109"/>
                  </a:cubicBezTo>
                  <a:cubicBezTo>
                    <a:pt x="476" y="109"/>
                    <a:pt x="471" y="109"/>
                    <a:pt x="467" y="109"/>
                  </a:cubicBezTo>
                  <a:cubicBezTo>
                    <a:pt x="426" y="112"/>
                    <a:pt x="387" y="120"/>
                    <a:pt x="345" y="139"/>
                  </a:cubicBezTo>
                  <a:cubicBezTo>
                    <a:pt x="323" y="148"/>
                    <a:pt x="316" y="155"/>
                    <a:pt x="305" y="155"/>
                  </a:cubicBezTo>
                  <a:cubicBezTo>
                    <a:pt x="301" y="155"/>
                    <a:pt x="296" y="153"/>
                    <a:pt x="288" y="151"/>
                  </a:cubicBezTo>
                  <a:cubicBezTo>
                    <a:pt x="230" y="134"/>
                    <a:pt x="200" y="56"/>
                    <a:pt x="162" y="13"/>
                  </a:cubicBezTo>
                  <a:cubicBezTo>
                    <a:pt x="155" y="4"/>
                    <a:pt x="145" y="1"/>
                    <a:pt x="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1"/>
            <p:cNvSpPr/>
            <p:nvPr/>
          </p:nvSpPr>
          <p:spPr>
            <a:xfrm>
              <a:off x="4931500" y="2175825"/>
              <a:ext cx="36150" cy="15775"/>
            </a:xfrm>
            <a:custGeom>
              <a:rect b="b" l="l" r="r" t="t"/>
              <a:pathLst>
                <a:path extrusionOk="0" h="631" w="1446">
                  <a:moveTo>
                    <a:pt x="907" y="1"/>
                  </a:moveTo>
                  <a:cubicBezTo>
                    <a:pt x="885" y="1"/>
                    <a:pt x="864" y="3"/>
                    <a:pt x="843" y="7"/>
                  </a:cubicBezTo>
                  <a:cubicBezTo>
                    <a:pt x="728" y="29"/>
                    <a:pt x="642" y="139"/>
                    <a:pt x="522" y="142"/>
                  </a:cubicBezTo>
                  <a:cubicBezTo>
                    <a:pt x="518" y="142"/>
                    <a:pt x="515" y="142"/>
                    <a:pt x="511" y="142"/>
                  </a:cubicBezTo>
                  <a:cubicBezTo>
                    <a:pt x="466" y="142"/>
                    <a:pt x="424" y="129"/>
                    <a:pt x="383" y="107"/>
                  </a:cubicBezTo>
                  <a:cubicBezTo>
                    <a:pt x="314" y="69"/>
                    <a:pt x="268" y="40"/>
                    <a:pt x="190" y="40"/>
                  </a:cubicBezTo>
                  <a:cubicBezTo>
                    <a:pt x="186" y="40"/>
                    <a:pt x="182" y="40"/>
                    <a:pt x="177" y="40"/>
                  </a:cubicBezTo>
                  <a:cubicBezTo>
                    <a:pt x="125" y="43"/>
                    <a:pt x="71" y="104"/>
                    <a:pt x="50" y="162"/>
                  </a:cubicBezTo>
                  <a:cubicBezTo>
                    <a:pt x="48" y="167"/>
                    <a:pt x="46" y="174"/>
                    <a:pt x="44" y="179"/>
                  </a:cubicBezTo>
                  <a:cubicBezTo>
                    <a:pt x="0" y="308"/>
                    <a:pt x="87" y="426"/>
                    <a:pt x="189" y="426"/>
                  </a:cubicBezTo>
                  <a:cubicBezTo>
                    <a:pt x="191" y="426"/>
                    <a:pt x="194" y="426"/>
                    <a:pt x="197" y="426"/>
                  </a:cubicBezTo>
                  <a:lnTo>
                    <a:pt x="197" y="426"/>
                  </a:lnTo>
                  <a:cubicBezTo>
                    <a:pt x="195" y="427"/>
                    <a:pt x="193" y="429"/>
                    <a:pt x="192" y="432"/>
                  </a:cubicBezTo>
                  <a:cubicBezTo>
                    <a:pt x="188" y="441"/>
                    <a:pt x="296" y="488"/>
                    <a:pt x="306" y="492"/>
                  </a:cubicBezTo>
                  <a:cubicBezTo>
                    <a:pt x="344" y="505"/>
                    <a:pt x="385" y="514"/>
                    <a:pt x="426" y="516"/>
                  </a:cubicBezTo>
                  <a:cubicBezTo>
                    <a:pt x="440" y="517"/>
                    <a:pt x="454" y="518"/>
                    <a:pt x="468" y="518"/>
                  </a:cubicBezTo>
                  <a:cubicBezTo>
                    <a:pt x="566" y="518"/>
                    <a:pt x="666" y="489"/>
                    <a:pt x="754" y="432"/>
                  </a:cubicBezTo>
                  <a:cubicBezTo>
                    <a:pt x="800" y="401"/>
                    <a:pt x="840" y="344"/>
                    <a:pt x="887" y="320"/>
                  </a:cubicBezTo>
                  <a:cubicBezTo>
                    <a:pt x="902" y="312"/>
                    <a:pt x="918" y="309"/>
                    <a:pt x="935" y="309"/>
                  </a:cubicBezTo>
                  <a:cubicBezTo>
                    <a:pt x="968" y="309"/>
                    <a:pt x="1003" y="322"/>
                    <a:pt x="1030" y="333"/>
                  </a:cubicBezTo>
                  <a:cubicBezTo>
                    <a:pt x="1125" y="375"/>
                    <a:pt x="1198" y="455"/>
                    <a:pt x="1241" y="566"/>
                  </a:cubicBezTo>
                  <a:cubicBezTo>
                    <a:pt x="1259" y="611"/>
                    <a:pt x="1291" y="630"/>
                    <a:pt x="1323" y="630"/>
                  </a:cubicBezTo>
                  <a:cubicBezTo>
                    <a:pt x="1384" y="630"/>
                    <a:pt x="1446" y="561"/>
                    <a:pt x="1418" y="471"/>
                  </a:cubicBezTo>
                  <a:cubicBezTo>
                    <a:pt x="1344" y="227"/>
                    <a:pt x="1134" y="1"/>
                    <a:pt x="9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1"/>
            <p:cNvSpPr/>
            <p:nvPr/>
          </p:nvSpPr>
          <p:spPr>
            <a:xfrm>
              <a:off x="4921000" y="2189600"/>
              <a:ext cx="37950" cy="15925"/>
            </a:xfrm>
            <a:custGeom>
              <a:rect b="b" l="l" r="r" t="t"/>
              <a:pathLst>
                <a:path extrusionOk="0" h="637" w="1518">
                  <a:moveTo>
                    <a:pt x="182" y="0"/>
                  </a:moveTo>
                  <a:cubicBezTo>
                    <a:pt x="108" y="0"/>
                    <a:pt x="40" y="49"/>
                    <a:pt x="21" y="136"/>
                  </a:cubicBezTo>
                  <a:cubicBezTo>
                    <a:pt x="1" y="227"/>
                    <a:pt x="52" y="344"/>
                    <a:pt x="139" y="362"/>
                  </a:cubicBezTo>
                  <a:cubicBezTo>
                    <a:pt x="251" y="384"/>
                    <a:pt x="306" y="462"/>
                    <a:pt x="394" y="536"/>
                  </a:cubicBezTo>
                  <a:cubicBezTo>
                    <a:pt x="478" y="606"/>
                    <a:pt x="572" y="637"/>
                    <a:pt x="670" y="637"/>
                  </a:cubicBezTo>
                  <a:cubicBezTo>
                    <a:pt x="702" y="637"/>
                    <a:pt x="734" y="634"/>
                    <a:pt x="766" y="628"/>
                  </a:cubicBezTo>
                  <a:cubicBezTo>
                    <a:pt x="914" y="602"/>
                    <a:pt x="1043" y="501"/>
                    <a:pt x="1193" y="501"/>
                  </a:cubicBezTo>
                  <a:cubicBezTo>
                    <a:pt x="1208" y="501"/>
                    <a:pt x="1223" y="502"/>
                    <a:pt x="1239" y="504"/>
                  </a:cubicBezTo>
                  <a:cubicBezTo>
                    <a:pt x="1282" y="510"/>
                    <a:pt x="1325" y="524"/>
                    <a:pt x="1367" y="526"/>
                  </a:cubicBezTo>
                  <a:cubicBezTo>
                    <a:pt x="1401" y="525"/>
                    <a:pt x="1436" y="519"/>
                    <a:pt x="1460" y="502"/>
                  </a:cubicBezTo>
                  <a:cubicBezTo>
                    <a:pt x="1470" y="494"/>
                    <a:pt x="1479" y="488"/>
                    <a:pt x="1485" y="478"/>
                  </a:cubicBezTo>
                  <a:cubicBezTo>
                    <a:pt x="1517" y="434"/>
                    <a:pt x="1502" y="366"/>
                    <a:pt x="1460" y="331"/>
                  </a:cubicBezTo>
                  <a:cubicBezTo>
                    <a:pt x="1424" y="296"/>
                    <a:pt x="1374" y="284"/>
                    <a:pt x="1325" y="284"/>
                  </a:cubicBezTo>
                  <a:cubicBezTo>
                    <a:pt x="1319" y="284"/>
                    <a:pt x="1313" y="284"/>
                    <a:pt x="1307" y="285"/>
                  </a:cubicBezTo>
                  <a:cubicBezTo>
                    <a:pt x="1277" y="287"/>
                    <a:pt x="1247" y="292"/>
                    <a:pt x="1217" y="292"/>
                  </a:cubicBezTo>
                  <a:cubicBezTo>
                    <a:pt x="1197" y="292"/>
                    <a:pt x="1178" y="289"/>
                    <a:pt x="1159" y="282"/>
                  </a:cubicBezTo>
                  <a:cubicBezTo>
                    <a:pt x="1121" y="267"/>
                    <a:pt x="1091" y="235"/>
                    <a:pt x="1058" y="214"/>
                  </a:cubicBezTo>
                  <a:cubicBezTo>
                    <a:pt x="1015" y="186"/>
                    <a:pt x="964" y="175"/>
                    <a:pt x="912" y="175"/>
                  </a:cubicBezTo>
                  <a:cubicBezTo>
                    <a:pt x="889" y="175"/>
                    <a:pt x="866" y="177"/>
                    <a:pt x="843" y="181"/>
                  </a:cubicBezTo>
                  <a:cubicBezTo>
                    <a:pt x="770" y="193"/>
                    <a:pt x="700" y="220"/>
                    <a:pt x="630" y="242"/>
                  </a:cubicBezTo>
                  <a:cubicBezTo>
                    <a:pt x="620" y="245"/>
                    <a:pt x="609" y="248"/>
                    <a:pt x="600" y="248"/>
                  </a:cubicBezTo>
                  <a:cubicBezTo>
                    <a:pt x="596" y="248"/>
                    <a:pt x="592" y="247"/>
                    <a:pt x="588" y="246"/>
                  </a:cubicBezTo>
                  <a:cubicBezTo>
                    <a:pt x="553" y="234"/>
                    <a:pt x="538" y="184"/>
                    <a:pt x="511" y="162"/>
                  </a:cubicBezTo>
                  <a:cubicBezTo>
                    <a:pt x="487" y="143"/>
                    <a:pt x="460" y="131"/>
                    <a:pt x="436" y="115"/>
                  </a:cubicBezTo>
                  <a:cubicBezTo>
                    <a:pt x="368" y="66"/>
                    <a:pt x="303" y="22"/>
                    <a:pt x="219" y="4"/>
                  </a:cubicBezTo>
                  <a:cubicBezTo>
                    <a:pt x="207" y="2"/>
                    <a:pt x="194" y="0"/>
                    <a:pt x="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1"/>
            <p:cNvSpPr/>
            <p:nvPr/>
          </p:nvSpPr>
          <p:spPr>
            <a:xfrm>
              <a:off x="4875700" y="2189975"/>
              <a:ext cx="39850" cy="19625"/>
            </a:xfrm>
            <a:custGeom>
              <a:rect b="b" l="l" r="r" t="t"/>
              <a:pathLst>
                <a:path extrusionOk="0" h="785" w="1594">
                  <a:moveTo>
                    <a:pt x="369" y="0"/>
                  </a:moveTo>
                  <a:cubicBezTo>
                    <a:pt x="241" y="0"/>
                    <a:pt x="108" y="60"/>
                    <a:pt x="41" y="171"/>
                  </a:cubicBezTo>
                  <a:cubicBezTo>
                    <a:pt x="0" y="238"/>
                    <a:pt x="26" y="318"/>
                    <a:pt x="107" y="333"/>
                  </a:cubicBezTo>
                  <a:cubicBezTo>
                    <a:pt x="193" y="348"/>
                    <a:pt x="296" y="326"/>
                    <a:pt x="361" y="394"/>
                  </a:cubicBezTo>
                  <a:cubicBezTo>
                    <a:pt x="453" y="493"/>
                    <a:pt x="512" y="588"/>
                    <a:pt x="646" y="643"/>
                  </a:cubicBezTo>
                  <a:cubicBezTo>
                    <a:pt x="711" y="669"/>
                    <a:pt x="775" y="680"/>
                    <a:pt x="839" y="680"/>
                  </a:cubicBezTo>
                  <a:cubicBezTo>
                    <a:pt x="902" y="680"/>
                    <a:pt x="965" y="670"/>
                    <a:pt x="1029" y="656"/>
                  </a:cubicBezTo>
                  <a:cubicBezTo>
                    <a:pt x="1056" y="650"/>
                    <a:pt x="1079" y="644"/>
                    <a:pt x="1102" y="644"/>
                  </a:cubicBezTo>
                  <a:cubicBezTo>
                    <a:pt x="1116" y="644"/>
                    <a:pt x="1130" y="646"/>
                    <a:pt x="1144" y="652"/>
                  </a:cubicBezTo>
                  <a:cubicBezTo>
                    <a:pt x="1187" y="670"/>
                    <a:pt x="1212" y="711"/>
                    <a:pt x="1248" y="740"/>
                  </a:cubicBezTo>
                  <a:cubicBezTo>
                    <a:pt x="1286" y="771"/>
                    <a:pt x="1326" y="784"/>
                    <a:pt x="1365" y="784"/>
                  </a:cubicBezTo>
                  <a:cubicBezTo>
                    <a:pt x="1489" y="784"/>
                    <a:pt x="1594" y="641"/>
                    <a:pt x="1549" y="506"/>
                  </a:cubicBezTo>
                  <a:cubicBezTo>
                    <a:pt x="1499" y="358"/>
                    <a:pt x="1318" y="257"/>
                    <a:pt x="1169" y="239"/>
                  </a:cubicBezTo>
                  <a:cubicBezTo>
                    <a:pt x="1152" y="237"/>
                    <a:pt x="1134" y="236"/>
                    <a:pt x="1117" y="236"/>
                  </a:cubicBezTo>
                  <a:cubicBezTo>
                    <a:pt x="1057" y="236"/>
                    <a:pt x="999" y="246"/>
                    <a:pt x="940" y="259"/>
                  </a:cubicBezTo>
                  <a:cubicBezTo>
                    <a:pt x="909" y="266"/>
                    <a:pt x="878" y="274"/>
                    <a:pt x="848" y="274"/>
                  </a:cubicBezTo>
                  <a:cubicBezTo>
                    <a:pt x="823" y="274"/>
                    <a:pt x="798" y="269"/>
                    <a:pt x="773" y="254"/>
                  </a:cubicBezTo>
                  <a:cubicBezTo>
                    <a:pt x="731" y="227"/>
                    <a:pt x="699" y="178"/>
                    <a:pt x="662" y="141"/>
                  </a:cubicBezTo>
                  <a:cubicBezTo>
                    <a:pt x="601" y="78"/>
                    <a:pt x="530" y="24"/>
                    <a:pt x="441" y="7"/>
                  </a:cubicBezTo>
                  <a:cubicBezTo>
                    <a:pt x="418" y="2"/>
                    <a:pt x="394" y="0"/>
                    <a:pt x="3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1"/>
            <p:cNvSpPr/>
            <p:nvPr/>
          </p:nvSpPr>
          <p:spPr>
            <a:xfrm>
              <a:off x="4909975" y="2204325"/>
              <a:ext cx="43650" cy="21475"/>
            </a:xfrm>
            <a:custGeom>
              <a:rect b="b" l="l" r="r" t="t"/>
              <a:pathLst>
                <a:path extrusionOk="0" h="859" w="1746">
                  <a:moveTo>
                    <a:pt x="248" y="1"/>
                  </a:moveTo>
                  <a:cubicBezTo>
                    <a:pt x="194" y="1"/>
                    <a:pt x="140" y="13"/>
                    <a:pt x="88" y="42"/>
                  </a:cubicBezTo>
                  <a:cubicBezTo>
                    <a:pt x="14" y="87"/>
                    <a:pt x="0" y="202"/>
                    <a:pt x="91" y="240"/>
                  </a:cubicBezTo>
                  <a:cubicBezTo>
                    <a:pt x="205" y="288"/>
                    <a:pt x="291" y="396"/>
                    <a:pt x="385" y="474"/>
                  </a:cubicBezTo>
                  <a:cubicBezTo>
                    <a:pt x="490" y="561"/>
                    <a:pt x="612" y="636"/>
                    <a:pt x="751" y="645"/>
                  </a:cubicBezTo>
                  <a:cubicBezTo>
                    <a:pt x="757" y="646"/>
                    <a:pt x="764" y="646"/>
                    <a:pt x="770" y="646"/>
                  </a:cubicBezTo>
                  <a:cubicBezTo>
                    <a:pt x="877" y="646"/>
                    <a:pt x="976" y="591"/>
                    <a:pt x="1079" y="591"/>
                  </a:cubicBezTo>
                  <a:cubicBezTo>
                    <a:pt x="1083" y="591"/>
                    <a:pt x="1088" y="591"/>
                    <a:pt x="1092" y="592"/>
                  </a:cubicBezTo>
                  <a:cubicBezTo>
                    <a:pt x="1202" y="597"/>
                    <a:pt x="1290" y="706"/>
                    <a:pt x="1356" y="782"/>
                  </a:cubicBezTo>
                  <a:cubicBezTo>
                    <a:pt x="1400" y="830"/>
                    <a:pt x="1460" y="858"/>
                    <a:pt x="1520" y="858"/>
                  </a:cubicBezTo>
                  <a:cubicBezTo>
                    <a:pt x="1560" y="858"/>
                    <a:pt x="1601" y="846"/>
                    <a:pt x="1637" y="817"/>
                  </a:cubicBezTo>
                  <a:cubicBezTo>
                    <a:pt x="1717" y="754"/>
                    <a:pt x="1745" y="616"/>
                    <a:pt x="1671" y="536"/>
                  </a:cubicBezTo>
                  <a:cubicBezTo>
                    <a:pt x="1562" y="413"/>
                    <a:pt x="1445" y="290"/>
                    <a:pt x="1287" y="229"/>
                  </a:cubicBezTo>
                  <a:cubicBezTo>
                    <a:pt x="1224" y="205"/>
                    <a:pt x="1165" y="196"/>
                    <a:pt x="1106" y="196"/>
                  </a:cubicBezTo>
                  <a:cubicBezTo>
                    <a:pt x="1022" y="196"/>
                    <a:pt x="938" y="215"/>
                    <a:pt x="848" y="235"/>
                  </a:cubicBezTo>
                  <a:cubicBezTo>
                    <a:pt x="829" y="239"/>
                    <a:pt x="812" y="241"/>
                    <a:pt x="795" y="241"/>
                  </a:cubicBezTo>
                  <a:cubicBezTo>
                    <a:pt x="694" y="241"/>
                    <a:pt x="633" y="166"/>
                    <a:pt x="541" y="103"/>
                  </a:cubicBezTo>
                  <a:cubicBezTo>
                    <a:pt x="454" y="45"/>
                    <a:pt x="351" y="1"/>
                    <a:pt x="2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1"/>
            <p:cNvSpPr/>
            <p:nvPr/>
          </p:nvSpPr>
          <p:spPr>
            <a:xfrm>
              <a:off x="4896250" y="2148550"/>
              <a:ext cx="58850" cy="113425"/>
            </a:xfrm>
            <a:custGeom>
              <a:rect b="b" l="l" r="r" t="t"/>
              <a:pathLst>
                <a:path extrusionOk="0" h="4537" w="2354">
                  <a:moveTo>
                    <a:pt x="2297" y="1"/>
                  </a:moveTo>
                  <a:cubicBezTo>
                    <a:pt x="2158" y="124"/>
                    <a:pt x="2015" y="251"/>
                    <a:pt x="1910" y="409"/>
                  </a:cubicBezTo>
                  <a:cubicBezTo>
                    <a:pt x="1855" y="495"/>
                    <a:pt x="1812" y="589"/>
                    <a:pt x="1769" y="680"/>
                  </a:cubicBezTo>
                  <a:lnTo>
                    <a:pt x="1717" y="788"/>
                  </a:lnTo>
                  <a:cubicBezTo>
                    <a:pt x="1582" y="1060"/>
                    <a:pt x="1397" y="1286"/>
                    <a:pt x="1201" y="1526"/>
                  </a:cubicBezTo>
                  <a:cubicBezTo>
                    <a:pt x="1123" y="1621"/>
                    <a:pt x="1043" y="1718"/>
                    <a:pt x="967" y="1819"/>
                  </a:cubicBezTo>
                  <a:cubicBezTo>
                    <a:pt x="410" y="2553"/>
                    <a:pt x="102" y="3271"/>
                    <a:pt x="25" y="4015"/>
                  </a:cubicBezTo>
                  <a:cubicBezTo>
                    <a:pt x="7" y="4188"/>
                    <a:pt x="1" y="4365"/>
                    <a:pt x="7" y="4537"/>
                  </a:cubicBezTo>
                  <a:lnTo>
                    <a:pt x="90" y="4536"/>
                  </a:lnTo>
                  <a:cubicBezTo>
                    <a:pt x="84" y="4367"/>
                    <a:pt x="90" y="4195"/>
                    <a:pt x="108" y="4025"/>
                  </a:cubicBezTo>
                  <a:cubicBezTo>
                    <a:pt x="183" y="3297"/>
                    <a:pt x="486" y="2592"/>
                    <a:pt x="1034" y="1870"/>
                  </a:cubicBezTo>
                  <a:cubicBezTo>
                    <a:pt x="1111" y="1772"/>
                    <a:pt x="1189" y="1674"/>
                    <a:pt x="1267" y="1580"/>
                  </a:cubicBezTo>
                  <a:cubicBezTo>
                    <a:pt x="1458" y="1348"/>
                    <a:pt x="1654" y="1108"/>
                    <a:pt x="1793" y="826"/>
                  </a:cubicBezTo>
                  <a:cubicBezTo>
                    <a:pt x="1811" y="790"/>
                    <a:pt x="1828" y="755"/>
                    <a:pt x="1845" y="717"/>
                  </a:cubicBezTo>
                  <a:cubicBezTo>
                    <a:pt x="1887" y="628"/>
                    <a:pt x="1929" y="540"/>
                    <a:pt x="1982" y="457"/>
                  </a:cubicBezTo>
                  <a:cubicBezTo>
                    <a:pt x="2079" y="308"/>
                    <a:pt x="2218" y="184"/>
                    <a:pt x="2353" y="65"/>
                  </a:cubicBezTo>
                  <a:lnTo>
                    <a:pt x="22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1"/>
            <p:cNvSpPr/>
            <p:nvPr/>
          </p:nvSpPr>
          <p:spPr>
            <a:xfrm>
              <a:off x="4945525" y="2139050"/>
              <a:ext cx="14725" cy="16550"/>
            </a:xfrm>
            <a:custGeom>
              <a:rect b="b" l="l" r="r" t="t"/>
              <a:pathLst>
                <a:path extrusionOk="0" h="662" w="589">
                  <a:moveTo>
                    <a:pt x="485" y="1"/>
                  </a:moveTo>
                  <a:cubicBezTo>
                    <a:pt x="464" y="1"/>
                    <a:pt x="443" y="17"/>
                    <a:pt x="439" y="38"/>
                  </a:cubicBezTo>
                  <a:cubicBezTo>
                    <a:pt x="417" y="147"/>
                    <a:pt x="335" y="163"/>
                    <a:pt x="259" y="233"/>
                  </a:cubicBezTo>
                  <a:cubicBezTo>
                    <a:pt x="230" y="260"/>
                    <a:pt x="206" y="291"/>
                    <a:pt x="193" y="327"/>
                  </a:cubicBezTo>
                  <a:cubicBezTo>
                    <a:pt x="175" y="371"/>
                    <a:pt x="178" y="419"/>
                    <a:pt x="129" y="445"/>
                  </a:cubicBezTo>
                  <a:cubicBezTo>
                    <a:pt x="0" y="507"/>
                    <a:pt x="70" y="661"/>
                    <a:pt x="184" y="661"/>
                  </a:cubicBezTo>
                  <a:cubicBezTo>
                    <a:pt x="208" y="661"/>
                    <a:pt x="233" y="655"/>
                    <a:pt x="259" y="640"/>
                  </a:cubicBezTo>
                  <a:cubicBezTo>
                    <a:pt x="401" y="557"/>
                    <a:pt x="377" y="410"/>
                    <a:pt x="476" y="305"/>
                  </a:cubicBezTo>
                  <a:cubicBezTo>
                    <a:pt x="553" y="221"/>
                    <a:pt x="588" y="116"/>
                    <a:pt x="517" y="17"/>
                  </a:cubicBezTo>
                  <a:cubicBezTo>
                    <a:pt x="508" y="5"/>
                    <a:pt x="497" y="1"/>
                    <a:pt x="4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1"/>
            <p:cNvSpPr/>
            <p:nvPr/>
          </p:nvSpPr>
          <p:spPr>
            <a:xfrm>
              <a:off x="4867200" y="2212925"/>
              <a:ext cx="128525" cy="70125"/>
            </a:xfrm>
            <a:custGeom>
              <a:rect b="b" l="l" r="r" t="t"/>
              <a:pathLst>
                <a:path extrusionOk="0" h="2805" w="5141">
                  <a:moveTo>
                    <a:pt x="3094" y="1"/>
                  </a:moveTo>
                  <a:cubicBezTo>
                    <a:pt x="3010" y="1"/>
                    <a:pt x="2924" y="19"/>
                    <a:pt x="2845" y="56"/>
                  </a:cubicBezTo>
                  <a:cubicBezTo>
                    <a:pt x="2515" y="208"/>
                    <a:pt x="2296" y="531"/>
                    <a:pt x="2096" y="868"/>
                  </a:cubicBezTo>
                  <a:cubicBezTo>
                    <a:pt x="2003" y="1023"/>
                    <a:pt x="1922" y="1184"/>
                    <a:pt x="1848" y="1352"/>
                  </a:cubicBezTo>
                  <a:cubicBezTo>
                    <a:pt x="1854" y="910"/>
                    <a:pt x="1660" y="681"/>
                    <a:pt x="1429" y="681"/>
                  </a:cubicBezTo>
                  <a:cubicBezTo>
                    <a:pt x="1351" y="681"/>
                    <a:pt x="1268" y="707"/>
                    <a:pt x="1187" y="761"/>
                  </a:cubicBezTo>
                  <a:cubicBezTo>
                    <a:pt x="763" y="1040"/>
                    <a:pt x="227" y="1681"/>
                    <a:pt x="0" y="2804"/>
                  </a:cubicBezTo>
                  <a:lnTo>
                    <a:pt x="5140" y="2804"/>
                  </a:lnTo>
                  <a:cubicBezTo>
                    <a:pt x="4975" y="2377"/>
                    <a:pt x="4773" y="1956"/>
                    <a:pt x="4465" y="1672"/>
                  </a:cubicBezTo>
                  <a:cubicBezTo>
                    <a:pt x="4386" y="1600"/>
                    <a:pt x="4300" y="1536"/>
                    <a:pt x="4205" y="1503"/>
                  </a:cubicBezTo>
                  <a:cubicBezTo>
                    <a:pt x="4154" y="1486"/>
                    <a:pt x="4102" y="1478"/>
                    <a:pt x="4050" y="1478"/>
                  </a:cubicBezTo>
                  <a:cubicBezTo>
                    <a:pt x="3918" y="1478"/>
                    <a:pt x="3785" y="1529"/>
                    <a:pt x="3671" y="1613"/>
                  </a:cubicBezTo>
                  <a:cubicBezTo>
                    <a:pt x="3594" y="1671"/>
                    <a:pt x="3461" y="1824"/>
                    <a:pt x="3461" y="1824"/>
                  </a:cubicBezTo>
                  <a:cubicBezTo>
                    <a:pt x="3538" y="1617"/>
                    <a:pt x="3590" y="1393"/>
                    <a:pt x="3622" y="1171"/>
                  </a:cubicBezTo>
                  <a:cubicBezTo>
                    <a:pt x="3661" y="907"/>
                    <a:pt x="3692" y="614"/>
                    <a:pt x="3601" y="361"/>
                  </a:cubicBezTo>
                  <a:cubicBezTo>
                    <a:pt x="3579" y="294"/>
                    <a:pt x="3546" y="235"/>
                    <a:pt x="3504" y="187"/>
                  </a:cubicBezTo>
                  <a:cubicBezTo>
                    <a:pt x="3400" y="63"/>
                    <a:pt x="3249" y="1"/>
                    <a:pt x="30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1"/>
            <p:cNvSpPr/>
            <p:nvPr/>
          </p:nvSpPr>
          <p:spPr>
            <a:xfrm>
              <a:off x="4905550" y="2246725"/>
              <a:ext cx="8400" cy="19600"/>
            </a:xfrm>
            <a:custGeom>
              <a:rect b="b" l="l" r="r" t="t"/>
              <a:pathLst>
                <a:path extrusionOk="0" h="784" w="336">
                  <a:moveTo>
                    <a:pt x="279" y="0"/>
                  </a:moveTo>
                  <a:cubicBezTo>
                    <a:pt x="164" y="246"/>
                    <a:pt x="71" y="505"/>
                    <a:pt x="1" y="767"/>
                  </a:cubicBezTo>
                  <a:lnTo>
                    <a:pt x="62" y="783"/>
                  </a:lnTo>
                  <a:cubicBezTo>
                    <a:pt x="131" y="524"/>
                    <a:pt x="223" y="270"/>
                    <a:pt x="335" y="27"/>
                  </a:cubicBezTo>
                  <a:lnTo>
                    <a:pt x="2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1"/>
            <p:cNvSpPr/>
            <p:nvPr/>
          </p:nvSpPr>
          <p:spPr>
            <a:xfrm>
              <a:off x="4943775" y="2258075"/>
              <a:ext cx="10850" cy="17400"/>
            </a:xfrm>
            <a:custGeom>
              <a:rect b="b" l="l" r="r" t="t"/>
              <a:pathLst>
                <a:path extrusionOk="0" h="696" w="434">
                  <a:moveTo>
                    <a:pt x="385" y="1"/>
                  </a:moveTo>
                  <a:cubicBezTo>
                    <a:pt x="216" y="202"/>
                    <a:pt x="87" y="427"/>
                    <a:pt x="1" y="674"/>
                  </a:cubicBezTo>
                  <a:lnTo>
                    <a:pt x="61" y="696"/>
                  </a:lnTo>
                  <a:cubicBezTo>
                    <a:pt x="145" y="457"/>
                    <a:pt x="270" y="238"/>
                    <a:pt x="434" y="42"/>
                  </a:cubicBezTo>
                  <a:lnTo>
                    <a:pt x="3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1"/>
            <p:cNvSpPr/>
            <p:nvPr/>
          </p:nvSpPr>
          <p:spPr>
            <a:xfrm>
              <a:off x="4921050" y="2192675"/>
              <a:ext cx="51575" cy="90150"/>
            </a:xfrm>
            <a:custGeom>
              <a:rect b="b" l="l" r="r" t="t"/>
              <a:pathLst>
                <a:path extrusionOk="0" h="3606" w="2063">
                  <a:moveTo>
                    <a:pt x="2001" y="0"/>
                  </a:moveTo>
                  <a:cubicBezTo>
                    <a:pt x="1084" y="1017"/>
                    <a:pt x="393" y="2256"/>
                    <a:pt x="1" y="3582"/>
                  </a:cubicBezTo>
                  <a:lnTo>
                    <a:pt x="82" y="3606"/>
                  </a:lnTo>
                  <a:cubicBezTo>
                    <a:pt x="472" y="2293"/>
                    <a:pt x="1157" y="1065"/>
                    <a:pt x="2063" y="56"/>
                  </a:cubicBezTo>
                  <a:lnTo>
                    <a:pt x="2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1"/>
            <p:cNvSpPr/>
            <p:nvPr/>
          </p:nvSpPr>
          <p:spPr>
            <a:xfrm>
              <a:off x="4946800" y="2185175"/>
              <a:ext cx="45475" cy="30525"/>
            </a:xfrm>
            <a:custGeom>
              <a:rect b="b" l="l" r="r" t="t"/>
              <a:pathLst>
                <a:path extrusionOk="0" h="1221" w="1819">
                  <a:moveTo>
                    <a:pt x="583" y="0"/>
                  </a:moveTo>
                  <a:cubicBezTo>
                    <a:pt x="529" y="0"/>
                    <a:pt x="478" y="17"/>
                    <a:pt x="448" y="61"/>
                  </a:cubicBezTo>
                  <a:cubicBezTo>
                    <a:pt x="405" y="123"/>
                    <a:pt x="424" y="209"/>
                    <a:pt x="466" y="270"/>
                  </a:cubicBezTo>
                  <a:cubicBezTo>
                    <a:pt x="508" y="333"/>
                    <a:pt x="566" y="381"/>
                    <a:pt x="610" y="441"/>
                  </a:cubicBezTo>
                  <a:cubicBezTo>
                    <a:pt x="559" y="424"/>
                    <a:pt x="505" y="415"/>
                    <a:pt x="451" y="415"/>
                  </a:cubicBezTo>
                  <a:cubicBezTo>
                    <a:pt x="307" y="415"/>
                    <a:pt x="162" y="475"/>
                    <a:pt x="65" y="580"/>
                  </a:cubicBezTo>
                  <a:cubicBezTo>
                    <a:pt x="38" y="610"/>
                    <a:pt x="14" y="646"/>
                    <a:pt x="8" y="686"/>
                  </a:cubicBezTo>
                  <a:cubicBezTo>
                    <a:pt x="1" y="742"/>
                    <a:pt x="33" y="797"/>
                    <a:pt x="80" y="831"/>
                  </a:cubicBezTo>
                  <a:cubicBezTo>
                    <a:pt x="127" y="863"/>
                    <a:pt x="184" y="874"/>
                    <a:pt x="240" y="879"/>
                  </a:cubicBezTo>
                  <a:cubicBezTo>
                    <a:pt x="255" y="880"/>
                    <a:pt x="269" y="880"/>
                    <a:pt x="284" y="880"/>
                  </a:cubicBezTo>
                  <a:cubicBezTo>
                    <a:pt x="406" y="880"/>
                    <a:pt x="528" y="844"/>
                    <a:pt x="632" y="778"/>
                  </a:cubicBezTo>
                  <a:lnTo>
                    <a:pt x="632" y="778"/>
                  </a:lnTo>
                  <a:cubicBezTo>
                    <a:pt x="607" y="845"/>
                    <a:pt x="580" y="912"/>
                    <a:pt x="575" y="983"/>
                  </a:cubicBezTo>
                  <a:cubicBezTo>
                    <a:pt x="570" y="1054"/>
                    <a:pt x="589" y="1130"/>
                    <a:pt x="642" y="1177"/>
                  </a:cubicBezTo>
                  <a:cubicBezTo>
                    <a:pt x="677" y="1207"/>
                    <a:pt x="722" y="1221"/>
                    <a:pt x="768" y="1221"/>
                  </a:cubicBezTo>
                  <a:cubicBezTo>
                    <a:pt x="823" y="1221"/>
                    <a:pt x="879" y="1201"/>
                    <a:pt x="922" y="1166"/>
                  </a:cubicBezTo>
                  <a:cubicBezTo>
                    <a:pt x="1000" y="1102"/>
                    <a:pt x="1039" y="1001"/>
                    <a:pt x="1056" y="900"/>
                  </a:cubicBezTo>
                  <a:cubicBezTo>
                    <a:pt x="1194" y="1033"/>
                    <a:pt x="1383" y="1109"/>
                    <a:pt x="1574" y="1109"/>
                  </a:cubicBezTo>
                  <a:cubicBezTo>
                    <a:pt x="1591" y="1109"/>
                    <a:pt x="1608" y="1109"/>
                    <a:pt x="1625" y="1107"/>
                  </a:cubicBezTo>
                  <a:cubicBezTo>
                    <a:pt x="1711" y="1102"/>
                    <a:pt x="1815" y="1058"/>
                    <a:pt x="1817" y="973"/>
                  </a:cubicBezTo>
                  <a:cubicBezTo>
                    <a:pt x="1819" y="917"/>
                    <a:pt x="1770" y="871"/>
                    <a:pt x="1724" y="836"/>
                  </a:cubicBezTo>
                  <a:cubicBezTo>
                    <a:pt x="1620" y="757"/>
                    <a:pt x="1503" y="696"/>
                    <a:pt x="1380" y="653"/>
                  </a:cubicBezTo>
                  <a:cubicBezTo>
                    <a:pt x="1455" y="632"/>
                    <a:pt x="1529" y="594"/>
                    <a:pt x="1577" y="531"/>
                  </a:cubicBezTo>
                  <a:cubicBezTo>
                    <a:pt x="1625" y="469"/>
                    <a:pt x="1644" y="381"/>
                    <a:pt x="1610" y="311"/>
                  </a:cubicBezTo>
                  <a:cubicBezTo>
                    <a:pt x="1566" y="215"/>
                    <a:pt x="1449" y="180"/>
                    <a:pt x="1340" y="180"/>
                  </a:cubicBezTo>
                  <a:cubicBezTo>
                    <a:pt x="1328" y="180"/>
                    <a:pt x="1315" y="181"/>
                    <a:pt x="1303" y="181"/>
                  </a:cubicBezTo>
                  <a:cubicBezTo>
                    <a:pt x="1211" y="188"/>
                    <a:pt x="1117" y="210"/>
                    <a:pt x="1041" y="264"/>
                  </a:cubicBezTo>
                  <a:cubicBezTo>
                    <a:pt x="1027" y="273"/>
                    <a:pt x="1014" y="285"/>
                    <a:pt x="1000" y="297"/>
                  </a:cubicBezTo>
                  <a:cubicBezTo>
                    <a:pt x="936" y="175"/>
                    <a:pt x="829" y="76"/>
                    <a:pt x="703" y="24"/>
                  </a:cubicBezTo>
                  <a:cubicBezTo>
                    <a:pt x="666" y="10"/>
                    <a:pt x="623" y="0"/>
                    <a:pt x="5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1"/>
            <p:cNvSpPr/>
            <p:nvPr/>
          </p:nvSpPr>
          <p:spPr>
            <a:xfrm>
              <a:off x="4963550" y="2194550"/>
              <a:ext cx="13950" cy="8975"/>
            </a:xfrm>
            <a:custGeom>
              <a:rect b="b" l="l" r="r" t="t"/>
              <a:pathLst>
                <a:path extrusionOk="0" h="359" w="558">
                  <a:moveTo>
                    <a:pt x="256" y="1"/>
                  </a:moveTo>
                  <a:cubicBezTo>
                    <a:pt x="221" y="1"/>
                    <a:pt x="186" y="15"/>
                    <a:pt x="163" y="48"/>
                  </a:cubicBezTo>
                  <a:cubicBezTo>
                    <a:pt x="152" y="61"/>
                    <a:pt x="145" y="75"/>
                    <a:pt x="141" y="91"/>
                  </a:cubicBezTo>
                  <a:cubicBezTo>
                    <a:pt x="139" y="95"/>
                    <a:pt x="139" y="98"/>
                    <a:pt x="138" y="103"/>
                  </a:cubicBezTo>
                  <a:cubicBezTo>
                    <a:pt x="126" y="98"/>
                    <a:pt x="116" y="93"/>
                    <a:pt x="104" y="90"/>
                  </a:cubicBezTo>
                  <a:cubicBezTo>
                    <a:pt x="95" y="86"/>
                    <a:pt x="86" y="84"/>
                    <a:pt x="77" y="84"/>
                  </a:cubicBezTo>
                  <a:cubicBezTo>
                    <a:pt x="51" y="84"/>
                    <a:pt x="25" y="99"/>
                    <a:pt x="15" y="124"/>
                  </a:cubicBezTo>
                  <a:cubicBezTo>
                    <a:pt x="0" y="161"/>
                    <a:pt x="18" y="192"/>
                    <a:pt x="50" y="213"/>
                  </a:cubicBezTo>
                  <a:cubicBezTo>
                    <a:pt x="85" y="234"/>
                    <a:pt x="120" y="257"/>
                    <a:pt x="157" y="273"/>
                  </a:cubicBezTo>
                  <a:cubicBezTo>
                    <a:pt x="166" y="277"/>
                    <a:pt x="177" y="278"/>
                    <a:pt x="186" y="278"/>
                  </a:cubicBezTo>
                  <a:cubicBezTo>
                    <a:pt x="200" y="315"/>
                    <a:pt x="237" y="342"/>
                    <a:pt x="282" y="350"/>
                  </a:cubicBezTo>
                  <a:cubicBezTo>
                    <a:pt x="336" y="358"/>
                    <a:pt x="389" y="354"/>
                    <a:pt x="443" y="358"/>
                  </a:cubicBezTo>
                  <a:cubicBezTo>
                    <a:pt x="444" y="358"/>
                    <a:pt x="446" y="358"/>
                    <a:pt x="448" y="358"/>
                  </a:cubicBezTo>
                  <a:cubicBezTo>
                    <a:pt x="532" y="358"/>
                    <a:pt x="558" y="255"/>
                    <a:pt x="486" y="214"/>
                  </a:cubicBezTo>
                  <a:cubicBezTo>
                    <a:pt x="453" y="195"/>
                    <a:pt x="418" y="176"/>
                    <a:pt x="381" y="165"/>
                  </a:cubicBezTo>
                  <a:cubicBezTo>
                    <a:pt x="384" y="152"/>
                    <a:pt x="387" y="140"/>
                    <a:pt x="386" y="128"/>
                  </a:cubicBezTo>
                  <a:cubicBezTo>
                    <a:pt x="387" y="111"/>
                    <a:pt x="384" y="95"/>
                    <a:pt x="378" y="79"/>
                  </a:cubicBezTo>
                  <a:cubicBezTo>
                    <a:pt x="356" y="30"/>
                    <a:pt x="305" y="1"/>
                    <a:pt x="2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1"/>
            <p:cNvSpPr/>
            <p:nvPr/>
          </p:nvSpPr>
          <p:spPr>
            <a:xfrm>
              <a:off x="4953025" y="2232900"/>
              <a:ext cx="28800" cy="51000"/>
            </a:xfrm>
            <a:custGeom>
              <a:rect b="b" l="l" r="r" t="t"/>
              <a:pathLst>
                <a:path extrusionOk="0" h="2040" w="1152">
                  <a:moveTo>
                    <a:pt x="1080" y="0"/>
                  </a:moveTo>
                  <a:cubicBezTo>
                    <a:pt x="579" y="791"/>
                    <a:pt x="237" y="1429"/>
                    <a:pt x="1" y="2008"/>
                  </a:cubicBezTo>
                  <a:lnTo>
                    <a:pt x="80" y="2040"/>
                  </a:lnTo>
                  <a:cubicBezTo>
                    <a:pt x="313" y="1465"/>
                    <a:pt x="654" y="831"/>
                    <a:pt x="1151" y="45"/>
                  </a:cubicBezTo>
                  <a:lnTo>
                    <a:pt x="10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1"/>
            <p:cNvSpPr/>
            <p:nvPr/>
          </p:nvSpPr>
          <p:spPr>
            <a:xfrm>
              <a:off x="4949825" y="2222375"/>
              <a:ext cx="62450" cy="40525"/>
            </a:xfrm>
            <a:custGeom>
              <a:rect b="b" l="l" r="r" t="t"/>
              <a:pathLst>
                <a:path extrusionOk="0" h="1621" w="2498">
                  <a:moveTo>
                    <a:pt x="680" y="0"/>
                  </a:moveTo>
                  <a:cubicBezTo>
                    <a:pt x="582" y="0"/>
                    <a:pt x="484" y="33"/>
                    <a:pt x="444" y="119"/>
                  </a:cubicBezTo>
                  <a:cubicBezTo>
                    <a:pt x="401" y="213"/>
                    <a:pt x="449" y="325"/>
                    <a:pt x="516" y="399"/>
                  </a:cubicBezTo>
                  <a:cubicBezTo>
                    <a:pt x="585" y="474"/>
                    <a:pt x="676" y="524"/>
                    <a:pt x="748" y="597"/>
                  </a:cubicBezTo>
                  <a:cubicBezTo>
                    <a:pt x="714" y="591"/>
                    <a:pt x="680" y="589"/>
                    <a:pt x="646" y="589"/>
                  </a:cubicBezTo>
                  <a:cubicBezTo>
                    <a:pt x="412" y="589"/>
                    <a:pt x="180" y="713"/>
                    <a:pt x="54" y="913"/>
                  </a:cubicBezTo>
                  <a:cubicBezTo>
                    <a:pt x="24" y="960"/>
                    <a:pt x="1" y="1014"/>
                    <a:pt x="2" y="1069"/>
                  </a:cubicBezTo>
                  <a:cubicBezTo>
                    <a:pt x="5" y="1148"/>
                    <a:pt x="61" y="1214"/>
                    <a:pt x="131" y="1247"/>
                  </a:cubicBezTo>
                  <a:cubicBezTo>
                    <a:pt x="182" y="1270"/>
                    <a:pt x="238" y="1279"/>
                    <a:pt x="294" y="1279"/>
                  </a:cubicBezTo>
                  <a:cubicBezTo>
                    <a:pt x="314" y="1279"/>
                    <a:pt x="335" y="1278"/>
                    <a:pt x="356" y="1276"/>
                  </a:cubicBezTo>
                  <a:cubicBezTo>
                    <a:pt x="541" y="1257"/>
                    <a:pt x="718" y="1175"/>
                    <a:pt x="855" y="1048"/>
                  </a:cubicBezTo>
                  <a:lnTo>
                    <a:pt x="855" y="1048"/>
                  </a:lnTo>
                  <a:cubicBezTo>
                    <a:pt x="836" y="1144"/>
                    <a:pt x="815" y="1242"/>
                    <a:pt x="825" y="1338"/>
                  </a:cubicBezTo>
                  <a:cubicBezTo>
                    <a:pt x="835" y="1436"/>
                    <a:pt x="878" y="1534"/>
                    <a:pt x="962" y="1586"/>
                  </a:cubicBezTo>
                  <a:cubicBezTo>
                    <a:pt x="1000" y="1610"/>
                    <a:pt x="1043" y="1621"/>
                    <a:pt x="1088" y="1621"/>
                  </a:cubicBezTo>
                  <a:cubicBezTo>
                    <a:pt x="1177" y="1621"/>
                    <a:pt x="1271" y="1576"/>
                    <a:pt x="1332" y="1507"/>
                  </a:cubicBezTo>
                  <a:cubicBezTo>
                    <a:pt x="1423" y="1402"/>
                    <a:pt x="1450" y="1256"/>
                    <a:pt x="1448" y="1117"/>
                  </a:cubicBezTo>
                  <a:lnTo>
                    <a:pt x="1448" y="1117"/>
                  </a:lnTo>
                  <a:cubicBezTo>
                    <a:pt x="1614" y="1231"/>
                    <a:pt x="1815" y="1291"/>
                    <a:pt x="2016" y="1291"/>
                  </a:cubicBezTo>
                  <a:cubicBezTo>
                    <a:pt x="2097" y="1291"/>
                    <a:pt x="2177" y="1281"/>
                    <a:pt x="2256" y="1262"/>
                  </a:cubicBezTo>
                  <a:cubicBezTo>
                    <a:pt x="2369" y="1234"/>
                    <a:pt x="2497" y="1151"/>
                    <a:pt x="2480" y="1035"/>
                  </a:cubicBezTo>
                  <a:cubicBezTo>
                    <a:pt x="2470" y="957"/>
                    <a:pt x="2395" y="905"/>
                    <a:pt x="2325" y="869"/>
                  </a:cubicBezTo>
                  <a:cubicBezTo>
                    <a:pt x="2168" y="787"/>
                    <a:pt x="1999" y="732"/>
                    <a:pt x="1825" y="702"/>
                  </a:cubicBezTo>
                  <a:cubicBezTo>
                    <a:pt x="1921" y="657"/>
                    <a:pt x="2010" y="587"/>
                    <a:pt x="2059" y="492"/>
                  </a:cubicBezTo>
                  <a:cubicBezTo>
                    <a:pt x="2108" y="397"/>
                    <a:pt x="2113" y="274"/>
                    <a:pt x="2054" y="186"/>
                  </a:cubicBezTo>
                  <a:cubicBezTo>
                    <a:pt x="1992" y="96"/>
                    <a:pt x="1884" y="63"/>
                    <a:pt x="1773" y="63"/>
                  </a:cubicBezTo>
                  <a:cubicBezTo>
                    <a:pt x="1719" y="63"/>
                    <a:pt x="1665" y="71"/>
                    <a:pt x="1614" y="84"/>
                  </a:cubicBezTo>
                  <a:cubicBezTo>
                    <a:pt x="1492" y="113"/>
                    <a:pt x="1371" y="167"/>
                    <a:pt x="1284" y="257"/>
                  </a:cubicBezTo>
                  <a:cubicBezTo>
                    <a:pt x="1268" y="273"/>
                    <a:pt x="1253" y="292"/>
                    <a:pt x="1238" y="310"/>
                  </a:cubicBezTo>
                  <a:cubicBezTo>
                    <a:pt x="1124" y="161"/>
                    <a:pt x="959" y="51"/>
                    <a:pt x="777" y="11"/>
                  </a:cubicBezTo>
                  <a:cubicBezTo>
                    <a:pt x="746" y="4"/>
                    <a:pt x="713" y="0"/>
                    <a:pt x="6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1"/>
            <p:cNvSpPr/>
            <p:nvPr/>
          </p:nvSpPr>
          <p:spPr>
            <a:xfrm>
              <a:off x="4971075" y="2233125"/>
              <a:ext cx="19200" cy="11675"/>
            </a:xfrm>
            <a:custGeom>
              <a:rect b="b" l="l" r="r" t="t"/>
              <a:pathLst>
                <a:path extrusionOk="0" h="467" w="768">
                  <a:moveTo>
                    <a:pt x="334" y="0"/>
                  </a:moveTo>
                  <a:cubicBezTo>
                    <a:pt x="276" y="0"/>
                    <a:pt x="219" y="28"/>
                    <a:pt x="190" y="88"/>
                  </a:cubicBezTo>
                  <a:cubicBezTo>
                    <a:pt x="178" y="108"/>
                    <a:pt x="173" y="129"/>
                    <a:pt x="172" y="151"/>
                  </a:cubicBezTo>
                  <a:cubicBezTo>
                    <a:pt x="171" y="156"/>
                    <a:pt x="171" y="161"/>
                    <a:pt x="171" y="168"/>
                  </a:cubicBezTo>
                  <a:cubicBezTo>
                    <a:pt x="154" y="164"/>
                    <a:pt x="139" y="161"/>
                    <a:pt x="120" y="157"/>
                  </a:cubicBezTo>
                  <a:cubicBezTo>
                    <a:pt x="114" y="156"/>
                    <a:pt x="108" y="155"/>
                    <a:pt x="101" y="155"/>
                  </a:cubicBezTo>
                  <a:cubicBezTo>
                    <a:pt x="60" y="155"/>
                    <a:pt x="21" y="181"/>
                    <a:pt x="11" y="223"/>
                  </a:cubicBezTo>
                  <a:cubicBezTo>
                    <a:pt x="1" y="277"/>
                    <a:pt x="29" y="317"/>
                    <a:pt x="77" y="335"/>
                  </a:cubicBezTo>
                  <a:cubicBezTo>
                    <a:pt x="129" y="355"/>
                    <a:pt x="179" y="379"/>
                    <a:pt x="233" y="391"/>
                  </a:cubicBezTo>
                  <a:cubicBezTo>
                    <a:pt x="240" y="392"/>
                    <a:pt x="247" y="393"/>
                    <a:pt x="254" y="393"/>
                  </a:cubicBezTo>
                  <a:cubicBezTo>
                    <a:pt x="260" y="393"/>
                    <a:pt x="267" y="392"/>
                    <a:pt x="274" y="391"/>
                  </a:cubicBezTo>
                  <a:cubicBezTo>
                    <a:pt x="301" y="437"/>
                    <a:pt x="356" y="466"/>
                    <a:pt x="419" y="466"/>
                  </a:cubicBezTo>
                  <a:cubicBezTo>
                    <a:pt x="490" y="464"/>
                    <a:pt x="562" y="446"/>
                    <a:pt x="634" y="439"/>
                  </a:cubicBezTo>
                  <a:cubicBezTo>
                    <a:pt x="753" y="429"/>
                    <a:pt x="767" y="277"/>
                    <a:pt x="659" y="238"/>
                  </a:cubicBezTo>
                  <a:cubicBezTo>
                    <a:pt x="611" y="221"/>
                    <a:pt x="561" y="204"/>
                    <a:pt x="507" y="196"/>
                  </a:cubicBezTo>
                  <a:cubicBezTo>
                    <a:pt x="510" y="179"/>
                    <a:pt x="510" y="163"/>
                    <a:pt x="505" y="145"/>
                  </a:cubicBezTo>
                  <a:cubicBezTo>
                    <a:pt x="504" y="121"/>
                    <a:pt x="496" y="99"/>
                    <a:pt x="484" y="79"/>
                  </a:cubicBezTo>
                  <a:cubicBezTo>
                    <a:pt x="450" y="28"/>
                    <a:pt x="391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1" name="Google Shape;701;p21"/>
          <p:cNvGrpSpPr/>
          <p:nvPr/>
        </p:nvGrpSpPr>
        <p:grpSpPr>
          <a:xfrm>
            <a:off x="-1020194" y="3838459"/>
            <a:ext cx="2326728" cy="1304900"/>
            <a:chOff x="-916873" y="4905350"/>
            <a:chExt cx="2156775" cy="1209585"/>
          </a:xfrm>
        </p:grpSpPr>
        <p:sp>
          <p:nvSpPr>
            <p:cNvPr id="702" name="Google Shape;702;p21"/>
            <p:cNvSpPr/>
            <p:nvPr/>
          </p:nvSpPr>
          <p:spPr>
            <a:xfrm>
              <a:off x="816240" y="5492595"/>
              <a:ext cx="155278" cy="203600"/>
            </a:xfrm>
            <a:custGeom>
              <a:rect b="b" l="l" r="r" t="t"/>
              <a:pathLst>
                <a:path extrusionOk="0" h="1323" w="1009">
                  <a:moveTo>
                    <a:pt x="151" y="0"/>
                  </a:moveTo>
                  <a:cubicBezTo>
                    <a:pt x="138" y="0"/>
                    <a:pt x="125" y="5"/>
                    <a:pt x="113" y="14"/>
                  </a:cubicBezTo>
                  <a:cubicBezTo>
                    <a:pt x="21" y="90"/>
                    <a:pt x="0" y="210"/>
                    <a:pt x="40" y="322"/>
                  </a:cubicBezTo>
                  <a:cubicBezTo>
                    <a:pt x="98" y="486"/>
                    <a:pt x="247" y="567"/>
                    <a:pt x="385" y="670"/>
                  </a:cubicBezTo>
                  <a:cubicBezTo>
                    <a:pt x="418" y="696"/>
                    <a:pt x="467" y="729"/>
                    <a:pt x="479" y="770"/>
                  </a:cubicBezTo>
                  <a:cubicBezTo>
                    <a:pt x="498" y="839"/>
                    <a:pt x="457" y="916"/>
                    <a:pt x="467" y="989"/>
                  </a:cubicBezTo>
                  <a:cubicBezTo>
                    <a:pt x="490" y="1134"/>
                    <a:pt x="615" y="1282"/>
                    <a:pt x="775" y="1317"/>
                  </a:cubicBezTo>
                  <a:cubicBezTo>
                    <a:pt x="792" y="1321"/>
                    <a:pt x="809" y="1323"/>
                    <a:pt x="826" y="1323"/>
                  </a:cubicBezTo>
                  <a:cubicBezTo>
                    <a:pt x="892" y="1323"/>
                    <a:pt x="953" y="1293"/>
                    <a:pt x="980" y="1231"/>
                  </a:cubicBezTo>
                  <a:cubicBezTo>
                    <a:pt x="1008" y="1165"/>
                    <a:pt x="987" y="1068"/>
                    <a:pt x="907" y="1028"/>
                  </a:cubicBezTo>
                  <a:cubicBezTo>
                    <a:pt x="869" y="1011"/>
                    <a:pt x="830" y="999"/>
                    <a:pt x="817" y="959"/>
                  </a:cubicBezTo>
                  <a:cubicBezTo>
                    <a:pt x="800" y="899"/>
                    <a:pt x="839" y="824"/>
                    <a:pt x="831" y="760"/>
                  </a:cubicBezTo>
                  <a:cubicBezTo>
                    <a:pt x="814" y="613"/>
                    <a:pt x="704" y="494"/>
                    <a:pt x="576" y="407"/>
                  </a:cubicBezTo>
                  <a:cubicBezTo>
                    <a:pt x="517" y="365"/>
                    <a:pt x="441" y="336"/>
                    <a:pt x="387" y="287"/>
                  </a:cubicBezTo>
                  <a:cubicBezTo>
                    <a:pt x="351" y="253"/>
                    <a:pt x="340" y="218"/>
                    <a:pt x="320" y="176"/>
                  </a:cubicBezTo>
                  <a:cubicBezTo>
                    <a:pt x="304" y="139"/>
                    <a:pt x="224" y="0"/>
                    <a:pt x="1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1"/>
            <p:cNvSpPr/>
            <p:nvPr/>
          </p:nvSpPr>
          <p:spPr>
            <a:xfrm>
              <a:off x="932581" y="5435348"/>
              <a:ext cx="105416" cy="178361"/>
            </a:xfrm>
            <a:custGeom>
              <a:rect b="b" l="l" r="r" t="t"/>
              <a:pathLst>
                <a:path extrusionOk="0" h="1159" w="685">
                  <a:moveTo>
                    <a:pt x="150" y="1"/>
                  </a:moveTo>
                  <a:cubicBezTo>
                    <a:pt x="144" y="1"/>
                    <a:pt x="138" y="1"/>
                    <a:pt x="132" y="3"/>
                  </a:cubicBezTo>
                  <a:cubicBezTo>
                    <a:pt x="30" y="21"/>
                    <a:pt x="0" y="134"/>
                    <a:pt x="14" y="219"/>
                  </a:cubicBezTo>
                  <a:cubicBezTo>
                    <a:pt x="32" y="335"/>
                    <a:pt x="113" y="422"/>
                    <a:pt x="202" y="502"/>
                  </a:cubicBezTo>
                  <a:cubicBezTo>
                    <a:pt x="271" y="565"/>
                    <a:pt x="347" y="621"/>
                    <a:pt x="335" y="718"/>
                  </a:cubicBezTo>
                  <a:cubicBezTo>
                    <a:pt x="320" y="831"/>
                    <a:pt x="282" y="929"/>
                    <a:pt x="322" y="1043"/>
                  </a:cubicBezTo>
                  <a:cubicBezTo>
                    <a:pt x="350" y="1123"/>
                    <a:pt x="422" y="1158"/>
                    <a:pt x="492" y="1158"/>
                  </a:cubicBezTo>
                  <a:cubicBezTo>
                    <a:pt x="590" y="1158"/>
                    <a:pt x="684" y="1088"/>
                    <a:pt x="646" y="975"/>
                  </a:cubicBezTo>
                  <a:cubicBezTo>
                    <a:pt x="615" y="883"/>
                    <a:pt x="677" y="783"/>
                    <a:pt x="675" y="689"/>
                  </a:cubicBezTo>
                  <a:cubicBezTo>
                    <a:pt x="674" y="575"/>
                    <a:pt x="614" y="470"/>
                    <a:pt x="530" y="384"/>
                  </a:cubicBezTo>
                  <a:cubicBezTo>
                    <a:pt x="456" y="306"/>
                    <a:pt x="363" y="246"/>
                    <a:pt x="301" y="159"/>
                  </a:cubicBezTo>
                  <a:cubicBezTo>
                    <a:pt x="264" y="104"/>
                    <a:pt x="232" y="1"/>
                    <a:pt x="1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1"/>
            <p:cNvSpPr/>
            <p:nvPr/>
          </p:nvSpPr>
          <p:spPr>
            <a:xfrm>
              <a:off x="1085855" y="5489979"/>
              <a:ext cx="154046" cy="61095"/>
            </a:xfrm>
            <a:custGeom>
              <a:rect b="b" l="l" r="r" t="t"/>
              <a:pathLst>
                <a:path extrusionOk="0" h="397" w="1001">
                  <a:moveTo>
                    <a:pt x="296" y="1"/>
                  </a:moveTo>
                  <a:cubicBezTo>
                    <a:pt x="228" y="1"/>
                    <a:pt x="160" y="24"/>
                    <a:pt x="96" y="81"/>
                  </a:cubicBezTo>
                  <a:cubicBezTo>
                    <a:pt x="1" y="166"/>
                    <a:pt x="79" y="332"/>
                    <a:pt x="188" y="332"/>
                  </a:cubicBezTo>
                  <a:cubicBezTo>
                    <a:pt x="209" y="332"/>
                    <a:pt x="231" y="326"/>
                    <a:pt x="253" y="312"/>
                  </a:cubicBezTo>
                  <a:cubicBezTo>
                    <a:pt x="277" y="296"/>
                    <a:pt x="295" y="290"/>
                    <a:pt x="311" y="290"/>
                  </a:cubicBezTo>
                  <a:cubicBezTo>
                    <a:pt x="336" y="290"/>
                    <a:pt x="357" y="305"/>
                    <a:pt x="395" y="328"/>
                  </a:cubicBezTo>
                  <a:cubicBezTo>
                    <a:pt x="449" y="359"/>
                    <a:pt x="508" y="395"/>
                    <a:pt x="572" y="396"/>
                  </a:cubicBezTo>
                  <a:cubicBezTo>
                    <a:pt x="573" y="396"/>
                    <a:pt x="575" y="396"/>
                    <a:pt x="576" y="396"/>
                  </a:cubicBezTo>
                  <a:cubicBezTo>
                    <a:pt x="643" y="396"/>
                    <a:pt x="684" y="349"/>
                    <a:pt x="745" y="336"/>
                  </a:cubicBezTo>
                  <a:cubicBezTo>
                    <a:pt x="753" y="334"/>
                    <a:pt x="761" y="334"/>
                    <a:pt x="769" y="334"/>
                  </a:cubicBezTo>
                  <a:cubicBezTo>
                    <a:pt x="808" y="334"/>
                    <a:pt x="852" y="351"/>
                    <a:pt x="890" y="353"/>
                  </a:cubicBezTo>
                  <a:cubicBezTo>
                    <a:pt x="892" y="353"/>
                    <a:pt x="894" y="353"/>
                    <a:pt x="896" y="353"/>
                  </a:cubicBezTo>
                  <a:cubicBezTo>
                    <a:pt x="963" y="353"/>
                    <a:pt x="1001" y="283"/>
                    <a:pt x="976" y="222"/>
                  </a:cubicBezTo>
                  <a:cubicBezTo>
                    <a:pt x="945" y="145"/>
                    <a:pt x="874" y="96"/>
                    <a:pt x="795" y="75"/>
                  </a:cubicBezTo>
                  <a:cubicBezTo>
                    <a:pt x="771" y="69"/>
                    <a:pt x="747" y="66"/>
                    <a:pt x="723" y="66"/>
                  </a:cubicBezTo>
                  <a:cubicBezTo>
                    <a:pt x="704" y="66"/>
                    <a:pt x="685" y="68"/>
                    <a:pt x="667" y="72"/>
                  </a:cubicBezTo>
                  <a:cubicBezTo>
                    <a:pt x="647" y="76"/>
                    <a:pt x="627" y="86"/>
                    <a:pt x="608" y="93"/>
                  </a:cubicBezTo>
                  <a:cubicBezTo>
                    <a:pt x="601" y="97"/>
                    <a:pt x="593" y="101"/>
                    <a:pt x="585" y="106"/>
                  </a:cubicBezTo>
                  <a:lnTo>
                    <a:pt x="585" y="106"/>
                  </a:lnTo>
                  <a:cubicBezTo>
                    <a:pt x="494" y="48"/>
                    <a:pt x="394" y="1"/>
                    <a:pt x="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1"/>
            <p:cNvSpPr/>
            <p:nvPr/>
          </p:nvSpPr>
          <p:spPr>
            <a:xfrm>
              <a:off x="1000600" y="5424114"/>
              <a:ext cx="122191" cy="96183"/>
            </a:xfrm>
            <a:custGeom>
              <a:rect b="b" l="l" r="r" t="t"/>
              <a:pathLst>
                <a:path extrusionOk="0" h="625" w="794">
                  <a:moveTo>
                    <a:pt x="171" y="1"/>
                  </a:moveTo>
                  <a:cubicBezTo>
                    <a:pt x="142" y="1"/>
                    <a:pt x="104" y="23"/>
                    <a:pt x="88" y="53"/>
                  </a:cubicBezTo>
                  <a:cubicBezTo>
                    <a:pt x="1" y="226"/>
                    <a:pt x="90" y="440"/>
                    <a:pt x="274" y="440"/>
                  </a:cubicBezTo>
                  <a:cubicBezTo>
                    <a:pt x="283" y="440"/>
                    <a:pt x="292" y="439"/>
                    <a:pt x="302" y="438"/>
                  </a:cubicBezTo>
                  <a:cubicBezTo>
                    <a:pt x="325" y="435"/>
                    <a:pt x="344" y="433"/>
                    <a:pt x="360" y="433"/>
                  </a:cubicBezTo>
                  <a:cubicBezTo>
                    <a:pt x="393" y="433"/>
                    <a:pt x="414" y="443"/>
                    <a:pt x="426" y="481"/>
                  </a:cubicBezTo>
                  <a:cubicBezTo>
                    <a:pt x="449" y="546"/>
                    <a:pt x="496" y="625"/>
                    <a:pt x="576" y="625"/>
                  </a:cubicBezTo>
                  <a:cubicBezTo>
                    <a:pt x="604" y="625"/>
                    <a:pt x="635" y="616"/>
                    <a:pt x="671" y="593"/>
                  </a:cubicBezTo>
                  <a:cubicBezTo>
                    <a:pt x="736" y="551"/>
                    <a:pt x="793" y="474"/>
                    <a:pt x="766" y="413"/>
                  </a:cubicBezTo>
                  <a:cubicBezTo>
                    <a:pt x="757" y="391"/>
                    <a:pt x="745" y="369"/>
                    <a:pt x="723" y="356"/>
                  </a:cubicBezTo>
                  <a:cubicBezTo>
                    <a:pt x="722" y="355"/>
                    <a:pt x="721" y="355"/>
                    <a:pt x="721" y="355"/>
                  </a:cubicBezTo>
                  <a:lnTo>
                    <a:pt x="721" y="355"/>
                  </a:lnTo>
                  <a:cubicBezTo>
                    <a:pt x="714" y="322"/>
                    <a:pt x="695" y="288"/>
                    <a:pt x="679" y="263"/>
                  </a:cubicBezTo>
                  <a:cubicBezTo>
                    <a:pt x="639" y="207"/>
                    <a:pt x="575" y="173"/>
                    <a:pt x="500" y="165"/>
                  </a:cubicBezTo>
                  <a:cubicBezTo>
                    <a:pt x="488" y="164"/>
                    <a:pt x="475" y="163"/>
                    <a:pt x="463" y="163"/>
                  </a:cubicBezTo>
                  <a:cubicBezTo>
                    <a:pt x="434" y="163"/>
                    <a:pt x="404" y="167"/>
                    <a:pt x="372" y="176"/>
                  </a:cubicBezTo>
                  <a:cubicBezTo>
                    <a:pt x="352" y="181"/>
                    <a:pt x="344" y="185"/>
                    <a:pt x="334" y="185"/>
                  </a:cubicBezTo>
                  <a:cubicBezTo>
                    <a:pt x="328" y="185"/>
                    <a:pt x="322" y="183"/>
                    <a:pt x="312" y="178"/>
                  </a:cubicBezTo>
                  <a:cubicBezTo>
                    <a:pt x="254" y="150"/>
                    <a:pt x="236" y="67"/>
                    <a:pt x="205" y="18"/>
                  </a:cubicBezTo>
                  <a:cubicBezTo>
                    <a:pt x="198" y="6"/>
                    <a:pt x="186" y="1"/>
                    <a:pt x="1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1"/>
            <p:cNvSpPr/>
            <p:nvPr/>
          </p:nvSpPr>
          <p:spPr>
            <a:xfrm>
              <a:off x="1013373" y="5588315"/>
              <a:ext cx="220836" cy="95721"/>
            </a:xfrm>
            <a:custGeom>
              <a:rect b="b" l="l" r="r" t="t"/>
              <a:pathLst>
                <a:path extrusionOk="0" h="622" w="1435">
                  <a:moveTo>
                    <a:pt x="189" y="1"/>
                  </a:moveTo>
                  <a:cubicBezTo>
                    <a:pt x="140" y="1"/>
                    <a:pt x="94" y="25"/>
                    <a:pt x="57" y="98"/>
                  </a:cubicBezTo>
                  <a:cubicBezTo>
                    <a:pt x="54" y="104"/>
                    <a:pt x="51" y="110"/>
                    <a:pt x="47" y="115"/>
                  </a:cubicBezTo>
                  <a:cubicBezTo>
                    <a:pt x="9" y="189"/>
                    <a:pt x="0" y="304"/>
                    <a:pt x="71" y="362"/>
                  </a:cubicBezTo>
                  <a:cubicBezTo>
                    <a:pt x="113" y="397"/>
                    <a:pt x="171" y="404"/>
                    <a:pt x="229" y="404"/>
                  </a:cubicBezTo>
                  <a:cubicBezTo>
                    <a:pt x="262" y="404"/>
                    <a:pt x="295" y="402"/>
                    <a:pt x="326" y="402"/>
                  </a:cubicBezTo>
                  <a:cubicBezTo>
                    <a:pt x="339" y="402"/>
                    <a:pt x="351" y="402"/>
                    <a:pt x="363" y="403"/>
                  </a:cubicBezTo>
                  <a:cubicBezTo>
                    <a:pt x="400" y="405"/>
                    <a:pt x="437" y="408"/>
                    <a:pt x="472" y="421"/>
                  </a:cubicBezTo>
                  <a:cubicBezTo>
                    <a:pt x="566" y="457"/>
                    <a:pt x="622" y="564"/>
                    <a:pt x="720" y="587"/>
                  </a:cubicBezTo>
                  <a:cubicBezTo>
                    <a:pt x="733" y="590"/>
                    <a:pt x="746" y="591"/>
                    <a:pt x="759" y="591"/>
                  </a:cubicBezTo>
                  <a:cubicBezTo>
                    <a:pt x="845" y="591"/>
                    <a:pt x="931" y="537"/>
                    <a:pt x="1014" y="537"/>
                  </a:cubicBezTo>
                  <a:cubicBezTo>
                    <a:pt x="1032" y="537"/>
                    <a:pt x="1050" y="539"/>
                    <a:pt x="1067" y="545"/>
                  </a:cubicBezTo>
                  <a:cubicBezTo>
                    <a:pt x="1104" y="557"/>
                    <a:pt x="1132" y="584"/>
                    <a:pt x="1167" y="602"/>
                  </a:cubicBezTo>
                  <a:cubicBezTo>
                    <a:pt x="1194" y="615"/>
                    <a:pt x="1225" y="622"/>
                    <a:pt x="1256" y="622"/>
                  </a:cubicBezTo>
                  <a:cubicBezTo>
                    <a:pt x="1287" y="622"/>
                    <a:pt x="1319" y="614"/>
                    <a:pt x="1346" y="600"/>
                  </a:cubicBezTo>
                  <a:cubicBezTo>
                    <a:pt x="1354" y="598"/>
                    <a:pt x="1361" y="593"/>
                    <a:pt x="1368" y="590"/>
                  </a:cubicBezTo>
                  <a:cubicBezTo>
                    <a:pt x="1383" y="579"/>
                    <a:pt x="1396" y="567"/>
                    <a:pt x="1404" y="551"/>
                  </a:cubicBezTo>
                  <a:cubicBezTo>
                    <a:pt x="1434" y="496"/>
                    <a:pt x="1403" y="424"/>
                    <a:pt x="1352" y="387"/>
                  </a:cubicBezTo>
                  <a:cubicBezTo>
                    <a:pt x="1301" y="349"/>
                    <a:pt x="1238" y="335"/>
                    <a:pt x="1180" y="314"/>
                  </a:cubicBezTo>
                  <a:cubicBezTo>
                    <a:pt x="1120" y="294"/>
                    <a:pt x="1058" y="264"/>
                    <a:pt x="1030" y="208"/>
                  </a:cubicBezTo>
                  <a:cubicBezTo>
                    <a:pt x="1016" y="182"/>
                    <a:pt x="1010" y="152"/>
                    <a:pt x="992" y="126"/>
                  </a:cubicBezTo>
                  <a:cubicBezTo>
                    <a:pt x="975" y="101"/>
                    <a:pt x="946" y="89"/>
                    <a:pt x="919" y="78"/>
                  </a:cubicBezTo>
                  <a:cubicBezTo>
                    <a:pt x="881" y="65"/>
                    <a:pt x="841" y="58"/>
                    <a:pt x="801" y="58"/>
                  </a:cubicBezTo>
                  <a:cubicBezTo>
                    <a:pt x="776" y="58"/>
                    <a:pt x="751" y="61"/>
                    <a:pt x="726" y="66"/>
                  </a:cubicBezTo>
                  <a:cubicBezTo>
                    <a:pt x="661" y="81"/>
                    <a:pt x="598" y="113"/>
                    <a:pt x="532" y="113"/>
                  </a:cubicBezTo>
                  <a:cubicBezTo>
                    <a:pt x="525" y="113"/>
                    <a:pt x="519" y="113"/>
                    <a:pt x="512" y="112"/>
                  </a:cubicBezTo>
                  <a:cubicBezTo>
                    <a:pt x="407" y="103"/>
                    <a:pt x="289" y="1"/>
                    <a:pt x="1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1"/>
            <p:cNvSpPr/>
            <p:nvPr/>
          </p:nvSpPr>
          <p:spPr>
            <a:xfrm>
              <a:off x="933504" y="5656950"/>
              <a:ext cx="232070" cy="113111"/>
            </a:xfrm>
            <a:custGeom>
              <a:rect b="b" l="l" r="r" t="t"/>
              <a:pathLst>
                <a:path extrusionOk="0" h="735" w="1508">
                  <a:moveTo>
                    <a:pt x="196" y="0"/>
                  </a:moveTo>
                  <a:cubicBezTo>
                    <a:pt x="129" y="0"/>
                    <a:pt x="65" y="39"/>
                    <a:pt x="36" y="114"/>
                  </a:cubicBezTo>
                  <a:cubicBezTo>
                    <a:pt x="0" y="203"/>
                    <a:pt x="33" y="331"/>
                    <a:pt x="118" y="363"/>
                  </a:cubicBezTo>
                  <a:cubicBezTo>
                    <a:pt x="228" y="403"/>
                    <a:pt x="272" y="492"/>
                    <a:pt x="349" y="580"/>
                  </a:cubicBezTo>
                  <a:cubicBezTo>
                    <a:pt x="444" y="691"/>
                    <a:pt x="565" y="735"/>
                    <a:pt x="700" y="735"/>
                  </a:cubicBezTo>
                  <a:cubicBezTo>
                    <a:pt x="705" y="735"/>
                    <a:pt x="710" y="734"/>
                    <a:pt x="715" y="734"/>
                  </a:cubicBezTo>
                  <a:cubicBezTo>
                    <a:pt x="848" y="731"/>
                    <a:pt x="978" y="669"/>
                    <a:pt x="1109" y="669"/>
                  </a:cubicBezTo>
                  <a:cubicBezTo>
                    <a:pt x="1144" y="669"/>
                    <a:pt x="1179" y="673"/>
                    <a:pt x="1214" y="684"/>
                  </a:cubicBezTo>
                  <a:cubicBezTo>
                    <a:pt x="1257" y="697"/>
                    <a:pt x="1298" y="718"/>
                    <a:pt x="1341" y="727"/>
                  </a:cubicBezTo>
                  <a:cubicBezTo>
                    <a:pt x="1353" y="729"/>
                    <a:pt x="1366" y="730"/>
                    <a:pt x="1379" y="730"/>
                  </a:cubicBezTo>
                  <a:cubicBezTo>
                    <a:pt x="1400" y="730"/>
                    <a:pt x="1421" y="727"/>
                    <a:pt x="1439" y="717"/>
                  </a:cubicBezTo>
                  <a:cubicBezTo>
                    <a:pt x="1449" y="712"/>
                    <a:pt x="1459" y="707"/>
                    <a:pt x="1468" y="697"/>
                  </a:cubicBezTo>
                  <a:cubicBezTo>
                    <a:pt x="1507" y="657"/>
                    <a:pt x="1502" y="586"/>
                    <a:pt x="1468" y="542"/>
                  </a:cubicBezTo>
                  <a:cubicBezTo>
                    <a:pt x="1431" y="498"/>
                    <a:pt x="1373" y="477"/>
                    <a:pt x="1317" y="471"/>
                  </a:cubicBezTo>
                  <a:cubicBezTo>
                    <a:pt x="1267" y="466"/>
                    <a:pt x="1212" y="470"/>
                    <a:pt x="1167" y="445"/>
                  </a:cubicBezTo>
                  <a:cubicBezTo>
                    <a:pt x="1132" y="424"/>
                    <a:pt x="1107" y="387"/>
                    <a:pt x="1076" y="359"/>
                  </a:cubicBezTo>
                  <a:cubicBezTo>
                    <a:pt x="1022" y="309"/>
                    <a:pt x="945" y="291"/>
                    <a:pt x="871" y="291"/>
                  </a:cubicBezTo>
                  <a:cubicBezTo>
                    <a:pt x="869" y="291"/>
                    <a:pt x="867" y="291"/>
                    <a:pt x="864" y="291"/>
                  </a:cubicBezTo>
                  <a:cubicBezTo>
                    <a:pt x="787" y="291"/>
                    <a:pt x="714" y="308"/>
                    <a:pt x="637" y="321"/>
                  </a:cubicBezTo>
                  <a:cubicBezTo>
                    <a:pt x="630" y="321"/>
                    <a:pt x="624" y="322"/>
                    <a:pt x="618" y="322"/>
                  </a:cubicBezTo>
                  <a:cubicBezTo>
                    <a:pt x="610" y="322"/>
                    <a:pt x="602" y="321"/>
                    <a:pt x="594" y="317"/>
                  </a:cubicBezTo>
                  <a:cubicBezTo>
                    <a:pt x="561" y="300"/>
                    <a:pt x="552" y="247"/>
                    <a:pt x="529" y="219"/>
                  </a:cubicBezTo>
                  <a:cubicBezTo>
                    <a:pt x="508" y="195"/>
                    <a:pt x="482" y="179"/>
                    <a:pt x="459" y="158"/>
                  </a:cubicBezTo>
                  <a:cubicBezTo>
                    <a:pt x="396" y="98"/>
                    <a:pt x="341" y="43"/>
                    <a:pt x="257" y="11"/>
                  </a:cubicBezTo>
                  <a:cubicBezTo>
                    <a:pt x="237" y="4"/>
                    <a:pt x="216" y="0"/>
                    <a:pt x="1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1"/>
            <p:cNvSpPr/>
            <p:nvPr/>
          </p:nvSpPr>
          <p:spPr>
            <a:xfrm>
              <a:off x="649115" y="5618631"/>
              <a:ext cx="238841" cy="148660"/>
            </a:xfrm>
            <a:custGeom>
              <a:rect b="b" l="l" r="r" t="t"/>
              <a:pathLst>
                <a:path extrusionOk="0" h="966" w="1552">
                  <a:moveTo>
                    <a:pt x="339" y="0"/>
                  </a:moveTo>
                  <a:cubicBezTo>
                    <a:pt x="229" y="0"/>
                    <a:pt x="118" y="42"/>
                    <a:pt x="48" y="127"/>
                  </a:cubicBezTo>
                  <a:cubicBezTo>
                    <a:pt x="1" y="187"/>
                    <a:pt x="12" y="273"/>
                    <a:pt x="93" y="300"/>
                  </a:cubicBezTo>
                  <a:cubicBezTo>
                    <a:pt x="176" y="330"/>
                    <a:pt x="285" y="324"/>
                    <a:pt x="340" y="404"/>
                  </a:cubicBezTo>
                  <a:cubicBezTo>
                    <a:pt x="417" y="518"/>
                    <a:pt x="464" y="625"/>
                    <a:pt x="590" y="703"/>
                  </a:cubicBezTo>
                  <a:cubicBezTo>
                    <a:pt x="688" y="763"/>
                    <a:pt x="794" y="780"/>
                    <a:pt x="904" y="780"/>
                  </a:cubicBezTo>
                  <a:cubicBezTo>
                    <a:pt x="928" y="780"/>
                    <a:pt x="952" y="779"/>
                    <a:pt x="976" y="778"/>
                  </a:cubicBezTo>
                  <a:cubicBezTo>
                    <a:pt x="994" y="777"/>
                    <a:pt x="1010" y="775"/>
                    <a:pt x="1027" y="775"/>
                  </a:cubicBezTo>
                  <a:cubicBezTo>
                    <a:pt x="1050" y="775"/>
                    <a:pt x="1072" y="779"/>
                    <a:pt x="1095" y="792"/>
                  </a:cubicBezTo>
                  <a:cubicBezTo>
                    <a:pt x="1135" y="818"/>
                    <a:pt x="1153" y="864"/>
                    <a:pt x="1185" y="899"/>
                  </a:cubicBezTo>
                  <a:cubicBezTo>
                    <a:pt x="1227" y="946"/>
                    <a:pt x="1276" y="965"/>
                    <a:pt x="1324" y="965"/>
                  </a:cubicBezTo>
                  <a:cubicBezTo>
                    <a:pt x="1441" y="965"/>
                    <a:pt x="1552" y="844"/>
                    <a:pt x="1529" y="710"/>
                  </a:cubicBezTo>
                  <a:cubicBezTo>
                    <a:pt x="1502" y="550"/>
                    <a:pt x="1335" y="418"/>
                    <a:pt x="1185" y="377"/>
                  </a:cubicBezTo>
                  <a:cubicBezTo>
                    <a:pt x="1135" y="362"/>
                    <a:pt x="1086" y="358"/>
                    <a:pt x="1036" y="358"/>
                  </a:cubicBezTo>
                  <a:cubicBezTo>
                    <a:pt x="1007" y="358"/>
                    <a:pt x="978" y="359"/>
                    <a:pt x="949" y="361"/>
                  </a:cubicBezTo>
                  <a:cubicBezTo>
                    <a:pt x="929" y="362"/>
                    <a:pt x="909" y="364"/>
                    <a:pt x="890" y="364"/>
                  </a:cubicBezTo>
                  <a:cubicBezTo>
                    <a:pt x="851" y="364"/>
                    <a:pt x="814" y="357"/>
                    <a:pt x="780" y="329"/>
                  </a:cubicBezTo>
                  <a:cubicBezTo>
                    <a:pt x="742" y="294"/>
                    <a:pt x="716" y="239"/>
                    <a:pt x="686" y="196"/>
                  </a:cubicBezTo>
                  <a:cubicBezTo>
                    <a:pt x="634" y="123"/>
                    <a:pt x="570" y="54"/>
                    <a:pt x="481" y="24"/>
                  </a:cubicBezTo>
                  <a:cubicBezTo>
                    <a:pt x="436" y="8"/>
                    <a:pt x="388" y="0"/>
                    <a:pt x="3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1"/>
            <p:cNvSpPr/>
            <p:nvPr/>
          </p:nvSpPr>
          <p:spPr>
            <a:xfrm>
              <a:off x="850095" y="5739743"/>
              <a:ext cx="263310" cy="166819"/>
            </a:xfrm>
            <a:custGeom>
              <a:rect b="b" l="l" r="r" t="t"/>
              <a:pathLst>
                <a:path extrusionOk="0" h="1084" w="1711">
                  <a:moveTo>
                    <a:pt x="232" y="0"/>
                  </a:moveTo>
                  <a:cubicBezTo>
                    <a:pt x="194" y="0"/>
                    <a:pt x="156" y="7"/>
                    <a:pt x="118" y="21"/>
                  </a:cubicBezTo>
                  <a:cubicBezTo>
                    <a:pt x="33" y="55"/>
                    <a:pt x="0" y="169"/>
                    <a:pt x="87" y="222"/>
                  </a:cubicBezTo>
                  <a:cubicBezTo>
                    <a:pt x="195" y="288"/>
                    <a:pt x="264" y="413"/>
                    <a:pt x="348" y="508"/>
                  </a:cubicBezTo>
                  <a:cubicBezTo>
                    <a:pt x="441" y="613"/>
                    <a:pt x="552" y="710"/>
                    <a:pt x="692" y="741"/>
                  </a:cubicBezTo>
                  <a:cubicBezTo>
                    <a:pt x="719" y="746"/>
                    <a:pt x="745" y="749"/>
                    <a:pt x="771" y="749"/>
                  </a:cubicBezTo>
                  <a:cubicBezTo>
                    <a:pt x="841" y="749"/>
                    <a:pt x="909" y="734"/>
                    <a:pt x="977" y="734"/>
                  </a:cubicBezTo>
                  <a:cubicBezTo>
                    <a:pt x="1001" y="734"/>
                    <a:pt x="1025" y="736"/>
                    <a:pt x="1048" y="741"/>
                  </a:cubicBezTo>
                  <a:cubicBezTo>
                    <a:pt x="1161" y="764"/>
                    <a:pt x="1230" y="890"/>
                    <a:pt x="1288" y="977"/>
                  </a:cubicBezTo>
                  <a:cubicBezTo>
                    <a:pt x="1330" y="1042"/>
                    <a:pt x="1399" y="1083"/>
                    <a:pt x="1472" y="1083"/>
                  </a:cubicBezTo>
                  <a:cubicBezTo>
                    <a:pt x="1504" y="1083"/>
                    <a:pt x="1537" y="1075"/>
                    <a:pt x="1568" y="1058"/>
                  </a:cubicBezTo>
                  <a:cubicBezTo>
                    <a:pt x="1660" y="1008"/>
                    <a:pt x="1710" y="873"/>
                    <a:pt x="1649" y="779"/>
                  </a:cubicBezTo>
                  <a:cubicBezTo>
                    <a:pt x="1557" y="636"/>
                    <a:pt x="1459" y="491"/>
                    <a:pt x="1307" y="405"/>
                  </a:cubicBezTo>
                  <a:cubicBezTo>
                    <a:pt x="1207" y="347"/>
                    <a:pt x="1111" y="333"/>
                    <a:pt x="1009" y="333"/>
                  </a:cubicBezTo>
                  <a:cubicBezTo>
                    <a:pt x="961" y="333"/>
                    <a:pt x="912" y="337"/>
                    <a:pt x="860" y="340"/>
                  </a:cubicBezTo>
                  <a:cubicBezTo>
                    <a:pt x="854" y="340"/>
                    <a:pt x="847" y="340"/>
                    <a:pt x="841" y="340"/>
                  </a:cubicBezTo>
                  <a:cubicBezTo>
                    <a:pt x="711" y="340"/>
                    <a:pt x="661" y="244"/>
                    <a:pt x="568" y="157"/>
                  </a:cubicBezTo>
                  <a:cubicBezTo>
                    <a:pt x="475" y="71"/>
                    <a:pt x="356" y="0"/>
                    <a:pt x="2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1"/>
            <p:cNvSpPr/>
            <p:nvPr/>
          </p:nvSpPr>
          <p:spPr>
            <a:xfrm>
              <a:off x="756838" y="5428269"/>
              <a:ext cx="434131" cy="626650"/>
            </a:xfrm>
            <a:custGeom>
              <a:rect b="b" l="l" r="r" t="t"/>
              <a:pathLst>
                <a:path extrusionOk="0" h="4072" w="2821">
                  <a:moveTo>
                    <a:pt x="2776" y="0"/>
                  </a:moveTo>
                  <a:cubicBezTo>
                    <a:pt x="2616" y="103"/>
                    <a:pt x="2450" y="210"/>
                    <a:pt x="2317" y="354"/>
                  </a:cubicBezTo>
                  <a:cubicBezTo>
                    <a:pt x="2245" y="434"/>
                    <a:pt x="2186" y="521"/>
                    <a:pt x="2129" y="607"/>
                  </a:cubicBezTo>
                  <a:cubicBezTo>
                    <a:pt x="2106" y="641"/>
                    <a:pt x="2083" y="675"/>
                    <a:pt x="2058" y="708"/>
                  </a:cubicBezTo>
                  <a:cubicBezTo>
                    <a:pt x="1876" y="967"/>
                    <a:pt x="1635" y="1177"/>
                    <a:pt x="1401" y="1380"/>
                  </a:cubicBezTo>
                  <a:cubicBezTo>
                    <a:pt x="1294" y="1473"/>
                    <a:pt x="1182" y="1570"/>
                    <a:pt x="1077" y="1673"/>
                  </a:cubicBezTo>
                  <a:cubicBezTo>
                    <a:pt x="757" y="1980"/>
                    <a:pt x="487" y="2365"/>
                    <a:pt x="296" y="2786"/>
                  </a:cubicBezTo>
                  <a:cubicBezTo>
                    <a:pt x="97" y="3224"/>
                    <a:pt x="0" y="3658"/>
                    <a:pt x="9" y="4071"/>
                  </a:cubicBezTo>
                  <a:lnTo>
                    <a:pt x="93" y="4069"/>
                  </a:lnTo>
                  <a:cubicBezTo>
                    <a:pt x="84" y="3668"/>
                    <a:pt x="180" y="3247"/>
                    <a:pt x="373" y="2819"/>
                  </a:cubicBezTo>
                  <a:cubicBezTo>
                    <a:pt x="559" y="2407"/>
                    <a:pt x="822" y="2032"/>
                    <a:pt x="1136" y="1732"/>
                  </a:cubicBezTo>
                  <a:cubicBezTo>
                    <a:pt x="1239" y="1631"/>
                    <a:pt x="1351" y="1535"/>
                    <a:pt x="1457" y="1441"/>
                  </a:cubicBezTo>
                  <a:cubicBezTo>
                    <a:pt x="1696" y="1234"/>
                    <a:pt x="1940" y="1022"/>
                    <a:pt x="2129" y="755"/>
                  </a:cubicBezTo>
                  <a:cubicBezTo>
                    <a:pt x="2153" y="722"/>
                    <a:pt x="2176" y="687"/>
                    <a:pt x="2200" y="653"/>
                  </a:cubicBezTo>
                  <a:cubicBezTo>
                    <a:pt x="2255" y="569"/>
                    <a:pt x="2313" y="484"/>
                    <a:pt x="2379" y="411"/>
                  </a:cubicBezTo>
                  <a:cubicBezTo>
                    <a:pt x="2504" y="274"/>
                    <a:pt x="2665" y="172"/>
                    <a:pt x="2821" y="71"/>
                  </a:cubicBezTo>
                  <a:lnTo>
                    <a:pt x="27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1"/>
            <p:cNvSpPr/>
            <p:nvPr/>
          </p:nvSpPr>
          <p:spPr>
            <a:xfrm>
              <a:off x="1128329" y="5372407"/>
              <a:ext cx="103570" cy="96337"/>
            </a:xfrm>
            <a:custGeom>
              <a:rect b="b" l="l" r="r" t="t"/>
              <a:pathLst>
                <a:path extrusionOk="0" h="626" w="673">
                  <a:moveTo>
                    <a:pt x="578" y="1"/>
                  </a:moveTo>
                  <a:cubicBezTo>
                    <a:pt x="558" y="1"/>
                    <a:pt x="537" y="14"/>
                    <a:pt x="531" y="32"/>
                  </a:cubicBezTo>
                  <a:cubicBezTo>
                    <a:pt x="492" y="140"/>
                    <a:pt x="406" y="144"/>
                    <a:pt x="317" y="202"/>
                  </a:cubicBezTo>
                  <a:cubicBezTo>
                    <a:pt x="283" y="224"/>
                    <a:pt x="255" y="251"/>
                    <a:pt x="235" y="285"/>
                  </a:cubicBezTo>
                  <a:cubicBezTo>
                    <a:pt x="210" y="328"/>
                    <a:pt x="205" y="378"/>
                    <a:pt x="150" y="394"/>
                  </a:cubicBezTo>
                  <a:cubicBezTo>
                    <a:pt x="1" y="440"/>
                    <a:pt x="61" y="625"/>
                    <a:pt x="193" y="625"/>
                  </a:cubicBezTo>
                  <a:cubicBezTo>
                    <a:pt x="212" y="625"/>
                    <a:pt x="231" y="622"/>
                    <a:pt x="252" y="614"/>
                  </a:cubicBezTo>
                  <a:cubicBezTo>
                    <a:pt x="410" y="552"/>
                    <a:pt x="408" y="398"/>
                    <a:pt x="526" y="307"/>
                  </a:cubicBezTo>
                  <a:cubicBezTo>
                    <a:pt x="619" y="236"/>
                    <a:pt x="672" y="134"/>
                    <a:pt x="614" y="21"/>
                  </a:cubicBezTo>
                  <a:cubicBezTo>
                    <a:pt x="606" y="7"/>
                    <a:pt x="592" y="1"/>
                    <a:pt x="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1"/>
            <p:cNvSpPr/>
            <p:nvPr/>
          </p:nvSpPr>
          <p:spPr>
            <a:xfrm>
              <a:off x="-301158" y="5205436"/>
              <a:ext cx="192212" cy="204215"/>
            </a:xfrm>
            <a:custGeom>
              <a:rect b="b" l="l" r="r" t="t"/>
              <a:pathLst>
                <a:path extrusionOk="0" h="1327" w="1249">
                  <a:moveTo>
                    <a:pt x="111" y="1"/>
                  </a:moveTo>
                  <a:cubicBezTo>
                    <a:pt x="91" y="1"/>
                    <a:pt x="73" y="11"/>
                    <a:pt x="61" y="36"/>
                  </a:cubicBezTo>
                  <a:cubicBezTo>
                    <a:pt x="0" y="161"/>
                    <a:pt x="20" y="311"/>
                    <a:pt x="92" y="428"/>
                  </a:cubicBezTo>
                  <a:cubicBezTo>
                    <a:pt x="197" y="599"/>
                    <a:pt x="360" y="638"/>
                    <a:pt x="518" y="707"/>
                  </a:cubicBezTo>
                  <a:cubicBezTo>
                    <a:pt x="558" y="726"/>
                    <a:pt x="613" y="745"/>
                    <a:pt x="638" y="791"/>
                  </a:cubicBezTo>
                  <a:cubicBezTo>
                    <a:pt x="676" y="865"/>
                    <a:pt x="662" y="973"/>
                    <a:pt x="697" y="1053"/>
                  </a:cubicBezTo>
                  <a:cubicBezTo>
                    <a:pt x="758" y="1204"/>
                    <a:pt x="902" y="1326"/>
                    <a:pt x="1051" y="1326"/>
                  </a:cubicBezTo>
                  <a:cubicBezTo>
                    <a:pt x="1061" y="1326"/>
                    <a:pt x="1072" y="1326"/>
                    <a:pt x="1083" y="1324"/>
                  </a:cubicBezTo>
                  <a:cubicBezTo>
                    <a:pt x="1167" y="1314"/>
                    <a:pt x="1237" y="1247"/>
                    <a:pt x="1243" y="1145"/>
                  </a:cubicBezTo>
                  <a:cubicBezTo>
                    <a:pt x="1248" y="1054"/>
                    <a:pt x="1197" y="947"/>
                    <a:pt x="1111" y="932"/>
                  </a:cubicBezTo>
                  <a:cubicBezTo>
                    <a:pt x="1072" y="926"/>
                    <a:pt x="1031" y="927"/>
                    <a:pt x="1008" y="884"/>
                  </a:cubicBezTo>
                  <a:cubicBezTo>
                    <a:pt x="972" y="819"/>
                    <a:pt x="984" y="716"/>
                    <a:pt x="957" y="642"/>
                  </a:cubicBezTo>
                  <a:cubicBezTo>
                    <a:pt x="894" y="475"/>
                    <a:pt x="756" y="376"/>
                    <a:pt x="612" y="322"/>
                  </a:cubicBezTo>
                  <a:cubicBezTo>
                    <a:pt x="544" y="298"/>
                    <a:pt x="466" y="290"/>
                    <a:pt x="399" y="255"/>
                  </a:cubicBezTo>
                  <a:cubicBezTo>
                    <a:pt x="355" y="229"/>
                    <a:pt x="334" y="192"/>
                    <a:pt x="303" y="148"/>
                  </a:cubicBezTo>
                  <a:cubicBezTo>
                    <a:pt x="278" y="113"/>
                    <a:pt x="180" y="1"/>
                    <a:pt x="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1"/>
            <p:cNvSpPr/>
            <p:nvPr/>
          </p:nvSpPr>
          <p:spPr>
            <a:xfrm>
              <a:off x="-192357" y="5128183"/>
              <a:ext cx="143274" cy="172206"/>
            </a:xfrm>
            <a:custGeom>
              <a:rect b="b" l="l" r="r" t="t"/>
              <a:pathLst>
                <a:path extrusionOk="0" h="1119" w="931">
                  <a:moveTo>
                    <a:pt x="129" y="1"/>
                  </a:moveTo>
                  <a:cubicBezTo>
                    <a:pt x="115" y="1"/>
                    <a:pt x="101" y="5"/>
                    <a:pt x="86" y="14"/>
                  </a:cubicBezTo>
                  <a:cubicBezTo>
                    <a:pt x="0" y="67"/>
                    <a:pt x="10" y="198"/>
                    <a:pt x="47" y="282"/>
                  </a:cubicBezTo>
                  <a:cubicBezTo>
                    <a:pt x="99" y="399"/>
                    <a:pt x="199" y="461"/>
                    <a:pt x="304" y="516"/>
                  </a:cubicBezTo>
                  <a:cubicBezTo>
                    <a:pt x="385" y="559"/>
                    <a:pt x="471" y="592"/>
                    <a:pt x="488" y="696"/>
                  </a:cubicBezTo>
                  <a:cubicBezTo>
                    <a:pt x="509" y="821"/>
                    <a:pt x="505" y="936"/>
                    <a:pt x="578" y="1044"/>
                  </a:cubicBezTo>
                  <a:cubicBezTo>
                    <a:pt x="612" y="1096"/>
                    <a:pt x="660" y="1118"/>
                    <a:pt x="706" y="1118"/>
                  </a:cubicBezTo>
                  <a:cubicBezTo>
                    <a:pt x="820" y="1118"/>
                    <a:pt x="930" y="989"/>
                    <a:pt x="846" y="860"/>
                  </a:cubicBezTo>
                  <a:cubicBezTo>
                    <a:pt x="790" y="774"/>
                    <a:pt x="815" y="648"/>
                    <a:pt x="786" y="550"/>
                  </a:cubicBezTo>
                  <a:cubicBezTo>
                    <a:pt x="750" y="428"/>
                    <a:pt x="663" y="340"/>
                    <a:pt x="563" y="278"/>
                  </a:cubicBezTo>
                  <a:cubicBezTo>
                    <a:pt x="472" y="222"/>
                    <a:pt x="369" y="191"/>
                    <a:pt x="286" y="119"/>
                  </a:cubicBezTo>
                  <a:cubicBezTo>
                    <a:pt x="242" y="81"/>
                    <a:pt x="190" y="1"/>
                    <a:pt x="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1"/>
            <p:cNvSpPr/>
            <p:nvPr/>
          </p:nvSpPr>
          <p:spPr>
            <a:xfrm>
              <a:off x="-123415" y="5008918"/>
              <a:ext cx="117420" cy="126654"/>
            </a:xfrm>
            <a:custGeom>
              <a:rect b="b" l="l" r="r" t="t"/>
              <a:pathLst>
                <a:path extrusionOk="0" h="823" w="763">
                  <a:moveTo>
                    <a:pt x="188" y="1"/>
                  </a:moveTo>
                  <a:cubicBezTo>
                    <a:pt x="184" y="1"/>
                    <a:pt x="180" y="1"/>
                    <a:pt x="177" y="1"/>
                  </a:cubicBezTo>
                  <a:cubicBezTo>
                    <a:pt x="30" y="6"/>
                    <a:pt x="0" y="284"/>
                    <a:pt x="153" y="309"/>
                  </a:cubicBezTo>
                  <a:cubicBezTo>
                    <a:pt x="223" y="319"/>
                    <a:pt x="225" y="348"/>
                    <a:pt x="249" y="423"/>
                  </a:cubicBezTo>
                  <a:cubicBezTo>
                    <a:pt x="271" y="487"/>
                    <a:pt x="292" y="560"/>
                    <a:pt x="339" y="607"/>
                  </a:cubicBezTo>
                  <a:cubicBezTo>
                    <a:pt x="391" y="657"/>
                    <a:pt x="449" y="646"/>
                    <a:pt x="503" y="678"/>
                  </a:cubicBezTo>
                  <a:cubicBezTo>
                    <a:pt x="542" y="701"/>
                    <a:pt x="567" y="760"/>
                    <a:pt x="599" y="795"/>
                  </a:cubicBezTo>
                  <a:cubicBezTo>
                    <a:pt x="616" y="814"/>
                    <a:pt x="636" y="823"/>
                    <a:pt x="656" y="823"/>
                  </a:cubicBezTo>
                  <a:cubicBezTo>
                    <a:pt x="693" y="823"/>
                    <a:pt x="728" y="792"/>
                    <a:pt x="740" y="746"/>
                  </a:cubicBezTo>
                  <a:cubicBezTo>
                    <a:pt x="763" y="657"/>
                    <a:pt x="740" y="565"/>
                    <a:pt x="695" y="492"/>
                  </a:cubicBezTo>
                  <a:cubicBezTo>
                    <a:pt x="671" y="452"/>
                    <a:pt x="639" y="421"/>
                    <a:pt x="601" y="399"/>
                  </a:cubicBezTo>
                  <a:cubicBezTo>
                    <a:pt x="584" y="388"/>
                    <a:pt x="564" y="380"/>
                    <a:pt x="546" y="375"/>
                  </a:cubicBezTo>
                  <a:cubicBezTo>
                    <a:pt x="537" y="373"/>
                    <a:pt x="529" y="370"/>
                    <a:pt x="521" y="369"/>
                  </a:cubicBezTo>
                  <a:lnTo>
                    <a:pt x="521" y="369"/>
                  </a:lnTo>
                  <a:cubicBezTo>
                    <a:pt x="467" y="180"/>
                    <a:pt x="378" y="1"/>
                    <a:pt x="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1"/>
            <p:cNvSpPr/>
            <p:nvPr/>
          </p:nvSpPr>
          <p:spPr>
            <a:xfrm>
              <a:off x="-4765" y="4905350"/>
              <a:ext cx="82179" cy="179439"/>
            </a:xfrm>
            <a:custGeom>
              <a:rect b="b" l="l" r="r" t="t"/>
              <a:pathLst>
                <a:path extrusionOk="0" h="1166" w="534">
                  <a:moveTo>
                    <a:pt x="472" y="0"/>
                  </a:moveTo>
                  <a:cubicBezTo>
                    <a:pt x="466" y="0"/>
                    <a:pt x="460" y="2"/>
                    <a:pt x="454" y="4"/>
                  </a:cubicBezTo>
                  <a:cubicBezTo>
                    <a:pt x="294" y="75"/>
                    <a:pt x="191" y="245"/>
                    <a:pt x="156" y="439"/>
                  </a:cubicBezTo>
                  <a:cubicBezTo>
                    <a:pt x="139" y="540"/>
                    <a:pt x="164" y="663"/>
                    <a:pt x="123" y="756"/>
                  </a:cubicBezTo>
                  <a:cubicBezTo>
                    <a:pt x="73" y="864"/>
                    <a:pt x="0" y="935"/>
                    <a:pt x="34" y="1069"/>
                  </a:cubicBezTo>
                  <a:cubicBezTo>
                    <a:pt x="49" y="1129"/>
                    <a:pt x="99" y="1165"/>
                    <a:pt x="149" y="1165"/>
                  </a:cubicBezTo>
                  <a:cubicBezTo>
                    <a:pt x="170" y="1165"/>
                    <a:pt x="191" y="1159"/>
                    <a:pt x="210" y="1144"/>
                  </a:cubicBezTo>
                  <a:cubicBezTo>
                    <a:pt x="273" y="1096"/>
                    <a:pt x="312" y="1010"/>
                    <a:pt x="349" y="934"/>
                  </a:cubicBezTo>
                  <a:cubicBezTo>
                    <a:pt x="397" y="834"/>
                    <a:pt x="402" y="735"/>
                    <a:pt x="387" y="622"/>
                  </a:cubicBezTo>
                  <a:cubicBezTo>
                    <a:pt x="361" y="424"/>
                    <a:pt x="407" y="263"/>
                    <a:pt x="508" y="105"/>
                  </a:cubicBezTo>
                  <a:cubicBezTo>
                    <a:pt x="533" y="67"/>
                    <a:pt x="514" y="0"/>
                    <a:pt x="4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1"/>
            <p:cNvSpPr/>
            <p:nvPr/>
          </p:nvSpPr>
          <p:spPr>
            <a:xfrm>
              <a:off x="-15230" y="5078476"/>
              <a:ext cx="161895" cy="88180"/>
            </a:xfrm>
            <a:custGeom>
              <a:rect b="b" l="l" r="r" t="t"/>
              <a:pathLst>
                <a:path extrusionOk="0" h="573" w="1052">
                  <a:moveTo>
                    <a:pt x="207" y="543"/>
                  </a:moveTo>
                  <a:cubicBezTo>
                    <a:pt x="208" y="544"/>
                    <a:pt x="209" y="544"/>
                    <a:pt x="210" y="545"/>
                  </a:cubicBezTo>
                  <a:lnTo>
                    <a:pt x="210" y="545"/>
                  </a:lnTo>
                  <a:cubicBezTo>
                    <a:pt x="209" y="544"/>
                    <a:pt x="208" y="544"/>
                    <a:pt x="207" y="543"/>
                  </a:cubicBezTo>
                  <a:close/>
                  <a:moveTo>
                    <a:pt x="229" y="544"/>
                  </a:moveTo>
                  <a:cubicBezTo>
                    <a:pt x="229" y="544"/>
                    <a:pt x="228" y="544"/>
                    <a:pt x="226" y="545"/>
                  </a:cubicBezTo>
                  <a:lnTo>
                    <a:pt x="226" y="545"/>
                  </a:lnTo>
                  <a:cubicBezTo>
                    <a:pt x="228" y="544"/>
                    <a:pt x="229" y="544"/>
                    <a:pt x="229" y="544"/>
                  </a:cubicBezTo>
                  <a:close/>
                  <a:moveTo>
                    <a:pt x="699" y="1"/>
                  </a:moveTo>
                  <a:cubicBezTo>
                    <a:pt x="606" y="1"/>
                    <a:pt x="516" y="38"/>
                    <a:pt x="460" y="121"/>
                  </a:cubicBezTo>
                  <a:cubicBezTo>
                    <a:pt x="423" y="175"/>
                    <a:pt x="401" y="210"/>
                    <a:pt x="354" y="210"/>
                  </a:cubicBezTo>
                  <a:cubicBezTo>
                    <a:pt x="343" y="210"/>
                    <a:pt x="331" y="208"/>
                    <a:pt x="317" y="204"/>
                  </a:cubicBezTo>
                  <a:cubicBezTo>
                    <a:pt x="281" y="194"/>
                    <a:pt x="239" y="186"/>
                    <a:pt x="197" y="186"/>
                  </a:cubicBezTo>
                  <a:cubicBezTo>
                    <a:pt x="108" y="186"/>
                    <a:pt x="23" y="222"/>
                    <a:pt x="10" y="348"/>
                  </a:cubicBezTo>
                  <a:cubicBezTo>
                    <a:pt x="1" y="433"/>
                    <a:pt x="37" y="533"/>
                    <a:pt x="121" y="551"/>
                  </a:cubicBezTo>
                  <a:cubicBezTo>
                    <a:pt x="137" y="554"/>
                    <a:pt x="153" y="557"/>
                    <a:pt x="170" y="557"/>
                  </a:cubicBezTo>
                  <a:cubicBezTo>
                    <a:pt x="185" y="557"/>
                    <a:pt x="200" y="555"/>
                    <a:pt x="215" y="549"/>
                  </a:cubicBezTo>
                  <a:cubicBezTo>
                    <a:pt x="216" y="548"/>
                    <a:pt x="216" y="548"/>
                    <a:pt x="217" y="548"/>
                  </a:cubicBezTo>
                  <a:lnTo>
                    <a:pt x="217" y="548"/>
                  </a:lnTo>
                  <a:cubicBezTo>
                    <a:pt x="256" y="564"/>
                    <a:pt x="307" y="570"/>
                    <a:pt x="346" y="572"/>
                  </a:cubicBezTo>
                  <a:cubicBezTo>
                    <a:pt x="349" y="572"/>
                    <a:pt x="351" y="572"/>
                    <a:pt x="354" y="572"/>
                  </a:cubicBezTo>
                  <a:cubicBezTo>
                    <a:pt x="438" y="572"/>
                    <a:pt x="521" y="538"/>
                    <a:pt x="587" y="477"/>
                  </a:cubicBezTo>
                  <a:cubicBezTo>
                    <a:pt x="624" y="442"/>
                    <a:pt x="653" y="404"/>
                    <a:pt x="678" y="355"/>
                  </a:cubicBezTo>
                  <a:cubicBezTo>
                    <a:pt x="695" y="319"/>
                    <a:pt x="690" y="313"/>
                    <a:pt x="721" y="301"/>
                  </a:cubicBezTo>
                  <a:cubicBezTo>
                    <a:pt x="742" y="290"/>
                    <a:pt x="766" y="287"/>
                    <a:pt x="791" y="287"/>
                  </a:cubicBezTo>
                  <a:cubicBezTo>
                    <a:pt x="850" y="287"/>
                    <a:pt x="916" y="308"/>
                    <a:pt x="969" y="312"/>
                  </a:cubicBezTo>
                  <a:cubicBezTo>
                    <a:pt x="970" y="312"/>
                    <a:pt x="972" y="313"/>
                    <a:pt x="974" y="313"/>
                  </a:cubicBezTo>
                  <a:cubicBezTo>
                    <a:pt x="1024" y="313"/>
                    <a:pt x="1051" y="234"/>
                    <a:pt x="1024" y="185"/>
                  </a:cubicBezTo>
                  <a:cubicBezTo>
                    <a:pt x="958" y="69"/>
                    <a:pt x="825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1"/>
            <p:cNvSpPr/>
            <p:nvPr/>
          </p:nvSpPr>
          <p:spPr>
            <a:xfrm>
              <a:off x="-69399" y="5229443"/>
              <a:ext cx="272544" cy="104955"/>
            </a:xfrm>
            <a:custGeom>
              <a:rect b="b" l="l" r="r" t="t"/>
              <a:pathLst>
                <a:path extrusionOk="0" h="682" w="1771">
                  <a:moveTo>
                    <a:pt x="1087" y="0"/>
                  </a:moveTo>
                  <a:cubicBezTo>
                    <a:pt x="1038" y="0"/>
                    <a:pt x="989" y="8"/>
                    <a:pt x="941" y="25"/>
                  </a:cubicBezTo>
                  <a:cubicBezTo>
                    <a:pt x="809" y="72"/>
                    <a:pt x="727" y="212"/>
                    <a:pt x="586" y="239"/>
                  </a:cubicBezTo>
                  <a:cubicBezTo>
                    <a:pt x="565" y="243"/>
                    <a:pt x="544" y="245"/>
                    <a:pt x="523" y="245"/>
                  </a:cubicBezTo>
                  <a:cubicBezTo>
                    <a:pt x="486" y="245"/>
                    <a:pt x="450" y="239"/>
                    <a:pt x="414" y="227"/>
                  </a:cubicBezTo>
                  <a:cubicBezTo>
                    <a:pt x="343" y="204"/>
                    <a:pt x="290" y="183"/>
                    <a:pt x="225" y="183"/>
                  </a:cubicBezTo>
                  <a:cubicBezTo>
                    <a:pt x="204" y="183"/>
                    <a:pt x="181" y="186"/>
                    <a:pt x="155" y="191"/>
                  </a:cubicBezTo>
                  <a:cubicBezTo>
                    <a:pt x="94" y="203"/>
                    <a:pt x="41" y="284"/>
                    <a:pt x="29" y="353"/>
                  </a:cubicBezTo>
                  <a:cubicBezTo>
                    <a:pt x="27" y="359"/>
                    <a:pt x="26" y="367"/>
                    <a:pt x="25" y="374"/>
                  </a:cubicBezTo>
                  <a:cubicBezTo>
                    <a:pt x="0" y="515"/>
                    <a:pt x="107" y="626"/>
                    <a:pt x="220" y="626"/>
                  </a:cubicBezTo>
                  <a:cubicBezTo>
                    <a:pt x="233" y="626"/>
                    <a:pt x="246" y="625"/>
                    <a:pt x="258" y="622"/>
                  </a:cubicBezTo>
                  <a:lnTo>
                    <a:pt x="258" y="622"/>
                  </a:lnTo>
                  <a:cubicBezTo>
                    <a:pt x="256" y="624"/>
                    <a:pt x="254" y="626"/>
                    <a:pt x="253" y="629"/>
                  </a:cubicBezTo>
                  <a:cubicBezTo>
                    <a:pt x="250" y="640"/>
                    <a:pt x="388" y="672"/>
                    <a:pt x="400" y="674"/>
                  </a:cubicBezTo>
                  <a:cubicBezTo>
                    <a:pt x="429" y="679"/>
                    <a:pt x="458" y="681"/>
                    <a:pt x="487" y="681"/>
                  </a:cubicBezTo>
                  <a:cubicBezTo>
                    <a:pt x="508" y="681"/>
                    <a:pt x="528" y="680"/>
                    <a:pt x="549" y="679"/>
                  </a:cubicBezTo>
                  <a:cubicBezTo>
                    <a:pt x="681" y="669"/>
                    <a:pt x="816" y="615"/>
                    <a:pt x="923" y="523"/>
                  </a:cubicBezTo>
                  <a:cubicBezTo>
                    <a:pt x="972" y="480"/>
                    <a:pt x="1009" y="406"/>
                    <a:pt x="1059" y="370"/>
                  </a:cubicBezTo>
                  <a:cubicBezTo>
                    <a:pt x="1083" y="353"/>
                    <a:pt x="1114" y="347"/>
                    <a:pt x="1146" y="347"/>
                  </a:cubicBezTo>
                  <a:cubicBezTo>
                    <a:pt x="1176" y="347"/>
                    <a:pt x="1207" y="352"/>
                    <a:pt x="1232" y="358"/>
                  </a:cubicBezTo>
                  <a:cubicBezTo>
                    <a:pt x="1352" y="386"/>
                    <a:pt x="1454" y="464"/>
                    <a:pt x="1528" y="580"/>
                  </a:cubicBezTo>
                  <a:cubicBezTo>
                    <a:pt x="1553" y="620"/>
                    <a:pt x="1586" y="636"/>
                    <a:pt x="1618" y="636"/>
                  </a:cubicBezTo>
                  <a:cubicBezTo>
                    <a:pt x="1696" y="636"/>
                    <a:pt x="1770" y="540"/>
                    <a:pt x="1715" y="437"/>
                  </a:cubicBezTo>
                  <a:cubicBezTo>
                    <a:pt x="1590" y="200"/>
                    <a:pt x="1336" y="0"/>
                    <a:pt x="10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1"/>
            <p:cNvSpPr/>
            <p:nvPr/>
          </p:nvSpPr>
          <p:spPr>
            <a:xfrm>
              <a:off x="-130340" y="5363481"/>
              <a:ext cx="256693" cy="110187"/>
            </a:xfrm>
            <a:custGeom>
              <a:rect b="b" l="l" r="r" t="t"/>
              <a:pathLst>
                <a:path extrusionOk="0" h="716" w="1668">
                  <a:moveTo>
                    <a:pt x="202" y="1"/>
                  </a:moveTo>
                  <a:cubicBezTo>
                    <a:pt x="118" y="1"/>
                    <a:pt x="40" y="59"/>
                    <a:pt x="21" y="161"/>
                  </a:cubicBezTo>
                  <a:cubicBezTo>
                    <a:pt x="0" y="265"/>
                    <a:pt x="59" y="397"/>
                    <a:pt x="158" y="414"/>
                  </a:cubicBezTo>
                  <a:cubicBezTo>
                    <a:pt x="282" y="436"/>
                    <a:pt x="346" y="524"/>
                    <a:pt x="444" y="606"/>
                  </a:cubicBezTo>
                  <a:cubicBezTo>
                    <a:pt x="536" y="683"/>
                    <a:pt x="637" y="716"/>
                    <a:pt x="743" y="716"/>
                  </a:cubicBezTo>
                  <a:cubicBezTo>
                    <a:pt x="782" y="716"/>
                    <a:pt x="821" y="711"/>
                    <a:pt x="861" y="703"/>
                  </a:cubicBezTo>
                  <a:cubicBezTo>
                    <a:pt x="994" y="675"/>
                    <a:pt x="1109" y="600"/>
                    <a:pt x="1235" y="551"/>
                  </a:cubicBezTo>
                  <a:cubicBezTo>
                    <a:pt x="1276" y="535"/>
                    <a:pt x="1314" y="520"/>
                    <a:pt x="1355" y="520"/>
                  </a:cubicBezTo>
                  <a:cubicBezTo>
                    <a:pt x="1366" y="520"/>
                    <a:pt x="1377" y="522"/>
                    <a:pt x="1389" y="524"/>
                  </a:cubicBezTo>
                  <a:cubicBezTo>
                    <a:pt x="1430" y="533"/>
                    <a:pt x="1508" y="568"/>
                    <a:pt x="1524" y="619"/>
                  </a:cubicBezTo>
                  <a:cubicBezTo>
                    <a:pt x="1535" y="658"/>
                    <a:pt x="1561" y="675"/>
                    <a:pt x="1587" y="675"/>
                  </a:cubicBezTo>
                  <a:cubicBezTo>
                    <a:pt x="1623" y="675"/>
                    <a:pt x="1660" y="643"/>
                    <a:pt x="1662" y="589"/>
                  </a:cubicBezTo>
                  <a:cubicBezTo>
                    <a:pt x="1665" y="507"/>
                    <a:pt x="1667" y="445"/>
                    <a:pt x="1624" y="373"/>
                  </a:cubicBezTo>
                  <a:cubicBezTo>
                    <a:pt x="1587" y="313"/>
                    <a:pt x="1538" y="265"/>
                    <a:pt x="1481" y="231"/>
                  </a:cubicBezTo>
                  <a:cubicBezTo>
                    <a:pt x="1414" y="191"/>
                    <a:pt x="1343" y="176"/>
                    <a:pt x="1271" y="176"/>
                  </a:cubicBezTo>
                  <a:cubicBezTo>
                    <a:pt x="1186" y="176"/>
                    <a:pt x="1101" y="197"/>
                    <a:pt x="1020" y="226"/>
                  </a:cubicBezTo>
                  <a:cubicBezTo>
                    <a:pt x="943" y="254"/>
                    <a:pt x="846" y="307"/>
                    <a:pt x="756" y="307"/>
                  </a:cubicBezTo>
                  <a:cubicBezTo>
                    <a:pt x="716" y="307"/>
                    <a:pt x="677" y="296"/>
                    <a:pt x="642" y="266"/>
                  </a:cubicBezTo>
                  <a:cubicBezTo>
                    <a:pt x="508" y="153"/>
                    <a:pt x="410" y="36"/>
                    <a:pt x="238" y="4"/>
                  </a:cubicBezTo>
                  <a:cubicBezTo>
                    <a:pt x="226" y="2"/>
                    <a:pt x="214" y="1"/>
                    <a:pt x="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1"/>
            <p:cNvSpPr/>
            <p:nvPr/>
          </p:nvSpPr>
          <p:spPr>
            <a:xfrm>
              <a:off x="-417653" y="5394721"/>
              <a:ext cx="263464" cy="161433"/>
            </a:xfrm>
            <a:custGeom>
              <a:rect b="b" l="l" r="r" t="t"/>
              <a:pathLst>
                <a:path extrusionOk="0" h="1049" w="1712">
                  <a:moveTo>
                    <a:pt x="275" y="0"/>
                  </a:moveTo>
                  <a:cubicBezTo>
                    <a:pt x="159" y="0"/>
                    <a:pt x="1" y="51"/>
                    <a:pt x="11" y="167"/>
                  </a:cubicBezTo>
                  <a:cubicBezTo>
                    <a:pt x="17" y="225"/>
                    <a:pt x="74" y="242"/>
                    <a:pt x="128" y="265"/>
                  </a:cubicBezTo>
                  <a:cubicBezTo>
                    <a:pt x="244" y="311"/>
                    <a:pt x="288" y="433"/>
                    <a:pt x="363" y="524"/>
                  </a:cubicBezTo>
                  <a:cubicBezTo>
                    <a:pt x="443" y="622"/>
                    <a:pt x="529" y="677"/>
                    <a:pt x="652" y="705"/>
                  </a:cubicBezTo>
                  <a:cubicBezTo>
                    <a:pt x="777" y="734"/>
                    <a:pt x="909" y="732"/>
                    <a:pt x="1033" y="764"/>
                  </a:cubicBezTo>
                  <a:cubicBezTo>
                    <a:pt x="1159" y="797"/>
                    <a:pt x="1249" y="873"/>
                    <a:pt x="1321" y="979"/>
                  </a:cubicBezTo>
                  <a:cubicBezTo>
                    <a:pt x="1354" y="1027"/>
                    <a:pt x="1411" y="1049"/>
                    <a:pt x="1469" y="1049"/>
                  </a:cubicBezTo>
                  <a:cubicBezTo>
                    <a:pt x="1524" y="1049"/>
                    <a:pt x="1580" y="1030"/>
                    <a:pt x="1618" y="996"/>
                  </a:cubicBezTo>
                  <a:cubicBezTo>
                    <a:pt x="1711" y="914"/>
                    <a:pt x="1702" y="792"/>
                    <a:pt x="1636" y="699"/>
                  </a:cubicBezTo>
                  <a:cubicBezTo>
                    <a:pt x="1531" y="546"/>
                    <a:pt x="1373" y="431"/>
                    <a:pt x="1197" y="374"/>
                  </a:cubicBezTo>
                  <a:cubicBezTo>
                    <a:pt x="1035" y="321"/>
                    <a:pt x="857" y="340"/>
                    <a:pt x="696" y="284"/>
                  </a:cubicBezTo>
                  <a:cubicBezTo>
                    <a:pt x="629" y="260"/>
                    <a:pt x="598" y="214"/>
                    <a:pt x="552" y="160"/>
                  </a:cubicBezTo>
                  <a:cubicBezTo>
                    <a:pt x="501" y="97"/>
                    <a:pt x="433" y="38"/>
                    <a:pt x="354" y="11"/>
                  </a:cubicBezTo>
                  <a:cubicBezTo>
                    <a:pt x="333" y="4"/>
                    <a:pt x="306" y="0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1"/>
            <p:cNvSpPr/>
            <p:nvPr/>
          </p:nvSpPr>
          <p:spPr>
            <a:xfrm>
              <a:off x="-171890" y="5510446"/>
              <a:ext cx="344411" cy="98183"/>
            </a:xfrm>
            <a:custGeom>
              <a:rect b="b" l="l" r="r" t="t"/>
              <a:pathLst>
                <a:path extrusionOk="0" h="638" w="2238">
                  <a:moveTo>
                    <a:pt x="1496" y="1"/>
                  </a:moveTo>
                  <a:cubicBezTo>
                    <a:pt x="1471" y="1"/>
                    <a:pt x="1445" y="2"/>
                    <a:pt x="1420" y="5"/>
                  </a:cubicBezTo>
                  <a:cubicBezTo>
                    <a:pt x="1241" y="27"/>
                    <a:pt x="1087" y="110"/>
                    <a:pt x="916" y="163"/>
                  </a:cubicBezTo>
                  <a:cubicBezTo>
                    <a:pt x="877" y="174"/>
                    <a:pt x="843" y="180"/>
                    <a:pt x="811" y="180"/>
                  </a:cubicBezTo>
                  <a:cubicBezTo>
                    <a:pt x="701" y="180"/>
                    <a:pt x="620" y="120"/>
                    <a:pt x="502" y="72"/>
                  </a:cubicBezTo>
                  <a:cubicBezTo>
                    <a:pt x="437" y="45"/>
                    <a:pt x="354" y="24"/>
                    <a:pt x="276" y="24"/>
                  </a:cubicBezTo>
                  <a:cubicBezTo>
                    <a:pt x="161" y="24"/>
                    <a:pt x="53" y="67"/>
                    <a:pt x="18" y="195"/>
                  </a:cubicBezTo>
                  <a:cubicBezTo>
                    <a:pt x="1" y="257"/>
                    <a:pt x="46" y="306"/>
                    <a:pt x="99" y="326"/>
                  </a:cubicBezTo>
                  <a:cubicBezTo>
                    <a:pt x="163" y="349"/>
                    <a:pt x="210" y="364"/>
                    <a:pt x="268" y="404"/>
                  </a:cubicBezTo>
                  <a:cubicBezTo>
                    <a:pt x="342" y="458"/>
                    <a:pt x="411" y="517"/>
                    <a:pt x="493" y="558"/>
                  </a:cubicBezTo>
                  <a:cubicBezTo>
                    <a:pt x="596" y="613"/>
                    <a:pt x="702" y="637"/>
                    <a:pt x="810" y="637"/>
                  </a:cubicBezTo>
                  <a:cubicBezTo>
                    <a:pt x="870" y="637"/>
                    <a:pt x="930" y="630"/>
                    <a:pt x="992" y="616"/>
                  </a:cubicBezTo>
                  <a:cubicBezTo>
                    <a:pt x="1134" y="583"/>
                    <a:pt x="1263" y="511"/>
                    <a:pt x="1403" y="474"/>
                  </a:cubicBezTo>
                  <a:cubicBezTo>
                    <a:pt x="1432" y="466"/>
                    <a:pt x="1461" y="462"/>
                    <a:pt x="1489" y="462"/>
                  </a:cubicBezTo>
                  <a:cubicBezTo>
                    <a:pt x="1602" y="462"/>
                    <a:pt x="1701" y="520"/>
                    <a:pt x="1805" y="580"/>
                  </a:cubicBezTo>
                  <a:cubicBezTo>
                    <a:pt x="1843" y="602"/>
                    <a:pt x="1880" y="611"/>
                    <a:pt x="1915" y="611"/>
                  </a:cubicBezTo>
                  <a:cubicBezTo>
                    <a:pt x="2115" y="611"/>
                    <a:pt x="2237" y="296"/>
                    <a:pt x="2021" y="173"/>
                  </a:cubicBezTo>
                  <a:cubicBezTo>
                    <a:pt x="1857" y="82"/>
                    <a:pt x="1684" y="1"/>
                    <a:pt x="14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1"/>
            <p:cNvSpPr/>
            <p:nvPr/>
          </p:nvSpPr>
          <p:spPr>
            <a:xfrm>
              <a:off x="-190049" y="5043543"/>
              <a:ext cx="226684" cy="801472"/>
            </a:xfrm>
            <a:custGeom>
              <a:rect b="b" l="l" r="r" t="t"/>
              <a:pathLst>
                <a:path extrusionOk="0" h="5208" w="1473">
                  <a:moveTo>
                    <a:pt x="1403" y="0"/>
                  </a:moveTo>
                  <a:cubicBezTo>
                    <a:pt x="1291" y="164"/>
                    <a:pt x="1174" y="332"/>
                    <a:pt x="1101" y="530"/>
                  </a:cubicBezTo>
                  <a:cubicBezTo>
                    <a:pt x="1062" y="637"/>
                    <a:pt x="1035" y="749"/>
                    <a:pt x="1011" y="859"/>
                  </a:cubicBezTo>
                  <a:cubicBezTo>
                    <a:pt x="1000" y="903"/>
                    <a:pt x="989" y="946"/>
                    <a:pt x="979" y="990"/>
                  </a:cubicBezTo>
                  <a:cubicBezTo>
                    <a:pt x="890" y="1337"/>
                    <a:pt x="733" y="1651"/>
                    <a:pt x="580" y="1956"/>
                  </a:cubicBezTo>
                  <a:cubicBezTo>
                    <a:pt x="429" y="2256"/>
                    <a:pt x="274" y="2566"/>
                    <a:pt x="183" y="2909"/>
                  </a:cubicBezTo>
                  <a:cubicBezTo>
                    <a:pt x="0" y="3597"/>
                    <a:pt x="32" y="4336"/>
                    <a:pt x="271" y="4994"/>
                  </a:cubicBezTo>
                  <a:cubicBezTo>
                    <a:pt x="297" y="5067"/>
                    <a:pt x="327" y="5138"/>
                    <a:pt x="358" y="5208"/>
                  </a:cubicBezTo>
                  <a:lnTo>
                    <a:pt x="435" y="5172"/>
                  </a:lnTo>
                  <a:cubicBezTo>
                    <a:pt x="404" y="5104"/>
                    <a:pt x="377" y="5035"/>
                    <a:pt x="351" y="4963"/>
                  </a:cubicBezTo>
                  <a:cubicBezTo>
                    <a:pt x="118" y="4321"/>
                    <a:pt x="87" y="3600"/>
                    <a:pt x="264" y="2929"/>
                  </a:cubicBezTo>
                  <a:cubicBezTo>
                    <a:pt x="353" y="2595"/>
                    <a:pt x="506" y="2289"/>
                    <a:pt x="655" y="1994"/>
                  </a:cubicBezTo>
                  <a:cubicBezTo>
                    <a:pt x="810" y="1686"/>
                    <a:pt x="969" y="1367"/>
                    <a:pt x="1060" y="1011"/>
                  </a:cubicBezTo>
                  <a:cubicBezTo>
                    <a:pt x="1072" y="967"/>
                    <a:pt x="1081" y="921"/>
                    <a:pt x="1092" y="877"/>
                  </a:cubicBezTo>
                  <a:cubicBezTo>
                    <a:pt x="1115" y="771"/>
                    <a:pt x="1142" y="661"/>
                    <a:pt x="1180" y="560"/>
                  </a:cubicBezTo>
                  <a:cubicBezTo>
                    <a:pt x="1249" y="373"/>
                    <a:pt x="1364" y="208"/>
                    <a:pt x="1473" y="49"/>
                  </a:cubicBezTo>
                  <a:lnTo>
                    <a:pt x="14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1"/>
            <p:cNvSpPr/>
            <p:nvPr/>
          </p:nvSpPr>
          <p:spPr>
            <a:xfrm>
              <a:off x="-726972" y="5407032"/>
              <a:ext cx="243612" cy="650196"/>
            </a:xfrm>
            <a:custGeom>
              <a:rect b="b" l="l" r="r" t="t"/>
              <a:pathLst>
                <a:path extrusionOk="0" h="4225" w="1583">
                  <a:moveTo>
                    <a:pt x="70" y="1"/>
                  </a:moveTo>
                  <a:lnTo>
                    <a:pt x="0" y="49"/>
                  </a:lnTo>
                  <a:cubicBezTo>
                    <a:pt x="143" y="257"/>
                    <a:pt x="291" y="472"/>
                    <a:pt x="375" y="711"/>
                  </a:cubicBezTo>
                  <a:cubicBezTo>
                    <a:pt x="421" y="840"/>
                    <a:pt x="448" y="978"/>
                    <a:pt x="475" y="1112"/>
                  </a:cubicBezTo>
                  <a:cubicBezTo>
                    <a:pt x="487" y="1166"/>
                    <a:pt x="497" y="1222"/>
                    <a:pt x="509" y="1277"/>
                  </a:cubicBezTo>
                  <a:cubicBezTo>
                    <a:pt x="606" y="1716"/>
                    <a:pt x="806" y="2123"/>
                    <a:pt x="1000" y="2518"/>
                  </a:cubicBezTo>
                  <a:cubicBezTo>
                    <a:pt x="1032" y="2582"/>
                    <a:pt x="1063" y="2644"/>
                    <a:pt x="1093" y="2709"/>
                  </a:cubicBezTo>
                  <a:cubicBezTo>
                    <a:pt x="1287" y="3111"/>
                    <a:pt x="1374" y="3568"/>
                    <a:pt x="1457" y="4009"/>
                  </a:cubicBezTo>
                  <a:cubicBezTo>
                    <a:pt x="1470" y="4081"/>
                    <a:pt x="1485" y="4154"/>
                    <a:pt x="1498" y="4224"/>
                  </a:cubicBezTo>
                  <a:lnTo>
                    <a:pt x="1583" y="4207"/>
                  </a:lnTo>
                  <a:cubicBezTo>
                    <a:pt x="1568" y="4136"/>
                    <a:pt x="1555" y="4065"/>
                    <a:pt x="1541" y="3993"/>
                  </a:cubicBezTo>
                  <a:cubicBezTo>
                    <a:pt x="1455" y="3545"/>
                    <a:pt x="1369" y="3084"/>
                    <a:pt x="1170" y="2671"/>
                  </a:cubicBezTo>
                  <a:cubicBezTo>
                    <a:pt x="1139" y="2606"/>
                    <a:pt x="1107" y="2544"/>
                    <a:pt x="1076" y="2480"/>
                  </a:cubicBezTo>
                  <a:cubicBezTo>
                    <a:pt x="884" y="2091"/>
                    <a:pt x="687" y="1687"/>
                    <a:pt x="592" y="1258"/>
                  </a:cubicBezTo>
                  <a:cubicBezTo>
                    <a:pt x="580" y="1203"/>
                    <a:pt x="569" y="1149"/>
                    <a:pt x="558" y="1093"/>
                  </a:cubicBezTo>
                  <a:cubicBezTo>
                    <a:pt x="530" y="958"/>
                    <a:pt x="504" y="815"/>
                    <a:pt x="456" y="681"/>
                  </a:cubicBezTo>
                  <a:cubicBezTo>
                    <a:pt x="368" y="433"/>
                    <a:pt x="216" y="213"/>
                    <a:pt x="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1"/>
            <p:cNvSpPr/>
            <p:nvPr/>
          </p:nvSpPr>
          <p:spPr>
            <a:xfrm>
              <a:off x="-754980" y="5317776"/>
              <a:ext cx="100646" cy="154662"/>
            </a:xfrm>
            <a:custGeom>
              <a:rect b="b" l="l" r="r" t="t"/>
              <a:pathLst>
                <a:path extrusionOk="0" h="1005" w="654">
                  <a:moveTo>
                    <a:pt x="163" y="1"/>
                  </a:moveTo>
                  <a:cubicBezTo>
                    <a:pt x="152" y="1"/>
                    <a:pt x="140" y="5"/>
                    <a:pt x="130" y="14"/>
                  </a:cubicBezTo>
                  <a:cubicBezTo>
                    <a:pt x="0" y="123"/>
                    <a:pt x="12" y="280"/>
                    <a:pt x="90" y="417"/>
                  </a:cubicBezTo>
                  <a:cubicBezTo>
                    <a:pt x="188" y="593"/>
                    <a:pt x="106" y="787"/>
                    <a:pt x="272" y="945"/>
                  </a:cubicBezTo>
                  <a:cubicBezTo>
                    <a:pt x="315" y="987"/>
                    <a:pt x="363" y="1005"/>
                    <a:pt x="408" y="1005"/>
                  </a:cubicBezTo>
                  <a:cubicBezTo>
                    <a:pt x="545" y="1005"/>
                    <a:pt x="654" y="841"/>
                    <a:pt x="513" y="725"/>
                  </a:cubicBezTo>
                  <a:cubicBezTo>
                    <a:pt x="454" y="676"/>
                    <a:pt x="473" y="612"/>
                    <a:pt x="465" y="544"/>
                  </a:cubicBezTo>
                  <a:cubicBezTo>
                    <a:pt x="459" y="490"/>
                    <a:pt x="435" y="441"/>
                    <a:pt x="405" y="394"/>
                  </a:cubicBezTo>
                  <a:cubicBezTo>
                    <a:pt x="325" y="275"/>
                    <a:pt x="219" y="225"/>
                    <a:pt x="227" y="68"/>
                  </a:cubicBezTo>
                  <a:cubicBezTo>
                    <a:pt x="229" y="35"/>
                    <a:pt x="197" y="1"/>
                    <a:pt x="1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1"/>
            <p:cNvSpPr/>
            <p:nvPr/>
          </p:nvSpPr>
          <p:spPr>
            <a:xfrm>
              <a:off x="-556770" y="5651718"/>
              <a:ext cx="233147" cy="195443"/>
            </a:xfrm>
            <a:custGeom>
              <a:rect b="b" l="l" r="r" t="t"/>
              <a:pathLst>
                <a:path extrusionOk="0" h="1270" w="1515">
                  <a:moveTo>
                    <a:pt x="1271" y="1"/>
                  </a:moveTo>
                  <a:cubicBezTo>
                    <a:pt x="1235" y="1"/>
                    <a:pt x="1197" y="6"/>
                    <a:pt x="1162" y="12"/>
                  </a:cubicBezTo>
                  <a:cubicBezTo>
                    <a:pt x="863" y="60"/>
                    <a:pt x="550" y="116"/>
                    <a:pt x="414" y="433"/>
                  </a:cubicBezTo>
                  <a:cubicBezTo>
                    <a:pt x="375" y="522"/>
                    <a:pt x="392" y="649"/>
                    <a:pt x="343" y="729"/>
                  </a:cubicBezTo>
                  <a:cubicBezTo>
                    <a:pt x="310" y="782"/>
                    <a:pt x="252" y="779"/>
                    <a:pt x="194" y="788"/>
                  </a:cubicBezTo>
                  <a:cubicBezTo>
                    <a:pt x="72" y="805"/>
                    <a:pt x="1" y="935"/>
                    <a:pt x="10" y="1046"/>
                  </a:cubicBezTo>
                  <a:cubicBezTo>
                    <a:pt x="19" y="1173"/>
                    <a:pt x="119" y="1254"/>
                    <a:pt x="240" y="1267"/>
                  </a:cubicBezTo>
                  <a:cubicBezTo>
                    <a:pt x="257" y="1269"/>
                    <a:pt x="273" y="1269"/>
                    <a:pt x="290" y="1269"/>
                  </a:cubicBezTo>
                  <a:cubicBezTo>
                    <a:pt x="500" y="1269"/>
                    <a:pt x="702" y="1123"/>
                    <a:pt x="789" y="937"/>
                  </a:cubicBezTo>
                  <a:cubicBezTo>
                    <a:pt x="836" y="838"/>
                    <a:pt x="816" y="705"/>
                    <a:pt x="869" y="617"/>
                  </a:cubicBezTo>
                  <a:cubicBezTo>
                    <a:pt x="901" y="561"/>
                    <a:pt x="983" y="536"/>
                    <a:pt x="1038" y="516"/>
                  </a:cubicBezTo>
                  <a:cubicBezTo>
                    <a:pt x="1177" y="465"/>
                    <a:pt x="1459" y="436"/>
                    <a:pt x="1502" y="259"/>
                  </a:cubicBezTo>
                  <a:cubicBezTo>
                    <a:pt x="1515" y="202"/>
                    <a:pt x="1494" y="142"/>
                    <a:pt x="1460" y="94"/>
                  </a:cubicBezTo>
                  <a:cubicBezTo>
                    <a:pt x="1448" y="74"/>
                    <a:pt x="1433" y="57"/>
                    <a:pt x="1413" y="42"/>
                  </a:cubicBezTo>
                  <a:cubicBezTo>
                    <a:pt x="1373" y="11"/>
                    <a:pt x="1323" y="1"/>
                    <a:pt x="12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1"/>
            <p:cNvSpPr/>
            <p:nvPr/>
          </p:nvSpPr>
          <p:spPr>
            <a:xfrm>
              <a:off x="-627405" y="5533530"/>
              <a:ext cx="217142" cy="200214"/>
            </a:xfrm>
            <a:custGeom>
              <a:rect b="b" l="l" r="r" t="t"/>
              <a:pathLst>
                <a:path extrusionOk="0" h="1301" w="1411">
                  <a:moveTo>
                    <a:pt x="1222" y="0"/>
                  </a:moveTo>
                  <a:cubicBezTo>
                    <a:pt x="1138" y="0"/>
                    <a:pt x="1062" y="87"/>
                    <a:pt x="998" y="126"/>
                  </a:cubicBezTo>
                  <a:cubicBezTo>
                    <a:pt x="873" y="205"/>
                    <a:pt x="723" y="230"/>
                    <a:pt x="589" y="288"/>
                  </a:cubicBezTo>
                  <a:cubicBezTo>
                    <a:pt x="442" y="352"/>
                    <a:pt x="311" y="450"/>
                    <a:pt x="249" y="594"/>
                  </a:cubicBezTo>
                  <a:cubicBezTo>
                    <a:pt x="198" y="711"/>
                    <a:pt x="223" y="868"/>
                    <a:pt x="137" y="965"/>
                  </a:cubicBezTo>
                  <a:cubicBezTo>
                    <a:pt x="0" y="1121"/>
                    <a:pt x="165" y="1300"/>
                    <a:pt x="335" y="1300"/>
                  </a:cubicBezTo>
                  <a:cubicBezTo>
                    <a:pt x="395" y="1300"/>
                    <a:pt x="455" y="1278"/>
                    <a:pt x="504" y="1224"/>
                  </a:cubicBezTo>
                  <a:cubicBezTo>
                    <a:pt x="616" y="1101"/>
                    <a:pt x="620" y="959"/>
                    <a:pt x="662" y="809"/>
                  </a:cubicBezTo>
                  <a:cubicBezTo>
                    <a:pt x="696" y="684"/>
                    <a:pt x="821" y="653"/>
                    <a:pt x="940" y="610"/>
                  </a:cubicBezTo>
                  <a:cubicBezTo>
                    <a:pt x="1092" y="556"/>
                    <a:pt x="1240" y="492"/>
                    <a:pt x="1325" y="355"/>
                  </a:cubicBezTo>
                  <a:cubicBezTo>
                    <a:pt x="1386" y="256"/>
                    <a:pt x="1410" y="98"/>
                    <a:pt x="1293" y="22"/>
                  </a:cubicBezTo>
                  <a:cubicBezTo>
                    <a:pt x="1269" y="7"/>
                    <a:pt x="1245" y="0"/>
                    <a:pt x="12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1"/>
            <p:cNvSpPr/>
            <p:nvPr/>
          </p:nvSpPr>
          <p:spPr>
            <a:xfrm>
              <a:off x="-839928" y="5484285"/>
              <a:ext cx="200522" cy="100953"/>
            </a:xfrm>
            <a:custGeom>
              <a:rect b="b" l="l" r="r" t="t"/>
              <a:pathLst>
                <a:path extrusionOk="0" h="656" w="1303">
                  <a:moveTo>
                    <a:pt x="307" y="0"/>
                  </a:moveTo>
                  <a:cubicBezTo>
                    <a:pt x="217" y="0"/>
                    <a:pt x="130" y="28"/>
                    <a:pt x="65" y="93"/>
                  </a:cubicBezTo>
                  <a:cubicBezTo>
                    <a:pt x="0" y="157"/>
                    <a:pt x="12" y="269"/>
                    <a:pt x="103" y="302"/>
                  </a:cubicBezTo>
                  <a:cubicBezTo>
                    <a:pt x="163" y="323"/>
                    <a:pt x="242" y="320"/>
                    <a:pt x="295" y="357"/>
                  </a:cubicBezTo>
                  <a:cubicBezTo>
                    <a:pt x="364" y="406"/>
                    <a:pt x="389" y="489"/>
                    <a:pt x="477" y="523"/>
                  </a:cubicBezTo>
                  <a:cubicBezTo>
                    <a:pt x="514" y="537"/>
                    <a:pt x="553" y="541"/>
                    <a:pt x="593" y="541"/>
                  </a:cubicBezTo>
                  <a:cubicBezTo>
                    <a:pt x="640" y="541"/>
                    <a:pt x="689" y="535"/>
                    <a:pt x="734" y="529"/>
                  </a:cubicBezTo>
                  <a:cubicBezTo>
                    <a:pt x="770" y="525"/>
                    <a:pt x="798" y="521"/>
                    <a:pt x="821" y="521"/>
                  </a:cubicBezTo>
                  <a:cubicBezTo>
                    <a:pt x="859" y="521"/>
                    <a:pt x="885" y="534"/>
                    <a:pt x="921" y="585"/>
                  </a:cubicBezTo>
                  <a:cubicBezTo>
                    <a:pt x="956" y="635"/>
                    <a:pt x="1003" y="656"/>
                    <a:pt x="1051" y="656"/>
                  </a:cubicBezTo>
                  <a:cubicBezTo>
                    <a:pt x="1175" y="656"/>
                    <a:pt x="1303" y="514"/>
                    <a:pt x="1238" y="379"/>
                  </a:cubicBezTo>
                  <a:cubicBezTo>
                    <a:pt x="1149" y="190"/>
                    <a:pt x="986" y="134"/>
                    <a:pt x="809" y="134"/>
                  </a:cubicBezTo>
                  <a:cubicBezTo>
                    <a:pt x="744" y="134"/>
                    <a:pt x="678" y="142"/>
                    <a:pt x="613" y="152"/>
                  </a:cubicBezTo>
                  <a:lnTo>
                    <a:pt x="613" y="152"/>
                  </a:lnTo>
                  <a:cubicBezTo>
                    <a:pt x="607" y="143"/>
                    <a:pt x="598" y="134"/>
                    <a:pt x="591" y="125"/>
                  </a:cubicBezTo>
                  <a:cubicBezTo>
                    <a:pt x="573" y="106"/>
                    <a:pt x="552" y="84"/>
                    <a:pt x="530" y="68"/>
                  </a:cubicBezTo>
                  <a:cubicBezTo>
                    <a:pt x="483" y="34"/>
                    <a:pt x="427" y="12"/>
                    <a:pt x="368" y="4"/>
                  </a:cubicBezTo>
                  <a:cubicBezTo>
                    <a:pt x="348" y="2"/>
                    <a:pt x="327" y="0"/>
                    <a:pt x="3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1"/>
            <p:cNvSpPr/>
            <p:nvPr/>
          </p:nvSpPr>
          <p:spPr>
            <a:xfrm>
              <a:off x="-673572" y="5482746"/>
              <a:ext cx="172360" cy="90489"/>
            </a:xfrm>
            <a:custGeom>
              <a:rect b="b" l="l" r="r" t="t"/>
              <a:pathLst>
                <a:path extrusionOk="0" h="588" w="1120">
                  <a:moveTo>
                    <a:pt x="1002" y="1"/>
                  </a:moveTo>
                  <a:cubicBezTo>
                    <a:pt x="992" y="1"/>
                    <a:pt x="982" y="4"/>
                    <a:pt x="974" y="10"/>
                  </a:cubicBezTo>
                  <a:cubicBezTo>
                    <a:pt x="909" y="57"/>
                    <a:pt x="841" y="151"/>
                    <a:pt x="755" y="155"/>
                  </a:cubicBezTo>
                  <a:cubicBezTo>
                    <a:pt x="754" y="156"/>
                    <a:pt x="752" y="156"/>
                    <a:pt x="750" y="156"/>
                  </a:cubicBezTo>
                  <a:cubicBezTo>
                    <a:pt x="720" y="156"/>
                    <a:pt x="719" y="146"/>
                    <a:pt x="684" y="119"/>
                  </a:cubicBezTo>
                  <a:cubicBezTo>
                    <a:pt x="632" y="81"/>
                    <a:pt x="583" y="55"/>
                    <a:pt x="529" y="39"/>
                  </a:cubicBezTo>
                  <a:cubicBezTo>
                    <a:pt x="492" y="28"/>
                    <a:pt x="455" y="23"/>
                    <a:pt x="419" y="23"/>
                  </a:cubicBezTo>
                  <a:cubicBezTo>
                    <a:pt x="360" y="23"/>
                    <a:pt x="302" y="38"/>
                    <a:pt x="255" y="68"/>
                  </a:cubicBezTo>
                  <a:cubicBezTo>
                    <a:pt x="221" y="89"/>
                    <a:pt x="179" y="122"/>
                    <a:pt x="152" y="161"/>
                  </a:cubicBezTo>
                  <a:lnTo>
                    <a:pt x="152" y="161"/>
                  </a:lnTo>
                  <a:cubicBezTo>
                    <a:pt x="152" y="161"/>
                    <a:pt x="151" y="161"/>
                    <a:pt x="150" y="161"/>
                  </a:cubicBezTo>
                  <a:cubicBezTo>
                    <a:pt x="116" y="165"/>
                    <a:pt x="89" y="186"/>
                    <a:pt x="65" y="210"/>
                  </a:cubicBezTo>
                  <a:cubicBezTo>
                    <a:pt x="1" y="273"/>
                    <a:pt x="30" y="397"/>
                    <a:pt x="90" y="485"/>
                  </a:cubicBezTo>
                  <a:cubicBezTo>
                    <a:pt x="143" y="560"/>
                    <a:pt x="199" y="587"/>
                    <a:pt x="253" y="587"/>
                  </a:cubicBezTo>
                  <a:cubicBezTo>
                    <a:pt x="332" y="587"/>
                    <a:pt x="406" y="528"/>
                    <a:pt x="455" y="472"/>
                  </a:cubicBezTo>
                  <a:cubicBezTo>
                    <a:pt x="476" y="447"/>
                    <a:pt x="497" y="437"/>
                    <a:pt x="519" y="437"/>
                  </a:cubicBezTo>
                  <a:cubicBezTo>
                    <a:pt x="550" y="437"/>
                    <a:pt x="585" y="458"/>
                    <a:pt x="632" y="485"/>
                  </a:cubicBezTo>
                  <a:cubicBezTo>
                    <a:pt x="682" y="512"/>
                    <a:pt x="731" y="525"/>
                    <a:pt x="779" y="525"/>
                  </a:cubicBezTo>
                  <a:cubicBezTo>
                    <a:pt x="965" y="525"/>
                    <a:pt x="1119" y="334"/>
                    <a:pt x="1103" y="114"/>
                  </a:cubicBezTo>
                  <a:cubicBezTo>
                    <a:pt x="1099" y="59"/>
                    <a:pt x="1047" y="1"/>
                    <a:pt x="10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1"/>
            <p:cNvSpPr/>
            <p:nvPr/>
          </p:nvSpPr>
          <p:spPr>
            <a:xfrm>
              <a:off x="-916873" y="5630789"/>
              <a:ext cx="315787" cy="136349"/>
            </a:xfrm>
            <a:custGeom>
              <a:rect b="b" l="l" r="r" t="t"/>
              <a:pathLst>
                <a:path extrusionOk="0" h="886" w="2052">
                  <a:moveTo>
                    <a:pt x="806" y="1"/>
                  </a:moveTo>
                  <a:cubicBezTo>
                    <a:pt x="530" y="1"/>
                    <a:pt x="236" y="216"/>
                    <a:pt x="76" y="482"/>
                  </a:cubicBezTo>
                  <a:cubicBezTo>
                    <a:pt x="1" y="607"/>
                    <a:pt x="84" y="734"/>
                    <a:pt x="178" y="734"/>
                  </a:cubicBezTo>
                  <a:cubicBezTo>
                    <a:pt x="214" y="734"/>
                    <a:pt x="251" y="715"/>
                    <a:pt x="282" y="672"/>
                  </a:cubicBezTo>
                  <a:cubicBezTo>
                    <a:pt x="377" y="535"/>
                    <a:pt x="504" y="450"/>
                    <a:pt x="646" y="426"/>
                  </a:cubicBezTo>
                  <a:cubicBezTo>
                    <a:pt x="669" y="423"/>
                    <a:pt x="696" y="419"/>
                    <a:pt x="724" y="419"/>
                  </a:cubicBezTo>
                  <a:cubicBezTo>
                    <a:pt x="768" y="419"/>
                    <a:pt x="813" y="428"/>
                    <a:pt x="844" y="455"/>
                  </a:cubicBezTo>
                  <a:cubicBezTo>
                    <a:pt x="898" y="503"/>
                    <a:pt x="936" y="597"/>
                    <a:pt x="988" y="653"/>
                  </a:cubicBezTo>
                  <a:cubicBezTo>
                    <a:pt x="1101" y="776"/>
                    <a:pt x="1252" y="852"/>
                    <a:pt x="1405" y="877"/>
                  </a:cubicBezTo>
                  <a:cubicBezTo>
                    <a:pt x="1443" y="882"/>
                    <a:pt x="1483" y="885"/>
                    <a:pt x="1523" y="885"/>
                  </a:cubicBezTo>
                  <a:cubicBezTo>
                    <a:pt x="1540" y="885"/>
                    <a:pt x="1558" y="885"/>
                    <a:pt x="1576" y="883"/>
                  </a:cubicBezTo>
                  <a:cubicBezTo>
                    <a:pt x="1592" y="882"/>
                    <a:pt x="1753" y="854"/>
                    <a:pt x="1752" y="840"/>
                  </a:cubicBezTo>
                  <a:cubicBezTo>
                    <a:pt x="1752" y="837"/>
                    <a:pt x="1750" y="834"/>
                    <a:pt x="1749" y="831"/>
                  </a:cubicBezTo>
                  <a:lnTo>
                    <a:pt x="1749" y="831"/>
                  </a:lnTo>
                  <a:cubicBezTo>
                    <a:pt x="1766" y="837"/>
                    <a:pt x="1784" y="839"/>
                    <a:pt x="1802" y="839"/>
                  </a:cubicBezTo>
                  <a:cubicBezTo>
                    <a:pt x="1928" y="839"/>
                    <a:pt x="2052" y="715"/>
                    <a:pt x="2038" y="547"/>
                  </a:cubicBezTo>
                  <a:cubicBezTo>
                    <a:pt x="2037" y="539"/>
                    <a:pt x="2037" y="530"/>
                    <a:pt x="2036" y="520"/>
                  </a:cubicBezTo>
                  <a:cubicBezTo>
                    <a:pt x="2030" y="438"/>
                    <a:pt x="1976" y="333"/>
                    <a:pt x="1904" y="314"/>
                  </a:cubicBezTo>
                  <a:cubicBezTo>
                    <a:pt x="1866" y="303"/>
                    <a:pt x="1832" y="298"/>
                    <a:pt x="1800" y="298"/>
                  </a:cubicBezTo>
                  <a:cubicBezTo>
                    <a:pt x="1736" y="298"/>
                    <a:pt x="1678" y="317"/>
                    <a:pt x="1603" y="337"/>
                  </a:cubicBezTo>
                  <a:cubicBezTo>
                    <a:pt x="1569" y="345"/>
                    <a:pt x="1535" y="349"/>
                    <a:pt x="1502" y="349"/>
                  </a:cubicBezTo>
                  <a:cubicBezTo>
                    <a:pt x="1469" y="349"/>
                    <a:pt x="1436" y="345"/>
                    <a:pt x="1402" y="337"/>
                  </a:cubicBezTo>
                  <a:cubicBezTo>
                    <a:pt x="1240" y="293"/>
                    <a:pt x="1160" y="113"/>
                    <a:pt x="1011" y="45"/>
                  </a:cubicBezTo>
                  <a:cubicBezTo>
                    <a:pt x="945" y="14"/>
                    <a:pt x="876" y="1"/>
                    <a:pt x="8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1"/>
            <p:cNvSpPr/>
            <p:nvPr/>
          </p:nvSpPr>
          <p:spPr>
            <a:xfrm>
              <a:off x="-868397" y="5793758"/>
              <a:ext cx="328714" cy="114034"/>
            </a:xfrm>
            <a:custGeom>
              <a:rect b="b" l="l" r="r" t="t"/>
              <a:pathLst>
                <a:path extrusionOk="0" h="741" w="2136">
                  <a:moveTo>
                    <a:pt x="805" y="1"/>
                  </a:moveTo>
                  <a:cubicBezTo>
                    <a:pt x="769" y="1"/>
                    <a:pt x="733" y="6"/>
                    <a:pt x="699" y="18"/>
                  </a:cubicBezTo>
                  <a:cubicBezTo>
                    <a:pt x="645" y="37"/>
                    <a:pt x="596" y="70"/>
                    <a:pt x="539" y="76"/>
                  </a:cubicBezTo>
                  <a:cubicBezTo>
                    <a:pt x="532" y="77"/>
                    <a:pt x="524" y="78"/>
                    <a:pt x="516" y="78"/>
                  </a:cubicBezTo>
                  <a:cubicBezTo>
                    <a:pt x="455" y="78"/>
                    <a:pt x="397" y="49"/>
                    <a:pt x="337" y="31"/>
                  </a:cubicBezTo>
                  <a:cubicBezTo>
                    <a:pt x="303" y="21"/>
                    <a:pt x="266" y="15"/>
                    <a:pt x="230" y="15"/>
                  </a:cubicBezTo>
                  <a:cubicBezTo>
                    <a:pt x="189" y="15"/>
                    <a:pt x="149" y="23"/>
                    <a:pt x="113" y="42"/>
                  </a:cubicBezTo>
                  <a:cubicBezTo>
                    <a:pt x="45" y="78"/>
                    <a:pt x="0" y="165"/>
                    <a:pt x="30" y="236"/>
                  </a:cubicBezTo>
                  <a:cubicBezTo>
                    <a:pt x="37" y="251"/>
                    <a:pt x="45" y="263"/>
                    <a:pt x="55" y="276"/>
                  </a:cubicBezTo>
                  <a:cubicBezTo>
                    <a:pt x="85" y="309"/>
                    <a:pt x="129" y="330"/>
                    <a:pt x="176" y="337"/>
                  </a:cubicBezTo>
                  <a:cubicBezTo>
                    <a:pt x="235" y="349"/>
                    <a:pt x="298" y="346"/>
                    <a:pt x="358" y="351"/>
                  </a:cubicBezTo>
                  <a:cubicBezTo>
                    <a:pt x="595" y="374"/>
                    <a:pt x="747" y="583"/>
                    <a:pt x="956" y="677"/>
                  </a:cubicBezTo>
                  <a:cubicBezTo>
                    <a:pt x="1047" y="717"/>
                    <a:pt x="1139" y="740"/>
                    <a:pt x="1233" y="740"/>
                  </a:cubicBezTo>
                  <a:cubicBezTo>
                    <a:pt x="1319" y="740"/>
                    <a:pt x="1406" y="721"/>
                    <a:pt x="1493" y="677"/>
                  </a:cubicBezTo>
                  <a:cubicBezTo>
                    <a:pt x="1631" y="609"/>
                    <a:pt x="1730" y="525"/>
                    <a:pt x="1878" y="525"/>
                  </a:cubicBezTo>
                  <a:cubicBezTo>
                    <a:pt x="1885" y="525"/>
                    <a:pt x="1891" y="525"/>
                    <a:pt x="1897" y="525"/>
                  </a:cubicBezTo>
                  <a:cubicBezTo>
                    <a:pt x="1900" y="526"/>
                    <a:pt x="1902" y="526"/>
                    <a:pt x="1904" y="526"/>
                  </a:cubicBezTo>
                  <a:cubicBezTo>
                    <a:pt x="2025" y="526"/>
                    <a:pt x="2130" y="386"/>
                    <a:pt x="2133" y="258"/>
                  </a:cubicBezTo>
                  <a:cubicBezTo>
                    <a:pt x="2136" y="113"/>
                    <a:pt x="2031" y="16"/>
                    <a:pt x="1908" y="12"/>
                  </a:cubicBezTo>
                  <a:cubicBezTo>
                    <a:pt x="1903" y="12"/>
                    <a:pt x="1897" y="12"/>
                    <a:pt x="1892" y="12"/>
                  </a:cubicBezTo>
                  <a:cubicBezTo>
                    <a:pt x="1806" y="12"/>
                    <a:pt x="1724" y="35"/>
                    <a:pt x="1644" y="65"/>
                  </a:cubicBezTo>
                  <a:cubicBezTo>
                    <a:pt x="1549" y="100"/>
                    <a:pt x="1468" y="123"/>
                    <a:pt x="1387" y="186"/>
                  </a:cubicBezTo>
                  <a:cubicBezTo>
                    <a:pt x="1365" y="204"/>
                    <a:pt x="1342" y="214"/>
                    <a:pt x="1318" y="214"/>
                  </a:cubicBezTo>
                  <a:cubicBezTo>
                    <a:pt x="1302" y="214"/>
                    <a:pt x="1286" y="210"/>
                    <a:pt x="1270" y="199"/>
                  </a:cubicBezTo>
                  <a:cubicBezTo>
                    <a:pt x="1181" y="146"/>
                    <a:pt x="1095" y="86"/>
                    <a:pt x="1000" y="44"/>
                  </a:cubicBezTo>
                  <a:cubicBezTo>
                    <a:pt x="939" y="18"/>
                    <a:pt x="872" y="1"/>
                    <a:pt x="8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1"/>
            <p:cNvSpPr/>
            <p:nvPr/>
          </p:nvSpPr>
          <p:spPr>
            <a:xfrm>
              <a:off x="-727742" y="5527528"/>
              <a:ext cx="1651420" cy="582021"/>
            </a:xfrm>
            <a:custGeom>
              <a:rect b="b" l="l" r="r" t="t"/>
              <a:pathLst>
                <a:path extrusionOk="0" h="3782" w="10731">
                  <a:moveTo>
                    <a:pt x="6491" y="1"/>
                  </a:moveTo>
                  <a:cubicBezTo>
                    <a:pt x="6340" y="1"/>
                    <a:pt x="6190" y="21"/>
                    <a:pt x="6061" y="52"/>
                  </a:cubicBezTo>
                  <a:cubicBezTo>
                    <a:pt x="4847" y="339"/>
                    <a:pt x="3824" y="1322"/>
                    <a:pt x="3141" y="2523"/>
                  </a:cubicBezTo>
                  <a:cubicBezTo>
                    <a:pt x="2999" y="2324"/>
                    <a:pt x="2817" y="2169"/>
                    <a:pt x="2597" y="2101"/>
                  </a:cubicBezTo>
                  <a:cubicBezTo>
                    <a:pt x="2512" y="2076"/>
                    <a:pt x="2425" y="2064"/>
                    <a:pt x="2336" y="2064"/>
                  </a:cubicBezTo>
                  <a:cubicBezTo>
                    <a:pt x="1998" y="2064"/>
                    <a:pt x="1643" y="2236"/>
                    <a:pt x="1332" y="2447"/>
                  </a:cubicBezTo>
                  <a:cubicBezTo>
                    <a:pt x="824" y="2790"/>
                    <a:pt x="370" y="3249"/>
                    <a:pt x="1" y="3781"/>
                  </a:cubicBezTo>
                  <a:lnTo>
                    <a:pt x="10730" y="3781"/>
                  </a:lnTo>
                  <a:cubicBezTo>
                    <a:pt x="10697" y="3535"/>
                    <a:pt x="10614" y="3277"/>
                    <a:pt x="10494" y="3146"/>
                  </a:cubicBezTo>
                  <a:cubicBezTo>
                    <a:pt x="10356" y="2996"/>
                    <a:pt x="10190" y="2938"/>
                    <a:pt x="10029" y="2938"/>
                  </a:cubicBezTo>
                  <a:cubicBezTo>
                    <a:pt x="9928" y="2938"/>
                    <a:pt x="9830" y="2961"/>
                    <a:pt x="9741" y="2996"/>
                  </a:cubicBezTo>
                  <a:cubicBezTo>
                    <a:pt x="9527" y="3083"/>
                    <a:pt x="9373" y="3252"/>
                    <a:pt x="9373" y="3252"/>
                  </a:cubicBezTo>
                  <a:cubicBezTo>
                    <a:pt x="9373" y="3252"/>
                    <a:pt x="9493" y="2505"/>
                    <a:pt x="9411" y="1956"/>
                  </a:cubicBezTo>
                  <a:cubicBezTo>
                    <a:pt x="9351" y="1550"/>
                    <a:pt x="9245" y="1229"/>
                    <a:pt x="8874" y="1229"/>
                  </a:cubicBezTo>
                  <a:cubicBezTo>
                    <a:pt x="8832" y="1229"/>
                    <a:pt x="8786" y="1233"/>
                    <a:pt x="8736" y="1242"/>
                  </a:cubicBezTo>
                  <a:cubicBezTo>
                    <a:pt x="8354" y="1308"/>
                    <a:pt x="7672" y="1835"/>
                    <a:pt x="7293" y="2184"/>
                  </a:cubicBezTo>
                  <a:cubicBezTo>
                    <a:pt x="7421" y="1735"/>
                    <a:pt x="7477" y="1297"/>
                    <a:pt x="7452" y="885"/>
                  </a:cubicBezTo>
                  <a:cubicBezTo>
                    <a:pt x="7435" y="587"/>
                    <a:pt x="7271" y="243"/>
                    <a:pt x="7013" y="108"/>
                  </a:cubicBezTo>
                  <a:cubicBezTo>
                    <a:pt x="6865" y="31"/>
                    <a:pt x="6678" y="1"/>
                    <a:pt x="64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1"/>
            <p:cNvSpPr/>
            <p:nvPr/>
          </p:nvSpPr>
          <p:spPr>
            <a:xfrm>
              <a:off x="-252375" y="5910561"/>
              <a:ext cx="56017" cy="152046"/>
            </a:xfrm>
            <a:custGeom>
              <a:rect b="b" l="l" r="r" t="t"/>
              <a:pathLst>
                <a:path extrusionOk="0" h="988" w="364">
                  <a:moveTo>
                    <a:pt x="56" y="1"/>
                  </a:moveTo>
                  <a:lnTo>
                    <a:pt x="1" y="33"/>
                  </a:lnTo>
                  <a:cubicBezTo>
                    <a:pt x="162" y="316"/>
                    <a:pt x="234" y="657"/>
                    <a:pt x="301" y="988"/>
                  </a:cubicBezTo>
                  <a:lnTo>
                    <a:pt x="363" y="974"/>
                  </a:lnTo>
                  <a:cubicBezTo>
                    <a:pt x="294" y="638"/>
                    <a:pt x="223" y="293"/>
                    <a:pt x="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1"/>
            <p:cNvSpPr/>
            <p:nvPr/>
          </p:nvSpPr>
          <p:spPr>
            <a:xfrm>
              <a:off x="256694" y="5865317"/>
              <a:ext cx="135425" cy="177130"/>
            </a:xfrm>
            <a:custGeom>
              <a:rect b="b" l="l" r="r" t="t"/>
              <a:pathLst>
                <a:path extrusionOk="0" h="1151" w="880">
                  <a:moveTo>
                    <a:pt x="841" y="1"/>
                  </a:moveTo>
                  <a:cubicBezTo>
                    <a:pt x="479" y="282"/>
                    <a:pt x="180" y="681"/>
                    <a:pt x="0" y="1127"/>
                  </a:cubicBezTo>
                  <a:lnTo>
                    <a:pt x="59" y="1150"/>
                  </a:lnTo>
                  <a:cubicBezTo>
                    <a:pt x="236" y="715"/>
                    <a:pt x="528" y="325"/>
                    <a:pt x="879" y="52"/>
                  </a:cubicBezTo>
                  <a:lnTo>
                    <a:pt x="8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1"/>
            <p:cNvSpPr/>
            <p:nvPr/>
          </p:nvSpPr>
          <p:spPr>
            <a:xfrm>
              <a:off x="667735" y="6024594"/>
              <a:ext cx="50477" cy="75407"/>
            </a:xfrm>
            <a:custGeom>
              <a:rect b="b" l="l" r="r" t="t"/>
              <a:pathLst>
                <a:path extrusionOk="0" h="490" w="328">
                  <a:moveTo>
                    <a:pt x="272" y="1"/>
                  </a:moveTo>
                  <a:lnTo>
                    <a:pt x="1" y="457"/>
                  </a:lnTo>
                  <a:lnTo>
                    <a:pt x="56" y="489"/>
                  </a:lnTo>
                  <a:lnTo>
                    <a:pt x="328" y="34"/>
                  </a:lnTo>
                  <a:lnTo>
                    <a:pt x="2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1"/>
            <p:cNvSpPr/>
            <p:nvPr/>
          </p:nvSpPr>
          <p:spPr>
            <a:xfrm>
              <a:off x="7700" y="5656027"/>
              <a:ext cx="271774" cy="456291"/>
            </a:xfrm>
            <a:custGeom>
              <a:rect b="b" l="l" r="r" t="t"/>
              <a:pathLst>
                <a:path extrusionOk="0" h="2965" w="1766">
                  <a:moveTo>
                    <a:pt x="1711" y="0"/>
                  </a:moveTo>
                  <a:cubicBezTo>
                    <a:pt x="2" y="2930"/>
                    <a:pt x="2" y="2941"/>
                    <a:pt x="0" y="2950"/>
                  </a:cubicBezTo>
                  <a:lnTo>
                    <a:pt x="36" y="2953"/>
                  </a:lnTo>
                  <a:lnTo>
                    <a:pt x="60" y="2965"/>
                  </a:lnTo>
                  <a:cubicBezTo>
                    <a:pt x="86" y="2914"/>
                    <a:pt x="1187" y="1024"/>
                    <a:pt x="1766" y="32"/>
                  </a:cubicBezTo>
                  <a:lnTo>
                    <a:pt x="17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1"/>
            <p:cNvSpPr/>
            <p:nvPr/>
          </p:nvSpPr>
          <p:spPr>
            <a:xfrm>
              <a:off x="558627" y="5474282"/>
              <a:ext cx="234070" cy="636961"/>
            </a:xfrm>
            <a:custGeom>
              <a:rect b="b" l="l" r="r" t="t"/>
              <a:pathLst>
                <a:path extrusionOk="0" h="4139" w="1521">
                  <a:moveTo>
                    <a:pt x="1447" y="1"/>
                  </a:moveTo>
                  <a:cubicBezTo>
                    <a:pt x="672" y="1236"/>
                    <a:pt x="172" y="2663"/>
                    <a:pt x="1" y="4128"/>
                  </a:cubicBezTo>
                  <a:lnTo>
                    <a:pt x="84" y="4138"/>
                  </a:lnTo>
                  <a:cubicBezTo>
                    <a:pt x="255" y="2686"/>
                    <a:pt x="751" y="1270"/>
                    <a:pt x="1520" y="46"/>
                  </a:cubicBezTo>
                  <a:lnTo>
                    <a:pt x="14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1"/>
            <p:cNvSpPr/>
            <p:nvPr/>
          </p:nvSpPr>
          <p:spPr>
            <a:xfrm>
              <a:off x="673275" y="5395952"/>
              <a:ext cx="230223" cy="147275"/>
            </a:xfrm>
            <a:custGeom>
              <a:rect b="b" l="l" r="r" t="t"/>
              <a:pathLst>
                <a:path extrusionOk="0" h="957" w="1496">
                  <a:moveTo>
                    <a:pt x="406" y="1"/>
                  </a:moveTo>
                  <a:cubicBezTo>
                    <a:pt x="348" y="1"/>
                    <a:pt x="290" y="20"/>
                    <a:pt x="266" y="71"/>
                  </a:cubicBezTo>
                  <a:cubicBezTo>
                    <a:pt x="240" y="126"/>
                    <a:pt x="268" y="193"/>
                    <a:pt x="310" y="237"/>
                  </a:cubicBezTo>
                  <a:cubicBezTo>
                    <a:pt x="352" y="281"/>
                    <a:pt x="406" y="312"/>
                    <a:pt x="449" y="353"/>
                  </a:cubicBezTo>
                  <a:cubicBezTo>
                    <a:pt x="429" y="350"/>
                    <a:pt x="409" y="348"/>
                    <a:pt x="389" y="348"/>
                  </a:cubicBezTo>
                  <a:cubicBezTo>
                    <a:pt x="248" y="348"/>
                    <a:pt x="109" y="421"/>
                    <a:pt x="33" y="540"/>
                  </a:cubicBezTo>
                  <a:cubicBezTo>
                    <a:pt x="16" y="569"/>
                    <a:pt x="1" y="599"/>
                    <a:pt x="2" y="633"/>
                  </a:cubicBezTo>
                  <a:cubicBezTo>
                    <a:pt x="4" y="678"/>
                    <a:pt x="38" y="718"/>
                    <a:pt x="80" y="737"/>
                  </a:cubicBezTo>
                  <a:cubicBezTo>
                    <a:pt x="108" y="750"/>
                    <a:pt x="140" y="755"/>
                    <a:pt x="172" y="755"/>
                  </a:cubicBezTo>
                  <a:cubicBezTo>
                    <a:pt x="186" y="755"/>
                    <a:pt x="200" y="754"/>
                    <a:pt x="214" y="753"/>
                  </a:cubicBezTo>
                  <a:cubicBezTo>
                    <a:pt x="324" y="741"/>
                    <a:pt x="430" y="694"/>
                    <a:pt x="511" y="619"/>
                  </a:cubicBezTo>
                  <a:lnTo>
                    <a:pt x="511" y="619"/>
                  </a:lnTo>
                  <a:cubicBezTo>
                    <a:pt x="499" y="676"/>
                    <a:pt x="488" y="732"/>
                    <a:pt x="494" y="790"/>
                  </a:cubicBezTo>
                  <a:cubicBezTo>
                    <a:pt x="499" y="848"/>
                    <a:pt x="526" y="906"/>
                    <a:pt x="575" y="935"/>
                  </a:cubicBezTo>
                  <a:cubicBezTo>
                    <a:pt x="599" y="950"/>
                    <a:pt x="625" y="956"/>
                    <a:pt x="652" y="956"/>
                  </a:cubicBezTo>
                  <a:cubicBezTo>
                    <a:pt x="706" y="956"/>
                    <a:pt x="761" y="930"/>
                    <a:pt x="798" y="889"/>
                  </a:cubicBezTo>
                  <a:cubicBezTo>
                    <a:pt x="851" y="827"/>
                    <a:pt x="868" y="741"/>
                    <a:pt x="867" y="660"/>
                  </a:cubicBezTo>
                  <a:lnTo>
                    <a:pt x="867" y="660"/>
                  </a:lnTo>
                  <a:cubicBezTo>
                    <a:pt x="966" y="727"/>
                    <a:pt x="1087" y="762"/>
                    <a:pt x="1208" y="762"/>
                  </a:cubicBezTo>
                  <a:cubicBezTo>
                    <a:pt x="1256" y="762"/>
                    <a:pt x="1304" y="757"/>
                    <a:pt x="1351" y="745"/>
                  </a:cubicBezTo>
                  <a:cubicBezTo>
                    <a:pt x="1419" y="729"/>
                    <a:pt x="1496" y="679"/>
                    <a:pt x="1486" y="611"/>
                  </a:cubicBezTo>
                  <a:cubicBezTo>
                    <a:pt x="1478" y="564"/>
                    <a:pt x="1434" y="536"/>
                    <a:pt x="1392" y="512"/>
                  </a:cubicBezTo>
                  <a:cubicBezTo>
                    <a:pt x="1299" y="464"/>
                    <a:pt x="1197" y="431"/>
                    <a:pt x="1093" y="414"/>
                  </a:cubicBezTo>
                  <a:cubicBezTo>
                    <a:pt x="1150" y="387"/>
                    <a:pt x="1203" y="345"/>
                    <a:pt x="1234" y="290"/>
                  </a:cubicBezTo>
                  <a:cubicBezTo>
                    <a:pt x="1263" y="233"/>
                    <a:pt x="1265" y="161"/>
                    <a:pt x="1230" y="109"/>
                  </a:cubicBezTo>
                  <a:cubicBezTo>
                    <a:pt x="1193" y="56"/>
                    <a:pt x="1129" y="36"/>
                    <a:pt x="1063" y="36"/>
                  </a:cubicBezTo>
                  <a:cubicBezTo>
                    <a:pt x="1030" y="36"/>
                    <a:pt x="997" y="41"/>
                    <a:pt x="966" y="49"/>
                  </a:cubicBezTo>
                  <a:cubicBezTo>
                    <a:pt x="893" y="67"/>
                    <a:pt x="822" y="98"/>
                    <a:pt x="769" y="152"/>
                  </a:cubicBezTo>
                  <a:cubicBezTo>
                    <a:pt x="759" y="161"/>
                    <a:pt x="749" y="172"/>
                    <a:pt x="742" y="184"/>
                  </a:cubicBezTo>
                  <a:cubicBezTo>
                    <a:pt x="673" y="95"/>
                    <a:pt x="574" y="31"/>
                    <a:pt x="465" y="7"/>
                  </a:cubicBezTo>
                  <a:cubicBezTo>
                    <a:pt x="446" y="3"/>
                    <a:pt x="426" y="1"/>
                    <a:pt x="4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1"/>
            <p:cNvSpPr/>
            <p:nvPr/>
          </p:nvSpPr>
          <p:spPr>
            <a:xfrm>
              <a:off x="751452" y="5435040"/>
              <a:ext cx="70944" cy="42782"/>
            </a:xfrm>
            <a:custGeom>
              <a:rect b="b" l="l" r="r" t="t"/>
              <a:pathLst>
                <a:path extrusionOk="0" h="278" w="461">
                  <a:moveTo>
                    <a:pt x="202" y="0"/>
                  </a:moveTo>
                  <a:cubicBezTo>
                    <a:pt x="167" y="0"/>
                    <a:pt x="132" y="17"/>
                    <a:pt x="114" y="53"/>
                  </a:cubicBezTo>
                  <a:cubicBezTo>
                    <a:pt x="108" y="64"/>
                    <a:pt x="103" y="76"/>
                    <a:pt x="103" y="90"/>
                  </a:cubicBezTo>
                  <a:cubicBezTo>
                    <a:pt x="102" y="92"/>
                    <a:pt x="103" y="97"/>
                    <a:pt x="102" y="100"/>
                  </a:cubicBezTo>
                  <a:cubicBezTo>
                    <a:pt x="93" y="98"/>
                    <a:pt x="82" y="95"/>
                    <a:pt x="74" y="94"/>
                  </a:cubicBezTo>
                  <a:cubicBezTo>
                    <a:pt x="70" y="94"/>
                    <a:pt x="66" y="93"/>
                    <a:pt x="62" y="93"/>
                  </a:cubicBezTo>
                  <a:cubicBezTo>
                    <a:pt x="37" y="93"/>
                    <a:pt x="12" y="109"/>
                    <a:pt x="7" y="134"/>
                  </a:cubicBezTo>
                  <a:cubicBezTo>
                    <a:pt x="1" y="166"/>
                    <a:pt x="18" y="188"/>
                    <a:pt x="48" y="199"/>
                  </a:cubicBezTo>
                  <a:cubicBezTo>
                    <a:pt x="79" y="212"/>
                    <a:pt x="109" y="225"/>
                    <a:pt x="141" y="233"/>
                  </a:cubicBezTo>
                  <a:cubicBezTo>
                    <a:pt x="145" y="234"/>
                    <a:pt x="149" y="234"/>
                    <a:pt x="153" y="234"/>
                  </a:cubicBezTo>
                  <a:cubicBezTo>
                    <a:pt x="157" y="234"/>
                    <a:pt x="161" y="234"/>
                    <a:pt x="165" y="233"/>
                  </a:cubicBezTo>
                  <a:cubicBezTo>
                    <a:pt x="182" y="261"/>
                    <a:pt x="215" y="277"/>
                    <a:pt x="252" y="277"/>
                  </a:cubicBezTo>
                  <a:cubicBezTo>
                    <a:pt x="296" y="277"/>
                    <a:pt x="338" y="265"/>
                    <a:pt x="380" y="261"/>
                  </a:cubicBezTo>
                  <a:cubicBezTo>
                    <a:pt x="451" y="253"/>
                    <a:pt x="461" y="164"/>
                    <a:pt x="395" y="140"/>
                  </a:cubicBezTo>
                  <a:cubicBezTo>
                    <a:pt x="368" y="130"/>
                    <a:pt x="336" y="121"/>
                    <a:pt x="304" y="116"/>
                  </a:cubicBezTo>
                  <a:cubicBezTo>
                    <a:pt x="306" y="106"/>
                    <a:pt x="306" y="95"/>
                    <a:pt x="304" y="86"/>
                  </a:cubicBezTo>
                  <a:cubicBezTo>
                    <a:pt x="303" y="73"/>
                    <a:pt x="299" y="59"/>
                    <a:pt x="291" y="47"/>
                  </a:cubicBezTo>
                  <a:cubicBezTo>
                    <a:pt x="270" y="17"/>
                    <a:pt x="236" y="0"/>
                    <a:pt x="2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1"/>
            <p:cNvSpPr/>
            <p:nvPr/>
          </p:nvSpPr>
          <p:spPr>
            <a:xfrm>
              <a:off x="851019" y="5914408"/>
              <a:ext cx="95413" cy="194828"/>
            </a:xfrm>
            <a:custGeom>
              <a:rect b="b" l="l" r="r" t="t"/>
              <a:pathLst>
                <a:path extrusionOk="0" h="1266" w="620">
                  <a:moveTo>
                    <a:pt x="553" y="0"/>
                  </a:moveTo>
                  <a:cubicBezTo>
                    <a:pt x="257" y="374"/>
                    <a:pt x="66" y="809"/>
                    <a:pt x="1" y="1253"/>
                  </a:cubicBezTo>
                  <a:lnTo>
                    <a:pt x="85" y="1265"/>
                  </a:lnTo>
                  <a:cubicBezTo>
                    <a:pt x="148" y="835"/>
                    <a:pt x="332" y="415"/>
                    <a:pt x="620" y="52"/>
                  </a:cubicBezTo>
                  <a:lnTo>
                    <a:pt x="5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1"/>
            <p:cNvSpPr/>
            <p:nvPr/>
          </p:nvSpPr>
          <p:spPr>
            <a:xfrm>
              <a:off x="835168" y="5842080"/>
              <a:ext cx="215142" cy="137734"/>
            </a:xfrm>
            <a:custGeom>
              <a:rect b="b" l="l" r="r" t="t"/>
              <a:pathLst>
                <a:path extrusionOk="0" h="895" w="1398">
                  <a:moveTo>
                    <a:pt x="379" y="0"/>
                  </a:moveTo>
                  <a:cubicBezTo>
                    <a:pt x="324" y="0"/>
                    <a:pt x="270" y="18"/>
                    <a:pt x="248" y="66"/>
                  </a:cubicBezTo>
                  <a:cubicBezTo>
                    <a:pt x="225" y="117"/>
                    <a:pt x="249" y="179"/>
                    <a:pt x="290" y="221"/>
                  </a:cubicBezTo>
                  <a:cubicBezTo>
                    <a:pt x="329" y="263"/>
                    <a:pt x="380" y="291"/>
                    <a:pt x="419" y="331"/>
                  </a:cubicBezTo>
                  <a:cubicBezTo>
                    <a:pt x="400" y="328"/>
                    <a:pt x="380" y="326"/>
                    <a:pt x="361" y="326"/>
                  </a:cubicBezTo>
                  <a:cubicBezTo>
                    <a:pt x="231" y="326"/>
                    <a:pt x="102" y="396"/>
                    <a:pt x="30" y="506"/>
                  </a:cubicBezTo>
                  <a:cubicBezTo>
                    <a:pt x="14" y="531"/>
                    <a:pt x="0" y="561"/>
                    <a:pt x="1" y="591"/>
                  </a:cubicBezTo>
                  <a:cubicBezTo>
                    <a:pt x="2" y="634"/>
                    <a:pt x="34" y="671"/>
                    <a:pt x="73" y="689"/>
                  </a:cubicBezTo>
                  <a:cubicBezTo>
                    <a:pt x="100" y="701"/>
                    <a:pt x="129" y="706"/>
                    <a:pt x="159" y="706"/>
                  </a:cubicBezTo>
                  <a:cubicBezTo>
                    <a:pt x="172" y="706"/>
                    <a:pt x="186" y="705"/>
                    <a:pt x="199" y="703"/>
                  </a:cubicBezTo>
                  <a:cubicBezTo>
                    <a:pt x="302" y="693"/>
                    <a:pt x="402" y="649"/>
                    <a:pt x="478" y="578"/>
                  </a:cubicBezTo>
                  <a:lnTo>
                    <a:pt x="478" y="578"/>
                  </a:lnTo>
                  <a:cubicBezTo>
                    <a:pt x="467" y="632"/>
                    <a:pt x="457" y="685"/>
                    <a:pt x="462" y="739"/>
                  </a:cubicBezTo>
                  <a:cubicBezTo>
                    <a:pt x="467" y="792"/>
                    <a:pt x="493" y="847"/>
                    <a:pt x="538" y="874"/>
                  </a:cubicBezTo>
                  <a:cubicBezTo>
                    <a:pt x="560" y="888"/>
                    <a:pt x="585" y="894"/>
                    <a:pt x="610" y="894"/>
                  </a:cubicBezTo>
                  <a:cubicBezTo>
                    <a:pt x="660" y="894"/>
                    <a:pt x="712" y="870"/>
                    <a:pt x="745" y="831"/>
                  </a:cubicBezTo>
                  <a:cubicBezTo>
                    <a:pt x="797" y="772"/>
                    <a:pt x="813" y="692"/>
                    <a:pt x="811" y="616"/>
                  </a:cubicBezTo>
                  <a:lnTo>
                    <a:pt x="811" y="616"/>
                  </a:lnTo>
                  <a:cubicBezTo>
                    <a:pt x="905" y="678"/>
                    <a:pt x="1018" y="712"/>
                    <a:pt x="1130" y="712"/>
                  </a:cubicBezTo>
                  <a:cubicBezTo>
                    <a:pt x="1175" y="712"/>
                    <a:pt x="1220" y="706"/>
                    <a:pt x="1263" y="696"/>
                  </a:cubicBezTo>
                  <a:cubicBezTo>
                    <a:pt x="1326" y="680"/>
                    <a:pt x="1398" y="634"/>
                    <a:pt x="1388" y="570"/>
                  </a:cubicBezTo>
                  <a:cubicBezTo>
                    <a:pt x="1381" y="526"/>
                    <a:pt x="1338" y="498"/>
                    <a:pt x="1299" y="478"/>
                  </a:cubicBezTo>
                  <a:cubicBezTo>
                    <a:pt x="1210" y="433"/>
                    <a:pt x="1115" y="402"/>
                    <a:pt x="1019" y="386"/>
                  </a:cubicBezTo>
                  <a:cubicBezTo>
                    <a:pt x="1073" y="360"/>
                    <a:pt x="1123" y="323"/>
                    <a:pt x="1151" y="269"/>
                  </a:cubicBezTo>
                  <a:cubicBezTo>
                    <a:pt x="1178" y="217"/>
                    <a:pt x="1181" y="149"/>
                    <a:pt x="1147" y="101"/>
                  </a:cubicBezTo>
                  <a:cubicBezTo>
                    <a:pt x="1114" y="52"/>
                    <a:pt x="1053" y="33"/>
                    <a:pt x="990" y="33"/>
                  </a:cubicBezTo>
                  <a:cubicBezTo>
                    <a:pt x="960" y="33"/>
                    <a:pt x="930" y="38"/>
                    <a:pt x="901" y="45"/>
                  </a:cubicBezTo>
                  <a:cubicBezTo>
                    <a:pt x="833" y="62"/>
                    <a:pt x="767" y="92"/>
                    <a:pt x="718" y="141"/>
                  </a:cubicBezTo>
                  <a:cubicBezTo>
                    <a:pt x="708" y="150"/>
                    <a:pt x="700" y="160"/>
                    <a:pt x="692" y="171"/>
                  </a:cubicBezTo>
                  <a:cubicBezTo>
                    <a:pt x="628" y="87"/>
                    <a:pt x="536" y="28"/>
                    <a:pt x="434" y="6"/>
                  </a:cubicBezTo>
                  <a:cubicBezTo>
                    <a:pt x="416" y="2"/>
                    <a:pt x="397" y="0"/>
                    <a:pt x="3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1"/>
            <p:cNvSpPr/>
            <p:nvPr/>
          </p:nvSpPr>
          <p:spPr>
            <a:xfrm>
              <a:off x="908266" y="5878090"/>
              <a:ext cx="66020" cy="39858"/>
            </a:xfrm>
            <a:custGeom>
              <a:rect b="b" l="l" r="r" t="t"/>
              <a:pathLst>
                <a:path extrusionOk="0" h="259" w="429">
                  <a:moveTo>
                    <a:pt x="186" y="0"/>
                  </a:moveTo>
                  <a:cubicBezTo>
                    <a:pt x="153" y="0"/>
                    <a:pt x="122" y="16"/>
                    <a:pt x="106" y="49"/>
                  </a:cubicBezTo>
                  <a:cubicBezTo>
                    <a:pt x="99" y="60"/>
                    <a:pt x="97" y="72"/>
                    <a:pt x="95" y="83"/>
                  </a:cubicBezTo>
                  <a:lnTo>
                    <a:pt x="95" y="93"/>
                  </a:lnTo>
                  <a:cubicBezTo>
                    <a:pt x="86" y="91"/>
                    <a:pt x="77" y="89"/>
                    <a:pt x="68" y="88"/>
                  </a:cubicBezTo>
                  <a:cubicBezTo>
                    <a:pt x="65" y="87"/>
                    <a:pt x="61" y="87"/>
                    <a:pt x="58" y="87"/>
                  </a:cubicBezTo>
                  <a:cubicBezTo>
                    <a:pt x="36" y="87"/>
                    <a:pt x="12" y="101"/>
                    <a:pt x="7" y="125"/>
                  </a:cubicBezTo>
                  <a:cubicBezTo>
                    <a:pt x="1" y="154"/>
                    <a:pt x="18" y="175"/>
                    <a:pt x="45" y="186"/>
                  </a:cubicBezTo>
                  <a:cubicBezTo>
                    <a:pt x="74" y="197"/>
                    <a:pt x="102" y="211"/>
                    <a:pt x="132" y="217"/>
                  </a:cubicBezTo>
                  <a:cubicBezTo>
                    <a:pt x="137" y="218"/>
                    <a:pt x="141" y="218"/>
                    <a:pt x="145" y="218"/>
                  </a:cubicBezTo>
                  <a:cubicBezTo>
                    <a:pt x="148" y="218"/>
                    <a:pt x="152" y="218"/>
                    <a:pt x="156" y="217"/>
                  </a:cubicBezTo>
                  <a:cubicBezTo>
                    <a:pt x="170" y="244"/>
                    <a:pt x="201" y="259"/>
                    <a:pt x="237" y="259"/>
                  </a:cubicBezTo>
                  <a:cubicBezTo>
                    <a:pt x="277" y="259"/>
                    <a:pt x="317" y="248"/>
                    <a:pt x="357" y="244"/>
                  </a:cubicBezTo>
                  <a:cubicBezTo>
                    <a:pt x="420" y="237"/>
                    <a:pt x="429" y="154"/>
                    <a:pt x="368" y="132"/>
                  </a:cubicBezTo>
                  <a:cubicBezTo>
                    <a:pt x="341" y="124"/>
                    <a:pt x="312" y="114"/>
                    <a:pt x="282" y="109"/>
                  </a:cubicBezTo>
                  <a:cubicBezTo>
                    <a:pt x="284" y="99"/>
                    <a:pt x="284" y="90"/>
                    <a:pt x="282" y="80"/>
                  </a:cubicBezTo>
                  <a:cubicBezTo>
                    <a:pt x="281" y="67"/>
                    <a:pt x="277" y="56"/>
                    <a:pt x="270" y="45"/>
                  </a:cubicBezTo>
                  <a:cubicBezTo>
                    <a:pt x="251" y="16"/>
                    <a:pt x="218" y="0"/>
                    <a:pt x="1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1"/>
            <p:cNvSpPr/>
            <p:nvPr/>
          </p:nvSpPr>
          <p:spPr>
            <a:xfrm>
              <a:off x="-422423" y="5604473"/>
              <a:ext cx="202984" cy="510461"/>
            </a:xfrm>
            <a:custGeom>
              <a:rect b="b" l="l" r="r" t="t"/>
              <a:pathLst>
                <a:path extrusionOk="0" h="3317" w="1319">
                  <a:moveTo>
                    <a:pt x="1247" y="1"/>
                  </a:moveTo>
                  <a:cubicBezTo>
                    <a:pt x="632" y="947"/>
                    <a:pt x="154" y="2213"/>
                    <a:pt x="0" y="3305"/>
                  </a:cubicBezTo>
                  <a:lnTo>
                    <a:pt x="85" y="3317"/>
                  </a:lnTo>
                  <a:cubicBezTo>
                    <a:pt x="238" y="2236"/>
                    <a:pt x="710" y="983"/>
                    <a:pt x="1319" y="48"/>
                  </a:cubicBezTo>
                  <a:lnTo>
                    <a:pt x="1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1"/>
            <p:cNvSpPr/>
            <p:nvPr/>
          </p:nvSpPr>
          <p:spPr>
            <a:xfrm>
              <a:off x="-411189" y="5474590"/>
              <a:ext cx="412740" cy="264233"/>
            </a:xfrm>
            <a:custGeom>
              <a:rect b="b" l="l" r="r" t="t"/>
              <a:pathLst>
                <a:path extrusionOk="0" h="1717" w="2682">
                  <a:moveTo>
                    <a:pt x="730" y="1"/>
                  </a:moveTo>
                  <a:cubicBezTo>
                    <a:pt x="625" y="1"/>
                    <a:pt x="520" y="36"/>
                    <a:pt x="477" y="127"/>
                  </a:cubicBezTo>
                  <a:cubicBezTo>
                    <a:pt x="431" y="226"/>
                    <a:pt x="481" y="345"/>
                    <a:pt x="556" y="423"/>
                  </a:cubicBezTo>
                  <a:cubicBezTo>
                    <a:pt x="631" y="503"/>
                    <a:pt x="727" y="557"/>
                    <a:pt x="804" y="634"/>
                  </a:cubicBezTo>
                  <a:cubicBezTo>
                    <a:pt x="768" y="628"/>
                    <a:pt x="731" y="625"/>
                    <a:pt x="694" y="625"/>
                  </a:cubicBezTo>
                  <a:cubicBezTo>
                    <a:pt x="444" y="625"/>
                    <a:pt x="194" y="757"/>
                    <a:pt x="59" y="968"/>
                  </a:cubicBezTo>
                  <a:cubicBezTo>
                    <a:pt x="27" y="1017"/>
                    <a:pt x="0" y="1074"/>
                    <a:pt x="2" y="1132"/>
                  </a:cubicBezTo>
                  <a:cubicBezTo>
                    <a:pt x="6" y="1214"/>
                    <a:pt x="66" y="1286"/>
                    <a:pt x="141" y="1321"/>
                  </a:cubicBezTo>
                  <a:cubicBezTo>
                    <a:pt x="194" y="1346"/>
                    <a:pt x="253" y="1354"/>
                    <a:pt x="311" y="1354"/>
                  </a:cubicBezTo>
                  <a:cubicBezTo>
                    <a:pt x="335" y="1354"/>
                    <a:pt x="358" y="1353"/>
                    <a:pt x="382" y="1350"/>
                  </a:cubicBezTo>
                  <a:cubicBezTo>
                    <a:pt x="580" y="1330"/>
                    <a:pt x="771" y="1245"/>
                    <a:pt x="917" y="1110"/>
                  </a:cubicBezTo>
                  <a:lnTo>
                    <a:pt x="917" y="1110"/>
                  </a:lnTo>
                  <a:cubicBezTo>
                    <a:pt x="896" y="1211"/>
                    <a:pt x="877" y="1314"/>
                    <a:pt x="888" y="1417"/>
                  </a:cubicBezTo>
                  <a:cubicBezTo>
                    <a:pt x="898" y="1519"/>
                    <a:pt x="944" y="1624"/>
                    <a:pt x="1033" y="1679"/>
                  </a:cubicBezTo>
                  <a:cubicBezTo>
                    <a:pt x="1074" y="1705"/>
                    <a:pt x="1121" y="1716"/>
                    <a:pt x="1169" y="1716"/>
                  </a:cubicBezTo>
                  <a:cubicBezTo>
                    <a:pt x="1266" y="1716"/>
                    <a:pt x="1365" y="1669"/>
                    <a:pt x="1430" y="1594"/>
                  </a:cubicBezTo>
                  <a:cubicBezTo>
                    <a:pt x="1527" y="1484"/>
                    <a:pt x="1558" y="1329"/>
                    <a:pt x="1556" y="1182"/>
                  </a:cubicBezTo>
                  <a:lnTo>
                    <a:pt x="1556" y="1182"/>
                  </a:lnTo>
                  <a:cubicBezTo>
                    <a:pt x="1734" y="1303"/>
                    <a:pt x="1951" y="1367"/>
                    <a:pt x="2167" y="1367"/>
                  </a:cubicBezTo>
                  <a:cubicBezTo>
                    <a:pt x="2253" y="1367"/>
                    <a:pt x="2339" y="1357"/>
                    <a:pt x="2423" y="1337"/>
                  </a:cubicBezTo>
                  <a:cubicBezTo>
                    <a:pt x="2545" y="1308"/>
                    <a:pt x="2682" y="1219"/>
                    <a:pt x="2665" y="1096"/>
                  </a:cubicBezTo>
                  <a:cubicBezTo>
                    <a:pt x="2653" y="1009"/>
                    <a:pt x="2573" y="956"/>
                    <a:pt x="2498" y="917"/>
                  </a:cubicBezTo>
                  <a:cubicBezTo>
                    <a:pt x="2329" y="830"/>
                    <a:pt x="2147" y="770"/>
                    <a:pt x="1960" y="741"/>
                  </a:cubicBezTo>
                  <a:cubicBezTo>
                    <a:pt x="2064" y="693"/>
                    <a:pt x="2158" y="619"/>
                    <a:pt x="2211" y="519"/>
                  </a:cubicBezTo>
                  <a:cubicBezTo>
                    <a:pt x="2265" y="418"/>
                    <a:pt x="2270" y="288"/>
                    <a:pt x="2205" y="196"/>
                  </a:cubicBezTo>
                  <a:cubicBezTo>
                    <a:pt x="2139" y="100"/>
                    <a:pt x="2023" y="65"/>
                    <a:pt x="1904" y="65"/>
                  </a:cubicBezTo>
                  <a:cubicBezTo>
                    <a:pt x="1846" y="65"/>
                    <a:pt x="1787" y="73"/>
                    <a:pt x="1732" y="87"/>
                  </a:cubicBezTo>
                  <a:cubicBezTo>
                    <a:pt x="1601" y="119"/>
                    <a:pt x="1472" y="175"/>
                    <a:pt x="1376" y="272"/>
                  </a:cubicBezTo>
                  <a:cubicBezTo>
                    <a:pt x="1359" y="289"/>
                    <a:pt x="1343" y="309"/>
                    <a:pt x="1328" y="329"/>
                  </a:cubicBezTo>
                  <a:cubicBezTo>
                    <a:pt x="1206" y="170"/>
                    <a:pt x="1029" y="54"/>
                    <a:pt x="834" y="12"/>
                  </a:cubicBezTo>
                  <a:cubicBezTo>
                    <a:pt x="801" y="5"/>
                    <a:pt x="766" y="1"/>
                    <a:pt x="7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1"/>
            <p:cNvSpPr/>
            <p:nvPr/>
          </p:nvSpPr>
          <p:spPr>
            <a:xfrm>
              <a:off x="-270534" y="5543995"/>
              <a:ext cx="126961" cy="76177"/>
            </a:xfrm>
            <a:custGeom>
              <a:rect b="b" l="l" r="r" t="t"/>
              <a:pathLst>
                <a:path extrusionOk="0" h="495" w="825">
                  <a:moveTo>
                    <a:pt x="357" y="1"/>
                  </a:moveTo>
                  <a:cubicBezTo>
                    <a:pt x="295" y="1"/>
                    <a:pt x="235" y="30"/>
                    <a:pt x="203" y="93"/>
                  </a:cubicBezTo>
                  <a:cubicBezTo>
                    <a:pt x="192" y="115"/>
                    <a:pt x="184" y="136"/>
                    <a:pt x="183" y="160"/>
                  </a:cubicBezTo>
                  <a:cubicBezTo>
                    <a:pt x="182" y="165"/>
                    <a:pt x="182" y="172"/>
                    <a:pt x="182" y="178"/>
                  </a:cubicBezTo>
                  <a:cubicBezTo>
                    <a:pt x="165" y="173"/>
                    <a:pt x="147" y="170"/>
                    <a:pt x="130" y="167"/>
                  </a:cubicBezTo>
                  <a:cubicBezTo>
                    <a:pt x="123" y="166"/>
                    <a:pt x="116" y="165"/>
                    <a:pt x="109" y="165"/>
                  </a:cubicBezTo>
                  <a:cubicBezTo>
                    <a:pt x="65" y="165"/>
                    <a:pt x="21" y="192"/>
                    <a:pt x="12" y="238"/>
                  </a:cubicBezTo>
                  <a:cubicBezTo>
                    <a:pt x="0" y="295"/>
                    <a:pt x="32" y="335"/>
                    <a:pt x="83" y="355"/>
                  </a:cubicBezTo>
                  <a:cubicBezTo>
                    <a:pt x="139" y="377"/>
                    <a:pt x="194" y="402"/>
                    <a:pt x="252" y="415"/>
                  </a:cubicBezTo>
                  <a:cubicBezTo>
                    <a:pt x="259" y="417"/>
                    <a:pt x="265" y="418"/>
                    <a:pt x="272" y="418"/>
                  </a:cubicBezTo>
                  <a:cubicBezTo>
                    <a:pt x="280" y="418"/>
                    <a:pt x="287" y="417"/>
                    <a:pt x="295" y="415"/>
                  </a:cubicBezTo>
                  <a:cubicBezTo>
                    <a:pt x="323" y="465"/>
                    <a:pt x="382" y="494"/>
                    <a:pt x="447" y="494"/>
                  </a:cubicBezTo>
                  <a:cubicBezTo>
                    <a:pt x="448" y="494"/>
                    <a:pt x="449" y="494"/>
                    <a:pt x="450" y="494"/>
                  </a:cubicBezTo>
                  <a:cubicBezTo>
                    <a:pt x="527" y="493"/>
                    <a:pt x="604" y="473"/>
                    <a:pt x="681" y="464"/>
                  </a:cubicBezTo>
                  <a:cubicBezTo>
                    <a:pt x="808" y="454"/>
                    <a:pt x="825" y="295"/>
                    <a:pt x="707" y="254"/>
                  </a:cubicBezTo>
                  <a:cubicBezTo>
                    <a:pt x="657" y="234"/>
                    <a:pt x="600" y="217"/>
                    <a:pt x="545" y="208"/>
                  </a:cubicBezTo>
                  <a:cubicBezTo>
                    <a:pt x="547" y="191"/>
                    <a:pt x="547" y="172"/>
                    <a:pt x="542" y="154"/>
                  </a:cubicBezTo>
                  <a:cubicBezTo>
                    <a:pt x="541" y="130"/>
                    <a:pt x="533" y="106"/>
                    <a:pt x="519" y="85"/>
                  </a:cubicBezTo>
                  <a:cubicBezTo>
                    <a:pt x="482" y="30"/>
                    <a:pt x="419" y="1"/>
                    <a:pt x="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1"/>
            <p:cNvSpPr/>
            <p:nvPr/>
          </p:nvSpPr>
          <p:spPr>
            <a:xfrm>
              <a:off x="-142343" y="5838387"/>
              <a:ext cx="124653" cy="274083"/>
            </a:xfrm>
            <a:custGeom>
              <a:rect b="b" l="l" r="r" t="t"/>
              <a:pathLst>
                <a:path extrusionOk="0" h="1781" w="810">
                  <a:moveTo>
                    <a:pt x="731" y="0"/>
                  </a:moveTo>
                  <a:cubicBezTo>
                    <a:pt x="659" y="172"/>
                    <a:pt x="581" y="349"/>
                    <a:pt x="500" y="535"/>
                  </a:cubicBezTo>
                  <a:cubicBezTo>
                    <a:pt x="322" y="940"/>
                    <a:pt x="139" y="1358"/>
                    <a:pt x="0" y="1753"/>
                  </a:cubicBezTo>
                  <a:lnTo>
                    <a:pt x="80" y="1781"/>
                  </a:lnTo>
                  <a:cubicBezTo>
                    <a:pt x="217" y="1389"/>
                    <a:pt x="401" y="972"/>
                    <a:pt x="579" y="570"/>
                  </a:cubicBezTo>
                  <a:cubicBezTo>
                    <a:pt x="660" y="383"/>
                    <a:pt x="737" y="207"/>
                    <a:pt x="810" y="33"/>
                  </a:cubicBezTo>
                  <a:lnTo>
                    <a:pt x="7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1"/>
            <p:cNvSpPr/>
            <p:nvPr/>
          </p:nvSpPr>
          <p:spPr>
            <a:xfrm>
              <a:off x="-174968" y="5732510"/>
              <a:ext cx="335178" cy="214526"/>
            </a:xfrm>
            <a:custGeom>
              <a:rect b="b" l="l" r="r" t="t"/>
              <a:pathLst>
                <a:path extrusionOk="0" h="1394" w="2178">
                  <a:moveTo>
                    <a:pt x="593" y="0"/>
                  </a:moveTo>
                  <a:cubicBezTo>
                    <a:pt x="507" y="0"/>
                    <a:pt x="422" y="29"/>
                    <a:pt x="387" y="103"/>
                  </a:cubicBezTo>
                  <a:cubicBezTo>
                    <a:pt x="349" y="183"/>
                    <a:pt x="390" y="280"/>
                    <a:pt x="451" y="344"/>
                  </a:cubicBezTo>
                  <a:cubicBezTo>
                    <a:pt x="511" y="408"/>
                    <a:pt x="590" y="452"/>
                    <a:pt x="653" y="514"/>
                  </a:cubicBezTo>
                  <a:cubicBezTo>
                    <a:pt x="623" y="509"/>
                    <a:pt x="592" y="506"/>
                    <a:pt x="562" y="506"/>
                  </a:cubicBezTo>
                  <a:cubicBezTo>
                    <a:pt x="359" y="506"/>
                    <a:pt x="156" y="614"/>
                    <a:pt x="48" y="785"/>
                  </a:cubicBezTo>
                  <a:cubicBezTo>
                    <a:pt x="22" y="826"/>
                    <a:pt x="1" y="871"/>
                    <a:pt x="2" y="919"/>
                  </a:cubicBezTo>
                  <a:cubicBezTo>
                    <a:pt x="5" y="987"/>
                    <a:pt x="54" y="1044"/>
                    <a:pt x="114" y="1072"/>
                  </a:cubicBezTo>
                  <a:cubicBezTo>
                    <a:pt x="156" y="1092"/>
                    <a:pt x="203" y="1099"/>
                    <a:pt x="251" y="1099"/>
                  </a:cubicBezTo>
                  <a:cubicBezTo>
                    <a:pt x="270" y="1099"/>
                    <a:pt x="290" y="1098"/>
                    <a:pt x="310" y="1096"/>
                  </a:cubicBezTo>
                  <a:cubicBezTo>
                    <a:pt x="470" y="1080"/>
                    <a:pt x="625" y="1010"/>
                    <a:pt x="744" y="901"/>
                  </a:cubicBezTo>
                  <a:lnTo>
                    <a:pt x="744" y="901"/>
                  </a:lnTo>
                  <a:cubicBezTo>
                    <a:pt x="727" y="983"/>
                    <a:pt x="711" y="1067"/>
                    <a:pt x="718" y="1151"/>
                  </a:cubicBezTo>
                  <a:cubicBezTo>
                    <a:pt x="727" y="1235"/>
                    <a:pt x="765" y="1319"/>
                    <a:pt x="837" y="1363"/>
                  </a:cubicBezTo>
                  <a:cubicBezTo>
                    <a:pt x="870" y="1384"/>
                    <a:pt x="909" y="1393"/>
                    <a:pt x="948" y="1393"/>
                  </a:cubicBezTo>
                  <a:cubicBezTo>
                    <a:pt x="1026" y="1393"/>
                    <a:pt x="1108" y="1355"/>
                    <a:pt x="1161" y="1296"/>
                  </a:cubicBezTo>
                  <a:cubicBezTo>
                    <a:pt x="1240" y="1206"/>
                    <a:pt x="1264" y="1078"/>
                    <a:pt x="1262" y="960"/>
                  </a:cubicBezTo>
                  <a:lnTo>
                    <a:pt x="1262" y="960"/>
                  </a:lnTo>
                  <a:cubicBezTo>
                    <a:pt x="1407" y="1058"/>
                    <a:pt x="1583" y="1110"/>
                    <a:pt x="1759" y="1110"/>
                  </a:cubicBezTo>
                  <a:cubicBezTo>
                    <a:pt x="1829" y="1110"/>
                    <a:pt x="1899" y="1102"/>
                    <a:pt x="1967" y="1085"/>
                  </a:cubicBezTo>
                  <a:cubicBezTo>
                    <a:pt x="2065" y="1061"/>
                    <a:pt x="2178" y="991"/>
                    <a:pt x="2164" y="890"/>
                  </a:cubicBezTo>
                  <a:cubicBezTo>
                    <a:pt x="2152" y="820"/>
                    <a:pt x="2087" y="776"/>
                    <a:pt x="2027" y="745"/>
                  </a:cubicBezTo>
                  <a:cubicBezTo>
                    <a:pt x="1890" y="674"/>
                    <a:pt x="1742" y="626"/>
                    <a:pt x="1591" y="602"/>
                  </a:cubicBezTo>
                  <a:cubicBezTo>
                    <a:pt x="1674" y="562"/>
                    <a:pt x="1751" y="503"/>
                    <a:pt x="1796" y="421"/>
                  </a:cubicBezTo>
                  <a:cubicBezTo>
                    <a:pt x="1839" y="340"/>
                    <a:pt x="1842" y="234"/>
                    <a:pt x="1791" y="158"/>
                  </a:cubicBezTo>
                  <a:cubicBezTo>
                    <a:pt x="1737" y="81"/>
                    <a:pt x="1642" y="52"/>
                    <a:pt x="1545" y="52"/>
                  </a:cubicBezTo>
                  <a:cubicBezTo>
                    <a:pt x="1498" y="52"/>
                    <a:pt x="1451" y="59"/>
                    <a:pt x="1407" y="70"/>
                  </a:cubicBezTo>
                  <a:cubicBezTo>
                    <a:pt x="1300" y="97"/>
                    <a:pt x="1195" y="142"/>
                    <a:pt x="1118" y="220"/>
                  </a:cubicBezTo>
                  <a:cubicBezTo>
                    <a:pt x="1103" y="234"/>
                    <a:pt x="1091" y="249"/>
                    <a:pt x="1079" y="266"/>
                  </a:cubicBezTo>
                  <a:cubicBezTo>
                    <a:pt x="980" y="137"/>
                    <a:pt x="836" y="43"/>
                    <a:pt x="676" y="9"/>
                  </a:cubicBezTo>
                  <a:cubicBezTo>
                    <a:pt x="650" y="4"/>
                    <a:pt x="621" y="0"/>
                    <a:pt x="5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1"/>
            <p:cNvSpPr/>
            <p:nvPr/>
          </p:nvSpPr>
          <p:spPr>
            <a:xfrm>
              <a:off x="-61089" y="5788834"/>
              <a:ext cx="103108" cy="61711"/>
            </a:xfrm>
            <a:custGeom>
              <a:rect b="b" l="l" r="r" t="t"/>
              <a:pathLst>
                <a:path extrusionOk="0" h="401" w="670">
                  <a:moveTo>
                    <a:pt x="291" y="0"/>
                  </a:moveTo>
                  <a:cubicBezTo>
                    <a:pt x="240" y="0"/>
                    <a:pt x="191" y="24"/>
                    <a:pt x="165" y="75"/>
                  </a:cubicBezTo>
                  <a:cubicBezTo>
                    <a:pt x="155" y="92"/>
                    <a:pt x="149" y="110"/>
                    <a:pt x="149" y="130"/>
                  </a:cubicBezTo>
                  <a:cubicBezTo>
                    <a:pt x="148" y="135"/>
                    <a:pt x="149" y="139"/>
                    <a:pt x="148" y="145"/>
                  </a:cubicBezTo>
                  <a:cubicBezTo>
                    <a:pt x="133" y="143"/>
                    <a:pt x="120" y="139"/>
                    <a:pt x="105" y="135"/>
                  </a:cubicBezTo>
                  <a:cubicBezTo>
                    <a:pt x="100" y="134"/>
                    <a:pt x="95" y="134"/>
                    <a:pt x="90" y="134"/>
                  </a:cubicBezTo>
                  <a:cubicBezTo>
                    <a:pt x="54" y="134"/>
                    <a:pt x="18" y="155"/>
                    <a:pt x="10" y="193"/>
                  </a:cubicBezTo>
                  <a:cubicBezTo>
                    <a:pt x="1" y="240"/>
                    <a:pt x="26" y="273"/>
                    <a:pt x="68" y="288"/>
                  </a:cubicBezTo>
                  <a:cubicBezTo>
                    <a:pt x="113" y="305"/>
                    <a:pt x="158" y="325"/>
                    <a:pt x="204" y="336"/>
                  </a:cubicBezTo>
                  <a:cubicBezTo>
                    <a:pt x="210" y="337"/>
                    <a:pt x="216" y="338"/>
                    <a:pt x="222" y="338"/>
                  </a:cubicBezTo>
                  <a:cubicBezTo>
                    <a:pt x="228" y="338"/>
                    <a:pt x="234" y="337"/>
                    <a:pt x="240" y="336"/>
                  </a:cubicBezTo>
                  <a:cubicBezTo>
                    <a:pt x="263" y="378"/>
                    <a:pt x="311" y="400"/>
                    <a:pt x="367" y="400"/>
                  </a:cubicBezTo>
                  <a:cubicBezTo>
                    <a:pt x="430" y="399"/>
                    <a:pt x="491" y="383"/>
                    <a:pt x="554" y="378"/>
                  </a:cubicBezTo>
                  <a:cubicBezTo>
                    <a:pt x="656" y="369"/>
                    <a:pt x="670" y="239"/>
                    <a:pt x="575" y="205"/>
                  </a:cubicBezTo>
                  <a:cubicBezTo>
                    <a:pt x="533" y="190"/>
                    <a:pt x="488" y="176"/>
                    <a:pt x="442" y="167"/>
                  </a:cubicBezTo>
                  <a:cubicBezTo>
                    <a:pt x="445" y="152"/>
                    <a:pt x="445" y="138"/>
                    <a:pt x="441" y="124"/>
                  </a:cubicBezTo>
                  <a:cubicBezTo>
                    <a:pt x="440" y="105"/>
                    <a:pt x="433" y="86"/>
                    <a:pt x="422" y="69"/>
                  </a:cubicBezTo>
                  <a:cubicBezTo>
                    <a:pt x="392" y="24"/>
                    <a:pt x="341" y="0"/>
                    <a:pt x="2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6"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22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749" name="Google Shape;749;p22"/>
          <p:cNvSpPr/>
          <p:nvPr/>
        </p:nvSpPr>
        <p:spPr>
          <a:xfrm>
            <a:off x="7807650" y="224004"/>
            <a:ext cx="847610" cy="269924"/>
          </a:xfrm>
          <a:custGeom>
            <a:rect b="b" l="l" r="r" t="t"/>
            <a:pathLst>
              <a:path extrusionOk="0" h="3039" w="9746">
                <a:moveTo>
                  <a:pt x="6317" y="1"/>
                </a:moveTo>
                <a:cubicBezTo>
                  <a:pt x="5937" y="1"/>
                  <a:pt x="5562" y="142"/>
                  <a:pt x="5221" y="334"/>
                </a:cubicBezTo>
                <a:cubicBezTo>
                  <a:pt x="4528" y="723"/>
                  <a:pt x="3503" y="2060"/>
                  <a:pt x="3503" y="2060"/>
                </a:cubicBezTo>
                <a:cubicBezTo>
                  <a:pt x="3503" y="2060"/>
                  <a:pt x="3410" y="1620"/>
                  <a:pt x="3147" y="1394"/>
                </a:cubicBezTo>
                <a:cubicBezTo>
                  <a:pt x="2946" y="1222"/>
                  <a:pt x="2767" y="1177"/>
                  <a:pt x="2598" y="1177"/>
                </a:cubicBezTo>
                <a:cubicBezTo>
                  <a:pt x="2525" y="1177"/>
                  <a:pt x="2454" y="1186"/>
                  <a:pt x="2383" y="1196"/>
                </a:cubicBezTo>
                <a:cubicBezTo>
                  <a:pt x="2152" y="1231"/>
                  <a:pt x="1938" y="1349"/>
                  <a:pt x="1735" y="1479"/>
                </a:cubicBezTo>
                <a:cubicBezTo>
                  <a:pt x="1092" y="1894"/>
                  <a:pt x="529" y="2449"/>
                  <a:pt x="1" y="3038"/>
                </a:cubicBezTo>
                <a:lnTo>
                  <a:pt x="9745" y="3038"/>
                </a:lnTo>
                <a:cubicBezTo>
                  <a:pt x="9661" y="2666"/>
                  <a:pt x="9479" y="2326"/>
                  <a:pt x="9211" y="2096"/>
                </a:cubicBezTo>
                <a:cubicBezTo>
                  <a:pt x="8985" y="1902"/>
                  <a:pt x="8699" y="1801"/>
                  <a:pt x="8417" y="1801"/>
                </a:cubicBezTo>
                <a:cubicBezTo>
                  <a:pt x="8137" y="1801"/>
                  <a:pt x="7860" y="1900"/>
                  <a:pt x="7645" y="2105"/>
                </a:cubicBezTo>
                <a:cubicBezTo>
                  <a:pt x="7667" y="1592"/>
                  <a:pt x="7681" y="1035"/>
                  <a:pt x="7426" y="608"/>
                </a:cubicBezTo>
                <a:cubicBezTo>
                  <a:pt x="7199" y="226"/>
                  <a:pt x="6789" y="22"/>
                  <a:pt x="6385" y="2"/>
                </a:cubicBezTo>
                <a:cubicBezTo>
                  <a:pt x="6362" y="1"/>
                  <a:pt x="6339" y="1"/>
                  <a:pt x="631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22"/>
          <p:cNvSpPr/>
          <p:nvPr/>
        </p:nvSpPr>
        <p:spPr>
          <a:xfrm>
            <a:off x="8741100" y="1104304"/>
            <a:ext cx="847610" cy="269924"/>
          </a:xfrm>
          <a:custGeom>
            <a:rect b="b" l="l" r="r" t="t"/>
            <a:pathLst>
              <a:path extrusionOk="0" h="3039" w="9746">
                <a:moveTo>
                  <a:pt x="6317" y="1"/>
                </a:moveTo>
                <a:cubicBezTo>
                  <a:pt x="5937" y="1"/>
                  <a:pt x="5562" y="142"/>
                  <a:pt x="5221" y="334"/>
                </a:cubicBezTo>
                <a:cubicBezTo>
                  <a:pt x="4528" y="723"/>
                  <a:pt x="3503" y="2060"/>
                  <a:pt x="3503" y="2060"/>
                </a:cubicBezTo>
                <a:cubicBezTo>
                  <a:pt x="3503" y="2060"/>
                  <a:pt x="3410" y="1620"/>
                  <a:pt x="3147" y="1394"/>
                </a:cubicBezTo>
                <a:cubicBezTo>
                  <a:pt x="2946" y="1222"/>
                  <a:pt x="2767" y="1177"/>
                  <a:pt x="2598" y="1177"/>
                </a:cubicBezTo>
                <a:cubicBezTo>
                  <a:pt x="2525" y="1177"/>
                  <a:pt x="2454" y="1186"/>
                  <a:pt x="2383" y="1196"/>
                </a:cubicBezTo>
                <a:cubicBezTo>
                  <a:pt x="2152" y="1231"/>
                  <a:pt x="1938" y="1349"/>
                  <a:pt x="1735" y="1479"/>
                </a:cubicBezTo>
                <a:cubicBezTo>
                  <a:pt x="1092" y="1894"/>
                  <a:pt x="529" y="2449"/>
                  <a:pt x="1" y="3038"/>
                </a:cubicBezTo>
                <a:lnTo>
                  <a:pt x="9745" y="3038"/>
                </a:lnTo>
                <a:cubicBezTo>
                  <a:pt x="9661" y="2666"/>
                  <a:pt x="9479" y="2326"/>
                  <a:pt x="9211" y="2096"/>
                </a:cubicBezTo>
                <a:cubicBezTo>
                  <a:pt x="8985" y="1902"/>
                  <a:pt x="8699" y="1801"/>
                  <a:pt x="8417" y="1801"/>
                </a:cubicBezTo>
                <a:cubicBezTo>
                  <a:pt x="8137" y="1801"/>
                  <a:pt x="7860" y="1900"/>
                  <a:pt x="7645" y="2105"/>
                </a:cubicBezTo>
                <a:cubicBezTo>
                  <a:pt x="7667" y="1592"/>
                  <a:pt x="7681" y="1035"/>
                  <a:pt x="7426" y="608"/>
                </a:cubicBezTo>
                <a:cubicBezTo>
                  <a:pt x="7199" y="226"/>
                  <a:pt x="6789" y="22"/>
                  <a:pt x="6385" y="2"/>
                </a:cubicBezTo>
                <a:cubicBezTo>
                  <a:pt x="6362" y="1"/>
                  <a:pt x="6339" y="1"/>
                  <a:pt x="631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22"/>
          <p:cNvSpPr/>
          <p:nvPr/>
        </p:nvSpPr>
        <p:spPr>
          <a:xfrm>
            <a:off x="-250500" y="2868716"/>
            <a:ext cx="847610" cy="269924"/>
          </a:xfrm>
          <a:custGeom>
            <a:rect b="b" l="l" r="r" t="t"/>
            <a:pathLst>
              <a:path extrusionOk="0" h="3039" w="9746">
                <a:moveTo>
                  <a:pt x="6317" y="1"/>
                </a:moveTo>
                <a:cubicBezTo>
                  <a:pt x="5937" y="1"/>
                  <a:pt x="5562" y="142"/>
                  <a:pt x="5221" y="334"/>
                </a:cubicBezTo>
                <a:cubicBezTo>
                  <a:pt x="4528" y="723"/>
                  <a:pt x="3503" y="2060"/>
                  <a:pt x="3503" y="2060"/>
                </a:cubicBezTo>
                <a:cubicBezTo>
                  <a:pt x="3503" y="2060"/>
                  <a:pt x="3410" y="1620"/>
                  <a:pt x="3147" y="1394"/>
                </a:cubicBezTo>
                <a:cubicBezTo>
                  <a:pt x="2946" y="1222"/>
                  <a:pt x="2767" y="1177"/>
                  <a:pt x="2598" y="1177"/>
                </a:cubicBezTo>
                <a:cubicBezTo>
                  <a:pt x="2525" y="1177"/>
                  <a:pt x="2454" y="1186"/>
                  <a:pt x="2383" y="1196"/>
                </a:cubicBezTo>
                <a:cubicBezTo>
                  <a:pt x="2152" y="1231"/>
                  <a:pt x="1938" y="1349"/>
                  <a:pt x="1735" y="1479"/>
                </a:cubicBezTo>
                <a:cubicBezTo>
                  <a:pt x="1092" y="1894"/>
                  <a:pt x="529" y="2449"/>
                  <a:pt x="1" y="3038"/>
                </a:cubicBezTo>
                <a:lnTo>
                  <a:pt x="9745" y="3038"/>
                </a:lnTo>
                <a:cubicBezTo>
                  <a:pt x="9661" y="2666"/>
                  <a:pt x="9479" y="2326"/>
                  <a:pt x="9211" y="2096"/>
                </a:cubicBezTo>
                <a:cubicBezTo>
                  <a:pt x="8985" y="1902"/>
                  <a:pt x="8699" y="1801"/>
                  <a:pt x="8417" y="1801"/>
                </a:cubicBezTo>
                <a:cubicBezTo>
                  <a:pt x="8137" y="1801"/>
                  <a:pt x="7860" y="1900"/>
                  <a:pt x="7645" y="2105"/>
                </a:cubicBezTo>
                <a:cubicBezTo>
                  <a:pt x="7667" y="1592"/>
                  <a:pt x="7681" y="1035"/>
                  <a:pt x="7426" y="608"/>
                </a:cubicBezTo>
                <a:cubicBezTo>
                  <a:pt x="7199" y="226"/>
                  <a:pt x="6789" y="22"/>
                  <a:pt x="6385" y="2"/>
                </a:cubicBezTo>
                <a:cubicBezTo>
                  <a:pt x="6362" y="1"/>
                  <a:pt x="6339" y="1"/>
                  <a:pt x="631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TITLE_ONLY_7"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23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754" name="Google Shape;754;p23"/>
          <p:cNvSpPr/>
          <p:nvPr/>
        </p:nvSpPr>
        <p:spPr>
          <a:xfrm>
            <a:off x="7601947" y="359002"/>
            <a:ext cx="298235" cy="118450"/>
          </a:xfrm>
          <a:custGeom>
            <a:rect b="b" l="l" r="r" t="t"/>
            <a:pathLst>
              <a:path extrusionOk="0" h="3552" w="9135">
                <a:moveTo>
                  <a:pt x="5186" y="0"/>
                </a:moveTo>
                <a:cubicBezTo>
                  <a:pt x="4872" y="0"/>
                  <a:pt x="4569" y="35"/>
                  <a:pt x="4341" y="82"/>
                </a:cubicBezTo>
                <a:cubicBezTo>
                  <a:pt x="3227" y="315"/>
                  <a:pt x="2344" y="997"/>
                  <a:pt x="1519" y="1791"/>
                </a:cubicBezTo>
                <a:cubicBezTo>
                  <a:pt x="965" y="2323"/>
                  <a:pt x="492" y="2960"/>
                  <a:pt x="0" y="3551"/>
                </a:cubicBezTo>
                <a:lnTo>
                  <a:pt x="9135" y="3551"/>
                </a:lnTo>
                <a:cubicBezTo>
                  <a:pt x="9034" y="3108"/>
                  <a:pt x="8777" y="2687"/>
                  <a:pt x="8366" y="2511"/>
                </a:cubicBezTo>
                <a:cubicBezTo>
                  <a:pt x="8274" y="2471"/>
                  <a:pt x="8173" y="2444"/>
                  <a:pt x="8065" y="2432"/>
                </a:cubicBezTo>
                <a:cubicBezTo>
                  <a:pt x="8019" y="2427"/>
                  <a:pt x="7972" y="2425"/>
                  <a:pt x="7925" y="2425"/>
                </a:cubicBezTo>
                <a:cubicBezTo>
                  <a:pt x="7758" y="2425"/>
                  <a:pt x="7590" y="2456"/>
                  <a:pt x="7429" y="2499"/>
                </a:cubicBezTo>
                <a:cubicBezTo>
                  <a:pt x="7167" y="2567"/>
                  <a:pt x="6911" y="2665"/>
                  <a:pt x="6657" y="2761"/>
                </a:cubicBezTo>
                <a:cubicBezTo>
                  <a:pt x="6882" y="2333"/>
                  <a:pt x="7047" y="1857"/>
                  <a:pt x="7015" y="1376"/>
                </a:cubicBezTo>
                <a:cubicBezTo>
                  <a:pt x="6988" y="970"/>
                  <a:pt x="6805" y="572"/>
                  <a:pt x="6479" y="318"/>
                </a:cubicBezTo>
                <a:cubicBezTo>
                  <a:pt x="6173" y="81"/>
                  <a:pt x="5666" y="0"/>
                  <a:pt x="518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23"/>
          <p:cNvSpPr/>
          <p:nvPr/>
        </p:nvSpPr>
        <p:spPr>
          <a:xfrm>
            <a:off x="8319284" y="716500"/>
            <a:ext cx="532045" cy="211282"/>
          </a:xfrm>
          <a:custGeom>
            <a:rect b="b" l="l" r="r" t="t"/>
            <a:pathLst>
              <a:path extrusionOk="0" h="3552" w="9135">
                <a:moveTo>
                  <a:pt x="5186" y="0"/>
                </a:moveTo>
                <a:cubicBezTo>
                  <a:pt x="4872" y="0"/>
                  <a:pt x="4569" y="35"/>
                  <a:pt x="4341" y="82"/>
                </a:cubicBezTo>
                <a:cubicBezTo>
                  <a:pt x="3227" y="315"/>
                  <a:pt x="2344" y="997"/>
                  <a:pt x="1519" y="1791"/>
                </a:cubicBezTo>
                <a:cubicBezTo>
                  <a:pt x="965" y="2323"/>
                  <a:pt x="492" y="2960"/>
                  <a:pt x="0" y="3551"/>
                </a:cubicBezTo>
                <a:lnTo>
                  <a:pt x="9135" y="3551"/>
                </a:lnTo>
                <a:cubicBezTo>
                  <a:pt x="9034" y="3108"/>
                  <a:pt x="8777" y="2687"/>
                  <a:pt x="8366" y="2511"/>
                </a:cubicBezTo>
                <a:cubicBezTo>
                  <a:pt x="8274" y="2471"/>
                  <a:pt x="8173" y="2444"/>
                  <a:pt x="8065" y="2432"/>
                </a:cubicBezTo>
                <a:cubicBezTo>
                  <a:pt x="8019" y="2427"/>
                  <a:pt x="7972" y="2425"/>
                  <a:pt x="7925" y="2425"/>
                </a:cubicBezTo>
                <a:cubicBezTo>
                  <a:pt x="7758" y="2425"/>
                  <a:pt x="7590" y="2456"/>
                  <a:pt x="7429" y="2499"/>
                </a:cubicBezTo>
                <a:cubicBezTo>
                  <a:pt x="7167" y="2567"/>
                  <a:pt x="6911" y="2665"/>
                  <a:pt x="6657" y="2761"/>
                </a:cubicBezTo>
                <a:cubicBezTo>
                  <a:pt x="6882" y="2333"/>
                  <a:pt x="7047" y="1857"/>
                  <a:pt x="7015" y="1376"/>
                </a:cubicBezTo>
                <a:cubicBezTo>
                  <a:pt x="6988" y="970"/>
                  <a:pt x="6805" y="572"/>
                  <a:pt x="6479" y="318"/>
                </a:cubicBezTo>
                <a:cubicBezTo>
                  <a:pt x="6173" y="81"/>
                  <a:pt x="5666" y="0"/>
                  <a:pt x="518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TITLE_ONLY_8"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24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758" name="Google Shape;758;p24"/>
          <p:cNvSpPr/>
          <p:nvPr/>
        </p:nvSpPr>
        <p:spPr>
          <a:xfrm>
            <a:off x="146834" y="1678525"/>
            <a:ext cx="532045" cy="211282"/>
          </a:xfrm>
          <a:custGeom>
            <a:rect b="b" l="l" r="r" t="t"/>
            <a:pathLst>
              <a:path extrusionOk="0" h="3552" w="9135">
                <a:moveTo>
                  <a:pt x="5186" y="0"/>
                </a:moveTo>
                <a:cubicBezTo>
                  <a:pt x="4872" y="0"/>
                  <a:pt x="4569" y="35"/>
                  <a:pt x="4341" y="82"/>
                </a:cubicBezTo>
                <a:cubicBezTo>
                  <a:pt x="3227" y="315"/>
                  <a:pt x="2344" y="997"/>
                  <a:pt x="1519" y="1791"/>
                </a:cubicBezTo>
                <a:cubicBezTo>
                  <a:pt x="965" y="2323"/>
                  <a:pt x="492" y="2960"/>
                  <a:pt x="0" y="3551"/>
                </a:cubicBezTo>
                <a:lnTo>
                  <a:pt x="9135" y="3551"/>
                </a:lnTo>
                <a:cubicBezTo>
                  <a:pt x="9034" y="3108"/>
                  <a:pt x="8777" y="2687"/>
                  <a:pt x="8366" y="2511"/>
                </a:cubicBezTo>
                <a:cubicBezTo>
                  <a:pt x="8274" y="2471"/>
                  <a:pt x="8173" y="2444"/>
                  <a:pt x="8065" y="2432"/>
                </a:cubicBezTo>
                <a:cubicBezTo>
                  <a:pt x="8019" y="2427"/>
                  <a:pt x="7972" y="2425"/>
                  <a:pt x="7925" y="2425"/>
                </a:cubicBezTo>
                <a:cubicBezTo>
                  <a:pt x="7758" y="2425"/>
                  <a:pt x="7590" y="2456"/>
                  <a:pt x="7429" y="2499"/>
                </a:cubicBezTo>
                <a:cubicBezTo>
                  <a:pt x="7167" y="2567"/>
                  <a:pt x="6911" y="2665"/>
                  <a:pt x="6657" y="2761"/>
                </a:cubicBezTo>
                <a:cubicBezTo>
                  <a:pt x="6882" y="2333"/>
                  <a:pt x="7047" y="1857"/>
                  <a:pt x="7015" y="1376"/>
                </a:cubicBezTo>
                <a:cubicBezTo>
                  <a:pt x="6988" y="970"/>
                  <a:pt x="6805" y="572"/>
                  <a:pt x="6479" y="318"/>
                </a:cubicBezTo>
                <a:cubicBezTo>
                  <a:pt x="6173" y="81"/>
                  <a:pt x="5666" y="0"/>
                  <a:pt x="518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24"/>
          <p:cNvSpPr/>
          <p:nvPr/>
        </p:nvSpPr>
        <p:spPr>
          <a:xfrm>
            <a:off x="8000200" y="451054"/>
            <a:ext cx="847610" cy="269924"/>
          </a:xfrm>
          <a:custGeom>
            <a:rect b="b" l="l" r="r" t="t"/>
            <a:pathLst>
              <a:path extrusionOk="0" h="3039" w="9746">
                <a:moveTo>
                  <a:pt x="6317" y="1"/>
                </a:moveTo>
                <a:cubicBezTo>
                  <a:pt x="5937" y="1"/>
                  <a:pt x="5562" y="142"/>
                  <a:pt x="5221" y="334"/>
                </a:cubicBezTo>
                <a:cubicBezTo>
                  <a:pt x="4528" y="723"/>
                  <a:pt x="3503" y="2060"/>
                  <a:pt x="3503" y="2060"/>
                </a:cubicBezTo>
                <a:cubicBezTo>
                  <a:pt x="3503" y="2060"/>
                  <a:pt x="3410" y="1620"/>
                  <a:pt x="3147" y="1394"/>
                </a:cubicBezTo>
                <a:cubicBezTo>
                  <a:pt x="2946" y="1222"/>
                  <a:pt x="2767" y="1177"/>
                  <a:pt x="2598" y="1177"/>
                </a:cubicBezTo>
                <a:cubicBezTo>
                  <a:pt x="2525" y="1177"/>
                  <a:pt x="2454" y="1186"/>
                  <a:pt x="2383" y="1196"/>
                </a:cubicBezTo>
                <a:cubicBezTo>
                  <a:pt x="2152" y="1231"/>
                  <a:pt x="1938" y="1349"/>
                  <a:pt x="1735" y="1479"/>
                </a:cubicBezTo>
                <a:cubicBezTo>
                  <a:pt x="1092" y="1894"/>
                  <a:pt x="529" y="2449"/>
                  <a:pt x="1" y="3038"/>
                </a:cubicBezTo>
                <a:lnTo>
                  <a:pt x="9745" y="3038"/>
                </a:lnTo>
                <a:cubicBezTo>
                  <a:pt x="9661" y="2666"/>
                  <a:pt x="9479" y="2326"/>
                  <a:pt x="9211" y="2096"/>
                </a:cubicBezTo>
                <a:cubicBezTo>
                  <a:pt x="8985" y="1902"/>
                  <a:pt x="8699" y="1801"/>
                  <a:pt x="8417" y="1801"/>
                </a:cubicBezTo>
                <a:cubicBezTo>
                  <a:pt x="8137" y="1801"/>
                  <a:pt x="7860" y="1900"/>
                  <a:pt x="7645" y="2105"/>
                </a:cubicBezTo>
                <a:cubicBezTo>
                  <a:pt x="7667" y="1592"/>
                  <a:pt x="7681" y="1035"/>
                  <a:pt x="7426" y="608"/>
                </a:cubicBezTo>
                <a:cubicBezTo>
                  <a:pt x="7199" y="226"/>
                  <a:pt x="6789" y="22"/>
                  <a:pt x="6385" y="2"/>
                </a:cubicBezTo>
                <a:cubicBezTo>
                  <a:pt x="6362" y="1"/>
                  <a:pt x="6339" y="1"/>
                  <a:pt x="631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9">
  <p:cSld name="TITLE_ONLY_9"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25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762" name="Google Shape;762;p25"/>
          <p:cNvSpPr/>
          <p:nvPr/>
        </p:nvSpPr>
        <p:spPr>
          <a:xfrm>
            <a:off x="7229700" y="270079"/>
            <a:ext cx="847610" cy="269924"/>
          </a:xfrm>
          <a:custGeom>
            <a:rect b="b" l="l" r="r" t="t"/>
            <a:pathLst>
              <a:path extrusionOk="0" h="3039" w="9746">
                <a:moveTo>
                  <a:pt x="6317" y="1"/>
                </a:moveTo>
                <a:cubicBezTo>
                  <a:pt x="5937" y="1"/>
                  <a:pt x="5562" y="142"/>
                  <a:pt x="5221" y="334"/>
                </a:cubicBezTo>
                <a:cubicBezTo>
                  <a:pt x="4528" y="723"/>
                  <a:pt x="3503" y="2060"/>
                  <a:pt x="3503" y="2060"/>
                </a:cubicBezTo>
                <a:cubicBezTo>
                  <a:pt x="3503" y="2060"/>
                  <a:pt x="3410" y="1620"/>
                  <a:pt x="3147" y="1394"/>
                </a:cubicBezTo>
                <a:cubicBezTo>
                  <a:pt x="2946" y="1222"/>
                  <a:pt x="2767" y="1177"/>
                  <a:pt x="2598" y="1177"/>
                </a:cubicBezTo>
                <a:cubicBezTo>
                  <a:pt x="2525" y="1177"/>
                  <a:pt x="2454" y="1186"/>
                  <a:pt x="2383" y="1196"/>
                </a:cubicBezTo>
                <a:cubicBezTo>
                  <a:pt x="2152" y="1231"/>
                  <a:pt x="1938" y="1349"/>
                  <a:pt x="1735" y="1479"/>
                </a:cubicBezTo>
                <a:cubicBezTo>
                  <a:pt x="1092" y="1894"/>
                  <a:pt x="529" y="2449"/>
                  <a:pt x="1" y="3038"/>
                </a:cubicBezTo>
                <a:lnTo>
                  <a:pt x="9745" y="3038"/>
                </a:lnTo>
                <a:cubicBezTo>
                  <a:pt x="9661" y="2666"/>
                  <a:pt x="9479" y="2326"/>
                  <a:pt x="9211" y="2096"/>
                </a:cubicBezTo>
                <a:cubicBezTo>
                  <a:pt x="8985" y="1902"/>
                  <a:pt x="8699" y="1801"/>
                  <a:pt x="8417" y="1801"/>
                </a:cubicBezTo>
                <a:cubicBezTo>
                  <a:pt x="8137" y="1801"/>
                  <a:pt x="7860" y="1900"/>
                  <a:pt x="7645" y="2105"/>
                </a:cubicBezTo>
                <a:cubicBezTo>
                  <a:pt x="7667" y="1592"/>
                  <a:pt x="7681" y="1035"/>
                  <a:pt x="7426" y="608"/>
                </a:cubicBezTo>
                <a:cubicBezTo>
                  <a:pt x="7199" y="226"/>
                  <a:pt x="6789" y="22"/>
                  <a:pt x="6385" y="2"/>
                </a:cubicBezTo>
                <a:cubicBezTo>
                  <a:pt x="6362" y="1"/>
                  <a:pt x="6339" y="1"/>
                  <a:pt x="631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25"/>
          <p:cNvSpPr/>
          <p:nvPr/>
        </p:nvSpPr>
        <p:spPr>
          <a:xfrm>
            <a:off x="8357384" y="789963"/>
            <a:ext cx="532045" cy="211282"/>
          </a:xfrm>
          <a:custGeom>
            <a:rect b="b" l="l" r="r" t="t"/>
            <a:pathLst>
              <a:path extrusionOk="0" h="3552" w="9135">
                <a:moveTo>
                  <a:pt x="5186" y="0"/>
                </a:moveTo>
                <a:cubicBezTo>
                  <a:pt x="4872" y="0"/>
                  <a:pt x="4569" y="35"/>
                  <a:pt x="4341" y="82"/>
                </a:cubicBezTo>
                <a:cubicBezTo>
                  <a:pt x="3227" y="315"/>
                  <a:pt x="2344" y="997"/>
                  <a:pt x="1519" y="1791"/>
                </a:cubicBezTo>
                <a:cubicBezTo>
                  <a:pt x="965" y="2323"/>
                  <a:pt x="492" y="2960"/>
                  <a:pt x="0" y="3551"/>
                </a:cubicBezTo>
                <a:lnTo>
                  <a:pt x="9135" y="3551"/>
                </a:lnTo>
                <a:cubicBezTo>
                  <a:pt x="9034" y="3108"/>
                  <a:pt x="8777" y="2687"/>
                  <a:pt x="8366" y="2511"/>
                </a:cubicBezTo>
                <a:cubicBezTo>
                  <a:pt x="8274" y="2471"/>
                  <a:pt x="8173" y="2444"/>
                  <a:pt x="8065" y="2432"/>
                </a:cubicBezTo>
                <a:cubicBezTo>
                  <a:pt x="8019" y="2427"/>
                  <a:pt x="7972" y="2425"/>
                  <a:pt x="7925" y="2425"/>
                </a:cubicBezTo>
                <a:cubicBezTo>
                  <a:pt x="7758" y="2425"/>
                  <a:pt x="7590" y="2456"/>
                  <a:pt x="7429" y="2499"/>
                </a:cubicBezTo>
                <a:cubicBezTo>
                  <a:pt x="7167" y="2567"/>
                  <a:pt x="6911" y="2665"/>
                  <a:pt x="6657" y="2761"/>
                </a:cubicBezTo>
                <a:cubicBezTo>
                  <a:pt x="6882" y="2333"/>
                  <a:pt x="7047" y="1857"/>
                  <a:pt x="7015" y="1376"/>
                </a:cubicBezTo>
                <a:cubicBezTo>
                  <a:pt x="6988" y="970"/>
                  <a:pt x="6805" y="572"/>
                  <a:pt x="6479" y="318"/>
                </a:cubicBezTo>
                <a:cubicBezTo>
                  <a:pt x="6173" y="81"/>
                  <a:pt x="5666" y="0"/>
                  <a:pt x="518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MAIN_POINT_1"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26"/>
          <p:cNvSpPr txBox="1"/>
          <p:nvPr>
            <p:ph idx="1" type="subTitle"/>
          </p:nvPr>
        </p:nvSpPr>
        <p:spPr>
          <a:xfrm rot="258">
            <a:off x="994553" y="2683693"/>
            <a:ext cx="3990900" cy="630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66" name="Google Shape;766;p26"/>
          <p:cNvSpPr txBox="1"/>
          <p:nvPr>
            <p:ph type="title"/>
          </p:nvPr>
        </p:nvSpPr>
        <p:spPr>
          <a:xfrm>
            <a:off x="786675" y="1238500"/>
            <a:ext cx="4406700" cy="138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767" name="Google Shape;767;p26"/>
          <p:cNvGrpSpPr/>
          <p:nvPr/>
        </p:nvGrpSpPr>
        <p:grpSpPr>
          <a:xfrm flipH="1">
            <a:off x="5193314" y="2622669"/>
            <a:ext cx="1478902" cy="2257609"/>
            <a:chOff x="3689099" y="565999"/>
            <a:chExt cx="149600" cy="228376"/>
          </a:xfrm>
        </p:grpSpPr>
        <p:sp>
          <p:nvSpPr>
            <p:cNvPr id="768" name="Google Shape;768;p26"/>
            <p:cNvSpPr/>
            <p:nvPr/>
          </p:nvSpPr>
          <p:spPr>
            <a:xfrm>
              <a:off x="3762700" y="565999"/>
              <a:ext cx="30650" cy="228375"/>
            </a:xfrm>
            <a:custGeom>
              <a:rect b="b" l="l" r="r" t="t"/>
              <a:pathLst>
                <a:path extrusionOk="0" h="9135" w="1226">
                  <a:moveTo>
                    <a:pt x="0" y="1"/>
                  </a:moveTo>
                  <a:lnTo>
                    <a:pt x="0" y="9135"/>
                  </a:lnTo>
                  <a:lnTo>
                    <a:pt x="1225" y="9135"/>
                  </a:lnTo>
                  <a:lnTo>
                    <a:pt x="1225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6"/>
            <p:cNvSpPr/>
            <p:nvPr/>
          </p:nvSpPr>
          <p:spPr>
            <a:xfrm>
              <a:off x="3689099" y="615550"/>
              <a:ext cx="73600" cy="178825"/>
            </a:xfrm>
            <a:custGeom>
              <a:rect b="b" l="l" r="r" t="t"/>
              <a:pathLst>
                <a:path extrusionOk="0" h="7153" w="2944">
                  <a:moveTo>
                    <a:pt x="1" y="1"/>
                  </a:moveTo>
                  <a:lnTo>
                    <a:pt x="1" y="7152"/>
                  </a:lnTo>
                  <a:lnTo>
                    <a:pt x="2944" y="7152"/>
                  </a:lnTo>
                  <a:lnTo>
                    <a:pt x="2944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6"/>
            <p:cNvSpPr/>
            <p:nvPr/>
          </p:nvSpPr>
          <p:spPr>
            <a:xfrm>
              <a:off x="3793349" y="660225"/>
              <a:ext cx="45350" cy="134150"/>
            </a:xfrm>
            <a:custGeom>
              <a:rect b="b" l="l" r="r" t="t"/>
              <a:pathLst>
                <a:path extrusionOk="0" h="5366" w="1814">
                  <a:moveTo>
                    <a:pt x="0" y="1"/>
                  </a:moveTo>
                  <a:lnTo>
                    <a:pt x="0" y="5365"/>
                  </a:lnTo>
                  <a:lnTo>
                    <a:pt x="1814" y="5365"/>
                  </a:lnTo>
                  <a:lnTo>
                    <a:pt x="1814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1" name="Google Shape;771;p26"/>
          <p:cNvGrpSpPr/>
          <p:nvPr/>
        </p:nvGrpSpPr>
        <p:grpSpPr>
          <a:xfrm flipH="1">
            <a:off x="6672276" y="518505"/>
            <a:ext cx="3503437" cy="4361778"/>
            <a:chOff x="3620426" y="522625"/>
            <a:chExt cx="218273" cy="271750"/>
          </a:xfrm>
        </p:grpSpPr>
        <p:sp>
          <p:nvSpPr>
            <p:cNvPr id="772" name="Google Shape;772;p26"/>
            <p:cNvSpPr/>
            <p:nvPr/>
          </p:nvSpPr>
          <p:spPr>
            <a:xfrm>
              <a:off x="3694025" y="522625"/>
              <a:ext cx="68675" cy="270900"/>
            </a:xfrm>
            <a:custGeom>
              <a:rect b="b" l="l" r="r" t="t"/>
              <a:pathLst>
                <a:path extrusionOk="0" h="10836" w="2747">
                  <a:moveTo>
                    <a:pt x="1317" y="1"/>
                  </a:moveTo>
                  <a:lnTo>
                    <a:pt x="1317" y="1519"/>
                  </a:lnTo>
                  <a:lnTo>
                    <a:pt x="842" y="2341"/>
                  </a:lnTo>
                  <a:lnTo>
                    <a:pt x="310" y="3263"/>
                  </a:lnTo>
                  <a:lnTo>
                    <a:pt x="0" y="3263"/>
                  </a:lnTo>
                  <a:lnTo>
                    <a:pt x="0" y="10835"/>
                  </a:lnTo>
                  <a:lnTo>
                    <a:pt x="2746" y="10835"/>
                  </a:lnTo>
                  <a:lnTo>
                    <a:pt x="2746" y="3263"/>
                  </a:lnTo>
                  <a:lnTo>
                    <a:pt x="2436" y="3263"/>
                  </a:lnTo>
                  <a:lnTo>
                    <a:pt x="1905" y="2341"/>
                  </a:lnTo>
                  <a:lnTo>
                    <a:pt x="1430" y="1519"/>
                  </a:lnTo>
                  <a:lnTo>
                    <a:pt x="1430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6"/>
            <p:cNvSpPr/>
            <p:nvPr/>
          </p:nvSpPr>
          <p:spPr>
            <a:xfrm>
              <a:off x="3762700" y="565999"/>
              <a:ext cx="30650" cy="228375"/>
            </a:xfrm>
            <a:custGeom>
              <a:rect b="b" l="l" r="r" t="t"/>
              <a:pathLst>
                <a:path extrusionOk="0" h="9135" w="1226">
                  <a:moveTo>
                    <a:pt x="0" y="1"/>
                  </a:moveTo>
                  <a:lnTo>
                    <a:pt x="0" y="9135"/>
                  </a:lnTo>
                  <a:lnTo>
                    <a:pt x="1225" y="9135"/>
                  </a:lnTo>
                  <a:lnTo>
                    <a:pt x="1225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6"/>
            <p:cNvSpPr/>
            <p:nvPr/>
          </p:nvSpPr>
          <p:spPr>
            <a:xfrm>
              <a:off x="3620426" y="615550"/>
              <a:ext cx="73600" cy="178825"/>
            </a:xfrm>
            <a:custGeom>
              <a:rect b="b" l="l" r="r" t="t"/>
              <a:pathLst>
                <a:path extrusionOk="0" h="7153" w="2944">
                  <a:moveTo>
                    <a:pt x="1" y="1"/>
                  </a:moveTo>
                  <a:lnTo>
                    <a:pt x="1" y="7152"/>
                  </a:lnTo>
                  <a:lnTo>
                    <a:pt x="2944" y="7152"/>
                  </a:lnTo>
                  <a:lnTo>
                    <a:pt x="2944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6"/>
            <p:cNvSpPr/>
            <p:nvPr/>
          </p:nvSpPr>
          <p:spPr>
            <a:xfrm>
              <a:off x="3793349" y="660225"/>
              <a:ext cx="45350" cy="134150"/>
            </a:xfrm>
            <a:custGeom>
              <a:rect b="b" l="l" r="r" t="t"/>
              <a:pathLst>
                <a:path extrusionOk="0" h="5366" w="1814">
                  <a:moveTo>
                    <a:pt x="0" y="1"/>
                  </a:moveTo>
                  <a:lnTo>
                    <a:pt x="0" y="5365"/>
                  </a:lnTo>
                  <a:lnTo>
                    <a:pt x="1814" y="5365"/>
                  </a:lnTo>
                  <a:lnTo>
                    <a:pt x="1814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6" name="Google Shape;776;p26"/>
          <p:cNvSpPr/>
          <p:nvPr/>
        </p:nvSpPr>
        <p:spPr>
          <a:xfrm>
            <a:off x="5233184" y="394663"/>
            <a:ext cx="532045" cy="211282"/>
          </a:xfrm>
          <a:custGeom>
            <a:rect b="b" l="l" r="r" t="t"/>
            <a:pathLst>
              <a:path extrusionOk="0" h="3552" w="9135">
                <a:moveTo>
                  <a:pt x="5186" y="0"/>
                </a:moveTo>
                <a:cubicBezTo>
                  <a:pt x="4872" y="0"/>
                  <a:pt x="4569" y="35"/>
                  <a:pt x="4341" y="82"/>
                </a:cubicBezTo>
                <a:cubicBezTo>
                  <a:pt x="3227" y="315"/>
                  <a:pt x="2344" y="997"/>
                  <a:pt x="1519" y="1791"/>
                </a:cubicBezTo>
                <a:cubicBezTo>
                  <a:pt x="965" y="2323"/>
                  <a:pt x="492" y="2960"/>
                  <a:pt x="0" y="3551"/>
                </a:cubicBezTo>
                <a:lnTo>
                  <a:pt x="9135" y="3551"/>
                </a:lnTo>
                <a:cubicBezTo>
                  <a:pt x="9034" y="3108"/>
                  <a:pt x="8777" y="2687"/>
                  <a:pt x="8366" y="2511"/>
                </a:cubicBezTo>
                <a:cubicBezTo>
                  <a:pt x="8274" y="2471"/>
                  <a:pt x="8173" y="2444"/>
                  <a:pt x="8065" y="2432"/>
                </a:cubicBezTo>
                <a:cubicBezTo>
                  <a:pt x="8019" y="2427"/>
                  <a:pt x="7972" y="2425"/>
                  <a:pt x="7925" y="2425"/>
                </a:cubicBezTo>
                <a:cubicBezTo>
                  <a:pt x="7758" y="2425"/>
                  <a:pt x="7590" y="2456"/>
                  <a:pt x="7429" y="2499"/>
                </a:cubicBezTo>
                <a:cubicBezTo>
                  <a:pt x="7167" y="2567"/>
                  <a:pt x="6911" y="2665"/>
                  <a:pt x="6657" y="2761"/>
                </a:cubicBezTo>
                <a:cubicBezTo>
                  <a:pt x="6882" y="2333"/>
                  <a:pt x="7047" y="1857"/>
                  <a:pt x="7015" y="1376"/>
                </a:cubicBezTo>
                <a:cubicBezTo>
                  <a:pt x="6988" y="970"/>
                  <a:pt x="6805" y="572"/>
                  <a:pt x="6479" y="318"/>
                </a:cubicBezTo>
                <a:cubicBezTo>
                  <a:pt x="6173" y="81"/>
                  <a:pt x="5666" y="0"/>
                  <a:pt x="518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7" name="Google Shape;777;p26"/>
          <p:cNvGrpSpPr/>
          <p:nvPr/>
        </p:nvGrpSpPr>
        <p:grpSpPr>
          <a:xfrm>
            <a:off x="14" y="4148887"/>
            <a:ext cx="9143965" cy="1524876"/>
            <a:chOff x="2984325" y="3903325"/>
            <a:chExt cx="845075" cy="141675"/>
          </a:xfrm>
        </p:grpSpPr>
        <p:sp>
          <p:nvSpPr>
            <p:cNvPr id="778" name="Google Shape;778;p26"/>
            <p:cNvSpPr/>
            <p:nvPr/>
          </p:nvSpPr>
          <p:spPr>
            <a:xfrm>
              <a:off x="3799017" y="3947350"/>
              <a:ext cx="20900" cy="13850"/>
            </a:xfrm>
            <a:custGeom>
              <a:rect b="b" l="l" r="r" t="t"/>
              <a:pathLst>
                <a:path extrusionOk="0" h="554" w="836">
                  <a:moveTo>
                    <a:pt x="666" y="1"/>
                  </a:moveTo>
                  <a:cubicBezTo>
                    <a:pt x="523" y="1"/>
                    <a:pt x="253" y="433"/>
                    <a:pt x="253" y="433"/>
                  </a:cubicBezTo>
                  <a:cubicBezTo>
                    <a:pt x="253" y="433"/>
                    <a:pt x="321" y="79"/>
                    <a:pt x="157" y="14"/>
                  </a:cubicBezTo>
                  <a:cubicBezTo>
                    <a:pt x="148" y="10"/>
                    <a:pt x="140" y="8"/>
                    <a:pt x="132" y="8"/>
                  </a:cubicBezTo>
                  <a:cubicBezTo>
                    <a:pt x="1" y="8"/>
                    <a:pt x="53" y="513"/>
                    <a:pt x="53" y="513"/>
                  </a:cubicBezTo>
                  <a:lnTo>
                    <a:pt x="406" y="554"/>
                  </a:lnTo>
                  <a:cubicBezTo>
                    <a:pt x="406" y="554"/>
                    <a:pt x="835" y="159"/>
                    <a:pt x="711" y="21"/>
                  </a:cubicBezTo>
                  <a:cubicBezTo>
                    <a:pt x="698" y="7"/>
                    <a:pt x="683" y="1"/>
                    <a:pt x="6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6"/>
            <p:cNvSpPr/>
            <p:nvPr/>
          </p:nvSpPr>
          <p:spPr>
            <a:xfrm>
              <a:off x="3439075" y="3903325"/>
              <a:ext cx="126450" cy="52700"/>
            </a:xfrm>
            <a:custGeom>
              <a:rect b="b" l="l" r="r" t="t"/>
              <a:pathLst>
                <a:path extrusionOk="0" h="2108" w="5058">
                  <a:moveTo>
                    <a:pt x="2577" y="0"/>
                  </a:moveTo>
                  <a:cubicBezTo>
                    <a:pt x="1861" y="0"/>
                    <a:pt x="1235" y="1192"/>
                    <a:pt x="1235" y="1192"/>
                  </a:cubicBezTo>
                  <a:cubicBezTo>
                    <a:pt x="1235" y="1192"/>
                    <a:pt x="1145" y="806"/>
                    <a:pt x="894" y="806"/>
                  </a:cubicBezTo>
                  <a:cubicBezTo>
                    <a:pt x="861" y="806"/>
                    <a:pt x="824" y="813"/>
                    <a:pt x="785" y="829"/>
                  </a:cubicBezTo>
                  <a:cubicBezTo>
                    <a:pt x="452" y="959"/>
                    <a:pt x="0" y="2106"/>
                    <a:pt x="0" y="2106"/>
                  </a:cubicBezTo>
                  <a:lnTo>
                    <a:pt x="5057" y="2106"/>
                  </a:lnTo>
                  <a:cubicBezTo>
                    <a:pt x="5054" y="2087"/>
                    <a:pt x="5006" y="1811"/>
                    <a:pt x="4616" y="1811"/>
                  </a:cubicBezTo>
                  <a:cubicBezTo>
                    <a:pt x="4582" y="1811"/>
                    <a:pt x="4545" y="1813"/>
                    <a:pt x="4505" y="1818"/>
                  </a:cubicBezTo>
                  <a:cubicBezTo>
                    <a:pt x="4505" y="1818"/>
                    <a:pt x="4810" y="1048"/>
                    <a:pt x="4272" y="989"/>
                  </a:cubicBezTo>
                  <a:cubicBezTo>
                    <a:pt x="4234" y="985"/>
                    <a:pt x="4196" y="983"/>
                    <a:pt x="4159" y="983"/>
                  </a:cubicBezTo>
                  <a:cubicBezTo>
                    <a:pt x="3687" y="983"/>
                    <a:pt x="3387" y="1309"/>
                    <a:pt x="3387" y="1309"/>
                  </a:cubicBezTo>
                  <a:cubicBezTo>
                    <a:pt x="3387" y="1309"/>
                    <a:pt x="3329" y="30"/>
                    <a:pt x="2602" y="1"/>
                  </a:cubicBezTo>
                  <a:cubicBezTo>
                    <a:pt x="2593" y="1"/>
                    <a:pt x="2585" y="0"/>
                    <a:pt x="2577" y="0"/>
                  </a:cubicBezTo>
                  <a:close/>
                  <a:moveTo>
                    <a:pt x="5057" y="2106"/>
                  </a:moveTo>
                  <a:lnTo>
                    <a:pt x="5057" y="2106"/>
                  </a:lnTo>
                  <a:cubicBezTo>
                    <a:pt x="5057" y="2107"/>
                    <a:pt x="5057" y="2107"/>
                    <a:pt x="5057" y="2107"/>
                  </a:cubicBezTo>
                  <a:lnTo>
                    <a:pt x="5057" y="210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6"/>
            <p:cNvSpPr/>
            <p:nvPr/>
          </p:nvSpPr>
          <p:spPr>
            <a:xfrm>
              <a:off x="2984325" y="3928550"/>
              <a:ext cx="39325" cy="36725"/>
            </a:xfrm>
            <a:custGeom>
              <a:rect b="b" l="l" r="r" t="t"/>
              <a:pathLst>
                <a:path extrusionOk="0" h="1469" w="1573">
                  <a:moveTo>
                    <a:pt x="0" y="0"/>
                  </a:moveTo>
                  <a:lnTo>
                    <a:pt x="0" y="1468"/>
                  </a:lnTo>
                  <a:lnTo>
                    <a:pt x="1572" y="1468"/>
                  </a:lnTo>
                  <a:cubicBezTo>
                    <a:pt x="1572" y="1468"/>
                    <a:pt x="1159" y="417"/>
                    <a:pt x="853" y="296"/>
                  </a:cubicBezTo>
                  <a:cubicBezTo>
                    <a:pt x="818" y="282"/>
                    <a:pt x="784" y="276"/>
                    <a:pt x="754" y="276"/>
                  </a:cubicBezTo>
                  <a:cubicBezTo>
                    <a:pt x="523" y="276"/>
                    <a:pt x="440" y="629"/>
                    <a:pt x="440" y="629"/>
                  </a:cubicBezTo>
                  <a:cubicBezTo>
                    <a:pt x="440" y="629"/>
                    <a:pt x="266" y="298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6"/>
            <p:cNvSpPr/>
            <p:nvPr/>
          </p:nvSpPr>
          <p:spPr>
            <a:xfrm>
              <a:off x="2984325" y="3951900"/>
              <a:ext cx="845075" cy="93100"/>
            </a:xfrm>
            <a:custGeom>
              <a:rect b="b" l="l" r="r" t="t"/>
              <a:pathLst>
                <a:path extrusionOk="0" h="3724" w="33803">
                  <a:moveTo>
                    <a:pt x="16823" y="0"/>
                  </a:moveTo>
                  <a:cubicBezTo>
                    <a:pt x="11189" y="0"/>
                    <a:pt x="5581" y="124"/>
                    <a:pt x="0" y="373"/>
                  </a:cubicBezTo>
                  <a:lnTo>
                    <a:pt x="0" y="3723"/>
                  </a:lnTo>
                  <a:lnTo>
                    <a:pt x="33802" y="3723"/>
                  </a:lnTo>
                  <a:lnTo>
                    <a:pt x="33802" y="373"/>
                  </a:lnTo>
                  <a:cubicBezTo>
                    <a:pt x="28116" y="124"/>
                    <a:pt x="22456" y="0"/>
                    <a:pt x="168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6"/>
            <p:cNvSpPr/>
            <p:nvPr/>
          </p:nvSpPr>
          <p:spPr>
            <a:xfrm>
              <a:off x="3431991" y="4010170"/>
              <a:ext cx="21300" cy="14875"/>
            </a:xfrm>
            <a:custGeom>
              <a:rect b="b" l="l" r="r" t="t"/>
              <a:pathLst>
                <a:path extrusionOk="0" h="595" w="852">
                  <a:moveTo>
                    <a:pt x="672" y="0"/>
                  </a:moveTo>
                  <a:cubicBezTo>
                    <a:pt x="531" y="0"/>
                    <a:pt x="316" y="486"/>
                    <a:pt x="316" y="486"/>
                  </a:cubicBezTo>
                  <a:cubicBezTo>
                    <a:pt x="316" y="486"/>
                    <a:pt x="332" y="127"/>
                    <a:pt x="161" y="84"/>
                  </a:cubicBezTo>
                  <a:cubicBezTo>
                    <a:pt x="155" y="82"/>
                    <a:pt x="149" y="82"/>
                    <a:pt x="143" y="82"/>
                  </a:cubicBezTo>
                  <a:cubicBezTo>
                    <a:pt x="0" y="82"/>
                    <a:pt x="129" y="594"/>
                    <a:pt x="129" y="594"/>
                  </a:cubicBezTo>
                  <a:lnTo>
                    <a:pt x="483" y="583"/>
                  </a:lnTo>
                  <a:cubicBezTo>
                    <a:pt x="483" y="583"/>
                    <a:pt x="852" y="133"/>
                    <a:pt x="711" y="15"/>
                  </a:cubicBezTo>
                  <a:cubicBezTo>
                    <a:pt x="699" y="5"/>
                    <a:pt x="686" y="0"/>
                    <a:pt x="6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6"/>
            <p:cNvSpPr/>
            <p:nvPr/>
          </p:nvSpPr>
          <p:spPr>
            <a:xfrm>
              <a:off x="3147064" y="3983603"/>
              <a:ext cx="21325" cy="14875"/>
            </a:xfrm>
            <a:custGeom>
              <a:rect b="b" l="l" r="r" t="t"/>
              <a:pathLst>
                <a:path extrusionOk="0" h="595" w="853">
                  <a:moveTo>
                    <a:pt x="673" y="1"/>
                  </a:moveTo>
                  <a:cubicBezTo>
                    <a:pt x="531" y="1"/>
                    <a:pt x="317" y="487"/>
                    <a:pt x="317" y="487"/>
                  </a:cubicBezTo>
                  <a:cubicBezTo>
                    <a:pt x="317" y="487"/>
                    <a:pt x="333" y="127"/>
                    <a:pt x="162" y="85"/>
                  </a:cubicBezTo>
                  <a:cubicBezTo>
                    <a:pt x="155" y="83"/>
                    <a:pt x="149" y="82"/>
                    <a:pt x="144" y="82"/>
                  </a:cubicBezTo>
                  <a:cubicBezTo>
                    <a:pt x="1" y="82"/>
                    <a:pt x="129" y="595"/>
                    <a:pt x="129" y="595"/>
                  </a:cubicBezTo>
                  <a:lnTo>
                    <a:pt x="483" y="584"/>
                  </a:lnTo>
                  <a:cubicBezTo>
                    <a:pt x="483" y="584"/>
                    <a:pt x="852" y="134"/>
                    <a:pt x="711" y="15"/>
                  </a:cubicBezTo>
                  <a:cubicBezTo>
                    <a:pt x="699" y="5"/>
                    <a:pt x="686" y="1"/>
                    <a:pt x="6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6"/>
            <p:cNvSpPr/>
            <p:nvPr/>
          </p:nvSpPr>
          <p:spPr>
            <a:xfrm>
              <a:off x="3385325" y="3972375"/>
              <a:ext cx="21350" cy="14900"/>
            </a:xfrm>
            <a:custGeom>
              <a:rect b="b" l="l" r="r" t="t"/>
              <a:pathLst>
                <a:path extrusionOk="0" h="596" w="854">
                  <a:moveTo>
                    <a:pt x="673" y="1"/>
                  </a:moveTo>
                  <a:cubicBezTo>
                    <a:pt x="532" y="1"/>
                    <a:pt x="316" y="487"/>
                    <a:pt x="316" y="487"/>
                  </a:cubicBezTo>
                  <a:cubicBezTo>
                    <a:pt x="316" y="487"/>
                    <a:pt x="332" y="127"/>
                    <a:pt x="161" y="84"/>
                  </a:cubicBezTo>
                  <a:cubicBezTo>
                    <a:pt x="155" y="83"/>
                    <a:pt x="149" y="82"/>
                    <a:pt x="144" y="82"/>
                  </a:cubicBezTo>
                  <a:cubicBezTo>
                    <a:pt x="0" y="82"/>
                    <a:pt x="129" y="595"/>
                    <a:pt x="129" y="595"/>
                  </a:cubicBezTo>
                  <a:lnTo>
                    <a:pt x="484" y="585"/>
                  </a:lnTo>
                  <a:cubicBezTo>
                    <a:pt x="484" y="585"/>
                    <a:pt x="853" y="135"/>
                    <a:pt x="711" y="15"/>
                  </a:cubicBezTo>
                  <a:cubicBezTo>
                    <a:pt x="699" y="5"/>
                    <a:pt x="686" y="1"/>
                    <a:pt x="6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6"/>
            <p:cNvSpPr/>
            <p:nvPr/>
          </p:nvSpPr>
          <p:spPr>
            <a:xfrm>
              <a:off x="3007400" y="4004100"/>
              <a:ext cx="21325" cy="14875"/>
            </a:xfrm>
            <a:custGeom>
              <a:rect b="b" l="l" r="r" t="t"/>
              <a:pathLst>
                <a:path extrusionOk="0" h="595" w="853">
                  <a:moveTo>
                    <a:pt x="673" y="1"/>
                  </a:moveTo>
                  <a:cubicBezTo>
                    <a:pt x="531" y="1"/>
                    <a:pt x="317" y="487"/>
                    <a:pt x="317" y="487"/>
                  </a:cubicBezTo>
                  <a:cubicBezTo>
                    <a:pt x="317" y="487"/>
                    <a:pt x="333" y="127"/>
                    <a:pt x="161" y="85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1" y="82"/>
                    <a:pt x="129" y="595"/>
                    <a:pt x="129" y="595"/>
                  </a:cubicBezTo>
                  <a:lnTo>
                    <a:pt x="483" y="584"/>
                  </a:lnTo>
                  <a:cubicBezTo>
                    <a:pt x="483" y="584"/>
                    <a:pt x="852" y="134"/>
                    <a:pt x="711" y="15"/>
                  </a:cubicBezTo>
                  <a:cubicBezTo>
                    <a:pt x="699" y="5"/>
                    <a:pt x="686" y="1"/>
                    <a:pt x="6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6"/>
            <p:cNvSpPr/>
            <p:nvPr/>
          </p:nvSpPr>
          <p:spPr>
            <a:xfrm>
              <a:off x="3279575" y="4000525"/>
              <a:ext cx="21300" cy="14875"/>
            </a:xfrm>
            <a:custGeom>
              <a:rect b="b" l="l" r="r" t="t"/>
              <a:pathLst>
                <a:path extrusionOk="0" h="595" w="852">
                  <a:moveTo>
                    <a:pt x="672" y="0"/>
                  </a:moveTo>
                  <a:cubicBezTo>
                    <a:pt x="531" y="0"/>
                    <a:pt x="316" y="486"/>
                    <a:pt x="316" y="486"/>
                  </a:cubicBezTo>
                  <a:cubicBezTo>
                    <a:pt x="316" y="486"/>
                    <a:pt x="332" y="127"/>
                    <a:pt x="161" y="84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0" y="82"/>
                    <a:pt x="129" y="594"/>
                    <a:pt x="129" y="594"/>
                  </a:cubicBezTo>
                  <a:lnTo>
                    <a:pt x="483" y="584"/>
                  </a:lnTo>
                  <a:cubicBezTo>
                    <a:pt x="483" y="584"/>
                    <a:pt x="852" y="134"/>
                    <a:pt x="711" y="15"/>
                  </a:cubicBezTo>
                  <a:cubicBezTo>
                    <a:pt x="699" y="5"/>
                    <a:pt x="686" y="0"/>
                    <a:pt x="6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6"/>
            <p:cNvSpPr/>
            <p:nvPr/>
          </p:nvSpPr>
          <p:spPr>
            <a:xfrm>
              <a:off x="3750692" y="3946175"/>
              <a:ext cx="21325" cy="14900"/>
            </a:xfrm>
            <a:custGeom>
              <a:rect b="b" l="l" r="r" t="t"/>
              <a:pathLst>
                <a:path extrusionOk="0" h="596" w="853">
                  <a:moveTo>
                    <a:pt x="672" y="0"/>
                  </a:moveTo>
                  <a:cubicBezTo>
                    <a:pt x="531" y="0"/>
                    <a:pt x="316" y="486"/>
                    <a:pt x="316" y="486"/>
                  </a:cubicBezTo>
                  <a:cubicBezTo>
                    <a:pt x="316" y="486"/>
                    <a:pt x="332" y="127"/>
                    <a:pt x="161" y="84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0" y="82"/>
                    <a:pt x="129" y="595"/>
                    <a:pt x="129" y="595"/>
                  </a:cubicBezTo>
                  <a:lnTo>
                    <a:pt x="484" y="585"/>
                  </a:lnTo>
                  <a:cubicBezTo>
                    <a:pt x="484" y="585"/>
                    <a:pt x="853" y="133"/>
                    <a:pt x="711" y="15"/>
                  </a:cubicBezTo>
                  <a:cubicBezTo>
                    <a:pt x="699" y="5"/>
                    <a:pt x="686" y="0"/>
                    <a:pt x="6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6"/>
            <p:cNvSpPr/>
            <p:nvPr/>
          </p:nvSpPr>
          <p:spPr>
            <a:xfrm>
              <a:off x="3178000" y="3942225"/>
              <a:ext cx="21325" cy="14875"/>
            </a:xfrm>
            <a:custGeom>
              <a:rect b="b" l="l" r="r" t="t"/>
              <a:pathLst>
                <a:path extrusionOk="0" h="595" w="853">
                  <a:moveTo>
                    <a:pt x="181" y="0"/>
                  </a:moveTo>
                  <a:cubicBezTo>
                    <a:pt x="167" y="0"/>
                    <a:pt x="154" y="5"/>
                    <a:pt x="143" y="15"/>
                  </a:cubicBezTo>
                  <a:cubicBezTo>
                    <a:pt x="0" y="133"/>
                    <a:pt x="369" y="584"/>
                    <a:pt x="369" y="584"/>
                  </a:cubicBezTo>
                  <a:lnTo>
                    <a:pt x="723" y="594"/>
                  </a:lnTo>
                  <a:cubicBezTo>
                    <a:pt x="723" y="594"/>
                    <a:pt x="852" y="81"/>
                    <a:pt x="709" y="81"/>
                  </a:cubicBezTo>
                  <a:cubicBezTo>
                    <a:pt x="703" y="81"/>
                    <a:pt x="697" y="81"/>
                    <a:pt x="691" y="83"/>
                  </a:cubicBezTo>
                  <a:cubicBezTo>
                    <a:pt x="520" y="127"/>
                    <a:pt x="536" y="486"/>
                    <a:pt x="536" y="486"/>
                  </a:cubicBezTo>
                  <a:cubicBezTo>
                    <a:pt x="536" y="486"/>
                    <a:pt x="322" y="0"/>
                    <a:pt x="1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6"/>
            <p:cNvSpPr/>
            <p:nvPr/>
          </p:nvSpPr>
          <p:spPr>
            <a:xfrm>
              <a:off x="3047175" y="3946250"/>
              <a:ext cx="21325" cy="14875"/>
            </a:xfrm>
            <a:custGeom>
              <a:rect b="b" l="l" r="r" t="t"/>
              <a:pathLst>
                <a:path extrusionOk="0" h="595" w="853">
                  <a:moveTo>
                    <a:pt x="181" y="1"/>
                  </a:moveTo>
                  <a:cubicBezTo>
                    <a:pt x="167" y="1"/>
                    <a:pt x="154" y="5"/>
                    <a:pt x="142" y="15"/>
                  </a:cubicBezTo>
                  <a:cubicBezTo>
                    <a:pt x="0" y="134"/>
                    <a:pt x="369" y="584"/>
                    <a:pt x="369" y="584"/>
                  </a:cubicBezTo>
                  <a:lnTo>
                    <a:pt x="724" y="595"/>
                  </a:lnTo>
                  <a:cubicBezTo>
                    <a:pt x="724" y="595"/>
                    <a:pt x="853" y="82"/>
                    <a:pt x="710" y="82"/>
                  </a:cubicBezTo>
                  <a:cubicBezTo>
                    <a:pt x="704" y="82"/>
                    <a:pt x="698" y="83"/>
                    <a:pt x="692" y="85"/>
                  </a:cubicBezTo>
                  <a:cubicBezTo>
                    <a:pt x="521" y="127"/>
                    <a:pt x="537" y="487"/>
                    <a:pt x="537" y="487"/>
                  </a:cubicBezTo>
                  <a:cubicBezTo>
                    <a:pt x="537" y="487"/>
                    <a:pt x="322" y="1"/>
                    <a:pt x="1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6"/>
            <p:cNvSpPr/>
            <p:nvPr/>
          </p:nvSpPr>
          <p:spPr>
            <a:xfrm>
              <a:off x="3247775" y="3917625"/>
              <a:ext cx="100750" cy="41975"/>
            </a:xfrm>
            <a:custGeom>
              <a:rect b="b" l="l" r="r" t="t"/>
              <a:pathLst>
                <a:path extrusionOk="0" h="1679" w="4030">
                  <a:moveTo>
                    <a:pt x="2053" y="1"/>
                  </a:moveTo>
                  <a:cubicBezTo>
                    <a:pt x="1481" y="1"/>
                    <a:pt x="984" y="951"/>
                    <a:pt x="984" y="951"/>
                  </a:cubicBezTo>
                  <a:cubicBezTo>
                    <a:pt x="984" y="951"/>
                    <a:pt x="912" y="643"/>
                    <a:pt x="711" y="643"/>
                  </a:cubicBezTo>
                  <a:cubicBezTo>
                    <a:pt x="685" y="643"/>
                    <a:pt x="657" y="648"/>
                    <a:pt x="626" y="660"/>
                  </a:cubicBezTo>
                  <a:cubicBezTo>
                    <a:pt x="360" y="764"/>
                    <a:pt x="0" y="1679"/>
                    <a:pt x="0" y="1679"/>
                  </a:cubicBezTo>
                  <a:lnTo>
                    <a:pt x="4029" y="1679"/>
                  </a:lnTo>
                  <a:cubicBezTo>
                    <a:pt x="4029" y="1679"/>
                    <a:pt x="3999" y="1442"/>
                    <a:pt x="3677" y="1442"/>
                  </a:cubicBezTo>
                  <a:cubicBezTo>
                    <a:pt x="3650" y="1442"/>
                    <a:pt x="3621" y="1444"/>
                    <a:pt x="3589" y="1448"/>
                  </a:cubicBezTo>
                  <a:cubicBezTo>
                    <a:pt x="3589" y="1448"/>
                    <a:pt x="3833" y="834"/>
                    <a:pt x="3404" y="787"/>
                  </a:cubicBezTo>
                  <a:cubicBezTo>
                    <a:pt x="3373" y="784"/>
                    <a:pt x="3343" y="782"/>
                    <a:pt x="3314" y="782"/>
                  </a:cubicBezTo>
                  <a:cubicBezTo>
                    <a:pt x="2938" y="782"/>
                    <a:pt x="2698" y="1042"/>
                    <a:pt x="2698" y="1042"/>
                  </a:cubicBezTo>
                  <a:cubicBezTo>
                    <a:pt x="2698" y="1042"/>
                    <a:pt x="2651" y="23"/>
                    <a:pt x="2073" y="1"/>
                  </a:cubicBezTo>
                  <a:cubicBezTo>
                    <a:pt x="2066" y="1"/>
                    <a:pt x="2059" y="1"/>
                    <a:pt x="20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MAIN_POINT_1_1"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27"/>
          <p:cNvSpPr txBox="1"/>
          <p:nvPr>
            <p:ph type="title"/>
          </p:nvPr>
        </p:nvSpPr>
        <p:spPr>
          <a:xfrm>
            <a:off x="720000" y="1303338"/>
            <a:ext cx="3518700" cy="16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793" name="Google Shape;793;p27"/>
          <p:cNvSpPr txBox="1"/>
          <p:nvPr>
            <p:ph idx="1" type="subTitle"/>
          </p:nvPr>
        </p:nvSpPr>
        <p:spPr>
          <a:xfrm rot="-293">
            <a:off x="720000" y="2910312"/>
            <a:ext cx="3518700" cy="9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94" name="Google Shape;794;p27"/>
          <p:cNvSpPr/>
          <p:nvPr>
            <p:ph idx="2" type="pic"/>
          </p:nvPr>
        </p:nvSpPr>
        <p:spPr>
          <a:xfrm>
            <a:off x="4784325" y="812325"/>
            <a:ext cx="3518700" cy="3518700"/>
          </a:xfrm>
          <a:prstGeom prst="ellipse">
            <a:avLst/>
          </a:prstGeom>
          <a:noFill/>
          <a:ln cap="flat" cmpd="sng" w="1143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795" name="Google Shape;795;p27"/>
          <p:cNvGrpSpPr/>
          <p:nvPr/>
        </p:nvGrpSpPr>
        <p:grpSpPr>
          <a:xfrm>
            <a:off x="4693785" y="276217"/>
            <a:ext cx="3149894" cy="4468022"/>
            <a:chOff x="3255875" y="559025"/>
            <a:chExt cx="165900" cy="235325"/>
          </a:xfrm>
        </p:grpSpPr>
        <p:sp>
          <p:nvSpPr>
            <p:cNvPr id="796" name="Google Shape;796;p27"/>
            <p:cNvSpPr/>
            <p:nvPr/>
          </p:nvSpPr>
          <p:spPr>
            <a:xfrm>
              <a:off x="3337850" y="599275"/>
              <a:ext cx="83925" cy="195075"/>
            </a:xfrm>
            <a:custGeom>
              <a:rect b="b" l="l" r="r" t="t"/>
              <a:pathLst>
                <a:path extrusionOk="0" h="7803" w="3357">
                  <a:moveTo>
                    <a:pt x="362" y="0"/>
                  </a:moveTo>
                  <a:lnTo>
                    <a:pt x="362" y="74"/>
                  </a:lnTo>
                  <a:lnTo>
                    <a:pt x="247" y="74"/>
                  </a:lnTo>
                  <a:lnTo>
                    <a:pt x="247" y="324"/>
                  </a:lnTo>
                  <a:lnTo>
                    <a:pt x="1" y="324"/>
                  </a:lnTo>
                  <a:lnTo>
                    <a:pt x="1" y="7802"/>
                  </a:lnTo>
                  <a:lnTo>
                    <a:pt x="3356" y="7802"/>
                  </a:lnTo>
                  <a:lnTo>
                    <a:pt x="3356" y="324"/>
                  </a:lnTo>
                  <a:lnTo>
                    <a:pt x="3143" y="324"/>
                  </a:lnTo>
                  <a:lnTo>
                    <a:pt x="3143" y="76"/>
                  </a:lnTo>
                  <a:lnTo>
                    <a:pt x="2389" y="76"/>
                  </a:lnTo>
                  <a:lnTo>
                    <a:pt x="2389" y="324"/>
                  </a:lnTo>
                  <a:lnTo>
                    <a:pt x="1514" y="324"/>
                  </a:lnTo>
                  <a:lnTo>
                    <a:pt x="1514" y="74"/>
                  </a:lnTo>
                  <a:lnTo>
                    <a:pt x="1407" y="74"/>
                  </a:lnTo>
                  <a:lnTo>
                    <a:pt x="1407" y="0"/>
                  </a:lnTo>
                  <a:lnTo>
                    <a:pt x="1068" y="0"/>
                  </a:lnTo>
                  <a:lnTo>
                    <a:pt x="1068" y="74"/>
                  </a:lnTo>
                  <a:lnTo>
                    <a:pt x="701" y="74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7"/>
            <p:cNvSpPr/>
            <p:nvPr/>
          </p:nvSpPr>
          <p:spPr>
            <a:xfrm>
              <a:off x="3255875" y="559025"/>
              <a:ext cx="59450" cy="234600"/>
            </a:xfrm>
            <a:custGeom>
              <a:rect b="b" l="l" r="r" t="t"/>
              <a:pathLst>
                <a:path extrusionOk="0" h="9384" w="2378">
                  <a:moveTo>
                    <a:pt x="1140" y="0"/>
                  </a:moveTo>
                  <a:lnTo>
                    <a:pt x="1140" y="1316"/>
                  </a:lnTo>
                  <a:lnTo>
                    <a:pt x="728" y="2029"/>
                  </a:lnTo>
                  <a:lnTo>
                    <a:pt x="269" y="2825"/>
                  </a:lnTo>
                  <a:lnTo>
                    <a:pt x="0" y="2825"/>
                  </a:lnTo>
                  <a:lnTo>
                    <a:pt x="0" y="9383"/>
                  </a:lnTo>
                  <a:lnTo>
                    <a:pt x="2377" y="9383"/>
                  </a:lnTo>
                  <a:lnTo>
                    <a:pt x="2377" y="2825"/>
                  </a:lnTo>
                  <a:lnTo>
                    <a:pt x="2110" y="2825"/>
                  </a:lnTo>
                  <a:lnTo>
                    <a:pt x="1649" y="2029"/>
                  </a:lnTo>
                  <a:lnTo>
                    <a:pt x="1237" y="1316"/>
                  </a:lnTo>
                  <a:lnTo>
                    <a:pt x="1237" y="0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8" name="Google Shape;798;p27"/>
          <p:cNvGrpSpPr/>
          <p:nvPr/>
        </p:nvGrpSpPr>
        <p:grpSpPr>
          <a:xfrm>
            <a:off x="14" y="2622669"/>
            <a:ext cx="9586852" cy="3051095"/>
            <a:chOff x="14" y="2622669"/>
            <a:chExt cx="9586852" cy="3051095"/>
          </a:xfrm>
        </p:grpSpPr>
        <p:grpSp>
          <p:nvGrpSpPr>
            <p:cNvPr id="799" name="Google Shape;799;p27"/>
            <p:cNvGrpSpPr/>
            <p:nvPr/>
          </p:nvGrpSpPr>
          <p:grpSpPr>
            <a:xfrm flipH="1">
              <a:off x="8107964" y="2622669"/>
              <a:ext cx="1478902" cy="2257609"/>
              <a:chOff x="3689099" y="565999"/>
              <a:chExt cx="149600" cy="228376"/>
            </a:xfrm>
          </p:grpSpPr>
          <p:sp>
            <p:nvSpPr>
              <p:cNvPr id="800" name="Google Shape;800;p27"/>
              <p:cNvSpPr/>
              <p:nvPr/>
            </p:nvSpPr>
            <p:spPr>
              <a:xfrm>
                <a:off x="3762700" y="565999"/>
                <a:ext cx="30650" cy="228375"/>
              </a:xfrm>
              <a:custGeom>
                <a:rect b="b" l="l" r="r" t="t"/>
                <a:pathLst>
                  <a:path extrusionOk="0" h="9135" w="1226">
                    <a:moveTo>
                      <a:pt x="0" y="1"/>
                    </a:moveTo>
                    <a:lnTo>
                      <a:pt x="0" y="9135"/>
                    </a:lnTo>
                    <a:lnTo>
                      <a:pt x="1225" y="9135"/>
                    </a:lnTo>
                    <a:lnTo>
                      <a:pt x="1225" y="1"/>
                    </a:lnTo>
                    <a:close/>
                  </a:path>
                </a:pathLst>
              </a:custGeom>
              <a:solidFill>
                <a:srgbClr val="8F9BF5">
                  <a:alpha val="1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27"/>
              <p:cNvSpPr/>
              <p:nvPr/>
            </p:nvSpPr>
            <p:spPr>
              <a:xfrm>
                <a:off x="3689099" y="615550"/>
                <a:ext cx="73600" cy="178825"/>
              </a:xfrm>
              <a:custGeom>
                <a:rect b="b" l="l" r="r" t="t"/>
                <a:pathLst>
                  <a:path extrusionOk="0" h="7153" w="2944">
                    <a:moveTo>
                      <a:pt x="1" y="1"/>
                    </a:moveTo>
                    <a:lnTo>
                      <a:pt x="1" y="7152"/>
                    </a:lnTo>
                    <a:lnTo>
                      <a:pt x="2944" y="7152"/>
                    </a:lnTo>
                    <a:lnTo>
                      <a:pt x="2944" y="1"/>
                    </a:lnTo>
                    <a:close/>
                  </a:path>
                </a:pathLst>
              </a:custGeom>
              <a:solidFill>
                <a:srgbClr val="8F9BF5">
                  <a:alpha val="1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27"/>
              <p:cNvSpPr/>
              <p:nvPr/>
            </p:nvSpPr>
            <p:spPr>
              <a:xfrm>
                <a:off x="3793349" y="660225"/>
                <a:ext cx="45350" cy="134150"/>
              </a:xfrm>
              <a:custGeom>
                <a:rect b="b" l="l" r="r" t="t"/>
                <a:pathLst>
                  <a:path extrusionOk="0" h="5366" w="1814">
                    <a:moveTo>
                      <a:pt x="0" y="1"/>
                    </a:moveTo>
                    <a:lnTo>
                      <a:pt x="0" y="5365"/>
                    </a:lnTo>
                    <a:lnTo>
                      <a:pt x="1814" y="5365"/>
                    </a:lnTo>
                    <a:lnTo>
                      <a:pt x="1814" y="1"/>
                    </a:lnTo>
                    <a:close/>
                  </a:path>
                </a:pathLst>
              </a:custGeom>
              <a:solidFill>
                <a:srgbClr val="8F9BF5">
                  <a:alpha val="1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03" name="Google Shape;803;p27"/>
            <p:cNvSpPr/>
            <p:nvPr/>
          </p:nvSpPr>
          <p:spPr>
            <a:xfrm>
              <a:off x="8805702" y="4627511"/>
              <a:ext cx="226144" cy="149070"/>
            </a:xfrm>
            <a:custGeom>
              <a:rect b="b" l="l" r="r" t="t"/>
              <a:pathLst>
                <a:path extrusionOk="0" h="554" w="836">
                  <a:moveTo>
                    <a:pt x="666" y="1"/>
                  </a:moveTo>
                  <a:cubicBezTo>
                    <a:pt x="523" y="1"/>
                    <a:pt x="253" y="433"/>
                    <a:pt x="253" y="433"/>
                  </a:cubicBezTo>
                  <a:cubicBezTo>
                    <a:pt x="253" y="433"/>
                    <a:pt x="321" y="79"/>
                    <a:pt x="157" y="14"/>
                  </a:cubicBezTo>
                  <a:cubicBezTo>
                    <a:pt x="148" y="10"/>
                    <a:pt x="140" y="8"/>
                    <a:pt x="132" y="8"/>
                  </a:cubicBezTo>
                  <a:cubicBezTo>
                    <a:pt x="1" y="8"/>
                    <a:pt x="53" y="513"/>
                    <a:pt x="53" y="513"/>
                  </a:cubicBezTo>
                  <a:lnTo>
                    <a:pt x="406" y="554"/>
                  </a:lnTo>
                  <a:cubicBezTo>
                    <a:pt x="406" y="554"/>
                    <a:pt x="835" y="159"/>
                    <a:pt x="711" y="21"/>
                  </a:cubicBezTo>
                  <a:cubicBezTo>
                    <a:pt x="698" y="7"/>
                    <a:pt x="683" y="1"/>
                    <a:pt x="6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7"/>
            <p:cNvSpPr/>
            <p:nvPr/>
          </p:nvSpPr>
          <p:spPr>
            <a:xfrm>
              <a:off x="2850622" y="4302801"/>
              <a:ext cx="1090145" cy="451785"/>
            </a:xfrm>
            <a:custGeom>
              <a:rect b="b" l="l" r="r" t="t"/>
              <a:pathLst>
                <a:path extrusionOk="0" h="1679" w="4030">
                  <a:moveTo>
                    <a:pt x="2053" y="1"/>
                  </a:moveTo>
                  <a:cubicBezTo>
                    <a:pt x="1481" y="1"/>
                    <a:pt x="984" y="951"/>
                    <a:pt x="984" y="951"/>
                  </a:cubicBezTo>
                  <a:cubicBezTo>
                    <a:pt x="984" y="951"/>
                    <a:pt x="912" y="643"/>
                    <a:pt x="711" y="643"/>
                  </a:cubicBezTo>
                  <a:cubicBezTo>
                    <a:pt x="685" y="643"/>
                    <a:pt x="657" y="648"/>
                    <a:pt x="626" y="660"/>
                  </a:cubicBezTo>
                  <a:cubicBezTo>
                    <a:pt x="360" y="764"/>
                    <a:pt x="0" y="1679"/>
                    <a:pt x="0" y="1679"/>
                  </a:cubicBezTo>
                  <a:lnTo>
                    <a:pt x="4029" y="1679"/>
                  </a:lnTo>
                  <a:cubicBezTo>
                    <a:pt x="4029" y="1679"/>
                    <a:pt x="3999" y="1442"/>
                    <a:pt x="3677" y="1442"/>
                  </a:cubicBezTo>
                  <a:cubicBezTo>
                    <a:pt x="3650" y="1442"/>
                    <a:pt x="3621" y="1444"/>
                    <a:pt x="3589" y="1448"/>
                  </a:cubicBezTo>
                  <a:cubicBezTo>
                    <a:pt x="3589" y="1448"/>
                    <a:pt x="3833" y="834"/>
                    <a:pt x="3404" y="787"/>
                  </a:cubicBezTo>
                  <a:cubicBezTo>
                    <a:pt x="3373" y="784"/>
                    <a:pt x="3343" y="782"/>
                    <a:pt x="3314" y="782"/>
                  </a:cubicBezTo>
                  <a:cubicBezTo>
                    <a:pt x="2938" y="782"/>
                    <a:pt x="2698" y="1042"/>
                    <a:pt x="2698" y="1042"/>
                  </a:cubicBezTo>
                  <a:cubicBezTo>
                    <a:pt x="2698" y="1042"/>
                    <a:pt x="2651" y="23"/>
                    <a:pt x="2073" y="1"/>
                  </a:cubicBezTo>
                  <a:cubicBezTo>
                    <a:pt x="2066" y="1"/>
                    <a:pt x="2059" y="1"/>
                    <a:pt x="20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7"/>
            <p:cNvSpPr/>
            <p:nvPr/>
          </p:nvSpPr>
          <p:spPr>
            <a:xfrm>
              <a:off x="14" y="4671710"/>
              <a:ext cx="9143965" cy="1002054"/>
            </a:xfrm>
            <a:custGeom>
              <a:rect b="b" l="l" r="r" t="t"/>
              <a:pathLst>
                <a:path extrusionOk="0" h="3724" w="33803">
                  <a:moveTo>
                    <a:pt x="16823" y="0"/>
                  </a:moveTo>
                  <a:cubicBezTo>
                    <a:pt x="11189" y="0"/>
                    <a:pt x="5581" y="124"/>
                    <a:pt x="0" y="373"/>
                  </a:cubicBezTo>
                  <a:lnTo>
                    <a:pt x="0" y="3723"/>
                  </a:lnTo>
                  <a:lnTo>
                    <a:pt x="33802" y="3723"/>
                  </a:lnTo>
                  <a:lnTo>
                    <a:pt x="33802" y="373"/>
                  </a:lnTo>
                  <a:cubicBezTo>
                    <a:pt x="28116" y="124"/>
                    <a:pt x="22456" y="0"/>
                    <a:pt x="168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7"/>
            <p:cNvSpPr/>
            <p:nvPr/>
          </p:nvSpPr>
          <p:spPr>
            <a:xfrm>
              <a:off x="5310617" y="4878632"/>
              <a:ext cx="230472" cy="160103"/>
            </a:xfrm>
            <a:custGeom>
              <a:rect b="b" l="l" r="r" t="t"/>
              <a:pathLst>
                <a:path extrusionOk="0" h="595" w="852">
                  <a:moveTo>
                    <a:pt x="672" y="0"/>
                  </a:moveTo>
                  <a:cubicBezTo>
                    <a:pt x="531" y="0"/>
                    <a:pt x="316" y="486"/>
                    <a:pt x="316" y="486"/>
                  </a:cubicBezTo>
                  <a:cubicBezTo>
                    <a:pt x="316" y="486"/>
                    <a:pt x="332" y="127"/>
                    <a:pt x="161" y="84"/>
                  </a:cubicBezTo>
                  <a:cubicBezTo>
                    <a:pt x="155" y="82"/>
                    <a:pt x="149" y="82"/>
                    <a:pt x="143" y="82"/>
                  </a:cubicBezTo>
                  <a:cubicBezTo>
                    <a:pt x="0" y="82"/>
                    <a:pt x="129" y="594"/>
                    <a:pt x="129" y="594"/>
                  </a:cubicBezTo>
                  <a:lnTo>
                    <a:pt x="483" y="583"/>
                  </a:lnTo>
                  <a:cubicBezTo>
                    <a:pt x="483" y="583"/>
                    <a:pt x="852" y="133"/>
                    <a:pt x="711" y="15"/>
                  </a:cubicBezTo>
                  <a:cubicBezTo>
                    <a:pt x="699" y="5"/>
                    <a:pt x="686" y="0"/>
                    <a:pt x="6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7"/>
            <p:cNvSpPr/>
            <p:nvPr/>
          </p:nvSpPr>
          <p:spPr>
            <a:xfrm>
              <a:off x="2770552" y="4764812"/>
              <a:ext cx="230743" cy="160103"/>
            </a:xfrm>
            <a:custGeom>
              <a:rect b="b" l="l" r="r" t="t"/>
              <a:pathLst>
                <a:path extrusionOk="0" h="595" w="853">
                  <a:moveTo>
                    <a:pt x="673" y="1"/>
                  </a:moveTo>
                  <a:cubicBezTo>
                    <a:pt x="531" y="1"/>
                    <a:pt x="317" y="487"/>
                    <a:pt x="317" y="487"/>
                  </a:cubicBezTo>
                  <a:cubicBezTo>
                    <a:pt x="317" y="487"/>
                    <a:pt x="333" y="127"/>
                    <a:pt x="162" y="85"/>
                  </a:cubicBezTo>
                  <a:cubicBezTo>
                    <a:pt x="155" y="83"/>
                    <a:pt x="149" y="82"/>
                    <a:pt x="144" y="82"/>
                  </a:cubicBezTo>
                  <a:cubicBezTo>
                    <a:pt x="1" y="82"/>
                    <a:pt x="129" y="595"/>
                    <a:pt x="129" y="595"/>
                  </a:cubicBezTo>
                  <a:lnTo>
                    <a:pt x="483" y="584"/>
                  </a:lnTo>
                  <a:cubicBezTo>
                    <a:pt x="483" y="584"/>
                    <a:pt x="852" y="134"/>
                    <a:pt x="711" y="15"/>
                  </a:cubicBezTo>
                  <a:cubicBezTo>
                    <a:pt x="699" y="5"/>
                    <a:pt x="686" y="1"/>
                    <a:pt x="6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7"/>
            <p:cNvSpPr/>
            <p:nvPr/>
          </p:nvSpPr>
          <p:spPr>
            <a:xfrm>
              <a:off x="4338954" y="4892086"/>
              <a:ext cx="231013" cy="160372"/>
            </a:xfrm>
            <a:custGeom>
              <a:rect b="b" l="l" r="r" t="t"/>
              <a:pathLst>
                <a:path extrusionOk="0" h="596" w="854">
                  <a:moveTo>
                    <a:pt x="673" y="1"/>
                  </a:moveTo>
                  <a:cubicBezTo>
                    <a:pt x="532" y="1"/>
                    <a:pt x="316" y="487"/>
                    <a:pt x="316" y="487"/>
                  </a:cubicBezTo>
                  <a:cubicBezTo>
                    <a:pt x="316" y="487"/>
                    <a:pt x="332" y="127"/>
                    <a:pt x="161" y="84"/>
                  </a:cubicBezTo>
                  <a:cubicBezTo>
                    <a:pt x="155" y="83"/>
                    <a:pt x="149" y="82"/>
                    <a:pt x="144" y="82"/>
                  </a:cubicBezTo>
                  <a:cubicBezTo>
                    <a:pt x="0" y="82"/>
                    <a:pt x="129" y="595"/>
                    <a:pt x="129" y="595"/>
                  </a:cubicBezTo>
                  <a:lnTo>
                    <a:pt x="484" y="585"/>
                  </a:lnTo>
                  <a:cubicBezTo>
                    <a:pt x="484" y="585"/>
                    <a:pt x="853" y="135"/>
                    <a:pt x="711" y="15"/>
                  </a:cubicBezTo>
                  <a:cubicBezTo>
                    <a:pt x="699" y="5"/>
                    <a:pt x="686" y="1"/>
                    <a:pt x="6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7"/>
            <p:cNvSpPr/>
            <p:nvPr/>
          </p:nvSpPr>
          <p:spPr>
            <a:xfrm>
              <a:off x="5911955" y="5233415"/>
              <a:ext cx="230743" cy="160372"/>
            </a:xfrm>
            <a:custGeom>
              <a:rect b="b" l="l" r="r" t="t"/>
              <a:pathLst>
                <a:path extrusionOk="0" h="596" w="853">
                  <a:moveTo>
                    <a:pt x="672" y="0"/>
                  </a:moveTo>
                  <a:cubicBezTo>
                    <a:pt x="531" y="0"/>
                    <a:pt x="316" y="486"/>
                    <a:pt x="316" y="486"/>
                  </a:cubicBezTo>
                  <a:cubicBezTo>
                    <a:pt x="316" y="486"/>
                    <a:pt x="332" y="127"/>
                    <a:pt x="161" y="84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0" y="82"/>
                    <a:pt x="129" y="595"/>
                    <a:pt x="129" y="595"/>
                  </a:cubicBezTo>
                  <a:lnTo>
                    <a:pt x="483" y="585"/>
                  </a:lnTo>
                  <a:cubicBezTo>
                    <a:pt x="483" y="585"/>
                    <a:pt x="852" y="133"/>
                    <a:pt x="711" y="15"/>
                  </a:cubicBezTo>
                  <a:cubicBezTo>
                    <a:pt x="699" y="5"/>
                    <a:pt x="686" y="0"/>
                    <a:pt x="6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7"/>
            <p:cNvSpPr/>
            <p:nvPr/>
          </p:nvSpPr>
          <p:spPr>
            <a:xfrm>
              <a:off x="947331" y="4844728"/>
              <a:ext cx="231013" cy="160372"/>
            </a:xfrm>
            <a:custGeom>
              <a:rect b="b" l="l" r="r" t="t"/>
              <a:pathLst>
                <a:path extrusionOk="0" h="596" w="854">
                  <a:moveTo>
                    <a:pt x="673" y="0"/>
                  </a:moveTo>
                  <a:cubicBezTo>
                    <a:pt x="532" y="0"/>
                    <a:pt x="317" y="487"/>
                    <a:pt x="317" y="487"/>
                  </a:cubicBezTo>
                  <a:cubicBezTo>
                    <a:pt x="317" y="487"/>
                    <a:pt x="333" y="127"/>
                    <a:pt x="162" y="84"/>
                  </a:cubicBezTo>
                  <a:cubicBezTo>
                    <a:pt x="155" y="82"/>
                    <a:pt x="149" y="82"/>
                    <a:pt x="144" y="82"/>
                  </a:cubicBezTo>
                  <a:cubicBezTo>
                    <a:pt x="1" y="82"/>
                    <a:pt x="130" y="595"/>
                    <a:pt x="130" y="595"/>
                  </a:cubicBezTo>
                  <a:lnTo>
                    <a:pt x="485" y="584"/>
                  </a:lnTo>
                  <a:cubicBezTo>
                    <a:pt x="485" y="584"/>
                    <a:pt x="853" y="134"/>
                    <a:pt x="711" y="14"/>
                  </a:cubicBezTo>
                  <a:cubicBezTo>
                    <a:pt x="699" y="5"/>
                    <a:pt x="687" y="0"/>
                    <a:pt x="6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7"/>
            <p:cNvSpPr/>
            <p:nvPr/>
          </p:nvSpPr>
          <p:spPr>
            <a:xfrm>
              <a:off x="1593844" y="5193994"/>
              <a:ext cx="231013" cy="160372"/>
            </a:xfrm>
            <a:custGeom>
              <a:rect b="b" l="l" r="r" t="t"/>
              <a:pathLst>
                <a:path extrusionOk="0" h="596" w="854">
                  <a:moveTo>
                    <a:pt x="673" y="0"/>
                  </a:moveTo>
                  <a:cubicBezTo>
                    <a:pt x="532" y="0"/>
                    <a:pt x="317" y="486"/>
                    <a:pt x="317" y="486"/>
                  </a:cubicBezTo>
                  <a:cubicBezTo>
                    <a:pt x="317" y="486"/>
                    <a:pt x="333" y="127"/>
                    <a:pt x="162" y="84"/>
                  </a:cubicBezTo>
                  <a:cubicBezTo>
                    <a:pt x="155" y="82"/>
                    <a:pt x="149" y="82"/>
                    <a:pt x="144" y="82"/>
                  </a:cubicBezTo>
                  <a:cubicBezTo>
                    <a:pt x="1" y="82"/>
                    <a:pt x="129" y="595"/>
                    <a:pt x="129" y="595"/>
                  </a:cubicBezTo>
                  <a:lnTo>
                    <a:pt x="484" y="584"/>
                  </a:lnTo>
                  <a:cubicBezTo>
                    <a:pt x="484" y="584"/>
                    <a:pt x="853" y="133"/>
                    <a:pt x="711" y="15"/>
                  </a:cubicBezTo>
                  <a:cubicBezTo>
                    <a:pt x="699" y="5"/>
                    <a:pt x="686" y="0"/>
                    <a:pt x="6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7"/>
            <p:cNvSpPr/>
            <p:nvPr/>
          </p:nvSpPr>
          <p:spPr>
            <a:xfrm>
              <a:off x="249692" y="5233549"/>
              <a:ext cx="230743" cy="160103"/>
            </a:xfrm>
            <a:custGeom>
              <a:rect b="b" l="l" r="r" t="t"/>
              <a:pathLst>
                <a:path extrusionOk="0" h="595" w="853">
                  <a:moveTo>
                    <a:pt x="673" y="1"/>
                  </a:moveTo>
                  <a:cubicBezTo>
                    <a:pt x="531" y="1"/>
                    <a:pt x="317" y="487"/>
                    <a:pt x="317" y="487"/>
                  </a:cubicBezTo>
                  <a:cubicBezTo>
                    <a:pt x="317" y="487"/>
                    <a:pt x="333" y="127"/>
                    <a:pt x="161" y="85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1" y="82"/>
                    <a:pt x="129" y="595"/>
                    <a:pt x="129" y="595"/>
                  </a:cubicBezTo>
                  <a:lnTo>
                    <a:pt x="483" y="584"/>
                  </a:lnTo>
                  <a:cubicBezTo>
                    <a:pt x="483" y="584"/>
                    <a:pt x="852" y="134"/>
                    <a:pt x="711" y="15"/>
                  </a:cubicBezTo>
                  <a:cubicBezTo>
                    <a:pt x="699" y="5"/>
                    <a:pt x="686" y="1"/>
                    <a:pt x="6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7"/>
            <p:cNvSpPr/>
            <p:nvPr/>
          </p:nvSpPr>
          <p:spPr>
            <a:xfrm>
              <a:off x="3194708" y="5195071"/>
              <a:ext cx="230472" cy="160103"/>
            </a:xfrm>
            <a:custGeom>
              <a:rect b="b" l="l" r="r" t="t"/>
              <a:pathLst>
                <a:path extrusionOk="0" h="595" w="852">
                  <a:moveTo>
                    <a:pt x="672" y="0"/>
                  </a:moveTo>
                  <a:cubicBezTo>
                    <a:pt x="531" y="0"/>
                    <a:pt x="316" y="486"/>
                    <a:pt x="316" y="486"/>
                  </a:cubicBezTo>
                  <a:cubicBezTo>
                    <a:pt x="316" y="486"/>
                    <a:pt x="332" y="127"/>
                    <a:pt x="161" y="84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0" y="82"/>
                    <a:pt x="129" y="594"/>
                    <a:pt x="129" y="594"/>
                  </a:cubicBezTo>
                  <a:lnTo>
                    <a:pt x="483" y="584"/>
                  </a:lnTo>
                  <a:cubicBezTo>
                    <a:pt x="483" y="584"/>
                    <a:pt x="852" y="134"/>
                    <a:pt x="711" y="15"/>
                  </a:cubicBezTo>
                  <a:cubicBezTo>
                    <a:pt x="699" y="5"/>
                    <a:pt x="686" y="0"/>
                    <a:pt x="6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7"/>
            <p:cNvSpPr/>
            <p:nvPr/>
          </p:nvSpPr>
          <p:spPr>
            <a:xfrm>
              <a:off x="8498278" y="5279831"/>
              <a:ext cx="230472" cy="160103"/>
            </a:xfrm>
            <a:custGeom>
              <a:rect b="b" l="l" r="r" t="t"/>
              <a:pathLst>
                <a:path extrusionOk="0" h="595" w="852">
                  <a:moveTo>
                    <a:pt x="672" y="1"/>
                  </a:moveTo>
                  <a:cubicBezTo>
                    <a:pt x="531" y="1"/>
                    <a:pt x="316" y="487"/>
                    <a:pt x="316" y="487"/>
                  </a:cubicBezTo>
                  <a:cubicBezTo>
                    <a:pt x="316" y="487"/>
                    <a:pt x="332" y="128"/>
                    <a:pt x="161" y="85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0" y="82"/>
                    <a:pt x="129" y="595"/>
                    <a:pt x="129" y="595"/>
                  </a:cubicBezTo>
                  <a:lnTo>
                    <a:pt x="483" y="584"/>
                  </a:lnTo>
                  <a:cubicBezTo>
                    <a:pt x="483" y="584"/>
                    <a:pt x="852" y="134"/>
                    <a:pt x="711" y="15"/>
                  </a:cubicBezTo>
                  <a:cubicBezTo>
                    <a:pt x="699" y="5"/>
                    <a:pt x="686" y="1"/>
                    <a:pt x="6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7"/>
            <p:cNvSpPr/>
            <p:nvPr/>
          </p:nvSpPr>
          <p:spPr>
            <a:xfrm>
              <a:off x="3954022" y="4530712"/>
              <a:ext cx="230472" cy="160372"/>
            </a:xfrm>
            <a:custGeom>
              <a:rect b="b" l="l" r="r" t="t"/>
              <a:pathLst>
                <a:path extrusionOk="0" h="596" w="852">
                  <a:moveTo>
                    <a:pt x="672" y="0"/>
                  </a:moveTo>
                  <a:cubicBezTo>
                    <a:pt x="531" y="0"/>
                    <a:pt x="316" y="486"/>
                    <a:pt x="316" y="486"/>
                  </a:cubicBezTo>
                  <a:cubicBezTo>
                    <a:pt x="316" y="486"/>
                    <a:pt x="332" y="127"/>
                    <a:pt x="161" y="84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0" y="82"/>
                    <a:pt x="129" y="595"/>
                    <a:pt x="129" y="595"/>
                  </a:cubicBezTo>
                  <a:lnTo>
                    <a:pt x="483" y="585"/>
                  </a:lnTo>
                  <a:cubicBezTo>
                    <a:pt x="483" y="585"/>
                    <a:pt x="852" y="133"/>
                    <a:pt x="711" y="15"/>
                  </a:cubicBezTo>
                  <a:cubicBezTo>
                    <a:pt x="699" y="5"/>
                    <a:pt x="686" y="0"/>
                    <a:pt x="6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7"/>
            <p:cNvSpPr/>
            <p:nvPr/>
          </p:nvSpPr>
          <p:spPr>
            <a:xfrm>
              <a:off x="8282811" y="4691064"/>
              <a:ext cx="230743" cy="160372"/>
            </a:xfrm>
            <a:custGeom>
              <a:rect b="b" l="l" r="r" t="t"/>
              <a:pathLst>
                <a:path extrusionOk="0" h="596" w="853">
                  <a:moveTo>
                    <a:pt x="672" y="0"/>
                  </a:moveTo>
                  <a:cubicBezTo>
                    <a:pt x="531" y="0"/>
                    <a:pt x="316" y="486"/>
                    <a:pt x="316" y="486"/>
                  </a:cubicBezTo>
                  <a:cubicBezTo>
                    <a:pt x="316" y="486"/>
                    <a:pt x="332" y="127"/>
                    <a:pt x="161" y="84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0" y="82"/>
                    <a:pt x="129" y="595"/>
                    <a:pt x="129" y="595"/>
                  </a:cubicBezTo>
                  <a:lnTo>
                    <a:pt x="484" y="585"/>
                  </a:lnTo>
                  <a:cubicBezTo>
                    <a:pt x="484" y="585"/>
                    <a:pt x="853" y="133"/>
                    <a:pt x="711" y="15"/>
                  </a:cubicBezTo>
                  <a:cubicBezTo>
                    <a:pt x="699" y="5"/>
                    <a:pt x="686" y="0"/>
                    <a:pt x="6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7"/>
            <p:cNvSpPr/>
            <p:nvPr/>
          </p:nvSpPr>
          <p:spPr>
            <a:xfrm>
              <a:off x="2095636" y="4567576"/>
              <a:ext cx="230743" cy="160103"/>
            </a:xfrm>
            <a:custGeom>
              <a:rect b="b" l="l" r="r" t="t"/>
              <a:pathLst>
                <a:path extrusionOk="0" h="595" w="853">
                  <a:moveTo>
                    <a:pt x="181" y="0"/>
                  </a:moveTo>
                  <a:cubicBezTo>
                    <a:pt x="167" y="0"/>
                    <a:pt x="154" y="5"/>
                    <a:pt x="143" y="15"/>
                  </a:cubicBezTo>
                  <a:cubicBezTo>
                    <a:pt x="0" y="133"/>
                    <a:pt x="369" y="584"/>
                    <a:pt x="369" y="584"/>
                  </a:cubicBezTo>
                  <a:lnTo>
                    <a:pt x="723" y="594"/>
                  </a:lnTo>
                  <a:cubicBezTo>
                    <a:pt x="723" y="594"/>
                    <a:pt x="852" y="81"/>
                    <a:pt x="709" y="81"/>
                  </a:cubicBezTo>
                  <a:cubicBezTo>
                    <a:pt x="703" y="81"/>
                    <a:pt x="697" y="81"/>
                    <a:pt x="691" y="83"/>
                  </a:cubicBezTo>
                  <a:cubicBezTo>
                    <a:pt x="520" y="127"/>
                    <a:pt x="536" y="486"/>
                    <a:pt x="536" y="486"/>
                  </a:cubicBezTo>
                  <a:cubicBezTo>
                    <a:pt x="536" y="486"/>
                    <a:pt x="322" y="0"/>
                    <a:pt x="1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7"/>
            <p:cNvSpPr/>
            <p:nvPr/>
          </p:nvSpPr>
          <p:spPr>
            <a:xfrm>
              <a:off x="680070" y="4610898"/>
              <a:ext cx="230743" cy="160103"/>
            </a:xfrm>
            <a:custGeom>
              <a:rect b="b" l="l" r="r" t="t"/>
              <a:pathLst>
                <a:path extrusionOk="0" h="595" w="853">
                  <a:moveTo>
                    <a:pt x="181" y="1"/>
                  </a:moveTo>
                  <a:cubicBezTo>
                    <a:pt x="167" y="1"/>
                    <a:pt x="154" y="5"/>
                    <a:pt x="142" y="15"/>
                  </a:cubicBezTo>
                  <a:cubicBezTo>
                    <a:pt x="0" y="134"/>
                    <a:pt x="369" y="584"/>
                    <a:pt x="369" y="584"/>
                  </a:cubicBezTo>
                  <a:lnTo>
                    <a:pt x="724" y="595"/>
                  </a:lnTo>
                  <a:cubicBezTo>
                    <a:pt x="724" y="595"/>
                    <a:pt x="853" y="82"/>
                    <a:pt x="710" y="82"/>
                  </a:cubicBezTo>
                  <a:cubicBezTo>
                    <a:pt x="704" y="82"/>
                    <a:pt x="698" y="83"/>
                    <a:pt x="692" y="85"/>
                  </a:cubicBezTo>
                  <a:cubicBezTo>
                    <a:pt x="521" y="127"/>
                    <a:pt x="537" y="487"/>
                    <a:pt x="537" y="487"/>
                  </a:cubicBezTo>
                  <a:cubicBezTo>
                    <a:pt x="537" y="487"/>
                    <a:pt x="322" y="1"/>
                    <a:pt x="1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7"/>
            <p:cNvSpPr/>
            <p:nvPr/>
          </p:nvSpPr>
          <p:spPr>
            <a:xfrm>
              <a:off x="6846089" y="4764812"/>
              <a:ext cx="230743" cy="160103"/>
            </a:xfrm>
            <a:custGeom>
              <a:rect b="b" l="l" r="r" t="t"/>
              <a:pathLst>
                <a:path extrusionOk="0" h="595" w="853">
                  <a:moveTo>
                    <a:pt x="673" y="1"/>
                  </a:moveTo>
                  <a:cubicBezTo>
                    <a:pt x="531" y="1"/>
                    <a:pt x="317" y="487"/>
                    <a:pt x="317" y="487"/>
                  </a:cubicBezTo>
                  <a:cubicBezTo>
                    <a:pt x="317" y="487"/>
                    <a:pt x="333" y="127"/>
                    <a:pt x="162" y="85"/>
                  </a:cubicBezTo>
                  <a:cubicBezTo>
                    <a:pt x="155" y="83"/>
                    <a:pt x="149" y="82"/>
                    <a:pt x="144" y="82"/>
                  </a:cubicBezTo>
                  <a:cubicBezTo>
                    <a:pt x="1" y="82"/>
                    <a:pt x="129" y="595"/>
                    <a:pt x="129" y="595"/>
                  </a:cubicBezTo>
                  <a:lnTo>
                    <a:pt x="483" y="584"/>
                  </a:lnTo>
                  <a:cubicBezTo>
                    <a:pt x="483" y="584"/>
                    <a:pt x="852" y="134"/>
                    <a:pt x="711" y="15"/>
                  </a:cubicBezTo>
                  <a:cubicBezTo>
                    <a:pt x="699" y="5"/>
                    <a:pt x="686" y="1"/>
                    <a:pt x="6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7"/>
            <p:cNvSpPr/>
            <p:nvPr/>
          </p:nvSpPr>
          <p:spPr>
            <a:xfrm>
              <a:off x="7270245" y="5195071"/>
              <a:ext cx="230472" cy="160103"/>
            </a:xfrm>
            <a:custGeom>
              <a:rect b="b" l="l" r="r" t="t"/>
              <a:pathLst>
                <a:path extrusionOk="0" h="595" w="852">
                  <a:moveTo>
                    <a:pt x="672" y="0"/>
                  </a:moveTo>
                  <a:cubicBezTo>
                    <a:pt x="531" y="0"/>
                    <a:pt x="316" y="486"/>
                    <a:pt x="316" y="486"/>
                  </a:cubicBezTo>
                  <a:cubicBezTo>
                    <a:pt x="316" y="486"/>
                    <a:pt x="332" y="127"/>
                    <a:pt x="161" y="84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0" y="82"/>
                    <a:pt x="129" y="594"/>
                    <a:pt x="129" y="594"/>
                  </a:cubicBezTo>
                  <a:lnTo>
                    <a:pt x="483" y="584"/>
                  </a:lnTo>
                  <a:cubicBezTo>
                    <a:pt x="483" y="584"/>
                    <a:pt x="852" y="134"/>
                    <a:pt x="711" y="15"/>
                  </a:cubicBezTo>
                  <a:cubicBezTo>
                    <a:pt x="699" y="5"/>
                    <a:pt x="686" y="0"/>
                    <a:pt x="6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MAIN_POINT_1_2"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28"/>
          <p:cNvSpPr txBox="1"/>
          <p:nvPr>
            <p:ph type="title"/>
          </p:nvPr>
        </p:nvSpPr>
        <p:spPr>
          <a:xfrm>
            <a:off x="2162314" y="3237600"/>
            <a:ext cx="48195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823" name="Google Shape;823;p28"/>
          <p:cNvSpPr txBox="1"/>
          <p:nvPr>
            <p:ph idx="1" type="subTitle"/>
          </p:nvPr>
        </p:nvSpPr>
        <p:spPr>
          <a:xfrm rot="-428">
            <a:off x="2162275" y="3802200"/>
            <a:ext cx="4819500" cy="6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24" name="Google Shape;824;p28"/>
          <p:cNvSpPr/>
          <p:nvPr>
            <p:ph idx="2" type="pic"/>
          </p:nvPr>
        </p:nvSpPr>
        <p:spPr>
          <a:xfrm>
            <a:off x="2893162" y="648741"/>
            <a:ext cx="3340800" cy="1854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825" name="Google Shape;825;p28"/>
          <p:cNvGrpSpPr/>
          <p:nvPr/>
        </p:nvGrpSpPr>
        <p:grpSpPr>
          <a:xfrm>
            <a:off x="-1005411" y="3181418"/>
            <a:ext cx="11154807" cy="2007063"/>
            <a:chOff x="-912326" y="2124073"/>
            <a:chExt cx="10749549" cy="2756197"/>
          </a:xfrm>
        </p:grpSpPr>
        <p:grpSp>
          <p:nvGrpSpPr>
            <p:cNvPr id="826" name="Google Shape;826;p28"/>
            <p:cNvGrpSpPr/>
            <p:nvPr/>
          </p:nvGrpSpPr>
          <p:grpSpPr>
            <a:xfrm flipH="1">
              <a:off x="6688624" y="3453678"/>
              <a:ext cx="934522" cy="1426572"/>
              <a:chOff x="3689099" y="565999"/>
              <a:chExt cx="149600" cy="228376"/>
            </a:xfrm>
          </p:grpSpPr>
          <p:sp>
            <p:nvSpPr>
              <p:cNvPr id="827" name="Google Shape;827;p28"/>
              <p:cNvSpPr/>
              <p:nvPr/>
            </p:nvSpPr>
            <p:spPr>
              <a:xfrm>
                <a:off x="3762700" y="565999"/>
                <a:ext cx="30650" cy="228375"/>
              </a:xfrm>
              <a:custGeom>
                <a:rect b="b" l="l" r="r" t="t"/>
                <a:pathLst>
                  <a:path extrusionOk="0" h="9135" w="1226">
                    <a:moveTo>
                      <a:pt x="0" y="1"/>
                    </a:moveTo>
                    <a:lnTo>
                      <a:pt x="0" y="9135"/>
                    </a:lnTo>
                    <a:lnTo>
                      <a:pt x="1225" y="9135"/>
                    </a:lnTo>
                    <a:lnTo>
                      <a:pt x="1225" y="1"/>
                    </a:lnTo>
                    <a:close/>
                  </a:path>
                </a:pathLst>
              </a:custGeom>
              <a:solidFill>
                <a:srgbClr val="8F9BF5">
                  <a:alpha val="1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28"/>
              <p:cNvSpPr/>
              <p:nvPr/>
            </p:nvSpPr>
            <p:spPr>
              <a:xfrm>
                <a:off x="3689099" y="615550"/>
                <a:ext cx="73600" cy="178825"/>
              </a:xfrm>
              <a:custGeom>
                <a:rect b="b" l="l" r="r" t="t"/>
                <a:pathLst>
                  <a:path extrusionOk="0" h="7153" w="2944">
                    <a:moveTo>
                      <a:pt x="1" y="1"/>
                    </a:moveTo>
                    <a:lnTo>
                      <a:pt x="1" y="7152"/>
                    </a:lnTo>
                    <a:lnTo>
                      <a:pt x="2944" y="7152"/>
                    </a:lnTo>
                    <a:lnTo>
                      <a:pt x="2944" y="1"/>
                    </a:lnTo>
                    <a:close/>
                  </a:path>
                </a:pathLst>
              </a:custGeom>
              <a:solidFill>
                <a:srgbClr val="8F9BF5">
                  <a:alpha val="1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28"/>
              <p:cNvSpPr/>
              <p:nvPr/>
            </p:nvSpPr>
            <p:spPr>
              <a:xfrm>
                <a:off x="3793349" y="660225"/>
                <a:ext cx="45350" cy="134150"/>
              </a:xfrm>
              <a:custGeom>
                <a:rect b="b" l="l" r="r" t="t"/>
                <a:pathLst>
                  <a:path extrusionOk="0" h="5366" w="1814">
                    <a:moveTo>
                      <a:pt x="0" y="1"/>
                    </a:moveTo>
                    <a:lnTo>
                      <a:pt x="0" y="5365"/>
                    </a:lnTo>
                    <a:lnTo>
                      <a:pt x="1814" y="5365"/>
                    </a:lnTo>
                    <a:lnTo>
                      <a:pt x="1814" y="1"/>
                    </a:lnTo>
                    <a:close/>
                  </a:path>
                </a:pathLst>
              </a:custGeom>
              <a:solidFill>
                <a:srgbClr val="8F9BF5">
                  <a:alpha val="1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30" name="Google Shape;830;p28"/>
            <p:cNvGrpSpPr/>
            <p:nvPr/>
          </p:nvGrpSpPr>
          <p:grpSpPr>
            <a:xfrm flipH="1">
              <a:off x="7623409" y="2124073"/>
              <a:ext cx="2213814" cy="2756197"/>
              <a:chOff x="3620426" y="522625"/>
              <a:chExt cx="218273" cy="271750"/>
            </a:xfrm>
          </p:grpSpPr>
          <p:sp>
            <p:nvSpPr>
              <p:cNvPr id="831" name="Google Shape;831;p28"/>
              <p:cNvSpPr/>
              <p:nvPr/>
            </p:nvSpPr>
            <p:spPr>
              <a:xfrm>
                <a:off x="3694025" y="522625"/>
                <a:ext cx="68675" cy="270900"/>
              </a:xfrm>
              <a:custGeom>
                <a:rect b="b" l="l" r="r" t="t"/>
                <a:pathLst>
                  <a:path extrusionOk="0" h="10836" w="2747">
                    <a:moveTo>
                      <a:pt x="1317" y="1"/>
                    </a:moveTo>
                    <a:lnTo>
                      <a:pt x="1317" y="1519"/>
                    </a:lnTo>
                    <a:lnTo>
                      <a:pt x="842" y="2341"/>
                    </a:lnTo>
                    <a:lnTo>
                      <a:pt x="310" y="3263"/>
                    </a:lnTo>
                    <a:lnTo>
                      <a:pt x="0" y="3263"/>
                    </a:lnTo>
                    <a:lnTo>
                      <a:pt x="0" y="10835"/>
                    </a:lnTo>
                    <a:lnTo>
                      <a:pt x="2746" y="10835"/>
                    </a:lnTo>
                    <a:lnTo>
                      <a:pt x="2746" y="3263"/>
                    </a:lnTo>
                    <a:lnTo>
                      <a:pt x="2436" y="3263"/>
                    </a:lnTo>
                    <a:lnTo>
                      <a:pt x="1905" y="2341"/>
                    </a:lnTo>
                    <a:lnTo>
                      <a:pt x="1430" y="1519"/>
                    </a:lnTo>
                    <a:lnTo>
                      <a:pt x="1430" y="1"/>
                    </a:lnTo>
                    <a:close/>
                  </a:path>
                </a:pathLst>
              </a:custGeom>
              <a:solidFill>
                <a:srgbClr val="8F9BF5">
                  <a:alpha val="1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28"/>
              <p:cNvSpPr/>
              <p:nvPr/>
            </p:nvSpPr>
            <p:spPr>
              <a:xfrm>
                <a:off x="3762700" y="565999"/>
                <a:ext cx="30650" cy="228375"/>
              </a:xfrm>
              <a:custGeom>
                <a:rect b="b" l="l" r="r" t="t"/>
                <a:pathLst>
                  <a:path extrusionOk="0" h="9135" w="1226">
                    <a:moveTo>
                      <a:pt x="0" y="1"/>
                    </a:moveTo>
                    <a:lnTo>
                      <a:pt x="0" y="9135"/>
                    </a:lnTo>
                    <a:lnTo>
                      <a:pt x="1225" y="9135"/>
                    </a:lnTo>
                    <a:lnTo>
                      <a:pt x="1225" y="1"/>
                    </a:lnTo>
                    <a:close/>
                  </a:path>
                </a:pathLst>
              </a:custGeom>
              <a:solidFill>
                <a:srgbClr val="8F9BF5">
                  <a:alpha val="1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28"/>
              <p:cNvSpPr/>
              <p:nvPr/>
            </p:nvSpPr>
            <p:spPr>
              <a:xfrm>
                <a:off x="3620426" y="615550"/>
                <a:ext cx="73600" cy="178825"/>
              </a:xfrm>
              <a:custGeom>
                <a:rect b="b" l="l" r="r" t="t"/>
                <a:pathLst>
                  <a:path extrusionOk="0" h="7153" w="2944">
                    <a:moveTo>
                      <a:pt x="1" y="1"/>
                    </a:moveTo>
                    <a:lnTo>
                      <a:pt x="1" y="7152"/>
                    </a:lnTo>
                    <a:lnTo>
                      <a:pt x="2944" y="7152"/>
                    </a:lnTo>
                    <a:lnTo>
                      <a:pt x="2944" y="1"/>
                    </a:lnTo>
                    <a:close/>
                  </a:path>
                </a:pathLst>
              </a:custGeom>
              <a:solidFill>
                <a:srgbClr val="8F9BF5">
                  <a:alpha val="1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28"/>
              <p:cNvSpPr/>
              <p:nvPr/>
            </p:nvSpPr>
            <p:spPr>
              <a:xfrm>
                <a:off x="3793349" y="660225"/>
                <a:ext cx="45350" cy="134150"/>
              </a:xfrm>
              <a:custGeom>
                <a:rect b="b" l="l" r="r" t="t"/>
                <a:pathLst>
                  <a:path extrusionOk="0" h="5366" w="1814">
                    <a:moveTo>
                      <a:pt x="0" y="1"/>
                    </a:moveTo>
                    <a:lnTo>
                      <a:pt x="0" y="5365"/>
                    </a:lnTo>
                    <a:lnTo>
                      <a:pt x="1814" y="5365"/>
                    </a:lnTo>
                    <a:lnTo>
                      <a:pt x="1814" y="1"/>
                    </a:lnTo>
                    <a:close/>
                  </a:path>
                </a:pathLst>
              </a:custGeom>
              <a:solidFill>
                <a:srgbClr val="8F9BF5">
                  <a:alpha val="1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35" name="Google Shape;835;p28"/>
            <p:cNvGrpSpPr/>
            <p:nvPr/>
          </p:nvGrpSpPr>
          <p:grpSpPr>
            <a:xfrm>
              <a:off x="1301751" y="3453678"/>
              <a:ext cx="934522" cy="1426572"/>
              <a:chOff x="3689099" y="565999"/>
              <a:chExt cx="149600" cy="228376"/>
            </a:xfrm>
          </p:grpSpPr>
          <p:sp>
            <p:nvSpPr>
              <p:cNvPr id="836" name="Google Shape;836;p28"/>
              <p:cNvSpPr/>
              <p:nvPr/>
            </p:nvSpPr>
            <p:spPr>
              <a:xfrm>
                <a:off x="3762700" y="565999"/>
                <a:ext cx="30650" cy="228375"/>
              </a:xfrm>
              <a:custGeom>
                <a:rect b="b" l="l" r="r" t="t"/>
                <a:pathLst>
                  <a:path extrusionOk="0" h="9135" w="1226">
                    <a:moveTo>
                      <a:pt x="0" y="1"/>
                    </a:moveTo>
                    <a:lnTo>
                      <a:pt x="0" y="9135"/>
                    </a:lnTo>
                    <a:lnTo>
                      <a:pt x="1225" y="9135"/>
                    </a:lnTo>
                    <a:lnTo>
                      <a:pt x="1225" y="1"/>
                    </a:lnTo>
                    <a:close/>
                  </a:path>
                </a:pathLst>
              </a:custGeom>
              <a:solidFill>
                <a:srgbClr val="8F9BF5">
                  <a:alpha val="1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28"/>
              <p:cNvSpPr/>
              <p:nvPr/>
            </p:nvSpPr>
            <p:spPr>
              <a:xfrm>
                <a:off x="3689099" y="615550"/>
                <a:ext cx="73600" cy="178825"/>
              </a:xfrm>
              <a:custGeom>
                <a:rect b="b" l="l" r="r" t="t"/>
                <a:pathLst>
                  <a:path extrusionOk="0" h="7153" w="2944">
                    <a:moveTo>
                      <a:pt x="1" y="1"/>
                    </a:moveTo>
                    <a:lnTo>
                      <a:pt x="1" y="7152"/>
                    </a:lnTo>
                    <a:lnTo>
                      <a:pt x="2944" y="7152"/>
                    </a:lnTo>
                    <a:lnTo>
                      <a:pt x="2944" y="1"/>
                    </a:lnTo>
                    <a:close/>
                  </a:path>
                </a:pathLst>
              </a:custGeom>
              <a:solidFill>
                <a:srgbClr val="8F9BF5">
                  <a:alpha val="1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28"/>
              <p:cNvSpPr/>
              <p:nvPr/>
            </p:nvSpPr>
            <p:spPr>
              <a:xfrm>
                <a:off x="3793349" y="660225"/>
                <a:ext cx="45350" cy="134150"/>
              </a:xfrm>
              <a:custGeom>
                <a:rect b="b" l="l" r="r" t="t"/>
                <a:pathLst>
                  <a:path extrusionOk="0" h="5366" w="1814">
                    <a:moveTo>
                      <a:pt x="0" y="1"/>
                    </a:moveTo>
                    <a:lnTo>
                      <a:pt x="0" y="5365"/>
                    </a:lnTo>
                    <a:lnTo>
                      <a:pt x="1814" y="5365"/>
                    </a:lnTo>
                    <a:lnTo>
                      <a:pt x="1814" y="1"/>
                    </a:lnTo>
                    <a:close/>
                  </a:path>
                </a:pathLst>
              </a:custGeom>
              <a:solidFill>
                <a:srgbClr val="8F9BF5">
                  <a:alpha val="1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39" name="Google Shape;839;p28"/>
            <p:cNvGrpSpPr/>
            <p:nvPr/>
          </p:nvGrpSpPr>
          <p:grpSpPr>
            <a:xfrm>
              <a:off x="-912326" y="2124073"/>
              <a:ext cx="2213814" cy="2756197"/>
              <a:chOff x="3620426" y="522625"/>
              <a:chExt cx="218273" cy="271750"/>
            </a:xfrm>
          </p:grpSpPr>
          <p:sp>
            <p:nvSpPr>
              <p:cNvPr id="840" name="Google Shape;840;p28"/>
              <p:cNvSpPr/>
              <p:nvPr/>
            </p:nvSpPr>
            <p:spPr>
              <a:xfrm>
                <a:off x="3694025" y="522625"/>
                <a:ext cx="68675" cy="270900"/>
              </a:xfrm>
              <a:custGeom>
                <a:rect b="b" l="l" r="r" t="t"/>
                <a:pathLst>
                  <a:path extrusionOk="0" h="10836" w="2747">
                    <a:moveTo>
                      <a:pt x="1317" y="1"/>
                    </a:moveTo>
                    <a:lnTo>
                      <a:pt x="1317" y="1519"/>
                    </a:lnTo>
                    <a:lnTo>
                      <a:pt x="842" y="2341"/>
                    </a:lnTo>
                    <a:lnTo>
                      <a:pt x="310" y="3263"/>
                    </a:lnTo>
                    <a:lnTo>
                      <a:pt x="0" y="3263"/>
                    </a:lnTo>
                    <a:lnTo>
                      <a:pt x="0" y="10835"/>
                    </a:lnTo>
                    <a:lnTo>
                      <a:pt x="2746" y="10835"/>
                    </a:lnTo>
                    <a:lnTo>
                      <a:pt x="2746" y="3263"/>
                    </a:lnTo>
                    <a:lnTo>
                      <a:pt x="2436" y="3263"/>
                    </a:lnTo>
                    <a:lnTo>
                      <a:pt x="1905" y="2341"/>
                    </a:lnTo>
                    <a:lnTo>
                      <a:pt x="1430" y="1519"/>
                    </a:lnTo>
                    <a:lnTo>
                      <a:pt x="1430" y="1"/>
                    </a:lnTo>
                    <a:close/>
                  </a:path>
                </a:pathLst>
              </a:custGeom>
              <a:solidFill>
                <a:srgbClr val="8F9BF5">
                  <a:alpha val="1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28"/>
              <p:cNvSpPr/>
              <p:nvPr/>
            </p:nvSpPr>
            <p:spPr>
              <a:xfrm>
                <a:off x="3762700" y="565999"/>
                <a:ext cx="30650" cy="228375"/>
              </a:xfrm>
              <a:custGeom>
                <a:rect b="b" l="l" r="r" t="t"/>
                <a:pathLst>
                  <a:path extrusionOk="0" h="9135" w="1226">
                    <a:moveTo>
                      <a:pt x="0" y="1"/>
                    </a:moveTo>
                    <a:lnTo>
                      <a:pt x="0" y="9135"/>
                    </a:lnTo>
                    <a:lnTo>
                      <a:pt x="1225" y="9135"/>
                    </a:lnTo>
                    <a:lnTo>
                      <a:pt x="1225" y="1"/>
                    </a:lnTo>
                    <a:close/>
                  </a:path>
                </a:pathLst>
              </a:custGeom>
              <a:solidFill>
                <a:srgbClr val="8F9BF5">
                  <a:alpha val="1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28"/>
              <p:cNvSpPr/>
              <p:nvPr/>
            </p:nvSpPr>
            <p:spPr>
              <a:xfrm>
                <a:off x="3620426" y="615550"/>
                <a:ext cx="73600" cy="178825"/>
              </a:xfrm>
              <a:custGeom>
                <a:rect b="b" l="l" r="r" t="t"/>
                <a:pathLst>
                  <a:path extrusionOk="0" h="7153" w="2944">
                    <a:moveTo>
                      <a:pt x="1" y="1"/>
                    </a:moveTo>
                    <a:lnTo>
                      <a:pt x="1" y="7152"/>
                    </a:lnTo>
                    <a:lnTo>
                      <a:pt x="2944" y="7152"/>
                    </a:lnTo>
                    <a:lnTo>
                      <a:pt x="2944" y="1"/>
                    </a:lnTo>
                    <a:close/>
                  </a:path>
                </a:pathLst>
              </a:custGeom>
              <a:solidFill>
                <a:srgbClr val="8F9BF5">
                  <a:alpha val="1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28"/>
              <p:cNvSpPr/>
              <p:nvPr/>
            </p:nvSpPr>
            <p:spPr>
              <a:xfrm>
                <a:off x="3793349" y="660225"/>
                <a:ext cx="45350" cy="134150"/>
              </a:xfrm>
              <a:custGeom>
                <a:rect b="b" l="l" r="r" t="t"/>
                <a:pathLst>
                  <a:path extrusionOk="0" h="5366" w="1814">
                    <a:moveTo>
                      <a:pt x="0" y="1"/>
                    </a:moveTo>
                    <a:lnTo>
                      <a:pt x="0" y="5365"/>
                    </a:lnTo>
                    <a:lnTo>
                      <a:pt x="1814" y="5365"/>
                    </a:lnTo>
                    <a:lnTo>
                      <a:pt x="1814" y="1"/>
                    </a:lnTo>
                    <a:close/>
                  </a:path>
                </a:pathLst>
              </a:custGeom>
              <a:solidFill>
                <a:srgbClr val="8F9BF5">
                  <a:alpha val="1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44" name="Google Shape;844;p28"/>
          <p:cNvGrpSpPr/>
          <p:nvPr/>
        </p:nvGrpSpPr>
        <p:grpSpPr>
          <a:xfrm>
            <a:off x="14" y="4247371"/>
            <a:ext cx="9143965" cy="1426393"/>
            <a:chOff x="2984325" y="3912475"/>
            <a:chExt cx="845075" cy="132525"/>
          </a:xfrm>
        </p:grpSpPr>
        <p:sp>
          <p:nvSpPr>
            <p:cNvPr id="845" name="Google Shape;845;p28"/>
            <p:cNvSpPr/>
            <p:nvPr/>
          </p:nvSpPr>
          <p:spPr>
            <a:xfrm>
              <a:off x="2984325" y="3928550"/>
              <a:ext cx="39325" cy="36725"/>
            </a:xfrm>
            <a:custGeom>
              <a:rect b="b" l="l" r="r" t="t"/>
              <a:pathLst>
                <a:path extrusionOk="0" h="1469" w="1573">
                  <a:moveTo>
                    <a:pt x="0" y="0"/>
                  </a:moveTo>
                  <a:lnTo>
                    <a:pt x="0" y="1468"/>
                  </a:lnTo>
                  <a:lnTo>
                    <a:pt x="1572" y="1468"/>
                  </a:lnTo>
                  <a:cubicBezTo>
                    <a:pt x="1572" y="1468"/>
                    <a:pt x="1159" y="417"/>
                    <a:pt x="853" y="296"/>
                  </a:cubicBezTo>
                  <a:cubicBezTo>
                    <a:pt x="818" y="282"/>
                    <a:pt x="784" y="276"/>
                    <a:pt x="754" y="276"/>
                  </a:cubicBezTo>
                  <a:cubicBezTo>
                    <a:pt x="523" y="276"/>
                    <a:pt x="440" y="629"/>
                    <a:pt x="440" y="629"/>
                  </a:cubicBezTo>
                  <a:cubicBezTo>
                    <a:pt x="440" y="629"/>
                    <a:pt x="266" y="298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8"/>
            <p:cNvSpPr/>
            <p:nvPr/>
          </p:nvSpPr>
          <p:spPr>
            <a:xfrm>
              <a:off x="2984325" y="3951900"/>
              <a:ext cx="845075" cy="93100"/>
            </a:xfrm>
            <a:custGeom>
              <a:rect b="b" l="l" r="r" t="t"/>
              <a:pathLst>
                <a:path extrusionOk="0" h="3724" w="33803">
                  <a:moveTo>
                    <a:pt x="16823" y="0"/>
                  </a:moveTo>
                  <a:cubicBezTo>
                    <a:pt x="11189" y="0"/>
                    <a:pt x="5581" y="124"/>
                    <a:pt x="0" y="373"/>
                  </a:cubicBezTo>
                  <a:lnTo>
                    <a:pt x="0" y="3723"/>
                  </a:lnTo>
                  <a:lnTo>
                    <a:pt x="33802" y="3723"/>
                  </a:lnTo>
                  <a:lnTo>
                    <a:pt x="33802" y="373"/>
                  </a:lnTo>
                  <a:cubicBezTo>
                    <a:pt x="28116" y="124"/>
                    <a:pt x="22456" y="0"/>
                    <a:pt x="168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8"/>
            <p:cNvSpPr/>
            <p:nvPr/>
          </p:nvSpPr>
          <p:spPr>
            <a:xfrm>
              <a:off x="3527062" y="3971125"/>
              <a:ext cx="21300" cy="14875"/>
            </a:xfrm>
            <a:custGeom>
              <a:rect b="b" l="l" r="r" t="t"/>
              <a:pathLst>
                <a:path extrusionOk="0" h="595" w="852">
                  <a:moveTo>
                    <a:pt x="672" y="0"/>
                  </a:moveTo>
                  <a:cubicBezTo>
                    <a:pt x="531" y="0"/>
                    <a:pt x="316" y="486"/>
                    <a:pt x="316" y="486"/>
                  </a:cubicBezTo>
                  <a:cubicBezTo>
                    <a:pt x="316" y="486"/>
                    <a:pt x="332" y="127"/>
                    <a:pt x="161" y="84"/>
                  </a:cubicBezTo>
                  <a:cubicBezTo>
                    <a:pt x="155" y="82"/>
                    <a:pt x="149" y="82"/>
                    <a:pt x="143" y="82"/>
                  </a:cubicBezTo>
                  <a:cubicBezTo>
                    <a:pt x="0" y="82"/>
                    <a:pt x="129" y="594"/>
                    <a:pt x="129" y="594"/>
                  </a:cubicBezTo>
                  <a:lnTo>
                    <a:pt x="483" y="583"/>
                  </a:lnTo>
                  <a:cubicBezTo>
                    <a:pt x="483" y="583"/>
                    <a:pt x="852" y="133"/>
                    <a:pt x="711" y="15"/>
                  </a:cubicBezTo>
                  <a:cubicBezTo>
                    <a:pt x="699" y="5"/>
                    <a:pt x="686" y="0"/>
                    <a:pt x="6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8"/>
            <p:cNvSpPr/>
            <p:nvPr/>
          </p:nvSpPr>
          <p:spPr>
            <a:xfrm>
              <a:off x="3230394" y="3960550"/>
              <a:ext cx="21325" cy="14875"/>
            </a:xfrm>
            <a:custGeom>
              <a:rect b="b" l="l" r="r" t="t"/>
              <a:pathLst>
                <a:path extrusionOk="0" h="595" w="853">
                  <a:moveTo>
                    <a:pt x="673" y="1"/>
                  </a:moveTo>
                  <a:cubicBezTo>
                    <a:pt x="531" y="1"/>
                    <a:pt x="317" y="487"/>
                    <a:pt x="317" y="487"/>
                  </a:cubicBezTo>
                  <a:cubicBezTo>
                    <a:pt x="317" y="487"/>
                    <a:pt x="333" y="127"/>
                    <a:pt x="162" y="85"/>
                  </a:cubicBezTo>
                  <a:cubicBezTo>
                    <a:pt x="155" y="83"/>
                    <a:pt x="149" y="82"/>
                    <a:pt x="144" y="82"/>
                  </a:cubicBezTo>
                  <a:cubicBezTo>
                    <a:pt x="1" y="82"/>
                    <a:pt x="129" y="595"/>
                    <a:pt x="129" y="595"/>
                  </a:cubicBezTo>
                  <a:lnTo>
                    <a:pt x="483" y="584"/>
                  </a:lnTo>
                  <a:cubicBezTo>
                    <a:pt x="483" y="584"/>
                    <a:pt x="852" y="134"/>
                    <a:pt x="711" y="15"/>
                  </a:cubicBezTo>
                  <a:cubicBezTo>
                    <a:pt x="699" y="5"/>
                    <a:pt x="686" y="1"/>
                    <a:pt x="6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8"/>
            <p:cNvSpPr/>
            <p:nvPr/>
          </p:nvSpPr>
          <p:spPr>
            <a:xfrm>
              <a:off x="3437262" y="3972375"/>
              <a:ext cx="21350" cy="14900"/>
            </a:xfrm>
            <a:custGeom>
              <a:rect b="b" l="l" r="r" t="t"/>
              <a:pathLst>
                <a:path extrusionOk="0" h="596" w="854">
                  <a:moveTo>
                    <a:pt x="673" y="1"/>
                  </a:moveTo>
                  <a:cubicBezTo>
                    <a:pt x="532" y="1"/>
                    <a:pt x="316" y="487"/>
                    <a:pt x="316" y="487"/>
                  </a:cubicBezTo>
                  <a:cubicBezTo>
                    <a:pt x="316" y="487"/>
                    <a:pt x="332" y="127"/>
                    <a:pt x="161" y="84"/>
                  </a:cubicBezTo>
                  <a:cubicBezTo>
                    <a:pt x="155" y="83"/>
                    <a:pt x="149" y="82"/>
                    <a:pt x="144" y="82"/>
                  </a:cubicBezTo>
                  <a:cubicBezTo>
                    <a:pt x="0" y="82"/>
                    <a:pt x="129" y="595"/>
                    <a:pt x="129" y="595"/>
                  </a:cubicBezTo>
                  <a:lnTo>
                    <a:pt x="484" y="585"/>
                  </a:lnTo>
                  <a:cubicBezTo>
                    <a:pt x="484" y="585"/>
                    <a:pt x="853" y="135"/>
                    <a:pt x="711" y="15"/>
                  </a:cubicBezTo>
                  <a:cubicBezTo>
                    <a:pt x="699" y="5"/>
                    <a:pt x="686" y="1"/>
                    <a:pt x="6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8"/>
            <p:cNvSpPr/>
            <p:nvPr/>
          </p:nvSpPr>
          <p:spPr>
            <a:xfrm>
              <a:off x="3582637" y="3997750"/>
              <a:ext cx="21325" cy="14900"/>
            </a:xfrm>
            <a:custGeom>
              <a:rect b="b" l="l" r="r" t="t"/>
              <a:pathLst>
                <a:path extrusionOk="0" h="596" w="853">
                  <a:moveTo>
                    <a:pt x="672" y="0"/>
                  </a:moveTo>
                  <a:cubicBezTo>
                    <a:pt x="531" y="0"/>
                    <a:pt x="316" y="486"/>
                    <a:pt x="316" y="486"/>
                  </a:cubicBezTo>
                  <a:cubicBezTo>
                    <a:pt x="316" y="486"/>
                    <a:pt x="332" y="127"/>
                    <a:pt x="161" y="84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0" y="82"/>
                    <a:pt x="129" y="595"/>
                    <a:pt x="129" y="595"/>
                  </a:cubicBezTo>
                  <a:lnTo>
                    <a:pt x="483" y="585"/>
                  </a:lnTo>
                  <a:cubicBezTo>
                    <a:pt x="483" y="585"/>
                    <a:pt x="852" y="133"/>
                    <a:pt x="711" y="15"/>
                  </a:cubicBezTo>
                  <a:cubicBezTo>
                    <a:pt x="699" y="5"/>
                    <a:pt x="686" y="0"/>
                    <a:pt x="6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8"/>
            <p:cNvSpPr/>
            <p:nvPr/>
          </p:nvSpPr>
          <p:spPr>
            <a:xfrm>
              <a:off x="3718275" y="3985925"/>
              <a:ext cx="21350" cy="14875"/>
            </a:xfrm>
            <a:custGeom>
              <a:rect b="b" l="l" r="r" t="t"/>
              <a:pathLst>
                <a:path extrusionOk="0" h="595" w="854">
                  <a:moveTo>
                    <a:pt x="673" y="1"/>
                  </a:moveTo>
                  <a:cubicBezTo>
                    <a:pt x="532" y="1"/>
                    <a:pt x="317" y="487"/>
                    <a:pt x="317" y="487"/>
                  </a:cubicBezTo>
                  <a:cubicBezTo>
                    <a:pt x="317" y="487"/>
                    <a:pt x="333" y="127"/>
                    <a:pt x="162" y="84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1" y="82"/>
                    <a:pt x="130" y="595"/>
                    <a:pt x="130" y="595"/>
                  </a:cubicBezTo>
                  <a:lnTo>
                    <a:pt x="485" y="584"/>
                  </a:lnTo>
                  <a:cubicBezTo>
                    <a:pt x="485" y="584"/>
                    <a:pt x="854" y="134"/>
                    <a:pt x="711" y="15"/>
                  </a:cubicBezTo>
                  <a:cubicBezTo>
                    <a:pt x="699" y="5"/>
                    <a:pt x="687" y="1"/>
                    <a:pt x="6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8"/>
            <p:cNvSpPr/>
            <p:nvPr/>
          </p:nvSpPr>
          <p:spPr>
            <a:xfrm>
              <a:off x="3108609" y="3967975"/>
              <a:ext cx="21350" cy="14900"/>
            </a:xfrm>
            <a:custGeom>
              <a:rect b="b" l="l" r="r" t="t"/>
              <a:pathLst>
                <a:path extrusionOk="0" h="596" w="854">
                  <a:moveTo>
                    <a:pt x="673" y="0"/>
                  </a:moveTo>
                  <a:cubicBezTo>
                    <a:pt x="532" y="0"/>
                    <a:pt x="317" y="487"/>
                    <a:pt x="317" y="487"/>
                  </a:cubicBezTo>
                  <a:cubicBezTo>
                    <a:pt x="317" y="487"/>
                    <a:pt x="333" y="127"/>
                    <a:pt x="162" y="84"/>
                  </a:cubicBezTo>
                  <a:cubicBezTo>
                    <a:pt x="155" y="82"/>
                    <a:pt x="149" y="82"/>
                    <a:pt x="144" y="82"/>
                  </a:cubicBezTo>
                  <a:cubicBezTo>
                    <a:pt x="1" y="82"/>
                    <a:pt x="130" y="595"/>
                    <a:pt x="130" y="595"/>
                  </a:cubicBezTo>
                  <a:lnTo>
                    <a:pt x="485" y="584"/>
                  </a:lnTo>
                  <a:cubicBezTo>
                    <a:pt x="485" y="584"/>
                    <a:pt x="853" y="134"/>
                    <a:pt x="711" y="14"/>
                  </a:cubicBezTo>
                  <a:cubicBezTo>
                    <a:pt x="699" y="5"/>
                    <a:pt x="687" y="0"/>
                    <a:pt x="6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28"/>
            <p:cNvSpPr/>
            <p:nvPr/>
          </p:nvSpPr>
          <p:spPr>
            <a:xfrm>
              <a:off x="3168359" y="4000425"/>
              <a:ext cx="21350" cy="14900"/>
            </a:xfrm>
            <a:custGeom>
              <a:rect b="b" l="l" r="r" t="t"/>
              <a:pathLst>
                <a:path extrusionOk="0" h="596" w="854">
                  <a:moveTo>
                    <a:pt x="673" y="0"/>
                  </a:moveTo>
                  <a:cubicBezTo>
                    <a:pt x="532" y="0"/>
                    <a:pt x="317" y="486"/>
                    <a:pt x="317" y="486"/>
                  </a:cubicBezTo>
                  <a:cubicBezTo>
                    <a:pt x="317" y="486"/>
                    <a:pt x="333" y="127"/>
                    <a:pt x="162" y="84"/>
                  </a:cubicBezTo>
                  <a:cubicBezTo>
                    <a:pt x="155" y="82"/>
                    <a:pt x="149" y="82"/>
                    <a:pt x="144" y="82"/>
                  </a:cubicBezTo>
                  <a:cubicBezTo>
                    <a:pt x="1" y="82"/>
                    <a:pt x="129" y="595"/>
                    <a:pt x="129" y="595"/>
                  </a:cubicBezTo>
                  <a:lnTo>
                    <a:pt x="484" y="584"/>
                  </a:lnTo>
                  <a:cubicBezTo>
                    <a:pt x="484" y="584"/>
                    <a:pt x="853" y="133"/>
                    <a:pt x="711" y="15"/>
                  </a:cubicBezTo>
                  <a:cubicBezTo>
                    <a:pt x="699" y="5"/>
                    <a:pt x="686" y="0"/>
                    <a:pt x="6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8"/>
            <p:cNvSpPr/>
            <p:nvPr/>
          </p:nvSpPr>
          <p:spPr>
            <a:xfrm>
              <a:off x="3007400" y="4004100"/>
              <a:ext cx="21325" cy="14875"/>
            </a:xfrm>
            <a:custGeom>
              <a:rect b="b" l="l" r="r" t="t"/>
              <a:pathLst>
                <a:path extrusionOk="0" h="595" w="853">
                  <a:moveTo>
                    <a:pt x="673" y="1"/>
                  </a:moveTo>
                  <a:cubicBezTo>
                    <a:pt x="531" y="1"/>
                    <a:pt x="317" y="487"/>
                    <a:pt x="317" y="487"/>
                  </a:cubicBezTo>
                  <a:cubicBezTo>
                    <a:pt x="317" y="487"/>
                    <a:pt x="333" y="127"/>
                    <a:pt x="161" y="85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1" y="82"/>
                    <a:pt x="129" y="595"/>
                    <a:pt x="129" y="595"/>
                  </a:cubicBezTo>
                  <a:lnTo>
                    <a:pt x="483" y="584"/>
                  </a:lnTo>
                  <a:cubicBezTo>
                    <a:pt x="483" y="584"/>
                    <a:pt x="852" y="134"/>
                    <a:pt x="711" y="15"/>
                  </a:cubicBezTo>
                  <a:cubicBezTo>
                    <a:pt x="699" y="5"/>
                    <a:pt x="686" y="1"/>
                    <a:pt x="6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8"/>
            <p:cNvSpPr/>
            <p:nvPr/>
          </p:nvSpPr>
          <p:spPr>
            <a:xfrm>
              <a:off x="3269594" y="4000525"/>
              <a:ext cx="21300" cy="14875"/>
            </a:xfrm>
            <a:custGeom>
              <a:rect b="b" l="l" r="r" t="t"/>
              <a:pathLst>
                <a:path extrusionOk="0" h="595" w="852">
                  <a:moveTo>
                    <a:pt x="672" y="0"/>
                  </a:moveTo>
                  <a:cubicBezTo>
                    <a:pt x="531" y="0"/>
                    <a:pt x="316" y="486"/>
                    <a:pt x="316" y="486"/>
                  </a:cubicBezTo>
                  <a:cubicBezTo>
                    <a:pt x="316" y="486"/>
                    <a:pt x="332" y="127"/>
                    <a:pt x="161" y="84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0" y="82"/>
                    <a:pt x="129" y="594"/>
                    <a:pt x="129" y="594"/>
                  </a:cubicBezTo>
                  <a:lnTo>
                    <a:pt x="483" y="584"/>
                  </a:lnTo>
                  <a:cubicBezTo>
                    <a:pt x="483" y="584"/>
                    <a:pt x="852" y="134"/>
                    <a:pt x="711" y="15"/>
                  </a:cubicBezTo>
                  <a:cubicBezTo>
                    <a:pt x="699" y="5"/>
                    <a:pt x="686" y="0"/>
                    <a:pt x="6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8"/>
            <p:cNvSpPr/>
            <p:nvPr/>
          </p:nvSpPr>
          <p:spPr>
            <a:xfrm>
              <a:off x="3769725" y="4008400"/>
              <a:ext cx="21300" cy="14875"/>
            </a:xfrm>
            <a:custGeom>
              <a:rect b="b" l="l" r="r" t="t"/>
              <a:pathLst>
                <a:path extrusionOk="0" h="595" w="852">
                  <a:moveTo>
                    <a:pt x="672" y="1"/>
                  </a:moveTo>
                  <a:cubicBezTo>
                    <a:pt x="531" y="1"/>
                    <a:pt x="316" y="487"/>
                    <a:pt x="316" y="487"/>
                  </a:cubicBezTo>
                  <a:cubicBezTo>
                    <a:pt x="316" y="487"/>
                    <a:pt x="332" y="128"/>
                    <a:pt x="161" y="85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0" y="82"/>
                    <a:pt x="129" y="595"/>
                    <a:pt x="129" y="595"/>
                  </a:cubicBezTo>
                  <a:lnTo>
                    <a:pt x="483" y="584"/>
                  </a:lnTo>
                  <a:cubicBezTo>
                    <a:pt x="483" y="584"/>
                    <a:pt x="852" y="134"/>
                    <a:pt x="711" y="15"/>
                  </a:cubicBezTo>
                  <a:cubicBezTo>
                    <a:pt x="699" y="5"/>
                    <a:pt x="686" y="1"/>
                    <a:pt x="6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8"/>
            <p:cNvSpPr/>
            <p:nvPr/>
          </p:nvSpPr>
          <p:spPr>
            <a:xfrm>
              <a:off x="3047175" y="3946250"/>
              <a:ext cx="21325" cy="14875"/>
            </a:xfrm>
            <a:custGeom>
              <a:rect b="b" l="l" r="r" t="t"/>
              <a:pathLst>
                <a:path extrusionOk="0" h="595" w="853">
                  <a:moveTo>
                    <a:pt x="181" y="1"/>
                  </a:moveTo>
                  <a:cubicBezTo>
                    <a:pt x="167" y="1"/>
                    <a:pt x="154" y="5"/>
                    <a:pt x="142" y="15"/>
                  </a:cubicBezTo>
                  <a:cubicBezTo>
                    <a:pt x="0" y="134"/>
                    <a:pt x="369" y="584"/>
                    <a:pt x="369" y="584"/>
                  </a:cubicBezTo>
                  <a:lnTo>
                    <a:pt x="724" y="595"/>
                  </a:lnTo>
                  <a:cubicBezTo>
                    <a:pt x="724" y="595"/>
                    <a:pt x="853" y="82"/>
                    <a:pt x="710" y="82"/>
                  </a:cubicBezTo>
                  <a:cubicBezTo>
                    <a:pt x="704" y="82"/>
                    <a:pt x="698" y="83"/>
                    <a:pt x="692" y="85"/>
                  </a:cubicBezTo>
                  <a:cubicBezTo>
                    <a:pt x="521" y="127"/>
                    <a:pt x="537" y="487"/>
                    <a:pt x="537" y="487"/>
                  </a:cubicBezTo>
                  <a:cubicBezTo>
                    <a:pt x="537" y="487"/>
                    <a:pt x="322" y="1"/>
                    <a:pt x="1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8"/>
            <p:cNvSpPr/>
            <p:nvPr/>
          </p:nvSpPr>
          <p:spPr>
            <a:xfrm>
              <a:off x="3699000" y="3912475"/>
              <a:ext cx="115825" cy="49800"/>
            </a:xfrm>
            <a:custGeom>
              <a:rect b="b" l="l" r="r" t="t"/>
              <a:pathLst>
                <a:path extrusionOk="0" h="1992" w="4633">
                  <a:moveTo>
                    <a:pt x="2394" y="0"/>
                  </a:moveTo>
                  <a:cubicBezTo>
                    <a:pt x="1746" y="0"/>
                    <a:pt x="1154" y="1060"/>
                    <a:pt x="1154" y="1060"/>
                  </a:cubicBezTo>
                  <a:cubicBezTo>
                    <a:pt x="1154" y="1060"/>
                    <a:pt x="1079" y="698"/>
                    <a:pt x="844" y="698"/>
                  </a:cubicBezTo>
                  <a:cubicBezTo>
                    <a:pt x="815" y="698"/>
                    <a:pt x="784" y="704"/>
                    <a:pt x="750" y="716"/>
                  </a:cubicBezTo>
                  <a:cubicBezTo>
                    <a:pt x="441" y="828"/>
                    <a:pt x="0" y="1870"/>
                    <a:pt x="0" y="1870"/>
                  </a:cubicBezTo>
                  <a:lnTo>
                    <a:pt x="4633" y="1992"/>
                  </a:lnTo>
                  <a:cubicBezTo>
                    <a:pt x="4633" y="1992"/>
                    <a:pt x="4604" y="1709"/>
                    <a:pt x="4215" y="1709"/>
                  </a:cubicBezTo>
                  <a:cubicBezTo>
                    <a:pt x="4190" y="1709"/>
                    <a:pt x="4163" y="1710"/>
                    <a:pt x="4134" y="1713"/>
                  </a:cubicBezTo>
                  <a:cubicBezTo>
                    <a:pt x="4134" y="1713"/>
                    <a:pt x="4433" y="1014"/>
                    <a:pt x="3941" y="948"/>
                  </a:cubicBezTo>
                  <a:cubicBezTo>
                    <a:pt x="3897" y="942"/>
                    <a:pt x="3854" y="939"/>
                    <a:pt x="3813" y="939"/>
                  </a:cubicBezTo>
                  <a:cubicBezTo>
                    <a:pt x="3393" y="939"/>
                    <a:pt x="3122" y="1219"/>
                    <a:pt x="3122" y="1219"/>
                  </a:cubicBezTo>
                  <a:cubicBezTo>
                    <a:pt x="3122" y="1219"/>
                    <a:pt x="3098" y="45"/>
                    <a:pt x="2434" y="2"/>
                  </a:cubicBezTo>
                  <a:cubicBezTo>
                    <a:pt x="2421" y="1"/>
                    <a:pt x="2408" y="0"/>
                    <a:pt x="23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MAIN_POINT_1_3"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29"/>
          <p:cNvSpPr txBox="1"/>
          <p:nvPr>
            <p:ph type="title"/>
          </p:nvPr>
        </p:nvSpPr>
        <p:spPr>
          <a:xfrm>
            <a:off x="4252327" y="1827263"/>
            <a:ext cx="34533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861" name="Google Shape;861;p29"/>
          <p:cNvSpPr txBox="1"/>
          <p:nvPr>
            <p:ph idx="1" type="subTitle"/>
          </p:nvPr>
        </p:nvSpPr>
        <p:spPr>
          <a:xfrm rot="-299">
            <a:off x="4252325" y="2438062"/>
            <a:ext cx="3453300" cy="8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62" name="Google Shape;862;p29"/>
          <p:cNvSpPr/>
          <p:nvPr>
            <p:ph idx="2" type="pic"/>
          </p:nvPr>
        </p:nvSpPr>
        <p:spPr>
          <a:xfrm>
            <a:off x="1609050" y="1282100"/>
            <a:ext cx="1768500" cy="2579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863" name="Google Shape;863;p29"/>
          <p:cNvGrpSpPr/>
          <p:nvPr/>
        </p:nvGrpSpPr>
        <p:grpSpPr>
          <a:xfrm>
            <a:off x="14" y="4148887"/>
            <a:ext cx="9143965" cy="1524876"/>
            <a:chOff x="2984325" y="3903325"/>
            <a:chExt cx="845075" cy="141675"/>
          </a:xfrm>
        </p:grpSpPr>
        <p:sp>
          <p:nvSpPr>
            <p:cNvPr id="864" name="Google Shape;864;p29"/>
            <p:cNvSpPr/>
            <p:nvPr/>
          </p:nvSpPr>
          <p:spPr>
            <a:xfrm>
              <a:off x="3625600" y="3943450"/>
              <a:ext cx="20900" cy="13850"/>
            </a:xfrm>
            <a:custGeom>
              <a:rect b="b" l="l" r="r" t="t"/>
              <a:pathLst>
                <a:path extrusionOk="0" h="554" w="836">
                  <a:moveTo>
                    <a:pt x="666" y="1"/>
                  </a:moveTo>
                  <a:cubicBezTo>
                    <a:pt x="523" y="1"/>
                    <a:pt x="253" y="433"/>
                    <a:pt x="253" y="433"/>
                  </a:cubicBezTo>
                  <a:cubicBezTo>
                    <a:pt x="253" y="433"/>
                    <a:pt x="321" y="79"/>
                    <a:pt x="157" y="14"/>
                  </a:cubicBezTo>
                  <a:cubicBezTo>
                    <a:pt x="148" y="10"/>
                    <a:pt x="140" y="8"/>
                    <a:pt x="132" y="8"/>
                  </a:cubicBezTo>
                  <a:cubicBezTo>
                    <a:pt x="1" y="8"/>
                    <a:pt x="53" y="513"/>
                    <a:pt x="53" y="513"/>
                  </a:cubicBezTo>
                  <a:lnTo>
                    <a:pt x="406" y="554"/>
                  </a:lnTo>
                  <a:cubicBezTo>
                    <a:pt x="406" y="554"/>
                    <a:pt x="835" y="159"/>
                    <a:pt x="711" y="21"/>
                  </a:cubicBezTo>
                  <a:cubicBezTo>
                    <a:pt x="698" y="7"/>
                    <a:pt x="683" y="1"/>
                    <a:pt x="6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9"/>
            <p:cNvSpPr/>
            <p:nvPr/>
          </p:nvSpPr>
          <p:spPr>
            <a:xfrm>
              <a:off x="3439075" y="3903325"/>
              <a:ext cx="126450" cy="52700"/>
            </a:xfrm>
            <a:custGeom>
              <a:rect b="b" l="l" r="r" t="t"/>
              <a:pathLst>
                <a:path extrusionOk="0" h="2108" w="5058">
                  <a:moveTo>
                    <a:pt x="2577" y="0"/>
                  </a:moveTo>
                  <a:cubicBezTo>
                    <a:pt x="1861" y="0"/>
                    <a:pt x="1235" y="1192"/>
                    <a:pt x="1235" y="1192"/>
                  </a:cubicBezTo>
                  <a:cubicBezTo>
                    <a:pt x="1235" y="1192"/>
                    <a:pt x="1145" y="806"/>
                    <a:pt x="894" y="806"/>
                  </a:cubicBezTo>
                  <a:cubicBezTo>
                    <a:pt x="861" y="806"/>
                    <a:pt x="824" y="813"/>
                    <a:pt x="785" y="829"/>
                  </a:cubicBezTo>
                  <a:cubicBezTo>
                    <a:pt x="452" y="959"/>
                    <a:pt x="0" y="2106"/>
                    <a:pt x="0" y="2106"/>
                  </a:cubicBezTo>
                  <a:lnTo>
                    <a:pt x="5057" y="2106"/>
                  </a:lnTo>
                  <a:cubicBezTo>
                    <a:pt x="5054" y="2087"/>
                    <a:pt x="5006" y="1811"/>
                    <a:pt x="4616" y="1811"/>
                  </a:cubicBezTo>
                  <a:cubicBezTo>
                    <a:pt x="4582" y="1811"/>
                    <a:pt x="4545" y="1813"/>
                    <a:pt x="4505" y="1818"/>
                  </a:cubicBezTo>
                  <a:cubicBezTo>
                    <a:pt x="4505" y="1818"/>
                    <a:pt x="4810" y="1048"/>
                    <a:pt x="4272" y="989"/>
                  </a:cubicBezTo>
                  <a:cubicBezTo>
                    <a:pt x="4234" y="985"/>
                    <a:pt x="4196" y="983"/>
                    <a:pt x="4159" y="983"/>
                  </a:cubicBezTo>
                  <a:cubicBezTo>
                    <a:pt x="3687" y="983"/>
                    <a:pt x="3387" y="1309"/>
                    <a:pt x="3387" y="1309"/>
                  </a:cubicBezTo>
                  <a:cubicBezTo>
                    <a:pt x="3387" y="1309"/>
                    <a:pt x="3329" y="30"/>
                    <a:pt x="2602" y="1"/>
                  </a:cubicBezTo>
                  <a:cubicBezTo>
                    <a:pt x="2593" y="1"/>
                    <a:pt x="2585" y="0"/>
                    <a:pt x="2577" y="0"/>
                  </a:cubicBezTo>
                  <a:close/>
                  <a:moveTo>
                    <a:pt x="5057" y="2106"/>
                  </a:moveTo>
                  <a:lnTo>
                    <a:pt x="5057" y="2106"/>
                  </a:lnTo>
                  <a:cubicBezTo>
                    <a:pt x="5057" y="2107"/>
                    <a:pt x="5057" y="2107"/>
                    <a:pt x="5057" y="2107"/>
                  </a:cubicBezTo>
                  <a:lnTo>
                    <a:pt x="5057" y="210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9"/>
            <p:cNvSpPr/>
            <p:nvPr/>
          </p:nvSpPr>
          <p:spPr>
            <a:xfrm>
              <a:off x="2984325" y="3928550"/>
              <a:ext cx="39325" cy="36725"/>
            </a:xfrm>
            <a:custGeom>
              <a:rect b="b" l="l" r="r" t="t"/>
              <a:pathLst>
                <a:path extrusionOk="0" h="1469" w="1573">
                  <a:moveTo>
                    <a:pt x="0" y="0"/>
                  </a:moveTo>
                  <a:lnTo>
                    <a:pt x="0" y="1468"/>
                  </a:lnTo>
                  <a:lnTo>
                    <a:pt x="1572" y="1468"/>
                  </a:lnTo>
                  <a:cubicBezTo>
                    <a:pt x="1572" y="1468"/>
                    <a:pt x="1159" y="417"/>
                    <a:pt x="853" y="296"/>
                  </a:cubicBezTo>
                  <a:cubicBezTo>
                    <a:pt x="818" y="282"/>
                    <a:pt x="784" y="276"/>
                    <a:pt x="754" y="276"/>
                  </a:cubicBezTo>
                  <a:cubicBezTo>
                    <a:pt x="523" y="276"/>
                    <a:pt x="440" y="629"/>
                    <a:pt x="440" y="629"/>
                  </a:cubicBezTo>
                  <a:cubicBezTo>
                    <a:pt x="440" y="629"/>
                    <a:pt x="266" y="298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9"/>
            <p:cNvSpPr/>
            <p:nvPr/>
          </p:nvSpPr>
          <p:spPr>
            <a:xfrm>
              <a:off x="2984325" y="3951900"/>
              <a:ext cx="845075" cy="93100"/>
            </a:xfrm>
            <a:custGeom>
              <a:rect b="b" l="l" r="r" t="t"/>
              <a:pathLst>
                <a:path extrusionOk="0" h="3724" w="33803">
                  <a:moveTo>
                    <a:pt x="16823" y="0"/>
                  </a:moveTo>
                  <a:cubicBezTo>
                    <a:pt x="11189" y="0"/>
                    <a:pt x="5581" y="124"/>
                    <a:pt x="0" y="373"/>
                  </a:cubicBezTo>
                  <a:lnTo>
                    <a:pt x="0" y="3723"/>
                  </a:lnTo>
                  <a:lnTo>
                    <a:pt x="33802" y="3723"/>
                  </a:lnTo>
                  <a:lnTo>
                    <a:pt x="33802" y="373"/>
                  </a:lnTo>
                  <a:cubicBezTo>
                    <a:pt x="28116" y="124"/>
                    <a:pt x="22456" y="0"/>
                    <a:pt x="168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9"/>
            <p:cNvSpPr/>
            <p:nvPr/>
          </p:nvSpPr>
          <p:spPr>
            <a:xfrm>
              <a:off x="3475125" y="3971125"/>
              <a:ext cx="21300" cy="14875"/>
            </a:xfrm>
            <a:custGeom>
              <a:rect b="b" l="l" r="r" t="t"/>
              <a:pathLst>
                <a:path extrusionOk="0" h="595" w="852">
                  <a:moveTo>
                    <a:pt x="672" y="0"/>
                  </a:moveTo>
                  <a:cubicBezTo>
                    <a:pt x="531" y="0"/>
                    <a:pt x="316" y="486"/>
                    <a:pt x="316" y="486"/>
                  </a:cubicBezTo>
                  <a:cubicBezTo>
                    <a:pt x="316" y="486"/>
                    <a:pt x="332" y="127"/>
                    <a:pt x="161" y="84"/>
                  </a:cubicBezTo>
                  <a:cubicBezTo>
                    <a:pt x="155" y="82"/>
                    <a:pt x="149" y="82"/>
                    <a:pt x="143" y="82"/>
                  </a:cubicBezTo>
                  <a:cubicBezTo>
                    <a:pt x="0" y="82"/>
                    <a:pt x="129" y="594"/>
                    <a:pt x="129" y="594"/>
                  </a:cubicBezTo>
                  <a:lnTo>
                    <a:pt x="483" y="583"/>
                  </a:lnTo>
                  <a:cubicBezTo>
                    <a:pt x="483" y="583"/>
                    <a:pt x="852" y="133"/>
                    <a:pt x="711" y="15"/>
                  </a:cubicBezTo>
                  <a:cubicBezTo>
                    <a:pt x="699" y="5"/>
                    <a:pt x="686" y="0"/>
                    <a:pt x="6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29"/>
            <p:cNvSpPr/>
            <p:nvPr/>
          </p:nvSpPr>
          <p:spPr>
            <a:xfrm>
              <a:off x="3385325" y="3972375"/>
              <a:ext cx="21350" cy="14900"/>
            </a:xfrm>
            <a:custGeom>
              <a:rect b="b" l="l" r="r" t="t"/>
              <a:pathLst>
                <a:path extrusionOk="0" h="596" w="854">
                  <a:moveTo>
                    <a:pt x="673" y="1"/>
                  </a:moveTo>
                  <a:cubicBezTo>
                    <a:pt x="532" y="1"/>
                    <a:pt x="316" y="487"/>
                    <a:pt x="316" y="487"/>
                  </a:cubicBezTo>
                  <a:cubicBezTo>
                    <a:pt x="316" y="487"/>
                    <a:pt x="332" y="127"/>
                    <a:pt x="161" y="84"/>
                  </a:cubicBezTo>
                  <a:cubicBezTo>
                    <a:pt x="155" y="83"/>
                    <a:pt x="149" y="82"/>
                    <a:pt x="144" y="82"/>
                  </a:cubicBezTo>
                  <a:cubicBezTo>
                    <a:pt x="0" y="82"/>
                    <a:pt x="129" y="595"/>
                    <a:pt x="129" y="595"/>
                  </a:cubicBezTo>
                  <a:lnTo>
                    <a:pt x="484" y="585"/>
                  </a:lnTo>
                  <a:cubicBezTo>
                    <a:pt x="484" y="585"/>
                    <a:pt x="853" y="135"/>
                    <a:pt x="711" y="15"/>
                  </a:cubicBezTo>
                  <a:cubicBezTo>
                    <a:pt x="699" y="5"/>
                    <a:pt x="686" y="1"/>
                    <a:pt x="6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29"/>
            <p:cNvSpPr/>
            <p:nvPr/>
          </p:nvSpPr>
          <p:spPr>
            <a:xfrm>
              <a:off x="3530700" y="3997750"/>
              <a:ext cx="21325" cy="14900"/>
            </a:xfrm>
            <a:custGeom>
              <a:rect b="b" l="l" r="r" t="t"/>
              <a:pathLst>
                <a:path extrusionOk="0" h="596" w="853">
                  <a:moveTo>
                    <a:pt x="672" y="0"/>
                  </a:moveTo>
                  <a:cubicBezTo>
                    <a:pt x="531" y="0"/>
                    <a:pt x="316" y="486"/>
                    <a:pt x="316" y="486"/>
                  </a:cubicBezTo>
                  <a:cubicBezTo>
                    <a:pt x="316" y="486"/>
                    <a:pt x="332" y="127"/>
                    <a:pt x="161" y="84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0" y="82"/>
                    <a:pt x="129" y="595"/>
                    <a:pt x="129" y="595"/>
                  </a:cubicBezTo>
                  <a:lnTo>
                    <a:pt x="483" y="585"/>
                  </a:lnTo>
                  <a:cubicBezTo>
                    <a:pt x="483" y="585"/>
                    <a:pt x="852" y="133"/>
                    <a:pt x="711" y="15"/>
                  </a:cubicBezTo>
                  <a:cubicBezTo>
                    <a:pt x="699" y="5"/>
                    <a:pt x="686" y="0"/>
                    <a:pt x="6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29"/>
            <p:cNvSpPr/>
            <p:nvPr/>
          </p:nvSpPr>
          <p:spPr>
            <a:xfrm>
              <a:off x="3718275" y="3985925"/>
              <a:ext cx="21350" cy="14875"/>
            </a:xfrm>
            <a:custGeom>
              <a:rect b="b" l="l" r="r" t="t"/>
              <a:pathLst>
                <a:path extrusionOk="0" h="595" w="854">
                  <a:moveTo>
                    <a:pt x="673" y="1"/>
                  </a:moveTo>
                  <a:cubicBezTo>
                    <a:pt x="532" y="1"/>
                    <a:pt x="317" y="487"/>
                    <a:pt x="317" y="487"/>
                  </a:cubicBezTo>
                  <a:cubicBezTo>
                    <a:pt x="317" y="487"/>
                    <a:pt x="333" y="127"/>
                    <a:pt x="162" y="84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1" y="82"/>
                    <a:pt x="130" y="595"/>
                    <a:pt x="130" y="595"/>
                  </a:cubicBezTo>
                  <a:lnTo>
                    <a:pt x="485" y="584"/>
                  </a:lnTo>
                  <a:cubicBezTo>
                    <a:pt x="485" y="584"/>
                    <a:pt x="854" y="134"/>
                    <a:pt x="711" y="15"/>
                  </a:cubicBezTo>
                  <a:cubicBezTo>
                    <a:pt x="699" y="5"/>
                    <a:pt x="687" y="1"/>
                    <a:pt x="6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29"/>
            <p:cNvSpPr/>
            <p:nvPr/>
          </p:nvSpPr>
          <p:spPr>
            <a:xfrm>
              <a:off x="3071875" y="3967975"/>
              <a:ext cx="21350" cy="14900"/>
            </a:xfrm>
            <a:custGeom>
              <a:rect b="b" l="l" r="r" t="t"/>
              <a:pathLst>
                <a:path extrusionOk="0" h="596" w="854">
                  <a:moveTo>
                    <a:pt x="673" y="0"/>
                  </a:moveTo>
                  <a:cubicBezTo>
                    <a:pt x="532" y="0"/>
                    <a:pt x="317" y="487"/>
                    <a:pt x="317" y="487"/>
                  </a:cubicBezTo>
                  <a:cubicBezTo>
                    <a:pt x="317" y="487"/>
                    <a:pt x="333" y="127"/>
                    <a:pt x="162" y="84"/>
                  </a:cubicBezTo>
                  <a:cubicBezTo>
                    <a:pt x="155" y="82"/>
                    <a:pt x="149" y="82"/>
                    <a:pt x="144" y="82"/>
                  </a:cubicBezTo>
                  <a:cubicBezTo>
                    <a:pt x="1" y="82"/>
                    <a:pt x="130" y="595"/>
                    <a:pt x="130" y="595"/>
                  </a:cubicBezTo>
                  <a:lnTo>
                    <a:pt x="485" y="584"/>
                  </a:lnTo>
                  <a:cubicBezTo>
                    <a:pt x="485" y="584"/>
                    <a:pt x="853" y="134"/>
                    <a:pt x="711" y="14"/>
                  </a:cubicBezTo>
                  <a:cubicBezTo>
                    <a:pt x="699" y="5"/>
                    <a:pt x="687" y="0"/>
                    <a:pt x="6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29"/>
            <p:cNvSpPr/>
            <p:nvPr/>
          </p:nvSpPr>
          <p:spPr>
            <a:xfrm>
              <a:off x="3131625" y="4000425"/>
              <a:ext cx="21350" cy="14900"/>
            </a:xfrm>
            <a:custGeom>
              <a:rect b="b" l="l" r="r" t="t"/>
              <a:pathLst>
                <a:path extrusionOk="0" h="596" w="854">
                  <a:moveTo>
                    <a:pt x="673" y="0"/>
                  </a:moveTo>
                  <a:cubicBezTo>
                    <a:pt x="532" y="0"/>
                    <a:pt x="317" y="486"/>
                    <a:pt x="317" y="486"/>
                  </a:cubicBezTo>
                  <a:cubicBezTo>
                    <a:pt x="317" y="486"/>
                    <a:pt x="333" y="127"/>
                    <a:pt x="162" y="84"/>
                  </a:cubicBezTo>
                  <a:cubicBezTo>
                    <a:pt x="155" y="82"/>
                    <a:pt x="149" y="82"/>
                    <a:pt x="144" y="82"/>
                  </a:cubicBezTo>
                  <a:cubicBezTo>
                    <a:pt x="1" y="82"/>
                    <a:pt x="129" y="595"/>
                    <a:pt x="129" y="595"/>
                  </a:cubicBezTo>
                  <a:lnTo>
                    <a:pt x="484" y="584"/>
                  </a:lnTo>
                  <a:cubicBezTo>
                    <a:pt x="484" y="584"/>
                    <a:pt x="853" y="133"/>
                    <a:pt x="711" y="15"/>
                  </a:cubicBezTo>
                  <a:cubicBezTo>
                    <a:pt x="699" y="5"/>
                    <a:pt x="686" y="0"/>
                    <a:pt x="6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29"/>
            <p:cNvSpPr/>
            <p:nvPr/>
          </p:nvSpPr>
          <p:spPr>
            <a:xfrm>
              <a:off x="3007400" y="4004100"/>
              <a:ext cx="21325" cy="14875"/>
            </a:xfrm>
            <a:custGeom>
              <a:rect b="b" l="l" r="r" t="t"/>
              <a:pathLst>
                <a:path extrusionOk="0" h="595" w="853">
                  <a:moveTo>
                    <a:pt x="673" y="1"/>
                  </a:moveTo>
                  <a:cubicBezTo>
                    <a:pt x="531" y="1"/>
                    <a:pt x="317" y="487"/>
                    <a:pt x="317" y="487"/>
                  </a:cubicBezTo>
                  <a:cubicBezTo>
                    <a:pt x="317" y="487"/>
                    <a:pt x="333" y="127"/>
                    <a:pt x="161" y="85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1" y="82"/>
                    <a:pt x="129" y="595"/>
                    <a:pt x="129" y="595"/>
                  </a:cubicBezTo>
                  <a:lnTo>
                    <a:pt x="483" y="584"/>
                  </a:lnTo>
                  <a:cubicBezTo>
                    <a:pt x="483" y="584"/>
                    <a:pt x="852" y="134"/>
                    <a:pt x="711" y="15"/>
                  </a:cubicBezTo>
                  <a:cubicBezTo>
                    <a:pt x="699" y="5"/>
                    <a:pt x="686" y="1"/>
                    <a:pt x="6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29"/>
            <p:cNvSpPr/>
            <p:nvPr/>
          </p:nvSpPr>
          <p:spPr>
            <a:xfrm>
              <a:off x="3279575" y="4000525"/>
              <a:ext cx="21300" cy="14875"/>
            </a:xfrm>
            <a:custGeom>
              <a:rect b="b" l="l" r="r" t="t"/>
              <a:pathLst>
                <a:path extrusionOk="0" h="595" w="852">
                  <a:moveTo>
                    <a:pt x="672" y="0"/>
                  </a:moveTo>
                  <a:cubicBezTo>
                    <a:pt x="531" y="0"/>
                    <a:pt x="316" y="486"/>
                    <a:pt x="316" y="486"/>
                  </a:cubicBezTo>
                  <a:cubicBezTo>
                    <a:pt x="316" y="486"/>
                    <a:pt x="332" y="127"/>
                    <a:pt x="161" y="84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0" y="82"/>
                    <a:pt x="129" y="594"/>
                    <a:pt x="129" y="594"/>
                  </a:cubicBezTo>
                  <a:lnTo>
                    <a:pt x="483" y="584"/>
                  </a:lnTo>
                  <a:cubicBezTo>
                    <a:pt x="483" y="584"/>
                    <a:pt x="852" y="134"/>
                    <a:pt x="711" y="15"/>
                  </a:cubicBezTo>
                  <a:cubicBezTo>
                    <a:pt x="699" y="5"/>
                    <a:pt x="686" y="0"/>
                    <a:pt x="6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29"/>
            <p:cNvSpPr/>
            <p:nvPr/>
          </p:nvSpPr>
          <p:spPr>
            <a:xfrm>
              <a:off x="3769725" y="4008400"/>
              <a:ext cx="21300" cy="14875"/>
            </a:xfrm>
            <a:custGeom>
              <a:rect b="b" l="l" r="r" t="t"/>
              <a:pathLst>
                <a:path extrusionOk="0" h="595" w="852">
                  <a:moveTo>
                    <a:pt x="672" y="1"/>
                  </a:moveTo>
                  <a:cubicBezTo>
                    <a:pt x="531" y="1"/>
                    <a:pt x="316" y="487"/>
                    <a:pt x="316" y="487"/>
                  </a:cubicBezTo>
                  <a:cubicBezTo>
                    <a:pt x="316" y="487"/>
                    <a:pt x="332" y="128"/>
                    <a:pt x="161" y="85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0" y="82"/>
                    <a:pt x="129" y="595"/>
                    <a:pt x="129" y="595"/>
                  </a:cubicBezTo>
                  <a:lnTo>
                    <a:pt x="483" y="584"/>
                  </a:lnTo>
                  <a:cubicBezTo>
                    <a:pt x="483" y="584"/>
                    <a:pt x="852" y="134"/>
                    <a:pt x="711" y="15"/>
                  </a:cubicBezTo>
                  <a:cubicBezTo>
                    <a:pt x="699" y="5"/>
                    <a:pt x="686" y="1"/>
                    <a:pt x="6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29"/>
            <p:cNvSpPr/>
            <p:nvPr/>
          </p:nvSpPr>
          <p:spPr>
            <a:xfrm>
              <a:off x="3577275" y="3942275"/>
              <a:ext cx="21325" cy="14900"/>
            </a:xfrm>
            <a:custGeom>
              <a:rect b="b" l="l" r="r" t="t"/>
              <a:pathLst>
                <a:path extrusionOk="0" h="596" w="853">
                  <a:moveTo>
                    <a:pt x="672" y="0"/>
                  </a:moveTo>
                  <a:cubicBezTo>
                    <a:pt x="531" y="0"/>
                    <a:pt x="316" y="486"/>
                    <a:pt x="316" y="486"/>
                  </a:cubicBezTo>
                  <a:cubicBezTo>
                    <a:pt x="316" y="486"/>
                    <a:pt x="332" y="127"/>
                    <a:pt x="161" y="84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0" y="82"/>
                    <a:pt x="129" y="595"/>
                    <a:pt x="129" y="595"/>
                  </a:cubicBezTo>
                  <a:lnTo>
                    <a:pt x="484" y="585"/>
                  </a:lnTo>
                  <a:cubicBezTo>
                    <a:pt x="484" y="585"/>
                    <a:pt x="853" y="133"/>
                    <a:pt x="711" y="15"/>
                  </a:cubicBezTo>
                  <a:cubicBezTo>
                    <a:pt x="699" y="5"/>
                    <a:pt x="686" y="0"/>
                    <a:pt x="6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29"/>
            <p:cNvSpPr/>
            <p:nvPr/>
          </p:nvSpPr>
          <p:spPr>
            <a:xfrm>
              <a:off x="3300876" y="3942225"/>
              <a:ext cx="21325" cy="14875"/>
            </a:xfrm>
            <a:custGeom>
              <a:rect b="b" l="l" r="r" t="t"/>
              <a:pathLst>
                <a:path extrusionOk="0" h="595" w="853">
                  <a:moveTo>
                    <a:pt x="181" y="0"/>
                  </a:moveTo>
                  <a:cubicBezTo>
                    <a:pt x="167" y="0"/>
                    <a:pt x="154" y="5"/>
                    <a:pt x="143" y="15"/>
                  </a:cubicBezTo>
                  <a:cubicBezTo>
                    <a:pt x="0" y="133"/>
                    <a:pt x="369" y="584"/>
                    <a:pt x="369" y="584"/>
                  </a:cubicBezTo>
                  <a:lnTo>
                    <a:pt x="723" y="594"/>
                  </a:lnTo>
                  <a:cubicBezTo>
                    <a:pt x="723" y="594"/>
                    <a:pt x="852" y="81"/>
                    <a:pt x="709" y="81"/>
                  </a:cubicBezTo>
                  <a:cubicBezTo>
                    <a:pt x="703" y="81"/>
                    <a:pt x="697" y="81"/>
                    <a:pt x="691" y="83"/>
                  </a:cubicBezTo>
                  <a:cubicBezTo>
                    <a:pt x="520" y="127"/>
                    <a:pt x="536" y="486"/>
                    <a:pt x="536" y="486"/>
                  </a:cubicBezTo>
                  <a:cubicBezTo>
                    <a:pt x="536" y="486"/>
                    <a:pt x="322" y="0"/>
                    <a:pt x="1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29"/>
            <p:cNvSpPr/>
            <p:nvPr/>
          </p:nvSpPr>
          <p:spPr>
            <a:xfrm>
              <a:off x="3047175" y="3946250"/>
              <a:ext cx="21325" cy="14875"/>
            </a:xfrm>
            <a:custGeom>
              <a:rect b="b" l="l" r="r" t="t"/>
              <a:pathLst>
                <a:path extrusionOk="0" h="595" w="853">
                  <a:moveTo>
                    <a:pt x="181" y="1"/>
                  </a:moveTo>
                  <a:cubicBezTo>
                    <a:pt x="167" y="1"/>
                    <a:pt x="154" y="5"/>
                    <a:pt x="142" y="15"/>
                  </a:cubicBezTo>
                  <a:cubicBezTo>
                    <a:pt x="0" y="134"/>
                    <a:pt x="369" y="584"/>
                    <a:pt x="369" y="584"/>
                  </a:cubicBezTo>
                  <a:lnTo>
                    <a:pt x="724" y="595"/>
                  </a:lnTo>
                  <a:cubicBezTo>
                    <a:pt x="724" y="595"/>
                    <a:pt x="853" y="82"/>
                    <a:pt x="710" y="82"/>
                  </a:cubicBezTo>
                  <a:cubicBezTo>
                    <a:pt x="704" y="82"/>
                    <a:pt x="698" y="83"/>
                    <a:pt x="692" y="85"/>
                  </a:cubicBezTo>
                  <a:cubicBezTo>
                    <a:pt x="521" y="127"/>
                    <a:pt x="537" y="487"/>
                    <a:pt x="537" y="487"/>
                  </a:cubicBezTo>
                  <a:cubicBezTo>
                    <a:pt x="537" y="487"/>
                    <a:pt x="322" y="1"/>
                    <a:pt x="1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29"/>
            <p:cNvSpPr/>
            <p:nvPr/>
          </p:nvSpPr>
          <p:spPr>
            <a:xfrm>
              <a:off x="3699000" y="3912475"/>
              <a:ext cx="115825" cy="49800"/>
            </a:xfrm>
            <a:custGeom>
              <a:rect b="b" l="l" r="r" t="t"/>
              <a:pathLst>
                <a:path extrusionOk="0" h="1992" w="4633">
                  <a:moveTo>
                    <a:pt x="2394" y="0"/>
                  </a:moveTo>
                  <a:cubicBezTo>
                    <a:pt x="1746" y="0"/>
                    <a:pt x="1154" y="1060"/>
                    <a:pt x="1154" y="1060"/>
                  </a:cubicBezTo>
                  <a:cubicBezTo>
                    <a:pt x="1154" y="1060"/>
                    <a:pt x="1079" y="698"/>
                    <a:pt x="844" y="698"/>
                  </a:cubicBezTo>
                  <a:cubicBezTo>
                    <a:pt x="815" y="698"/>
                    <a:pt x="784" y="704"/>
                    <a:pt x="750" y="716"/>
                  </a:cubicBezTo>
                  <a:cubicBezTo>
                    <a:pt x="441" y="828"/>
                    <a:pt x="0" y="1870"/>
                    <a:pt x="0" y="1870"/>
                  </a:cubicBezTo>
                  <a:lnTo>
                    <a:pt x="4633" y="1992"/>
                  </a:lnTo>
                  <a:cubicBezTo>
                    <a:pt x="4633" y="1992"/>
                    <a:pt x="4604" y="1709"/>
                    <a:pt x="4215" y="1709"/>
                  </a:cubicBezTo>
                  <a:cubicBezTo>
                    <a:pt x="4190" y="1709"/>
                    <a:pt x="4163" y="1710"/>
                    <a:pt x="4134" y="1713"/>
                  </a:cubicBezTo>
                  <a:cubicBezTo>
                    <a:pt x="4134" y="1713"/>
                    <a:pt x="4433" y="1014"/>
                    <a:pt x="3941" y="948"/>
                  </a:cubicBezTo>
                  <a:cubicBezTo>
                    <a:pt x="3897" y="942"/>
                    <a:pt x="3854" y="939"/>
                    <a:pt x="3813" y="939"/>
                  </a:cubicBezTo>
                  <a:cubicBezTo>
                    <a:pt x="3393" y="939"/>
                    <a:pt x="3122" y="1219"/>
                    <a:pt x="3122" y="1219"/>
                  </a:cubicBezTo>
                  <a:cubicBezTo>
                    <a:pt x="3122" y="1219"/>
                    <a:pt x="3098" y="45"/>
                    <a:pt x="2434" y="2"/>
                  </a:cubicBezTo>
                  <a:cubicBezTo>
                    <a:pt x="2421" y="1"/>
                    <a:pt x="2408" y="0"/>
                    <a:pt x="23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1" name="Google Shape;881;p29"/>
          <p:cNvGrpSpPr/>
          <p:nvPr/>
        </p:nvGrpSpPr>
        <p:grpSpPr>
          <a:xfrm flipH="1">
            <a:off x="-404117" y="282792"/>
            <a:ext cx="2720072" cy="4511629"/>
            <a:chOff x="6162184" y="-4830408"/>
            <a:chExt cx="2720072" cy="4511629"/>
          </a:xfrm>
        </p:grpSpPr>
        <p:sp>
          <p:nvSpPr>
            <p:cNvPr id="882" name="Google Shape;882;p29"/>
            <p:cNvSpPr/>
            <p:nvPr/>
          </p:nvSpPr>
          <p:spPr>
            <a:xfrm>
              <a:off x="6162184" y="-4830408"/>
              <a:ext cx="1140444" cy="4499591"/>
            </a:xfrm>
            <a:custGeom>
              <a:rect b="b" l="l" r="r" t="t"/>
              <a:pathLst>
                <a:path extrusionOk="0" h="11588" w="2937">
                  <a:moveTo>
                    <a:pt x="1408" y="0"/>
                  </a:moveTo>
                  <a:lnTo>
                    <a:pt x="1408" y="1626"/>
                  </a:lnTo>
                  <a:lnTo>
                    <a:pt x="900" y="2506"/>
                  </a:lnTo>
                  <a:lnTo>
                    <a:pt x="332" y="3491"/>
                  </a:lnTo>
                  <a:lnTo>
                    <a:pt x="1" y="3491"/>
                  </a:lnTo>
                  <a:lnTo>
                    <a:pt x="1" y="11588"/>
                  </a:lnTo>
                  <a:lnTo>
                    <a:pt x="2937" y="11588"/>
                  </a:lnTo>
                  <a:lnTo>
                    <a:pt x="2937" y="3491"/>
                  </a:lnTo>
                  <a:lnTo>
                    <a:pt x="2605" y="3491"/>
                  </a:lnTo>
                  <a:lnTo>
                    <a:pt x="2037" y="2506"/>
                  </a:lnTo>
                  <a:lnTo>
                    <a:pt x="1529" y="1626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29"/>
            <p:cNvSpPr/>
            <p:nvPr/>
          </p:nvSpPr>
          <p:spPr>
            <a:xfrm>
              <a:off x="7401659" y="-3959069"/>
              <a:ext cx="1480597" cy="3640289"/>
            </a:xfrm>
            <a:custGeom>
              <a:rect b="b" l="l" r="r" t="t"/>
              <a:pathLst>
                <a:path extrusionOk="0" h="9375" w="3813">
                  <a:moveTo>
                    <a:pt x="0" y="1"/>
                  </a:moveTo>
                  <a:lnTo>
                    <a:pt x="0" y="9375"/>
                  </a:lnTo>
                  <a:lnTo>
                    <a:pt x="3812" y="9375"/>
                  </a:lnTo>
                  <a:lnTo>
                    <a:pt x="3812" y="16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29"/>
            <p:cNvSpPr/>
            <p:nvPr/>
          </p:nvSpPr>
          <p:spPr>
            <a:xfrm>
              <a:off x="8242334" y="-3080740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4"/>
                  </a:lnTo>
                  <a:lnTo>
                    <a:pt x="456" y="214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29"/>
            <p:cNvSpPr/>
            <p:nvPr/>
          </p:nvSpPr>
          <p:spPr>
            <a:xfrm>
              <a:off x="7888978" y="-3080740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4"/>
                  </a:lnTo>
                  <a:lnTo>
                    <a:pt x="456" y="214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29"/>
            <p:cNvSpPr/>
            <p:nvPr/>
          </p:nvSpPr>
          <p:spPr>
            <a:xfrm>
              <a:off x="7536011" y="-3080740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4"/>
                  </a:lnTo>
                  <a:lnTo>
                    <a:pt x="456" y="214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29"/>
            <p:cNvSpPr/>
            <p:nvPr/>
          </p:nvSpPr>
          <p:spPr>
            <a:xfrm>
              <a:off x="8242334" y="-2875719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5"/>
                  </a:lnTo>
                  <a:lnTo>
                    <a:pt x="456" y="215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29"/>
            <p:cNvSpPr/>
            <p:nvPr/>
          </p:nvSpPr>
          <p:spPr>
            <a:xfrm>
              <a:off x="7888978" y="-2875719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5"/>
                  </a:lnTo>
                  <a:lnTo>
                    <a:pt x="456" y="215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29"/>
            <p:cNvSpPr/>
            <p:nvPr/>
          </p:nvSpPr>
          <p:spPr>
            <a:xfrm>
              <a:off x="7536011" y="-2875719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5"/>
                  </a:lnTo>
                  <a:lnTo>
                    <a:pt x="456" y="215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29"/>
            <p:cNvSpPr/>
            <p:nvPr/>
          </p:nvSpPr>
          <p:spPr>
            <a:xfrm>
              <a:off x="8242334" y="-2670698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5"/>
                  </a:lnTo>
                  <a:lnTo>
                    <a:pt x="456" y="215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29"/>
            <p:cNvSpPr/>
            <p:nvPr/>
          </p:nvSpPr>
          <p:spPr>
            <a:xfrm>
              <a:off x="7888978" y="-2670698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5"/>
                  </a:lnTo>
                  <a:lnTo>
                    <a:pt x="456" y="215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29"/>
            <p:cNvSpPr/>
            <p:nvPr/>
          </p:nvSpPr>
          <p:spPr>
            <a:xfrm>
              <a:off x="7536011" y="-2670698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5"/>
                  </a:lnTo>
                  <a:lnTo>
                    <a:pt x="456" y="215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29"/>
            <p:cNvSpPr/>
            <p:nvPr/>
          </p:nvSpPr>
          <p:spPr>
            <a:xfrm>
              <a:off x="8242334" y="-2464900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0"/>
                  </a:moveTo>
                  <a:lnTo>
                    <a:pt x="1" y="214"/>
                  </a:lnTo>
                  <a:lnTo>
                    <a:pt x="456" y="214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29"/>
            <p:cNvSpPr/>
            <p:nvPr/>
          </p:nvSpPr>
          <p:spPr>
            <a:xfrm>
              <a:off x="7888978" y="-2464900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0"/>
                  </a:moveTo>
                  <a:lnTo>
                    <a:pt x="1" y="214"/>
                  </a:lnTo>
                  <a:lnTo>
                    <a:pt x="456" y="214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29"/>
            <p:cNvSpPr/>
            <p:nvPr/>
          </p:nvSpPr>
          <p:spPr>
            <a:xfrm>
              <a:off x="7536011" y="-2464900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0"/>
                  </a:moveTo>
                  <a:lnTo>
                    <a:pt x="1" y="214"/>
                  </a:lnTo>
                  <a:lnTo>
                    <a:pt x="456" y="214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29"/>
            <p:cNvSpPr/>
            <p:nvPr/>
          </p:nvSpPr>
          <p:spPr>
            <a:xfrm>
              <a:off x="8242334" y="-2259879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4"/>
                  </a:lnTo>
                  <a:lnTo>
                    <a:pt x="456" y="214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29"/>
            <p:cNvSpPr/>
            <p:nvPr/>
          </p:nvSpPr>
          <p:spPr>
            <a:xfrm>
              <a:off x="7888978" y="-2259879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4"/>
                  </a:lnTo>
                  <a:lnTo>
                    <a:pt x="456" y="214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29"/>
            <p:cNvSpPr/>
            <p:nvPr/>
          </p:nvSpPr>
          <p:spPr>
            <a:xfrm>
              <a:off x="7536011" y="-2259879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4"/>
                  </a:lnTo>
                  <a:lnTo>
                    <a:pt x="456" y="214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29"/>
            <p:cNvSpPr/>
            <p:nvPr/>
          </p:nvSpPr>
          <p:spPr>
            <a:xfrm>
              <a:off x="8242334" y="-2054470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5"/>
                  </a:lnTo>
                  <a:lnTo>
                    <a:pt x="456" y="215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29"/>
            <p:cNvSpPr/>
            <p:nvPr/>
          </p:nvSpPr>
          <p:spPr>
            <a:xfrm>
              <a:off x="7888978" y="-2054470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5"/>
                  </a:lnTo>
                  <a:lnTo>
                    <a:pt x="456" y="215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29"/>
            <p:cNvSpPr/>
            <p:nvPr/>
          </p:nvSpPr>
          <p:spPr>
            <a:xfrm>
              <a:off x="7536011" y="-2054470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5"/>
                  </a:lnTo>
                  <a:lnTo>
                    <a:pt x="456" y="215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29"/>
            <p:cNvSpPr/>
            <p:nvPr/>
          </p:nvSpPr>
          <p:spPr>
            <a:xfrm>
              <a:off x="8242334" y="-1848672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0"/>
                  </a:moveTo>
                  <a:lnTo>
                    <a:pt x="1" y="214"/>
                  </a:lnTo>
                  <a:lnTo>
                    <a:pt x="456" y="214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29"/>
            <p:cNvSpPr/>
            <p:nvPr/>
          </p:nvSpPr>
          <p:spPr>
            <a:xfrm>
              <a:off x="7888978" y="-1848672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0"/>
                  </a:moveTo>
                  <a:lnTo>
                    <a:pt x="1" y="214"/>
                  </a:lnTo>
                  <a:lnTo>
                    <a:pt x="456" y="214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29"/>
            <p:cNvSpPr/>
            <p:nvPr/>
          </p:nvSpPr>
          <p:spPr>
            <a:xfrm>
              <a:off x="7536011" y="-1848672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0"/>
                  </a:moveTo>
                  <a:lnTo>
                    <a:pt x="1" y="214"/>
                  </a:lnTo>
                  <a:lnTo>
                    <a:pt x="456" y="214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29"/>
            <p:cNvSpPr/>
            <p:nvPr/>
          </p:nvSpPr>
          <p:spPr>
            <a:xfrm>
              <a:off x="8242334" y="-1643651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0"/>
                  </a:moveTo>
                  <a:lnTo>
                    <a:pt x="1" y="214"/>
                  </a:lnTo>
                  <a:lnTo>
                    <a:pt x="456" y="214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29"/>
            <p:cNvSpPr/>
            <p:nvPr/>
          </p:nvSpPr>
          <p:spPr>
            <a:xfrm>
              <a:off x="7888978" y="-1643651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0"/>
                  </a:moveTo>
                  <a:lnTo>
                    <a:pt x="1" y="214"/>
                  </a:lnTo>
                  <a:lnTo>
                    <a:pt x="456" y="214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29"/>
            <p:cNvSpPr/>
            <p:nvPr/>
          </p:nvSpPr>
          <p:spPr>
            <a:xfrm>
              <a:off x="7536011" y="-1643651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0"/>
                  </a:moveTo>
                  <a:lnTo>
                    <a:pt x="1" y="214"/>
                  </a:lnTo>
                  <a:lnTo>
                    <a:pt x="456" y="214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29"/>
            <p:cNvSpPr/>
            <p:nvPr/>
          </p:nvSpPr>
          <p:spPr>
            <a:xfrm>
              <a:off x="8242334" y="-1438241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5"/>
                  </a:lnTo>
                  <a:lnTo>
                    <a:pt x="456" y="215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29"/>
            <p:cNvSpPr/>
            <p:nvPr/>
          </p:nvSpPr>
          <p:spPr>
            <a:xfrm>
              <a:off x="7888978" y="-1438241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5"/>
                  </a:lnTo>
                  <a:lnTo>
                    <a:pt x="456" y="215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29"/>
            <p:cNvSpPr/>
            <p:nvPr/>
          </p:nvSpPr>
          <p:spPr>
            <a:xfrm>
              <a:off x="7536011" y="-1438241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5"/>
                  </a:lnTo>
                  <a:lnTo>
                    <a:pt x="456" y="215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29"/>
            <p:cNvSpPr/>
            <p:nvPr/>
          </p:nvSpPr>
          <p:spPr>
            <a:xfrm>
              <a:off x="8242334" y="-1232444"/>
              <a:ext cx="177454" cy="83096"/>
            </a:xfrm>
            <a:custGeom>
              <a:rect b="b" l="l" r="r" t="t"/>
              <a:pathLst>
                <a:path extrusionOk="0" h="214" w="457">
                  <a:moveTo>
                    <a:pt x="1" y="0"/>
                  </a:moveTo>
                  <a:lnTo>
                    <a:pt x="1" y="214"/>
                  </a:lnTo>
                  <a:lnTo>
                    <a:pt x="456" y="214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29"/>
            <p:cNvSpPr/>
            <p:nvPr/>
          </p:nvSpPr>
          <p:spPr>
            <a:xfrm>
              <a:off x="7888978" y="-1232444"/>
              <a:ext cx="177454" cy="83096"/>
            </a:xfrm>
            <a:custGeom>
              <a:rect b="b" l="l" r="r" t="t"/>
              <a:pathLst>
                <a:path extrusionOk="0" h="214" w="457">
                  <a:moveTo>
                    <a:pt x="1" y="0"/>
                  </a:moveTo>
                  <a:lnTo>
                    <a:pt x="1" y="214"/>
                  </a:lnTo>
                  <a:lnTo>
                    <a:pt x="456" y="214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29"/>
            <p:cNvSpPr/>
            <p:nvPr/>
          </p:nvSpPr>
          <p:spPr>
            <a:xfrm>
              <a:off x="7536011" y="-1232444"/>
              <a:ext cx="177454" cy="83096"/>
            </a:xfrm>
            <a:custGeom>
              <a:rect b="b" l="l" r="r" t="t"/>
              <a:pathLst>
                <a:path extrusionOk="0" h="214" w="457">
                  <a:moveTo>
                    <a:pt x="1" y="0"/>
                  </a:moveTo>
                  <a:lnTo>
                    <a:pt x="1" y="214"/>
                  </a:lnTo>
                  <a:lnTo>
                    <a:pt x="456" y="214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29"/>
            <p:cNvSpPr/>
            <p:nvPr/>
          </p:nvSpPr>
          <p:spPr>
            <a:xfrm>
              <a:off x="8570449" y="-3080740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4"/>
                  </a:lnTo>
                  <a:lnTo>
                    <a:pt x="456" y="214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29"/>
            <p:cNvSpPr/>
            <p:nvPr/>
          </p:nvSpPr>
          <p:spPr>
            <a:xfrm>
              <a:off x="8570449" y="-2875719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5"/>
                  </a:lnTo>
                  <a:lnTo>
                    <a:pt x="456" y="215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29"/>
            <p:cNvSpPr/>
            <p:nvPr/>
          </p:nvSpPr>
          <p:spPr>
            <a:xfrm>
              <a:off x="8570449" y="-2670698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5"/>
                  </a:lnTo>
                  <a:lnTo>
                    <a:pt x="456" y="215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29"/>
            <p:cNvSpPr/>
            <p:nvPr/>
          </p:nvSpPr>
          <p:spPr>
            <a:xfrm>
              <a:off x="8570449" y="-2464900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0"/>
                  </a:moveTo>
                  <a:lnTo>
                    <a:pt x="1" y="214"/>
                  </a:lnTo>
                  <a:lnTo>
                    <a:pt x="456" y="214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29"/>
            <p:cNvSpPr/>
            <p:nvPr/>
          </p:nvSpPr>
          <p:spPr>
            <a:xfrm>
              <a:off x="8570449" y="-2259879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4"/>
                  </a:lnTo>
                  <a:lnTo>
                    <a:pt x="456" y="214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29"/>
            <p:cNvSpPr/>
            <p:nvPr/>
          </p:nvSpPr>
          <p:spPr>
            <a:xfrm>
              <a:off x="8570449" y="-2054470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5"/>
                  </a:lnTo>
                  <a:lnTo>
                    <a:pt x="456" y="215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29"/>
            <p:cNvSpPr/>
            <p:nvPr/>
          </p:nvSpPr>
          <p:spPr>
            <a:xfrm>
              <a:off x="8570449" y="-1848672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0"/>
                  </a:moveTo>
                  <a:lnTo>
                    <a:pt x="1" y="214"/>
                  </a:lnTo>
                  <a:lnTo>
                    <a:pt x="456" y="214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29"/>
            <p:cNvSpPr/>
            <p:nvPr/>
          </p:nvSpPr>
          <p:spPr>
            <a:xfrm>
              <a:off x="8570449" y="-1643651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0"/>
                  </a:moveTo>
                  <a:lnTo>
                    <a:pt x="1" y="214"/>
                  </a:lnTo>
                  <a:lnTo>
                    <a:pt x="456" y="214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29"/>
            <p:cNvSpPr/>
            <p:nvPr/>
          </p:nvSpPr>
          <p:spPr>
            <a:xfrm>
              <a:off x="8570449" y="-1438241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5"/>
                  </a:lnTo>
                  <a:lnTo>
                    <a:pt x="456" y="215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29"/>
            <p:cNvSpPr/>
            <p:nvPr/>
          </p:nvSpPr>
          <p:spPr>
            <a:xfrm>
              <a:off x="8570449" y="-1232444"/>
              <a:ext cx="177454" cy="83096"/>
            </a:xfrm>
            <a:custGeom>
              <a:rect b="b" l="l" r="r" t="t"/>
              <a:pathLst>
                <a:path extrusionOk="0" h="214" w="457">
                  <a:moveTo>
                    <a:pt x="1" y="0"/>
                  </a:moveTo>
                  <a:lnTo>
                    <a:pt x="1" y="214"/>
                  </a:lnTo>
                  <a:lnTo>
                    <a:pt x="456" y="214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29"/>
            <p:cNvSpPr/>
            <p:nvPr/>
          </p:nvSpPr>
          <p:spPr>
            <a:xfrm>
              <a:off x="8242334" y="-1018492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5"/>
                  </a:lnTo>
                  <a:lnTo>
                    <a:pt x="456" y="215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29"/>
            <p:cNvSpPr/>
            <p:nvPr/>
          </p:nvSpPr>
          <p:spPr>
            <a:xfrm>
              <a:off x="7888978" y="-1018492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5"/>
                  </a:lnTo>
                  <a:lnTo>
                    <a:pt x="456" y="215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29"/>
            <p:cNvSpPr/>
            <p:nvPr/>
          </p:nvSpPr>
          <p:spPr>
            <a:xfrm>
              <a:off x="7536011" y="-1018492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5"/>
                  </a:lnTo>
                  <a:lnTo>
                    <a:pt x="456" y="215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29"/>
            <p:cNvSpPr/>
            <p:nvPr/>
          </p:nvSpPr>
          <p:spPr>
            <a:xfrm>
              <a:off x="8570449" y="-1018492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5"/>
                  </a:lnTo>
                  <a:lnTo>
                    <a:pt x="456" y="215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MAIN_POINT_1_4"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30"/>
          <p:cNvSpPr txBox="1"/>
          <p:nvPr>
            <p:ph type="title"/>
          </p:nvPr>
        </p:nvSpPr>
        <p:spPr>
          <a:xfrm>
            <a:off x="1152852" y="1703438"/>
            <a:ext cx="34533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930" name="Google Shape;930;p30"/>
          <p:cNvSpPr txBox="1"/>
          <p:nvPr>
            <p:ph idx="1" type="subTitle"/>
          </p:nvPr>
        </p:nvSpPr>
        <p:spPr>
          <a:xfrm rot="-299">
            <a:off x="1152850" y="2314237"/>
            <a:ext cx="3453300" cy="8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31" name="Google Shape;931;p30"/>
          <p:cNvSpPr/>
          <p:nvPr>
            <p:ph idx="2" type="pic"/>
          </p:nvPr>
        </p:nvSpPr>
        <p:spPr>
          <a:xfrm>
            <a:off x="5580392" y="1030123"/>
            <a:ext cx="1399800" cy="24732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932" name="Google Shape;932;p30"/>
          <p:cNvGrpSpPr/>
          <p:nvPr/>
        </p:nvGrpSpPr>
        <p:grpSpPr>
          <a:xfrm>
            <a:off x="7603710" y="1733587"/>
            <a:ext cx="2154693" cy="3081028"/>
            <a:chOff x="3197375" y="2796325"/>
            <a:chExt cx="203225" cy="290600"/>
          </a:xfrm>
        </p:grpSpPr>
        <p:sp>
          <p:nvSpPr>
            <p:cNvPr id="933" name="Google Shape;933;p30"/>
            <p:cNvSpPr/>
            <p:nvPr/>
          </p:nvSpPr>
          <p:spPr>
            <a:xfrm>
              <a:off x="3296950" y="2824400"/>
              <a:ext cx="103650" cy="262525"/>
            </a:xfrm>
            <a:custGeom>
              <a:rect b="b" l="l" r="r" t="t"/>
              <a:pathLst>
                <a:path extrusionOk="0" h="10501" w="4146">
                  <a:moveTo>
                    <a:pt x="446" y="0"/>
                  </a:moveTo>
                  <a:lnTo>
                    <a:pt x="446" y="97"/>
                  </a:lnTo>
                  <a:lnTo>
                    <a:pt x="306" y="97"/>
                  </a:lnTo>
                  <a:lnTo>
                    <a:pt x="306" y="434"/>
                  </a:lnTo>
                  <a:lnTo>
                    <a:pt x="1" y="434"/>
                  </a:lnTo>
                  <a:lnTo>
                    <a:pt x="1" y="10501"/>
                  </a:lnTo>
                  <a:lnTo>
                    <a:pt x="4145" y="10501"/>
                  </a:lnTo>
                  <a:lnTo>
                    <a:pt x="4145" y="434"/>
                  </a:lnTo>
                  <a:lnTo>
                    <a:pt x="3880" y="434"/>
                  </a:lnTo>
                  <a:lnTo>
                    <a:pt x="3880" y="103"/>
                  </a:lnTo>
                  <a:lnTo>
                    <a:pt x="2950" y="103"/>
                  </a:lnTo>
                  <a:lnTo>
                    <a:pt x="2950" y="434"/>
                  </a:lnTo>
                  <a:lnTo>
                    <a:pt x="1870" y="434"/>
                  </a:lnTo>
                  <a:lnTo>
                    <a:pt x="1870" y="97"/>
                  </a:lnTo>
                  <a:lnTo>
                    <a:pt x="1738" y="97"/>
                  </a:lnTo>
                  <a:lnTo>
                    <a:pt x="1738" y="0"/>
                  </a:lnTo>
                  <a:lnTo>
                    <a:pt x="1319" y="0"/>
                  </a:lnTo>
                  <a:lnTo>
                    <a:pt x="1319" y="97"/>
                  </a:lnTo>
                  <a:lnTo>
                    <a:pt x="866" y="97"/>
                  </a:lnTo>
                  <a:lnTo>
                    <a:pt x="866" y="0"/>
                  </a:lnTo>
                  <a:close/>
                </a:path>
              </a:pathLst>
            </a:custGeom>
            <a:solidFill>
              <a:srgbClr val="8F9BF5">
                <a:alpha val="7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0"/>
            <p:cNvSpPr/>
            <p:nvPr/>
          </p:nvSpPr>
          <p:spPr>
            <a:xfrm>
              <a:off x="3197375" y="2796325"/>
              <a:ext cx="73425" cy="289700"/>
            </a:xfrm>
            <a:custGeom>
              <a:rect b="b" l="l" r="r" t="t"/>
              <a:pathLst>
                <a:path extrusionOk="0" h="11588" w="2937">
                  <a:moveTo>
                    <a:pt x="1408" y="0"/>
                  </a:moveTo>
                  <a:lnTo>
                    <a:pt x="1408" y="1626"/>
                  </a:lnTo>
                  <a:lnTo>
                    <a:pt x="900" y="2506"/>
                  </a:lnTo>
                  <a:lnTo>
                    <a:pt x="332" y="3491"/>
                  </a:lnTo>
                  <a:lnTo>
                    <a:pt x="1" y="3491"/>
                  </a:lnTo>
                  <a:lnTo>
                    <a:pt x="1" y="11588"/>
                  </a:lnTo>
                  <a:lnTo>
                    <a:pt x="2937" y="11588"/>
                  </a:lnTo>
                  <a:lnTo>
                    <a:pt x="2937" y="3491"/>
                  </a:lnTo>
                  <a:lnTo>
                    <a:pt x="2605" y="3491"/>
                  </a:lnTo>
                  <a:lnTo>
                    <a:pt x="2037" y="2506"/>
                  </a:lnTo>
                  <a:lnTo>
                    <a:pt x="1529" y="1626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rgbClr val="8F9BF5">
                <a:alpha val="7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5" name="Google Shape;935;p30"/>
          <p:cNvSpPr/>
          <p:nvPr/>
        </p:nvSpPr>
        <p:spPr>
          <a:xfrm>
            <a:off x="14" y="4671710"/>
            <a:ext cx="9143965" cy="1002054"/>
          </a:xfrm>
          <a:custGeom>
            <a:rect b="b" l="l" r="r" t="t"/>
            <a:pathLst>
              <a:path extrusionOk="0" h="3724" w="33803">
                <a:moveTo>
                  <a:pt x="16823" y="0"/>
                </a:moveTo>
                <a:cubicBezTo>
                  <a:pt x="11189" y="0"/>
                  <a:pt x="5581" y="124"/>
                  <a:pt x="0" y="373"/>
                </a:cubicBezTo>
                <a:lnTo>
                  <a:pt x="0" y="3723"/>
                </a:lnTo>
                <a:lnTo>
                  <a:pt x="33802" y="3723"/>
                </a:lnTo>
                <a:lnTo>
                  <a:pt x="33802" y="373"/>
                </a:lnTo>
                <a:cubicBezTo>
                  <a:pt x="28116" y="124"/>
                  <a:pt x="22456" y="0"/>
                  <a:pt x="168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55" name="Google Shape;155;p4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05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56" name="Google Shape;156;p4"/>
          <p:cNvSpPr/>
          <p:nvPr/>
        </p:nvSpPr>
        <p:spPr>
          <a:xfrm>
            <a:off x="8319284" y="716500"/>
            <a:ext cx="532045" cy="211282"/>
          </a:xfrm>
          <a:custGeom>
            <a:rect b="b" l="l" r="r" t="t"/>
            <a:pathLst>
              <a:path extrusionOk="0" h="3552" w="9135">
                <a:moveTo>
                  <a:pt x="5186" y="0"/>
                </a:moveTo>
                <a:cubicBezTo>
                  <a:pt x="4872" y="0"/>
                  <a:pt x="4569" y="35"/>
                  <a:pt x="4341" y="82"/>
                </a:cubicBezTo>
                <a:cubicBezTo>
                  <a:pt x="3227" y="315"/>
                  <a:pt x="2344" y="997"/>
                  <a:pt x="1519" y="1791"/>
                </a:cubicBezTo>
                <a:cubicBezTo>
                  <a:pt x="965" y="2323"/>
                  <a:pt x="492" y="2960"/>
                  <a:pt x="0" y="3551"/>
                </a:cubicBezTo>
                <a:lnTo>
                  <a:pt x="9135" y="3551"/>
                </a:lnTo>
                <a:cubicBezTo>
                  <a:pt x="9034" y="3108"/>
                  <a:pt x="8777" y="2687"/>
                  <a:pt x="8366" y="2511"/>
                </a:cubicBezTo>
                <a:cubicBezTo>
                  <a:pt x="8274" y="2471"/>
                  <a:pt x="8173" y="2444"/>
                  <a:pt x="8065" y="2432"/>
                </a:cubicBezTo>
                <a:cubicBezTo>
                  <a:pt x="8019" y="2427"/>
                  <a:pt x="7972" y="2425"/>
                  <a:pt x="7925" y="2425"/>
                </a:cubicBezTo>
                <a:cubicBezTo>
                  <a:pt x="7758" y="2425"/>
                  <a:pt x="7590" y="2456"/>
                  <a:pt x="7429" y="2499"/>
                </a:cubicBezTo>
                <a:cubicBezTo>
                  <a:pt x="7167" y="2567"/>
                  <a:pt x="6911" y="2665"/>
                  <a:pt x="6657" y="2761"/>
                </a:cubicBezTo>
                <a:cubicBezTo>
                  <a:pt x="6882" y="2333"/>
                  <a:pt x="7047" y="1857"/>
                  <a:pt x="7015" y="1376"/>
                </a:cubicBezTo>
                <a:cubicBezTo>
                  <a:pt x="6988" y="970"/>
                  <a:pt x="6805" y="572"/>
                  <a:pt x="6479" y="318"/>
                </a:cubicBezTo>
                <a:cubicBezTo>
                  <a:pt x="6173" y="81"/>
                  <a:pt x="5666" y="0"/>
                  <a:pt x="518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7" name="Google Shape;157;p4"/>
          <p:cNvGrpSpPr/>
          <p:nvPr/>
        </p:nvGrpSpPr>
        <p:grpSpPr>
          <a:xfrm>
            <a:off x="5614943" y="3793725"/>
            <a:ext cx="2548018" cy="1349620"/>
            <a:chOff x="4681800" y="1606575"/>
            <a:chExt cx="322175" cy="170650"/>
          </a:xfrm>
        </p:grpSpPr>
        <p:sp>
          <p:nvSpPr>
            <p:cNvPr id="158" name="Google Shape;158;p4"/>
            <p:cNvSpPr/>
            <p:nvPr/>
          </p:nvSpPr>
          <p:spPr>
            <a:xfrm>
              <a:off x="4839300" y="1634075"/>
              <a:ext cx="109775" cy="142575"/>
            </a:xfrm>
            <a:custGeom>
              <a:rect b="b" l="l" r="r" t="t"/>
              <a:pathLst>
                <a:path extrusionOk="0" h="5703" w="4391">
                  <a:moveTo>
                    <a:pt x="2288" y="1"/>
                  </a:moveTo>
                  <a:lnTo>
                    <a:pt x="1" y="5679"/>
                  </a:lnTo>
                  <a:lnTo>
                    <a:pt x="1863" y="5702"/>
                  </a:lnTo>
                  <a:lnTo>
                    <a:pt x="43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4"/>
            <p:cNvSpPr/>
            <p:nvPr/>
          </p:nvSpPr>
          <p:spPr>
            <a:xfrm>
              <a:off x="4863175" y="1636025"/>
              <a:ext cx="61325" cy="141075"/>
            </a:xfrm>
            <a:custGeom>
              <a:rect b="b" l="l" r="r" t="t"/>
              <a:pathLst>
                <a:path extrusionOk="0" h="5643" w="2453">
                  <a:moveTo>
                    <a:pt x="2413" y="1"/>
                  </a:moveTo>
                  <a:lnTo>
                    <a:pt x="1" y="5625"/>
                  </a:lnTo>
                  <a:lnTo>
                    <a:pt x="39" y="5643"/>
                  </a:lnTo>
                  <a:lnTo>
                    <a:pt x="2453" y="17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4"/>
            <p:cNvSpPr/>
            <p:nvPr/>
          </p:nvSpPr>
          <p:spPr>
            <a:xfrm>
              <a:off x="4896475" y="1634075"/>
              <a:ext cx="75575" cy="58150"/>
            </a:xfrm>
            <a:custGeom>
              <a:rect b="b" l="l" r="r" t="t"/>
              <a:pathLst>
                <a:path extrusionOk="0" h="2326" w="3023">
                  <a:moveTo>
                    <a:pt x="0" y="1"/>
                  </a:moveTo>
                  <a:cubicBezTo>
                    <a:pt x="0" y="1"/>
                    <a:pt x="971" y="1547"/>
                    <a:pt x="1274" y="1874"/>
                  </a:cubicBezTo>
                  <a:cubicBezTo>
                    <a:pt x="1562" y="2186"/>
                    <a:pt x="1801" y="2325"/>
                    <a:pt x="2224" y="2325"/>
                  </a:cubicBezTo>
                  <a:cubicBezTo>
                    <a:pt x="2280" y="2325"/>
                    <a:pt x="2338" y="2323"/>
                    <a:pt x="2401" y="2318"/>
                  </a:cubicBezTo>
                  <a:cubicBezTo>
                    <a:pt x="2810" y="2289"/>
                    <a:pt x="3022" y="1750"/>
                    <a:pt x="2852" y="1275"/>
                  </a:cubicBezTo>
                  <a:cubicBezTo>
                    <a:pt x="2684" y="800"/>
                    <a:pt x="2102" y="1"/>
                    <a:pt x="21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4"/>
            <p:cNvSpPr/>
            <p:nvPr/>
          </p:nvSpPr>
          <p:spPr>
            <a:xfrm>
              <a:off x="4926225" y="1633675"/>
              <a:ext cx="27125" cy="45475"/>
            </a:xfrm>
            <a:custGeom>
              <a:rect b="b" l="l" r="r" t="t"/>
              <a:pathLst>
                <a:path extrusionOk="0" h="1819" w="1085">
                  <a:moveTo>
                    <a:pt x="37" y="1"/>
                  </a:moveTo>
                  <a:lnTo>
                    <a:pt x="0" y="23"/>
                  </a:lnTo>
                  <a:lnTo>
                    <a:pt x="1047" y="1819"/>
                  </a:lnTo>
                  <a:lnTo>
                    <a:pt x="1085" y="1796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>
              <a:off x="4681800" y="1670575"/>
              <a:ext cx="322175" cy="105925"/>
            </a:xfrm>
            <a:custGeom>
              <a:rect b="b" l="l" r="r" t="t"/>
              <a:pathLst>
                <a:path extrusionOk="0" h="4237" w="12887">
                  <a:moveTo>
                    <a:pt x="6717" y="1"/>
                  </a:moveTo>
                  <a:cubicBezTo>
                    <a:pt x="6416" y="1"/>
                    <a:pt x="6121" y="61"/>
                    <a:pt x="5867" y="176"/>
                  </a:cubicBezTo>
                  <a:cubicBezTo>
                    <a:pt x="5080" y="532"/>
                    <a:pt x="4447" y="1122"/>
                    <a:pt x="3883" y="1754"/>
                  </a:cubicBezTo>
                  <a:cubicBezTo>
                    <a:pt x="3542" y="2136"/>
                    <a:pt x="3210" y="2526"/>
                    <a:pt x="2888" y="2925"/>
                  </a:cubicBezTo>
                  <a:cubicBezTo>
                    <a:pt x="2625" y="2784"/>
                    <a:pt x="2374" y="2723"/>
                    <a:pt x="2135" y="2723"/>
                  </a:cubicBezTo>
                  <a:cubicBezTo>
                    <a:pt x="1263" y="2723"/>
                    <a:pt x="551" y="3536"/>
                    <a:pt x="1" y="4237"/>
                  </a:cubicBezTo>
                  <a:lnTo>
                    <a:pt x="12887" y="4237"/>
                  </a:lnTo>
                  <a:cubicBezTo>
                    <a:pt x="12793" y="4055"/>
                    <a:pt x="12662" y="3888"/>
                    <a:pt x="12498" y="3761"/>
                  </a:cubicBezTo>
                  <a:cubicBezTo>
                    <a:pt x="12231" y="3554"/>
                    <a:pt x="11899" y="3457"/>
                    <a:pt x="11586" y="3457"/>
                  </a:cubicBezTo>
                  <a:cubicBezTo>
                    <a:pt x="11563" y="3457"/>
                    <a:pt x="11541" y="3458"/>
                    <a:pt x="11518" y="3459"/>
                  </a:cubicBezTo>
                  <a:cubicBezTo>
                    <a:pt x="11186" y="3472"/>
                    <a:pt x="10881" y="3590"/>
                    <a:pt x="10609" y="3748"/>
                  </a:cubicBezTo>
                  <a:cubicBezTo>
                    <a:pt x="10581" y="3764"/>
                    <a:pt x="10553" y="3781"/>
                    <a:pt x="10525" y="3799"/>
                  </a:cubicBezTo>
                  <a:cubicBezTo>
                    <a:pt x="10620" y="3621"/>
                    <a:pt x="10695" y="3435"/>
                    <a:pt x="10734" y="3243"/>
                  </a:cubicBezTo>
                  <a:cubicBezTo>
                    <a:pt x="10804" y="2914"/>
                    <a:pt x="10678" y="2526"/>
                    <a:pt x="10389" y="2290"/>
                  </a:cubicBezTo>
                  <a:cubicBezTo>
                    <a:pt x="10196" y="2133"/>
                    <a:pt x="9967" y="2076"/>
                    <a:pt x="9748" y="2076"/>
                  </a:cubicBezTo>
                  <a:cubicBezTo>
                    <a:pt x="9665" y="2076"/>
                    <a:pt x="9584" y="2084"/>
                    <a:pt x="9507" y="2097"/>
                  </a:cubicBezTo>
                  <a:cubicBezTo>
                    <a:pt x="9152" y="2159"/>
                    <a:pt x="8836" y="2314"/>
                    <a:pt x="8555" y="2521"/>
                  </a:cubicBezTo>
                  <a:cubicBezTo>
                    <a:pt x="8573" y="2417"/>
                    <a:pt x="8587" y="2311"/>
                    <a:pt x="8592" y="2203"/>
                  </a:cubicBezTo>
                  <a:cubicBezTo>
                    <a:pt x="8625" y="1567"/>
                    <a:pt x="8439" y="749"/>
                    <a:pt x="7910" y="365"/>
                  </a:cubicBezTo>
                  <a:cubicBezTo>
                    <a:pt x="7568" y="118"/>
                    <a:pt x="7138" y="1"/>
                    <a:pt x="67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4739525" y="1743175"/>
              <a:ext cx="14775" cy="20600"/>
            </a:xfrm>
            <a:custGeom>
              <a:rect b="b" l="l" r="r" t="t"/>
              <a:pathLst>
                <a:path extrusionOk="0" h="824" w="591">
                  <a:moveTo>
                    <a:pt x="556" y="1"/>
                  </a:moveTo>
                  <a:lnTo>
                    <a:pt x="0" y="799"/>
                  </a:lnTo>
                  <a:lnTo>
                    <a:pt x="35" y="824"/>
                  </a:lnTo>
                  <a:lnTo>
                    <a:pt x="590" y="25"/>
                  </a:lnTo>
                  <a:lnTo>
                    <a:pt x="5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4"/>
            <p:cNvSpPr/>
            <p:nvPr/>
          </p:nvSpPr>
          <p:spPr>
            <a:xfrm>
              <a:off x="4891275" y="1733500"/>
              <a:ext cx="4900" cy="14900"/>
            </a:xfrm>
            <a:custGeom>
              <a:rect b="b" l="l" r="r" t="t"/>
              <a:pathLst>
                <a:path extrusionOk="0" h="596" w="196">
                  <a:moveTo>
                    <a:pt x="153" y="1"/>
                  </a:moveTo>
                  <a:cubicBezTo>
                    <a:pt x="153" y="4"/>
                    <a:pt x="113" y="314"/>
                    <a:pt x="1" y="579"/>
                  </a:cubicBezTo>
                  <a:lnTo>
                    <a:pt x="39" y="595"/>
                  </a:lnTo>
                  <a:cubicBezTo>
                    <a:pt x="155" y="325"/>
                    <a:pt x="194" y="8"/>
                    <a:pt x="195" y="5"/>
                  </a:cubicBezTo>
                  <a:lnTo>
                    <a:pt x="1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4827125" y="1677250"/>
              <a:ext cx="87100" cy="99400"/>
            </a:xfrm>
            <a:custGeom>
              <a:rect b="b" l="l" r="r" t="t"/>
              <a:pathLst>
                <a:path extrusionOk="0" h="3976" w="3484">
                  <a:moveTo>
                    <a:pt x="1606" y="1"/>
                  </a:moveTo>
                  <a:lnTo>
                    <a:pt x="0" y="3959"/>
                  </a:lnTo>
                  <a:lnTo>
                    <a:pt x="1605" y="3975"/>
                  </a:lnTo>
                  <a:lnTo>
                    <a:pt x="3483" y="12"/>
                  </a:lnTo>
                  <a:lnTo>
                    <a:pt x="160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4849050" y="1679750"/>
              <a:ext cx="46550" cy="97275"/>
            </a:xfrm>
            <a:custGeom>
              <a:rect b="b" l="l" r="r" t="t"/>
              <a:pathLst>
                <a:path extrusionOk="0" h="3891" w="1862">
                  <a:moveTo>
                    <a:pt x="1823" y="0"/>
                  </a:moveTo>
                  <a:lnTo>
                    <a:pt x="0" y="3872"/>
                  </a:lnTo>
                  <a:lnTo>
                    <a:pt x="39" y="3890"/>
                  </a:lnTo>
                  <a:lnTo>
                    <a:pt x="1862" y="18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4"/>
            <p:cNvSpPr/>
            <p:nvPr/>
          </p:nvSpPr>
          <p:spPr>
            <a:xfrm>
              <a:off x="4867275" y="1677225"/>
              <a:ext cx="69625" cy="37075"/>
            </a:xfrm>
            <a:custGeom>
              <a:rect b="b" l="l" r="r" t="t"/>
              <a:pathLst>
                <a:path extrusionOk="0" h="1483" w="2785">
                  <a:moveTo>
                    <a:pt x="0" y="1"/>
                  </a:moveTo>
                  <a:cubicBezTo>
                    <a:pt x="0" y="1"/>
                    <a:pt x="903" y="931"/>
                    <a:pt x="1171" y="1174"/>
                  </a:cubicBezTo>
                  <a:cubicBezTo>
                    <a:pt x="1424" y="1404"/>
                    <a:pt x="1796" y="1483"/>
                    <a:pt x="2101" y="1483"/>
                  </a:cubicBezTo>
                  <a:cubicBezTo>
                    <a:pt x="2150" y="1483"/>
                    <a:pt x="2196" y="1481"/>
                    <a:pt x="2241" y="1477"/>
                  </a:cubicBezTo>
                  <a:cubicBezTo>
                    <a:pt x="2490" y="1458"/>
                    <a:pt x="2785" y="1323"/>
                    <a:pt x="2615" y="1016"/>
                  </a:cubicBezTo>
                  <a:cubicBezTo>
                    <a:pt x="2451" y="718"/>
                    <a:pt x="1875" y="1"/>
                    <a:pt x="18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4"/>
            <p:cNvSpPr/>
            <p:nvPr/>
          </p:nvSpPr>
          <p:spPr>
            <a:xfrm>
              <a:off x="4896225" y="1677075"/>
              <a:ext cx="24850" cy="29475"/>
            </a:xfrm>
            <a:custGeom>
              <a:rect b="b" l="l" r="r" t="t"/>
              <a:pathLst>
                <a:path extrusionOk="0" h="1179" w="994">
                  <a:moveTo>
                    <a:pt x="33" y="0"/>
                  </a:moveTo>
                  <a:lnTo>
                    <a:pt x="1" y="28"/>
                  </a:lnTo>
                  <a:lnTo>
                    <a:pt x="962" y="1179"/>
                  </a:lnTo>
                  <a:lnTo>
                    <a:pt x="994" y="1151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4918050" y="1714325"/>
              <a:ext cx="59875" cy="62325"/>
            </a:xfrm>
            <a:custGeom>
              <a:rect b="b" l="l" r="r" t="t"/>
              <a:pathLst>
                <a:path extrusionOk="0" h="2493" w="2395">
                  <a:moveTo>
                    <a:pt x="1741" y="1"/>
                  </a:moveTo>
                  <a:cubicBezTo>
                    <a:pt x="1354" y="1"/>
                    <a:pt x="1105" y="267"/>
                    <a:pt x="1021" y="432"/>
                  </a:cubicBezTo>
                  <a:lnTo>
                    <a:pt x="0" y="2476"/>
                  </a:lnTo>
                  <a:lnTo>
                    <a:pt x="1330" y="2492"/>
                  </a:lnTo>
                  <a:lnTo>
                    <a:pt x="2161" y="1092"/>
                  </a:lnTo>
                  <a:cubicBezTo>
                    <a:pt x="2394" y="700"/>
                    <a:pt x="2326" y="48"/>
                    <a:pt x="1816" y="4"/>
                  </a:cubicBezTo>
                  <a:cubicBezTo>
                    <a:pt x="1790" y="2"/>
                    <a:pt x="1765" y="1"/>
                    <a:pt x="17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4"/>
            <p:cNvSpPr/>
            <p:nvPr/>
          </p:nvSpPr>
          <p:spPr>
            <a:xfrm>
              <a:off x="4934125" y="1723025"/>
              <a:ext cx="29550" cy="53550"/>
            </a:xfrm>
            <a:custGeom>
              <a:rect b="b" l="l" r="r" t="t"/>
              <a:pathLst>
                <a:path extrusionOk="0" h="2142" w="1182">
                  <a:moveTo>
                    <a:pt x="1144" y="0"/>
                  </a:moveTo>
                  <a:lnTo>
                    <a:pt x="1" y="2121"/>
                  </a:lnTo>
                  <a:lnTo>
                    <a:pt x="39" y="2141"/>
                  </a:lnTo>
                  <a:lnTo>
                    <a:pt x="1181" y="21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4"/>
            <p:cNvSpPr/>
            <p:nvPr/>
          </p:nvSpPr>
          <p:spPr>
            <a:xfrm>
              <a:off x="4784500" y="1642825"/>
              <a:ext cx="51350" cy="134050"/>
            </a:xfrm>
            <a:custGeom>
              <a:rect b="b" l="l" r="r" t="t"/>
              <a:pathLst>
                <a:path extrusionOk="0" h="5362" w="2054">
                  <a:moveTo>
                    <a:pt x="1979" y="0"/>
                  </a:moveTo>
                  <a:cubicBezTo>
                    <a:pt x="1119" y="1620"/>
                    <a:pt x="435" y="3468"/>
                    <a:pt x="1" y="5344"/>
                  </a:cubicBezTo>
                  <a:lnTo>
                    <a:pt x="84" y="5362"/>
                  </a:lnTo>
                  <a:cubicBezTo>
                    <a:pt x="517" y="3495"/>
                    <a:pt x="1198" y="1654"/>
                    <a:pt x="2054" y="41"/>
                  </a:cubicBezTo>
                  <a:lnTo>
                    <a:pt x="19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4819250" y="1606575"/>
              <a:ext cx="54525" cy="50750"/>
            </a:xfrm>
            <a:custGeom>
              <a:rect b="b" l="l" r="r" t="t"/>
              <a:pathLst>
                <a:path extrusionOk="0" h="2030" w="2181">
                  <a:moveTo>
                    <a:pt x="304" y="0"/>
                  </a:moveTo>
                  <a:cubicBezTo>
                    <a:pt x="197" y="0"/>
                    <a:pt x="95" y="36"/>
                    <a:pt x="53" y="142"/>
                  </a:cubicBezTo>
                  <a:cubicBezTo>
                    <a:pt x="1" y="275"/>
                    <a:pt x="84" y="439"/>
                    <a:pt x="132" y="587"/>
                  </a:cubicBezTo>
                  <a:cubicBezTo>
                    <a:pt x="183" y="739"/>
                    <a:pt x="207" y="919"/>
                    <a:pt x="175" y="1077"/>
                  </a:cubicBezTo>
                  <a:cubicBezTo>
                    <a:pt x="129" y="1305"/>
                    <a:pt x="39" y="1590"/>
                    <a:pt x="207" y="1790"/>
                  </a:cubicBezTo>
                  <a:cubicBezTo>
                    <a:pt x="342" y="1951"/>
                    <a:pt x="534" y="2029"/>
                    <a:pt x="729" y="2029"/>
                  </a:cubicBezTo>
                  <a:cubicBezTo>
                    <a:pt x="895" y="2029"/>
                    <a:pt x="1063" y="1972"/>
                    <a:pt x="1199" y="1861"/>
                  </a:cubicBezTo>
                  <a:cubicBezTo>
                    <a:pt x="1283" y="1792"/>
                    <a:pt x="1343" y="1698"/>
                    <a:pt x="1419" y="1619"/>
                  </a:cubicBezTo>
                  <a:cubicBezTo>
                    <a:pt x="1664" y="1365"/>
                    <a:pt x="2180" y="1338"/>
                    <a:pt x="2066" y="867"/>
                  </a:cubicBezTo>
                  <a:cubicBezTo>
                    <a:pt x="2033" y="726"/>
                    <a:pt x="1862" y="675"/>
                    <a:pt x="1716" y="675"/>
                  </a:cubicBezTo>
                  <a:cubicBezTo>
                    <a:pt x="1664" y="675"/>
                    <a:pt x="1615" y="681"/>
                    <a:pt x="1577" y="692"/>
                  </a:cubicBezTo>
                  <a:cubicBezTo>
                    <a:pt x="1609" y="486"/>
                    <a:pt x="1544" y="229"/>
                    <a:pt x="1347" y="97"/>
                  </a:cubicBezTo>
                  <a:cubicBezTo>
                    <a:pt x="1260" y="37"/>
                    <a:pt x="1159" y="8"/>
                    <a:pt x="1062" y="8"/>
                  </a:cubicBezTo>
                  <a:cubicBezTo>
                    <a:pt x="968" y="8"/>
                    <a:pt x="878" y="35"/>
                    <a:pt x="806" y="87"/>
                  </a:cubicBezTo>
                  <a:cubicBezTo>
                    <a:pt x="776" y="109"/>
                    <a:pt x="749" y="134"/>
                    <a:pt x="725" y="163"/>
                  </a:cubicBezTo>
                  <a:lnTo>
                    <a:pt x="725" y="163"/>
                  </a:lnTo>
                  <a:cubicBezTo>
                    <a:pt x="663" y="112"/>
                    <a:pt x="592" y="72"/>
                    <a:pt x="520" y="43"/>
                  </a:cubicBezTo>
                  <a:cubicBezTo>
                    <a:pt x="459" y="19"/>
                    <a:pt x="380" y="0"/>
                    <a:pt x="3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4832300" y="1617100"/>
              <a:ext cx="25200" cy="13550"/>
            </a:xfrm>
            <a:custGeom>
              <a:rect b="b" l="l" r="r" t="t"/>
              <a:pathLst>
                <a:path extrusionOk="0" h="542" w="1008">
                  <a:moveTo>
                    <a:pt x="568" y="1"/>
                  </a:moveTo>
                  <a:cubicBezTo>
                    <a:pt x="479" y="1"/>
                    <a:pt x="401" y="58"/>
                    <a:pt x="346" y="126"/>
                  </a:cubicBezTo>
                  <a:cubicBezTo>
                    <a:pt x="352" y="99"/>
                    <a:pt x="329" y="70"/>
                    <a:pt x="303" y="58"/>
                  </a:cubicBezTo>
                  <a:cubicBezTo>
                    <a:pt x="289" y="51"/>
                    <a:pt x="273" y="49"/>
                    <a:pt x="257" y="49"/>
                  </a:cubicBezTo>
                  <a:cubicBezTo>
                    <a:pt x="245" y="49"/>
                    <a:pt x="234" y="50"/>
                    <a:pt x="223" y="51"/>
                  </a:cubicBezTo>
                  <a:cubicBezTo>
                    <a:pt x="158" y="58"/>
                    <a:pt x="56" y="82"/>
                    <a:pt x="1" y="169"/>
                  </a:cubicBezTo>
                  <a:cubicBezTo>
                    <a:pt x="21" y="163"/>
                    <a:pt x="41" y="160"/>
                    <a:pt x="63" y="160"/>
                  </a:cubicBezTo>
                  <a:cubicBezTo>
                    <a:pt x="124" y="160"/>
                    <a:pt x="190" y="184"/>
                    <a:pt x="242" y="227"/>
                  </a:cubicBezTo>
                  <a:cubicBezTo>
                    <a:pt x="312" y="286"/>
                    <a:pt x="356" y="379"/>
                    <a:pt x="354" y="466"/>
                  </a:cubicBezTo>
                  <a:cubicBezTo>
                    <a:pt x="430" y="433"/>
                    <a:pt x="514" y="415"/>
                    <a:pt x="602" y="415"/>
                  </a:cubicBezTo>
                  <a:cubicBezTo>
                    <a:pt x="643" y="415"/>
                    <a:pt x="686" y="419"/>
                    <a:pt x="725" y="439"/>
                  </a:cubicBezTo>
                  <a:cubicBezTo>
                    <a:pt x="763" y="459"/>
                    <a:pt x="799" y="499"/>
                    <a:pt x="803" y="542"/>
                  </a:cubicBezTo>
                  <a:cubicBezTo>
                    <a:pt x="824" y="438"/>
                    <a:pt x="893" y="338"/>
                    <a:pt x="999" y="338"/>
                  </a:cubicBezTo>
                  <a:cubicBezTo>
                    <a:pt x="1001" y="338"/>
                    <a:pt x="1004" y="338"/>
                    <a:pt x="1007" y="339"/>
                  </a:cubicBezTo>
                  <a:cubicBezTo>
                    <a:pt x="1001" y="284"/>
                    <a:pt x="965" y="231"/>
                    <a:pt x="917" y="200"/>
                  </a:cubicBezTo>
                  <a:cubicBezTo>
                    <a:pt x="888" y="181"/>
                    <a:pt x="855" y="171"/>
                    <a:pt x="824" y="171"/>
                  </a:cubicBezTo>
                  <a:cubicBezTo>
                    <a:pt x="803" y="171"/>
                    <a:pt x="784" y="175"/>
                    <a:pt x="766" y="184"/>
                  </a:cubicBezTo>
                  <a:cubicBezTo>
                    <a:pt x="730" y="201"/>
                    <a:pt x="659" y="237"/>
                    <a:pt x="659" y="237"/>
                  </a:cubicBezTo>
                  <a:cubicBezTo>
                    <a:pt x="659" y="237"/>
                    <a:pt x="699" y="185"/>
                    <a:pt x="709" y="153"/>
                  </a:cubicBezTo>
                  <a:cubicBezTo>
                    <a:pt x="718" y="120"/>
                    <a:pt x="715" y="81"/>
                    <a:pt x="693" y="51"/>
                  </a:cubicBezTo>
                  <a:cubicBezTo>
                    <a:pt x="672" y="24"/>
                    <a:pt x="642" y="11"/>
                    <a:pt x="611" y="5"/>
                  </a:cubicBezTo>
                  <a:cubicBezTo>
                    <a:pt x="597" y="2"/>
                    <a:pt x="583" y="1"/>
                    <a:pt x="5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4801475" y="1673550"/>
              <a:ext cx="53525" cy="49200"/>
            </a:xfrm>
            <a:custGeom>
              <a:rect b="b" l="l" r="r" t="t"/>
              <a:pathLst>
                <a:path extrusionOk="0" h="1968" w="2141">
                  <a:moveTo>
                    <a:pt x="2057" y="0"/>
                  </a:moveTo>
                  <a:cubicBezTo>
                    <a:pt x="2050" y="0"/>
                    <a:pt x="2044" y="1"/>
                    <a:pt x="2038" y="1"/>
                  </a:cubicBezTo>
                  <a:cubicBezTo>
                    <a:pt x="1678" y="44"/>
                    <a:pt x="1395" y="282"/>
                    <a:pt x="1132" y="511"/>
                  </a:cubicBezTo>
                  <a:cubicBezTo>
                    <a:pt x="924" y="691"/>
                    <a:pt x="296" y="1407"/>
                    <a:pt x="127" y="1629"/>
                  </a:cubicBezTo>
                  <a:lnTo>
                    <a:pt x="1" y="1968"/>
                  </a:lnTo>
                  <a:cubicBezTo>
                    <a:pt x="1" y="1968"/>
                    <a:pt x="1727" y="888"/>
                    <a:pt x="2068" y="249"/>
                  </a:cubicBezTo>
                  <a:cubicBezTo>
                    <a:pt x="2095" y="198"/>
                    <a:pt x="2119" y="145"/>
                    <a:pt x="2134" y="89"/>
                  </a:cubicBezTo>
                  <a:cubicBezTo>
                    <a:pt x="2137" y="71"/>
                    <a:pt x="2141" y="54"/>
                    <a:pt x="2133" y="36"/>
                  </a:cubicBezTo>
                  <a:cubicBezTo>
                    <a:pt x="2120" y="8"/>
                    <a:pt x="2087" y="0"/>
                    <a:pt x="20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4780750" y="1685000"/>
              <a:ext cx="12475" cy="85475"/>
            </a:xfrm>
            <a:custGeom>
              <a:rect b="b" l="l" r="r" t="t"/>
              <a:pathLst>
                <a:path extrusionOk="0" h="3419" w="499">
                  <a:moveTo>
                    <a:pt x="245" y="0"/>
                  </a:moveTo>
                  <a:cubicBezTo>
                    <a:pt x="216" y="0"/>
                    <a:pt x="186" y="21"/>
                    <a:pt x="163" y="60"/>
                  </a:cubicBezTo>
                  <a:cubicBezTo>
                    <a:pt x="113" y="141"/>
                    <a:pt x="93" y="251"/>
                    <a:pt x="76" y="348"/>
                  </a:cubicBezTo>
                  <a:cubicBezTo>
                    <a:pt x="42" y="532"/>
                    <a:pt x="24" y="724"/>
                    <a:pt x="16" y="915"/>
                  </a:cubicBezTo>
                  <a:cubicBezTo>
                    <a:pt x="0" y="1279"/>
                    <a:pt x="28" y="1650"/>
                    <a:pt x="76" y="2021"/>
                  </a:cubicBezTo>
                  <a:cubicBezTo>
                    <a:pt x="138" y="2487"/>
                    <a:pt x="243" y="3418"/>
                    <a:pt x="243" y="3418"/>
                  </a:cubicBezTo>
                  <a:lnTo>
                    <a:pt x="422" y="2782"/>
                  </a:lnTo>
                  <a:cubicBezTo>
                    <a:pt x="462" y="2344"/>
                    <a:pt x="498" y="1912"/>
                    <a:pt x="483" y="1463"/>
                  </a:cubicBezTo>
                  <a:cubicBezTo>
                    <a:pt x="470" y="1019"/>
                    <a:pt x="443" y="570"/>
                    <a:pt x="341" y="124"/>
                  </a:cubicBezTo>
                  <a:cubicBezTo>
                    <a:pt x="338" y="117"/>
                    <a:pt x="337" y="110"/>
                    <a:pt x="336" y="103"/>
                  </a:cubicBezTo>
                  <a:cubicBezTo>
                    <a:pt x="316" y="32"/>
                    <a:pt x="281" y="0"/>
                    <a:pt x="2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4804850" y="1629925"/>
              <a:ext cx="11475" cy="66875"/>
            </a:xfrm>
            <a:custGeom>
              <a:rect b="b" l="l" r="r" t="t"/>
              <a:pathLst>
                <a:path extrusionOk="0" h="2675" w="459">
                  <a:moveTo>
                    <a:pt x="231" y="0"/>
                  </a:moveTo>
                  <a:cubicBezTo>
                    <a:pt x="204" y="0"/>
                    <a:pt x="177" y="16"/>
                    <a:pt x="156" y="45"/>
                  </a:cubicBezTo>
                  <a:cubicBezTo>
                    <a:pt x="110" y="108"/>
                    <a:pt x="92" y="193"/>
                    <a:pt x="74" y="269"/>
                  </a:cubicBezTo>
                  <a:cubicBezTo>
                    <a:pt x="42" y="413"/>
                    <a:pt x="25" y="562"/>
                    <a:pt x="17" y="712"/>
                  </a:cubicBezTo>
                  <a:cubicBezTo>
                    <a:pt x="1" y="997"/>
                    <a:pt x="26" y="1288"/>
                    <a:pt x="69" y="1578"/>
                  </a:cubicBezTo>
                  <a:cubicBezTo>
                    <a:pt x="124" y="1943"/>
                    <a:pt x="219" y="2674"/>
                    <a:pt x="219" y="2674"/>
                  </a:cubicBezTo>
                  <a:lnTo>
                    <a:pt x="395" y="2238"/>
                  </a:lnTo>
                  <a:cubicBezTo>
                    <a:pt x="435" y="1896"/>
                    <a:pt x="458" y="1500"/>
                    <a:pt x="445" y="1149"/>
                  </a:cubicBezTo>
                  <a:cubicBezTo>
                    <a:pt x="435" y="802"/>
                    <a:pt x="411" y="450"/>
                    <a:pt x="319" y="98"/>
                  </a:cubicBezTo>
                  <a:lnTo>
                    <a:pt x="315" y="82"/>
                  </a:lnTo>
                  <a:cubicBezTo>
                    <a:pt x="298" y="26"/>
                    <a:pt x="265" y="0"/>
                    <a:pt x="2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4899950" y="1702100"/>
              <a:ext cx="41850" cy="75125"/>
            </a:xfrm>
            <a:custGeom>
              <a:rect b="b" l="l" r="r" t="t"/>
              <a:pathLst>
                <a:path extrusionOk="0" h="3005" w="1674">
                  <a:moveTo>
                    <a:pt x="1606" y="0"/>
                  </a:moveTo>
                  <a:cubicBezTo>
                    <a:pt x="870" y="921"/>
                    <a:pt x="313" y="1949"/>
                    <a:pt x="0" y="2979"/>
                  </a:cubicBezTo>
                  <a:lnTo>
                    <a:pt x="81" y="3005"/>
                  </a:lnTo>
                  <a:cubicBezTo>
                    <a:pt x="393" y="1986"/>
                    <a:pt x="943" y="965"/>
                    <a:pt x="1674" y="54"/>
                  </a:cubicBezTo>
                  <a:lnTo>
                    <a:pt x="160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4928325" y="1676575"/>
              <a:ext cx="42275" cy="36575"/>
            </a:xfrm>
            <a:custGeom>
              <a:rect b="b" l="l" r="r" t="t"/>
              <a:pathLst>
                <a:path extrusionOk="0" h="1463" w="1691">
                  <a:moveTo>
                    <a:pt x="350" y="0"/>
                  </a:moveTo>
                  <a:cubicBezTo>
                    <a:pt x="266" y="0"/>
                    <a:pt x="187" y="28"/>
                    <a:pt x="143" y="95"/>
                  </a:cubicBezTo>
                  <a:cubicBezTo>
                    <a:pt x="81" y="190"/>
                    <a:pt x="124" y="312"/>
                    <a:pt x="141" y="423"/>
                  </a:cubicBezTo>
                  <a:cubicBezTo>
                    <a:pt x="165" y="574"/>
                    <a:pt x="139" y="731"/>
                    <a:pt x="65" y="867"/>
                  </a:cubicBezTo>
                  <a:cubicBezTo>
                    <a:pt x="1" y="986"/>
                    <a:pt x="7" y="1135"/>
                    <a:pt x="92" y="1257"/>
                  </a:cubicBezTo>
                  <a:cubicBezTo>
                    <a:pt x="191" y="1398"/>
                    <a:pt x="375" y="1463"/>
                    <a:pt x="549" y="1463"/>
                  </a:cubicBezTo>
                  <a:cubicBezTo>
                    <a:pt x="562" y="1463"/>
                    <a:pt x="576" y="1462"/>
                    <a:pt x="589" y="1462"/>
                  </a:cubicBezTo>
                  <a:cubicBezTo>
                    <a:pt x="674" y="1457"/>
                    <a:pt x="765" y="1439"/>
                    <a:pt x="836" y="1392"/>
                  </a:cubicBezTo>
                  <a:cubicBezTo>
                    <a:pt x="923" y="1334"/>
                    <a:pt x="979" y="1245"/>
                    <a:pt x="1066" y="1189"/>
                  </a:cubicBezTo>
                  <a:cubicBezTo>
                    <a:pt x="1279" y="1054"/>
                    <a:pt x="1690" y="1071"/>
                    <a:pt x="1668" y="697"/>
                  </a:cubicBezTo>
                  <a:cubicBezTo>
                    <a:pt x="1660" y="586"/>
                    <a:pt x="1511" y="544"/>
                    <a:pt x="1387" y="544"/>
                  </a:cubicBezTo>
                  <a:cubicBezTo>
                    <a:pt x="1354" y="544"/>
                    <a:pt x="1323" y="547"/>
                    <a:pt x="1297" y="553"/>
                  </a:cubicBezTo>
                  <a:cubicBezTo>
                    <a:pt x="1353" y="403"/>
                    <a:pt x="1338" y="215"/>
                    <a:pt x="1198" y="110"/>
                  </a:cubicBezTo>
                  <a:cubicBezTo>
                    <a:pt x="1131" y="60"/>
                    <a:pt x="1046" y="35"/>
                    <a:pt x="961" y="35"/>
                  </a:cubicBezTo>
                  <a:cubicBezTo>
                    <a:pt x="891" y="35"/>
                    <a:pt x="821" y="52"/>
                    <a:pt x="761" y="83"/>
                  </a:cubicBezTo>
                  <a:cubicBezTo>
                    <a:pt x="734" y="98"/>
                    <a:pt x="708" y="115"/>
                    <a:pt x="685" y="135"/>
                  </a:cubicBezTo>
                  <a:lnTo>
                    <a:pt x="685" y="135"/>
                  </a:lnTo>
                  <a:cubicBezTo>
                    <a:pt x="642" y="95"/>
                    <a:pt x="589" y="64"/>
                    <a:pt x="535" y="41"/>
                  </a:cubicBezTo>
                  <a:cubicBezTo>
                    <a:pt x="479" y="15"/>
                    <a:pt x="413" y="0"/>
                    <a:pt x="3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4939725" y="1684900"/>
              <a:ext cx="19850" cy="10100"/>
            </a:xfrm>
            <a:custGeom>
              <a:rect b="b" l="l" r="r" t="t"/>
              <a:pathLst>
                <a:path extrusionOk="0" h="404" w="794">
                  <a:moveTo>
                    <a:pt x="477" y="1"/>
                  </a:moveTo>
                  <a:cubicBezTo>
                    <a:pt x="408" y="1"/>
                    <a:pt x="339" y="39"/>
                    <a:pt x="287" y="85"/>
                  </a:cubicBezTo>
                  <a:cubicBezTo>
                    <a:pt x="294" y="66"/>
                    <a:pt x="282" y="43"/>
                    <a:pt x="261" y="34"/>
                  </a:cubicBezTo>
                  <a:cubicBezTo>
                    <a:pt x="247" y="27"/>
                    <a:pt x="233" y="25"/>
                    <a:pt x="218" y="25"/>
                  </a:cubicBezTo>
                  <a:cubicBezTo>
                    <a:pt x="211" y="25"/>
                    <a:pt x="204" y="25"/>
                    <a:pt x="197" y="26"/>
                  </a:cubicBezTo>
                  <a:cubicBezTo>
                    <a:pt x="145" y="30"/>
                    <a:pt x="59" y="44"/>
                    <a:pt x="0" y="104"/>
                  </a:cubicBezTo>
                  <a:cubicBezTo>
                    <a:pt x="13" y="102"/>
                    <a:pt x="27" y="100"/>
                    <a:pt x="40" y="100"/>
                  </a:cubicBezTo>
                  <a:cubicBezTo>
                    <a:pt x="95" y="100"/>
                    <a:pt x="149" y="121"/>
                    <a:pt x="187" y="157"/>
                  </a:cubicBezTo>
                  <a:cubicBezTo>
                    <a:pt x="236" y="203"/>
                    <a:pt x="257" y="272"/>
                    <a:pt x="243" y="333"/>
                  </a:cubicBezTo>
                  <a:cubicBezTo>
                    <a:pt x="301" y="314"/>
                    <a:pt x="362" y="305"/>
                    <a:pt x="425" y="305"/>
                  </a:cubicBezTo>
                  <a:cubicBezTo>
                    <a:pt x="434" y="305"/>
                    <a:pt x="443" y="305"/>
                    <a:pt x="452" y="305"/>
                  </a:cubicBezTo>
                  <a:cubicBezTo>
                    <a:pt x="485" y="306"/>
                    <a:pt x="518" y="311"/>
                    <a:pt x="548" y="327"/>
                  </a:cubicBezTo>
                  <a:cubicBezTo>
                    <a:pt x="576" y="343"/>
                    <a:pt x="598" y="374"/>
                    <a:pt x="596" y="404"/>
                  </a:cubicBezTo>
                  <a:cubicBezTo>
                    <a:pt x="627" y="330"/>
                    <a:pt x="697" y="263"/>
                    <a:pt x="778" y="263"/>
                  </a:cubicBezTo>
                  <a:cubicBezTo>
                    <a:pt x="782" y="263"/>
                    <a:pt x="786" y="263"/>
                    <a:pt x="791" y="264"/>
                  </a:cubicBezTo>
                  <a:cubicBezTo>
                    <a:pt x="794" y="224"/>
                    <a:pt x="773" y="183"/>
                    <a:pt x="738" y="160"/>
                  </a:cubicBezTo>
                  <a:cubicBezTo>
                    <a:pt x="716" y="144"/>
                    <a:pt x="688" y="135"/>
                    <a:pt x="660" y="135"/>
                  </a:cubicBezTo>
                  <a:cubicBezTo>
                    <a:pt x="646" y="135"/>
                    <a:pt x="632" y="137"/>
                    <a:pt x="618" y="142"/>
                  </a:cubicBezTo>
                  <a:cubicBezTo>
                    <a:pt x="586" y="152"/>
                    <a:pt x="523" y="177"/>
                    <a:pt x="523" y="177"/>
                  </a:cubicBezTo>
                  <a:cubicBezTo>
                    <a:pt x="523" y="177"/>
                    <a:pt x="564" y="141"/>
                    <a:pt x="576" y="118"/>
                  </a:cubicBezTo>
                  <a:cubicBezTo>
                    <a:pt x="587" y="96"/>
                    <a:pt x="592" y="66"/>
                    <a:pt x="578" y="43"/>
                  </a:cubicBezTo>
                  <a:cubicBezTo>
                    <a:pt x="566" y="23"/>
                    <a:pt x="542" y="12"/>
                    <a:pt x="519" y="6"/>
                  </a:cubicBezTo>
                  <a:cubicBezTo>
                    <a:pt x="505" y="2"/>
                    <a:pt x="491" y="1"/>
                    <a:pt x="4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4910325" y="1723175"/>
              <a:ext cx="48775" cy="29600"/>
            </a:xfrm>
            <a:custGeom>
              <a:rect b="b" l="l" r="r" t="t"/>
              <a:pathLst>
                <a:path extrusionOk="0" h="1184" w="1951">
                  <a:moveTo>
                    <a:pt x="1886" y="0"/>
                  </a:moveTo>
                  <a:cubicBezTo>
                    <a:pt x="1873" y="0"/>
                    <a:pt x="1860" y="1"/>
                    <a:pt x="1848" y="3"/>
                  </a:cubicBezTo>
                  <a:cubicBezTo>
                    <a:pt x="1505" y="50"/>
                    <a:pt x="1246" y="194"/>
                    <a:pt x="1005" y="334"/>
                  </a:cubicBezTo>
                  <a:cubicBezTo>
                    <a:pt x="816" y="443"/>
                    <a:pt x="253" y="866"/>
                    <a:pt x="102" y="994"/>
                  </a:cubicBezTo>
                  <a:lnTo>
                    <a:pt x="0" y="1183"/>
                  </a:lnTo>
                  <a:cubicBezTo>
                    <a:pt x="0" y="1183"/>
                    <a:pt x="1598" y="495"/>
                    <a:pt x="1888" y="132"/>
                  </a:cubicBezTo>
                  <a:cubicBezTo>
                    <a:pt x="1912" y="103"/>
                    <a:pt x="1934" y="73"/>
                    <a:pt x="1944" y="42"/>
                  </a:cubicBezTo>
                  <a:cubicBezTo>
                    <a:pt x="1948" y="34"/>
                    <a:pt x="1950" y="23"/>
                    <a:pt x="1941" y="15"/>
                  </a:cubicBezTo>
                  <a:cubicBezTo>
                    <a:pt x="1930" y="4"/>
                    <a:pt x="1909" y="0"/>
                    <a:pt x="18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4912325" y="1693975"/>
              <a:ext cx="12000" cy="38825"/>
            </a:xfrm>
            <a:custGeom>
              <a:rect b="b" l="l" r="r" t="t"/>
              <a:pathLst>
                <a:path extrusionOk="0" h="1553" w="480">
                  <a:moveTo>
                    <a:pt x="172" y="0"/>
                  </a:moveTo>
                  <a:cubicBezTo>
                    <a:pt x="144" y="0"/>
                    <a:pt x="115" y="12"/>
                    <a:pt x="94" y="32"/>
                  </a:cubicBezTo>
                  <a:cubicBezTo>
                    <a:pt x="54" y="72"/>
                    <a:pt x="42" y="123"/>
                    <a:pt x="30" y="168"/>
                  </a:cubicBezTo>
                  <a:cubicBezTo>
                    <a:pt x="8" y="253"/>
                    <a:pt x="0" y="342"/>
                    <a:pt x="2" y="429"/>
                  </a:cubicBezTo>
                  <a:cubicBezTo>
                    <a:pt x="5" y="595"/>
                    <a:pt x="46" y="761"/>
                    <a:pt x="106" y="927"/>
                  </a:cubicBezTo>
                  <a:cubicBezTo>
                    <a:pt x="181" y="1136"/>
                    <a:pt x="319" y="1553"/>
                    <a:pt x="319" y="1553"/>
                  </a:cubicBezTo>
                  <a:lnTo>
                    <a:pt x="464" y="1285"/>
                  </a:lnTo>
                  <a:cubicBezTo>
                    <a:pt x="479" y="1085"/>
                    <a:pt x="476" y="853"/>
                    <a:pt x="443" y="650"/>
                  </a:cubicBezTo>
                  <a:cubicBezTo>
                    <a:pt x="411" y="450"/>
                    <a:pt x="366" y="247"/>
                    <a:pt x="255" y="50"/>
                  </a:cubicBezTo>
                  <a:cubicBezTo>
                    <a:pt x="254" y="48"/>
                    <a:pt x="250" y="45"/>
                    <a:pt x="249" y="43"/>
                  </a:cubicBezTo>
                  <a:cubicBezTo>
                    <a:pt x="231" y="13"/>
                    <a:pt x="202" y="0"/>
                    <a:pt x="1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" name="Google Shape;182;p4"/>
          <p:cNvSpPr/>
          <p:nvPr/>
        </p:nvSpPr>
        <p:spPr>
          <a:xfrm>
            <a:off x="7601947" y="359002"/>
            <a:ext cx="298235" cy="118450"/>
          </a:xfrm>
          <a:custGeom>
            <a:rect b="b" l="l" r="r" t="t"/>
            <a:pathLst>
              <a:path extrusionOk="0" h="3552" w="9135">
                <a:moveTo>
                  <a:pt x="5186" y="0"/>
                </a:moveTo>
                <a:cubicBezTo>
                  <a:pt x="4872" y="0"/>
                  <a:pt x="4569" y="35"/>
                  <a:pt x="4341" y="82"/>
                </a:cubicBezTo>
                <a:cubicBezTo>
                  <a:pt x="3227" y="315"/>
                  <a:pt x="2344" y="997"/>
                  <a:pt x="1519" y="1791"/>
                </a:cubicBezTo>
                <a:cubicBezTo>
                  <a:pt x="965" y="2323"/>
                  <a:pt x="492" y="2960"/>
                  <a:pt x="0" y="3551"/>
                </a:cubicBezTo>
                <a:lnTo>
                  <a:pt x="9135" y="3551"/>
                </a:lnTo>
                <a:cubicBezTo>
                  <a:pt x="9034" y="3108"/>
                  <a:pt x="8777" y="2687"/>
                  <a:pt x="8366" y="2511"/>
                </a:cubicBezTo>
                <a:cubicBezTo>
                  <a:pt x="8274" y="2471"/>
                  <a:pt x="8173" y="2444"/>
                  <a:pt x="8065" y="2432"/>
                </a:cubicBezTo>
                <a:cubicBezTo>
                  <a:pt x="8019" y="2427"/>
                  <a:pt x="7972" y="2425"/>
                  <a:pt x="7925" y="2425"/>
                </a:cubicBezTo>
                <a:cubicBezTo>
                  <a:pt x="7758" y="2425"/>
                  <a:pt x="7590" y="2456"/>
                  <a:pt x="7429" y="2499"/>
                </a:cubicBezTo>
                <a:cubicBezTo>
                  <a:pt x="7167" y="2567"/>
                  <a:pt x="6911" y="2665"/>
                  <a:pt x="6657" y="2761"/>
                </a:cubicBezTo>
                <a:cubicBezTo>
                  <a:pt x="6882" y="2333"/>
                  <a:pt x="7047" y="1857"/>
                  <a:pt x="7015" y="1376"/>
                </a:cubicBezTo>
                <a:cubicBezTo>
                  <a:pt x="6988" y="970"/>
                  <a:pt x="6805" y="572"/>
                  <a:pt x="6479" y="318"/>
                </a:cubicBezTo>
                <a:cubicBezTo>
                  <a:pt x="6173" y="81"/>
                  <a:pt x="5666" y="0"/>
                  <a:pt x="518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MAIN_POINT_1_5"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31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938" name="Google Shape;938;p31"/>
          <p:cNvSpPr txBox="1"/>
          <p:nvPr>
            <p:ph idx="1" type="body"/>
          </p:nvPr>
        </p:nvSpPr>
        <p:spPr>
          <a:xfrm>
            <a:off x="720000" y="1237081"/>
            <a:ext cx="7704000" cy="8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2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939" name="Google Shape;939;p31"/>
          <p:cNvGrpSpPr/>
          <p:nvPr/>
        </p:nvGrpSpPr>
        <p:grpSpPr>
          <a:xfrm>
            <a:off x="-528781" y="3685990"/>
            <a:ext cx="1517093" cy="1514667"/>
            <a:chOff x="4867200" y="2139050"/>
            <a:chExt cx="145075" cy="144850"/>
          </a:xfrm>
        </p:grpSpPr>
        <p:sp>
          <p:nvSpPr>
            <p:cNvPr id="940" name="Google Shape;940;p31"/>
            <p:cNvSpPr/>
            <p:nvPr/>
          </p:nvSpPr>
          <p:spPr>
            <a:xfrm>
              <a:off x="4895300" y="2163125"/>
              <a:ext cx="28225" cy="32575"/>
            </a:xfrm>
            <a:custGeom>
              <a:rect b="b" l="l" r="r" t="t"/>
              <a:pathLst>
                <a:path extrusionOk="0" h="1303" w="1129">
                  <a:moveTo>
                    <a:pt x="129" y="1"/>
                  </a:moveTo>
                  <a:cubicBezTo>
                    <a:pt x="113" y="1"/>
                    <a:pt x="97" y="8"/>
                    <a:pt x="85" y="24"/>
                  </a:cubicBezTo>
                  <a:cubicBezTo>
                    <a:pt x="4" y="124"/>
                    <a:pt x="0" y="256"/>
                    <a:pt x="56" y="369"/>
                  </a:cubicBezTo>
                  <a:cubicBezTo>
                    <a:pt x="136" y="534"/>
                    <a:pt x="295" y="594"/>
                    <a:pt x="445" y="680"/>
                  </a:cubicBezTo>
                  <a:cubicBezTo>
                    <a:pt x="481" y="701"/>
                    <a:pt x="536" y="728"/>
                    <a:pt x="552" y="770"/>
                  </a:cubicBezTo>
                  <a:cubicBezTo>
                    <a:pt x="580" y="840"/>
                    <a:pt x="551" y="931"/>
                    <a:pt x="572" y="1006"/>
                  </a:cubicBezTo>
                  <a:cubicBezTo>
                    <a:pt x="615" y="1158"/>
                    <a:pt x="758" y="1293"/>
                    <a:pt x="921" y="1302"/>
                  </a:cubicBezTo>
                  <a:cubicBezTo>
                    <a:pt x="925" y="1302"/>
                    <a:pt x="928" y="1302"/>
                    <a:pt x="932" y="1302"/>
                  </a:cubicBezTo>
                  <a:cubicBezTo>
                    <a:pt x="1013" y="1302"/>
                    <a:pt x="1089" y="1257"/>
                    <a:pt x="1109" y="1174"/>
                  </a:cubicBezTo>
                  <a:cubicBezTo>
                    <a:pt x="1128" y="1097"/>
                    <a:pt x="1093" y="996"/>
                    <a:pt x="1010" y="969"/>
                  </a:cubicBezTo>
                  <a:cubicBezTo>
                    <a:pt x="970" y="958"/>
                    <a:pt x="929" y="952"/>
                    <a:pt x="911" y="911"/>
                  </a:cubicBezTo>
                  <a:cubicBezTo>
                    <a:pt x="887" y="850"/>
                    <a:pt x="913" y="761"/>
                    <a:pt x="895" y="695"/>
                  </a:cubicBezTo>
                  <a:cubicBezTo>
                    <a:pt x="857" y="539"/>
                    <a:pt x="734" y="430"/>
                    <a:pt x="596" y="361"/>
                  </a:cubicBezTo>
                  <a:cubicBezTo>
                    <a:pt x="530" y="328"/>
                    <a:pt x="451" y="310"/>
                    <a:pt x="391" y="268"/>
                  </a:cubicBezTo>
                  <a:cubicBezTo>
                    <a:pt x="352" y="240"/>
                    <a:pt x="336" y="203"/>
                    <a:pt x="310" y="161"/>
                  </a:cubicBezTo>
                  <a:cubicBezTo>
                    <a:pt x="290" y="124"/>
                    <a:pt x="199" y="1"/>
                    <a:pt x="1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31"/>
            <p:cNvSpPr/>
            <p:nvPr/>
          </p:nvSpPr>
          <p:spPr>
            <a:xfrm>
              <a:off x="4915175" y="2155250"/>
              <a:ext cx="20150" cy="26625"/>
            </a:xfrm>
            <a:custGeom>
              <a:rect b="b" l="l" r="r" t="t"/>
              <a:pathLst>
                <a:path extrusionOk="0" h="1065" w="806">
                  <a:moveTo>
                    <a:pt x="138" y="1"/>
                  </a:moveTo>
                  <a:cubicBezTo>
                    <a:pt x="128" y="1"/>
                    <a:pt x="117" y="2"/>
                    <a:pt x="105" y="7"/>
                  </a:cubicBezTo>
                  <a:cubicBezTo>
                    <a:pt x="11" y="40"/>
                    <a:pt x="1" y="154"/>
                    <a:pt x="25" y="232"/>
                  </a:cubicBezTo>
                  <a:cubicBezTo>
                    <a:pt x="61" y="342"/>
                    <a:pt x="153" y="412"/>
                    <a:pt x="249" y="476"/>
                  </a:cubicBezTo>
                  <a:cubicBezTo>
                    <a:pt x="325" y="526"/>
                    <a:pt x="405" y="568"/>
                    <a:pt x="408" y="662"/>
                  </a:cubicBezTo>
                  <a:cubicBezTo>
                    <a:pt x="410" y="772"/>
                    <a:pt x="391" y="872"/>
                    <a:pt x="447" y="977"/>
                  </a:cubicBezTo>
                  <a:cubicBezTo>
                    <a:pt x="480" y="1039"/>
                    <a:pt x="538" y="1064"/>
                    <a:pt x="595" y="1064"/>
                  </a:cubicBezTo>
                  <a:cubicBezTo>
                    <a:pt x="701" y="1064"/>
                    <a:pt x="806" y="976"/>
                    <a:pt x="746" y="861"/>
                  </a:cubicBezTo>
                  <a:cubicBezTo>
                    <a:pt x="703" y="777"/>
                    <a:pt x="746" y="674"/>
                    <a:pt x="731" y="584"/>
                  </a:cubicBezTo>
                  <a:cubicBezTo>
                    <a:pt x="713" y="473"/>
                    <a:pt x="639" y="384"/>
                    <a:pt x="547" y="312"/>
                  </a:cubicBezTo>
                  <a:cubicBezTo>
                    <a:pt x="464" y="248"/>
                    <a:pt x="364" y="208"/>
                    <a:pt x="292" y="131"/>
                  </a:cubicBezTo>
                  <a:cubicBezTo>
                    <a:pt x="252" y="87"/>
                    <a:pt x="209" y="1"/>
                    <a:pt x="1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1"/>
            <p:cNvSpPr/>
            <p:nvPr/>
          </p:nvSpPr>
          <p:spPr>
            <a:xfrm>
              <a:off x="4940625" y="2159350"/>
              <a:ext cx="24375" cy="8650"/>
            </a:xfrm>
            <a:custGeom>
              <a:rect b="b" l="l" r="r" t="t"/>
              <a:pathLst>
                <a:path extrusionOk="0" h="346" w="975">
                  <a:moveTo>
                    <a:pt x="719" y="0"/>
                  </a:moveTo>
                  <a:cubicBezTo>
                    <a:pt x="685" y="0"/>
                    <a:pt x="654" y="6"/>
                    <a:pt x="622" y="19"/>
                  </a:cubicBezTo>
                  <a:cubicBezTo>
                    <a:pt x="604" y="27"/>
                    <a:pt x="587" y="38"/>
                    <a:pt x="568" y="49"/>
                  </a:cubicBezTo>
                  <a:cubicBezTo>
                    <a:pt x="562" y="54"/>
                    <a:pt x="556" y="59"/>
                    <a:pt x="548" y="64"/>
                  </a:cubicBezTo>
                  <a:lnTo>
                    <a:pt x="548" y="64"/>
                  </a:lnTo>
                  <a:cubicBezTo>
                    <a:pt x="468" y="30"/>
                    <a:pt x="385" y="3"/>
                    <a:pt x="305" y="3"/>
                  </a:cubicBezTo>
                  <a:cubicBezTo>
                    <a:pt x="221" y="3"/>
                    <a:pt x="141" y="33"/>
                    <a:pt x="76" y="114"/>
                  </a:cubicBezTo>
                  <a:cubicBezTo>
                    <a:pt x="1" y="205"/>
                    <a:pt x="86" y="342"/>
                    <a:pt x="184" y="342"/>
                  </a:cubicBezTo>
                  <a:cubicBezTo>
                    <a:pt x="209" y="342"/>
                    <a:pt x="235" y="333"/>
                    <a:pt x="259" y="312"/>
                  </a:cubicBezTo>
                  <a:cubicBezTo>
                    <a:pt x="285" y="290"/>
                    <a:pt x="303" y="281"/>
                    <a:pt x="321" y="281"/>
                  </a:cubicBezTo>
                  <a:cubicBezTo>
                    <a:pt x="343" y="281"/>
                    <a:pt x="364" y="292"/>
                    <a:pt x="401" y="306"/>
                  </a:cubicBezTo>
                  <a:cubicBezTo>
                    <a:pt x="449" y="324"/>
                    <a:pt x="503" y="345"/>
                    <a:pt x="556" y="345"/>
                  </a:cubicBezTo>
                  <a:cubicBezTo>
                    <a:pt x="564" y="345"/>
                    <a:pt x="572" y="345"/>
                    <a:pt x="579" y="344"/>
                  </a:cubicBezTo>
                  <a:cubicBezTo>
                    <a:pt x="647" y="335"/>
                    <a:pt x="679" y="282"/>
                    <a:pt x="735" y="260"/>
                  </a:cubicBezTo>
                  <a:cubicBezTo>
                    <a:pt x="750" y="254"/>
                    <a:pt x="767" y="252"/>
                    <a:pt x="784" y="252"/>
                  </a:cubicBezTo>
                  <a:cubicBezTo>
                    <a:pt x="808" y="252"/>
                    <a:pt x="832" y="255"/>
                    <a:pt x="856" y="255"/>
                  </a:cubicBezTo>
                  <a:cubicBezTo>
                    <a:pt x="863" y="255"/>
                    <a:pt x="870" y="255"/>
                    <a:pt x="878" y="254"/>
                  </a:cubicBezTo>
                  <a:cubicBezTo>
                    <a:pt x="948" y="247"/>
                    <a:pt x="975" y="172"/>
                    <a:pt x="942" y="115"/>
                  </a:cubicBezTo>
                  <a:cubicBezTo>
                    <a:pt x="900" y="46"/>
                    <a:pt x="825" y="9"/>
                    <a:pt x="747" y="2"/>
                  </a:cubicBezTo>
                  <a:cubicBezTo>
                    <a:pt x="737" y="1"/>
                    <a:pt x="728" y="0"/>
                    <a:pt x="7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1"/>
            <p:cNvSpPr/>
            <p:nvPr/>
          </p:nvSpPr>
          <p:spPr>
            <a:xfrm>
              <a:off x="4925975" y="2151775"/>
              <a:ext cx="19875" cy="13500"/>
            </a:xfrm>
            <a:custGeom>
              <a:rect b="b" l="l" r="r" t="t"/>
              <a:pathLst>
                <a:path extrusionOk="0" h="540" w="795">
                  <a:moveTo>
                    <a:pt x="709" y="265"/>
                  </a:moveTo>
                  <a:cubicBezTo>
                    <a:pt x="709" y="265"/>
                    <a:pt x="710" y="266"/>
                    <a:pt x="710" y="266"/>
                  </a:cubicBezTo>
                  <a:cubicBezTo>
                    <a:pt x="710" y="266"/>
                    <a:pt x="709" y="265"/>
                    <a:pt x="709" y="265"/>
                  </a:cubicBezTo>
                  <a:close/>
                  <a:moveTo>
                    <a:pt x="134" y="1"/>
                  </a:moveTo>
                  <a:cubicBezTo>
                    <a:pt x="104" y="1"/>
                    <a:pt x="65" y="30"/>
                    <a:pt x="55" y="64"/>
                  </a:cubicBezTo>
                  <a:cubicBezTo>
                    <a:pt x="0" y="232"/>
                    <a:pt x="100" y="410"/>
                    <a:pt x="257" y="410"/>
                  </a:cubicBezTo>
                  <a:cubicBezTo>
                    <a:pt x="276" y="410"/>
                    <a:pt x="297" y="407"/>
                    <a:pt x="318" y="401"/>
                  </a:cubicBezTo>
                  <a:cubicBezTo>
                    <a:pt x="348" y="393"/>
                    <a:pt x="372" y="386"/>
                    <a:pt x="391" y="386"/>
                  </a:cubicBezTo>
                  <a:cubicBezTo>
                    <a:pt x="413" y="386"/>
                    <a:pt x="429" y="395"/>
                    <a:pt x="443" y="422"/>
                  </a:cubicBezTo>
                  <a:cubicBezTo>
                    <a:pt x="472" y="477"/>
                    <a:pt x="522" y="540"/>
                    <a:pt x="590" y="540"/>
                  </a:cubicBezTo>
                  <a:cubicBezTo>
                    <a:pt x="622" y="540"/>
                    <a:pt x="657" y="526"/>
                    <a:pt x="695" y="493"/>
                  </a:cubicBezTo>
                  <a:cubicBezTo>
                    <a:pt x="752" y="444"/>
                    <a:pt x="794" y="363"/>
                    <a:pt x="759" y="307"/>
                  </a:cubicBezTo>
                  <a:cubicBezTo>
                    <a:pt x="746" y="286"/>
                    <a:pt x="732" y="267"/>
                    <a:pt x="709" y="258"/>
                  </a:cubicBezTo>
                  <a:cubicBezTo>
                    <a:pt x="708" y="258"/>
                    <a:pt x="707" y="257"/>
                    <a:pt x="707" y="257"/>
                  </a:cubicBezTo>
                  <a:lnTo>
                    <a:pt x="707" y="257"/>
                  </a:lnTo>
                  <a:cubicBezTo>
                    <a:pt x="696" y="226"/>
                    <a:pt x="673" y="197"/>
                    <a:pt x="652" y="177"/>
                  </a:cubicBezTo>
                  <a:cubicBezTo>
                    <a:pt x="610" y="132"/>
                    <a:pt x="548" y="109"/>
                    <a:pt x="480" y="109"/>
                  </a:cubicBezTo>
                  <a:cubicBezTo>
                    <a:pt x="476" y="109"/>
                    <a:pt x="471" y="109"/>
                    <a:pt x="467" y="109"/>
                  </a:cubicBezTo>
                  <a:cubicBezTo>
                    <a:pt x="426" y="112"/>
                    <a:pt x="387" y="120"/>
                    <a:pt x="345" y="139"/>
                  </a:cubicBezTo>
                  <a:cubicBezTo>
                    <a:pt x="323" y="148"/>
                    <a:pt x="316" y="155"/>
                    <a:pt x="305" y="155"/>
                  </a:cubicBezTo>
                  <a:cubicBezTo>
                    <a:pt x="301" y="155"/>
                    <a:pt x="296" y="153"/>
                    <a:pt x="288" y="151"/>
                  </a:cubicBezTo>
                  <a:cubicBezTo>
                    <a:pt x="230" y="134"/>
                    <a:pt x="200" y="56"/>
                    <a:pt x="162" y="13"/>
                  </a:cubicBezTo>
                  <a:cubicBezTo>
                    <a:pt x="155" y="4"/>
                    <a:pt x="145" y="1"/>
                    <a:pt x="1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1"/>
            <p:cNvSpPr/>
            <p:nvPr/>
          </p:nvSpPr>
          <p:spPr>
            <a:xfrm>
              <a:off x="4931500" y="2175825"/>
              <a:ext cx="36150" cy="15775"/>
            </a:xfrm>
            <a:custGeom>
              <a:rect b="b" l="l" r="r" t="t"/>
              <a:pathLst>
                <a:path extrusionOk="0" h="631" w="1446">
                  <a:moveTo>
                    <a:pt x="907" y="1"/>
                  </a:moveTo>
                  <a:cubicBezTo>
                    <a:pt x="885" y="1"/>
                    <a:pt x="864" y="3"/>
                    <a:pt x="843" y="7"/>
                  </a:cubicBezTo>
                  <a:cubicBezTo>
                    <a:pt x="728" y="29"/>
                    <a:pt x="642" y="139"/>
                    <a:pt x="522" y="142"/>
                  </a:cubicBezTo>
                  <a:cubicBezTo>
                    <a:pt x="518" y="142"/>
                    <a:pt x="515" y="142"/>
                    <a:pt x="511" y="142"/>
                  </a:cubicBezTo>
                  <a:cubicBezTo>
                    <a:pt x="466" y="142"/>
                    <a:pt x="424" y="129"/>
                    <a:pt x="383" y="107"/>
                  </a:cubicBezTo>
                  <a:cubicBezTo>
                    <a:pt x="314" y="69"/>
                    <a:pt x="268" y="40"/>
                    <a:pt x="190" y="40"/>
                  </a:cubicBezTo>
                  <a:cubicBezTo>
                    <a:pt x="186" y="40"/>
                    <a:pt x="182" y="40"/>
                    <a:pt x="177" y="40"/>
                  </a:cubicBezTo>
                  <a:cubicBezTo>
                    <a:pt x="125" y="43"/>
                    <a:pt x="71" y="104"/>
                    <a:pt x="50" y="162"/>
                  </a:cubicBezTo>
                  <a:cubicBezTo>
                    <a:pt x="48" y="167"/>
                    <a:pt x="46" y="174"/>
                    <a:pt x="44" y="179"/>
                  </a:cubicBezTo>
                  <a:cubicBezTo>
                    <a:pt x="0" y="308"/>
                    <a:pt x="87" y="426"/>
                    <a:pt x="189" y="426"/>
                  </a:cubicBezTo>
                  <a:cubicBezTo>
                    <a:pt x="191" y="426"/>
                    <a:pt x="194" y="426"/>
                    <a:pt x="197" y="426"/>
                  </a:cubicBezTo>
                  <a:lnTo>
                    <a:pt x="197" y="426"/>
                  </a:lnTo>
                  <a:cubicBezTo>
                    <a:pt x="195" y="427"/>
                    <a:pt x="193" y="429"/>
                    <a:pt x="192" y="432"/>
                  </a:cubicBezTo>
                  <a:cubicBezTo>
                    <a:pt x="188" y="441"/>
                    <a:pt x="296" y="488"/>
                    <a:pt x="306" y="492"/>
                  </a:cubicBezTo>
                  <a:cubicBezTo>
                    <a:pt x="344" y="505"/>
                    <a:pt x="385" y="514"/>
                    <a:pt x="426" y="516"/>
                  </a:cubicBezTo>
                  <a:cubicBezTo>
                    <a:pt x="440" y="517"/>
                    <a:pt x="454" y="518"/>
                    <a:pt x="468" y="518"/>
                  </a:cubicBezTo>
                  <a:cubicBezTo>
                    <a:pt x="566" y="518"/>
                    <a:pt x="666" y="489"/>
                    <a:pt x="754" y="432"/>
                  </a:cubicBezTo>
                  <a:cubicBezTo>
                    <a:pt x="800" y="401"/>
                    <a:pt x="840" y="344"/>
                    <a:pt x="887" y="320"/>
                  </a:cubicBezTo>
                  <a:cubicBezTo>
                    <a:pt x="902" y="312"/>
                    <a:pt x="918" y="309"/>
                    <a:pt x="935" y="309"/>
                  </a:cubicBezTo>
                  <a:cubicBezTo>
                    <a:pt x="968" y="309"/>
                    <a:pt x="1003" y="322"/>
                    <a:pt x="1030" y="333"/>
                  </a:cubicBezTo>
                  <a:cubicBezTo>
                    <a:pt x="1125" y="375"/>
                    <a:pt x="1198" y="455"/>
                    <a:pt x="1241" y="566"/>
                  </a:cubicBezTo>
                  <a:cubicBezTo>
                    <a:pt x="1259" y="611"/>
                    <a:pt x="1291" y="630"/>
                    <a:pt x="1323" y="630"/>
                  </a:cubicBezTo>
                  <a:cubicBezTo>
                    <a:pt x="1384" y="630"/>
                    <a:pt x="1446" y="561"/>
                    <a:pt x="1418" y="471"/>
                  </a:cubicBezTo>
                  <a:cubicBezTo>
                    <a:pt x="1344" y="227"/>
                    <a:pt x="1134" y="1"/>
                    <a:pt x="9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1"/>
            <p:cNvSpPr/>
            <p:nvPr/>
          </p:nvSpPr>
          <p:spPr>
            <a:xfrm>
              <a:off x="4921000" y="2189600"/>
              <a:ext cx="37950" cy="15925"/>
            </a:xfrm>
            <a:custGeom>
              <a:rect b="b" l="l" r="r" t="t"/>
              <a:pathLst>
                <a:path extrusionOk="0" h="637" w="1518">
                  <a:moveTo>
                    <a:pt x="182" y="0"/>
                  </a:moveTo>
                  <a:cubicBezTo>
                    <a:pt x="108" y="0"/>
                    <a:pt x="40" y="49"/>
                    <a:pt x="21" y="136"/>
                  </a:cubicBezTo>
                  <a:cubicBezTo>
                    <a:pt x="1" y="227"/>
                    <a:pt x="52" y="344"/>
                    <a:pt x="139" y="362"/>
                  </a:cubicBezTo>
                  <a:cubicBezTo>
                    <a:pt x="251" y="384"/>
                    <a:pt x="306" y="462"/>
                    <a:pt x="394" y="536"/>
                  </a:cubicBezTo>
                  <a:cubicBezTo>
                    <a:pt x="478" y="606"/>
                    <a:pt x="572" y="637"/>
                    <a:pt x="670" y="637"/>
                  </a:cubicBezTo>
                  <a:cubicBezTo>
                    <a:pt x="702" y="637"/>
                    <a:pt x="734" y="634"/>
                    <a:pt x="766" y="628"/>
                  </a:cubicBezTo>
                  <a:cubicBezTo>
                    <a:pt x="914" y="602"/>
                    <a:pt x="1043" y="501"/>
                    <a:pt x="1193" y="501"/>
                  </a:cubicBezTo>
                  <a:cubicBezTo>
                    <a:pt x="1208" y="501"/>
                    <a:pt x="1223" y="502"/>
                    <a:pt x="1239" y="504"/>
                  </a:cubicBezTo>
                  <a:cubicBezTo>
                    <a:pt x="1282" y="510"/>
                    <a:pt x="1325" y="524"/>
                    <a:pt x="1367" y="526"/>
                  </a:cubicBezTo>
                  <a:cubicBezTo>
                    <a:pt x="1401" y="525"/>
                    <a:pt x="1436" y="519"/>
                    <a:pt x="1460" y="502"/>
                  </a:cubicBezTo>
                  <a:cubicBezTo>
                    <a:pt x="1470" y="494"/>
                    <a:pt x="1479" y="488"/>
                    <a:pt x="1485" y="478"/>
                  </a:cubicBezTo>
                  <a:cubicBezTo>
                    <a:pt x="1517" y="434"/>
                    <a:pt x="1502" y="366"/>
                    <a:pt x="1460" y="331"/>
                  </a:cubicBezTo>
                  <a:cubicBezTo>
                    <a:pt x="1424" y="296"/>
                    <a:pt x="1374" y="284"/>
                    <a:pt x="1325" y="284"/>
                  </a:cubicBezTo>
                  <a:cubicBezTo>
                    <a:pt x="1319" y="284"/>
                    <a:pt x="1313" y="284"/>
                    <a:pt x="1307" y="285"/>
                  </a:cubicBezTo>
                  <a:cubicBezTo>
                    <a:pt x="1277" y="287"/>
                    <a:pt x="1247" y="292"/>
                    <a:pt x="1217" y="292"/>
                  </a:cubicBezTo>
                  <a:cubicBezTo>
                    <a:pt x="1197" y="292"/>
                    <a:pt x="1178" y="289"/>
                    <a:pt x="1159" y="282"/>
                  </a:cubicBezTo>
                  <a:cubicBezTo>
                    <a:pt x="1121" y="267"/>
                    <a:pt x="1091" y="235"/>
                    <a:pt x="1058" y="214"/>
                  </a:cubicBezTo>
                  <a:cubicBezTo>
                    <a:pt x="1015" y="186"/>
                    <a:pt x="964" y="175"/>
                    <a:pt x="912" y="175"/>
                  </a:cubicBezTo>
                  <a:cubicBezTo>
                    <a:pt x="889" y="175"/>
                    <a:pt x="866" y="177"/>
                    <a:pt x="843" y="181"/>
                  </a:cubicBezTo>
                  <a:cubicBezTo>
                    <a:pt x="770" y="193"/>
                    <a:pt x="700" y="220"/>
                    <a:pt x="630" y="242"/>
                  </a:cubicBezTo>
                  <a:cubicBezTo>
                    <a:pt x="620" y="245"/>
                    <a:pt x="609" y="248"/>
                    <a:pt x="600" y="248"/>
                  </a:cubicBezTo>
                  <a:cubicBezTo>
                    <a:pt x="596" y="248"/>
                    <a:pt x="592" y="247"/>
                    <a:pt x="588" y="246"/>
                  </a:cubicBezTo>
                  <a:cubicBezTo>
                    <a:pt x="553" y="234"/>
                    <a:pt x="538" y="184"/>
                    <a:pt x="511" y="162"/>
                  </a:cubicBezTo>
                  <a:cubicBezTo>
                    <a:pt x="487" y="143"/>
                    <a:pt x="460" y="131"/>
                    <a:pt x="436" y="115"/>
                  </a:cubicBezTo>
                  <a:cubicBezTo>
                    <a:pt x="368" y="66"/>
                    <a:pt x="303" y="22"/>
                    <a:pt x="219" y="4"/>
                  </a:cubicBezTo>
                  <a:cubicBezTo>
                    <a:pt x="207" y="2"/>
                    <a:pt x="194" y="0"/>
                    <a:pt x="1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1"/>
            <p:cNvSpPr/>
            <p:nvPr/>
          </p:nvSpPr>
          <p:spPr>
            <a:xfrm>
              <a:off x="4875700" y="2189975"/>
              <a:ext cx="39850" cy="19625"/>
            </a:xfrm>
            <a:custGeom>
              <a:rect b="b" l="l" r="r" t="t"/>
              <a:pathLst>
                <a:path extrusionOk="0" h="785" w="1594">
                  <a:moveTo>
                    <a:pt x="369" y="0"/>
                  </a:moveTo>
                  <a:cubicBezTo>
                    <a:pt x="241" y="0"/>
                    <a:pt x="108" y="60"/>
                    <a:pt x="41" y="171"/>
                  </a:cubicBezTo>
                  <a:cubicBezTo>
                    <a:pt x="0" y="238"/>
                    <a:pt x="26" y="318"/>
                    <a:pt x="107" y="333"/>
                  </a:cubicBezTo>
                  <a:cubicBezTo>
                    <a:pt x="193" y="348"/>
                    <a:pt x="296" y="326"/>
                    <a:pt x="361" y="394"/>
                  </a:cubicBezTo>
                  <a:cubicBezTo>
                    <a:pt x="453" y="493"/>
                    <a:pt x="512" y="588"/>
                    <a:pt x="646" y="643"/>
                  </a:cubicBezTo>
                  <a:cubicBezTo>
                    <a:pt x="711" y="669"/>
                    <a:pt x="775" y="680"/>
                    <a:pt x="839" y="680"/>
                  </a:cubicBezTo>
                  <a:cubicBezTo>
                    <a:pt x="902" y="680"/>
                    <a:pt x="965" y="670"/>
                    <a:pt x="1029" y="656"/>
                  </a:cubicBezTo>
                  <a:cubicBezTo>
                    <a:pt x="1056" y="650"/>
                    <a:pt x="1079" y="644"/>
                    <a:pt x="1102" y="644"/>
                  </a:cubicBezTo>
                  <a:cubicBezTo>
                    <a:pt x="1116" y="644"/>
                    <a:pt x="1130" y="646"/>
                    <a:pt x="1144" y="652"/>
                  </a:cubicBezTo>
                  <a:cubicBezTo>
                    <a:pt x="1187" y="670"/>
                    <a:pt x="1212" y="711"/>
                    <a:pt x="1248" y="740"/>
                  </a:cubicBezTo>
                  <a:cubicBezTo>
                    <a:pt x="1286" y="771"/>
                    <a:pt x="1326" y="784"/>
                    <a:pt x="1365" y="784"/>
                  </a:cubicBezTo>
                  <a:cubicBezTo>
                    <a:pt x="1489" y="784"/>
                    <a:pt x="1594" y="641"/>
                    <a:pt x="1549" y="506"/>
                  </a:cubicBezTo>
                  <a:cubicBezTo>
                    <a:pt x="1499" y="358"/>
                    <a:pt x="1318" y="257"/>
                    <a:pt x="1169" y="239"/>
                  </a:cubicBezTo>
                  <a:cubicBezTo>
                    <a:pt x="1152" y="237"/>
                    <a:pt x="1134" y="236"/>
                    <a:pt x="1117" y="236"/>
                  </a:cubicBezTo>
                  <a:cubicBezTo>
                    <a:pt x="1057" y="236"/>
                    <a:pt x="999" y="246"/>
                    <a:pt x="940" y="259"/>
                  </a:cubicBezTo>
                  <a:cubicBezTo>
                    <a:pt x="909" y="266"/>
                    <a:pt x="878" y="274"/>
                    <a:pt x="848" y="274"/>
                  </a:cubicBezTo>
                  <a:cubicBezTo>
                    <a:pt x="823" y="274"/>
                    <a:pt x="798" y="269"/>
                    <a:pt x="773" y="254"/>
                  </a:cubicBezTo>
                  <a:cubicBezTo>
                    <a:pt x="731" y="227"/>
                    <a:pt x="699" y="178"/>
                    <a:pt x="662" y="141"/>
                  </a:cubicBezTo>
                  <a:cubicBezTo>
                    <a:pt x="601" y="78"/>
                    <a:pt x="530" y="24"/>
                    <a:pt x="441" y="7"/>
                  </a:cubicBezTo>
                  <a:cubicBezTo>
                    <a:pt x="418" y="2"/>
                    <a:pt x="394" y="0"/>
                    <a:pt x="3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1"/>
            <p:cNvSpPr/>
            <p:nvPr/>
          </p:nvSpPr>
          <p:spPr>
            <a:xfrm>
              <a:off x="4909975" y="2204325"/>
              <a:ext cx="43650" cy="21475"/>
            </a:xfrm>
            <a:custGeom>
              <a:rect b="b" l="l" r="r" t="t"/>
              <a:pathLst>
                <a:path extrusionOk="0" h="859" w="1746">
                  <a:moveTo>
                    <a:pt x="248" y="1"/>
                  </a:moveTo>
                  <a:cubicBezTo>
                    <a:pt x="194" y="1"/>
                    <a:pt x="140" y="13"/>
                    <a:pt x="88" y="42"/>
                  </a:cubicBezTo>
                  <a:cubicBezTo>
                    <a:pt x="14" y="87"/>
                    <a:pt x="0" y="202"/>
                    <a:pt x="91" y="240"/>
                  </a:cubicBezTo>
                  <a:cubicBezTo>
                    <a:pt x="205" y="288"/>
                    <a:pt x="291" y="396"/>
                    <a:pt x="385" y="474"/>
                  </a:cubicBezTo>
                  <a:cubicBezTo>
                    <a:pt x="490" y="561"/>
                    <a:pt x="612" y="636"/>
                    <a:pt x="751" y="645"/>
                  </a:cubicBezTo>
                  <a:cubicBezTo>
                    <a:pt x="757" y="646"/>
                    <a:pt x="764" y="646"/>
                    <a:pt x="770" y="646"/>
                  </a:cubicBezTo>
                  <a:cubicBezTo>
                    <a:pt x="877" y="646"/>
                    <a:pt x="976" y="591"/>
                    <a:pt x="1079" y="591"/>
                  </a:cubicBezTo>
                  <a:cubicBezTo>
                    <a:pt x="1083" y="591"/>
                    <a:pt x="1088" y="591"/>
                    <a:pt x="1092" y="592"/>
                  </a:cubicBezTo>
                  <a:cubicBezTo>
                    <a:pt x="1202" y="597"/>
                    <a:pt x="1290" y="706"/>
                    <a:pt x="1356" y="782"/>
                  </a:cubicBezTo>
                  <a:cubicBezTo>
                    <a:pt x="1400" y="830"/>
                    <a:pt x="1460" y="858"/>
                    <a:pt x="1520" y="858"/>
                  </a:cubicBezTo>
                  <a:cubicBezTo>
                    <a:pt x="1560" y="858"/>
                    <a:pt x="1601" y="846"/>
                    <a:pt x="1637" y="817"/>
                  </a:cubicBezTo>
                  <a:cubicBezTo>
                    <a:pt x="1717" y="754"/>
                    <a:pt x="1745" y="616"/>
                    <a:pt x="1671" y="536"/>
                  </a:cubicBezTo>
                  <a:cubicBezTo>
                    <a:pt x="1562" y="413"/>
                    <a:pt x="1445" y="290"/>
                    <a:pt x="1287" y="229"/>
                  </a:cubicBezTo>
                  <a:cubicBezTo>
                    <a:pt x="1224" y="205"/>
                    <a:pt x="1165" y="196"/>
                    <a:pt x="1106" y="196"/>
                  </a:cubicBezTo>
                  <a:cubicBezTo>
                    <a:pt x="1022" y="196"/>
                    <a:pt x="938" y="215"/>
                    <a:pt x="848" y="235"/>
                  </a:cubicBezTo>
                  <a:cubicBezTo>
                    <a:pt x="829" y="239"/>
                    <a:pt x="812" y="241"/>
                    <a:pt x="795" y="241"/>
                  </a:cubicBezTo>
                  <a:cubicBezTo>
                    <a:pt x="694" y="241"/>
                    <a:pt x="633" y="166"/>
                    <a:pt x="541" y="103"/>
                  </a:cubicBezTo>
                  <a:cubicBezTo>
                    <a:pt x="454" y="45"/>
                    <a:pt x="351" y="1"/>
                    <a:pt x="2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1"/>
            <p:cNvSpPr/>
            <p:nvPr/>
          </p:nvSpPr>
          <p:spPr>
            <a:xfrm>
              <a:off x="4896250" y="2148550"/>
              <a:ext cx="58850" cy="113425"/>
            </a:xfrm>
            <a:custGeom>
              <a:rect b="b" l="l" r="r" t="t"/>
              <a:pathLst>
                <a:path extrusionOk="0" h="4537" w="2354">
                  <a:moveTo>
                    <a:pt x="2297" y="1"/>
                  </a:moveTo>
                  <a:cubicBezTo>
                    <a:pt x="2158" y="124"/>
                    <a:pt x="2015" y="251"/>
                    <a:pt x="1910" y="409"/>
                  </a:cubicBezTo>
                  <a:cubicBezTo>
                    <a:pt x="1855" y="495"/>
                    <a:pt x="1812" y="589"/>
                    <a:pt x="1769" y="680"/>
                  </a:cubicBezTo>
                  <a:lnTo>
                    <a:pt x="1717" y="788"/>
                  </a:lnTo>
                  <a:cubicBezTo>
                    <a:pt x="1582" y="1060"/>
                    <a:pt x="1397" y="1286"/>
                    <a:pt x="1201" y="1526"/>
                  </a:cubicBezTo>
                  <a:cubicBezTo>
                    <a:pt x="1123" y="1621"/>
                    <a:pt x="1043" y="1718"/>
                    <a:pt x="967" y="1819"/>
                  </a:cubicBezTo>
                  <a:cubicBezTo>
                    <a:pt x="410" y="2553"/>
                    <a:pt x="102" y="3271"/>
                    <a:pt x="25" y="4015"/>
                  </a:cubicBezTo>
                  <a:cubicBezTo>
                    <a:pt x="7" y="4188"/>
                    <a:pt x="1" y="4365"/>
                    <a:pt x="7" y="4537"/>
                  </a:cubicBezTo>
                  <a:lnTo>
                    <a:pt x="90" y="4536"/>
                  </a:lnTo>
                  <a:cubicBezTo>
                    <a:pt x="84" y="4367"/>
                    <a:pt x="90" y="4195"/>
                    <a:pt x="108" y="4025"/>
                  </a:cubicBezTo>
                  <a:cubicBezTo>
                    <a:pt x="183" y="3297"/>
                    <a:pt x="486" y="2592"/>
                    <a:pt x="1034" y="1870"/>
                  </a:cubicBezTo>
                  <a:cubicBezTo>
                    <a:pt x="1111" y="1772"/>
                    <a:pt x="1189" y="1674"/>
                    <a:pt x="1267" y="1580"/>
                  </a:cubicBezTo>
                  <a:cubicBezTo>
                    <a:pt x="1458" y="1348"/>
                    <a:pt x="1654" y="1108"/>
                    <a:pt x="1793" y="826"/>
                  </a:cubicBezTo>
                  <a:cubicBezTo>
                    <a:pt x="1811" y="790"/>
                    <a:pt x="1828" y="755"/>
                    <a:pt x="1845" y="717"/>
                  </a:cubicBezTo>
                  <a:cubicBezTo>
                    <a:pt x="1887" y="628"/>
                    <a:pt x="1929" y="540"/>
                    <a:pt x="1982" y="457"/>
                  </a:cubicBezTo>
                  <a:cubicBezTo>
                    <a:pt x="2079" y="308"/>
                    <a:pt x="2218" y="184"/>
                    <a:pt x="2353" y="65"/>
                  </a:cubicBezTo>
                  <a:lnTo>
                    <a:pt x="22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1"/>
            <p:cNvSpPr/>
            <p:nvPr/>
          </p:nvSpPr>
          <p:spPr>
            <a:xfrm>
              <a:off x="4945525" y="2139050"/>
              <a:ext cx="14725" cy="16550"/>
            </a:xfrm>
            <a:custGeom>
              <a:rect b="b" l="l" r="r" t="t"/>
              <a:pathLst>
                <a:path extrusionOk="0" h="662" w="589">
                  <a:moveTo>
                    <a:pt x="485" y="1"/>
                  </a:moveTo>
                  <a:cubicBezTo>
                    <a:pt x="464" y="1"/>
                    <a:pt x="443" y="17"/>
                    <a:pt x="439" y="38"/>
                  </a:cubicBezTo>
                  <a:cubicBezTo>
                    <a:pt x="417" y="147"/>
                    <a:pt x="335" y="163"/>
                    <a:pt x="259" y="233"/>
                  </a:cubicBezTo>
                  <a:cubicBezTo>
                    <a:pt x="230" y="260"/>
                    <a:pt x="206" y="291"/>
                    <a:pt x="193" y="327"/>
                  </a:cubicBezTo>
                  <a:cubicBezTo>
                    <a:pt x="175" y="371"/>
                    <a:pt x="178" y="419"/>
                    <a:pt x="129" y="445"/>
                  </a:cubicBezTo>
                  <a:cubicBezTo>
                    <a:pt x="0" y="507"/>
                    <a:pt x="70" y="661"/>
                    <a:pt x="184" y="661"/>
                  </a:cubicBezTo>
                  <a:cubicBezTo>
                    <a:pt x="208" y="661"/>
                    <a:pt x="233" y="655"/>
                    <a:pt x="259" y="640"/>
                  </a:cubicBezTo>
                  <a:cubicBezTo>
                    <a:pt x="401" y="557"/>
                    <a:pt x="377" y="410"/>
                    <a:pt x="476" y="305"/>
                  </a:cubicBezTo>
                  <a:cubicBezTo>
                    <a:pt x="553" y="221"/>
                    <a:pt x="588" y="116"/>
                    <a:pt x="517" y="17"/>
                  </a:cubicBezTo>
                  <a:cubicBezTo>
                    <a:pt x="508" y="5"/>
                    <a:pt x="497" y="1"/>
                    <a:pt x="4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1"/>
            <p:cNvSpPr/>
            <p:nvPr/>
          </p:nvSpPr>
          <p:spPr>
            <a:xfrm>
              <a:off x="4867200" y="2212925"/>
              <a:ext cx="128525" cy="70125"/>
            </a:xfrm>
            <a:custGeom>
              <a:rect b="b" l="l" r="r" t="t"/>
              <a:pathLst>
                <a:path extrusionOk="0" h="2805" w="5141">
                  <a:moveTo>
                    <a:pt x="3094" y="1"/>
                  </a:moveTo>
                  <a:cubicBezTo>
                    <a:pt x="3010" y="1"/>
                    <a:pt x="2924" y="19"/>
                    <a:pt x="2845" y="56"/>
                  </a:cubicBezTo>
                  <a:cubicBezTo>
                    <a:pt x="2515" y="208"/>
                    <a:pt x="2296" y="531"/>
                    <a:pt x="2096" y="868"/>
                  </a:cubicBezTo>
                  <a:cubicBezTo>
                    <a:pt x="2003" y="1023"/>
                    <a:pt x="1922" y="1184"/>
                    <a:pt x="1848" y="1352"/>
                  </a:cubicBezTo>
                  <a:cubicBezTo>
                    <a:pt x="1854" y="910"/>
                    <a:pt x="1660" y="681"/>
                    <a:pt x="1429" y="681"/>
                  </a:cubicBezTo>
                  <a:cubicBezTo>
                    <a:pt x="1351" y="681"/>
                    <a:pt x="1268" y="707"/>
                    <a:pt x="1187" y="761"/>
                  </a:cubicBezTo>
                  <a:cubicBezTo>
                    <a:pt x="763" y="1040"/>
                    <a:pt x="227" y="1681"/>
                    <a:pt x="0" y="2804"/>
                  </a:cubicBezTo>
                  <a:lnTo>
                    <a:pt x="5140" y="2804"/>
                  </a:lnTo>
                  <a:cubicBezTo>
                    <a:pt x="4975" y="2377"/>
                    <a:pt x="4773" y="1956"/>
                    <a:pt x="4465" y="1672"/>
                  </a:cubicBezTo>
                  <a:cubicBezTo>
                    <a:pt x="4386" y="1600"/>
                    <a:pt x="4300" y="1536"/>
                    <a:pt x="4205" y="1503"/>
                  </a:cubicBezTo>
                  <a:cubicBezTo>
                    <a:pt x="4154" y="1486"/>
                    <a:pt x="4102" y="1478"/>
                    <a:pt x="4050" y="1478"/>
                  </a:cubicBezTo>
                  <a:cubicBezTo>
                    <a:pt x="3918" y="1478"/>
                    <a:pt x="3785" y="1529"/>
                    <a:pt x="3671" y="1613"/>
                  </a:cubicBezTo>
                  <a:cubicBezTo>
                    <a:pt x="3594" y="1671"/>
                    <a:pt x="3461" y="1824"/>
                    <a:pt x="3461" y="1824"/>
                  </a:cubicBezTo>
                  <a:cubicBezTo>
                    <a:pt x="3538" y="1617"/>
                    <a:pt x="3590" y="1393"/>
                    <a:pt x="3622" y="1171"/>
                  </a:cubicBezTo>
                  <a:cubicBezTo>
                    <a:pt x="3661" y="907"/>
                    <a:pt x="3692" y="614"/>
                    <a:pt x="3601" y="361"/>
                  </a:cubicBezTo>
                  <a:cubicBezTo>
                    <a:pt x="3579" y="294"/>
                    <a:pt x="3546" y="235"/>
                    <a:pt x="3504" y="187"/>
                  </a:cubicBezTo>
                  <a:cubicBezTo>
                    <a:pt x="3400" y="63"/>
                    <a:pt x="3249" y="1"/>
                    <a:pt x="30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1"/>
            <p:cNvSpPr/>
            <p:nvPr/>
          </p:nvSpPr>
          <p:spPr>
            <a:xfrm>
              <a:off x="4905550" y="2246725"/>
              <a:ext cx="8400" cy="19600"/>
            </a:xfrm>
            <a:custGeom>
              <a:rect b="b" l="l" r="r" t="t"/>
              <a:pathLst>
                <a:path extrusionOk="0" h="784" w="336">
                  <a:moveTo>
                    <a:pt x="279" y="0"/>
                  </a:moveTo>
                  <a:cubicBezTo>
                    <a:pt x="164" y="246"/>
                    <a:pt x="71" y="505"/>
                    <a:pt x="1" y="767"/>
                  </a:cubicBezTo>
                  <a:lnTo>
                    <a:pt x="62" y="783"/>
                  </a:lnTo>
                  <a:cubicBezTo>
                    <a:pt x="131" y="524"/>
                    <a:pt x="223" y="270"/>
                    <a:pt x="335" y="27"/>
                  </a:cubicBezTo>
                  <a:lnTo>
                    <a:pt x="2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1"/>
            <p:cNvSpPr/>
            <p:nvPr/>
          </p:nvSpPr>
          <p:spPr>
            <a:xfrm>
              <a:off x="4943775" y="2258075"/>
              <a:ext cx="10850" cy="17400"/>
            </a:xfrm>
            <a:custGeom>
              <a:rect b="b" l="l" r="r" t="t"/>
              <a:pathLst>
                <a:path extrusionOk="0" h="696" w="434">
                  <a:moveTo>
                    <a:pt x="385" y="1"/>
                  </a:moveTo>
                  <a:cubicBezTo>
                    <a:pt x="216" y="202"/>
                    <a:pt x="87" y="427"/>
                    <a:pt x="1" y="674"/>
                  </a:cubicBezTo>
                  <a:lnTo>
                    <a:pt x="61" y="696"/>
                  </a:lnTo>
                  <a:cubicBezTo>
                    <a:pt x="145" y="457"/>
                    <a:pt x="270" y="238"/>
                    <a:pt x="434" y="42"/>
                  </a:cubicBezTo>
                  <a:lnTo>
                    <a:pt x="3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1"/>
            <p:cNvSpPr/>
            <p:nvPr/>
          </p:nvSpPr>
          <p:spPr>
            <a:xfrm>
              <a:off x="4921050" y="2192675"/>
              <a:ext cx="51575" cy="90150"/>
            </a:xfrm>
            <a:custGeom>
              <a:rect b="b" l="l" r="r" t="t"/>
              <a:pathLst>
                <a:path extrusionOk="0" h="3606" w="2063">
                  <a:moveTo>
                    <a:pt x="2001" y="0"/>
                  </a:moveTo>
                  <a:cubicBezTo>
                    <a:pt x="1084" y="1017"/>
                    <a:pt x="393" y="2256"/>
                    <a:pt x="1" y="3582"/>
                  </a:cubicBezTo>
                  <a:lnTo>
                    <a:pt x="82" y="3606"/>
                  </a:lnTo>
                  <a:cubicBezTo>
                    <a:pt x="472" y="2293"/>
                    <a:pt x="1157" y="1065"/>
                    <a:pt x="2063" y="56"/>
                  </a:cubicBezTo>
                  <a:lnTo>
                    <a:pt x="20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1"/>
            <p:cNvSpPr/>
            <p:nvPr/>
          </p:nvSpPr>
          <p:spPr>
            <a:xfrm>
              <a:off x="4946800" y="2185175"/>
              <a:ext cx="45475" cy="30525"/>
            </a:xfrm>
            <a:custGeom>
              <a:rect b="b" l="l" r="r" t="t"/>
              <a:pathLst>
                <a:path extrusionOk="0" h="1221" w="1819">
                  <a:moveTo>
                    <a:pt x="583" y="0"/>
                  </a:moveTo>
                  <a:cubicBezTo>
                    <a:pt x="529" y="0"/>
                    <a:pt x="478" y="17"/>
                    <a:pt x="448" y="61"/>
                  </a:cubicBezTo>
                  <a:cubicBezTo>
                    <a:pt x="405" y="123"/>
                    <a:pt x="424" y="209"/>
                    <a:pt x="466" y="270"/>
                  </a:cubicBezTo>
                  <a:cubicBezTo>
                    <a:pt x="508" y="333"/>
                    <a:pt x="566" y="381"/>
                    <a:pt x="610" y="441"/>
                  </a:cubicBezTo>
                  <a:cubicBezTo>
                    <a:pt x="559" y="424"/>
                    <a:pt x="505" y="415"/>
                    <a:pt x="451" y="415"/>
                  </a:cubicBezTo>
                  <a:cubicBezTo>
                    <a:pt x="307" y="415"/>
                    <a:pt x="162" y="475"/>
                    <a:pt x="65" y="580"/>
                  </a:cubicBezTo>
                  <a:cubicBezTo>
                    <a:pt x="38" y="610"/>
                    <a:pt x="14" y="646"/>
                    <a:pt x="8" y="686"/>
                  </a:cubicBezTo>
                  <a:cubicBezTo>
                    <a:pt x="1" y="742"/>
                    <a:pt x="33" y="797"/>
                    <a:pt x="80" y="831"/>
                  </a:cubicBezTo>
                  <a:cubicBezTo>
                    <a:pt x="127" y="863"/>
                    <a:pt x="184" y="874"/>
                    <a:pt x="240" y="879"/>
                  </a:cubicBezTo>
                  <a:cubicBezTo>
                    <a:pt x="255" y="880"/>
                    <a:pt x="269" y="880"/>
                    <a:pt x="284" y="880"/>
                  </a:cubicBezTo>
                  <a:cubicBezTo>
                    <a:pt x="406" y="880"/>
                    <a:pt x="528" y="844"/>
                    <a:pt x="632" y="778"/>
                  </a:cubicBezTo>
                  <a:lnTo>
                    <a:pt x="632" y="778"/>
                  </a:lnTo>
                  <a:cubicBezTo>
                    <a:pt x="607" y="845"/>
                    <a:pt x="580" y="912"/>
                    <a:pt x="575" y="983"/>
                  </a:cubicBezTo>
                  <a:cubicBezTo>
                    <a:pt x="570" y="1054"/>
                    <a:pt x="589" y="1130"/>
                    <a:pt x="642" y="1177"/>
                  </a:cubicBezTo>
                  <a:cubicBezTo>
                    <a:pt x="677" y="1207"/>
                    <a:pt x="722" y="1221"/>
                    <a:pt x="768" y="1221"/>
                  </a:cubicBezTo>
                  <a:cubicBezTo>
                    <a:pt x="823" y="1221"/>
                    <a:pt x="879" y="1201"/>
                    <a:pt x="922" y="1166"/>
                  </a:cubicBezTo>
                  <a:cubicBezTo>
                    <a:pt x="1000" y="1102"/>
                    <a:pt x="1039" y="1001"/>
                    <a:pt x="1056" y="900"/>
                  </a:cubicBezTo>
                  <a:cubicBezTo>
                    <a:pt x="1194" y="1033"/>
                    <a:pt x="1383" y="1109"/>
                    <a:pt x="1574" y="1109"/>
                  </a:cubicBezTo>
                  <a:cubicBezTo>
                    <a:pt x="1591" y="1109"/>
                    <a:pt x="1608" y="1109"/>
                    <a:pt x="1625" y="1107"/>
                  </a:cubicBezTo>
                  <a:cubicBezTo>
                    <a:pt x="1711" y="1102"/>
                    <a:pt x="1815" y="1058"/>
                    <a:pt x="1817" y="973"/>
                  </a:cubicBezTo>
                  <a:cubicBezTo>
                    <a:pt x="1819" y="917"/>
                    <a:pt x="1770" y="871"/>
                    <a:pt x="1724" y="836"/>
                  </a:cubicBezTo>
                  <a:cubicBezTo>
                    <a:pt x="1620" y="757"/>
                    <a:pt x="1503" y="696"/>
                    <a:pt x="1380" y="653"/>
                  </a:cubicBezTo>
                  <a:cubicBezTo>
                    <a:pt x="1455" y="632"/>
                    <a:pt x="1529" y="594"/>
                    <a:pt x="1577" y="531"/>
                  </a:cubicBezTo>
                  <a:cubicBezTo>
                    <a:pt x="1625" y="469"/>
                    <a:pt x="1644" y="381"/>
                    <a:pt x="1610" y="311"/>
                  </a:cubicBezTo>
                  <a:cubicBezTo>
                    <a:pt x="1566" y="215"/>
                    <a:pt x="1449" y="180"/>
                    <a:pt x="1340" y="180"/>
                  </a:cubicBezTo>
                  <a:cubicBezTo>
                    <a:pt x="1328" y="180"/>
                    <a:pt x="1315" y="181"/>
                    <a:pt x="1303" y="181"/>
                  </a:cubicBezTo>
                  <a:cubicBezTo>
                    <a:pt x="1211" y="188"/>
                    <a:pt x="1117" y="210"/>
                    <a:pt x="1041" y="264"/>
                  </a:cubicBezTo>
                  <a:cubicBezTo>
                    <a:pt x="1027" y="273"/>
                    <a:pt x="1014" y="285"/>
                    <a:pt x="1000" y="297"/>
                  </a:cubicBezTo>
                  <a:cubicBezTo>
                    <a:pt x="936" y="175"/>
                    <a:pt x="829" y="76"/>
                    <a:pt x="703" y="24"/>
                  </a:cubicBezTo>
                  <a:cubicBezTo>
                    <a:pt x="666" y="10"/>
                    <a:pt x="623" y="0"/>
                    <a:pt x="5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1"/>
            <p:cNvSpPr/>
            <p:nvPr/>
          </p:nvSpPr>
          <p:spPr>
            <a:xfrm>
              <a:off x="4963550" y="2194550"/>
              <a:ext cx="13950" cy="8975"/>
            </a:xfrm>
            <a:custGeom>
              <a:rect b="b" l="l" r="r" t="t"/>
              <a:pathLst>
                <a:path extrusionOk="0" h="359" w="558">
                  <a:moveTo>
                    <a:pt x="256" y="1"/>
                  </a:moveTo>
                  <a:cubicBezTo>
                    <a:pt x="221" y="1"/>
                    <a:pt x="186" y="15"/>
                    <a:pt x="163" y="48"/>
                  </a:cubicBezTo>
                  <a:cubicBezTo>
                    <a:pt x="152" y="61"/>
                    <a:pt x="145" y="75"/>
                    <a:pt x="141" y="91"/>
                  </a:cubicBezTo>
                  <a:cubicBezTo>
                    <a:pt x="139" y="95"/>
                    <a:pt x="139" y="98"/>
                    <a:pt x="138" y="103"/>
                  </a:cubicBezTo>
                  <a:cubicBezTo>
                    <a:pt x="126" y="98"/>
                    <a:pt x="116" y="93"/>
                    <a:pt x="104" y="90"/>
                  </a:cubicBezTo>
                  <a:cubicBezTo>
                    <a:pt x="95" y="86"/>
                    <a:pt x="86" y="84"/>
                    <a:pt x="77" y="84"/>
                  </a:cubicBezTo>
                  <a:cubicBezTo>
                    <a:pt x="51" y="84"/>
                    <a:pt x="25" y="99"/>
                    <a:pt x="15" y="124"/>
                  </a:cubicBezTo>
                  <a:cubicBezTo>
                    <a:pt x="0" y="161"/>
                    <a:pt x="18" y="192"/>
                    <a:pt x="50" y="213"/>
                  </a:cubicBezTo>
                  <a:cubicBezTo>
                    <a:pt x="85" y="234"/>
                    <a:pt x="120" y="257"/>
                    <a:pt x="157" y="273"/>
                  </a:cubicBezTo>
                  <a:cubicBezTo>
                    <a:pt x="166" y="277"/>
                    <a:pt x="177" y="278"/>
                    <a:pt x="186" y="278"/>
                  </a:cubicBezTo>
                  <a:cubicBezTo>
                    <a:pt x="200" y="315"/>
                    <a:pt x="237" y="342"/>
                    <a:pt x="282" y="350"/>
                  </a:cubicBezTo>
                  <a:cubicBezTo>
                    <a:pt x="336" y="358"/>
                    <a:pt x="389" y="354"/>
                    <a:pt x="443" y="358"/>
                  </a:cubicBezTo>
                  <a:cubicBezTo>
                    <a:pt x="444" y="358"/>
                    <a:pt x="446" y="358"/>
                    <a:pt x="448" y="358"/>
                  </a:cubicBezTo>
                  <a:cubicBezTo>
                    <a:pt x="532" y="358"/>
                    <a:pt x="558" y="255"/>
                    <a:pt x="486" y="214"/>
                  </a:cubicBezTo>
                  <a:cubicBezTo>
                    <a:pt x="453" y="195"/>
                    <a:pt x="418" y="176"/>
                    <a:pt x="381" y="165"/>
                  </a:cubicBezTo>
                  <a:cubicBezTo>
                    <a:pt x="384" y="152"/>
                    <a:pt x="387" y="140"/>
                    <a:pt x="386" y="128"/>
                  </a:cubicBezTo>
                  <a:cubicBezTo>
                    <a:pt x="387" y="111"/>
                    <a:pt x="384" y="95"/>
                    <a:pt x="378" y="79"/>
                  </a:cubicBezTo>
                  <a:cubicBezTo>
                    <a:pt x="356" y="30"/>
                    <a:pt x="305" y="1"/>
                    <a:pt x="2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1"/>
            <p:cNvSpPr/>
            <p:nvPr/>
          </p:nvSpPr>
          <p:spPr>
            <a:xfrm>
              <a:off x="4953025" y="2232900"/>
              <a:ext cx="28800" cy="51000"/>
            </a:xfrm>
            <a:custGeom>
              <a:rect b="b" l="l" r="r" t="t"/>
              <a:pathLst>
                <a:path extrusionOk="0" h="2040" w="1152">
                  <a:moveTo>
                    <a:pt x="1080" y="0"/>
                  </a:moveTo>
                  <a:cubicBezTo>
                    <a:pt x="579" y="791"/>
                    <a:pt x="237" y="1429"/>
                    <a:pt x="1" y="2008"/>
                  </a:cubicBezTo>
                  <a:lnTo>
                    <a:pt x="80" y="2040"/>
                  </a:lnTo>
                  <a:cubicBezTo>
                    <a:pt x="313" y="1465"/>
                    <a:pt x="654" y="831"/>
                    <a:pt x="1151" y="45"/>
                  </a:cubicBezTo>
                  <a:lnTo>
                    <a:pt x="10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1"/>
            <p:cNvSpPr/>
            <p:nvPr/>
          </p:nvSpPr>
          <p:spPr>
            <a:xfrm>
              <a:off x="4949825" y="2222375"/>
              <a:ext cx="62450" cy="40525"/>
            </a:xfrm>
            <a:custGeom>
              <a:rect b="b" l="l" r="r" t="t"/>
              <a:pathLst>
                <a:path extrusionOk="0" h="1621" w="2498">
                  <a:moveTo>
                    <a:pt x="680" y="0"/>
                  </a:moveTo>
                  <a:cubicBezTo>
                    <a:pt x="582" y="0"/>
                    <a:pt x="484" y="33"/>
                    <a:pt x="444" y="119"/>
                  </a:cubicBezTo>
                  <a:cubicBezTo>
                    <a:pt x="401" y="213"/>
                    <a:pt x="449" y="325"/>
                    <a:pt x="516" y="399"/>
                  </a:cubicBezTo>
                  <a:cubicBezTo>
                    <a:pt x="585" y="474"/>
                    <a:pt x="676" y="524"/>
                    <a:pt x="748" y="597"/>
                  </a:cubicBezTo>
                  <a:cubicBezTo>
                    <a:pt x="714" y="591"/>
                    <a:pt x="680" y="589"/>
                    <a:pt x="646" y="589"/>
                  </a:cubicBezTo>
                  <a:cubicBezTo>
                    <a:pt x="412" y="589"/>
                    <a:pt x="180" y="713"/>
                    <a:pt x="54" y="913"/>
                  </a:cubicBezTo>
                  <a:cubicBezTo>
                    <a:pt x="24" y="960"/>
                    <a:pt x="1" y="1014"/>
                    <a:pt x="2" y="1069"/>
                  </a:cubicBezTo>
                  <a:cubicBezTo>
                    <a:pt x="5" y="1148"/>
                    <a:pt x="61" y="1214"/>
                    <a:pt x="131" y="1247"/>
                  </a:cubicBezTo>
                  <a:cubicBezTo>
                    <a:pt x="182" y="1270"/>
                    <a:pt x="238" y="1279"/>
                    <a:pt x="294" y="1279"/>
                  </a:cubicBezTo>
                  <a:cubicBezTo>
                    <a:pt x="314" y="1279"/>
                    <a:pt x="335" y="1278"/>
                    <a:pt x="356" y="1276"/>
                  </a:cubicBezTo>
                  <a:cubicBezTo>
                    <a:pt x="541" y="1257"/>
                    <a:pt x="718" y="1175"/>
                    <a:pt x="855" y="1048"/>
                  </a:cubicBezTo>
                  <a:lnTo>
                    <a:pt x="855" y="1048"/>
                  </a:lnTo>
                  <a:cubicBezTo>
                    <a:pt x="836" y="1144"/>
                    <a:pt x="815" y="1242"/>
                    <a:pt x="825" y="1338"/>
                  </a:cubicBezTo>
                  <a:cubicBezTo>
                    <a:pt x="835" y="1436"/>
                    <a:pt x="878" y="1534"/>
                    <a:pt x="962" y="1586"/>
                  </a:cubicBezTo>
                  <a:cubicBezTo>
                    <a:pt x="1000" y="1610"/>
                    <a:pt x="1043" y="1621"/>
                    <a:pt x="1088" y="1621"/>
                  </a:cubicBezTo>
                  <a:cubicBezTo>
                    <a:pt x="1177" y="1621"/>
                    <a:pt x="1271" y="1576"/>
                    <a:pt x="1332" y="1507"/>
                  </a:cubicBezTo>
                  <a:cubicBezTo>
                    <a:pt x="1423" y="1402"/>
                    <a:pt x="1450" y="1256"/>
                    <a:pt x="1448" y="1117"/>
                  </a:cubicBezTo>
                  <a:lnTo>
                    <a:pt x="1448" y="1117"/>
                  </a:lnTo>
                  <a:cubicBezTo>
                    <a:pt x="1614" y="1231"/>
                    <a:pt x="1815" y="1291"/>
                    <a:pt x="2016" y="1291"/>
                  </a:cubicBezTo>
                  <a:cubicBezTo>
                    <a:pt x="2097" y="1291"/>
                    <a:pt x="2177" y="1281"/>
                    <a:pt x="2256" y="1262"/>
                  </a:cubicBezTo>
                  <a:cubicBezTo>
                    <a:pt x="2369" y="1234"/>
                    <a:pt x="2497" y="1151"/>
                    <a:pt x="2480" y="1035"/>
                  </a:cubicBezTo>
                  <a:cubicBezTo>
                    <a:pt x="2470" y="957"/>
                    <a:pt x="2395" y="905"/>
                    <a:pt x="2325" y="869"/>
                  </a:cubicBezTo>
                  <a:cubicBezTo>
                    <a:pt x="2168" y="787"/>
                    <a:pt x="1999" y="732"/>
                    <a:pt x="1825" y="702"/>
                  </a:cubicBezTo>
                  <a:cubicBezTo>
                    <a:pt x="1921" y="657"/>
                    <a:pt x="2010" y="587"/>
                    <a:pt x="2059" y="492"/>
                  </a:cubicBezTo>
                  <a:cubicBezTo>
                    <a:pt x="2108" y="397"/>
                    <a:pt x="2113" y="274"/>
                    <a:pt x="2054" y="186"/>
                  </a:cubicBezTo>
                  <a:cubicBezTo>
                    <a:pt x="1992" y="96"/>
                    <a:pt x="1884" y="63"/>
                    <a:pt x="1773" y="63"/>
                  </a:cubicBezTo>
                  <a:cubicBezTo>
                    <a:pt x="1719" y="63"/>
                    <a:pt x="1665" y="71"/>
                    <a:pt x="1614" y="84"/>
                  </a:cubicBezTo>
                  <a:cubicBezTo>
                    <a:pt x="1492" y="113"/>
                    <a:pt x="1371" y="167"/>
                    <a:pt x="1284" y="257"/>
                  </a:cubicBezTo>
                  <a:cubicBezTo>
                    <a:pt x="1268" y="273"/>
                    <a:pt x="1253" y="292"/>
                    <a:pt x="1238" y="310"/>
                  </a:cubicBezTo>
                  <a:cubicBezTo>
                    <a:pt x="1124" y="161"/>
                    <a:pt x="959" y="51"/>
                    <a:pt x="777" y="11"/>
                  </a:cubicBezTo>
                  <a:cubicBezTo>
                    <a:pt x="746" y="4"/>
                    <a:pt x="713" y="0"/>
                    <a:pt x="6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1"/>
            <p:cNvSpPr/>
            <p:nvPr/>
          </p:nvSpPr>
          <p:spPr>
            <a:xfrm>
              <a:off x="4971075" y="2233125"/>
              <a:ext cx="19200" cy="11675"/>
            </a:xfrm>
            <a:custGeom>
              <a:rect b="b" l="l" r="r" t="t"/>
              <a:pathLst>
                <a:path extrusionOk="0" h="467" w="768">
                  <a:moveTo>
                    <a:pt x="334" y="0"/>
                  </a:moveTo>
                  <a:cubicBezTo>
                    <a:pt x="276" y="0"/>
                    <a:pt x="219" y="28"/>
                    <a:pt x="190" y="88"/>
                  </a:cubicBezTo>
                  <a:cubicBezTo>
                    <a:pt x="178" y="108"/>
                    <a:pt x="173" y="129"/>
                    <a:pt x="172" y="151"/>
                  </a:cubicBezTo>
                  <a:cubicBezTo>
                    <a:pt x="171" y="156"/>
                    <a:pt x="171" y="161"/>
                    <a:pt x="171" y="168"/>
                  </a:cubicBezTo>
                  <a:cubicBezTo>
                    <a:pt x="154" y="164"/>
                    <a:pt x="139" y="161"/>
                    <a:pt x="120" y="157"/>
                  </a:cubicBezTo>
                  <a:cubicBezTo>
                    <a:pt x="114" y="156"/>
                    <a:pt x="108" y="155"/>
                    <a:pt x="101" y="155"/>
                  </a:cubicBezTo>
                  <a:cubicBezTo>
                    <a:pt x="60" y="155"/>
                    <a:pt x="21" y="181"/>
                    <a:pt x="11" y="223"/>
                  </a:cubicBezTo>
                  <a:cubicBezTo>
                    <a:pt x="1" y="277"/>
                    <a:pt x="29" y="317"/>
                    <a:pt x="77" y="335"/>
                  </a:cubicBezTo>
                  <a:cubicBezTo>
                    <a:pt x="129" y="355"/>
                    <a:pt x="179" y="379"/>
                    <a:pt x="233" y="391"/>
                  </a:cubicBezTo>
                  <a:cubicBezTo>
                    <a:pt x="240" y="392"/>
                    <a:pt x="247" y="393"/>
                    <a:pt x="254" y="393"/>
                  </a:cubicBezTo>
                  <a:cubicBezTo>
                    <a:pt x="260" y="393"/>
                    <a:pt x="267" y="392"/>
                    <a:pt x="274" y="391"/>
                  </a:cubicBezTo>
                  <a:cubicBezTo>
                    <a:pt x="301" y="437"/>
                    <a:pt x="356" y="466"/>
                    <a:pt x="419" y="466"/>
                  </a:cubicBezTo>
                  <a:cubicBezTo>
                    <a:pt x="490" y="464"/>
                    <a:pt x="562" y="446"/>
                    <a:pt x="634" y="439"/>
                  </a:cubicBezTo>
                  <a:cubicBezTo>
                    <a:pt x="753" y="429"/>
                    <a:pt x="767" y="277"/>
                    <a:pt x="659" y="238"/>
                  </a:cubicBezTo>
                  <a:cubicBezTo>
                    <a:pt x="611" y="221"/>
                    <a:pt x="561" y="204"/>
                    <a:pt x="507" y="196"/>
                  </a:cubicBezTo>
                  <a:cubicBezTo>
                    <a:pt x="510" y="179"/>
                    <a:pt x="510" y="163"/>
                    <a:pt x="505" y="145"/>
                  </a:cubicBezTo>
                  <a:cubicBezTo>
                    <a:pt x="504" y="121"/>
                    <a:pt x="496" y="99"/>
                    <a:pt x="484" y="79"/>
                  </a:cubicBezTo>
                  <a:cubicBezTo>
                    <a:pt x="450" y="28"/>
                    <a:pt x="391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9" name="Google Shape;959;p31"/>
          <p:cNvSpPr/>
          <p:nvPr/>
        </p:nvSpPr>
        <p:spPr>
          <a:xfrm>
            <a:off x="7229700" y="270079"/>
            <a:ext cx="847610" cy="269924"/>
          </a:xfrm>
          <a:custGeom>
            <a:rect b="b" l="l" r="r" t="t"/>
            <a:pathLst>
              <a:path extrusionOk="0" h="3039" w="9746">
                <a:moveTo>
                  <a:pt x="6317" y="1"/>
                </a:moveTo>
                <a:cubicBezTo>
                  <a:pt x="5937" y="1"/>
                  <a:pt x="5562" y="142"/>
                  <a:pt x="5221" y="334"/>
                </a:cubicBezTo>
                <a:cubicBezTo>
                  <a:pt x="4528" y="723"/>
                  <a:pt x="3503" y="2060"/>
                  <a:pt x="3503" y="2060"/>
                </a:cubicBezTo>
                <a:cubicBezTo>
                  <a:pt x="3503" y="2060"/>
                  <a:pt x="3410" y="1620"/>
                  <a:pt x="3147" y="1394"/>
                </a:cubicBezTo>
                <a:cubicBezTo>
                  <a:pt x="2946" y="1222"/>
                  <a:pt x="2767" y="1177"/>
                  <a:pt x="2598" y="1177"/>
                </a:cubicBezTo>
                <a:cubicBezTo>
                  <a:pt x="2525" y="1177"/>
                  <a:pt x="2454" y="1186"/>
                  <a:pt x="2383" y="1196"/>
                </a:cubicBezTo>
                <a:cubicBezTo>
                  <a:pt x="2152" y="1231"/>
                  <a:pt x="1938" y="1349"/>
                  <a:pt x="1735" y="1479"/>
                </a:cubicBezTo>
                <a:cubicBezTo>
                  <a:pt x="1092" y="1894"/>
                  <a:pt x="529" y="2449"/>
                  <a:pt x="1" y="3038"/>
                </a:cubicBezTo>
                <a:lnTo>
                  <a:pt x="9745" y="3038"/>
                </a:lnTo>
                <a:cubicBezTo>
                  <a:pt x="9661" y="2666"/>
                  <a:pt x="9479" y="2326"/>
                  <a:pt x="9211" y="2096"/>
                </a:cubicBezTo>
                <a:cubicBezTo>
                  <a:pt x="8985" y="1902"/>
                  <a:pt x="8699" y="1801"/>
                  <a:pt x="8417" y="1801"/>
                </a:cubicBezTo>
                <a:cubicBezTo>
                  <a:pt x="8137" y="1801"/>
                  <a:pt x="7860" y="1900"/>
                  <a:pt x="7645" y="2105"/>
                </a:cubicBezTo>
                <a:cubicBezTo>
                  <a:pt x="7667" y="1592"/>
                  <a:pt x="7681" y="1035"/>
                  <a:pt x="7426" y="608"/>
                </a:cubicBezTo>
                <a:cubicBezTo>
                  <a:pt x="7199" y="226"/>
                  <a:pt x="6789" y="22"/>
                  <a:pt x="6385" y="2"/>
                </a:cubicBezTo>
                <a:cubicBezTo>
                  <a:pt x="6362" y="1"/>
                  <a:pt x="6339" y="1"/>
                  <a:pt x="631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0" name="Google Shape;960;p31"/>
          <p:cNvSpPr/>
          <p:nvPr/>
        </p:nvSpPr>
        <p:spPr>
          <a:xfrm>
            <a:off x="8281184" y="1104288"/>
            <a:ext cx="532045" cy="211282"/>
          </a:xfrm>
          <a:custGeom>
            <a:rect b="b" l="l" r="r" t="t"/>
            <a:pathLst>
              <a:path extrusionOk="0" h="3552" w="9135">
                <a:moveTo>
                  <a:pt x="5186" y="0"/>
                </a:moveTo>
                <a:cubicBezTo>
                  <a:pt x="4872" y="0"/>
                  <a:pt x="4569" y="35"/>
                  <a:pt x="4341" y="82"/>
                </a:cubicBezTo>
                <a:cubicBezTo>
                  <a:pt x="3227" y="315"/>
                  <a:pt x="2344" y="997"/>
                  <a:pt x="1519" y="1791"/>
                </a:cubicBezTo>
                <a:cubicBezTo>
                  <a:pt x="965" y="2323"/>
                  <a:pt x="492" y="2960"/>
                  <a:pt x="0" y="3551"/>
                </a:cubicBezTo>
                <a:lnTo>
                  <a:pt x="9135" y="3551"/>
                </a:lnTo>
                <a:cubicBezTo>
                  <a:pt x="9034" y="3108"/>
                  <a:pt x="8777" y="2687"/>
                  <a:pt x="8366" y="2511"/>
                </a:cubicBezTo>
                <a:cubicBezTo>
                  <a:pt x="8274" y="2471"/>
                  <a:pt x="8173" y="2444"/>
                  <a:pt x="8065" y="2432"/>
                </a:cubicBezTo>
                <a:cubicBezTo>
                  <a:pt x="8019" y="2427"/>
                  <a:pt x="7972" y="2425"/>
                  <a:pt x="7925" y="2425"/>
                </a:cubicBezTo>
                <a:cubicBezTo>
                  <a:pt x="7758" y="2425"/>
                  <a:pt x="7590" y="2456"/>
                  <a:pt x="7429" y="2499"/>
                </a:cubicBezTo>
                <a:cubicBezTo>
                  <a:pt x="7167" y="2567"/>
                  <a:pt x="6911" y="2665"/>
                  <a:pt x="6657" y="2761"/>
                </a:cubicBezTo>
                <a:cubicBezTo>
                  <a:pt x="6882" y="2333"/>
                  <a:pt x="7047" y="1857"/>
                  <a:pt x="7015" y="1376"/>
                </a:cubicBezTo>
                <a:cubicBezTo>
                  <a:pt x="6988" y="970"/>
                  <a:pt x="6805" y="572"/>
                  <a:pt x="6479" y="318"/>
                </a:cubicBezTo>
                <a:cubicBezTo>
                  <a:pt x="6173" y="81"/>
                  <a:pt x="5666" y="0"/>
                  <a:pt x="518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2"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32"/>
          <p:cNvSpPr txBox="1"/>
          <p:nvPr>
            <p:ph idx="1" type="subTitle"/>
          </p:nvPr>
        </p:nvSpPr>
        <p:spPr>
          <a:xfrm>
            <a:off x="1275925" y="3873050"/>
            <a:ext cx="2648100" cy="6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63" name="Google Shape;963;p32"/>
          <p:cNvSpPr txBox="1"/>
          <p:nvPr>
            <p:ph idx="2" type="subTitle"/>
          </p:nvPr>
        </p:nvSpPr>
        <p:spPr>
          <a:xfrm>
            <a:off x="5220000" y="3873050"/>
            <a:ext cx="2648100" cy="6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64" name="Google Shape;964;p32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965" name="Google Shape;965;p32"/>
          <p:cNvSpPr txBox="1"/>
          <p:nvPr>
            <p:ph idx="3" type="title"/>
          </p:nvPr>
        </p:nvSpPr>
        <p:spPr>
          <a:xfrm>
            <a:off x="1276050" y="3440600"/>
            <a:ext cx="2652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6" name="Google Shape;966;p32"/>
          <p:cNvSpPr txBox="1"/>
          <p:nvPr>
            <p:ph idx="4" type="title"/>
          </p:nvPr>
        </p:nvSpPr>
        <p:spPr>
          <a:xfrm>
            <a:off x="5220117" y="3440600"/>
            <a:ext cx="26397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7" name="Google Shape;967;p32"/>
          <p:cNvSpPr/>
          <p:nvPr>
            <p:ph idx="5" type="pic"/>
          </p:nvPr>
        </p:nvSpPr>
        <p:spPr>
          <a:xfrm>
            <a:off x="5555975" y="1368850"/>
            <a:ext cx="1968000" cy="1968000"/>
          </a:xfrm>
          <a:prstGeom prst="ellipse">
            <a:avLst/>
          </a:prstGeom>
          <a:noFill/>
          <a:ln cap="flat" cmpd="sng" w="762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8" name="Google Shape;968;p32"/>
          <p:cNvSpPr/>
          <p:nvPr>
            <p:ph idx="6" type="pic"/>
          </p:nvPr>
        </p:nvSpPr>
        <p:spPr>
          <a:xfrm>
            <a:off x="1618050" y="1368838"/>
            <a:ext cx="1968000" cy="1968000"/>
          </a:xfrm>
          <a:prstGeom prst="ellipse">
            <a:avLst/>
          </a:prstGeom>
          <a:noFill/>
          <a:ln cap="flat" cmpd="sng" w="762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969" name="Google Shape;969;p32"/>
          <p:cNvGrpSpPr/>
          <p:nvPr/>
        </p:nvGrpSpPr>
        <p:grpSpPr>
          <a:xfrm>
            <a:off x="-1005411" y="3181418"/>
            <a:ext cx="11154807" cy="2007063"/>
            <a:chOff x="-912326" y="2124073"/>
            <a:chExt cx="10749549" cy="2756197"/>
          </a:xfrm>
        </p:grpSpPr>
        <p:grpSp>
          <p:nvGrpSpPr>
            <p:cNvPr id="970" name="Google Shape;970;p32"/>
            <p:cNvGrpSpPr/>
            <p:nvPr/>
          </p:nvGrpSpPr>
          <p:grpSpPr>
            <a:xfrm flipH="1">
              <a:off x="6688624" y="3453678"/>
              <a:ext cx="934522" cy="1426572"/>
              <a:chOff x="3689099" y="565999"/>
              <a:chExt cx="149600" cy="228376"/>
            </a:xfrm>
          </p:grpSpPr>
          <p:sp>
            <p:nvSpPr>
              <p:cNvPr id="971" name="Google Shape;971;p32"/>
              <p:cNvSpPr/>
              <p:nvPr/>
            </p:nvSpPr>
            <p:spPr>
              <a:xfrm>
                <a:off x="3762700" y="565999"/>
                <a:ext cx="30650" cy="228375"/>
              </a:xfrm>
              <a:custGeom>
                <a:rect b="b" l="l" r="r" t="t"/>
                <a:pathLst>
                  <a:path extrusionOk="0" h="9135" w="1226">
                    <a:moveTo>
                      <a:pt x="0" y="1"/>
                    </a:moveTo>
                    <a:lnTo>
                      <a:pt x="0" y="9135"/>
                    </a:lnTo>
                    <a:lnTo>
                      <a:pt x="1225" y="9135"/>
                    </a:lnTo>
                    <a:lnTo>
                      <a:pt x="1225" y="1"/>
                    </a:lnTo>
                    <a:close/>
                  </a:path>
                </a:pathLst>
              </a:custGeom>
              <a:solidFill>
                <a:srgbClr val="8F9BF5">
                  <a:alpha val="1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32"/>
              <p:cNvSpPr/>
              <p:nvPr/>
            </p:nvSpPr>
            <p:spPr>
              <a:xfrm>
                <a:off x="3689099" y="615550"/>
                <a:ext cx="73600" cy="178825"/>
              </a:xfrm>
              <a:custGeom>
                <a:rect b="b" l="l" r="r" t="t"/>
                <a:pathLst>
                  <a:path extrusionOk="0" h="7153" w="2944">
                    <a:moveTo>
                      <a:pt x="1" y="1"/>
                    </a:moveTo>
                    <a:lnTo>
                      <a:pt x="1" y="7152"/>
                    </a:lnTo>
                    <a:lnTo>
                      <a:pt x="2944" y="7152"/>
                    </a:lnTo>
                    <a:lnTo>
                      <a:pt x="2944" y="1"/>
                    </a:lnTo>
                    <a:close/>
                  </a:path>
                </a:pathLst>
              </a:custGeom>
              <a:solidFill>
                <a:srgbClr val="8F9BF5">
                  <a:alpha val="1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32"/>
              <p:cNvSpPr/>
              <p:nvPr/>
            </p:nvSpPr>
            <p:spPr>
              <a:xfrm>
                <a:off x="3793349" y="660225"/>
                <a:ext cx="45350" cy="134150"/>
              </a:xfrm>
              <a:custGeom>
                <a:rect b="b" l="l" r="r" t="t"/>
                <a:pathLst>
                  <a:path extrusionOk="0" h="5366" w="1814">
                    <a:moveTo>
                      <a:pt x="0" y="1"/>
                    </a:moveTo>
                    <a:lnTo>
                      <a:pt x="0" y="5365"/>
                    </a:lnTo>
                    <a:lnTo>
                      <a:pt x="1814" y="5365"/>
                    </a:lnTo>
                    <a:lnTo>
                      <a:pt x="1814" y="1"/>
                    </a:lnTo>
                    <a:close/>
                  </a:path>
                </a:pathLst>
              </a:custGeom>
              <a:solidFill>
                <a:srgbClr val="8F9BF5">
                  <a:alpha val="1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74" name="Google Shape;974;p32"/>
            <p:cNvGrpSpPr/>
            <p:nvPr/>
          </p:nvGrpSpPr>
          <p:grpSpPr>
            <a:xfrm flipH="1">
              <a:off x="7623409" y="2124073"/>
              <a:ext cx="2213814" cy="2756197"/>
              <a:chOff x="3620426" y="522625"/>
              <a:chExt cx="218273" cy="271750"/>
            </a:xfrm>
          </p:grpSpPr>
          <p:sp>
            <p:nvSpPr>
              <p:cNvPr id="975" name="Google Shape;975;p32"/>
              <p:cNvSpPr/>
              <p:nvPr/>
            </p:nvSpPr>
            <p:spPr>
              <a:xfrm>
                <a:off x="3694025" y="522625"/>
                <a:ext cx="68675" cy="270900"/>
              </a:xfrm>
              <a:custGeom>
                <a:rect b="b" l="l" r="r" t="t"/>
                <a:pathLst>
                  <a:path extrusionOk="0" h="10836" w="2747">
                    <a:moveTo>
                      <a:pt x="1317" y="1"/>
                    </a:moveTo>
                    <a:lnTo>
                      <a:pt x="1317" y="1519"/>
                    </a:lnTo>
                    <a:lnTo>
                      <a:pt x="842" y="2341"/>
                    </a:lnTo>
                    <a:lnTo>
                      <a:pt x="310" y="3263"/>
                    </a:lnTo>
                    <a:lnTo>
                      <a:pt x="0" y="3263"/>
                    </a:lnTo>
                    <a:lnTo>
                      <a:pt x="0" y="10835"/>
                    </a:lnTo>
                    <a:lnTo>
                      <a:pt x="2746" y="10835"/>
                    </a:lnTo>
                    <a:lnTo>
                      <a:pt x="2746" y="3263"/>
                    </a:lnTo>
                    <a:lnTo>
                      <a:pt x="2436" y="3263"/>
                    </a:lnTo>
                    <a:lnTo>
                      <a:pt x="1905" y="2341"/>
                    </a:lnTo>
                    <a:lnTo>
                      <a:pt x="1430" y="1519"/>
                    </a:lnTo>
                    <a:lnTo>
                      <a:pt x="1430" y="1"/>
                    </a:lnTo>
                    <a:close/>
                  </a:path>
                </a:pathLst>
              </a:custGeom>
              <a:solidFill>
                <a:srgbClr val="8F9BF5">
                  <a:alpha val="1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" name="Google Shape;976;p32"/>
              <p:cNvSpPr/>
              <p:nvPr/>
            </p:nvSpPr>
            <p:spPr>
              <a:xfrm>
                <a:off x="3762700" y="565999"/>
                <a:ext cx="30650" cy="228375"/>
              </a:xfrm>
              <a:custGeom>
                <a:rect b="b" l="l" r="r" t="t"/>
                <a:pathLst>
                  <a:path extrusionOk="0" h="9135" w="1226">
                    <a:moveTo>
                      <a:pt x="0" y="1"/>
                    </a:moveTo>
                    <a:lnTo>
                      <a:pt x="0" y="9135"/>
                    </a:lnTo>
                    <a:lnTo>
                      <a:pt x="1225" y="9135"/>
                    </a:lnTo>
                    <a:lnTo>
                      <a:pt x="1225" y="1"/>
                    </a:lnTo>
                    <a:close/>
                  </a:path>
                </a:pathLst>
              </a:custGeom>
              <a:solidFill>
                <a:srgbClr val="8F9BF5">
                  <a:alpha val="1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" name="Google Shape;977;p32"/>
              <p:cNvSpPr/>
              <p:nvPr/>
            </p:nvSpPr>
            <p:spPr>
              <a:xfrm>
                <a:off x="3620426" y="615550"/>
                <a:ext cx="73600" cy="178825"/>
              </a:xfrm>
              <a:custGeom>
                <a:rect b="b" l="l" r="r" t="t"/>
                <a:pathLst>
                  <a:path extrusionOk="0" h="7153" w="2944">
                    <a:moveTo>
                      <a:pt x="1" y="1"/>
                    </a:moveTo>
                    <a:lnTo>
                      <a:pt x="1" y="7152"/>
                    </a:lnTo>
                    <a:lnTo>
                      <a:pt x="2944" y="7152"/>
                    </a:lnTo>
                    <a:lnTo>
                      <a:pt x="2944" y="1"/>
                    </a:lnTo>
                    <a:close/>
                  </a:path>
                </a:pathLst>
              </a:custGeom>
              <a:solidFill>
                <a:srgbClr val="8F9BF5">
                  <a:alpha val="1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" name="Google Shape;978;p32"/>
              <p:cNvSpPr/>
              <p:nvPr/>
            </p:nvSpPr>
            <p:spPr>
              <a:xfrm>
                <a:off x="3793349" y="660225"/>
                <a:ext cx="45350" cy="134150"/>
              </a:xfrm>
              <a:custGeom>
                <a:rect b="b" l="l" r="r" t="t"/>
                <a:pathLst>
                  <a:path extrusionOk="0" h="5366" w="1814">
                    <a:moveTo>
                      <a:pt x="0" y="1"/>
                    </a:moveTo>
                    <a:lnTo>
                      <a:pt x="0" y="5365"/>
                    </a:lnTo>
                    <a:lnTo>
                      <a:pt x="1814" y="5365"/>
                    </a:lnTo>
                    <a:lnTo>
                      <a:pt x="1814" y="1"/>
                    </a:lnTo>
                    <a:close/>
                  </a:path>
                </a:pathLst>
              </a:custGeom>
              <a:solidFill>
                <a:srgbClr val="8F9BF5">
                  <a:alpha val="1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79" name="Google Shape;979;p32"/>
            <p:cNvGrpSpPr/>
            <p:nvPr/>
          </p:nvGrpSpPr>
          <p:grpSpPr>
            <a:xfrm>
              <a:off x="1301751" y="3453678"/>
              <a:ext cx="934522" cy="1426572"/>
              <a:chOff x="3689099" y="565999"/>
              <a:chExt cx="149600" cy="228376"/>
            </a:xfrm>
          </p:grpSpPr>
          <p:sp>
            <p:nvSpPr>
              <p:cNvPr id="980" name="Google Shape;980;p32"/>
              <p:cNvSpPr/>
              <p:nvPr/>
            </p:nvSpPr>
            <p:spPr>
              <a:xfrm>
                <a:off x="3762700" y="565999"/>
                <a:ext cx="30650" cy="228375"/>
              </a:xfrm>
              <a:custGeom>
                <a:rect b="b" l="l" r="r" t="t"/>
                <a:pathLst>
                  <a:path extrusionOk="0" h="9135" w="1226">
                    <a:moveTo>
                      <a:pt x="0" y="1"/>
                    </a:moveTo>
                    <a:lnTo>
                      <a:pt x="0" y="9135"/>
                    </a:lnTo>
                    <a:lnTo>
                      <a:pt x="1225" y="9135"/>
                    </a:lnTo>
                    <a:lnTo>
                      <a:pt x="1225" y="1"/>
                    </a:lnTo>
                    <a:close/>
                  </a:path>
                </a:pathLst>
              </a:custGeom>
              <a:solidFill>
                <a:srgbClr val="8F9BF5">
                  <a:alpha val="1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Google Shape;981;p32"/>
              <p:cNvSpPr/>
              <p:nvPr/>
            </p:nvSpPr>
            <p:spPr>
              <a:xfrm>
                <a:off x="3689099" y="615550"/>
                <a:ext cx="73600" cy="178825"/>
              </a:xfrm>
              <a:custGeom>
                <a:rect b="b" l="l" r="r" t="t"/>
                <a:pathLst>
                  <a:path extrusionOk="0" h="7153" w="2944">
                    <a:moveTo>
                      <a:pt x="1" y="1"/>
                    </a:moveTo>
                    <a:lnTo>
                      <a:pt x="1" y="7152"/>
                    </a:lnTo>
                    <a:lnTo>
                      <a:pt x="2944" y="7152"/>
                    </a:lnTo>
                    <a:lnTo>
                      <a:pt x="2944" y="1"/>
                    </a:lnTo>
                    <a:close/>
                  </a:path>
                </a:pathLst>
              </a:custGeom>
              <a:solidFill>
                <a:srgbClr val="8F9BF5">
                  <a:alpha val="1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" name="Google Shape;982;p32"/>
              <p:cNvSpPr/>
              <p:nvPr/>
            </p:nvSpPr>
            <p:spPr>
              <a:xfrm>
                <a:off x="3793349" y="660225"/>
                <a:ext cx="45350" cy="134150"/>
              </a:xfrm>
              <a:custGeom>
                <a:rect b="b" l="l" r="r" t="t"/>
                <a:pathLst>
                  <a:path extrusionOk="0" h="5366" w="1814">
                    <a:moveTo>
                      <a:pt x="0" y="1"/>
                    </a:moveTo>
                    <a:lnTo>
                      <a:pt x="0" y="5365"/>
                    </a:lnTo>
                    <a:lnTo>
                      <a:pt x="1814" y="5365"/>
                    </a:lnTo>
                    <a:lnTo>
                      <a:pt x="1814" y="1"/>
                    </a:lnTo>
                    <a:close/>
                  </a:path>
                </a:pathLst>
              </a:custGeom>
              <a:solidFill>
                <a:srgbClr val="8F9BF5">
                  <a:alpha val="1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83" name="Google Shape;983;p32"/>
            <p:cNvGrpSpPr/>
            <p:nvPr/>
          </p:nvGrpSpPr>
          <p:grpSpPr>
            <a:xfrm>
              <a:off x="-912326" y="2124073"/>
              <a:ext cx="2213814" cy="2756197"/>
              <a:chOff x="3620426" y="522625"/>
              <a:chExt cx="218273" cy="271750"/>
            </a:xfrm>
          </p:grpSpPr>
          <p:sp>
            <p:nvSpPr>
              <p:cNvPr id="984" name="Google Shape;984;p32"/>
              <p:cNvSpPr/>
              <p:nvPr/>
            </p:nvSpPr>
            <p:spPr>
              <a:xfrm>
                <a:off x="3694025" y="522625"/>
                <a:ext cx="68675" cy="270900"/>
              </a:xfrm>
              <a:custGeom>
                <a:rect b="b" l="l" r="r" t="t"/>
                <a:pathLst>
                  <a:path extrusionOk="0" h="10836" w="2747">
                    <a:moveTo>
                      <a:pt x="1317" y="1"/>
                    </a:moveTo>
                    <a:lnTo>
                      <a:pt x="1317" y="1519"/>
                    </a:lnTo>
                    <a:lnTo>
                      <a:pt x="842" y="2341"/>
                    </a:lnTo>
                    <a:lnTo>
                      <a:pt x="310" y="3263"/>
                    </a:lnTo>
                    <a:lnTo>
                      <a:pt x="0" y="3263"/>
                    </a:lnTo>
                    <a:lnTo>
                      <a:pt x="0" y="10835"/>
                    </a:lnTo>
                    <a:lnTo>
                      <a:pt x="2746" y="10835"/>
                    </a:lnTo>
                    <a:lnTo>
                      <a:pt x="2746" y="3263"/>
                    </a:lnTo>
                    <a:lnTo>
                      <a:pt x="2436" y="3263"/>
                    </a:lnTo>
                    <a:lnTo>
                      <a:pt x="1905" y="2341"/>
                    </a:lnTo>
                    <a:lnTo>
                      <a:pt x="1430" y="1519"/>
                    </a:lnTo>
                    <a:lnTo>
                      <a:pt x="1430" y="1"/>
                    </a:lnTo>
                    <a:close/>
                  </a:path>
                </a:pathLst>
              </a:custGeom>
              <a:solidFill>
                <a:srgbClr val="8F9BF5">
                  <a:alpha val="1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5" name="Google Shape;985;p32"/>
              <p:cNvSpPr/>
              <p:nvPr/>
            </p:nvSpPr>
            <p:spPr>
              <a:xfrm>
                <a:off x="3762700" y="565999"/>
                <a:ext cx="30650" cy="228375"/>
              </a:xfrm>
              <a:custGeom>
                <a:rect b="b" l="l" r="r" t="t"/>
                <a:pathLst>
                  <a:path extrusionOk="0" h="9135" w="1226">
                    <a:moveTo>
                      <a:pt x="0" y="1"/>
                    </a:moveTo>
                    <a:lnTo>
                      <a:pt x="0" y="9135"/>
                    </a:lnTo>
                    <a:lnTo>
                      <a:pt x="1225" y="9135"/>
                    </a:lnTo>
                    <a:lnTo>
                      <a:pt x="1225" y="1"/>
                    </a:lnTo>
                    <a:close/>
                  </a:path>
                </a:pathLst>
              </a:custGeom>
              <a:solidFill>
                <a:srgbClr val="8F9BF5">
                  <a:alpha val="1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6" name="Google Shape;986;p32"/>
              <p:cNvSpPr/>
              <p:nvPr/>
            </p:nvSpPr>
            <p:spPr>
              <a:xfrm>
                <a:off x="3620426" y="615550"/>
                <a:ext cx="73600" cy="178825"/>
              </a:xfrm>
              <a:custGeom>
                <a:rect b="b" l="l" r="r" t="t"/>
                <a:pathLst>
                  <a:path extrusionOk="0" h="7153" w="2944">
                    <a:moveTo>
                      <a:pt x="1" y="1"/>
                    </a:moveTo>
                    <a:lnTo>
                      <a:pt x="1" y="7152"/>
                    </a:lnTo>
                    <a:lnTo>
                      <a:pt x="2944" y="7152"/>
                    </a:lnTo>
                    <a:lnTo>
                      <a:pt x="2944" y="1"/>
                    </a:lnTo>
                    <a:close/>
                  </a:path>
                </a:pathLst>
              </a:custGeom>
              <a:solidFill>
                <a:srgbClr val="8F9BF5">
                  <a:alpha val="1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7" name="Google Shape;987;p32"/>
              <p:cNvSpPr/>
              <p:nvPr/>
            </p:nvSpPr>
            <p:spPr>
              <a:xfrm>
                <a:off x="3793349" y="660225"/>
                <a:ext cx="45350" cy="134150"/>
              </a:xfrm>
              <a:custGeom>
                <a:rect b="b" l="l" r="r" t="t"/>
                <a:pathLst>
                  <a:path extrusionOk="0" h="5366" w="1814">
                    <a:moveTo>
                      <a:pt x="0" y="1"/>
                    </a:moveTo>
                    <a:lnTo>
                      <a:pt x="0" y="5365"/>
                    </a:lnTo>
                    <a:lnTo>
                      <a:pt x="1814" y="5365"/>
                    </a:lnTo>
                    <a:lnTo>
                      <a:pt x="1814" y="1"/>
                    </a:lnTo>
                    <a:close/>
                  </a:path>
                </a:pathLst>
              </a:custGeom>
              <a:solidFill>
                <a:srgbClr val="8F9BF5">
                  <a:alpha val="1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88" name="Google Shape;988;p32"/>
          <p:cNvSpPr/>
          <p:nvPr/>
        </p:nvSpPr>
        <p:spPr>
          <a:xfrm>
            <a:off x="14" y="4671710"/>
            <a:ext cx="9143965" cy="1002054"/>
          </a:xfrm>
          <a:custGeom>
            <a:rect b="b" l="l" r="r" t="t"/>
            <a:pathLst>
              <a:path extrusionOk="0" h="3724" w="33803">
                <a:moveTo>
                  <a:pt x="16823" y="0"/>
                </a:moveTo>
                <a:cubicBezTo>
                  <a:pt x="11189" y="0"/>
                  <a:pt x="5581" y="124"/>
                  <a:pt x="0" y="373"/>
                </a:cubicBezTo>
                <a:lnTo>
                  <a:pt x="0" y="3723"/>
                </a:lnTo>
                <a:lnTo>
                  <a:pt x="33802" y="3723"/>
                </a:lnTo>
                <a:lnTo>
                  <a:pt x="33802" y="373"/>
                </a:lnTo>
                <a:cubicBezTo>
                  <a:pt x="28116" y="124"/>
                  <a:pt x="22456" y="0"/>
                  <a:pt x="168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3"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33"/>
          <p:cNvSpPr txBox="1"/>
          <p:nvPr>
            <p:ph idx="1" type="subTitle"/>
          </p:nvPr>
        </p:nvSpPr>
        <p:spPr>
          <a:xfrm>
            <a:off x="1318963" y="1540275"/>
            <a:ext cx="2950200" cy="21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91" name="Google Shape;991;p33"/>
          <p:cNvSpPr txBox="1"/>
          <p:nvPr>
            <p:ph idx="2" type="subTitle"/>
          </p:nvPr>
        </p:nvSpPr>
        <p:spPr>
          <a:xfrm>
            <a:off x="4874836" y="1540275"/>
            <a:ext cx="2950200" cy="21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92" name="Google Shape;992;p33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grpSp>
        <p:nvGrpSpPr>
          <p:cNvPr id="993" name="Google Shape;993;p33"/>
          <p:cNvGrpSpPr/>
          <p:nvPr/>
        </p:nvGrpSpPr>
        <p:grpSpPr>
          <a:xfrm>
            <a:off x="-1005411" y="3181418"/>
            <a:ext cx="11154807" cy="2007063"/>
            <a:chOff x="-912326" y="2124073"/>
            <a:chExt cx="10749549" cy="2756197"/>
          </a:xfrm>
        </p:grpSpPr>
        <p:grpSp>
          <p:nvGrpSpPr>
            <p:cNvPr id="994" name="Google Shape;994;p33"/>
            <p:cNvGrpSpPr/>
            <p:nvPr/>
          </p:nvGrpSpPr>
          <p:grpSpPr>
            <a:xfrm flipH="1">
              <a:off x="6688624" y="3453678"/>
              <a:ext cx="934522" cy="1426572"/>
              <a:chOff x="3689099" y="565999"/>
              <a:chExt cx="149600" cy="228376"/>
            </a:xfrm>
          </p:grpSpPr>
          <p:sp>
            <p:nvSpPr>
              <p:cNvPr id="995" name="Google Shape;995;p33"/>
              <p:cNvSpPr/>
              <p:nvPr/>
            </p:nvSpPr>
            <p:spPr>
              <a:xfrm>
                <a:off x="3762700" y="565999"/>
                <a:ext cx="30650" cy="228375"/>
              </a:xfrm>
              <a:custGeom>
                <a:rect b="b" l="l" r="r" t="t"/>
                <a:pathLst>
                  <a:path extrusionOk="0" h="9135" w="1226">
                    <a:moveTo>
                      <a:pt x="0" y="1"/>
                    </a:moveTo>
                    <a:lnTo>
                      <a:pt x="0" y="9135"/>
                    </a:lnTo>
                    <a:lnTo>
                      <a:pt x="1225" y="9135"/>
                    </a:lnTo>
                    <a:lnTo>
                      <a:pt x="1225" y="1"/>
                    </a:lnTo>
                    <a:close/>
                  </a:path>
                </a:pathLst>
              </a:custGeom>
              <a:solidFill>
                <a:srgbClr val="8F9BF5">
                  <a:alpha val="1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33"/>
              <p:cNvSpPr/>
              <p:nvPr/>
            </p:nvSpPr>
            <p:spPr>
              <a:xfrm>
                <a:off x="3689099" y="615550"/>
                <a:ext cx="73600" cy="178825"/>
              </a:xfrm>
              <a:custGeom>
                <a:rect b="b" l="l" r="r" t="t"/>
                <a:pathLst>
                  <a:path extrusionOk="0" h="7153" w="2944">
                    <a:moveTo>
                      <a:pt x="1" y="1"/>
                    </a:moveTo>
                    <a:lnTo>
                      <a:pt x="1" y="7152"/>
                    </a:lnTo>
                    <a:lnTo>
                      <a:pt x="2944" y="7152"/>
                    </a:lnTo>
                    <a:lnTo>
                      <a:pt x="2944" y="1"/>
                    </a:lnTo>
                    <a:close/>
                  </a:path>
                </a:pathLst>
              </a:custGeom>
              <a:solidFill>
                <a:srgbClr val="8F9BF5">
                  <a:alpha val="1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" name="Google Shape;997;p33"/>
              <p:cNvSpPr/>
              <p:nvPr/>
            </p:nvSpPr>
            <p:spPr>
              <a:xfrm>
                <a:off x="3793349" y="660225"/>
                <a:ext cx="45350" cy="134150"/>
              </a:xfrm>
              <a:custGeom>
                <a:rect b="b" l="l" r="r" t="t"/>
                <a:pathLst>
                  <a:path extrusionOk="0" h="5366" w="1814">
                    <a:moveTo>
                      <a:pt x="0" y="1"/>
                    </a:moveTo>
                    <a:lnTo>
                      <a:pt x="0" y="5365"/>
                    </a:lnTo>
                    <a:lnTo>
                      <a:pt x="1814" y="5365"/>
                    </a:lnTo>
                    <a:lnTo>
                      <a:pt x="1814" y="1"/>
                    </a:lnTo>
                    <a:close/>
                  </a:path>
                </a:pathLst>
              </a:custGeom>
              <a:solidFill>
                <a:srgbClr val="8F9BF5">
                  <a:alpha val="1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8" name="Google Shape;998;p33"/>
            <p:cNvGrpSpPr/>
            <p:nvPr/>
          </p:nvGrpSpPr>
          <p:grpSpPr>
            <a:xfrm flipH="1">
              <a:off x="7623409" y="2124073"/>
              <a:ext cx="2213814" cy="2756197"/>
              <a:chOff x="3620426" y="522625"/>
              <a:chExt cx="218273" cy="271750"/>
            </a:xfrm>
          </p:grpSpPr>
          <p:sp>
            <p:nvSpPr>
              <p:cNvPr id="999" name="Google Shape;999;p33"/>
              <p:cNvSpPr/>
              <p:nvPr/>
            </p:nvSpPr>
            <p:spPr>
              <a:xfrm>
                <a:off x="3694025" y="522625"/>
                <a:ext cx="68675" cy="270900"/>
              </a:xfrm>
              <a:custGeom>
                <a:rect b="b" l="l" r="r" t="t"/>
                <a:pathLst>
                  <a:path extrusionOk="0" h="10836" w="2747">
                    <a:moveTo>
                      <a:pt x="1317" y="1"/>
                    </a:moveTo>
                    <a:lnTo>
                      <a:pt x="1317" y="1519"/>
                    </a:lnTo>
                    <a:lnTo>
                      <a:pt x="842" y="2341"/>
                    </a:lnTo>
                    <a:lnTo>
                      <a:pt x="310" y="3263"/>
                    </a:lnTo>
                    <a:lnTo>
                      <a:pt x="0" y="3263"/>
                    </a:lnTo>
                    <a:lnTo>
                      <a:pt x="0" y="10835"/>
                    </a:lnTo>
                    <a:lnTo>
                      <a:pt x="2746" y="10835"/>
                    </a:lnTo>
                    <a:lnTo>
                      <a:pt x="2746" y="3263"/>
                    </a:lnTo>
                    <a:lnTo>
                      <a:pt x="2436" y="3263"/>
                    </a:lnTo>
                    <a:lnTo>
                      <a:pt x="1905" y="2341"/>
                    </a:lnTo>
                    <a:lnTo>
                      <a:pt x="1430" y="1519"/>
                    </a:lnTo>
                    <a:lnTo>
                      <a:pt x="1430" y="1"/>
                    </a:lnTo>
                    <a:close/>
                  </a:path>
                </a:pathLst>
              </a:custGeom>
              <a:solidFill>
                <a:srgbClr val="8F9BF5">
                  <a:alpha val="1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" name="Google Shape;1000;p33"/>
              <p:cNvSpPr/>
              <p:nvPr/>
            </p:nvSpPr>
            <p:spPr>
              <a:xfrm>
                <a:off x="3762700" y="565999"/>
                <a:ext cx="30650" cy="228375"/>
              </a:xfrm>
              <a:custGeom>
                <a:rect b="b" l="l" r="r" t="t"/>
                <a:pathLst>
                  <a:path extrusionOk="0" h="9135" w="1226">
                    <a:moveTo>
                      <a:pt x="0" y="1"/>
                    </a:moveTo>
                    <a:lnTo>
                      <a:pt x="0" y="9135"/>
                    </a:lnTo>
                    <a:lnTo>
                      <a:pt x="1225" y="9135"/>
                    </a:lnTo>
                    <a:lnTo>
                      <a:pt x="1225" y="1"/>
                    </a:lnTo>
                    <a:close/>
                  </a:path>
                </a:pathLst>
              </a:custGeom>
              <a:solidFill>
                <a:srgbClr val="8F9BF5">
                  <a:alpha val="1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33"/>
              <p:cNvSpPr/>
              <p:nvPr/>
            </p:nvSpPr>
            <p:spPr>
              <a:xfrm>
                <a:off x="3620426" y="615550"/>
                <a:ext cx="73600" cy="178825"/>
              </a:xfrm>
              <a:custGeom>
                <a:rect b="b" l="l" r="r" t="t"/>
                <a:pathLst>
                  <a:path extrusionOk="0" h="7153" w="2944">
                    <a:moveTo>
                      <a:pt x="1" y="1"/>
                    </a:moveTo>
                    <a:lnTo>
                      <a:pt x="1" y="7152"/>
                    </a:lnTo>
                    <a:lnTo>
                      <a:pt x="2944" y="7152"/>
                    </a:lnTo>
                    <a:lnTo>
                      <a:pt x="2944" y="1"/>
                    </a:lnTo>
                    <a:close/>
                  </a:path>
                </a:pathLst>
              </a:custGeom>
              <a:solidFill>
                <a:srgbClr val="8F9BF5">
                  <a:alpha val="1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" name="Google Shape;1002;p33"/>
              <p:cNvSpPr/>
              <p:nvPr/>
            </p:nvSpPr>
            <p:spPr>
              <a:xfrm>
                <a:off x="3793349" y="660225"/>
                <a:ext cx="45350" cy="134150"/>
              </a:xfrm>
              <a:custGeom>
                <a:rect b="b" l="l" r="r" t="t"/>
                <a:pathLst>
                  <a:path extrusionOk="0" h="5366" w="1814">
                    <a:moveTo>
                      <a:pt x="0" y="1"/>
                    </a:moveTo>
                    <a:lnTo>
                      <a:pt x="0" y="5365"/>
                    </a:lnTo>
                    <a:lnTo>
                      <a:pt x="1814" y="5365"/>
                    </a:lnTo>
                    <a:lnTo>
                      <a:pt x="1814" y="1"/>
                    </a:lnTo>
                    <a:close/>
                  </a:path>
                </a:pathLst>
              </a:custGeom>
              <a:solidFill>
                <a:srgbClr val="8F9BF5">
                  <a:alpha val="1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03" name="Google Shape;1003;p33"/>
            <p:cNvGrpSpPr/>
            <p:nvPr/>
          </p:nvGrpSpPr>
          <p:grpSpPr>
            <a:xfrm>
              <a:off x="1301751" y="3453678"/>
              <a:ext cx="934522" cy="1426572"/>
              <a:chOff x="3689099" y="565999"/>
              <a:chExt cx="149600" cy="228376"/>
            </a:xfrm>
          </p:grpSpPr>
          <p:sp>
            <p:nvSpPr>
              <p:cNvPr id="1004" name="Google Shape;1004;p33"/>
              <p:cNvSpPr/>
              <p:nvPr/>
            </p:nvSpPr>
            <p:spPr>
              <a:xfrm>
                <a:off x="3762700" y="565999"/>
                <a:ext cx="30650" cy="228375"/>
              </a:xfrm>
              <a:custGeom>
                <a:rect b="b" l="l" r="r" t="t"/>
                <a:pathLst>
                  <a:path extrusionOk="0" h="9135" w="1226">
                    <a:moveTo>
                      <a:pt x="0" y="1"/>
                    </a:moveTo>
                    <a:lnTo>
                      <a:pt x="0" y="9135"/>
                    </a:lnTo>
                    <a:lnTo>
                      <a:pt x="1225" y="9135"/>
                    </a:lnTo>
                    <a:lnTo>
                      <a:pt x="1225" y="1"/>
                    </a:lnTo>
                    <a:close/>
                  </a:path>
                </a:pathLst>
              </a:custGeom>
              <a:solidFill>
                <a:srgbClr val="8F9BF5">
                  <a:alpha val="1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33"/>
              <p:cNvSpPr/>
              <p:nvPr/>
            </p:nvSpPr>
            <p:spPr>
              <a:xfrm>
                <a:off x="3689099" y="615550"/>
                <a:ext cx="73600" cy="178825"/>
              </a:xfrm>
              <a:custGeom>
                <a:rect b="b" l="l" r="r" t="t"/>
                <a:pathLst>
                  <a:path extrusionOk="0" h="7153" w="2944">
                    <a:moveTo>
                      <a:pt x="1" y="1"/>
                    </a:moveTo>
                    <a:lnTo>
                      <a:pt x="1" y="7152"/>
                    </a:lnTo>
                    <a:lnTo>
                      <a:pt x="2944" y="7152"/>
                    </a:lnTo>
                    <a:lnTo>
                      <a:pt x="2944" y="1"/>
                    </a:lnTo>
                    <a:close/>
                  </a:path>
                </a:pathLst>
              </a:custGeom>
              <a:solidFill>
                <a:srgbClr val="8F9BF5">
                  <a:alpha val="1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33"/>
              <p:cNvSpPr/>
              <p:nvPr/>
            </p:nvSpPr>
            <p:spPr>
              <a:xfrm>
                <a:off x="3793349" y="660225"/>
                <a:ext cx="45350" cy="134150"/>
              </a:xfrm>
              <a:custGeom>
                <a:rect b="b" l="l" r="r" t="t"/>
                <a:pathLst>
                  <a:path extrusionOk="0" h="5366" w="1814">
                    <a:moveTo>
                      <a:pt x="0" y="1"/>
                    </a:moveTo>
                    <a:lnTo>
                      <a:pt x="0" y="5365"/>
                    </a:lnTo>
                    <a:lnTo>
                      <a:pt x="1814" y="5365"/>
                    </a:lnTo>
                    <a:lnTo>
                      <a:pt x="1814" y="1"/>
                    </a:lnTo>
                    <a:close/>
                  </a:path>
                </a:pathLst>
              </a:custGeom>
              <a:solidFill>
                <a:srgbClr val="8F9BF5">
                  <a:alpha val="1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07" name="Google Shape;1007;p33"/>
            <p:cNvGrpSpPr/>
            <p:nvPr/>
          </p:nvGrpSpPr>
          <p:grpSpPr>
            <a:xfrm>
              <a:off x="-912326" y="2124073"/>
              <a:ext cx="2213814" cy="2756197"/>
              <a:chOff x="3620426" y="522625"/>
              <a:chExt cx="218273" cy="271750"/>
            </a:xfrm>
          </p:grpSpPr>
          <p:sp>
            <p:nvSpPr>
              <p:cNvPr id="1008" name="Google Shape;1008;p33"/>
              <p:cNvSpPr/>
              <p:nvPr/>
            </p:nvSpPr>
            <p:spPr>
              <a:xfrm>
                <a:off x="3694025" y="522625"/>
                <a:ext cx="68675" cy="270900"/>
              </a:xfrm>
              <a:custGeom>
                <a:rect b="b" l="l" r="r" t="t"/>
                <a:pathLst>
                  <a:path extrusionOk="0" h="10836" w="2747">
                    <a:moveTo>
                      <a:pt x="1317" y="1"/>
                    </a:moveTo>
                    <a:lnTo>
                      <a:pt x="1317" y="1519"/>
                    </a:lnTo>
                    <a:lnTo>
                      <a:pt x="842" y="2341"/>
                    </a:lnTo>
                    <a:lnTo>
                      <a:pt x="310" y="3263"/>
                    </a:lnTo>
                    <a:lnTo>
                      <a:pt x="0" y="3263"/>
                    </a:lnTo>
                    <a:lnTo>
                      <a:pt x="0" y="10835"/>
                    </a:lnTo>
                    <a:lnTo>
                      <a:pt x="2746" y="10835"/>
                    </a:lnTo>
                    <a:lnTo>
                      <a:pt x="2746" y="3263"/>
                    </a:lnTo>
                    <a:lnTo>
                      <a:pt x="2436" y="3263"/>
                    </a:lnTo>
                    <a:lnTo>
                      <a:pt x="1905" y="2341"/>
                    </a:lnTo>
                    <a:lnTo>
                      <a:pt x="1430" y="1519"/>
                    </a:lnTo>
                    <a:lnTo>
                      <a:pt x="1430" y="1"/>
                    </a:lnTo>
                    <a:close/>
                  </a:path>
                </a:pathLst>
              </a:custGeom>
              <a:solidFill>
                <a:srgbClr val="8F9BF5">
                  <a:alpha val="1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33"/>
              <p:cNvSpPr/>
              <p:nvPr/>
            </p:nvSpPr>
            <p:spPr>
              <a:xfrm>
                <a:off x="3762700" y="565999"/>
                <a:ext cx="30650" cy="228375"/>
              </a:xfrm>
              <a:custGeom>
                <a:rect b="b" l="l" r="r" t="t"/>
                <a:pathLst>
                  <a:path extrusionOk="0" h="9135" w="1226">
                    <a:moveTo>
                      <a:pt x="0" y="1"/>
                    </a:moveTo>
                    <a:lnTo>
                      <a:pt x="0" y="9135"/>
                    </a:lnTo>
                    <a:lnTo>
                      <a:pt x="1225" y="9135"/>
                    </a:lnTo>
                    <a:lnTo>
                      <a:pt x="1225" y="1"/>
                    </a:lnTo>
                    <a:close/>
                  </a:path>
                </a:pathLst>
              </a:custGeom>
              <a:solidFill>
                <a:srgbClr val="8F9BF5">
                  <a:alpha val="1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33"/>
              <p:cNvSpPr/>
              <p:nvPr/>
            </p:nvSpPr>
            <p:spPr>
              <a:xfrm>
                <a:off x="3620426" y="615550"/>
                <a:ext cx="73600" cy="178825"/>
              </a:xfrm>
              <a:custGeom>
                <a:rect b="b" l="l" r="r" t="t"/>
                <a:pathLst>
                  <a:path extrusionOk="0" h="7153" w="2944">
                    <a:moveTo>
                      <a:pt x="1" y="1"/>
                    </a:moveTo>
                    <a:lnTo>
                      <a:pt x="1" y="7152"/>
                    </a:lnTo>
                    <a:lnTo>
                      <a:pt x="2944" y="7152"/>
                    </a:lnTo>
                    <a:lnTo>
                      <a:pt x="2944" y="1"/>
                    </a:lnTo>
                    <a:close/>
                  </a:path>
                </a:pathLst>
              </a:custGeom>
              <a:solidFill>
                <a:srgbClr val="8F9BF5">
                  <a:alpha val="1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33"/>
              <p:cNvSpPr/>
              <p:nvPr/>
            </p:nvSpPr>
            <p:spPr>
              <a:xfrm>
                <a:off x="3793349" y="660225"/>
                <a:ext cx="45350" cy="134150"/>
              </a:xfrm>
              <a:custGeom>
                <a:rect b="b" l="l" r="r" t="t"/>
                <a:pathLst>
                  <a:path extrusionOk="0" h="5366" w="1814">
                    <a:moveTo>
                      <a:pt x="0" y="1"/>
                    </a:moveTo>
                    <a:lnTo>
                      <a:pt x="0" y="5365"/>
                    </a:lnTo>
                    <a:lnTo>
                      <a:pt x="1814" y="5365"/>
                    </a:lnTo>
                    <a:lnTo>
                      <a:pt x="1814" y="1"/>
                    </a:lnTo>
                    <a:close/>
                  </a:path>
                </a:pathLst>
              </a:custGeom>
              <a:solidFill>
                <a:srgbClr val="8F9BF5">
                  <a:alpha val="1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12" name="Google Shape;1012;p33"/>
          <p:cNvGrpSpPr/>
          <p:nvPr/>
        </p:nvGrpSpPr>
        <p:grpSpPr>
          <a:xfrm>
            <a:off x="14" y="4148887"/>
            <a:ext cx="9143965" cy="1524876"/>
            <a:chOff x="2984325" y="3903325"/>
            <a:chExt cx="845075" cy="141675"/>
          </a:xfrm>
        </p:grpSpPr>
        <p:sp>
          <p:nvSpPr>
            <p:cNvPr id="1013" name="Google Shape;1013;p33"/>
            <p:cNvSpPr/>
            <p:nvPr/>
          </p:nvSpPr>
          <p:spPr>
            <a:xfrm>
              <a:off x="3625600" y="3943450"/>
              <a:ext cx="20900" cy="13850"/>
            </a:xfrm>
            <a:custGeom>
              <a:rect b="b" l="l" r="r" t="t"/>
              <a:pathLst>
                <a:path extrusionOk="0" h="554" w="836">
                  <a:moveTo>
                    <a:pt x="666" y="1"/>
                  </a:moveTo>
                  <a:cubicBezTo>
                    <a:pt x="523" y="1"/>
                    <a:pt x="253" y="433"/>
                    <a:pt x="253" y="433"/>
                  </a:cubicBezTo>
                  <a:cubicBezTo>
                    <a:pt x="253" y="433"/>
                    <a:pt x="321" y="79"/>
                    <a:pt x="157" y="14"/>
                  </a:cubicBezTo>
                  <a:cubicBezTo>
                    <a:pt x="148" y="10"/>
                    <a:pt x="140" y="8"/>
                    <a:pt x="132" y="8"/>
                  </a:cubicBezTo>
                  <a:cubicBezTo>
                    <a:pt x="1" y="8"/>
                    <a:pt x="53" y="513"/>
                    <a:pt x="53" y="513"/>
                  </a:cubicBezTo>
                  <a:lnTo>
                    <a:pt x="406" y="554"/>
                  </a:lnTo>
                  <a:cubicBezTo>
                    <a:pt x="406" y="554"/>
                    <a:pt x="835" y="159"/>
                    <a:pt x="711" y="21"/>
                  </a:cubicBezTo>
                  <a:cubicBezTo>
                    <a:pt x="698" y="7"/>
                    <a:pt x="683" y="1"/>
                    <a:pt x="6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3"/>
            <p:cNvSpPr/>
            <p:nvPr/>
          </p:nvSpPr>
          <p:spPr>
            <a:xfrm>
              <a:off x="3439075" y="3903325"/>
              <a:ext cx="126450" cy="52700"/>
            </a:xfrm>
            <a:custGeom>
              <a:rect b="b" l="l" r="r" t="t"/>
              <a:pathLst>
                <a:path extrusionOk="0" h="2108" w="5058">
                  <a:moveTo>
                    <a:pt x="2577" y="0"/>
                  </a:moveTo>
                  <a:cubicBezTo>
                    <a:pt x="1861" y="0"/>
                    <a:pt x="1235" y="1192"/>
                    <a:pt x="1235" y="1192"/>
                  </a:cubicBezTo>
                  <a:cubicBezTo>
                    <a:pt x="1235" y="1192"/>
                    <a:pt x="1145" y="806"/>
                    <a:pt x="894" y="806"/>
                  </a:cubicBezTo>
                  <a:cubicBezTo>
                    <a:pt x="861" y="806"/>
                    <a:pt x="824" y="813"/>
                    <a:pt x="785" y="829"/>
                  </a:cubicBezTo>
                  <a:cubicBezTo>
                    <a:pt x="452" y="959"/>
                    <a:pt x="0" y="2106"/>
                    <a:pt x="0" y="2106"/>
                  </a:cubicBezTo>
                  <a:lnTo>
                    <a:pt x="5057" y="2106"/>
                  </a:lnTo>
                  <a:cubicBezTo>
                    <a:pt x="5054" y="2087"/>
                    <a:pt x="5006" y="1811"/>
                    <a:pt x="4616" y="1811"/>
                  </a:cubicBezTo>
                  <a:cubicBezTo>
                    <a:pt x="4582" y="1811"/>
                    <a:pt x="4545" y="1813"/>
                    <a:pt x="4505" y="1818"/>
                  </a:cubicBezTo>
                  <a:cubicBezTo>
                    <a:pt x="4505" y="1818"/>
                    <a:pt x="4810" y="1048"/>
                    <a:pt x="4272" y="989"/>
                  </a:cubicBezTo>
                  <a:cubicBezTo>
                    <a:pt x="4234" y="985"/>
                    <a:pt x="4196" y="983"/>
                    <a:pt x="4159" y="983"/>
                  </a:cubicBezTo>
                  <a:cubicBezTo>
                    <a:pt x="3687" y="983"/>
                    <a:pt x="3387" y="1309"/>
                    <a:pt x="3387" y="1309"/>
                  </a:cubicBezTo>
                  <a:cubicBezTo>
                    <a:pt x="3387" y="1309"/>
                    <a:pt x="3329" y="30"/>
                    <a:pt x="2602" y="1"/>
                  </a:cubicBezTo>
                  <a:cubicBezTo>
                    <a:pt x="2593" y="1"/>
                    <a:pt x="2585" y="0"/>
                    <a:pt x="2577" y="0"/>
                  </a:cubicBezTo>
                  <a:close/>
                  <a:moveTo>
                    <a:pt x="5057" y="2106"/>
                  </a:moveTo>
                  <a:lnTo>
                    <a:pt x="5057" y="2106"/>
                  </a:lnTo>
                  <a:cubicBezTo>
                    <a:pt x="5057" y="2107"/>
                    <a:pt x="5057" y="2107"/>
                    <a:pt x="5057" y="2107"/>
                  </a:cubicBezTo>
                  <a:lnTo>
                    <a:pt x="5057" y="210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3"/>
            <p:cNvSpPr/>
            <p:nvPr/>
          </p:nvSpPr>
          <p:spPr>
            <a:xfrm>
              <a:off x="2984325" y="3928550"/>
              <a:ext cx="39325" cy="36725"/>
            </a:xfrm>
            <a:custGeom>
              <a:rect b="b" l="l" r="r" t="t"/>
              <a:pathLst>
                <a:path extrusionOk="0" h="1469" w="1573">
                  <a:moveTo>
                    <a:pt x="0" y="0"/>
                  </a:moveTo>
                  <a:lnTo>
                    <a:pt x="0" y="1468"/>
                  </a:lnTo>
                  <a:lnTo>
                    <a:pt x="1572" y="1468"/>
                  </a:lnTo>
                  <a:cubicBezTo>
                    <a:pt x="1572" y="1468"/>
                    <a:pt x="1159" y="417"/>
                    <a:pt x="853" y="296"/>
                  </a:cubicBezTo>
                  <a:cubicBezTo>
                    <a:pt x="818" y="282"/>
                    <a:pt x="784" y="276"/>
                    <a:pt x="754" y="276"/>
                  </a:cubicBezTo>
                  <a:cubicBezTo>
                    <a:pt x="523" y="276"/>
                    <a:pt x="440" y="629"/>
                    <a:pt x="440" y="629"/>
                  </a:cubicBezTo>
                  <a:cubicBezTo>
                    <a:pt x="440" y="629"/>
                    <a:pt x="266" y="298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3"/>
            <p:cNvSpPr/>
            <p:nvPr/>
          </p:nvSpPr>
          <p:spPr>
            <a:xfrm>
              <a:off x="2984325" y="3951900"/>
              <a:ext cx="845075" cy="93100"/>
            </a:xfrm>
            <a:custGeom>
              <a:rect b="b" l="l" r="r" t="t"/>
              <a:pathLst>
                <a:path extrusionOk="0" h="3724" w="33803">
                  <a:moveTo>
                    <a:pt x="16823" y="0"/>
                  </a:moveTo>
                  <a:cubicBezTo>
                    <a:pt x="11189" y="0"/>
                    <a:pt x="5581" y="124"/>
                    <a:pt x="0" y="373"/>
                  </a:cubicBezTo>
                  <a:lnTo>
                    <a:pt x="0" y="3723"/>
                  </a:lnTo>
                  <a:lnTo>
                    <a:pt x="33802" y="3723"/>
                  </a:lnTo>
                  <a:lnTo>
                    <a:pt x="33802" y="373"/>
                  </a:lnTo>
                  <a:cubicBezTo>
                    <a:pt x="28116" y="124"/>
                    <a:pt x="22456" y="0"/>
                    <a:pt x="168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3"/>
            <p:cNvSpPr/>
            <p:nvPr/>
          </p:nvSpPr>
          <p:spPr>
            <a:xfrm>
              <a:off x="3475125" y="3971125"/>
              <a:ext cx="21300" cy="14875"/>
            </a:xfrm>
            <a:custGeom>
              <a:rect b="b" l="l" r="r" t="t"/>
              <a:pathLst>
                <a:path extrusionOk="0" h="595" w="852">
                  <a:moveTo>
                    <a:pt x="672" y="0"/>
                  </a:moveTo>
                  <a:cubicBezTo>
                    <a:pt x="531" y="0"/>
                    <a:pt x="316" y="486"/>
                    <a:pt x="316" y="486"/>
                  </a:cubicBezTo>
                  <a:cubicBezTo>
                    <a:pt x="316" y="486"/>
                    <a:pt x="332" y="127"/>
                    <a:pt x="161" y="84"/>
                  </a:cubicBezTo>
                  <a:cubicBezTo>
                    <a:pt x="155" y="82"/>
                    <a:pt x="149" y="82"/>
                    <a:pt x="143" y="82"/>
                  </a:cubicBezTo>
                  <a:cubicBezTo>
                    <a:pt x="0" y="82"/>
                    <a:pt x="129" y="594"/>
                    <a:pt x="129" y="594"/>
                  </a:cubicBezTo>
                  <a:lnTo>
                    <a:pt x="483" y="583"/>
                  </a:lnTo>
                  <a:cubicBezTo>
                    <a:pt x="483" y="583"/>
                    <a:pt x="852" y="133"/>
                    <a:pt x="711" y="15"/>
                  </a:cubicBezTo>
                  <a:cubicBezTo>
                    <a:pt x="699" y="5"/>
                    <a:pt x="686" y="0"/>
                    <a:pt x="6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3"/>
            <p:cNvSpPr/>
            <p:nvPr/>
          </p:nvSpPr>
          <p:spPr>
            <a:xfrm>
              <a:off x="3240375" y="3960550"/>
              <a:ext cx="21325" cy="14875"/>
            </a:xfrm>
            <a:custGeom>
              <a:rect b="b" l="l" r="r" t="t"/>
              <a:pathLst>
                <a:path extrusionOk="0" h="595" w="853">
                  <a:moveTo>
                    <a:pt x="673" y="1"/>
                  </a:moveTo>
                  <a:cubicBezTo>
                    <a:pt x="531" y="1"/>
                    <a:pt x="317" y="487"/>
                    <a:pt x="317" y="487"/>
                  </a:cubicBezTo>
                  <a:cubicBezTo>
                    <a:pt x="317" y="487"/>
                    <a:pt x="333" y="127"/>
                    <a:pt x="162" y="85"/>
                  </a:cubicBezTo>
                  <a:cubicBezTo>
                    <a:pt x="155" y="83"/>
                    <a:pt x="149" y="82"/>
                    <a:pt x="144" y="82"/>
                  </a:cubicBezTo>
                  <a:cubicBezTo>
                    <a:pt x="1" y="82"/>
                    <a:pt x="129" y="595"/>
                    <a:pt x="129" y="595"/>
                  </a:cubicBezTo>
                  <a:lnTo>
                    <a:pt x="483" y="584"/>
                  </a:lnTo>
                  <a:cubicBezTo>
                    <a:pt x="483" y="584"/>
                    <a:pt x="852" y="134"/>
                    <a:pt x="711" y="15"/>
                  </a:cubicBezTo>
                  <a:cubicBezTo>
                    <a:pt x="699" y="5"/>
                    <a:pt x="686" y="1"/>
                    <a:pt x="6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3"/>
            <p:cNvSpPr/>
            <p:nvPr/>
          </p:nvSpPr>
          <p:spPr>
            <a:xfrm>
              <a:off x="3385325" y="3972375"/>
              <a:ext cx="21350" cy="14900"/>
            </a:xfrm>
            <a:custGeom>
              <a:rect b="b" l="l" r="r" t="t"/>
              <a:pathLst>
                <a:path extrusionOk="0" h="596" w="854">
                  <a:moveTo>
                    <a:pt x="673" y="1"/>
                  </a:moveTo>
                  <a:cubicBezTo>
                    <a:pt x="532" y="1"/>
                    <a:pt x="316" y="487"/>
                    <a:pt x="316" y="487"/>
                  </a:cubicBezTo>
                  <a:cubicBezTo>
                    <a:pt x="316" y="487"/>
                    <a:pt x="332" y="127"/>
                    <a:pt x="161" y="84"/>
                  </a:cubicBezTo>
                  <a:cubicBezTo>
                    <a:pt x="155" y="83"/>
                    <a:pt x="149" y="82"/>
                    <a:pt x="144" y="82"/>
                  </a:cubicBezTo>
                  <a:cubicBezTo>
                    <a:pt x="0" y="82"/>
                    <a:pt x="129" y="595"/>
                    <a:pt x="129" y="595"/>
                  </a:cubicBezTo>
                  <a:lnTo>
                    <a:pt x="484" y="585"/>
                  </a:lnTo>
                  <a:cubicBezTo>
                    <a:pt x="484" y="585"/>
                    <a:pt x="853" y="135"/>
                    <a:pt x="711" y="15"/>
                  </a:cubicBezTo>
                  <a:cubicBezTo>
                    <a:pt x="699" y="5"/>
                    <a:pt x="686" y="1"/>
                    <a:pt x="6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3"/>
            <p:cNvSpPr/>
            <p:nvPr/>
          </p:nvSpPr>
          <p:spPr>
            <a:xfrm>
              <a:off x="3530700" y="3997750"/>
              <a:ext cx="21325" cy="14900"/>
            </a:xfrm>
            <a:custGeom>
              <a:rect b="b" l="l" r="r" t="t"/>
              <a:pathLst>
                <a:path extrusionOk="0" h="596" w="853">
                  <a:moveTo>
                    <a:pt x="672" y="0"/>
                  </a:moveTo>
                  <a:cubicBezTo>
                    <a:pt x="531" y="0"/>
                    <a:pt x="316" y="486"/>
                    <a:pt x="316" y="486"/>
                  </a:cubicBezTo>
                  <a:cubicBezTo>
                    <a:pt x="316" y="486"/>
                    <a:pt x="332" y="127"/>
                    <a:pt x="161" y="84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0" y="82"/>
                    <a:pt x="129" y="595"/>
                    <a:pt x="129" y="595"/>
                  </a:cubicBezTo>
                  <a:lnTo>
                    <a:pt x="483" y="585"/>
                  </a:lnTo>
                  <a:cubicBezTo>
                    <a:pt x="483" y="585"/>
                    <a:pt x="852" y="133"/>
                    <a:pt x="711" y="15"/>
                  </a:cubicBezTo>
                  <a:cubicBezTo>
                    <a:pt x="699" y="5"/>
                    <a:pt x="686" y="0"/>
                    <a:pt x="6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3"/>
            <p:cNvSpPr/>
            <p:nvPr/>
          </p:nvSpPr>
          <p:spPr>
            <a:xfrm>
              <a:off x="3718275" y="3985925"/>
              <a:ext cx="21350" cy="14875"/>
            </a:xfrm>
            <a:custGeom>
              <a:rect b="b" l="l" r="r" t="t"/>
              <a:pathLst>
                <a:path extrusionOk="0" h="595" w="854">
                  <a:moveTo>
                    <a:pt x="673" y="1"/>
                  </a:moveTo>
                  <a:cubicBezTo>
                    <a:pt x="532" y="1"/>
                    <a:pt x="317" y="487"/>
                    <a:pt x="317" y="487"/>
                  </a:cubicBezTo>
                  <a:cubicBezTo>
                    <a:pt x="317" y="487"/>
                    <a:pt x="333" y="127"/>
                    <a:pt x="162" y="84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1" y="82"/>
                    <a:pt x="130" y="595"/>
                    <a:pt x="130" y="595"/>
                  </a:cubicBezTo>
                  <a:lnTo>
                    <a:pt x="485" y="584"/>
                  </a:lnTo>
                  <a:cubicBezTo>
                    <a:pt x="485" y="584"/>
                    <a:pt x="854" y="134"/>
                    <a:pt x="711" y="15"/>
                  </a:cubicBezTo>
                  <a:cubicBezTo>
                    <a:pt x="699" y="5"/>
                    <a:pt x="687" y="1"/>
                    <a:pt x="6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3"/>
            <p:cNvSpPr/>
            <p:nvPr/>
          </p:nvSpPr>
          <p:spPr>
            <a:xfrm>
              <a:off x="3071875" y="3967975"/>
              <a:ext cx="21350" cy="14900"/>
            </a:xfrm>
            <a:custGeom>
              <a:rect b="b" l="l" r="r" t="t"/>
              <a:pathLst>
                <a:path extrusionOk="0" h="596" w="854">
                  <a:moveTo>
                    <a:pt x="673" y="0"/>
                  </a:moveTo>
                  <a:cubicBezTo>
                    <a:pt x="532" y="0"/>
                    <a:pt x="317" y="487"/>
                    <a:pt x="317" y="487"/>
                  </a:cubicBezTo>
                  <a:cubicBezTo>
                    <a:pt x="317" y="487"/>
                    <a:pt x="333" y="127"/>
                    <a:pt x="162" y="84"/>
                  </a:cubicBezTo>
                  <a:cubicBezTo>
                    <a:pt x="155" y="82"/>
                    <a:pt x="149" y="82"/>
                    <a:pt x="144" y="82"/>
                  </a:cubicBezTo>
                  <a:cubicBezTo>
                    <a:pt x="1" y="82"/>
                    <a:pt x="130" y="595"/>
                    <a:pt x="130" y="595"/>
                  </a:cubicBezTo>
                  <a:lnTo>
                    <a:pt x="485" y="584"/>
                  </a:lnTo>
                  <a:cubicBezTo>
                    <a:pt x="485" y="584"/>
                    <a:pt x="853" y="134"/>
                    <a:pt x="711" y="14"/>
                  </a:cubicBezTo>
                  <a:cubicBezTo>
                    <a:pt x="699" y="5"/>
                    <a:pt x="687" y="0"/>
                    <a:pt x="6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3"/>
            <p:cNvSpPr/>
            <p:nvPr/>
          </p:nvSpPr>
          <p:spPr>
            <a:xfrm>
              <a:off x="3131625" y="4000425"/>
              <a:ext cx="21350" cy="14900"/>
            </a:xfrm>
            <a:custGeom>
              <a:rect b="b" l="l" r="r" t="t"/>
              <a:pathLst>
                <a:path extrusionOk="0" h="596" w="854">
                  <a:moveTo>
                    <a:pt x="673" y="0"/>
                  </a:moveTo>
                  <a:cubicBezTo>
                    <a:pt x="532" y="0"/>
                    <a:pt x="317" y="486"/>
                    <a:pt x="317" y="486"/>
                  </a:cubicBezTo>
                  <a:cubicBezTo>
                    <a:pt x="317" y="486"/>
                    <a:pt x="333" y="127"/>
                    <a:pt x="162" y="84"/>
                  </a:cubicBezTo>
                  <a:cubicBezTo>
                    <a:pt x="155" y="82"/>
                    <a:pt x="149" y="82"/>
                    <a:pt x="144" y="82"/>
                  </a:cubicBezTo>
                  <a:cubicBezTo>
                    <a:pt x="1" y="82"/>
                    <a:pt x="129" y="595"/>
                    <a:pt x="129" y="595"/>
                  </a:cubicBezTo>
                  <a:lnTo>
                    <a:pt x="484" y="584"/>
                  </a:lnTo>
                  <a:cubicBezTo>
                    <a:pt x="484" y="584"/>
                    <a:pt x="853" y="133"/>
                    <a:pt x="711" y="15"/>
                  </a:cubicBezTo>
                  <a:cubicBezTo>
                    <a:pt x="699" y="5"/>
                    <a:pt x="686" y="0"/>
                    <a:pt x="6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3"/>
            <p:cNvSpPr/>
            <p:nvPr/>
          </p:nvSpPr>
          <p:spPr>
            <a:xfrm>
              <a:off x="3007400" y="4004100"/>
              <a:ext cx="21325" cy="14875"/>
            </a:xfrm>
            <a:custGeom>
              <a:rect b="b" l="l" r="r" t="t"/>
              <a:pathLst>
                <a:path extrusionOk="0" h="595" w="853">
                  <a:moveTo>
                    <a:pt x="673" y="1"/>
                  </a:moveTo>
                  <a:cubicBezTo>
                    <a:pt x="531" y="1"/>
                    <a:pt x="317" y="487"/>
                    <a:pt x="317" y="487"/>
                  </a:cubicBezTo>
                  <a:cubicBezTo>
                    <a:pt x="317" y="487"/>
                    <a:pt x="333" y="127"/>
                    <a:pt x="161" y="85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1" y="82"/>
                    <a:pt x="129" y="595"/>
                    <a:pt x="129" y="595"/>
                  </a:cubicBezTo>
                  <a:lnTo>
                    <a:pt x="483" y="584"/>
                  </a:lnTo>
                  <a:cubicBezTo>
                    <a:pt x="483" y="584"/>
                    <a:pt x="852" y="134"/>
                    <a:pt x="711" y="15"/>
                  </a:cubicBezTo>
                  <a:cubicBezTo>
                    <a:pt x="699" y="5"/>
                    <a:pt x="686" y="1"/>
                    <a:pt x="6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3"/>
            <p:cNvSpPr/>
            <p:nvPr/>
          </p:nvSpPr>
          <p:spPr>
            <a:xfrm>
              <a:off x="3279575" y="4000525"/>
              <a:ext cx="21300" cy="14875"/>
            </a:xfrm>
            <a:custGeom>
              <a:rect b="b" l="l" r="r" t="t"/>
              <a:pathLst>
                <a:path extrusionOk="0" h="595" w="852">
                  <a:moveTo>
                    <a:pt x="672" y="0"/>
                  </a:moveTo>
                  <a:cubicBezTo>
                    <a:pt x="531" y="0"/>
                    <a:pt x="316" y="486"/>
                    <a:pt x="316" y="486"/>
                  </a:cubicBezTo>
                  <a:cubicBezTo>
                    <a:pt x="316" y="486"/>
                    <a:pt x="332" y="127"/>
                    <a:pt x="161" y="84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0" y="82"/>
                    <a:pt x="129" y="594"/>
                    <a:pt x="129" y="594"/>
                  </a:cubicBezTo>
                  <a:lnTo>
                    <a:pt x="483" y="584"/>
                  </a:lnTo>
                  <a:cubicBezTo>
                    <a:pt x="483" y="584"/>
                    <a:pt x="852" y="134"/>
                    <a:pt x="711" y="15"/>
                  </a:cubicBezTo>
                  <a:cubicBezTo>
                    <a:pt x="699" y="5"/>
                    <a:pt x="686" y="0"/>
                    <a:pt x="6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3"/>
            <p:cNvSpPr/>
            <p:nvPr/>
          </p:nvSpPr>
          <p:spPr>
            <a:xfrm>
              <a:off x="3769725" y="4008400"/>
              <a:ext cx="21300" cy="14875"/>
            </a:xfrm>
            <a:custGeom>
              <a:rect b="b" l="l" r="r" t="t"/>
              <a:pathLst>
                <a:path extrusionOk="0" h="595" w="852">
                  <a:moveTo>
                    <a:pt x="672" y="1"/>
                  </a:moveTo>
                  <a:cubicBezTo>
                    <a:pt x="531" y="1"/>
                    <a:pt x="316" y="487"/>
                    <a:pt x="316" y="487"/>
                  </a:cubicBezTo>
                  <a:cubicBezTo>
                    <a:pt x="316" y="487"/>
                    <a:pt x="332" y="128"/>
                    <a:pt x="161" y="85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0" y="82"/>
                    <a:pt x="129" y="595"/>
                    <a:pt x="129" y="595"/>
                  </a:cubicBezTo>
                  <a:lnTo>
                    <a:pt x="483" y="584"/>
                  </a:lnTo>
                  <a:cubicBezTo>
                    <a:pt x="483" y="584"/>
                    <a:pt x="852" y="134"/>
                    <a:pt x="711" y="15"/>
                  </a:cubicBezTo>
                  <a:cubicBezTo>
                    <a:pt x="699" y="5"/>
                    <a:pt x="686" y="1"/>
                    <a:pt x="6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3"/>
            <p:cNvSpPr/>
            <p:nvPr/>
          </p:nvSpPr>
          <p:spPr>
            <a:xfrm>
              <a:off x="3577275" y="3942275"/>
              <a:ext cx="21325" cy="14900"/>
            </a:xfrm>
            <a:custGeom>
              <a:rect b="b" l="l" r="r" t="t"/>
              <a:pathLst>
                <a:path extrusionOk="0" h="596" w="853">
                  <a:moveTo>
                    <a:pt x="672" y="0"/>
                  </a:moveTo>
                  <a:cubicBezTo>
                    <a:pt x="531" y="0"/>
                    <a:pt x="316" y="486"/>
                    <a:pt x="316" y="486"/>
                  </a:cubicBezTo>
                  <a:cubicBezTo>
                    <a:pt x="316" y="486"/>
                    <a:pt x="332" y="127"/>
                    <a:pt x="161" y="84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0" y="82"/>
                    <a:pt x="129" y="595"/>
                    <a:pt x="129" y="595"/>
                  </a:cubicBezTo>
                  <a:lnTo>
                    <a:pt x="484" y="585"/>
                  </a:lnTo>
                  <a:cubicBezTo>
                    <a:pt x="484" y="585"/>
                    <a:pt x="853" y="133"/>
                    <a:pt x="711" y="15"/>
                  </a:cubicBezTo>
                  <a:cubicBezTo>
                    <a:pt x="699" y="5"/>
                    <a:pt x="686" y="0"/>
                    <a:pt x="6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3"/>
            <p:cNvSpPr/>
            <p:nvPr/>
          </p:nvSpPr>
          <p:spPr>
            <a:xfrm>
              <a:off x="3300876" y="3942225"/>
              <a:ext cx="21325" cy="14875"/>
            </a:xfrm>
            <a:custGeom>
              <a:rect b="b" l="l" r="r" t="t"/>
              <a:pathLst>
                <a:path extrusionOk="0" h="595" w="853">
                  <a:moveTo>
                    <a:pt x="181" y="0"/>
                  </a:moveTo>
                  <a:cubicBezTo>
                    <a:pt x="167" y="0"/>
                    <a:pt x="154" y="5"/>
                    <a:pt x="143" y="15"/>
                  </a:cubicBezTo>
                  <a:cubicBezTo>
                    <a:pt x="0" y="133"/>
                    <a:pt x="369" y="584"/>
                    <a:pt x="369" y="584"/>
                  </a:cubicBezTo>
                  <a:lnTo>
                    <a:pt x="723" y="594"/>
                  </a:lnTo>
                  <a:cubicBezTo>
                    <a:pt x="723" y="594"/>
                    <a:pt x="852" y="81"/>
                    <a:pt x="709" y="81"/>
                  </a:cubicBezTo>
                  <a:cubicBezTo>
                    <a:pt x="703" y="81"/>
                    <a:pt x="697" y="81"/>
                    <a:pt x="691" y="83"/>
                  </a:cubicBezTo>
                  <a:cubicBezTo>
                    <a:pt x="520" y="127"/>
                    <a:pt x="536" y="486"/>
                    <a:pt x="536" y="486"/>
                  </a:cubicBezTo>
                  <a:cubicBezTo>
                    <a:pt x="536" y="486"/>
                    <a:pt x="322" y="0"/>
                    <a:pt x="1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3"/>
            <p:cNvSpPr/>
            <p:nvPr/>
          </p:nvSpPr>
          <p:spPr>
            <a:xfrm>
              <a:off x="3047175" y="3946250"/>
              <a:ext cx="21325" cy="14875"/>
            </a:xfrm>
            <a:custGeom>
              <a:rect b="b" l="l" r="r" t="t"/>
              <a:pathLst>
                <a:path extrusionOk="0" h="595" w="853">
                  <a:moveTo>
                    <a:pt x="181" y="1"/>
                  </a:moveTo>
                  <a:cubicBezTo>
                    <a:pt x="167" y="1"/>
                    <a:pt x="154" y="5"/>
                    <a:pt x="142" y="15"/>
                  </a:cubicBezTo>
                  <a:cubicBezTo>
                    <a:pt x="0" y="134"/>
                    <a:pt x="369" y="584"/>
                    <a:pt x="369" y="584"/>
                  </a:cubicBezTo>
                  <a:lnTo>
                    <a:pt x="724" y="595"/>
                  </a:lnTo>
                  <a:cubicBezTo>
                    <a:pt x="724" y="595"/>
                    <a:pt x="853" y="82"/>
                    <a:pt x="710" y="82"/>
                  </a:cubicBezTo>
                  <a:cubicBezTo>
                    <a:pt x="704" y="82"/>
                    <a:pt x="698" y="83"/>
                    <a:pt x="692" y="85"/>
                  </a:cubicBezTo>
                  <a:cubicBezTo>
                    <a:pt x="521" y="127"/>
                    <a:pt x="537" y="487"/>
                    <a:pt x="537" y="487"/>
                  </a:cubicBezTo>
                  <a:cubicBezTo>
                    <a:pt x="537" y="487"/>
                    <a:pt x="322" y="1"/>
                    <a:pt x="1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3"/>
            <p:cNvSpPr/>
            <p:nvPr/>
          </p:nvSpPr>
          <p:spPr>
            <a:xfrm>
              <a:off x="3699000" y="3912475"/>
              <a:ext cx="115825" cy="49800"/>
            </a:xfrm>
            <a:custGeom>
              <a:rect b="b" l="l" r="r" t="t"/>
              <a:pathLst>
                <a:path extrusionOk="0" h="1992" w="4633">
                  <a:moveTo>
                    <a:pt x="2394" y="0"/>
                  </a:moveTo>
                  <a:cubicBezTo>
                    <a:pt x="1746" y="0"/>
                    <a:pt x="1154" y="1060"/>
                    <a:pt x="1154" y="1060"/>
                  </a:cubicBezTo>
                  <a:cubicBezTo>
                    <a:pt x="1154" y="1060"/>
                    <a:pt x="1079" y="698"/>
                    <a:pt x="844" y="698"/>
                  </a:cubicBezTo>
                  <a:cubicBezTo>
                    <a:pt x="815" y="698"/>
                    <a:pt x="784" y="704"/>
                    <a:pt x="750" y="716"/>
                  </a:cubicBezTo>
                  <a:cubicBezTo>
                    <a:pt x="441" y="828"/>
                    <a:pt x="0" y="1870"/>
                    <a:pt x="0" y="1870"/>
                  </a:cubicBezTo>
                  <a:lnTo>
                    <a:pt x="4633" y="1992"/>
                  </a:lnTo>
                  <a:cubicBezTo>
                    <a:pt x="4633" y="1992"/>
                    <a:pt x="4604" y="1709"/>
                    <a:pt x="4215" y="1709"/>
                  </a:cubicBezTo>
                  <a:cubicBezTo>
                    <a:pt x="4190" y="1709"/>
                    <a:pt x="4163" y="1710"/>
                    <a:pt x="4134" y="1713"/>
                  </a:cubicBezTo>
                  <a:cubicBezTo>
                    <a:pt x="4134" y="1713"/>
                    <a:pt x="4433" y="1014"/>
                    <a:pt x="3941" y="948"/>
                  </a:cubicBezTo>
                  <a:cubicBezTo>
                    <a:pt x="3897" y="942"/>
                    <a:pt x="3854" y="939"/>
                    <a:pt x="3813" y="939"/>
                  </a:cubicBezTo>
                  <a:cubicBezTo>
                    <a:pt x="3393" y="939"/>
                    <a:pt x="3122" y="1219"/>
                    <a:pt x="3122" y="1219"/>
                  </a:cubicBezTo>
                  <a:cubicBezTo>
                    <a:pt x="3122" y="1219"/>
                    <a:pt x="3098" y="45"/>
                    <a:pt x="2434" y="2"/>
                  </a:cubicBezTo>
                  <a:cubicBezTo>
                    <a:pt x="2421" y="1"/>
                    <a:pt x="2408" y="0"/>
                    <a:pt x="23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34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033" name="Google Shape;1033;p34"/>
          <p:cNvSpPr txBox="1"/>
          <p:nvPr>
            <p:ph idx="2" type="title"/>
          </p:nvPr>
        </p:nvSpPr>
        <p:spPr>
          <a:xfrm>
            <a:off x="720000" y="2534613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4" name="Google Shape;1034;p34"/>
          <p:cNvSpPr txBox="1"/>
          <p:nvPr>
            <p:ph idx="1" type="subTitle"/>
          </p:nvPr>
        </p:nvSpPr>
        <p:spPr>
          <a:xfrm>
            <a:off x="720000" y="2968624"/>
            <a:ext cx="2336400" cy="8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35" name="Google Shape;1035;p34"/>
          <p:cNvSpPr txBox="1"/>
          <p:nvPr>
            <p:ph idx="3" type="title"/>
          </p:nvPr>
        </p:nvSpPr>
        <p:spPr>
          <a:xfrm>
            <a:off x="3403800" y="2534613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6" name="Google Shape;1036;p34"/>
          <p:cNvSpPr txBox="1"/>
          <p:nvPr>
            <p:ph idx="4" type="subTitle"/>
          </p:nvPr>
        </p:nvSpPr>
        <p:spPr>
          <a:xfrm>
            <a:off x="3403800" y="2968624"/>
            <a:ext cx="2336400" cy="8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37" name="Google Shape;1037;p34"/>
          <p:cNvSpPr txBox="1"/>
          <p:nvPr>
            <p:ph idx="5" type="title"/>
          </p:nvPr>
        </p:nvSpPr>
        <p:spPr>
          <a:xfrm>
            <a:off x="6087600" y="2534613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8" name="Google Shape;1038;p34"/>
          <p:cNvSpPr txBox="1"/>
          <p:nvPr>
            <p:ph idx="6" type="subTitle"/>
          </p:nvPr>
        </p:nvSpPr>
        <p:spPr>
          <a:xfrm>
            <a:off x="6087600" y="2968624"/>
            <a:ext cx="2336400" cy="8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39" name="Google Shape;1039;p34"/>
          <p:cNvGrpSpPr/>
          <p:nvPr/>
        </p:nvGrpSpPr>
        <p:grpSpPr>
          <a:xfrm>
            <a:off x="5386432" y="3119180"/>
            <a:ext cx="1185655" cy="1695389"/>
            <a:chOff x="3197375" y="2796325"/>
            <a:chExt cx="203225" cy="290600"/>
          </a:xfrm>
        </p:grpSpPr>
        <p:sp>
          <p:nvSpPr>
            <p:cNvPr id="1040" name="Google Shape;1040;p34"/>
            <p:cNvSpPr/>
            <p:nvPr/>
          </p:nvSpPr>
          <p:spPr>
            <a:xfrm>
              <a:off x="3296950" y="2824400"/>
              <a:ext cx="103650" cy="262525"/>
            </a:xfrm>
            <a:custGeom>
              <a:rect b="b" l="l" r="r" t="t"/>
              <a:pathLst>
                <a:path extrusionOk="0" h="10501" w="4146">
                  <a:moveTo>
                    <a:pt x="446" y="0"/>
                  </a:moveTo>
                  <a:lnTo>
                    <a:pt x="446" y="97"/>
                  </a:lnTo>
                  <a:lnTo>
                    <a:pt x="306" y="97"/>
                  </a:lnTo>
                  <a:lnTo>
                    <a:pt x="306" y="434"/>
                  </a:lnTo>
                  <a:lnTo>
                    <a:pt x="1" y="434"/>
                  </a:lnTo>
                  <a:lnTo>
                    <a:pt x="1" y="10501"/>
                  </a:lnTo>
                  <a:lnTo>
                    <a:pt x="4145" y="10501"/>
                  </a:lnTo>
                  <a:lnTo>
                    <a:pt x="4145" y="434"/>
                  </a:lnTo>
                  <a:lnTo>
                    <a:pt x="3880" y="434"/>
                  </a:lnTo>
                  <a:lnTo>
                    <a:pt x="3880" y="103"/>
                  </a:lnTo>
                  <a:lnTo>
                    <a:pt x="2950" y="103"/>
                  </a:lnTo>
                  <a:lnTo>
                    <a:pt x="2950" y="434"/>
                  </a:lnTo>
                  <a:lnTo>
                    <a:pt x="1870" y="434"/>
                  </a:lnTo>
                  <a:lnTo>
                    <a:pt x="1870" y="97"/>
                  </a:lnTo>
                  <a:lnTo>
                    <a:pt x="1738" y="97"/>
                  </a:lnTo>
                  <a:lnTo>
                    <a:pt x="1738" y="0"/>
                  </a:lnTo>
                  <a:lnTo>
                    <a:pt x="1319" y="0"/>
                  </a:lnTo>
                  <a:lnTo>
                    <a:pt x="1319" y="97"/>
                  </a:lnTo>
                  <a:lnTo>
                    <a:pt x="866" y="97"/>
                  </a:lnTo>
                  <a:lnTo>
                    <a:pt x="866" y="0"/>
                  </a:lnTo>
                  <a:close/>
                </a:path>
              </a:pathLst>
            </a:custGeom>
            <a:solidFill>
              <a:srgbClr val="8F9BF5">
                <a:alpha val="7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>
              <a:off x="3197375" y="2796325"/>
              <a:ext cx="73425" cy="289700"/>
            </a:xfrm>
            <a:custGeom>
              <a:rect b="b" l="l" r="r" t="t"/>
              <a:pathLst>
                <a:path extrusionOk="0" h="11588" w="2937">
                  <a:moveTo>
                    <a:pt x="1408" y="0"/>
                  </a:moveTo>
                  <a:lnTo>
                    <a:pt x="1408" y="1626"/>
                  </a:lnTo>
                  <a:lnTo>
                    <a:pt x="900" y="2506"/>
                  </a:lnTo>
                  <a:lnTo>
                    <a:pt x="332" y="3491"/>
                  </a:lnTo>
                  <a:lnTo>
                    <a:pt x="1" y="3491"/>
                  </a:lnTo>
                  <a:lnTo>
                    <a:pt x="1" y="11588"/>
                  </a:lnTo>
                  <a:lnTo>
                    <a:pt x="2937" y="11588"/>
                  </a:lnTo>
                  <a:lnTo>
                    <a:pt x="2937" y="3491"/>
                  </a:lnTo>
                  <a:lnTo>
                    <a:pt x="2605" y="3491"/>
                  </a:lnTo>
                  <a:lnTo>
                    <a:pt x="2037" y="2506"/>
                  </a:lnTo>
                  <a:lnTo>
                    <a:pt x="1529" y="1626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rgbClr val="8F9BF5">
                <a:alpha val="7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2" name="Google Shape;1042;p34"/>
          <p:cNvSpPr/>
          <p:nvPr/>
        </p:nvSpPr>
        <p:spPr>
          <a:xfrm>
            <a:off x="14" y="4671710"/>
            <a:ext cx="9143965" cy="1002054"/>
          </a:xfrm>
          <a:custGeom>
            <a:rect b="b" l="l" r="r" t="t"/>
            <a:pathLst>
              <a:path extrusionOk="0" h="3724" w="33803">
                <a:moveTo>
                  <a:pt x="16823" y="0"/>
                </a:moveTo>
                <a:cubicBezTo>
                  <a:pt x="11189" y="0"/>
                  <a:pt x="5581" y="124"/>
                  <a:pt x="0" y="373"/>
                </a:cubicBezTo>
                <a:lnTo>
                  <a:pt x="0" y="3723"/>
                </a:lnTo>
                <a:lnTo>
                  <a:pt x="33802" y="3723"/>
                </a:lnTo>
                <a:lnTo>
                  <a:pt x="33802" y="373"/>
                </a:lnTo>
                <a:cubicBezTo>
                  <a:pt x="28116" y="124"/>
                  <a:pt x="22456" y="0"/>
                  <a:pt x="168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35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045" name="Google Shape;1045;p35"/>
          <p:cNvSpPr txBox="1"/>
          <p:nvPr>
            <p:ph idx="2" type="title"/>
          </p:nvPr>
        </p:nvSpPr>
        <p:spPr>
          <a:xfrm>
            <a:off x="1718022" y="1568550"/>
            <a:ext cx="21417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46" name="Google Shape;1046;p35"/>
          <p:cNvSpPr txBox="1"/>
          <p:nvPr>
            <p:ph idx="1" type="subTitle"/>
          </p:nvPr>
        </p:nvSpPr>
        <p:spPr>
          <a:xfrm>
            <a:off x="1718038" y="1983625"/>
            <a:ext cx="21417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47" name="Google Shape;1047;p35"/>
          <p:cNvSpPr txBox="1"/>
          <p:nvPr>
            <p:ph idx="3" type="title"/>
          </p:nvPr>
        </p:nvSpPr>
        <p:spPr>
          <a:xfrm>
            <a:off x="5938352" y="1568550"/>
            <a:ext cx="21417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48" name="Google Shape;1048;p35"/>
          <p:cNvSpPr txBox="1"/>
          <p:nvPr>
            <p:ph idx="4" type="subTitle"/>
          </p:nvPr>
        </p:nvSpPr>
        <p:spPr>
          <a:xfrm>
            <a:off x="5938364" y="1983625"/>
            <a:ext cx="21417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49" name="Google Shape;1049;p35"/>
          <p:cNvSpPr txBox="1"/>
          <p:nvPr>
            <p:ph idx="5" type="title"/>
          </p:nvPr>
        </p:nvSpPr>
        <p:spPr>
          <a:xfrm>
            <a:off x="1718013" y="3166925"/>
            <a:ext cx="21417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50" name="Google Shape;1050;p35"/>
          <p:cNvSpPr txBox="1"/>
          <p:nvPr>
            <p:ph idx="6" type="subTitle"/>
          </p:nvPr>
        </p:nvSpPr>
        <p:spPr>
          <a:xfrm>
            <a:off x="1718013" y="3582000"/>
            <a:ext cx="21417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51" name="Google Shape;1051;p35"/>
          <p:cNvSpPr txBox="1"/>
          <p:nvPr>
            <p:ph idx="7" type="title"/>
          </p:nvPr>
        </p:nvSpPr>
        <p:spPr>
          <a:xfrm>
            <a:off x="5938343" y="3166925"/>
            <a:ext cx="21417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52" name="Google Shape;1052;p35"/>
          <p:cNvSpPr txBox="1"/>
          <p:nvPr>
            <p:ph idx="8" type="subTitle"/>
          </p:nvPr>
        </p:nvSpPr>
        <p:spPr>
          <a:xfrm>
            <a:off x="5938354" y="3582000"/>
            <a:ext cx="21417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53" name="Google Shape;1053;p35"/>
          <p:cNvGrpSpPr/>
          <p:nvPr/>
        </p:nvGrpSpPr>
        <p:grpSpPr>
          <a:xfrm>
            <a:off x="7854371" y="4047993"/>
            <a:ext cx="1139258" cy="1111006"/>
            <a:chOff x="3918350" y="3270061"/>
            <a:chExt cx="325809" cy="317721"/>
          </a:xfrm>
        </p:grpSpPr>
        <p:sp>
          <p:nvSpPr>
            <p:cNvPr id="1054" name="Google Shape;1054;p35"/>
            <p:cNvSpPr/>
            <p:nvPr/>
          </p:nvSpPr>
          <p:spPr>
            <a:xfrm>
              <a:off x="3918350" y="3427910"/>
              <a:ext cx="325809" cy="158968"/>
            </a:xfrm>
            <a:custGeom>
              <a:rect b="b" l="l" r="r" t="t"/>
              <a:pathLst>
                <a:path extrusionOk="0" h="3695" w="7573">
                  <a:moveTo>
                    <a:pt x="2817" y="1"/>
                  </a:moveTo>
                  <a:cubicBezTo>
                    <a:pt x="2354" y="1"/>
                    <a:pt x="1998" y="487"/>
                    <a:pt x="1947" y="973"/>
                  </a:cubicBezTo>
                  <a:cubicBezTo>
                    <a:pt x="1898" y="1457"/>
                    <a:pt x="2073" y="1932"/>
                    <a:pt x="2245" y="2385"/>
                  </a:cubicBezTo>
                  <a:cubicBezTo>
                    <a:pt x="1944" y="2160"/>
                    <a:pt x="1603" y="1995"/>
                    <a:pt x="1245" y="1899"/>
                  </a:cubicBezTo>
                  <a:cubicBezTo>
                    <a:pt x="1077" y="1853"/>
                    <a:pt x="866" y="1796"/>
                    <a:pt x="669" y="1796"/>
                  </a:cubicBezTo>
                  <a:cubicBezTo>
                    <a:pt x="470" y="1796"/>
                    <a:pt x="285" y="1855"/>
                    <a:pt x="170" y="2044"/>
                  </a:cubicBezTo>
                  <a:cubicBezTo>
                    <a:pt x="0" y="2325"/>
                    <a:pt x="75" y="2722"/>
                    <a:pt x="127" y="3021"/>
                  </a:cubicBezTo>
                  <a:cubicBezTo>
                    <a:pt x="167" y="3255"/>
                    <a:pt x="240" y="3491"/>
                    <a:pt x="358" y="3694"/>
                  </a:cubicBezTo>
                  <a:lnTo>
                    <a:pt x="7573" y="3694"/>
                  </a:lnTo>
                  <a:cubicBezTo>
                    <a:pt x="7349" y="3228"/>
                    <a:pt x="7100" y="2781"/>
                    <a:pt x="6735" y="2415"/>
                  </a:cubicBezTo>
                  <a:cubicBezTo>
                    <a:pt x="6484" y="2165"/>
                    <a:pt x="6124" y="1888"/>
                    <a:pt x="5763" y="1888"/>
                  </a:cubicBezTo>
                  <a:cubicBezTo>
                    <a:pt x="5646" y="1888"/>
                    <a:pt x="5529" y="1917"/>
                    <a:pt x="5416" y="1985"/>
                  </a:cubicBezTo>
                  <a:cubicBezTo>
                    <a:pt x="5205" y="2113"/>
                    <a:pt x="5218" y="2432"/>
                    <a:pt x="5260" y="2685"/>
                  </a:cubicBezTo>
                  <a:cubicBezTo>
                    <a:pt x="4855" y="2135"/>
                    <a:pt x="4559" y="1508"/>
                    <a:pt x="4154" y="958"/>
                  </a:cubicBezTo>
                  <a:cubicBezTo>
                    <a:pt x="3843" y="532"/>
                    <a:pt x="3394" y="2"/>
                    <a:pt x="2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35"/>
            <p:cNvSpPr/>
            <p:nvPr/>
          </p:nvSpPr>
          <p:spPr>
            <a:xfrm>
              <a:off x="4013558" y="3528926"/>
              <a:ext cx="54165" cy="42721"/>
            </a:xfrm>
            <a:custGeom>
              <a:rect b="b" l="l" r="r" t="t"/>
              <a:pathLst>
                <a:path extrusionOk="0" h="993" w="1259">
                  <a:moveTo>
                    <a:pt x="25" y="1"/>
                  </a:moveTo>
                  <a:lnTo>
                    <a:pt x="1" y="36"/>
                  </a:lnTo>
                  <a:cubicBezTo>
                    <a:pt x="422" y="337"/>
                    <a:pt x="836" y="657"/>
                    <a:pt x="1231" y="992"/>
                  </a:cubicBezTo>
                  <a:lnTo>
                    <a:pt x="1258" y="960"/>
                  </a:lnTo>
                  <a:cubicBezTo>
                    <a:pt x="861" y="624"/>
                    <a:pt x="447" y="302"/>
                    <a:pt x="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35"/>
            <p:cNvSpPr/>
            <p:nvPr/>
          </p:nvSpPr>
          <p:spPr>
            <a:xfrm>
              <a:off x="4143571" y="3542822"/>
              <a:ext cx="30761" cy="43410"/>
            </a:xfrm>
            <a:custGeom>
              <a:rect b="b" l="l" r="r" t="t"/>
              <a:pathLst>
                <a:path extrusionOk="0" h="1009" w="715">
                  <a:moveTo>
                    <a:pt x="32" y="1"/>
                  </a:moveTo>
                  <a:lnTo>
                    <a:pt x="0" y="28"/>
                  </a:lnTo>
                  <a:cubicBezTo>
                    <a:pt x="256" y="332"/>
                    <a:pt x="484" y="662"/>
                    <a:pt x="678" y="1008"/>
                  </a:cubicBezTo>
                  <a:lnTo>
                    <a:pt x="715" y="988"/>
                  </a:lnTo>
                  <a:cubicBezTo>
                    <a:pt x="518" y="639"/>
                    <a:pt x="289" y="308"/>
                    <a:pt x="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35"/>
            <p:cNvSpPr/>
            <p:nvPr/>
          </p:nvSpPr>
          <p:spPr>
            <a:xfrm>
              <a:off x="4139140" y="3329862"/>
              <a:ext cx="45819" cy="257920"/>
            </a:xfrm>
            <a:custGeom>
              <a:rect b="b" l="l" r="r" t="t"/>
              <a:pathLst>
                <a:path extrusionOk="0" h="5995" w="1065">
                  <a:moveTo>
                    <a:pt x="82" y="1"/>
                  </a:moveTo>
                  <a:lnTo>
                    <a:pt x="1" y="22"/>
                  </a:lnTo>
                  <a:cubicBezTo>
                    <a:pt x="462" y="1745"/>
                    <a:pt x="782" y="3698"/>
                    <a:pt x="980" y="5994"/>
                  </a:cubicBezTo>
                  <a:lnTo>
                    <a:pt x="1065" y="5988"/>
                  </a:lnTo>
                  <a:cubicBezTo>
                    <a:pt x="866" y="3686"/>
                    <a:pt x="545" y="1728"/>
                    <a:pt x="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35"/>
            <p:cNvSpPr/>
            <p:nvPr/>
          </p:nvSpPr>
          <p:spPr>
            <a:xfrm>
              <a:off x="4097236" y="3345780"/>
              <a:ext cx="71159" cy="125109"/>
            </a:xfrm>
            <a:custGeom>
              <a:rect b="b" l="l" r="r" t="t"/>
              <a:pathLst>
                <a:path extrusionOk="0" h="2908" w="1654">
                  <a:moveTo>
                    <a:pt x="297" y="0"/>
                  </a:moveTo>
                  <a:cubicBezTo>
                    <a:pt x="268" y="0"/>
                    <a:pt x="238" y="5"/>
                    <a:pt x="210" y="17"/>
                  </a:cubicBezTo>
                  <a:cubicBezTo>
                    <a:pt x="114" y="58"/>
                    <a:pt x="58" y="159"/>
                    <a:pt x="33" y="255"/>
                  </a:cubicBezTo>
                  <a:cubicBezTo>
                    <a:pt x="5" y="358"/>
                    <a:pt x="1" y="465"/>
                    <a:pt x="10" y="568"/>
                  </a:cubicBezTo>
                  <a:cubicBezTo>
                    <a:pt x="37" y="868"/>
                    <a:pt x="166" y="1144"/>
                    <a:pt x="322" y="1396"/>
                  </a:cubicBezTo>
                  <a:cubicBezTo>
                    <a:pt x="676" y="1966"/>
                    <a:pt x="1167" y="2439"/>
                    <a:pt x="1654" y="2907"/>
                  </a:cubicBezTo>
                  <a:lnTo>
                    <a:pt x="1604" y="2399"/>
                  </a:lnTo>
                  <a:cubicBezTo>
                    <a:pt x="1594" y="2210"/>
                    <a:pt x="1475" y="2054"/>
                    <a:pt x="1370" y="1900"/>
                  </a:cubicBezTo>
                  <a:cubicBezTo>
                    <a:pt x="1043" y="1416"/>
                    <a:pt x="839" y="862"/>
                    <a:pt x="623" y="316"/>
                  </a:cubicBezTo>
                  <a:cubicBezTo>
                    <a:pt x="589" y="230"/>
                    <a:pt x="552" y="140"/>
                    <a:pt x="484" y="76"/>
                  </a:cubicBezTo>
                  <a:cubicBezTo>
                    <a:pt x="436" y="30"/>
                    <a:pt x="367" y="0"/>
                    <a:pt x="2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35"/>
            <p:cNvSpPr/>
            <p:nvPr/>
          </p:nvSpPr>
          <p:spPr>
            <a:xfrm>
              <a:off x="4113111" y="3362731"/>
              <a:ext cx="52961" cy="96112"/>
            </a:xfrm>
            <a:custGeom>
              <a:rect b="b" l="l" r="r" t="t"/>
              <a:pathLst>
                <a:path extrusionOk="0" h="2234" w="1231">
                  <a:moveTo>
                    <a:pt x="42" y="0"/>
                  </a:moveTo>
                  <a:lnTo>
                    <a:pt x="1" y="9"/>
                  </a:lnTo>
                  <a:cubicBezTo>
                    <a:pt x="165" y="758"/>
                    <a:pt x="568" y="1506"/>
                    <a:pt x="1198" y="2233"/>
                  </a:cubicBezTo>
                  <a:lnTo>
                    <a:pt x="1230" y="2205"/>
                  </a:lnTo>
                  <a:cubicBezTo>
                    <a:pt x="605" y="1484"/>
                    <a:pt x="205" y="741"/>
                    <a:pt x="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35"/>
            <p:cNvSpPr/>
            <p:nvPr/>
          </p:nvSpPr>
          <p:spPr>
            <a:xfrm>
              <a:off x="4096591" y="3270061"/>
              <a:ext cx="83808" cy="65781"/>
            </a:xfrm>
            <a:custGeom>
              <a:rect b="b" l="l" r="r" t="t"/>
              <a:pathLst>
                <a:path extrusionOk="0" h="1529" w="1948">
                  <a:moveTo>
                    <a:pt x="942" y="1"/>
                  </a:moveTo>
                  <a:cubicBezTo>
                    <a:pt x="933" y="1"/>
                    <a:pt x="923" y="2"/>
                    <a:pt x="914" y="6"/>
                  </a:cubicBezTo>
                  <a:cubicBezTo>
                    <a:pt x="883" y="18"/>
                    <a:pt x="861" y="50"/>
                    <a:pt x="845" y="82"/>
                  </a:cubicBezTo>
                  <a:cubicBezTo>
                    <a:pt x="753" y="270"/>
                    <a:pt x="784" y="500"/>
                    <a:pt x="818" y="713"/>
                  </a:cubicBezTo>
                  <a:cubicBezTo>
                    <a:pt x="737" y="586"/>
                    <a:pt x="656" y="461"/>
                    <a:pt x="574" y="333"/>
                  </a:cubicBezTo>
                  <a:cubicBezTo>
                    <a:pt x="542" y="284"/>
                    <a:pt x="509" y="232"/>
                    <a:pt x="459" y="204"/>
                  </a:cubicBezTo>
                  <a:cubicBezTo>
                    <a:pt x="439" y="192"/>
                    <a:pt x="415" y="186"/>
                    <a:pt x="391" y="186"/>
                  </a:cubicBezTo>
                  <a:cubicBezTo>
                    <a:pt x="358" y="186"/>
                    <a:pt x="326" y="198"/>
                    <a:pt x="306" y="226"/>
                  </a:cubicBezTo>
                  <a:cubicBezTo>
                    <a:pt x="277" y="270"/>
                    <a:pt x="288" y="332"/>
                    <a:pt x="303" y="386"/>
                  </a:cubicBezTo>
                  <a:cubicBezTo>
                    <a:pt x="357" y="571"/>
                    <a:pt x="434" y="749"/>
                    <a:pt x="533" y="912"/>
                  </a:cubicBezTo>
                  <a:cubicBezTo>
                    <a:pt x="469" y="858"/>
                    <a:pt x="406" y="804"/>
                    <a:pt x="342" y="750"/>
                  </a:cubicBezTo>
                  <a:cubicBezTo>
                    <a:pt x="285" y="702"/>
                    <a:pt x="224" y="653"/>
                    <a:pt x="151" y="646"/>
                  </a:cubicBezTo>
                  <a:cubicBezTo>
                    <a:pt x="148" y="645"/>
                    <a:pt x="144" y="645"/>
                    <a:pt x="141" y="645"/>
                  </a:cubicBezTo>
                  <a:cubicBezTo>
                    <a:pt x="72" y="645"/>
                    <a:pt x="0" y="703"/>
                    <a:pt x="9" y="776"/>
                  </a:cubicBezTo>
                  <a:cubicBezTo>
                    <a:pt x="16" y="824"/>
                    <a:pt x="53" y="859"/>
                    <a:pt x="82" y="896"/>
                  </a:cubicBezTo>
                  <a:cubicBezTo>
                    <a:pt x="159" y="991"/>
                    <a:pt x="197" y="1114"/>
                    <a:pt x="268" y="1211"/>
                  </a:cubicBezTo>
                  <a:cubicBezTo>
                    <a:pt x="425" y="1426"/>
                    <a:pt x="680" y="1529"/>
                    <a:pt x="932" y="1529"/>
                  </a:cubicBezTo>
                  <a:cubicBezTo>
                    <a:pt x="1137" y="1529"/>
                    <a:pt x="1340" y="1462"/>
                    <a:pt x="1488" y="1333"/>
                  </a:cubicBezTo>
                  <a:cubicBezTo>
                    <a:pt x="1656" y="1190"/>
                    <a:pt x="1780" y="998"/>
                    <a:pt x="1889" y="803"/>
                  </a:cubicBezTo>
                  <a:cubicBezTo>
                    <a:pt x="1919" y="750"/>
                    <a:pt x="1948" y="688"/>
                    <a:pt x="1930" y="632"/>
                  </a:cubicBezTo>
                  <a:cubicBezTo>
                    <a:pt x="1911" y="574"/>
                    <a:pt x="1859" y="552"/>
                    <a:pt x="1800" y="552"/>
                  </a:cubicBezTo>
                  <a:cubicBezTo>
                    <a:pt x="1756" y="552"/>
                    <a:pt x="1708" y="564"/>
                    <a:pt x="1670" y="585"/>
                  </a:cubicBezTo>
                  <a:cubicBezTo>
                    <a:pt x="1593" y="626"/>
                    <a:pt x="1522" y="683"/>
                    <a:pt x="1463" y="753"/>
                  </a:cubicBezTo>
                  <a:cubicBezTo>
                    <a:pt x="1570" y="605"/>
                    <a:pt x="1593" y="391"/>
                    <a:pt x="1519" y="218"/>
                  </a:cubicBezTo>
                  <a:cubicBezTo>
                    <a:pt x="1512" y="197"/>
                    <a:pt x="1498" y="175"/>
                    <a:pt x="1477" y="169"/>
                  </a:cubicBezTo>
                  <a:cubicBezTo>
                    <a:pt x="1474" y="168"/>
                    <a:pt x="1471" y="168"/>
                    <a:pt x="1468" y="168"/>
                  </a:cubicBezTo>
                  <a:cubicBezTo>
                    <a:pt x="1445" y="168"/>
                    <a:pt x="1424" y="186"/>
                    <a:pt x="1407" y="205"/>
                  </a:cubicBezTo>
                  <a:cubicBezTo>
                    <a:pt x="1288" y="341"/>
                    <a:pt x="1209" y="515"/>
                    <a:pt x="1182" y="699"/>
                  </a:cubicBezTo>
                  <a:cubicBezTo>
                    <a:pt x="1150" y="532"/>
                    <a:pt x="1117" y="365"/>
                    <a:pt x="1085" y="199"/>
                  </a:cubicBezTo>
                  <a:cubicBezTo>
                    <a:pt x="1075" y="148"/>
                    <a:pt x="1065" y="97"/>
                    <a:pt x="1037" y="56"/>
                  </a:cubicBezTo>
                  <a:cubicBezTo>
                    <a:pt x="1015" y="25"/>
                    <a:pt x="978" y="1"/>
                    <a:pt x="9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35"/>
            <p:cNvSpPr/>
            <p:nvPr/>
          </p:nvSpPr>
          <p:spPr>
            <a:xfrm>
              <a:off x="4122103" y="3302672"/>
              <a:ext cx="38806" cy="20135"/>
            </a:xfrm>
            <a:custGeom>
              <a:rect b="b" l="l" r="r" t="t"/>
              <a:pathLst>
                <a:path extrusionOk="0" h="468" w="902">
                  <a:moveTo>
                    <a:pt x="729" y="0"/>
                  </a:moveTo>
                  <a:cubicBezTo>
                    <a:pt x="649" y="0"/>
                    <a:pt x="564" y="138"/>
                    <a:pt x="519" y="195"/>
                  </a:cubicBezTo>
                  <a:cubicBezTo>
                    <a:pt x="514" y="200"/>
                    <a:pt x="510" y="204"/>
                    <a:pt x="505" y="207"/>
                  </a:cubicBezTo>
                  <a:cubicBezTo>
                    <a:pt x="504" y="199"/>
                    <a:pt x="504" y="189"/>
                    <a:pt x="503" y="180"/>
                  </a:cubicBezTo>
                  <a:cubicBezTo>
                    <a:pt x="493" y="127"/>
                    <a:pt x="466" y="77"/>
                    <a:pt x="441" y="30"/>
                  </a:cubicBezTo>
                  <a:cubicBezTo>
                    <a:pt x="431" y="13"/>
                    <a:pt x="417" y="6"/>
                    <a:pt x="404" y="6"/>
                  </a:cubicBezTo>
                  <a:cubicBezTo>
                    <a:pt x="378" y="6"/>
                    <a:pt x="353" y="30"/>
                    <a:pt x="352" y="61"/>
                  </a:cubicBezTo>
                  <a:cubicBezTo>
                    <a:pt x="350" y="100"/>
                    <a:pt x="342" y="139"/>
                    <a:pt x="338" y="180"/>
                  </a:cubicBezTo>
                  <a:cubicBezTo>
                    <a:pt x="299" y="157"/>
                    <a:pt x="261" y="134"/>
                    <a:pt x="225" y="109"/>
                  </a:cubicBezTo>
                  <a:cubicBezTo>
                    <a:pt x="217" y="104"/>
                    <a:pt x="210" y="101"/>
                    <a:pt x="203" y="101"/>
                  </a:cubicBezTo>
                  <a:cubicBezTo>
                    <a:pt x="170" y="101"/>
                    <a:pt x="145" y="149"/>
                    <a:pt x="165" y="181"/>
                  </a:cubicBezTo>
                  <a:cubicBezTo>
                    <a:pt x="178" y="204"/>
                    <a:pt x="193" y="224"/>
                    <a:pt x="207" y="246"/>
                  </a:cubicBezTo>
                  <a:lnTo>
                    <a:pt x="191" y="246"/>
                  </a:lnTo>
                  <a:cubicBezTo>
                    <a:pt x="135" y="248"/>
                    <a:pt x="90" y="262"/>
                    <a:pt x="36" y="277"/>
                  </a:cubicBezTo>
                  <a:cubicBezTo>
                    <a:pt x="8" y="285"/>
                    <a:pt x="0" y="328"/>
                    <a:pt x="22" y="347"/>
                  </a:cubicBezTo>
                  <a:cubicBezTo>
                    <a:pt x="72" y="392"/>
                    <a:pt x="113" y="424"/>
                    <a:pt x="176" y="442"/>
                  </a:cubicBezTo>
                  <a:cubicBezTo>
                    <a:pt x="225" y="455"/>
                    <a:pt x="278" y="467"/>
                    <a:pt x="329" y="467"/>
                  </a:cubicBezTo>
                  <a:cubicBezTo>
                    <a:pt x="367" y="467"/>
                    <a:pt x="405" y="460"/>
                    <a:pt x="440" y="443"/>
                  </a:cubicBezTo>
                  <a:cubicBezTo>
                    <a:pt x="445" y="440"/>
                    <a:pt x="449" y="437"/>
                    <a:pt x="454" y="437"/>
                  </a:cubicBezTo>
                  <a:cubicBezTo>
                    <a:pt x="456" y="437"/>
                    <a:pt x="457" y="437"/>
                    <a:pt x="459" y="437"/>
                  </a:cubicBezTo>
                  <a:cubicBezTo>
                    <a:pt x="462" y="437"/>
                    <a:pt x="466" y="437"/>
                    <a:pt x="469" y="437"/>
                  </a:cubicBezTo>
                  <a:cubicBezTo>
                    <a:pt x="473" y="438"/>
                    <a:pt x="476" y="438"/>
                    <a:pt x="478" y="438"/>
                  </a:cubicBezTo>
                  <a:cubicBezTo>
                    <a:pt x="513" y="438"/>
                    <a:pt x="540" y="422"/>
                    <a:pt x="573" y="414"/>
                  </a:cubicBezTo>
                  <a:cubicBezTo>
                    <a:pt x="610" y="404"/>
                    <a:pt x="647" y="411"/>
                    <a:pt x="681" y="404"/>
                  </a:cubicBezTo>
                  <a:cubicBezTo>
                    <a:pt x="759" y="389"/>
                    <a:pt x="835" y="350"/>
                    <a:pt x="881" y="278"/>
                  </a:cubicBezTo>
                  <a:cubicBezTo>
                    <a:pt x="902" y="245"/>
                    <a:pt x="867" y="212"/>
                    <a:pt x="837" y="212"/>
                  </a:cubicBezTo>
                  <a:cubicBezTo>
                    <a:pt x="834" y="212"/>
                    <a:pt x="832" y="212"/>
                    <a:pt x="829" y="213"/>
                  </a:cubicBezTo>
                  <a:cubicBezTo>
                    <a:pt x="780" y="226"/>
                    <a:pt x="731" y="254"/>
                    <a:pt x="684" y="275"/>
                  </a:cubicBezTo>
                  <a:cubicBezTo>
                    <a:pt x="674" y="279"/>
                    <a:pt x="664" y="284"/>
                    <a:pt x="653" y="290"/>
                  </a:cubicBezTo>
                  <a:cubicBezTo>
                    <a:pt x="694" y="231"/>
                    <a:pt x="724" y="173"/>
                    <a:pt x="747" y="104"/>
                  </a:cubicBezTo>
                  <a:cubicBezTo>
                    <a:pt x="764" y="56"/>
                    <a:pt x="787" y="12"/>
                    <a:pt x="744" y="2"/>
                  </a:cubicBezTo>
                  <a:cubicBezTo>
                    <a:pt x="739" y="1"/>
                    <a:pt x="734" y="0"/>
                    <a:pt x="7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35"/>
            <p:cNvSpPr/>
            <p:nvPr/>
          </p:nvSpPr>
          <p:spPr>
            <a:xfrm>
              <a:off x="4171148" y="3353352"/>
              <a:ext cx="42291" cy="148428"/>
            </a:xfrm>
            <a:custGeom>
              <a:rect b="b" l="l" r="r" t="t"/>
              <a:pathLst>
                <a:path extrusionOk="0" h="3450" w="983">
                  <a:moveTo>
                    <a:pt x="728" y="0"/>
                  </a:moveTo>
                  <a:cubicBezTo>
                    <a:pt x="688" y="0"/>
                    <a:pt x="650" y="9"/>
                    <a:pt x="620" y="24"/>
                  </a:cubicBezTo>
                  <a:cubicBezTo>
                    <a:pt x="557" y="56"/>
                    <a:pt x="528" y="113"/>
                    <a:pt x="503" y="166"/>
                  </a:cubicBezTo>
                  <a:cubicBezTo>
                    <a:pt x="80" y="1050"/>
                    <a:pt x="230" y="2084"/>
                    <a:pt x="1" y="3025"/>
                  </a:cubicBezTo>
                  <a:lnTo>
                    <a:pt x="96" y="3450"/>
                  </a:lnTo>
                  <a:cubicBezTo>
                    <a:pt x="362" y="3080"/>
                    <a:pt x="630" y="2707"/>
                    <a:pt x="774" y="2294"/>
                  </a:cubicBezTo>
                  <a:cubicBezTo>
                    <a:pt x="902" y="1926"/>
                    <a:pt x="931" y="1535"/>
                    <a:pt x="956" y="1144"/>
                  </a:cubicBezTo>
                  <a:cubicBezTo>
                    <a:pt x="970" y="904"/>
                    <a:pt x="983" y="661"/>
                    <a:pt x="978" y="418"/>
                  </a:cubicBezTo>
                  <a:cubicBezTo>
                    <a:pt x="976" y="316"/>
                    <a:pt x="971" y="209"/>
                    <a:pt x="914" y="107"/>
                  </a:cubicBezTo>
                  <a:cubicBezTo>
                    <a:pt x="901" y="82"/>
                    <a:pt x="883" y="56"/>
                    <a:pt x="855" y="37"/>
                  </a:cubicBezTo>
                  <a:cubicBezTo>
                    <a:pt x="820" y="12"/>
                    <a:pt x="773" y="0"/>
                    <a:pt x="7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35"/>
            <p:cNvSpPr/>
            <p:nvPr/>
          </p:nvSpPr>
          <p:spPr>
            <a:xfrm>
              <a:off x="4174074" y="3371120"/>
              <a:ext cx="26803" cy="118742"/>
            </a:xfrm>
            <a:custGeom>
              <a:rect b="b" l="l" r="r" t="t"/>
              <a:pathLst>
                <a:path extrusionOk="0" h="2760" w="623">
                  <a:moveTo>
                    <a:pt x="580" y="0"/>
                  </a:moveTo>
                  <a:cubicBezTo>
                    <a:pt x="470" y="1062"/>
                    <a:pt x="279" y="1960"/>
                    <a:pt x="0" y="2746"/>
                  </a:cubicBezTo>
                  <a:lnTo>
                    <a:pt x="40" y="2760"/>
                  </a:lnTo>
                  <a:cubicBezTo>
                    <a:pt x="321" y="1971"/>
                    <a:pt x="510" y="1069"/>
                    <a:pt x="623" y="4"/>
                  </a:cubicBezTo>
                  <a:lnTo>
                    <a:pt x="5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35"/>
            <p:cNvSpPr/>
            <p:nvPr/>
          </p:nvSpPr>
          <p:spPr>
            <a:xfrm>
              <a:off x="4093493" y="3426576"/>
              <a:ext cx="50078" cy="159915"/>
            </a:xfrm>
            <a:custGeom>
              <a:rect b="b" l="l" r="r" t="t"/>
              <a:pathLst>
                <a:path extrusionOk="0" h="3717" w="1164">
                  <a:moveTo>
                    <a:pt x="79" y="1"/>
                  </a:moveTo>
                  <a:lnTo>
                    <a:pt x="1" y="35"/>
                  </a:lnTo>
                  <a:cubicBezTo>
                    <a:pt x="439" y="1085"/>
                    <a:pt x="792" y="2291"/>
                    <a:pt x="1079" y="3717"/>
                  </a:cubicBezTo>
                  <a:lnTo>
                    <a:pt x="1163" y="3699"/>
                  </a:lnTo>
                  <a:cubicBezTo>
                    <a:pt x="875" y="2267"/>
                    <a:pt x="521" y="1057"/>
                    <a:pt x="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35"/>
            <p:cNvSpPr/>
            <p:nvPr/>
          </p:nvSpPr>
          <p:spPr>
            <a:xfrm>
              <a:off x="4070605" y="3460735"/>
              <a:ext cx="57822" cy="74902"/>
            </a:xfrm>
            <a:custGeom>
              <a:rect b="b" l="l" r="r" t="t"/>
              <a:pathLst>
                <a:path extrusionOk="0" h="1741" w="1344">
                  <a:moveTo>
                    <a:pt x="205" y="0"/>
                  </a:moveTo>
                  <a:cubicBezTo>
                    <a:pt x="178" y="0"/>
                    <a:pt x="151" y="6"/>
                    <a:pt x="127" y="17"/>
                  </a:cubicBezTo>
                  <a:cubicBezTo>
                    <a:pt x="59" y="49"/>
                    <a:pt x="26" y="116"/>
                    <a:pt x="14" y="178"/>
                  </a:cubicBezTo>
                  <a:cubicBezTo>
                    <a:pt x="0" y="244"/>
                    <a:pt x="5" y="311"/>
                    <a:pt x="18" y="375"/>
                  </a:cubicBezTo>
                  <a:cubicBezTo>
                    <a:pt x="55" y="564"/>
                    <a:pt x="166" y="728"/>
                    <a:pt x="295" y="877"/>
                  </a:cubicBezTo>
                  <a:cubicBezTo>
                    <a:pt x="583" y="1212"/>
                    <a:pt x="966" y="1478"/>
                    <a:pt x="1344" y="1741"/>
                  </a:cubicBezTo>
                  <a:lnTo>
                    <a:pt x="1276" y="1424"/>
                  </a:lnTo>
                  <a:cubicBezTo>
                    <a:pt x="1256" y="1307"/>
                    <a:pt x="1161" y="1216"/>
                    <a:pt x="1076" y="1126"/>
                  </a:cubicBezTo>
                  <a:cubicBezTo>
                    <a:pt x="812" y="843"/>
                    <a:pt x="630" y="509"/>
                    <a:pt x="442" y="180"/>
                  </a:cubicBezTo>
                  <a:cubicBezTo>
                    <a:pt x="411" y="126"/>
                    <a:pt x="380" y="73"/>
                    <a:pt x="327" y="38"/>
                  </a:cubicBezTo>
                  <a:cubicBezTo>
                    <a:pt x="293" y="15"/>
                    <a:pt x="249" y="0"/>
                    <a:pt x="2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35"/>
            <p:cNvSpPr/>
            <p:nvPr/>
          </p:nvSpPr>
          <p:spPr>
            <a:xfrm>
              <a:off x="4081791" y="3470975"/>
              <a:ext cx="44270" cy="57693"/>
            </a:xfrm>
            <a:custGeom>
              <a:rect b="b" l="l" r="r" t="t"/>
              <a:pathLst>
                <a:path extrusionOk="0" h="1341" w="1029">
                  <a:moveTo>
                    <a:pt x="40" y="1"/>
                  </a:moveTo>
                  <a:lnTo>
                    <a:pt x="0" y="16"/>
                  </a:lnTo>
                  <a:cubicBezTo>
                    <a:pt x="166" y="476"/>
                    <a:pt x="503" y="922"/>
                    <a:pt x="1001" y="1340"/>
                  </a:cubicBezTo>
                  <a:lnTo>
                    <a:pt x="1029" y="1307"/>
                  </a:lnTo>
                  <a:cubicBezTo>
                    <a:pt x="536" y="893"/>
                    <a:pt x="203" y="454"/>
                    <a:pt x="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35"/>
            <p:cNvSpPr/>
            <p:nvPr/>
          </p:nvSpPr>
          <p:spPr>
            <a:xfrm>
              <a:off x="4034079" y="3354643"/>
              <a:ext cx="118957" cy="88153"/>
            </a:xfrm>
            <a:custGeom>
              <a:rect b="b" l="l" r="r" t="t"/>
              <a:pathLst>
                <a:path extrusionOk="0" h="2049" w="2765">
                  <a:moveTo>
                    <a:pt x="1263" y="0"/>
                  </a:moveTo>
                  <a:cubicBezTo>
                    <a:pt x="1246" y="0"/>
                    <a:pt x="1228" y="4"/>
                    <a:pt x="1212" y="12"/>
                  </a:cubicBezTo>
                  <a:cubicBezTo>
                    <a:pt x="1167" y="31"/>
                    <a:pt x="1142" y="77"/>
                    <a:pt x="1123" y="122"/>
                  </a:cubicBezTo>
                  <a:cubicBezTo>
                    <a:pt x="1015" y="387"/>
                    <a:pt x="1089" y="689"/>
                    <a:pt x="1162" y="969"/>
                  </a:cubicBezTo>
                  <a:lnTo>
                    <a:pt x="769" y="495"/>
                  </a:lnTo>
                  <a:cubicBezTo>
                    <a:pt x="719" y="434"/>
                    <a:pt x="663" y="370"/>
                    <a:pt x="591" y="338"/>
                  </a:cubicBezTo>
                  <a:cubicBezTo>
                    <a:pt x="565" y="327"/>
                    <a:pt x="537" y="321"/>
                    <a:pt x="509" y="321"/>
                  </a:cubicBezTo>
                  <a:cubicBezTo>
                    <a:pt x="456" y="321"/>
                    <a:pt x="404" y="342"/>
                    <a:pt x="378" y="387"/>
                  </a:cubicBezTo>
                  <a:cubicBezTo>
                    <a:pt x="340" y="450"/>
                    <a:pt x="364" y="532"/>
                    <a:pt x="393" y="600"/>
                  </a:cubicBezTo>
                  <a:cubicBezTo>
                    <a:pt x="490" y="842"/>
                    <a:pt x="623" y="1068"/>
                    <a:pt x="784" y="1274"/>
                  </a:cubicBezTo>
                  <a:cubicBezTo>
                    <a:pt x="687" y="1210"/>
                    <a:pt x="591" y="1147"/>
                    <a:pt x="492" y="1082"/>
                  </a:cubicBezTo>
                  <a:cubicBezTo>
                    <a:pt x="408" y="1027"/>
                    <a:pt x="317" y="969"/>
                    <a:pt x="217" y="969"/>
                  </a:cubicBezTo>
                  <a:cubicBezTo>
                    <a:pt x="215" y="969"/>
                    <a:pt x="213" y="969"/>
                    <a:pt x="211" y="969"/>
                  </a:cubicBezTo>
                  <a:cubicBezTo>
                    <a:pt x="107" y="970"/>
                    <a:pt x="0" y="1061"/>
                    <a:pt x="25" y="1162"/>
                  </a:cubicBezTo>
                  <a:cubicBezTo>
                    <a:pt x="40" y="1226"/>
                    <a:pt x="97" y="1266"/>
                    <a:pt x="144" y="1312"/>
                  </a:cubicBezTo>
                  <a:cubicBezTo>
                    <a:pt x="265" y="1427"/>
                    <a:pt x="334" y="1586"/>
                    <a:pt x="447" y="1708"/>
                  </a:cubicBezTo>
                  <a:cubicBezTo>
                    <a:pt x="666" y="1941"/>
                    <a:pt x="981" y="2049"/>
                    <a:pt x="1297" y="2049"/>
                  </a:cubicBezTo>
                  <a:cubicBezTo>
                    <a:pt x="1633" y="2049"/>
                    <a:pt x="1971" y="1928"/>
                    <a:pt x="2195" y="1708"/>
                  </a:cubicBezTo>
                  <a:cubicBezTo>
                    <a:pt x="2414" y="1494"/>
                    <a:pt x="2565" y="1222"/>
                    <a:pt x="2697" y="946"/>
                  </a:cubicBezTo>
                  <a:cubicBezTo>
                    <a:pt x="2731" y="873"/>
                    <a:pt x="2765" y="787"/>
                    <a:pt x="2731" y="712"/>
                  </a:cubicBezTo>
                  <a:cubicBezTo>
                    <a:pt x="2702" y="646"/>
                    <a:pt x="2638" y="621"/>
                    <a:pt x="2567" y="621"/>
                  </a:cubicBezTo>
                  <a:cubicBezTo>
                    <a:pt x="2496" y="621"/>
                    <a:pt x="2417" y="646"/>
                    <a:pt x="2357" y="684"/>
                  </a:cubicBezTo>
                  <a:cubicBezTo>
                    <a:pt x="2251" y="750"/>
                    <a:pt x="2158" y="836"/>
                    <a:pt x="2085" y="937"/>
                  </a:cubicBezTo>
                  <a:cubicBezTo>
                    <a:pt x="2218" y="725"/>
                    <a:pt x="2224" y="437"/>
                    <a:pt x="2098" y="216"/>
                  </a:cubicBezTo>
                  <a:cubicBezTo>
                    <a:pt x="2083" y="190"/>
                    <a:pt x="2063" y="162"/>
                    <a:pt x="2032" y="156"/>
                  </a:cubicBezTo>
                  <a:cubicBezTo>
                    <a:pt x="2028" y="155"/>
                    <a:pt x="2024" y="155"/>
                    <a:pt x="2020" y="155"/>
                  </a:cubicBezTo>
                  <a:cubicBezTo>
                    <a:pt x="1987" y="155"/>
                    <a:pt x="1958" y="184"/>
                    <a:pt x="1936" y="212"/>
                  </a:cubicBezTo>
                  <a:cubicBezTo>
                    <a:pt x="1785" y="409"/>
                    <a:pt x="1694" y="651"/>
                    <a:pt x="1679" y="902"/>
                  </a:cubicBezTo>
                  <a:cubicBezTo>
                    <a:pt x="1612" y="682"/>
                    <a:pt x="1545" y="464"/>
                    <a:pt x="1478" y="245"/>
                  </a:cubicBezTo>
                  <a:cubicBezTo>
                    <a:pt x="1458" y="181"/>
                    <a:pt x="1438" y="115"/>
                    <a:pt x="1393" y="63"/>
                  </a:cubicBezTo>
                  <a:cubicBezTo>
                    <a:pt x="1360" y="27"/>
                    <a:pt x="1311" y="0"/>
                    <a:pt x="12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35"/>
            <p:cNvSpPr/>
            <p:nvPr/>
          </p:nvSpPr>
          <p:spPr>
            <a:xfrm>
              <a:off x="4072627" y="3395944"/>
              <a:ext cx="54466" cy="29298"/>
            </a:xfrm>
            <a:custGeom>
              <a:rect b="b" l="l" r="r" t="t"/>
              <a:pathLst>
                <a:path extrusionOk="0" h="681" w="1266">
                  <a:moveTo>
                    <a:pt x="1000" y="1"/>
                  </a:moveTo>
                  <a:cubicBezTo>
                    <a:pt x="882" y="1"/>
                    <a:pt x="776" y="206"/>
                    <a:pt x="717" y="288"/>
                  </a:cubicBezTo>
                  <a:cubicBezTo>
                    <a:pt x="712" y="295"/>
                    <a:pt x="706" y="301"/>
                    <a:pt x="701" y="306"/>
                  </a:cubicBezTo>
                  <a:cubicBezTo>
                    <a:pt x="698" y="295"/>
                    <a:pt x="697" y="282"/>
                    <a:pt x="692" y="269"/>
                  </a:cubicBezTo>
                  <a:cubicBezTo>
                    <a:pt x="672" y="202"/>
                    <a:pt x="627" y="135"/>
                    <a:pt x="587" y="79"/>
                  </a:cubicBezTo>
                  <a:cubicBezTo>
                    <a:pt x="573" y="59"/>
                    <a:pt x="555" y="50"/>
                    <a:pt x="537" y="50"/>
                  </a:cubicBezTo>
                  <a:cubicBezTo>
                    <a:pt x="499" y="50"/>
                    <a:pt x="461" y="88"/>
                    <a:pt x="464" y="130"/>
                  </a:cubicBezTo>
                  <a:cubicBezTo>
                    <a:pt x="467" y="185"/>
                    <a:pt x="460" y="237"/>
                    <a:pt x="460" y="292"/>
                  </a:cubicBezTo>
                  <a:cubicBezTo>
                    <a:pt x="403" y="267"/>
                    <a:pt x="345" y="242"/>
                    <a:pt x="289" y="212"/>
                  </a:cubicBezTo>
                  <a:cubicBezTo>
                    <a:pt x="279" y="207"/>
                    <a:pt x="270" y="204"/>
                    <a:pt x="261" y="204"/>
                  </a:cubicBezTo>
                  <a:cubicBezTo>
                    <a:pt x="213" y="204"/>
                    <a:pt x="180" y="274"/>
                    <a:pt x="212" y="316"/>
                  </a:cubicBezTo>
                  <a:cubicBezTo>
                    <a:pt x="234" y="344"/>
                    <a:pt x="258" y="370"/>
                    <a:pt x="282" y="397"/>
                  </a:cubicBezTo>
                  <a:cubicBezTo>
                    <a:pt x="274" y="399"/>
                    <a:pt x="268" y="399"/>
                    <a:pt x="259" y="400"/>
                  </a:cubicBezTo>
                  <a:cubicBezTo>
                    <a:pt x="180" y="410"/>
                    <a:pt x="118" y="435"/>
                    <a:pt x="44" y="463"/>
                  </a:cubicBezTo>
                  <a:cubicBezTo>
                    <a:pt x="6" y="477"/>
                    <a:pt x="1" y="535"/>
                    <a:pt x="34" y="560"/>
                  </a:cubicBezTo>
                  <a:cubicBezTo>
                    <a:pt x="109" y="613"/>
                    <a:pt x="172" y="648"/>
                    <a:pt x="264" y="663"/>
                  </a:cubicBezTo>
                  <a:cubicBezTo>
                    <a:pt x="317" y="673"/>
                    <a:pt x="375" y="680"/>
                    <a:pt x="431" y="680"/>
                  </a:cubicBezTo>
                  <a:cubicBezTo>
                    <a:pt x="504" y="680"/>
                    <a:pt x="575" y="668"/>
                    <a:pt x="638" y="631"/>
                  </a:cubicBezTo>
                  <a:cubicBezTo>
                    <a:pt x="644" y="627"/>
                    <a:pt x="651" y="624"/>
                    <a:pt x="658" y="622"/>
                  </a:cubicBezTo>
                  <a:cubicBezTo>
                    <a:pt x="665" y="621"/>
                    <a:pt x="671" y="621"/>
                    <a:pt x="677" y="621"/>
                  </a:cubicBezTo>
                  <a:cubicBezTo>
                    <a:pt x="734" y="620"/>
                    <a:pt x="773" y="592"/>
                    <a:pt x="824" y="576"/>
                  </a:cubicBezTo>
                  <a:cubicBezTo>
                    <a:pt x="873" y="560"/>
                    <a:pt x="927" y="562"/>
                    <a:pt x="977" y="549"/>
                  </a:cubicBezTo>
                  <a:cubicBezTo>
                    <a:pt x="1087" y="519"/>
                    <a:pt x="1189" y="455"/>
                    <a:pt x="1244" y="353"/>
                  </a:cubicBezTo>
                  <a:cubicBezTo>
                    <a:pt x="1265" y="307"/>
                    <a:pt x="1219" y="269"/>
                    <a:pt x="1177" y="269"/>
                  </a:cubicBezTo>
                  <a:cubicBezTo>
                    <a:pt x="1170" y="269"/>
                    <a:pt x="1164" y="270"/>
                    <a:pt x="1158" y="272"/>
                  </a:cubicBezTo>
                  <a:cubicBezTo>
                    <a:pt x="1090" y="293"/>
                    <a:pt x="1026" y="341"/>
                    <a:pt x="961" y="374"/>
                  </a:cubicBezTo>
                  <a:cubicBezTo>
                    <a:pt x="947" y="381"/>
                    <a:pt x="933" y="390"/>
                    <a:pt x="920" y="397"/>
                  </a:cubicBezTo>
                  <a:cubicBezTo>
                    <a:pt x="969" y="315"/>
                    <a:pt x="1006" y="234"/>
                    <a:pt x="1029" y="138"/>
                  </a:cubicBezTo>
                  <a:cubicBezTo>
                    <a:pt x="1045" y="73"/>
                    <a:pt x="1075" y="10"/>
                    <a:pt x="1013" y="2"/>
                  </a:cubicBezTo>
                  <a:cubicBezTo>
                    <a:pt x="1009" y="1"/>
                    <a:pt x="1004" y="1"/>
                    <a:pt x="10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35"/>
            <p:cNvSpPr/>
            <p:nvPr/>
          </p:nvSpPr>
          <p:spPr>
            <a:xfrm>
              <a:off x="4123652" y="3437934"/>
              <a:ext cx="27793" cy="94865"/>
            </a:xfrm>
            <a:custGeom>
              <a:rect b="b" l="l" r="r" t="t"/>
              <a:pathLst>
                <a:path extrusionOk="0" h="2205" w="646">
                  <a:moveTo>
                    <a:pt x="417" y="1"/>
                  </a:moveTo>
                  <a:cubicBezTo>
                    <a:pt x="382" y="1"/>
                    <a:pt x="347" y="9"/>
                    <a:pt x="322" y="23"/>
                  </a:cubicBezTo>
                  <a:cubicBezTo>
                    <a:pt x="279" y="47"/>
                    <a:pt x="260" y="84"/>
                    <a:pt x="246" y="119"/>
                  </a:cubicBezTo>
                  <a:cubicBezTo>
                    <a:pt x="0" y="701"/>
                    <a:pt x="173" y="1340"/>
                    <a:pt x="68" y="1944"/>
                  </a:cubicBezTo>
                  <a:lnTo>
                    <a:pt x="163" y="2205"/>
                  </a:lnTo>
                  <a:cubicBezTo>
                    <a:pt x="330" y="1955"/>
                    <a:pt x="499" y="1706"/>
                    <a:pt x="576" y="1437"/>
                  </a:cubicBezTo>
                  <a:cubicBezTo>
                    <a:pt x="645" y="1199"/>
                    <a:pt x="642" y="950"/>
                    <a:pt x="633" y="704"/>
                  </a:cubicBezTo>
                  <a:cubicBezTo>
                    <a:pt x="629" y="553"/>
                    <a:pt x="623" y="400"/>
                    <a:pt x="605" y="248"/>
                  </a:cubicBezTo>
                  <a:cubicBezTo>
                    <a:pt x="596" y="184"/>
                    <a:pt x="585" y="116"/>
                    <a:pt x="538" y="56"/>
                  </a:cubicBezTo>
                  <a:cubicBezTo>
                    <a:pt x="528" y="41"/>
                    <a:pt x="514" y="28"/>
                    <a:pt x="492" y="17"/>
                  </a:cubicBezTo>
                  <a:cubicBezTo>
                    <a:pt x="470" y="6"/>
                    <a:pt x="443" y="1"/>
                    <a:pt x="4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35"/>
            <p:cNvSpPr/>
            <p:nvPr/>
          </p:nvSpPr>
          <p:spPr>
            <a:xfrm>
              <a:off x="4128814" y="3449292"/>
              <a:ext cx="12261" cy="76150"/>
            </a:xfrm>
            <a:custGeom>
              <a:rect b="b" l="l" r="r" t="t"/>
              <a:pathLst>
                <a:path extrusionOk="0" h="1770" w="285">
                  <a:moveTo>
                    <a:pt x="242" y="1"/>
                  </a:moveTo>
                  <a:cubicBezTo>
                    <a:pt x="229" y="673"/>
                    <a:pt x="150" y="1247"/>
                    <a:pt x="0" y="1758"/>
                  </a:cubicBezTo>
                  <a:lnTo>
                    <a:pt x="41" y="1770"/>
                  </a:lnTo>
                  <a:cubicBezTo>
                    <a:pt x="192" y="1256"/>
                    <a:pt x="272" y="678"/>
                    <a:pt x="285" y="2"/>
                  </a:cubicBezTo>
                  <a:lnTo>
                    <a:pt x="2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1" name="Google Shape;1071;p35"/>
          <p:cNvSpPr/>
          <p:nvPr/>
        </p:nvSpPr>
        <p:spPr>
          <a:xfrm flipH="1">
            <a:off x="267185" y="4691726"/>
            <a:ext cx="1090145" cy="451785"/>
          </a:xfrm>
          <a:custGeom>
            <a:rect b="b" l="l" r="r" t="t"/>
            <a:pathLst>
              <a:path extrusionOk="0" h="1679" w="4030">
                <a:moveTo>
                  <a:pt x="2053" y="1"/>
                </a:moveTo>
                <a:cubicBezTo>
                  <a:pt x="1481" y="1"/>
                  <a:pt x="984" y="951"/>
                  <a:pt x="984" y="951"/>
                </a:cubicBezTo>
                <a:cubicBezTo>
                  <a:pt x="984" y="951"/>
                  <a:pt x="912" y="643"/>
                  <a:pt x="711" y="643"/>
                </a:cubicBezTo>
                <a:cubicBezTo>
                  <a:pt x="685" y="643"/>
                  <a:pt x="657" y="648"/>
                  <a:pt x="626" y="660"/>
                </a:cubicBezTo>
                <a:cubicBezTo>
                  <a:pt x="360" y="764"/>
                  <a:pt x="0" y="1679"/>
                  <a:pt x="0" y="1679"/>
                </a:cubicBezTo>
                <a:lnTo>
                  <a:pt x="4029" y="1679"/>
                </a:lnTo>
                <a:cubicBezTo>
                  <a:pt x="4029" y="1679"/>
                  <a:pt x="3999" y="1442"/>
                  <a:pt x="3677" y="1442"/>
                </a:cubicBezTo>
                <a:cubicBezTo>
                  <a:pt x="3650" y="1442"/>
                  <a:pt x="3621" y="1444"/>
                  <a:pt x="3589" y="1448"/>
                </a:cubicBezTo>
                <a:cubicBezTo>
                  <a:pt x="3589" y="1448"/>
                  <a:pt x="3833" y="834"/>
                  <a:pt x="3404" y="787"/>
                </a:cubicBezTo>
                <a:cubicBezTo>
                  <a:pt x="3373" y="784"/>
                  <a:pt x="3343" y="782"/>
                  <a:pt x="3314" y="782"/>
                </a:cubicBezTo>
                <a:cubicBezTo>
                  <a:pt x="2938" y="782"/>
                  <a:pt x="2698" y="1042"/>
                  <a:pt x="2698" y="1042"/>
                </a:cubicBezTo>
                <a:cubicBezTo>
                  <a:pt x="2698" y="1042"/>
                  <a:pt x="2651" y="23"/>
                  <a:pt x="2073" y="1"/>
                </a:cubicBezTo>
                <a:cubicBezTo>
                  <a:pt x="2066" y="1"/>
                  <a:pt x="2059" y="1"/>
                  <a:pt x="205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2" name="Google Shape;1072;p35"/>
          <p:cNvSpPr/>
          <p:nvPr/>
        </p:nvSpPr>
        <p:spPr>
          <a:xfrm>
            <a:off x="8538359" y="699463"/>
            <a:ext cx="532045" cy="211282"/>
          </a:xfrm>
          <a:custGeom>
            <a:rect b="b" l="l" r="r" t="t"/>
            <a:pathLst>
              <a:path extrusionOk="0" h="3552" w="9135">
                <a:moveTo>
                  <a:pt x="5186" y="0"/>
                </a:moveTo>
                <a:cubicBezTo>
                  <a:pt x="4872" y="0"/>
                  <a:pt x="4569" y="35"/>
                  <a:pt x="4341" y="82"/>
                </a:cubicBezTo>
                <a:cubicBezTo>
                  <a:pt x="3227" y="315"/>
                  <a:pt x="2344" y="997"/>
                  <a:pt x="1519" y="1791"/>
                </a:cubicBezTo>
                <a:cubicBezTo>
                  <a:pt x="965" y="2323"/>
                  <a:pt x="492" y="2960"/>
                  <a:pt x="0" y="3551"/>
                </a:cubicBezTo>
                <a:lnTo>
                  <a:pt x="9135" y="3551"/>
                </a:lnTo>
                <a:cubicBezTo>
                  <a:pt x="9034" y="3108"/>
                  <a:pt x="8777" y="2687"/>
                  <a:pt x="8366" y="2511"/>
                </a:cubicBezTo>
                <a:cubicBezTo>
                  <a:pt x="8274" y="2471"/>
                  <a:pt x="8173" y="2444"/>
                  <a:pt x="8065" y="2432"/>
                </a:cubicBezTo>
                <a:cubicBezTo>
                  <a:pt x="8019" y="2427"/>
                  <a:pt x="7972" y="2425"/>
                  <a:pt x="7925" y="2425"/>
                </a:cubicBezTo>
                <a:cubicBezTo>
                  <a:pt x="7758" y="2425"/>
                  <a:pt x="7590" y="2456"/>
                  <a:pt x="7429" y="2499"/>
                </a:cubicBezTo>
                <a:cubicBezTo>
                  <a:pt x="7167" y="2567"/>
                  <a:pt x="6911" y="2665"/>
                  <a:pt x="6657" y="2761"/>
                </a:cubicBezTo>
                <a:cubicBezTo>
                  <a:pt x="6882" y="2333"/>
                  <a:pt x="7047" y="1857"/>
                  <a:pt x="7015" y="1376"/>
                </a:cubicBezTo>
                <a:cubicBezTo>
                  <a:pt x="6988" y="970"/>
                  <a:pt x="6805" y="572"/>
                  <a:pt x="6479" y="318"/>
                </a:cubicBezTo>
                <a:cubicBezTo>
                  <a:pt x="6173" y="81"/>
                  <a:pt x="5666" y="0"/>
                  <a:pt x="518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36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075" name="Google Shape;1075;p36"/>
          <p:cNvSpPr txBox="1"/>
          <p:nvPr>
            <p:ph idx="2" type="title"/>
          </p:nvPr>
        </p:nvSpPr>
        <p:spPr>
          <a:xfrm>
            <a:off x="1047787" y="1539975"/>
            <a:ext cx="2109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76" name="Google Shape;1076;p36"/>
          <p:cNvSpPr txBox="1"/>
          <p:nvPr>
            <p:ph idx="1" type="subTitle"/>
          </p:nvPr>
        </p:nvSpPr>
        <p:spPr>
          <a:xfrm>
            <a:off x="1047788" y="1974100"/>
            <a:ext cx="21093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77" name="Google Shape;1077;p36"/>
          <p:cNvSpPr txBox="1"/>
          <p:nvPr>
            <p:ph idx="3" type="title"/>
          </p:nvPr>
        </p:nvSpPr>
        <p:spPr>
          <a:xfrm>
            <a:off x="3517350" y="1539975"/>
            <a:ext cx="2109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78" name="Google Shape;1078;p36"/>
          <p:cNvSpPr txBox="1"/>
          <p:nvPr>
            <p:ph idx="4" type="subTitle"/>
          </p:nvPr>
        </p:nvSpPr>
        <p:spPr>
          <a:xfrm>
            <a:off x="3517348" y="1974100"/>
            <a:ext cx="21093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79" name="Google Shape;1079;p36"/>
          <p:cNvSpPr txBox="1"/>
          <p:nvPr>
            <p:ph idx="5" type="title"/>
          </p:nvPr>
        </p:nvSpPr>
        <p:spPr>
          <a:xfrm>
            <a:off x="1047787" y="3124000"/>
            <a:ext cx="2109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80" name="Google Shape;1080;p36"/>
          <p:cNvSpPr txBox="1"/>
          <p:nvPr>
            <p:ph idx="6" type="subTitle"/>
          </p:nvPr>
        </p:nvSpPr>
        <p:spPr>
          <a:xfrm>
            <a:off x="1047788" y="3553350"/>
            <a:ext cx="21093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81" name="Google Shape;1081;p36"/>
          <p:cNvSpPr txBox="1"/>
          <p:nvPr>
            <p:ph idx="7" type="title"/>
          </p:nvPr>
        </p:nvSpPr>
        <p:spPr>
          <a:xfrm>
            <a:off x="3517350" y="3124000"/>
            <a:ext cx="2109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82" name="Google Shape;1082;p36"/>
          <p:cNvSpPr txBox="1"/>
          <p:nvPr>
            <p:ph idx="8" type="subTitle"/>
          </p:nvPr>
        </p:nvSpPr>
        <p:spPr>
          <a:xfrm>
            <a:off x="3517348" y="3553350"/>
            <a:ext cx="21093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83" name="Google Shape;1083;p36"/>
          <p:cNvSpPr txBox="1"/>
          <p:nvPr>
            <p:ph idx="9" type="title"/>
          </p:nvPr>
        </p:nvSpPr>
        <p:spPr>
          <a:xfrm>
            <a:off x="5986919" y="1539975"/>
            <a:ext cx="2109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84" name="Google Shape;1084;p36"/>
          <p:cNvSpPr txBox="1"/>
          <p:nvPr>
            <p:ph idx="13" type="subTitle"/>
          </p:nvPr>
        </p:nvSpPr>
        <p:spPr>
          <a:xfrm>
            <a:off x="5986916" y="1974100"/>
            <a:ext cx="21093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85" name="Google Shape;1085;p36"/>
          <p:cNvSpPr txBox="1"/>
          <p:nvPr>
            <p:ph idx="14" type="title"/>
          </p:nvPr>
        </p:nvSpPr>
        <p:spPr>
          <a:xfrm>
            <a:off x="5986919" y="3124000"/>
            <a:ext cx="2109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86" name="Google Shape;1086;p36"/>
          <p:cNvSpPr txBox="1"/>
          <p:nvPr>
            <p:ph idx="15" type="subTitle"/>
          </p:nvPr>
        </p:nvSpPr>
        <p:spPr>
          <a:xfrm>
            <a:off x="5986916" y="3553350"/>
            <a:ext cx="21093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87" name="Google Shape;1087;p36"/>
          <p:cNvGrpSpPr/>
          <p:nvPr/>
        </p:nvGrpSpPr>
        <p:grpSpPr>
          <a:xfrm>
            <a:off x="14" y="4247371"/>
            <a:ext cx="9143965" cy="1426393"/>
            <a:chOff x="2984325" y="3912475"/>
            <a:chExt cx="845075" cy="132525"/>
          </a:xfrm>
        </p:grpSpPr>
        <p:sp>
          <p:nvSpPr>
            <p:cNvPr id="1088" name="Google Shape;1088;p36"/>
            <p:cNvSpPr/>
            <p:nvPr/>
          </p:nvSpPr>
          <p:spPr>
            <a:xfrm>
              <a:off x="3625600" y="3943450"/>
              <a:ext cx="20900" cy="13850"/>
            </a:xfrm>
            <a:custGeom>
              <a:rect b="b" l="l" r="r" t="t"/>
              <a:pathLst>
                <a:path extrusionOk="0" h="554" w="836">
                  <a:moveTo>
                    <a:pt x="666" y="1"/>
                  </a:moveTo>
                  <a:cubicBezTo>
                    <a:pt x="523" y="1"/>
                    <a:pt x="253" y="433"/>
                    <a:pt x="253" y="433"/>
                  </a:cubicBezTo>
                  <a:cubicBezTo>
                    <a:pt x="253" y="433"/>
                    <a:pt x="321" y="79"/>
                    <a:pt x="157" y="14"/>
                  </a:cubicBezTo>
                  <a:cubicBezTo>
                    <a:pt x="148" y="10"/>
                    <a:pt x="140" y="8"/>
                    <a:pt x="132" y="8"/>
                  </a:cubicBezTo>
                  <a:cubicBezTo>
                    <a:pt x="1" y="8"/>
                    <a:pt x="53" y="513"/>
                    <a:pt x="53" y="513"/>
                  </a:cubicBezTo>
                  <a:lnTo>
                    <a:pt x="406" y="554"/>
                  </a:lnTo>
                  <a:cubicBezTo>
                    <a:pt x="406" y="554"/>
                    <a:pt x="835" y="159"/>
                    <a:pt x="711" y="21"/>
                  </a:cubicBezTo>
                  <a:cubicBezTo>
                    <a:pt x="698" y="7"/>
                    <a:pt x="683" y="1"/>
                    <a:pt x="6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36"/>
            <p:cNvSpPr/>
            <p:nvPr/>
          </p:nvSpPr>
          <p:spPr>
            <a:xfrm>
              <a:off x="3247775" y="3917625"/>
              <a:ext cx="100750" cy="41975"/>
            </a:xfrm>
            <a:custGeom>
              <a:rect b="b" l="l" r="r" t="t"/>
              <a:pathLst>
                <a:path extrusionOk="0" h="1679" w="4030">
                  <a:moveTo>
                    <a:pt x="2053" y="1"/>
                  </a:moveTo>
                  <a:cubicBezTo>
                    <a:pt x="1481" y="1"/>
                    <a:pt x="984" y="951"/>
                    <a:pt x="984" y="951"/>
                  </a:cubicBezTo>
                  <a:cubicBezTo>
                    <a:pt x="984" y="951"/>
                    <a:pt x="912" y="643"/>
                    <a:pt x="711" y="643"/>
                  </a:cubicBezTo>
                  <a:cubicBezTo>
                    <a:pt x="685" y="643"/>
                    <a:pt x="657" y="648"/>
                    <a:pt x="626" y="660"/>
                  </a:cubicBezTo>
                  <a:cubicBezTo>
                    <a:pt x="360" y="764"/>
                    <a:pt x="0" y="1679"/>
                    <a:pt x="0" y="1679"/>
                  </a:cubicBezTo>
                  <a:lnTo>
                    <a:pt x="4029" y="1679"/>
                  </a:lnTo>
                  <a:cubicBezTo>
                    <a:pt x="4029" y="1679"/>
                    <a:pt x="3999" y="1442"/>
                    <a:pt x="3677" y="1442"/>
                  </a:cubicBezTo>
                  <a:cubicBezTo>
                    <a:pt x="3650" y="1442"/>
                    <a:pt x="3621" y="1444"/>
                    <a:pt x="3589" y="1448"/>
                  </a:cubicBezTo>
                  <a:cubicBezTo>
                    <a:pt x="3589" y="1448"/>
                    <a:pt x="3833" y="834"/>
                    <a:pt x="3404" y="787"/>
                  </a:cubicBezTo>
                  <a:cubicBezTo>
                    <a:pt x="3373" y="784"/>
                    <a:pt x="3343" y="782"/>
                    <a:pt x="3314" y="782"/>
                  </a:cubicBezTo>
                  <a:cubicBezTo>
                    <a:pt x="2938" y="782"/>
                    <a:pt x="2698" y="1042"/>
                    <a:pt x="2698" y="1042"/>
                  </a:cubicBezTo>
                  <a:cubicBezTo>
                    <a:pt x="2698" y="1042"/>
                    <a:pt x="2651" y="23"/>
                    <a:pt x="2073" y="1"/>
                  </a:cubicBezTo>
                  <a:cubicBezTo>
                    <a:pt x="2066" y="1"/>
                    <a:pt x="2059" y="1"/>
                    <a:pt x="20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36"/>
            <p:cNvSpPr/>
            <p:nvPr/>
          </p:nvSpPr>
          <p:spPr>
            <a:xfrm>
              <a:off x="2984325" y="3928550"/>
              <a:ext cx="39325" cy="36725"/>
            </a:xfrm>
            <a:custGeom>
              <a:rect b="b" l="l" r="r" t="t"/>
              <a:pathLst>
                <a:path extrusionOk="0" h="1469" w="1573">
                  <a:moveTo>
                    <a:pt x="0" y="0"/>
                  </a:moveTo>
                  <a:lnTo>
                    <a:pt x="0" y="1468"/>
                  </a:lnTo>
                  <a:lnTo>
                    <a:pt x="1572" y="1468"/>
                  </a:lnTo>
                  <a:cubicBezTo>
                    <a:pt x="1572" y="1468"/>
                    <a:pt x="1159" y="417"/>
                    <a:pt x="853" y="296"/>
                  </a:cubicBezTo>
                  <a:cubicBezTo>
                    <a:pt x="818" y="282"/>
                    <a:pt x="784" y="276"/>
                    <a:pt x="754" y="276"/>
                  </a:cubicBezTo>
                  <a:cubicBezTo>
                    <a:pt x="523" y="276"/>
                    <a:pt x="440" y="629"/>
                    <a:pt x="440" y="629"/>
                  </a:cubicBezTo>
                  <a:cubicBezTo>
                    <a:pt x="440" y="629"/>
                    <a:pt x="266" y="298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36"/>
            <p:cNvSpPr/>
            <p:nvPr/>
          </p:nvSpPr>
          <p:spPr>
            <a:xfrm>
              <a:off x="2984325" y="3951900"/>
              <a:ext cx="845075" cy="93100"/>
            </a:xfrm>
            <a:custGeom>
              <a:rect b="b" l="l" r="r" t="t"/>
              <a:pathLst>
                <a:path extrusionOk="0" h="3724" w="33803">
                  <a:moveTo>
                    <a:pt x="16823" y="0"/>
                  </a:moveTo>
                  <a:cubicBezTo>
                    <a:pt x="11189" y="0"/>
                    <a:pt x="5581" y="124"/>
                    <a:pt x="0" y="373"/>
                  </a:cubicBezTo>
                  <a:lnTo>
                    <a:pt x="0" y="3723"/>
                  </a:lnTo>
                  <a:lnTo>
                    <a:pt x="33802" y="3723"/>
                  </a:lnTo>
                  <a:lnTo>
                    <a:pt x="33802" y="373"/>
                  </a:lnTo>
                  <a:cubicBezTo>
                    <a:pt x="28116" y="124"/>
                    <a:pt x="22456" y="0"/>
                    <a:pt x="168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36"/>
            <p:cNvSpPr/>
            <p:nvPr/>
          </p:nvSpPr>
          <p:spPr>
            <a:xfrm>
              <a:off x="3475125" y="3971125"/>
              <a:ext cx="21300" cy="14875"/>
            </a:xfrm>
            <a:custGeom>
              <a:rect b="b" l="l" r="r" t="t"/>
              <a:pathLst>
                <a:path extrusionOk="0" h="595" w="852">
                  <a:moveTo>
                    <a:pt x="672" y="0"/>
                  </a:moveTo>
                  <a:cubicBezTo>
                    <a:pt x="531" y="0"/>
                    <a:pt x="316" y="486"/>
                    <a:pt x="316" y="486"/>
                  </a:cubicBezTo>
                  <a:cubicBezTo>
                    <a:pt x="316" y="486"/>
                    <a:pt x="332" y="127"/>
                    <a:pt x="161" y="84"/>
                  </a:cubicBezTo>
                  <a:cubicBezTo>
                    <a:pt x="155" y="82"/>
                    <a:pt x="149" y="82"/>
                    <a:pt x="143" y="82"/>
                  </a:cubicBezTo>
                  <a:cubicBezTo>
                    <a:pt x="0" y="82"/>
                    <a:pt x="129" y="594"/>
                    <a:pt x="129" y="594"/>
                  </a:cubicBezTo>
                  <a:lnTo>
                    <a:pt x="483" y="583"/>
                  </a:lnTo>
                  <a:cubicBezTo>
                    <a:pt x="483" y="583"/>
                    <a:pt x="852" y="133"/>
                    <a:pt x="711" y="15"/>
                  </a:cubicBezTo>
                  <a:cubicBezTo>
                    <a:pt x="699" y="5"/>
                    <a:pt x="686" y="0"/>
                    <a:pt x="6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36"/>
            <p:cNvSpPr/>
            <p:nvPr/>
          </p:nvSpPr>
          <p:spPr>
            <a:xfrm>
              <a:off x="3240375" y="3960550"/>
              <a:ext cx="21325" cy="14875"/>
            </a:xfrm>
            <a:custGeom>
              <a:rect b="b" l="l" r="r" t="t"/>
              <a:pathLst>
                <a:path extrusionOk="0" h="595" w="853">
                  <a:moveTo>
                    <a:pt x="673" y="1"/>
                  </a:moveTo>
                  <a:cubicBezTo>
                    <a:pt x="531" y="1"/>
                    <a:pt x="317" y="487"/>
                    <a:pt x="317" y="487"/>
                  </a:cubicBezTo>
                  <a:cubicBezTo>
                    <a:pt x="317" y="487"/>
                    <a:pt x="333" y="127"/>
                    <a:pt x="162" y="85"/>
                  </a:cubicBezTo>
                  <a:cubicBezTo>
                    <a:pt x="155" y="83"/>
                    <a:pt x="149" y="82"/>
                    <a:pt x="144" y="82"/>
                  </a:cubicBezTo>
                  <a:cubicBezTo>
                    <a:pt x="1" y="82"/>
                    <a:pt x="129" y="595"/>
                    <a:pt x="129" y="595"/>
                  </a:cubicBezTo>
                  <a:lnTo>
                    <a:pt x="483" y="584"/>
                  </a:lnTo>
                  <a:cubicBezTo>
                    <a:pt x="483" y="584"/>
                    <a:pt x="852" y="134"/>
                    <a:pt x="711" y="15"/>
                  </a:cubicBezTo>
                  <a:cubicBezTo>
                    <a:pt x="699" y="5"/>
                    <a:pt x="686" y="1"/>
                    <a:pt x="6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36"/>
            <p:cNvSpPr/>
            <p:nvPr/>
          </p:nvSpPr>
          <p:spPr>
            <a:xfrm>
              <a:off x="3385325" y="3972375"/>
              <a:ext cx="21350" cy="14900"/>
            </a:xfrm>
            <a:custGeom>
              <a:rect b="b" l="l" r="r" t="t"/>
              <a:pathLst>
                <a:path extrusionOk="0" h="596" w="854">
                  <a:moveTo>
                    <a:pt x="673" y="1"/>
                  </a:moveTo>
                  <a:cubicBezTo>
                    <a:pt x="532" y="1"/>
                    <a:pt x="316" y="487"/>
                    <a:pt x="316" y="487"/>
                  </a:cubicBezTo>
                  <a:cubicBezTo>
                    <a:pt x="316" y="487"/>
                    <a:pt x="332" y="127"/>
                    <a:pt x="161" y="84"/>
                  </a:cubicBezTo>
                  <a:cubicBezTo>
                    <a:pt x="155" y="83"/>
                    <a:pt x="149" y="82"/>
                    <a:pt x="144" y="82"/>
                  </a:cubicBezTo>
                  <a:cubicBezTo>
                    <a:pt x="0" y="82"/>
                    <a:pt x="129" y="595"/>
                    <a:pt x="129" y="595"/>
                  </a:cubicBezTo>
                  <a:lnTo>
                    <a:pt x="484" y="585"/>
                  </a:lnTo>
                  <a:cubicBezTo>
                    <a:pt x="484" y="585"/>
                    <a:pt x="853" y="135"/>
                    <a:pt x="711" y="15"/>
                  </a:cubicBezTo>
                  <a:cubicBezTo>
                    <a:pt x="699" y="5"/>
                    <a:pt x="686" y="1"/>
                    <a:pt x="6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36"/>
            <p:cNvSpPr/>
            <p:nvPr/>
          </p:nvSpPr>
          <p:spPr>
            <a:xfrm>
              <a:off x="3530700" y="3997750"/>
              <a:ext cx="21325" cy="14900"/>
            </a:xfrm>
            <a:custGeom>
              <a:rect b="b" l="l" r="r" t="t"/>
              <a:pathLst>
                <a:path extrusionOk="0" h="596" w="853">
                  <a:moveTo>
                    <a:pt x="672" y="0"/>
                  </a:moveTo>
                  <a:cubicBezTo>
                    <a:pt x="531" y="0"/>
                    <a:pt x="316" y="486"/>
                    <a:pt x="316" y="486"/>
                  </a:cubicBezTo>
                  <a:cubicBezTo>
                    <a:pt x="316" y="486"/>
                    <a:pt x="332" y="127"/>
                    <a:pt x="161" y="84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0" y="82"/>
                    <a:pt x="129" y="595"/>
                    <a:pt x="129" y="595"/>
                  </a:cubicBezTo>
                  <a:lnTo>
                    <a:pt x="483" y="585"/>
                  </a:lnTo>
                  <a:cubicBezTo>
                    <a:pt x="483" y="585"/>
                    <a:pt x="852" y="133"/>
                    <a:pt x="711" y="15"/>
                  </a:cubicBezTo>
                  <a:cubicBezTo>
                    <a:pt x="699" y="5"/>
                    <a:pt x="686" y="0"/>
                    <a:pt x="6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36"/>
            <p:cNvSpPr/>
            <p:nvPr/>
          </p:nvSpPr>
          <p:spPr>
            <a:xfrm>
              <a:off x="3718275" y="3985925"/>
              <a:ext cx="21350" cy="14875"/>
            </a:xfrm>
            <a:custGeom>
              <a:rect b="b" l="l" r="r" t="t"/>
              <a:pathLst>
                <a:path extrusionOk="0" h="595" w="854">
                  <a:moveTo>
                    <a:pt x="673" y="1"/>
                  </a:moveTo>
                  <a:cubicBezTo>
                    <a:pt x="532" y="1"/>
                    <a:pt x="317" y="487"/>
                    <a:pt x="317" y="487"/>
                  </a:cubicBezTo>
                  <a:cubicBezTo>
                    <a:pt x="317" y="487"/>
                    <a:pt x="333" y="127"/>
                    <a:pt x="162" y="84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1" y="82"/>
                    <a:pt x="130" y="595"/>
                    <a:pt x="130" y="595"/>
                  </a:cubicBezTo>
                  <a:lnTo>
                    <a:pt x="485" y="584"/>
                  </a:lnTo>
                  <a:cubicBezTo>
                    <a:pt x="485" y="584"/>
                    <a:pt x="854" y="134"/>
                    <a:pt x="711" y="15"/>
                  </a:cubicBezTo>
                  <a:cubicBezTo>
                    <a:pt x="699" y="5"/>
                    <a:pt x="687" y="1"/>
                    <a:pt x="6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36"/>
            <p:cNvSpPr/>
            <p:nvPr/>
          </p:nvSpPr>
          <p:spPr>
            <a:xfrm>
              <a:off x="3071875" y="3967975"/>
              <a:ext cx="21350" cy="14900"/>
            </a:xfrm>
            <a:custGeom>
              <a:rect b="b" l="l" r="r" t="t"/>
              <a:pathLst>
                <a:path extrusionOk="0" h="596" w="854">
                  <a:moveTo>
                    <a:pt x="673" y="0"/>
                  </a:moveTo>
                  <a:cubicBezTo>
                    <a:pt x="532" y="0"/>
                    <a:pt x="317" y="487"/>
                    <a:pt x="317" y="487"/>
                  </a:cubicBezTo>
                  <a:cubicBezTo>
                    <a:pt x="317" y="487"/>
                    <a:pt x="333" y="127"/>
                    <a:pt x="162" y="84"/>
                  </a:cubicBezTo>
                  <a:cubicBezTo>
                    <a:pt x="155" y="82"/>
                    <a:pt x="149" y="82"/>
                    <a:pt x="144" y="82"/>
                  </a:cubicBezTo>
                  <a:cubicBezTo>
                    <a:pt x="1" y="82"/>
                    <a:pt x="130" y="595"/>
                    <a:pt x="130" y="595"/>
                  </a:cubicBezTo>
                  <a:lnTo>
                    <a:pt x="485" y="584"/>
                  </a:lnTo>
                  <a:cubicBezTo>
                    <a:pt x="485" y="584"/>
                    <a:pt x="853" y="134"/>
                    <a:pt x="711" y="14"/>
                  </a:cubicBezTo>
                  <a:cubicBezTo>
                    <a:pt x="699" y="5"/>
                    <a:pt x="687" y="0"/>
                    <a:pt x="6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36"/>
            <p:cNvSpPr/>
            <p:nvPr/>
          </p:nvSpPr>
          <p:spPr>
            <a:xfrm>
              <a:off x="3131625" y="4000425"/>
              <a:ext cx="21350" cy="14900"/>
            </a:xfrm>
            <a:custGeom>
              <a:rect b="b" l="l" r="r" t="t"/>
              <a:pathLst>
                <a:path extrusionOk="0" h="596" w="854">
                  <a:moveTo>
                    <a:pt x="673" y="0"/>
                  </a:moveTo>
                  <a:cubicBezTo>
                    <a:pt x="532" y="0"/>
                    <a:pt x="317" y="486"/>
                    <a:pt x="317" y="486"/>
                  </a:cubicBezTo>
                  <a:cubicBezTo>
                    <a:pt x="317" y="486"/>
                    <a:pt x="333" y="127"/>
                    <a:pt x="162" y="84"/>
                  </a:cubicBezTo>
                  <a:cubicBezTo>
                    <a:pt x="155" y="82"/>
                    <a:pt x="149" y="82"/>
                    <a:pt x="144" y="82"/>
                  </a:cubicBezTo>
                  <a:cubicBezTo>
                    <a:pt x="1" y="82"/>
                    <a:pt x="129" y="595"/>
                    <a:pt x="129" y="595"/>
                  </a:cubicBezTo>
                  <a:lnTo>
                    <a:pt x="484" y="584"/>
                  </a:lnTo>
                  <a:cubicBezTo>
                    <a:pt x="484" y="584"/>
                    <a:pt x="853" y="133"/>
                    <a:pt x="711" y="15"/>
                  </a:cubicBezTo>
                  <a:cubicBezTo>
                    <a:pt x="699" y="5"/>
                    <a:pt x="686" y="0"/>
                    <a:pt x="6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36"/>
            <p:cNvSpPr/>
            <p:nvPr/>
          </p:nvSpPr>
          <p:spPr>
            <a:xfrm>
              <a:off x="3007400" y="4004100"/>
              <a:ext cx="21325" cy="14875"/>
            </a:xfrm>
            <a:custGeom>
              <a:rect b="b" l="l" r="r" t="t"/>
              <a:pathLst>
                <a:path extrusionOk="0" h="595" w="853">
                  <a:moveTo>
                    <a:pt x="673" y="1"/>
                  </a:moveTo>
                  <a:cubicBezTo>
                    <a:pt x="531" y="1"/>
                    <a:pt x="317" y="487"/>
                    <a:pt x="317" y="487"/>
                  </a:cubicBezTo>
                  <a:cubicBezTo>
                    <a:pt x="317" y="487"/>
                    <a:pt x="333" y="127"/>
                    <a:pt x="161" y="85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1" y="82"/>
                    <a:pt x="129" y="595"/>
                    <a:pt x="129" y="595"/>
                  </a:cubicBezTo>
                  <a:lnTo>
                    <a:pt x="483" y="584"/>
                  </a:lnTo>
                  <a:cubicBezTo>
                    <a:pt x="483" y="584"/>
                    <a:pt x="852" y="134"/>
                    <a:pt x="711" y="15"/>
                  </a:cubicBezTo>
                  <a:cubicBezTo>
                    <a:pt x="699" y="5"/>
                    <a:pt x="686" y="1"/>
                    <a:pt x="6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36"/>
            <p:cNvSpPr/>
            <p:nvPr/>
          </p:nvSpPr>
          <p:spPr>
            <a:xfrm>
              <a:off x="3279575" y="4000525"/>
              <a:ext cx="21300" cy="14875"/>
            </a:xfrm>
            <a:custGeom>
              <a:rect b="b" l="l" r="r" t="t"/>
              <a:pathLst>
                <a:path extrusionOk="0" h="595" w="852">
                  <a:moveTo>
                    <a:pt x="672" y="0"/>
                  </a:moveTo>
                  <a:cubicBezTo>
                    <a:pt x="531" y="0"/>
                    <a:pt x="316" y="486"/>
                    <a:pt x="316" y="486"/>
                  </a:cubicBezTo>
                  <a:cubicBezTo>
                    <a:pt x="316" y="486"/>
                    <a:pt x="332" y="127"/>
                    <a:pt x="161" y="84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0" y="82"/>
                    <a:pt x="129" y="594"/>
                    <a:pt x="129" y="594"/>
                  </a:cubicBezTo>
                  <a:lnTo>
                    <a:pt x="483" y="584"/>
                  </a:lnTo>
                  <a:cubicBezTo>
                    <a:pt x="483" y="584"/>
                    <a:pt x="852" y="134"/>
                    <a:pt x="711" y="15"/>
                  </a:cubicBezTo>
                  <a:cubicBezTo>
                    <a:pt x="699" y="5"/>
                    <a:pt x="686" y="0"/>
                    <a:pt x="6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36"/>
            <p:cNvSpPr/>
            <p:nvPr/>
          </p:nvSpPr>
          <p:spPr>
            <a:xfrm>
              <a:off x="3769725" y="4008400"/>
              <a:ext cx="21300" cy="14875"/>
            </a:xfrm>
            <a:custGeom>
              <a:rect b="b" l="l" r="r" t="t"/>
              <a:pathLst>
                <a:path extrusionOk="0" h="595" w="852">
                  <a:moveTo>
                    <a:pt x="672" y="1"/>
                  </a:moveTo>
                  <a:cubicBezTo>
                    <a:pt x="531" y="1"/>
                    <a:pt x="316" y="487"/>
                    <a:pt x="316" y="487"/>
                  </a:cubicBezTo>
                  <a:cubicBezTo>
                    <a:pt x="316" y="487"/>
                    <a:pt x="332" y="128"/>
                    <a:pt x="161" y="85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0" y="82"/>
                    <a:pt x="129" y="595"/>
                    <a:pt x="129" y="595"/>
                  </a:cubicBezTo>
                  <a:lnTo>
                    <a:pt x="483" y="584"/>
                  </a:lnTo>
                  <a:cubicBezTo>
                    <a:pt x="483" y="584"/>
                    <a:pt x="852" y="134"/>
                    <a:pt x="711" y="15"/>
                  </a:cubicBezTo>
                  <a:cubicBezTo>
                    <a:pt x="699" y="5"/>
                    <a:pt x="686" y="1"/>
                    <a:pt x="6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36"/>
            <p:cNvSpPr/>
            <p:nvPr/>
          </p:nvSpPr>
          <p:spPr>
            <a:xfrm>
              <a:off x="3453825" y="3938800"/>
              <a:ext cx="21300" cy="14900"/>
            </a:xfrm>
            <a:custGeom>
              <a:rect b="b" l="l" r="r" t="t"/>
              <a:pathLst>
                <a:path extrusionOk="0" h="596" w="852">
                  <a:moveTo>
                    <a:pt x="672" y="0"/>
                  </a:moveTo>
                  <a:cubicBezTo>
                    <a:pt x="531" y="0"/>
                    <a:pt x="316" y="486"/>
                    <a:pt x="316" y="486"/>
                  </a:cubicBezTo>
                  <a:cubicBezTo>
                    <a:pt x="316" y="486"/>
                    <a:pt x="332" y="127"/>
                    <a:pt x="161" y="84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0" y="82"/>
                    <a:pt x="129" y="595"/>
                    <a:pt x="129" y="595"/>
                  </a:cubicBezTo>
                  <a:lnTo>
                    <a:pt x="483" y="585"/>
                  </a:lnTo>
                  <a:cubicBezTo>
                    <a:pt x="483" y="585"/>
                    <a:pt x="852" y="133"/>
                    <a:pt x="711" y="15"/>
                  </a:cubicBezTo>
                  <a:cubicBezTo>
                    <a:pt x="699" y="5"/>
                    <a:pt x="686" y="0"/>
                    <a:pt x="6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36"/>
            <p:cNvSpPr/>
            <p:nvPr/>
          </p:nvSpPr>
          <p:spPr>
            <a:xfrm>
              <a:off x="3624488" y="3982618"/>
              <a:ext cx="21325" cy="14900"/>
            </a:xfrm>
            <a:custGeom>
              <a:rect b="b" l="l" r="r" t="t"/>
              <a:pathLst>
                <a:path extrusionOk="0" h="596" w="853">
                  <a:moveTo>
                    <a:pt x="672" y="0"/>
                  </a:moveTo>
                  <a:cubicBezTo>
                    <a:pt x="531" y="0"/>
                    <a:pt x="316" y="486"/>
                    <a:pt x="316" y="486"/>
                  </a:cubicBezTo>
                  <a:cubicBezTo>
                    <a:pt x="316" y="486"/>
                    <a:pt x="332" y="127"/>
                    <a:pt x="161" y="84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0" y="82"/>
                    <a:pt x="129" y="595"/>
                    <a:pt x="129" y="595"/>
                  </a:cubicBezTo>
                  <a:lnTo>
                    <a:pt x="484" y="585"/>
                  </a:lnTo>
                  <a:cubicBezTo>
                    <a:pt x="484" y="585"/>
                    <a:pt x="853" y="133"/>
                    <a:pt x="711" y="15"/>
                  </a:cubicBezTo>
                  <a:cubicBezTo>
                    <a:pt x="699" y="5"/>
                    <a:pt x="686" y="0"/>
                    <a:pt x="6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36"/>
            <p:cNvSpPr/>
            <p:nvPr/>
          </p:nvSpPr>
          <p:spPr>
            <a:xfrm>
              <a:off x="3178000" y="3942225"/>
              <a:ext cx="21325" cy="14875"/>
            </a:xfrm>
            <a:custGeom>
              <a:rect b="b" l="l" r="r" t="t"/>
              <a:pathLst>
                <a:path extrusionOk="0" h="595" w="853">
                  <a:moveTo>
                    <a:pt x="181" y="0"/>
                  </a:moveTo>
                  <a:cubicBezTo>
                    <a:pt x="167" y="0"/>
                    <a:pt x="154" y="5"/>
                    <a:pt x="143" y="15"/>
                  </a:cubicBezTo>
                  <a:cubicBezTo>
                    <a:pt x="0" y="133"/>
                    <a:pt x="369" y="584"/>
                    <a:pt x="369" y="584"/>
                  </a:cubicBezTo>
                  <a:lnTo>
                    <a:pt x="723" y="594"/>
                  </a:lnTo>
                  <a:cubicBezTo>
                    <a:pt x="723" y="594"/>
                    <a:pt x="852" y="81"/>
                    <a:pt x="709" y="81"/>
                  </a:cubicBezTo>
                  <a:cubicBezTo>
                    <a:pt x="703" y="81"/>
                    <a:pt x="697" y="81"/>
                    <a:pt x="691" y="83"/>
                  </a:cubicBezTo>
                  <a:cubicBezTo>
                    <a:pt x="520" y="127"/>
                    <a:pt x="536" y="486"/>
                    <a:pt x="536" y="486"/>
                  </a:cubicBezTo>
                  <a:cubicBezTo>
                    <a:pt x="536" y="486"/>
                    <a:pt x="322" y="0"/>
                    <a:pt x="1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36"/>
            <p:cNvSpPr/>
            <p:nvPr/>
          </p:nvSpPr>
          <p:spPr>
            <a:xfrm>
              <a:off x="3047175" y="3946250"/>
              <a:ext cx="21325" cy="14875"/>
            </a:xfrm>
            <a:custGeom>
              <a:rect b="b" l="l" r="r" t="t"/>
              <a:pathLst>
                <a:path extrusionOk="0" h="595" w="853">
                  <a:moveTo>
                    <a:pt x="181" y="1"/>
                  </a:moveTo>
                  <a:cubicBezTo>
                    <a:pt x="167" y="1"/>
                    <a:pt x="154" y="5"/>
                    <a:pt x="142" y="15"/>
                  </a:cubicBezTo>
                  <a:cubicBezTo>
                    <a:pt x="0" y="134"/>
                    <a:pt x="369" y="584"/>
                    <a:pt x="369" y="584"/>
                  </a:cubicBezTo>
                  <a:lnTo>
                    <a:pt x="724" y="595"/>
                  </a:lnTo>
                  <a:cubicBezTo>
                    <a:pt x="724" y="595"/>
                    <a:pt x="853" y="82"/>
                    <a:pt x="710" y="82"/>
                  </a:cubicBezTo>
                  <a:cubicBezTo>
                    <a:pt x="704" y="82"/>
                    <a:pt x="698" y="83"/>
                    <a:pt x="692" y="85"/>
                  </a:cubicBezTo>
                  <a:cubicBezTo>
                    <a:pt x="521" y="127"/>
                    <a:pt x="537" y="487"/>
                    <a:pt x="537" y="487"/>
                  </a:cubicBezTo>
                  <a:cubicBezTo>
                    <a:pt x="537" y="487"/>
                    <a:pt x="322" y="1"/>
                    <a:pt x="1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36"/>
            <p:cNvSpPr/>
            <p:nvPr/>
          </p:nvSpPr>
          <p:spPr>
            <a:xfrm>
              <a:off x="3699000" y="3912475"/>
              <a:ext cx="115825" cy="49800"/>
            </a:xfrm>
            <a:custGeom>
              <a:rect b="b" l="l" r="r" t="t"/>
              <a:pathLst>
                <a:path extrusionOk="0" h="1992" w="4633">
                  <a:moveTo>
                    <a:pt x="2394" y="0"/>
                  </a:moveTo>
                  <a:cubicBezTo>
                    <a:pt x="1746" y="0"/>
                    <a:pt x="1154" y="1060"/>
                    <a:pt x="1154" y="1060"/>
                  </a:cubicBezTo>
                  <a:cubicBezTo>
                    <a:pt x="1154" y="1060"/>
                    <a:pt x="1079" y="698"/>
                    <a:pt x="844" y="698"/>
                  </a:cubicBezTo>
                  <a:cubicBezTo>
                    <a:pt x="815" y="698"/>
                    <a:pt x="784" y="704"/>
                    <a:pt x="750" y="716"/>
                  </a:cubicBezTo>
                  <a:cubicBezTo>
                    <a:pt x="441" y="828"/>
                    <a:pt x="0" y="1870"/>
                    <a:pt x="0" y="1870"/>
                  </a:cubicBezTo>
                  <a:lnTo>
                    <a:pt x="4633" y="1992"/>
                  </a:lnTo>
                  <a:cubicBezTo>
                    <a:pt x="4633" y="1992"/>
                    <a:pt x="4604" y="1709"/>
                    <a:pt x="4215" y="1709"/>
                  </a:cubicBezTo>
                  <a:cubicBezTo>
                    <a:pt x="4190" y="1709"/>
                    <a:pt x="4163" y="1710"/>
                    <a:pt x="4134" y="1713"/>
                  </a:cubicBezTo>
                  <a:cubicBezTo>
                    <a:pt x="4134" y="1713"/>
                    <a:pt x="4433" y="1014"/>
                    <a:pt x="3941" y="948"/>
                  </a:cubicBezTo>
                  <a:cubicBezTo>
                    <a:pt x="3897" y="942"/>
                    <a:pt x="3854" y="939"/>
                    <a:pt x="3813" y="939"/>
                  </a:cubicBezTo>
                  <a:cubicBezTo>
                    <a:pt x="3393" y="939"/>
                    <a:pt x="3122" y="1219"/>
                    <a:pt x="3122" y="1219"/>
                  </a:cubicBezTo>
                  <a:cubicBezTo>
                    <a:pt x="3122" y="1219"/>
                    <a:pt x="3098" y="45"/>
                    <a:pt x="2434" y="2"/>
                  </a:cubicBezTo>
                  <a:cubicBezTo>
                    <a:pt x="2421" y="1"/>
                    <a:pt x="2408" y="0"/>
                    <a:pt x="23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7" name="Google Shape;1107;p36"/>
          <p:cNvSpPr/>
          <p:nvPr/>
        </p:nvSpPr>
        <p:spPr>
          <a:xfrm>
            <a:off x="356384" y="2756863"/>
            <a:ext cx="532045" cy="211282"/>
          </a:xfrm>
          <a:custGeom>
            <a:rect b="b" l="l" r="r" t="t"/>
            <a:pathLst>
              <a:path extrusionOk="0" h="3552" w="9135">
                <a:moveTo>
                  <a:pt x="5186" y="0"/>
                </a:moveTo>
                <a:cubicBezTo>
                  <a:pt x="4872" y="0"/>
                  <a:pt x="4569" y="35"/>
                  <a:pt x="4341" y="82"/>
                </a:cubicBezTo>
                <a:cubicBezTo>
                  <a:pt x="3227" y="315"/>
                  <a:pt x="2344" y="997"/>
                  <a:pt x="1519" y="1791"/>
                </a:cubicBezTo>
                <a:cubicBezTo>
                  <a:pt x="965" y="2323"/>
                  <a:pt x="492" y="2960"/>
                  <a:pt x="0" y="3551"/>
                </a:cubicBezTo>
                <a:lnTo>
                  <a:pt x="9135" y="3551"/>
                </a:lnTo>
                <a:cubicBezTo>
                  <a:pt x="9034" y="3108"/>
                  <a:pt x="8777" y="2687"/>
                  <a:pt x="8366" y="2511"/>
                </a:cubicBezTo>
                <a:cubicBezTo>
                  <a:pt x="8274" y="2471"/>
                  <a:pt x="8173" y="2444"/>
                  <a:pt x="8065" y="2432"/>
                </a:cubicBezTo>
                <a:cubicBezTo>
                  <a:pt x="8019" y="2427"/>
                  <a:pt x="7972" y="2425"/>
                  <a:pt x="7925" y="2425"/>
                </a:cubicBezTo>
                <a:cubicBezTo>
                  <a:pt x="7758" y="2425"/>
                  <a:pt x="7590" y="2456"/>
                  <a:pt x="7429" y="2499"/>
                </a:cubicBezTo>
                <a:cubicBezTo>
                  <a:pt x="7167" y="2567"/>
                  <a:pt x="6911" y="2665"/>
                  <a:pt x="6657" y="2761"/>
                </a:cubicBezTo>
                <a:cubicBezTo>
                  <a:pt x="6882" y="2333"/>
                  <a:pt x="7047" y="1857"/>
                  <a:pt x="7015" y="1376"/>
                </a:cubicBezTo>
                <a:cubicBezTo>
                  <a:pt x="6988" y="970"/>
                  <a:pt x="6805" y="572"/>
                  <a:pt x="6479" y="318"/>
                </a:cubicBezTo>
                <a:cubicBezTo>
                  <a:pt x="6173" y="81"/>
                  <a:pt x="5666" y="0"/>
                  <a:pt x="518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8" name="Google Shape;1108;p36"/>
          <p:cNvSpPr/>
          <p:nvPr/>
        </p:nvSpPr>
        <p:spPr>
          <a:xfrm>
            <a:off x="8000200" y="935679"/>
            <a:ext cx="847610" cy="269924"/>
          </a:xfrm>
          <a:custGeom>
            <a:rect b="b" l="l" r="r" t="t"/>
            <a:pathLst>
              <a:path extrusionOk="0" h="3039" w="9746">
                <a:moveTo>
                  <a:pt x="6317" y="1"/>
                </a:moveTo>
                <a:cubicBezTo>
                  <a:pt x="5937" y="1"/>
                  <a:pt x="5562" y="142"/>
                  <a:pt x="5221" y="334"/>
                </a:cubicBezTo>
                <a:cubicBezTo>
                  <a:pt x="4528" y="723"/>
                  <a:pt x="3503" y="2060"/>
                  <a:pt x="3503" y="2060"/>
                </a:cubicBezTo>
                <a:cubicBezTo>
                  <a:pt x="3503" y="2060"/>
                  <a:pt x="3410" y="1620"/>
                  <a:pt x="3147" y="1394"/>
                </a:cubicBezTo>
                <a:cubicBezTo>
                  <a:pt x="2946" y="1222"/>
                  <a:pt x="2767" y="1177"/>
                  <a:pt x="2598" y="1177"/>
                </a:cubicBezTo>
                <a:cubicBezTo>
                  <a:pt x="2525" y="1177"/>
                  <a:pt x="2454" y="1186"/>
                  <a:pt x="2383" y="1196"/>
                </a:cubicBezTo>
                <a:cubicBezTo>
                  <a:pt x="2152" y="1231"/>
                  <a:pt x="1938" y="1349"/>
                  <a:pt x="1735" y="1479"/>
                </a:cubicBezTo>
                <a:cubicBezTo>
                  <a:pt x="1092" y="1894"/>
                  <a:pt x="529" y="2449"/>
                  <a:pt x="1" y="3038"/>
                </a:cubicBezTo>
                <a:lnTo>
                  <a:pt x="9745" y="3038"/>
                </a:lnTo>
                <a:cubicBezTo>
                  <a:pt x="9661" y="2666"/>
                  <a:pt x="9479" y="2326"/>
                  <a:pt x="9211" y="2096"/>
                </a:cubicBezTo>
                <a:cubicBezTo>
                  <a:pt x="8985" y="1902"/>
                  <a:pt x="8699" y="1801"/>
                  <a:pt x="8417" y="1801"/>
                </a:cubicBezTo>
                <a:cubicBezTo>
                  <a:pt x="8137" y="1801"/>
                  <a:pt x="7860" y="1900"/>
                  <a:pt x="7645" y="2105"/>
                </a:cubicBezTo>
                <a:cubicBezTo>
                  <a:pt x="7667" y="1592"/>
                  <a:pt x="7681" y="1035"/>
                  <a:pt x="7426" y="608"/>
                </a:cubicBezTo>
                <a:cubicBezTo>
                  <a:pt x="7199" y="226"/>
                  <a:pt x="6789" y="22"/>
                  <a:pt x="6385" y="2"/>
                </a:cubicBezTo>
                <a:cubicBezTo>
                  <a:pt x="6362" y="1"/>
                  <a:pt x="6339" y="1"/>
                  <a:pt x="631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p37"/>
          <p:cNvSpPr txBox="1"/>
          <p:nvPr>
            <p:ph hasCustomPrompt="1" type="title"/>
          </p:nvPr>
        </p:nvSpPr>
        <p:spPr>
          <a:xfrm rot="-255">
            <a:off x="2527415" y="540151"/>
            <a:ext cx="4049700" cy="82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11" name="Google Shape;1111;p37"/>
          <p:cNvSpPr txBox="1"/>
          <p:nvPr>
            <p:ph idx="1" type="subTitle"/>
          </p:nvPr>
        </p:nvSpPr>
        <p:spPr>
          <a:xfrm>
            <a:off x="2527415" y="1361398"/>
            <a:ext cx="4049700" cy="3744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12" name="Google Shape;1112;p37"/>
          <p:cNvSpPr txBox="1"/>
          <p:nvPr>
            <p:ph hasCustomPrompt="1" idx="2" type="title"/>
          </p:nvPr>
        </p:nvSpPr>
        <p:spPr>
          <a:xfrm>
            <a:off x="2527415" y="1939403"/>
            <a:ext cx="40497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13" name="Google Shape;1113;p37"/>
          <p:cNvSpPr txBox="1"/>
          <p:nvPr>
            <p:ph idx="3" type="subTitle"/>
          </p:nvPr>
        </p:nvSpPr>
        <p:spPr>
          <a:xfrm>
            <a:off x="2527415" y="2762288"/>
            <a:ext cx="4049700" cy="3750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14" name="Google Shape;1114;p37"/>
          <p:cNvSpPr txBox="1"/>
          <p:nvPr>
            <p:ph hasCustomPrompt="1" idx="4" type="title"/>
          </p:nvPr>
        </p:nvSpPr>
        <p:spPr>
          <a:xfrm rot="-255">
            <a:off x="2527415" y="3341058"/>
            <a:ext cx="40497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15" name="Google Shape;1115;p37"/>
          <p:cNvSpPr txBox="1"/>
          <p:nvPr>
            <p:ph idx="5" type="subTitle"/>
          </p:nvPr>
        </p:nvSpPr>
        <p:spPr>
          <a:xfrm>
            <a:off x="2527415" y="4158288"/>
            <a:ext cx="4049700" cy="4452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16" name="Google Shape;1116;p37"/>
          <p:cNvSpPr/>
          <p:nvPr/>
        </p:nvSpPr>
        <p:spPr>
          <a:xfrm>
            <a:off x="8247678" y="781064"/>
            <a:ext cx="1102454" cy="4348812"/>
          </a:xfrm>
          <a:custGeom>
            <a:rect b="b" l="l" r="r" t="t"/>
            <a:pathLst>
              <a:path extrusionOk="0" h="10836" w="2747">
                <a:moveTo>
                  <a:pt x="1317" y="1"/>
                </a:moveTo>
                <a:lnTo>
                  <a:pt x="1317" y="1519"/>
                </a:lnTo>
                <a:lnTo>
                  <a:pt x="842" y="2341"/>
                </a:lnTo>
                <a:lnTo>
                  <a:pt x="310" y="3263"/>
                </a:lnTo>
                <a:lnTo>
                  <a:pt x="0" y="3263"/>
                </a:lnTo>
                <a:lnTo>
                  <a:pt x="0" y="10835"/>
                </a:lnTo>
                <a:lnTo>
                  <a:pt x="2746" y="10835"/>
                </a:lnTo>
                <a:lnTo>
                  <a:pt x="2746" y="3263"/>
                </a:lnTo>
                <a:lnTo>
                  <a:pt x="2436" y="3263"/>
                </a:lnTo>
                <a:lnTo>
                  <a:pt x="1905" y="2341"/>
                </a:lnTo>
                <a:lnTo>
                  <a:pt x="1430" y="1519"/>
                </a:lnTo>
                <a:lnTo>
                  <a:pt x="1430" y="1"/>
                </a:lnTo>
                <a:close/>
              </a:path>
            </a:pathLst>
          </a:custGeom>
          <a:solidFill>
            <a:srgbClr val="8F9BF5">
              <a:alpha val="18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7" name="Google Shape;1117;p37"/>
          <p:cNvSpPr/>
          <p:nvPr/>
        </p:nvSpPr>
        <p:spPr>
          <a:xfrm flipH="1">
            <a:off x="-206145" y="781064"/>
            <a:ext cx="1102454" cy="4348812"/>
          </a:xfrm>
          <a:custGeom>
            <a:rect b="b" l="l" r="r" t="t"/>
            <a:pathLst>
              <a:path extrusionOk="0" h="10836" w="2747">
                <a:moveTo>
                  <a:pt x="1317" y="1"/>
                </a:moveTo>
                <a:lnTo>
                  <a:pt x="1317" y="1519"/>
                </a:lnTo>
                <a:lnTo>
                  <a:pt x="842" y="2341"/>
                </a:lnTo>
                <a:lnTo>
                  <a:pt x="310" y="3263"/>
                </a:lnTo>
                <a:lnTo>
                  <a:pt x="0" y="3263"/>
                </a:lnTo>
                <a:lnTo>
                  <a:pt x="0" y="10835"/>
                </a:lnTo>
                <a:lnTo>
                  <a:pt x="2746" y="10835"/>
                </a:lnTo>
                <a:lnTo>
                  <a:pt x="2746" y="3263"/>
                </a:lnTo>
                <a:lnTo>
                  <a:pt x="2436" y="3263"/>
                </a:lnTo>
                <a:lnTo>
                  <a:pt x="1905" y="2341"/>
                </a:lnTo>
                <a:lnTo>
                  <a:pt x="1430" y="1519"/>
                </a:lnTo>
                <a:lnTo>
                  <a:pt x="1430" y="1"/>
                </a:lnTo>
                <a:close/>
              </a:path>
            </a:pathLst>
          </a:custGeom>
          <a:solidFill>
            <a:srgbClr val="8F9BF5">
              <a:alpha val="18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TITLE_AND_TWO_COLUMNS_1"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38"/>
          <p:cNvSpPr txBox="1"/>
          <p:nvPr>
            <p:ph idx="1" type="subTitle"/>
          </p:nvPr>
        </p:nvSpPr>
        <p:spPr>
          <a:xfrm>
            <a:off x="1428887" y="3865788"/>
            <a:ext cx="2540400" cy="6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83577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20" name="Google Shape;1120;p38"/>
          <p:cNvSpPr txBox="1"/>
          <p:nvPr>
            <p:ph idx="2" type="subTitle"/>
          </p:nvPr>
        </p:nvSpPr>
        <p:spPr>
          <a:xfrm>
            <a:off x="5174721" y="3865788"/>
            <a:ext cx="2540400" cy="6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83577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21" name="Google Shape;1121;p38"/>
          <p:cNvSpPr txBox="1"/>
          <p:nvPr>
            <p:ph hasCustomPrompt="1" type="title"/>
          </p:nvPr>
        </p:nvSpPr>
        <p:spPr>
          <a:xfrm>
            <a:off x="1428900" y="3170338"/>
            <a:ext cx="25404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22" name="Google Shape;1122;p38"/>
          <p:cNvSpPr txBox="1"/>
          <p:nvPr>
            <p:ph hasCustomPrompt="1" idx="3" type="title"/>
          </p:nvPr>
        </p:nvSpPr>
        <p:spPr>
          <a:xfrm>
            <a:off x="5174725" y="3170338"/>
            <a:ext cx="25404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23" name="Google Shape;1123;p38"/>
          <p:cNvSpPr txBox="1"/>
          <p:nvPr>
            <p:ph idx="4"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124" name="Google Shape;1124;p38"/>
          <p:cNvSpPr/>
          <p:nvPr/>
        </p:nvSpPr>
        <p:spPr>
          <a:xfrm>
            <a:off x="219479" y="2702112"/>
            <a:ext cx="584352" cy="2305883"/>
          </a:xfrm>
          <a:custGeom>
            <a:rect b="b" l="l" r="r" t="t"/>
            <a:pathLst>
              <a:path extrusionOk="0" h="9384" w="2378">
                <a:moveTo>
                  <a:pt x="1140" y="0"/>
                </a:moveTo>
                <a:lnTo>
                  <a:pt x="1140" y="1316"/>
                </a:lnTo>
                <a:lnTo>
                  <a:pt x="728" y="2029"/>
                </a:lnTo>
                <a:lnTo>
                  <a:pt x="269" y="2825"/>
                </a:lnTo>
                <a:lnTo>
                  <a:pt x="0" y="2825"/>
                </a:lnTo>
                <a:lnTo>
                  <a:pt x="0" y="9383"/>
                </a:lnTo>
                <a:lnTo>
                  <a:pt x="2377" y="9383"/>
                </a:lnTo>
                <a:lnTo>
                  <a:pt x="2377" y="2825"/>
                </a:lnTo>
                <a:lnTo>
                  <a:pt x="2110" y="2825"/>
                </a:lnTo>
                <a:lnTo>
                  <a:pt x="1649" y="2029"/>
                </a:lnTo>
                <a:lnTo>
                  <a:pt x="1237" y="1316"/>
                </a:lnTo>
                <a:lnTo>
                  <a:pt x="1237" y="0"/>
                </a:lnTo>
                <a:close/>
              </a:path>
            </a:pathLst>
          </a:custGeom>
          <a:solidFill>
            <a:srgbClr val="8F9BF5">
              <a:alpha val="18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5" name="Google Shape;1125;p38"/>
          <p:cNvSpPr/>
          <p:nvPr/>
        </p:nvSpPr>
        <p:spPr>
          <a:xfrm>
            <a:off x="8035249" y="3685899"/>
            <a:ext cx="484004" cy="1124998"/>
          </a:xfrm>
          <a:custGeom>
            <a:rect b="b" l="l" r="r" t="t"/>
            <a:pathLst>
              <a:path extrusionOk="0" h="7803" w="3357">
                <a:moveTo>
                  <a:pt x="362" y="0"/>
                </a:moveTo>
                <a:lnTo>
                  <a:pt x="362" y="74"/>
                </a:lnTo>
                <a:lnTo>
                  <a:pt x="247" y="74"/>
                </a:lnTo>
                <a:lnTo>
                  <a:pt x="247" y="324"/>
                </a:lnTo>
                <a:lnTo>
                  <a:pt x="1" y="324"/>
                </a:lnTo>
                <a:lnTo>
                  <a:pt x="1" y="7802"/>
                </a:lnTo>
                <a:lnTo>
                  <a:pt x="3356" y="7802"/>
                </a:lnTo>
                <a:lnTo>
                  <a:pt x="3356" y="324"/>
                </a:lnTo>
                <a:lnTo>
                  <a:pt x="3143" y="324"/>
                </a:lnTo>
                <a:lnTo>
                  <a:pt x="3143" y="76"/>
                </a:lnTo>
                <a:lnTo>
                  <a:pt x="2389" y="76"/>
                </a:lnTo>
                <a:lnTo>
                  <a:pt x="2389" y="324"/>
                </a:lnTo>
                <a:lnTo>
                  <a:pt x="1514" y="324"/>
                </a:lnTo>
                <a:lnTo>
                  <a:pt x="1514" y="74"/>
                </a:lnTo>
                <a:lnTo>
                  <a:pt x="1407" y="74"/>
                </a:lnTo>
                <a:lnTo>
                  <a:pt x="1407" y="0"/>
                </a:lnTo>
                <a:lnTo>
                  <a:pt x="1068" y="0"/>
                </a:lnTo>
                <a:lnTo>
                  <a:pt x="1068" y="74"/>
                </a:lnTo>
                <a:lnTo>
                  <a:pt x="701" y="74"/>
                </a:lnTo>
                <a:lnTo>
                  <a:pt x="701" y="0"/>
                </a:lnTo>
                <a:close/>
              </a:path>
            </a:pathLst>
          </a:custGeom>
          <a:solidFill>
            <a:srgbClr val="8F9BF5">
              <a:alpha val="18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6" name="Google Shape;1126;p38"/>
          <p:cNvSpPr/>
          <p:nvPr/>
        </p:nvSpPr>
        <p:spPr>
          <a:xfrm>
            <a:off x="8519254" y="2728566"/>
            <a:ext cx="895874" cy="2082328"/>
          </a:xfrm>
          <a:custGeom>
            <a:rect b="b" l="l" r="r" t="t"/>
            <a:pathLst>
              <a:path extrusionOk="0" h="7803" w="3357">
                <a:moveTo>
                  <a:pt x="362" y="0"/>
                </a:moveTo>
                <a:lnTo>
                  <a:pt x="362" y="74"/>
                </a:lnTo>
                <a:lnTo>
                  <a:pt x="247" y="74"/>
                </a:lnTo>
                <a:lnTo>
                  <a:pt x="247" y="324"/>
                </a:lnTo>
                <a:lnTo>
                  <a:pt x="1" y="324"/>
                </a:lnTo>
                <a:lnTo>
                  <a:pt x="1" y="7802"/>
                </a:lnTo>
                <a:lnTo>
                  <a:pt x="3356" y="7802"/>
                </a:lnTo>
                <a:lnTo>
                  <a:pt x="3356" y="324"/>
                </a:lnTo>
                <a:lnTo>
                  <a:pt x="3143" y="324"/>
                </a:lnTo>
                <a:lnTo>
                  <a:pt x="3143" y="76"/>
                </a:lnTo>
                <a:lnTo>
                  <a:pt x="2389" y="76"/>
                </a:lnTo>
                <a:lnTo>
                  <a:pt x="2389" y="324"/>
                </a:lnTo>
                <a:lnTo>
                  <a:pt x="1514" y="324"/>
                </a:lnTo>
                <a:lnTo>
                  <a:pt x="1514" y="74"/>
                </a:lnTo>
                <a:lnTo>
                  <a:pt x="1407" y="74"/>
                </a:lnTo>
                <a:lnTo>
                  <a:pt x="1407" y="0"/>
                </a:lnTo>
                <a:lnTo>
                  <a:pt x="1068" y="0"/>
                </a:lnTo>
                <a:lnTo>
                  <a:pt x="1068" y="74"/>
                </a:lnTo>
                <a:lnTo>
                  <a:pt x="701" y="74"/>
                </a:lnTo>
                <a:lnTo>
                  <a:pt x="701" y="0"/>
                </a:lnTo>
                <a:close/>
              </a:path>
            </a:pathLst>
          </a:custGeom>
          <a:solidFill>
            <a:srgbClr val="8F9BF5">
              <a:alpha val="18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7" name="Google Shape;1127;p38"/>
          <p:cNvGrpSpPr/>
          <p:nvPr/>
        </p:nvGrpSpPr>
        <p:grpSpPr>
          <a:xfrm>
            <a:off x="14" y="4553137"/>
            <a:ext cx="9143965" cy="1120627"/>
            <a:chOff x="14" y="4553137"/>
            <a:chExt cx="9143965" cy="1120627"/>
          </a:xfrm>
        </p:grpSpPr>
        <p:sp>
          <p:nvSpPr>
            <p:cNvPr id="1128" name="Google Shape;1128;p38"/>
            <p:cNvSpPr/>
            <p:nvPr/>
          </p:nvSpPr>
          <p:spPr>
            <a:xfrm>
              <a:off x="14" y="4671710"/>
              <a:ext cx="9143965" cy="1002054"/>
            </a:xfrm>
            <a:custGeom>
              <a:rect b="b" l="l" r="r" t="t"/>
              <a:pathLst>
                <a:path extrusionOk="0" h="3724" w="33803">
                  <a:moveTo>
                    <a:pt x="16823" y="0"/>
                  </a:moveTo>
                  <a:cubicBezTo>
                    <a:pt x="11189" y="0"/>
                    <a:pt x="5581" y="124"/>
                    <a:pt x="0" y="373"/>
                  </a:cubicBezTo>
                  <a:lnTo>
                    <a:pt x="0" y="3723"/>
                  </a:lnTo>
                  <a:lnTo>
                    <a:pt x="33802" y="3723"/>
                  </a:lnTo>
                  <a:lnTo>
                    <a:pt x="33802" y="373"/>
                  </a:lnTo>
                  <a:cubicBezTo>
                    <a:pt x="28116" y="124"/>
                    <a:pt x="22456" y="0"/>
                    <a:pt x="168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38"/>
            <p:cNvSpPr/>
            <p:nvPr/>
          </p:nvSpPr>
          <p:spPr>
            <a:xfrm>
              <a:off x="7338852" y="5143511"/>
              <a:ext cx="226144" cy="149070"/>
            </a:xfrm>
            <a:custGeom>
              <a:rect b="b" l="l" r="r" t="t"/>
              <a:pathLst>
                <a:path extrusionOk="0" h="554" w="836">
                  <a:moveTo>
                    <a:pt x="666" y="1"/>
                  </a:moveTo>
                  <a:cubicBezTo>
                    <a:pt x="523" y="1"/>
                    <a:pt x="253" y="433"/>
                    <a:pt x="253" y="433"/>
                  </a:cubicBezTo>
                  <a:cubicBezTo>
                    <a:pt x="253" y="433"/>
                    <a:pt x="321" y="79"/>
                    <a:pt x="157" y="14"/>
                  </a:cubicBezTo>
                  <a:cubicBezTo>
                    <a:pt x="148" y="10"/>
                    <a:pt x="140" y="8"/>
                    <a:pt x="132" y="8"/>
                  </a:cubicBezTo>
                  <a:cubicBezTo>
                    <a:pt x="1" y="8"/>
                    <a:pt x="53" y="513"/>
                    <a:pt x="53" y="513"/>
                  </a:cubicBezTo>
                  <a:lnTo>
                    <a:pt x="406" y="554"/>
                  </a:lnTo>
                  <a:cubicBezTo>
                    <a:pt x="406" y="554"/>
                    <a:pt x="835" y="159"/>
                    <a:pt x="711" y="21"/>
                  </a:cubicBezTo>
                  <a:cubicBezTo>
                    <a:pt x="698" y="7"/>
                    <a:pt x="683" y="1"/>
                    <a:pt x="6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38"/>
            <p:cNvSpPr/>
            <p:nvPr/>
          </p:nvSpPr>
          <p:spPr>
            <a:xfrm>
              <a:off x="5641702" y="4553137"/>
              <a:ext cx="230743" cy="160103"/>
            </a:xfrm>
            <a:custGeom>
              <a:rect b="b" l="l" r="r" t="t"/>
              <a:pathLst>
                <a:path extrusionOk="0" h="595" w="853">
                  <a:moveTo>
                    <a:pt x="673" y="1"/>
                  </a:moveTo>
                  <a:cubicBezTo>
                    <a:pt x="531" y="1"/>
                    <a:pt x="317" y="487"/>
                    <a:pt x="317" y="487"/>
                  </a:cubicBezTo>
                  <a:cubicBezTo>
                    <a:pt x="317" y="487"/>
                    <a:pt x="333" y="127"/>
                    <a:pt x="162" y="85"/>
                  </a:cubicBezTo>
                  <a:cubicBezTo>
                    <a:pt x="155" y="83"/>
                    <a:pt x="149" y="82"/>
                    <a:pt x="144" y="82"/>
                  </a:cubicBezTo>
                  <a:cubicBezTo>
                    <a:pt x="1" y="82"/>
                    <a:pt x="129" y="595"/>
                    <a:pt x="129" y="595"/>
                  </a:cubicBezTo>
                  <a:lnTo>
                    <a:pt x="483" y="584"/>
                  </a:lnTo>
                  <a:cubicBezTo>
                    <a:pt x="483" y="584"/>
                    <a:pt x="852" y="134"/>
                    <a:pt x="711" y="15"/>
                  </a:cubicBezTo>
                  <a:cubicBezTo>
                    <a:pt x="699" y="5"/>
                    <a:pt x="686" y="1"/>
                    <a:pt x="6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38"/>
            <p:cNvSpPr/>
            <p:nvPr/>
          </p:nvSpPr>
          <p:spPr>
            <a:xfrm>
              <a:off x="8308498" y="5235103"/>
              <a:ext cx="231013" cy="160103"/>
            </a:xfrm>
            <a:custGeom>
              <a:rect b="b" l="l" r="r" t="t"/>
              <a:pathLst>
                <a:path extrusionOk="0" h="595" w="854">
                  <a:moveTo>
                    <a:pt x="673" y="1"/>
                  </a:moveTo>
                  <a:cubicBezTo>
                    <a:pt x="532" y="1"/>
                    <a:pt x="317" y="487"/>
                    <a:pt x="317" y="487"/>
                  </a:cubicBezTo>
                  <a:cubicBezTo>
                    <a:pt x="317" y="487"/>
                    <a:pt x="333" y="127"/>
                    <a:pt x="162" y="84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1" y="82"/>
                    <a:pt x="130" y="595"/>
                    <a:pt x="130" y="595"/>
                  </a:cubicBezTo>
                  <a:lnTo>
                    <a:pt x="485" y="584"/>
                  </a:lnTo>
                  <a:cubicBezTo>
                    <a:pt x="485" y="584"/>
                    <a:pt x="854" y="134"/>
                    <a:pt x="711" y="15"/>
                  </a:cubicBezTo>
                  <a:cubicBezTo>
                    <a:pt x="699" y="5"/>
                    <a:pt x="687" y="1"/>
                    <a:pt x="6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38"/>
            <p:cNvSpPr/>
            <p:nvPr/>
          </p:nvSpPr>
          <p:spPr>
            <a:xfrm>
              <a:off x="975906" y="5234978"/>
              <a:ext cx="231013" cy="160372"/>
            </a:xfrm>
            <a:custGeom>
              <a:rect b="b" l="l" r="r" t="t"/>
              <a:pathLst>
                <a:path extrusionOk="0" h="596" w="854">
                  <a:moveTo>
                    <a:pt x="673" y="0"/>
                  </a:moveTo>
                  <a:cubicBezTo>
                    <a:pt x="532" y="0"/>
                    <a:pt x="317" y="487"/>
                    <a:pt x="317" y="487"/>
                  </a:cubicBezTo>
                  <a:cubicBezTo>
                    <a:pt x="317" y="487"/>
                    <a:pt x="333" y="127"/>
                    <a:pt x="162" y="84"/>
                  </a:cubicBezTo>
                  <a:cubicBezTo>
                    <a:pt x="155" y="82"/>
                    <a:pt x="149" y="82"/>
                    <a:pt x="144" y="82"/>
                  </a:cubicBezTo>
                  <a:cubicBezTo>
                    <a:pt x="1" y="82"/>
                    <a:pt x="130" y="595"/>
                    <a:pt x="130" y="595"/>
                  </a:cubicBezTo>
                  <a:lnTo>
                    <a:pt x="485" y="584"/>
                  </a:lnTo>
                  <a:cubicBezTo>
                    <a:pt x="485" y="584"/>
                    <a:pt x="853" y="134"/>
                    <a:pt x="711" y="14"/>
                  </a:cubicBezTo>
                  <a:cubicBezTo>
                    <a:pt x="699" y="5"/>
                    <a:pt x="687" y="0"/>
                    <a:pt x="6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38"/>
            <p:cNvSpPr/>
            <p:nvPr/>
          </p:nvSpPr>
          <p:spPr>
            <a:xfrm>
              <a:off x="8118469" y="4671557"/>
              <a:ext cx="231013" cy="160372"/>
            </a:xfrm>
            <a:custGeom>
              <a:rect b="b" l="l" r="r" t="t"/>
              <a:pathLst>
                <a:path extrusionOk="0" h="596" w="854">
                  <a:moveTo>
                    <a:pt x="673" y="0"/>
                  </a:moveTo>
                  <a:cubicBezTo>
                    <a:pt x="532" y="0"/>
                    <a:pt x="317" y="486"/>
                    <a:pt x="317" y="486"/>
                  </a:cubicBezTo>
                  <a:cubicBezTo>
                    <a:pt x="317" y="486"/>
                    <a:pt x="333" y="127"/>
                    <a:pt x="162" y="84"/>
                  </a:cubicBezTo>
                  <a:cubicBezTo>
                    <a:pt x="155" y="82"/>
                    <a:pt x="149" y="82"/>
                    <a:pt x="144" y="82"/>
                  </a:cubicBezTo>
                  <a:cubicBezTo>
                    <a:pt x="1" y="82"/>
                    <a:pt x="129" y="595"/>
                    <a:pt x="129" y="595"/>
                  </a:cubicBezTo>
                  <a:lnTo>
                    <a:pt x="484" y="584"/>
                  </a:lnTo>
                  <a:cubicBezTo>
                    <a:pt x="484" y="584"/>
                    <a:pt x="853" y="133"/>
                    <a:pt x="711" y="15"/>
                  </a:cubicBezTo>
                  <a:cubicBezTo>
                    <a:pt x="699" y="5"/>
                    <a:pt x="686" y="0"/>
                    <a:pt x="6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38"/>
            <p:cNvSpPr/>
            <p:nvPr/>
          </p:nvSpPr>
          <p:spPr>
            <a:xfrm>
              <a:off x="6357758" y="4983396"/>
              <a:ext cx="230472" cy="160103"/>
            </a:xfrm>
            <a:custGeom>
              <a:rect b="b" l="l" r="r" t="t"/>
              <a:pathLst>
                <a:path extrusionOk="0" h="595" w="852">
                  <a:moveTo>
                    <a:pt x="672" y="0"/>
                  </a:moveTo>
                  <a:cubicBezTo>
                    <a:pt x="531" y="0"/>
                    <a:pt x="316" y="486"/>
                    <a:pt x="316" y="486"/>
                  </a:cubicBezTo>
                  <a:cubicBezTo>
                    <a:pt x="316" y="486"/>
                    <a:pt x="332" y="127"/>
                    <a:pt x="161" y="84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0" y="82"/>
                    <a:pt x="129" y="594"/>
                    <a:pt x="129" y="594"/>
                  </a:cubicBezTo>
                  <a:lnTo>
                    <a:pt x="483" y="584"/>
                  </a:lnTo>
                  <a:cubicBezTo>
                    <a:pt x="483" y="584"/>
                    <a:pt x="852" y="134"/>
                    <a:pt x="711" y="15"/>
                  </a:cubicBezTo>
                  <a:cubicBezTo>
                    <a:pt x="699" y="5"/>
                    <a:pt x="686" y="0"/>
                    <a:pt x="6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38"/>
            <p:cNvSpPr/>
            <p:nvPr/>
          </p:nvSpPr>
          <p:spPr>
            <a:xfrm>
              <a:off x="1525653" y="4603506"/>
              <a:ext cx="230472" cy="160103"/>
            </a:xfrm>
            <a:custGeom>
              <a:rect b="b" l="l" r="r" t="t"/>
              <a:pathLst>
                <a:path extrusionOk="0" h="595" w="852">
                  <a:moveTo>
                    <a:pt x="672" y="1"/>
                  </a:moveTo>
                  <a:cubicBezTo>
                    <a:pt x="531" y="1"/>
                    <a:pt x="316" y="487"/>
                    <a:pt x="316" y="487"/>
                  </a:cubicBezTo>
                  <a:cubicBezTo>
                    <a:pt x="316" y="487"/>
                    <a:pt x="332" y="128"/>
                    <a:pt x="161" y="85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0" y="82"/>
                    <a:pt x="129" y="595"/>
                    <a:pt x="129" y="595"/>
                  </a:cubicBezTo>
                  <a:lnTo>
                    <a:pt x="483" y="584"/>
                  </a:lnTo>
                  <a:cubicBezTo>
                    <a:pt x="483" y="584"/>
                    <a:pt x="852" y="134"/>
                    <a:pt x="711" y="15"/>
                  </a:cubicBezTo>
                  <a:cubicBezTo>
                    <a:pt x="699" y="5"/>
                    <a:pt x="686" y="1"/>
                    <a:pt x="6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38"/>
            <p:cNvSpPr/>
            <p:nvPr/>
          </p:nvSpPr>
          <p:spPr>
            <a:xfrm>
              <a:off x="2095622" y="4873612"/>
              <a:ext cx="230472" cy="160372"/>
            </a:xfrm>
            <a:custGeom>
              <a:rect b="b" l="l" r="r" t="t"/>
              <a:pathLst>
                <a:path extrusionOk="0" h="596" w="852">
                  <a:moveTo>
                    <a:pt x="672" y="0"/>
                  </a:moveTo>
                  <a:cubicBezTo>
                    <a:pt x="531" y="0"/>
                    <a:pt x="316" y="486"/>
                    <a:pt x="316" y="486"/>
                  </a:cubicBezTo>
                  <a:cubicBezTo>
                    <a:pt x="316" y="486"/>
                    <a:pt x="332" y="127"/>
                    <a:pt x="161" y="84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0" y="82"/>
                    <a:pt x="129" y="595"/>
                    <a:pt x="129" y="595"/>
                  </a:cubicBezTo>
                  <a:lnTo>
                    <a:pt x="483" y="585"/>
                  </a:lnTo>
                  <a:cubicBezTo>
                    <a:pt x="483" y="585"/>
                    <a:pt x="852" y="133"/>
                    <a:pt x="711" y="15"/>
                  </a:cubicBezTo>
                  <a:cubicBezTo>
                    <a:pt x="699" y="5"/>
                    <a:pt x="686" y="0"/>
                    <a:pt x="6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38"/>
            <p:cNvSpPr/>
            <p:nvPr/>
          </p:nvSpPr>
          <p:spPr>
            <a:xfrm>
              <a:off x="249682" y="4671698"/>
              <a:ext cx="230743" cy="160103"/>
            </a:xfrm>
            <a:custGeom>
              <a:rect b="b" l="l" r="r" t="t"/>
              <a:pathLst>
                <a:path extrusionOk="0" h="595" w="853">
                  <a:moveTo>
                    <a:pt x="181" y="1"/>
                  </a:moveTo>
                  <a:cubicBezTo>
                    <a:pt x="167" y="1"/>
                    <a:pt x="154" y="5"/>
                    <a:pt x="142" y="15"/>
                  </a:cubicBezTo>
                  <a:cubicBezTo>
                    <a:pt x="0" y="134"/>
                    <a:pt x="369" y="584"/>
                    <a:pt x="369" y="584"/>
                  </a:cubicBezTo>
                  <a:lnTo>
                    <a:pt x="724" y="595"/>
                  </a:lnTo>
                  <a:cubicBezTo>
                    <a:pt x="724" y="595"/>
                    <a:pt x="853" y="82"/>
                    <a:pt x="710" y="82"/>
                  </a:cubicBezTo>
                  <a:cubicBezTo>
                    <a:pt x="704" y="82"/>
                    <a:pt x="698" y="83"/>
                    <a:pt x="692" y="85"/>
                  </a:cubicBezTo>
                  <a:cubicBezTo>
                    <a:pt x="521" y="127"/>
                    <a:pt x="537" y="487"/>
                    <a:pt x="537" y="487"/>
                  </a:cubicBezTo>
                  <a:cubicBezTo>
                    <a:pt x="537" y="487"/>
                    <a:pt x="322" y="1"/>
                    <a:pt x="1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39"/>
          <p:cNvSpPr txBox="1"/>
          <p:nvPr>
            <p:ph type="ctrTitle"/>
          </p:nvPr>
        </p:nvSpPr>
        <p:spPr>
          <a:xfrm>
            <a:off x="720000" y="540000"/>
            <a:ext cx="3585300" cy="106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40" name="Google Shape;1140;p39"/>
          <p:cNvSpPr txBox="1"/>
          <p:nvPr>
            <p:ph idx="1" type="subTitle"/>
          </p:nvPr>
        </p:nvSpPr>
        <p:spPr>
          <a:xfrm>
            <a:off x="720000" y="1523600"/>
            <a:ext cx="3585300" cy="1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41" name="Google Shape;1141;p39"/>
          <p:cNvSpPr txBox="1"/>
          <p:nvPr>
            <p:ph idx="2" type="subTitle"/>
          </p:nvPr>
        </p:nvSpPr>
        <p:spPr>
          <a:xfrm rot="-962">
            <a:off x="719995" y="3962267"/>
            <a:ext cx="3216600" cy="373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1142" name="Google Shape;1142;p39"/>
          <p:cNvGrpSpPr/>
          <p:nvPr/>
        </p:nvGrpSpPr>
        <p:grpSpPr>
          <a:xfrm>
            <a:off x="14" y="4148887"/>
            <a:ext cx="9143965" cy="1524876"/>
            <a:chOff x="2984325" y="3903325"/>
            <a:chExt cx="845075" cy="141675"/>
          </a:xfrm>
        </p:grpSpPr>
        <p:sp>
          <p:nvSpPr>
            <p:cNvPr id="1143" name="Google Shape;1143;p39"/>
            <p:cNvSpPr/>
            <p:nvPr/>
          </p:nvSpPr>
          <p:spPr>
            <a:xfrm>
              <a:off x="3799017" y="3947350"/>
              <a:ext cx="20900" cy="13850"/>
            </a:xfrm>
            <a:custGeom>
              <a:rect b="b" l="l" r="r" t="t"/>
              <a:pathLst>
                <a:path extrusionOk="0" h="554" w="836">
                  <a:moveTo>
                    <a:pt x="666" y="1"/>
                  </a:moveTo>
                  <a:cubicBezTo>
                    <a:pt x="523" y="1"/>
                    <a:pt x="253" y="433"/>
                    <a:pt x="253" y="433"/>
                  </a:cubicBezTo>
                  <a:cubicBezTo>
                    <a:pt x="253" y="433"/>
                    <a:pt x="321" y="79"/>
                    <a:pt x="157" y="14"/>
                  </a:cubicBezTo>
                  <a:cubicBezTo>
                    <a:pt x="148" y="10"/>
                    <a:pt x="140" y="8"/>
                    <a:pt x="132" y="8"/>
                  </a:cubicBezTo>
                  <a:cubicBezTo>
                    <a:pt x="1" y="8"/>
                    <a:pt x="53" y="513"/>
                    <a:pt x="53" y="513"/>
                  </a:cubicBezTo>
                  <a:lnTo>
                    <a:pt x="406" y="554"/>
                  </a:lnTo>
                  <a:cubicBezTo>
                    <a:pt x="406" y="554"/>
                    <a:pt x="835" y="159"/>
                    <a:pt x="711" y="21"/>
                  </a:cubicBezTo>
                  <a:cubicBezTo>
                    <a:pt x="698" y="7"/>
                    <a:pt x="683" y="1"/>
                    <a:pt x="6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39"/>
            <p:cNvSpPr/>
            <p:nvPr/>
          </p:nvSpPr>
          <p:spPr>
            <a:xfrm>
              <a:off x="3300874" y="3903325"/>
              <a:ext cx="126450" cy="52700"/>
            </a:xfrm>
            <a:custGeom>
              <a:rect b="b" l="l" r="r" t="t"/>
              <a:pathLst>
                <a:path extrusionOk="0" h="2108" w="5058">
                  <a:moveTo>
                    <a:pt x="2577" y="0"/>
                  </a:moveTo>
                  <a:cubicBezTo>
                    <a:pt x="1861" y="0"/>
                    <a:pt x="1235" y="1192"/>
                    <a:pt x="1235" y="1192"/>
                  </a:cubicBezTo>
                  <a:cubicBezTo>
                    <a:pt x="1235" y="1192"/>
                    <a:pt x="1145" y="806"/>
                    <a:pt x="894" y="806"/>
                  </a:cubicBezTo>
                  <a:cubicBezTo>
                    <a:pt x="861" y="806"/>
                    <a:pt x="824" y="813"/>
                    <a:pt x="785" y="829"/>
                  </a:cubicBezTo>
                  <a:cubicBezTo>
                    <a:pt x="452" y="959"/>
                    <a:pt x="0" y="2106"/>
                    <a:pt x="0" y="2106"/>
                  </a:cubicBezTo>
                  <a:lnTo>
                    <a:pt x="5057" y="2106"/>
                  </a:lnTo>
                  <a:cubicBezTo>
                    <a:pt x="5054" y="2087"/>
                    <a:pt x="5006" y="1811"/>
                    <a:pt x="4616" y="1811"/>
                  </a:cubicBezTo>
                  <a:cubicBezTo>
                    <a:pt x="4582" y="1811"/>
                    <a:pt x="4545" y="1813"/>
                    <a:pt x="4505" y="1818"/>
                  </a:cubicBezTo>
                  <a:cubicBezTo>
                    <a:pt x="4505" y="1818"/>
                    <a:pt x="4810" y="1048"/>
                    <a:pt x="4272" y="989"/>
                  </a:cubicBezTo>
                  <a:cubicBezTo>
                    <a:pt x="4234" y="985"/>
                    <a:pt x="4196" y="983"/>
                    <a:pt x="4159" y="983"/>
                  </a:cubicBezTo>
                  <a:cubicBezTo>
                    <a:pt x="3687" y="983"/>
                    <a:pt x="3387" y="1309"/>
                    <a:pt x="3387" y="1309"/>
                  </a:cubicBezTo>
                  <a:cubicBezTo>
                    <a:pt x="3387" y="1309"/>
                    <a:pt x="3329" y="30"/>
                    <a:pt x="2602" y="1"/>
                  </a:cubicBezTo>
                  <a:cubicBezTo>
                    <a:pt x="2593" y="1"/>
                    <a:pt x="2585" y="0"/>
                    <a:pt x="2577" y="0"/>
                  </a:cubicBezTo>
                  <a:close/>
                  <a:moveTo>
                    <a:pt x="5057" y="2106"/>
                  </a:moveTo>
                  <a:lnTo>
                    <a:pt x="5057" y="2106"/>
                  </a:lnTo>
                  <a:cubicBezTo>
                    <a:pt x="5057" y="2107"/>
                    <a:pt x="5057" y="2107"/>
                    <a:pt x="5057" y="2107"/>
                  </a:cubicBezTo>
                  <a:lnTo>
                    <a:pt x="5057" y="210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39"/>
            <p:cNvSpPr/>
            <p:nvPr/>
          </p:nvSpPr>
          <p:spPr>
            <a:xfrm>
              <a:off x="2984325" y="3928550"/>
              <a:ext cx="39325" cy="36725"/>
            </a:xfrm>
            <a:custGeom>
              <a:rect b="b" l="l" r="r" t="t"/>
              <a:pathLst>
                <a:path extrusionOk="0" h="1469" w="1573">
                  <a:moveTo>
                    <a:pt x="0" y="0"/>
                  </a:moveTo>
                  <a:lnTo>
                    <a:pt x="0" y="1468"/>
                  </a:lnTo>
                  <a:lnTo>
                    <a:pt x="1572" y="1468"/>
                  </a:lnTo>
                  <a:cubicBezTo>
                    <a:pt x="1572" y="1468"/>
                    <a:pt x="1159" y="417"/>
                    <a:pt x="853" y="296"/>
                  </a:cubicBezTo>
                  <a:cubicBezTo>
                    <a:pt x="818" y="282"/>
                    <a:pt x="784" y="276"/>
                    <a:pt x="754" y="276"/>
                  </a:cubicBezTo>
                  <a:cubicBezTo>
                    <a:pt x="523" y="276"/>
                    <a:pt x="440" y="629"/>
                    <a:pt x="440" y="629"/>
                  </a:cubicBezTo>
                  <a:cubicBezTo>
                    <a:pt x="440" y="629"/>
                    <a:pt x="266" y="298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39"/>
            <p:cNvSpPr/>
            <p:nvPr/>
          </p:nvSpPr>
          <p:spPr>
            <a:xfrm>
              <a:off x="2984325" y="3951900"/>
              <a:ext cx="845075" cy="93100"/>
            </a:xfrm>
            <a:custGeom>
              <a:rect b="b" l="l" r="r" t="t"/>
              <a:pathLst>
                <a:path extrusionOk="0" h="3724" w="33803">
                  <a:moveTo>
                    <a:pt x="16823" y="0"/>
                  </a:moveTo>
                  <a:cubicBezTo>
                    <a:pt x="11189" y="0"/>
                    <a:pt x="5581" y="124"/>
                    <a:pt x="0" y="373"/>
                  </a:cubicBezTo>
                  <a:lnTo>
                    <a:pt x="0" y="3723"/>
                  </a:lnTo>
                  <a:lnTo>
                    <a:pt x="33802" y="3723"/>
                  </a:lnTo>
                  <a:lnTo>
                    <a:pt x="33802" y="373"/>
                  </a:lnTo>
                  <a:cubicBezTo>
                    <a:pt x="28116" y="124"/>
                    <a:pt x="22456" y="0"/>
                    <a:pt x="168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39"/>
            <p:cNvSpPr/>
            <p:nvPr/>
          </p:nvSpPr>
          <p:spPr>
            <a:xfrm>
              <a:off x="3431991" y="4010170"/>
              <a:ext cx="21300" cy="14875"/>
            </a:xfrm>
            <a:custGeom>
              <a:rect b="b" l="l" r="r" t="t"/>
              <a:pathLst>
                <a:path extrusionOk="0" h="595" w="852">
                  <a:moveTo>
                    <a:pt x="672" y="0"/>
                  </a:moveTo>
                  <a:cubicBezTo>
                    <a:pt x="531" y="0"/>
                    <a:pt x="316" y="486"/>
                    <a:pt x="316" y="486"/>
                  </a:cubicBezTo>
                  <a:cubicBezTo>
                    <a:pt x="316" y="486"/>
                    <a:pt x="332" y="127"/>
                    <a:pt x="161" y="84"/>
                  </a:cubicBezTo>
                  <a:cubicBezTo>
                    <a:pt x="155" y="82"/>
                    <a:pt x="149" y="82"/>
                    <a:pt x="143" y="82"/>
                  </a:cubicBezTo>
                  <a:cubicBezTo>
                    <a:pt x="0" y="82"/>
                    <a:pt x="129" y="594"/>
                    <a:pt x="129" y="594"/>
                  </a:cubicBezTo>
                  <a:lnTo>
                    <a:pt x="483" y="583"/>
                  </a:lnTo>
                  <a:cubicBezTo>
                    <a:pt x="483" y="583"/>
                    <a:pt x="852" y="133"/>
                    <a:pt x="711" y="15"/>
                  </a:cubicBezTo>
                  <a:cubicBezTo>
                    <a:pt x="699" y="5"/>
                    <a:pt x="686" y="0"/>
                    <a:pt x="6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39"/>
            <p:cNvSpPr/>
            <p:nvPr/>
          </p:nvSpPr>
          <p:spPr>
            <a:xfrm>
              <a:off x="3147064" y="3983603"/>
              <a:ext cx="21325" cy="14875"/>
            </a:xfrm>
            <a:custGeom>
              <a:rect b="b" l="l" r="r" t="t"/>
              <a:pathLst>
                <a:path extrusionOk="0" h="595" w="853">
                  <a:moveTo>
                    <a:pt x="673" y="1"/>
                  </a:moveTo>
                  <a:cubicBezTo>
                    <a:pt x="531" y="1"/>
                    <a:pt x="317" y="487"/>
                    <a:pt x="317" y="487"/>
                  </a:cubicBezTo>
                  <a:cubicBezTo>
                    <a:pt x="317" y="487"/>
                    <a:pt x="333" y="127"/>
                    <a:pt x="162" y="85"/>
                  </a:cubicBezTo>
                  <a:cubicBezTo>
                    <a:pt x="155" y="83"/>
                    <a:pt x="149" y="82"/>
                    <a:pt x="144" y="82"/>
                  </a:cubicBezTo>
                  <a:cubicBezTo>
                    <a:pt x="1" y="82"/>
                    <a:pt x="129" y="595"/>
                    <a:pt x="129" y="595"/>
                  </a:cubicBezTo>
                  <a:lnTo>
                    <a:pt x="483" y="584"/>
                  </a:lnTo>
                  <a:cubicBezTo>
                    <a:pt x="483" y="584"/>
                    <a:pt x="852" y="134"/>
                    <a:pt x="711" y="15"/>
                  </a:cubicBezTo>
                  <a:cubicBezTo>
                    <a:pt x="699" y="5"/>
                    <a:pt x="686" y="1"/>
                    <a:pt x="6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39"/>
            <p:cNvSpPr/>
            <p:nvPr/>
          </p:nvSpPr>
          <p:spPr>
            <a:xfrm>
              <a:off x="3385325" y="3972375"/>
              <a:ext cx="21350" cy="14900"/>
            </a:xfrm>
            <a:custGeom>
              <a:rect b="b" l="l" r="r" t="t"/>
              <a:pathLst>
                <a:path extrusionOk="0" h="596" w="854">
                  <a:moveTo>
                    <a:pt x="673" y="1"/>
                  </a:moveTo>
                  <a:cubicBezTo>
                    <a:pt x="532" y="1"/>
                    <a:pt x="316" y="487"/>
                    <a:pt x="316" y="487"/>
                  </a:cubicBezTo>
                  <a:cubicBezTo>
                    <a:pt x="316" y="487"/>
                    <a:pt x="332" y="127"/>
                    <a:pt x="161" y="84"/>
                  </a:cubicBezTo>
                  <a:cubicBezTo>
                    <a:pt x="155" y="83"/>
                    <a:pt x="149" y="82"/>
                    <a:pt x="144" y="82"/>
                  </a:cubicBezTo>
                  <a:cubicBezTo>
                    <a:pt x="0" y="82"/>
                    <a:pt x="129" y="595"/>
                    <a:pt x="129" y="595"/>
                  </a:cubicBezTo>
                  <a:lnTo>
                    <a:pt x="484" y="585"/>
                  </a:lnTo>
                  <a:cubicBezTo>
                    <a:pt x="484" y="585"/>
                    <a:pt x="853" y="135"/>
                    <a:pt x="711" y="15"/>
                  </a:cubicBezTo>
                  <a:cubicBezTo>
                    <a:pt x="699" y="5"/>
                    <a:pt x="686" y="1"/>
                    <a:pt x="6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39"/>
            <p:cNvSpPr/>
            <p:nvPr/>
          </p:nvSpPr>
          <p:spPr>
            <a:xfrm>
              <a:off x="3007400" y="4004100"/>
              <a:ext cx="21325" cy="14875"/>
            </a:xfrm>
            <a:custGeom>
              <a:rect b="b" l="l" r="r" t="t"/>
              <a:pathLst>
                <a:path extrusionOk="0" h="595" w="853">
                  <a:moveTo>
                    <a:pt x="673" y="1"/>
                  </a:moveTo>
                  <a:cubicBezTo>
                    <a:pt x="531" y="1"/>
                    <a:pt x="317" y="487"/>
                    <a:pt x="317" y="487"/>
                  </a:cubicBezTo>
                  <a:cubicBezTo>
                    <a:pt x="317" y="487"/>
                    <a:pt x="333" y="127"/>
                    <a:pt x="161" y="85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1" y="82"/>
                    <a:pt x="129" y="595"/>
                    <a:pt x="129" y="595"/>
                  </a:cubicBezTo>
                  <a:lnTo>
                    <a:pt x="483" y="584"/>
                  </a:lnTo>
                  <a:cubicBezTo>
                    <a:pt x="483" y="584"/>
                    <a:pt x="852" y="134"/>
                    <a:pt x="711" y="15"/>
                  </a:cubicBezTo>
                  <a:cubicBezTo>
                    <a:pt x="699" y="5"/>
                    <a:pt x="686" y="1"/>
                    <a:pt x="6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39"/>
            <p:cNvSpPr/>
            <p:nvPr/>
          </p:nvSpPr>
          <p:spPr>
            <a:xfrm>
              <a:off x="3279575" y="4000525"/>
              <a:ext cx="21300" cy="14875"/>
            </a:xfrm>
            <a:custGeom>
              <a:rect b="b" l="l" r="r" t="t"/>
              <a:pathLst>
                <a:path extrusionOk="0" h="595" w="852">
                  <a:moveTo>
                    <a:pt x="672" y="0"/>
                  </a:moveTo>
                  <a:cubicBezTo>
                    <a:pt x="531" y="0"/>
                    <a:pt x="316" y="486"/>
                    <a:pt x="316" y="486"/>
                  </a:cubicBezTo>
                  <a:cubicBezTo>
                    <a:pt x="316" y="486"/>
                    <a:pt x="332" y="127"/>
                    <a:pt x="161" y="84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0" y="82"/>
                    <a:pt x="129" y="594"/>
                    <a:pt x="129" y="594"/>
                  </a:cubicBezTo>
                  <a:lnTo>
                    <a:pt x="483" y="584"/>
                  </a:lnTo>
                  <a:cubicBezTo>
                    <a:pt x="483" y="584"/>
                    <a:pt x="852" y="134"/>
                    <a:pt x="711" y="15"/>
                  </a:cubicBezTo>
                  <a:cubicBezTo>
                    <a:pt x="699" y="5"/>
                    <a:pt x="686" y="0"/>
                    <a:pt x="6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39"/>
            <p:cNvSpPr/>
            <p:nvPr/>
          </p:nvSpPr>
          <p:spPr>
            <a:xfrm>
              <a:off x="3762861" y="3995733"/>
              <a:ext cx="21325" cy="14900"/>
            </a:xfrm>
            <a:custGeom>
              <a:rect b="b" l="l" r="r" t="t"/>
              <a:pathLst>
                <a:path extrusionOk="0" h="596" w="853">
                  <a:moveTo>
                    <a:pt x="672" y="0"/>
                  </a:moveTo>
                  <a:cubicBezTo>
                    <a:pt x="531" y="0"/>
                    <a:pt x="316" y="486"/>
                    <a:pt x="316" y="486"/>
                  </a:cubicBezTo>
                  <a:cubicBezTo>
                    <a:pt x="316" y="486"/>
                    <a:pt x="332" y="127"/>
                    <a:pt x="161" y="84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0" y="82"/>
                    <a:pt x="129" y="595"/>
                    <a:pt x="129" y="595"/>
                  </a:cubicBezTo>
                  <a:lnTo>
                    <a:pt x="484" y="585"/>
                  </a:lnTo>
                  <a:cubicBezTo>
                    <a:pt x="484" y="585"/>
                    <a:pt x="853" y="133"/>
                    <a:pt x="711" y="15"/>
                  </a:cubicBezTo>
                  <a:cubicBezTo>
                    <a:pt x="699" y="5"/>
                    <a:pt x="686" y="0"/>
                    <a:pt x="6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39"/>
            <p:cNvSpPr/>
            <p:nvPr/>
          </p:nvSpPr>
          <p:spPr>
            <a:xfrm>
              <a:off x="3178000" y="3942225"/>
              <a:ext cx="21325" cy="14875"/>
            </a:xfrm>
            <a:custGeom>
              <a:rect b="b" l="l" r="r" t="t"/>
              <a:pathLst>
                <a:path extrusionOk="0" h="595" w="853">
                  <a:moveTo>
                    <a:pt x="181" y="0"/>
                  </a:moveTo>
                  <a:cubicBezTo>
                    <a:pt x="167" y="0"/>
                    <a:pt x="154" y="5"/>
                    <a:pt x="143" y="15"/>
                  </a:cubicBezTo>
                  <a:cubicBezTo>
                    <a:pt x="0" y="133"/>
                    <a:pt x="369" y="584"/>
                    <a:pt x="369" y="584"/>
                  </a:cubicBezTo>
                  <a:lnTo>
                    <a:pt x="723" y="594"/>
                  </a:lnTo>
                  <a:cubicBezTo>
                    <a:pt x="723" y="594"/>
                    <a:pt x="852" y="81"/>
                    <a:pt x="709" y="81"/>
                  </a:cubicBezTo>
                  <a:cubicBezTo>
                    <a:pt x="703" y="81"/>
                    <a:pt x="697" y="81"/>
                    <a:pt x="691" y="83"/>
                  </a:cubicBezTo>
                  <a:cubicBezTo>
                    <a:pt x="520" y="127"/>
                    <a:pt x="536" y="486"/>
                    <a:pt x="536" y="486"/>
                  </a:cubicBezTo>
                  <a:cubicBezTo>
                    <a:pt x="536" y="486"/>
                    <a:pt x="322" y="0"/>
                    <a:pt x="1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39"/>
            <p:cNvSpPr/>
            <p:nvPr/>
          </p:nvSpPr>
          <p:spPr>
            <a:xfrm>
              <a:off x="3047175" y="3946250"/>
              <a:ext cx="21325" cy="14875"/>
            </a:xfrm>
            <a:custGeom>
              <a:rect b="b" l="l" r="r" t="t"/>
              <a:pathLst>
                <a:path extrusionOk="0" h="595" w="853">
                  <a:moveTo>
                    <a:pt x="181" y="1"/>
                  </a:moveTo>
                  <a:cubicBezTo>
                    <a:pt x="167" y="1"/>
                    <a:pt x="154" y="5"/>
                    <a:pt x="142" y="15"/>
                  </a:cubicBezTo>
                  <a:cubicBezTo>
                    <a:pt x="0" y="134"/>
                    <a:pt x="369" y="584"/>
                    <a:pt x="369" y="584"/>
                  </a:cubicBezTo>
                  <a:lnTo>
                    <a:pt x="724" y="595"/>
                  </a:lnTo>
                  <a:cubicBezTo>
                    <a:pt x="724" y="595"/>
                    <a:pt x="853" y="82"/>
                    <a:pt x="710" y="82"/>
                  </a:cubicBezTo>
                  <a:cubicBezTo>
                    <a:pt x="704" y="82"/>
                    <a:pt x="698" y="83"/>
                    <a:pt x="692" y="85"/>
                  </a:cubicBezTo>
                  <a:cubicBezTo>
                    <a:pt x="521" y="127"/>
                    <a:pt x="537" y="487"/>
                    <a:pt x="537" y="487"/>
                  </a:cubicBezTo>
                  <a:cubicBezTo>
                    <a:pt x="537" y="487"/>
                    <a:pt x="322" y="1"/>
                    <a:pt x="1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5" name="Google Shape;1155;p39"/>
          <p:cNvSpPr txBox="1"/>
          <p:nvPr/>
        </p:nvSpPr>
        <p:spPr>
          <a:xfrm>
            <a:off x="720000" y="3213925"/>
            <a:ext cx="3585300" cy="7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Mandali"/>
                <a:ea typeface="Mandali"/>
                <a:cs typeface="Mandali"/>
                <a:sym typeface="Mandali"/>
              </a:rPr>
              <a:t>CREDITS:</a:t>
            </a:r>
            <a:r>
              <a:rPr lang="en" sz="1100">
                <a:solidFill>
                  <a:schemeClr val="dk1"/>
                </a:solidFill>
                <a:latin typeface="Mandali"/>
                <a:ea typeface="Mandali"/>
                <a:cs typeface="Mandali"/>
                <a:sym typeface="Mandali"/>
              </a:rPr>
              <a:t> This presentation template was created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Mandali"/>
                <a:ea typeface="Mandali"/>
                <a:cs typeface="Mandali"/>
                <a:sym typeface="Mandal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100">
                <a:solidFill>
                  <a:schemeClr val="dk1"/>
                </a:solidFill>
                <a:latin typeface="Mandali"/>
                <a:ea typeface="Mandali"/>
                <a:cs typeface="Mandali"/>
                <a:sym typeface="Mandali"/>
              </a:rPr>
              <a:t>,</a:t>
            </a:r>
            <a:r>
              <a:rPr lang="en" sz="1100">
                <a:solidFill>
                  <a:schemeClr val="dk1"/>
                </a:solidFill>
                <a:latin typeface="Mandali"/>
                <a:ea typeface="Mandali"/>
                <a:cs typeface="Mandali"/>
                <a:sym typeface="Mandali"/>
              </a:rPr>
              <a:t> including icons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Mandali"/>
                <a:ea typeface="Mandali"/>
                <a:cs typeface="Mandali"/>
                <a:sym typeface="Mandal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100">
                <a:solidFill>
                  <a:schemeClr val="dk1"/>
                </a:solidFill>
                <a:latin typeface="Mandali"/>
                <a:ea typeface="Mandali"/>
                <a:cs typeface="Mandali"/>
                <a:sym typeface="Mandali"/>
              </a:rPr>
              <a:t>,</a:t>
            </a:r>
            <a:r>
              <a:rPr lang="en" sz="1100">
                <a:solidFill>
                  <a:schemeClr val="dk1"/>
                </a:solidFill>
                <a:latin typeface="Mandali"/>
                <a:ea typeface="Mandali"/>
                <a:cs typeface="Mandali"/>
                <a:sym typeface="Mandali"/>
              </a:rPr>
              <a:t> and infographics &amp; images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Mandali"/>
                <a:ea typeface="Mandali"/>
                <a:cs typeface="Mandali"/>
                <a:sym typeface="Mandal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dk1"/>
              </a:solidFill>
              <a:latin typeface="Mandali"/>
              <a:ea typeface="Mandali"/>
              <a:cs typeface="Mandali"/>
              <a:sym typeface="Mandali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7" name="Google Shape;1157;p40"/>
          <p:cNvGrpSpPr/>
          <p:nvPr/>
        </p:nvGrpSpPr>
        <p:grpSpPr>
          <a:xfrm flipH="1">
            <a:off x="8107964" y="2622669"/>
            <a:ext cx="1478902" cy="2257609"/>
            <a:chOff x="3689099" y="565999"/>
            <a:chExt cx="149600" cy="228376"/>
          </a:xfrm>
        </p:grpSpPr>
        <p:sp>
          <p:nvSpPr>
            <p:cNvPr id="1158" name="Google Shape;1158;p40"/>
            <p:cNvSpPr/>
            <p:nvPr/>
          </p:nvSpPr>
          <p:spPr>
            <a:xfrm>
              <a:off x="3762700" y="565999"/>
              <a:ext cx="30650" cy="228375"/>
            </a:xfrm>
            <a:custGeom>
              <a:rect b="b" l="l" r="r" t="t"/>
              <a:pathLst>
                <a:path extrusionOk="0" h="9135" w="1226">
                  <a:moveTo>
                    <a:pt x="0" y="1"/>
                  </a:moveTo>
                  <a:lnTo>
                    <a:pt x="0" y="9135"/>
                  </a:lnTo>
                  <a:lnTo>
                    <a:pt x="1225" y="9135"/>
                  </a:lnTo>
                  <a:lnTo>
                    <a:pt x="1225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3689099" y="615550"/>
              <a:ext cx="73600" cy="178825"/>
            </a:xfrm>
            <a:custGeom>
              <a:rect b="b" l="l" r="r" t="t"/>
              <a:pathLst>
                <a:path extrusionOk="0" h="7153" w="2944">
                  <a:moveTo>
                    <a:pt x="1" y="1"/>
                  </a:moveTo>
                  <a:lnTo>
                    <a:pt x="1" y="7152"/>
                  </a:lnTo>
                  <a:lnTo>
                    <a:pt x="2944" y="7152"/>
                  </a:lnTo>
                  <a:lnTo>
                    <a:pt x="2944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3793349" y="660225"/>
              <a:ext cx="45350" cy="134150"/>
            </a:xfrm>
            <a:custGeom>
              <a:rect b="b" l="l" r="r" t="t"/>
              <a:pathLst>
                <a:path extrusionOk="0" h="5366" w="1814">
                  <a:moveTo>
                    <a:pt x="0" y="1"/>
                  </a:moveTo>
                  <a:lnTo>
                    <a:pt x="0" y="5365"/>
                  </a:lnTo>
                  <a:lnTo>
                    <a:pt x="1814" y="5365"/>
                  </a:lnTo>
                  <a:lnTo>
                    <a:pt x="1814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1" name="Google Shape;1161;p40"/>
          <p:cNvGrpSpPr/>
          <p:nvPr/>
        </p:nvGrpSpPr>
        <p:grpSpPr>
          <a:xfrm>
            <a:off x="4693785" y="276217"/>
            <a:ext cx="3149894" cy="4468022"/>
            <a:chOff x="3255875" y="559025"/>
            <a:chExt cx="165900" cy="235325"/>
          </a:xfrm>
        </p:grpSpPr>
        <p:sp>
          <p:nvSpPr>
            <p:cNvPr id="1162" name="Google Shape;1162;p40"/>
            <p:cNvSpPr/>
            <p:nvPr/>
          </p:nvSpPr>
          <p:spPr>
            <a:xfrm>
              <a:off x="3337850" y="599275"/>
              <a:ext cx="83925" cy="195075"/>
            </a:xfrm>
            <a:custGeom>
              <a:rect b="b" l="l" r="r" t="t"/>
              <a:pathLst>
                <a:path extrusionOk="0" h="7803" w="3357">
                  <a:moveTo>
                    <a:pt x="362" y="0"/>
                  </a:moveTo>
                  <a:lnTo>
                    <a:pt x="362" y="74"/>
                  </a:lnTo>
                  <a:lnTo>
                    <a:pt x="247" y="74"/>
                  </a:lnTo>
                  <a:lnTo>
                    <a:pt x="247" y="324"/>
                  </a:lnTo>
                  <a:lnTo>
                    <a:pt x="1" y="324"/>
                  </a:lnTo>
                  <a:lnTo>
                    <a:pt x="1" y="7802"/>
                  </a:lnTo>
                  <a:lnTo>
                    <a:pt x="3356" y="7802"/>
                  </a:lnTo>
                  <a:lnTo>
                    <a:pt x="3356" y="324"/>
                  </a:lnTo>
                  <a:lnTo>
                    <a:pt x="3143" y="324"/>
                  </a:lnTo>
                  <a:lnTo>
                    <a:pt x="3143" y="76"/>
                  </a:lnTo>
                  <a:lnTo>
                    <a:pt x="2389" y="76"/>
                  </a:lnTo>
                  <a:lnTo>
                    <a:pt x="2389" y="324"/>
                  </a:lnTo>
                  <a:lnTo>
                    <a:pt x="1514" y="324"/>
                  </a:lnTo>
                  <a:lnTo>
                    <a:pt x="1514" y="74"/>
                  </a:lnTo>
                  <a:lnTo>
                    <a:pt x="1407" y="74"/>
                  </a:lnTo>
                  <a:lnTo>
                    <a:pt x="1407" y="0"/>
                  </a:lnTo>
                  <a:lnTo>
                    <a:pt x="1068" y="0"/>
                  </a:lnTo>
                  <a:lnTo>
                    <a:pt x="1068" y="74"/>
                  </a:lnTo>
                  <a:lnTo>
                    <a:pt x="701" y="74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3255875" y="559025"/>
              <a:ext cx="59450" cy="234600"/>
            </a:xfrm>
            <a:custGeom>
              <a:rect b="b" l="l" r="r" t="t"/>
              <a:pathLst>
                <a:path extrusionOk="0" h="9384" w="2378">
                  <a:moveTo>
                    <a:pt x="1140" y="0"/>
                  </a:moveTo>
                  <a:lnTo>
                    <a:pt x="1140" y="1316"/>
                  </a:lnTo>
                  <a:lnTo>
                    <a:pt x="728" y="2029"/>
                  </a:lnTo>
                  <a:lnTo>
                    <a:pt x="269" y="2825"/>
                  </a:lnTo>
                  <a:lnTo>
                    <a:pt x="0" y="2825"/>
                  </a:lnTo>
                  <a:lnTo>
                    <a:pt x="0" y="9383"/>
                  </a:lnTo>
                  <a:lnTo>
                    <a:pt x="2377" y="9383"/>
                  </a:lnTo>
                  <a:lnTo>
                    <a:pt x="2377" y="2825"/>
                  </a:lnTo>
                  <a:lnTo>
                    <a:pt x="2110" y="2825"/>
                  </a:lnTo>
                  <a:lnTo>
                    <a:pt x="1649" y="2029"/>
                  </a:lnTo>
                  <a:lnTo>
                    <a:pt x="1237" y="1316"/>
                  </a:lnTo>
                  <a:lnTo>
                    <a:pt x="1237" y="0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4" name="Google Shape;1164;p40"/>
          <p:cNvGrpSpPr/>
          <p:nvPr/>
        </p:nvGrpSpPr>
        <p:grpSpPr>
          <a:xfrm>
            <a:off x="14" y="4302801"/>
            <a:ext cx="9143965" cy="1370963"/>
            <a:chOff x="2984325" y="3917625"/>
            <a:chExt cx="845075" cy="127375"/>
          </a:xfrm>
        </p:grpSpPr>
        <p:sp>
          <p:nvSpPr>
            <p:cNvPr id="1165" name="Google Shape;1165;p40"/>
            <p:cNvSpPr/>
            <p:nvPr/>
          </p:nvSpPr>
          <p:spPr>
            <a:xfrm>
              <a:off x="3798137" y="3947794"/>
              <a:ext cx="20900" cy="13850"/>
            </a:xfrm>
            <a:custGeom>
              <a:rect b="b" l="l" r="r" t="t"/>
              <a:pathLst>
                <a:path extrusionOk="0" h="554" w="836">
                  <a:moveTo>
                    <a:pt x="666" y="1"/>
                  </a:moveTo>
                  <a:cubicBezTo>
                    <a:pt x="523" y="1"/>
                    <a:pt x="253" y="433"/>
                    <a:pt x="253" y="433"/>
                  </a:cubicBezTo>
                  <a:cubicBezTo>
                    <a:pt x="253" y="433"/>
                    <a:pt x="321" y="79"/>
                    <a:pt x="157" y="14"/>
                  </a:cubicBezTo>
                  <a:cubicBezTo>
                    <a:pt x="148" y="10"/>
                    <a:pt x="140" y="8"/>
                    <a:pt x="132" y="8"/>
                  </a:cubicBezTo>
                  <a:cubicBezTo>
                    <a:pt x="1" y="8"/>
                    <a:pt x="53" y="513"/>
                    <a:pt x="53" y="513"/>
                  </a:cubicBezTo>
                  <a:lnTo>
                    <a:pt x="406" y="554"/>
                  </a:lnTo>
                  <a:cubicBezTo>
                    <a:pt x="406" y="554"/>
                    <a:pt x="835" y="159"/>
                    <a:pt x="711" y="21"/>
                  </a:cubicBezTo>
                  <a:cubicBezTo>
                    <a:pt x="698" y="7"/>
                    <a:pt x="683" y="1"/>
                    <a:pt x="6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3247775" y="3917625"/>
              <a:ext cx="100750" cy="41975"/>
            </a:xfrm>
            <a:custGeom>
              <a:rect b="b" l="l" r="r" t="t"/>
              <a:pathLst>
                <a:path extrusionOk="0" h="1679" w="4030">
                  <a:moveTo>
                    <a:pt x="2053" y="1"/>
                  </a:moveTo>
                  <a:cubicBezTo>
                    <a:pt x="1481" y="1"/>
                    <a:pt x="984" y="951"/>
                    <a:pt x="984" y="951"/>
                  </a:cubicBezTo>
                  <a:cubicBezTo>
                    <a:pt x="984" y="951"/>
                    <a:pt x="912" y="643"/>
                    <a:pt x="711" y="643"/>
                  </a:cubicBezTo>
                  <a:cubicBezTo>
                    <a:pt x="685" y="643"/>
                    <a:pt x="657" y="648"/>
                    <a:pt x="626" y="660"/>
                  </a:cubicBezTo>
                  <a:cubicBezTo>
                    <a:pt x="360" y="764"/>
                    <a:pt x="0" y="1679"/>
                    <a:pt x="0" y="1679"/>
                  </a:cubicBezTo>
                  <a:lnTo>
                    <a:pt x="4029" y="1679"/>
                  </a:lnTo>
                  <a:cubicBezTo>
                    <a:pt x="4029" y="1679"/>
                    <a:pt x="3999" y="1442"/>
                    <a:pt x="3677" y="1442"/>
                  </a:cubicBezTo>
                  <a:cubicBezTo>
                    <a:pt x="3650" y="1442"/>
                    <a:pt x="3621" y="1444"/>
                    <a:pt x="3589" y="1448"/>
                  </a:cubicBezTo>
                  <a:cubicBezTo>
                    <a:pt x="3589" y="1448"/>
                    <a:pt x="3833" y="834"/>
                    <a:pt x="3404" y="787"/>
                  </a:cubicBezTo>
                  <a:cubicBezTo>
                    <a:pt x="3373" y="784"/>
                    <a:pt x="3343" y="782"/>
                    <a:pt x="3314" y="782"/>
                  </a:cubicBezTo>
                  <a:cubicBezTo>
                    <a:pt x="2938" y="782"/>
                    <a:pt x="2698" y="1042"/>
                    <a:pt x="2698" y="1042"/>
                  </a:cubicBezTo>
                  <a:cubicBezTo>
                    <a:pt x="2698" y="1042"/>
                    <a:pt x="2651" y="23"/>
                    <a:pt x="2073" y="1"/>
                  </a:cubicBezTo>
                  <a:cubicBezTo>
                    <a:pt x="2066" y="1"/>
                    <a:pt x="2059" y="1"/>
                    <a:pt x="20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2984325" y="3951900"/>
              <a:ext cx="845075" cy="93100"/>
            </a:xfrm>
            <a:custGeom>
              <a:rect b="b" l="l" r="r" t="t"/>
              <a:pathLst>
                <a:path extrusionOk="0" h="3724" w="33803">
                  <a:moveTo>
                    <a:pt x="16823" y="0"/>
                  </a:moveTo>
                  <a:cubicBezTo>
                    <a:pt x="11189" y="0"/>
                    <a:pt x="5581" y="124"/>
                    <a:pt x="0" y="373"/>
                  </a:cubicBezTo>
                  <a:lnTo>
                    <a:pt x="0" y="3723"/>
                  </a:lnTo>
                  <a:lnTo>
                    <a:pt x="33802" y="3723"/>
                  </a:lnTo>
                  <a:lnTo>
                    <a:pt x="33802" y="373"/>
                  </a:lnTo>
                  <a:cubicBezTo>
                    <a:pt x="28116" y="124"/>
                    <a:pt x="22456" y="0"/>
                    <a:pt x="168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3475125" y="3971125"/>
              <a:ext cx="21300" cy="14875"/>
            </a:xfrm>
            <a:custGeom>
              <a:rect b="b" l="l" r="r" t="t"/>
              <a:pathLst>
                <a:path extrusionOk="0" h="595" w="852">
                  <a:moveTo>
                    <a:pt x="672" y="0"/>
                  </a:moveTo>
                  <a:cubicBezTo>
                    <a:pt x="531" y="0"/>
                    <a:pt x="316" y="486"/>
                    <a:pt x="316" y="486"/>
                  </a:cubicBezTo>
                  <a:cubicBezTo>
                    <a:pt x="316" y="486"/>
                    <a:pt x="332" y="127"/>
                    <a:pt x="161" y="84"/>
                  </a:cubicBezTo>
                  <a:cubicBezTo>
                    <a:pt x="155" y="82"/>
                    <a:pt x="149" y="82"/>
                    <a:pt x="143" y="82"/>
                  </a:cubicBezTo>
                  <a:cubicBezTo>
                    <a:pt x="0" y="82"/>
                    <a:pt x="129" y="594"/>
                    <a:pt x="129" y="594"/>
                  </a:cubicBezTo>
                  <a:lnTo>
                    <a:pt x="483" y="583"/>
                  </a:lnTo>
                  <a:cubicBezTo>
                    <a:pt x="483" y="583"/>
                    <a:pt x="852" y="133"/>
                    <a:pt x="711" y="15"/>
                  </a:cubicBezTo>
                  <a:cubicBezTo>
                    <a:pt x="699" y="5"/>
                    <a:pt x="686" y="0"/>
                    <a:pt x="6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3240375" y="3960550"/>
              <a:ext cx="21325" cy="14875"/>
            </a:xfrm>
            <a:custGeom>
              <a:rect b="b" l="l" r="r" t="t"/>
              <a:pathLst>
                <a:path extrusionOk="0" h="595" w="853">
                  <a:moveTo>
                    <a:pt x="673" y="1"/>
                  </a:moveTo>
                  <a:cubicBezTo>
                    <a:pt x="531" y="1"/>
                    <a:pt x="317" y="487"/>
                    <a:pt x="317" y="487"/>
                  </a:cubicBezTo>
                  <a:cubicBezTo>
                    <a:pt x="317" y="487"/>
                    <a:pt x="333" y="127"/>
                    <a:pt x="162" y="85"/>
                  </a:cubicBezTo>
                  <a:cubicBezTo>
                    <a:pt x="155" y="83"/>
                    <a:pt x="149" y="82"/>
                    <a:pt x="144" y="82"/>
                  </a:cubicBezTo>
                  <a:cubicBezTo>
                    <a:pt x="1" y="82"/>
                    <a:pt x="129" y="595"/>
                    <a:pt x="129" y="595"/>
                  </a:cubicBezTo>
                  <a:lnTo>
                    <a:pt x="483" y="584"/>
                  </a:lnTo>
                  <a:cubicBezTo>
                    <a:pt x="483" y="584"/>
                    <a:pt x="852" y="134"/>
                    <a:pt x="711" y="15"/>
                  </a:cubicBezTo>
                  <a:cubicBezTo>
                    <a:pt x="699" y="5"/>
                    <a:pt x="686" y="1"/>
                    <a:pt x="6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3385325" y="3972375"/>
              <a:ext cx="21350" cy="14900"/>
            </a:xfrm>
            <a:custGeom>
              <a:rect b="b" l="l" r="r" t="t"/>
              <a:pathLst>
                <a:path extrusionOk="0" h="596" w="854">
                  <a:moveTo>
                    <a:pt x="673" y="1"/>
                  </a:moveTo>
                  <a:cubicBezTo>
                    <a:pt x="532" y="1"/>
                    <a:pt x="316" y="487"/>
                    <a:pt x="316" y="487"/>
                  </a:cubicBezTo>
                  <a:cubicBezTo>
                    <a:pt x="316" y="487"/>
                    <a:pt x="332" y="127"/>
                    <a:pt x="161" y="84"/>
                  </a:cubicBezTo>
                  <a:cubicBezTo>
                    <a:pt x="155" y="83"/>
                    <a:pt x="149" y="82"/>
                    <a:pt x="144" y="82"/>
                  </a:cubicBezTo>
                  <a:cubicBezTo>
                    <a:pt x="0" y="82"/>
                    <a:pt x="129" y="595"/>
                    <a:pt x="129" y="595"/>
                  </a:cubicBezTo>
                  <a:lnTo>
                    <a:pt x="484" y="585"/>
                  </a:lnTo>
                  <a:cubicBezTo>
                    <a:pt x="484" y="585"/>
                    <a:pt x="853" y="135"/>
                    <a:pt x="711" y="15"/>
                  </a:cubicBezTo>
                  <a:cubicBezTo>
                    <a:pt x="699" y="5"/>
                    <a:pt x="686" y="1"/>
                    <a:pt x="6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3530700" y="4004088"/>
              <a:ext cx="21325" cy="14900"/>
            </a:xfrm>
            <a:custGeom>
              <a:rect b="b" l="l" r="r" t="t"/>
              <a:pathLst>
                <a:path extrusionOk="0" h="596" w="853">
                  <a:moveTo>
                    <a:pt x="672" y="0"/>
                  </a:moveTo>
                  <a:cubicBezTo>
                    <a:pt x="531" y="0"/>
                    <a:pt x="316" y="486"/>
                    <a:pt x="316" y="486"/>
                  </a:cubicBezTo>
                  <a:cubicBezTo>
                    <a:pt x="316" y="486"/>
                    <a:pt x="332" y="127"/>
                    <a:pt x="161" y="84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0" y="82"/>
                    <a:pt x="129" y="595"/>
                    <a:pt x="129" y="595"/>
                  </a:cubicBezTo>
                  <a:lnTo>
                    <a:pt x="483" y="585"/>
                  </a:lnTo>
                  <a:cubicBezTo>
                    <a:pt x="483" y="585"/>
                    <a:pt x="852" y="133"/>
                    <a:pt x="711" y="15"/>
                  </a:cubicBezTo>
                  <a:cubicBezTo>
                    <a:pt x="699" y="5"/>
                    <a:pt x="686" y="0"/>
                    <a:pt x="6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3071875" y="3967975"/>
              <a:ext cx="21350" cy="14900"/>
            </a:xfrm>
            <a:custGeom>
              <a:rect b="b" l="l" r="r" t="t"/>
              <a:pathLst>
                <a:path extrusionOk="0" h="596" w="854">
                  <a:moveTo>
                    <a:pt x="673" y="0"/>
                  </a:moveTo>
                  <a:cubicBezTo>
                    <a:pt x="532" y="0"/>
                    <a:pt x="317" y="487"/>
                    <a:pt x="317" y="487"/>
                  </a:cubicBezTo>
                  <a:cubicBezTo>
                    <a:pt x="317" y="487"/>
                    <a:pt x="333" y="127"/>
                    <a:pt x="162" y="84"/>
                  </a:cubicBezTo>
                  <a:cubicBezTo>
                    <a:pt x="155" y="82"/>
                    <a:pt x="149" y="82"/>
                    <a:pt x="144" y="82"/>
                  </a:cubicBezTo>
                  <a:cubicBezTo>
                    <a:pt x="1" y="82"/>
                    <a:pt x="130" y="595"/>
                    <a:pt x="130" y="595"/>
                  </a:cubicBezTo>
                  <a:lnTo>
                    <a:pt x="485" y="584"/>
                  </a:lnTo>
                  <a:cubicBezTo>
                    <a:pt x="485" y="584"/>
                    <a:pt x="853" y="134"/>
                    <a:pt x="711" y="14"/>
                  </a:cubicBezTo>
                  <a:cubicBezTo>
                    <a:pt x="699" y="5"/>
                    <a:pt x="687" y="0"/>
                    <a:pt x="6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3131625" y="4000425"/>
              <a:ext cx="21350" cy="14900"/>
            </a:xfrm>
            <a:custGeom>
              <a:rect b="b" l="l" r="r" t="t"/>
              <a:pathLst>
                <a:path extrusionOk="0" h="596" w="854">
                  <a:moveTo>
                    <a:pt x="673" y="0"/>
                  </a:moveTo>
                  <a:cubicBezTo>
                    <a:pt x="532" y="0"/>
                    <a:pt x="317" y="486"/>
                    <a:pt x="317" y="486"/>
                  </a:cubicBezTo>
                  <a:cubicBezTo>
                    <a:pt x="317" y="486"/>
                    <a:pt x="333" y="127"/>
                    <a:pt x="162" y="84"/>
                  </a:cubicBezTo>
                  <a:cubicBezTo>
                    <a:pt x="155" y="82"/>
                    <a:pt x="149" y="82"/>
                    <a:pt x="144" y="82"/>
                  </a:cubicBezTo>
                  <a:cubicBezTo>
                    <a:pt x="1" y="82"/>
                    <a:pt x="129" y="595"/>
                    <a:pt x="129" y="595"/>
                  </a:cubicBezTo>
                  <a:lnTo>
                    <a:pt x="484" y="584"/>
                  </a:lnTo>
                  <a:cubicBezTo>
                    <a:pt x="484" y="584"/>
                    <a:pt x="853" y="133"/>
                    <a:pt x="711" y="15"/>
                  </a:cubicBezTo>
                  <a:cubicBezTo>
                    <a:pt x="699" y="5"/>
                    <a:pt x="686" y="0"/>
                    <a:pt x="6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3007400" y="4004100"/>
              <a:ext cx="21325" cy="14875"/>
            </a:xfrm>
            <a:custGeom>
              <a:rect b="b" l="l" r="r" t="t"/>
              <a:pathLst>
                <a:path extrusionOk="0" h="595" w="853">
                  <a:moveTo>
                    <a:pt x="673" y="1"/>
                  </a:moveTo>
                  <a:cubicBezTo>
                    <a:pt x="531" y="1"/>
                    <a:pt x="317" y="487"/>
                    <a:pt x="317" y="487"/>
                  </a:cubicBezTo>
                  <a:cubicBezTo>
                    <a:pt x="317" y="487"/>
                    <a:pt x="333" y="127"/>
                    <a:pt x="161" y="85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1" y="82"/>
                    <a:pt x="129" y="595"/>
                    <a:pt x="129" y="595"/>
                  </a:cubicBezTo>
                  <a:lnTo>
                    <a:pt x="483" y="584"/>
                  </a:lnTo>
                  <a:cubicBezTo>
                    <a:pt x="483" y="584"/>
                    <a:pt x="852" y="134"/>
                    <a:pt x="711" y="15"/>
                  </a:cubicBezTo>
                  <a:cubicBezTo>
                    <a:pt x="699" y="5"/>
                    <a:pt x="686" y="1"/>
                    <a:pt x="6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3279575" y="4000525"/>
              <a:ext cx="21300" cy="14875"/>
            </a:xfrm>
            <a:custGeom>
              <a:rect b="b" l="l" r="r" t="t"/>
              <a:pathLst>
                <a:path extrusionOk="0" h="595" w="852">
                  <a:moveTo>
                    <a:pt x="672" y="0"/>
                  </a:moveTo>
                  <a:cubicBezTo>
                    <a:pt x="531" y="0"/>
                    <a:pt x="316" y="486"/>
                    <a:pt x="316" y="486"/>
                  </a:cubicBezTo>
                  <a:cubicBezTo>
                    <a:pt x="316" y="486"/>
                    <a:pt x="332" y="127"/>
                    <a:pt x="161" y="84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0" y="82"/>
                    <a:pt x="129" y="594"/>
                    <a:pt x="129" y="594"/>
                  </a:cubicBezTo>
                  <a:lnTo>
                    <a:pt x="483" y="584"/>
                  </a:lnTo>
                  <a:cubicBezTo>
                    <a:pt x="483" y="584"/>
                    <a:pt x="852" y="134"/>
                    <a:pt x="711" y="15"/>
                  </a:cubicBezTo>
                  <a:cubicBezTo>
                    <a:pt x="699" y="5"/>
                    <a:pt x="686" y="0"/>
                    <a:pt x="6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3769725" y="4008400"/>
              <a:ext cx="21300" cy="14875"/>
            </a:xfrm>
            <a:custGeom>
              <a:rect b="b" l="l" r="r" t="t"/>
              <a:pathLst>
                <a:path extrusionOk="0" h="595" w="852">
                  <a:moveTo>
                    <a:pt x="672" y="1"/>
                  </a:moveTo>
                  <a:cubicBezTo>
                    <a:pt x="531" y="1"/>
                    <a:pt x="316" y="487"/>
                    <a:pt x="316" y="487"/>
                  </a:cubicBezTo>
                  <a:cubicBezTo>
                    <a:pt x="316" y="487"/>
                    <a:pt x="332" y="128"/>
                    <a:pt x="161" y="85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0" y="82"/>
                    <a:pt x="129" y="595"/>
                    <a:pt x="129" y="595"/>
                  </a:cubicBezTo>
                  <a:lnTo>
                    <a:pt x="483" y="584"/>
                  </a:lnTo>
                  <a:cubicBezTo>
                    <a:pt x="483" y="584"/>
                    <a:pt x="852" y="134"/>
                    <a:pt x="711" y="15"/>
                  </a:cubicBezTo>
                  <a:cubicBezTo>
                    <a:pt x="699" y="5"/>
                    <a:pt x="686" y="1"/>
                    <a:pt x="6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3349750" y="3938800"/>
              <a:ext cx="21300" cy="14900"/>
            </a:xfrm>
            <a:custGeom>
              <a:rect b="b" l="l" r="r" t="t"/>
              <a:pathLst>
                <a:path extrusionOk="0" h="596" w="852">
                  <a:moveTo>
                    <a:pt x="672" y="0"/>
                  </a:moveTo>
                  <a:cubicBezTo>
                    <a:pt x="531" y="0"/>
                    <a:pt x="316" y="486"/>
                    <a:pt x="316" y="486"/>
                  </a:cubicBezTo>
                  <a:cubicBezTo>
                    <a:pt x="316" y="486"/>
                    <a:pt x="332" y="127"/>
                    <a:pt x="161" y="84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0" y="82"/>
                    <a:pt x="129" y="595"/>
                    <a:pt x="129" y="595"/>
                  </a:cubicBezTo>
                  <a:lnTo>
                    <a:pt x="483" y="585"/>
                  </a:lnTo>
                  <a:cubicBezTo>
                    <a:pt x="483" y="585"/>
                    <a:pt x="852" y="133"/>
                    <a:pt x="711" y="15"/>
                  </a:cubicBezTo>
                  <a:cubicBezTo>
                    <a:pt x="699" y="5"/>
                    <a:pt x="686" y="0"/>
                    <a:pt x="6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40"/>
            <p:cNvSpPr/>
            <p:nvPr/>
          </p:nvSpPr>
          <p:spPr>
            <a:xfrm>
              <a:off x="3749812" y="3953698"/>
              <a:ext cx="21325" cy="14900"/>
            </a:xfrm>
            <a:custGeom>
              <a:rect b="b" l="l" r="r" t="t"/>
              <a:pathLst>
                <a:path extrusionOk="0" h="596" w="853">
                  <a:moveTo>
                    <a:pt x="672" y="0"/>
                  </a:moveTo>
                  <a:cubicBezTo>
                    <a:pt x="531" y="0"/>
                    <a:pt x="316" y="486"/>
                    <a:pt x="316" y="486"/>
                  </a:cubicBezTo>
                  <a:cubicBezTo>
                    <a:pt x="316" y="486"/>
                    <a:pt x="332" y="127"/>
                    <a:pt x="161" y="84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0" y="82"/>
                    <a:pt x="129" y="595"/>
                    <a:pt x="129" y="595"/>
                  </a:cubicBezTo>
                  <a:lnTo>
                    <a:pt x="484" y="585"/>
                  </a:lnTo>
                  <a:cubicBezTo>
                    <a:pt x="484" y="585"/>
                    <a:pt x="853" y="133"/>
                    <a:pt x="711" y="15"/>
                  </a:cubicBezTo>
                  <a:cubicBezTo>
                    <a:pt x="699" y="5"/>
                    <a:pt x="686" y="0"/>
                    <a:pt x="6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3178000" y="3942225"/>
              <a:ext cx="21325" cy="14875"/>
            </a:xfrm>
            <a:custGeom>
              <a:rect b="b" l="l" r="r" t="t"/>
              <a:pathLst>
                <a:path extrusionOk="0" h="595" w="853">
                  <a:moveTo>
                    <a:pt x="181" y="0"/>
                  </a:moveTo>
                  <a:cubicBezTo>
                    <a:pt x="167" y="0"/>
                    <a:pt x="154" y="5"/>
                    <a:pt x="143" y="15"/>
                  </a:cubicBezTo>
                  <a:cubicBezTo>
                    <a:pt x="0" y="133"/>
                    <a:pt x="369" y="584"/>
                    <a:pt x="369" y="584"/>
                  </a:cubicBezTo>
                  <a:lnTo>
                    <a:pt x="723" y="594"/>
                  </a:lnTo>
                  <a:cubicBezTo>
                    <a:pt x="723" y="594"/>
                    <a:pt x="852" y="81"/>
                    <a:pt x="709" y="81"/>
                  </a:cubicBezTo>
                  <a:cubicBezTo>
                    <a:pt x="703" y="81"/>
                    <a:pt x="697" y="81"/>
                    <a:pt x="691" y="83"/>
                  </a:cubicBezTo>
                  <a:cubicBezTo>
                    <a:pt x="520" y="127"/>
                    <a:pt x="536" y="486"/>
                    <a:pt x="536" y="486"/>
                  </a:cubicBezTo>
                  <a:cubicBezTo>
                    <a:pt x="536" y="486"/>
                    <a:pt x="322" y="0"/>
                    <a:pt x="1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3047175" y="3946250"/>
              <a:ext cx="21325" cy="14875"/>
            </a:xfrm>
            <a:custGeom>
              <a:rect b="b" l="l" r="r" t="t"/>
              <a:pathLst>
                <a:path extrusionOk="0" h="595" w="853">
                  <a:moveTo>
                    <a:pt x="181" y="1"/>
                  </a:moveTo>
                  <a:cubicBezTo>
                    <a:pt x="167" y="1"/>
                    <a:pt x="154" y="5"/>
                    <a:pt x="142" y="15"/>
                  </a:cubicBezTo>
                  <a:cubicBezTo>
                    <a:pt x="0" y="134"/>
                    <a:pt x="369" y="584"/>
                    <a:pt x="369" y="584"/>
                  </a:cubicBezTo>
                  <a:lnTo>
                    <a:pt x="724" y="595"/>
                  </a:lnTo>
                  <a:cubicBezTo>
                    <a:pt x="724" y="595"/>
                    <a:pt x="853" y="82"/>
                    <a:pt x="710" y="82"/>
                  </a:cubicBezTo>
                  <a:cubicBezTo>
                    <a:pt x="704" y="82"/>
                    <a:pt x="698" y="83"/>
                    <a:pt x="692" y="85"/>
                  </a:cubicBezTo>
                  <a:cubicBezTo>
                    <a:pt x="521" y="127"/>
                    <a:pt x="537" y="487"/>
                    <a:pt x="537" y="487"/>
                  </a:cubicBezTo>
                  <a:cubicBezTo>
                    <a:pt x="537" y="487"/>
                    <a:pt x="322" y="1"/>
                    <a:pt x="1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"/>
          <p:cNvSpPr txBox="1"/>
          <p:nvPr>
            <p:ph idx="1" type="subTitle"/>
          </p:nvPr>
        </p:nvSpPr>
        <p:spPr>
          <a:xfrm>
            <a:off x="1697650" y="2380300"/>
            <a:ext cx="2648100" cy="11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5"/>
          <p:cNvSpPr txBox="1"/>
          <p:nvPr>
            <p:ph idx="2" type="subTitle"/>
          </p:nvPr>
        </p:nvSpPr>
        <p:spPr>
          <a:xfrm>
            <a:off x="5641724" y="2380300"/>
            <a:ext cx="2648100" cy="11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5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87" name="Google Shape;187;p5"/>
          <p:cNvSpPr txBox="1"/>
          <p:nvPr>
            <p:ph idx="3" type="title"/>
          </p:nvPr>
        </p:nvSpPr>
        <p:spPr>
          <a:xfrm>
            <a:off x="1697775" y="1947850"/>
            <a:ext cx="2652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8" name="Google Shape;188;p5"/>
          <p:cNvSpPr txBox="1"/>
          <p:nvPr>
            <p:ph idx="4" type="title"/>
          </p:nvPr>
        </p:nvSpPr>
        <p:spPr>
          <a:xfrm>
            <a:off x="5641842" y="1947850"/>
            <a:ext cx="26397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9" name="Google Shape;189;p5"/>
          <p:cNvSpPr/>
          <p:nvPr/>
        </p:nvSpPr>
        <p:spPr>
          <a:xfrm>
            <a:off x="219479" y="2702112"/>
            <a:ext cx="584352" cy="2305883"/>
          </a:xfrm>
          <a:custGeom>
            <a:rect b="b" l="l" r="r" t="t"/>
            <a:pathLst>
              <a:path extrusionOk="0" h="9384" w="2378">
                <a:moveTo>
                  <a:pt x="1140" y="0"/>
                </a:moveTo>
                <a:lnTo>
                  <a:pt x="1140" y="1316"/>
                </a:lnTo>
                <a:lnTo>
                  <a:pt x="728" y="2029"/>
                </a:lnTo>
                <a:lnTo>
                  <a:pt x="269" y="2825"/>
                </a:lnTo>
                <a:lnTo>
                  <a:pt x="0" y="2825"/>
                </a:lnTo>
                <a:lnTo>
                  <a:pt x="0" y="9383"/>
                </a:lnTo>
                <a:lnTo>
                  <a:pt x="2377" y="9383"/>
                </a:lnTo>
                <a:lnTo>
                  <a:pt x="2377" y="2825"/>
                </a:lnTo>
                <a:lnTo>
                  <a:pt x="2110" y="2825"/>
                </a:lnTo>
                <a:lnTo>
                  <a:pt x="1649" y="2029"/>
                </a:lnTo>
                <a:lnTo>
                  <a:pt x="1237" y="1316"/>
                </a:lnTo>
                <a:lnTo>
                  <a:pt x="1237" y="0"/>
                </a:lnTo>
                <a:close/>
              </a:path>
            </a:pathLst>
          </a:custGeom>
          <a:solidFill>
            <a:srgbClr val="8F9BF5">
              <a:alpha val="18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5"/>
          <p:cNvSpPr/>
          <p:nvPr/>
        </p:nvSpPr>
        <p:spPr>
          <a:xfrm>
            <a:off x="8035249" y="3685899"/>
            <a:ext cx="484004" cy="1124998"/>
          </a:xfrm>
          <a:custGeom>
            <a:rect b="b" l="l" r="r" t="t"/>
            <a:pathLst>
              <a:path extrusionOk="0" h="7803" w="3357">
                <a:moveTo>
                  <a:pt x="362" y="0"/>
                </a:moveTo>
                <a:lnTo>
                  <a:pt x="362" y="74"/>
                </a:lnTo>
                <a:lnTo>
                  <a:pt x="247" y="74"/>
                </a:lnTo>
                <a:lnTo>
                  <a:pt x="247" y="324"/>
                </a:lnTo>
                <a:lnTo>
                  <a:pt x="1" y="324"/>
                </a:lnTo>
                <a:lnTo>
                  <a:pt x="1" y="7802"/>
                </a:lnTo>
                <a:lnTo>
                  <a:pt x="3356" y="7802"/>
                </a:lnTo>
                <a:lnTo>
                  <a:pt x="3356" y="324"/>
                </a:lnTo>
                <a:lnTo>
                  <a:pt x="3143" y="324"/>
                </a:lnTo>
                <a:lnTo>
                  <a:pt x="3143" y="76"/>
                </a:lnTo>
                <a:lnTo>
                  <a:pt x="2389" y="76"/>
                </a:lnTo>
                <a:lnTo>
                  <a:pt x="2389" y="324"/>
                </a:lnTo>
                <a:lnTo>
                  <a:pt x="1514" y="324"/>
                </a:lnTo>
                <a:lnTo>
                  <a:pt x="1514" y="74"/>
                </a:lnTo>
                <a:lnTo>
                  <a:pt x="1407" y="74"/>
                </a:lnTo>
                <a:lnTo>
                  <a:pt x="1407" y="0"/>
                </a:lnTo>
                <a:lnTo>
                  <a:pt x="1068" y="0"/>
                </a:lnTo>
                <a:lnTo>
                  <a:pt x="1068" y="74"/>
                </a:lnTo>
                <a:lnTo>
                  <a:pt x="701" y="74"/>
                </a:lnTo>
                <a:lnTo>
                  <a:pt x="701" y="0"/>
                </a:lnTo>
                <a:close/>
              </a:path>
            </a:pathLst>
          </a:custGeom>
          <a:solidFill>
            <a:srgbClr val="8F9BF5">
              <a:alpha val="18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5"/>
          <p:cNvSpPr/>
          <p:nvPr/>
        </p:nvSpPr>
        <p:spPr>
          <a:xfrm>
            <a:off x="8519254" y="2728566"/>
            <a:ext cx="895874" cy="2082328"/>
          </a:xfrm>
          <a:custGeom>
            <a:rect b="b" l="l" r="r" t="t"/>
            <a:pathLst>
              <a:path extrusionOk="0" h="7803" w="3357">
                <a:moveTo>
                  <a:pt x="362" y="0"/>
                </a:moveTo>
                <a:lnTo>
                  <a:pt x="362" y="74"/>
                </a:lnTo>
                <a:lnTo>
                  <a:pt x="247" y="74"/>
                </a:lnTo>
                <a:lnTo>
                  <a:pt x="247" y="324"/>
                </a:lnTo>
                <a:lnTo>
                  <a:pt x="1" y="324"/>
                </a:lnTo>
                <a:lnTo>
                  <a:pt x="1" y="7802"/>
                </a:lnTo>
                <a:lnTo>
                  <a:pt x="3356" y="7802"/>
                </a:lnTo>
                <a:lnTo>
                  <a:pt x="3356" y="324"/>
                </a:lnTo>
                <a:lnTo>
                  <a:pt x="3143" y="324"/>
                </a:lnTo>
                <a:lnTo>
                  <a:pt x="3143" y="76"/>
                </a:lnTo>
                <a:lnTo>
                  <a:pt x="2389" y="76"/>
                </a:lnTo>
                <a:lnTo>
                  <a:pt x="2389" y="324"/>
                </a:lnTo>
                <a:lnTo>
                  <a:pt x="1514" y="324"/>
                </a:lnTo>
                <a:lnTo>
                  <a:pt x="1514" y="74"/>
                </a:lnTo>
                <a:lnTo>
                  <a:pt x="1407" y="74"/>
                </a:lnTo>
                <a:lnTo>
                  <a:pt x="1407" y="0"/>
                </a:lnTo>
                <a:lnTo>
                  <a:pt x="1068" y="0"/>
                </a:lnTo>
                <a:lnTo>
                  <a:pt x="1068" y="74"/>
                </a:lnTo>
                <a:lnTo>
                  <a:pt x="701" y="74"/>
                </a:lnTo>
                <a:lnTo>
                  <a:pt x="701" y="0"/>
                </a:lnTo>
                <a:close/>
              </a:path>
            </a:pathLst>
          </a:custGeom>
          <a:solidFill>
            <a:srgbClr val="8F9BF5">
              <a:alpha val="18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5"/>
          <p:cNvSpPr/>
          <p:nvPr/>
        </p:nvSpPr>
        <p:spPr>
          <a:xfrm>
            <a:off x="8083875" y="1062554"/>
            <a:ext cx="847610" cy="269924"/>
          </a:xfrm>
          <a:custGeom>
            <a:rect b="b" l="l" r="r" t="t"/>
            <a:pathLst>
              <a:path extrusionOk="0" h="3039" w="9746">
                <a:moveTo>
                  <a:pt x="6317" y="1"/>
                </a:moveTo>
                <a:cubicBezTo>
                  <a:pt x="5937" y="1"/>
                  <a:pt x="5562" y="142"/>
                  <a:pt x="5221" y="334"/>
                </a:cubicBezTo>
                <a:cubicBezTo>
                  <a:pt x="4528" y="723"/>
                  <a:pt x="3503" y="2060"/>
                  <a:pt x="3503" y="2060"/>
                </a:cubicBezTo>
                <a:cubicBezTo>
                  <a:pt x="3503" y="2060"/>
                  <a:pt x="3410" y="1620"/>
                  <a:pt x="3147" y="1394"/>
                </a:cubicBezTo>
                <a:cubicBezTo>
                  <a:pt x="2946" y="1222"/>
                  <a:pt x="2767" y="1177"/>
                  <a:pt x="2598" y="1177"/>
                </a:cubicBezTo>
                <a:cubicBezTo>
                  <a:pt x="2525" y="1177"/>
                  <a:pt x="2454" y="1186"/>
                  <a:pt x="2383" y="1196"/>
                </a:cubicBezTo>
                <a:cubicBezTo>
                  <a:pt x="2152" y="1231"/>
                  <a:pt x="1938" y="1349"/>
                  <a:pt x="1735" y="1479"/>
                </a:cubicBezTo>
                <a:cubicBezTo>
                  <a:pt x="1092" y="1894"/>
                  <a:pt x="529" y="2449"/>
                  <a:pt x="1" y="3038"/>
                </a:cubicBezTo>
                <a:lnTo>
                  <a:pt x="9745" y="3038"/>
                </a:lnTo>
                <a:cubicBezTo>
                  <a:pt x="9661" y="2666"/>
                  <a:pt x="9479" y="2326"/>
                  <a:pt x="9211" y="2096"/>
                </a:cubicBezTo>
                <a:cubicBezTo>
                  <a:pt x="8985" y="1902"/>
                  <a:pt x="8699" y="1801"/>
                  <a:pt x="8417" y="1801"/>
                </a:cubicBezTo>
                <a:cubicBezTo>
                  <a:pt x="8137" y="1801"/>
                  <a:pt x="7860" y="1900"/>
                  <a:pt x="7645" y="2105"/>
                </a:cubicBezTo>
                <a:cubicBezTo>
                  <a:pt x="7667" y="1592"/>
                  <a:pt x="7681" y="1035"/>
                  <a:pt x="7426" y="608"/>
                </a:cubicBezTo>
                <a:cubicBezTo>
                  <a:pt x="7199" y="226"/>
                  <a:pt x="6789" y="22"/>
                  <a:pt x="6385" y="2"/>
                </a:cubicBezTo>
                <a:cubicBezTo>
                  <a:pt x="6362" y="1"/>
                  <a:pt x="6339" y="1"/>
                  <a:pt x="631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5"/>
          <p:cNvSpPr/>
          <p:nvPr/>
        </p:nvSpPr>
        <p:spPr>
          <a:xfrm flipH="1">
            <a:off x="803825" y="3759622"/>
            <a:ext cx="303000" cy="1120659"/>
          </a:xfrm>
          <a:custGeom>
            <a:rect b="b" l="l" r="r" t="t"/>
            <a:pathLst>
              <a:path extrusionOk="0" h="9135" w="1226">
                <a:moveTo>
                  <a:pt x="0" y="1"/>
                </a:moveTo>
                <a:lnTo>
                  <a:pt x="0" y="9135"/>
                </a:lnTo>
                <a:lnTo>
                  <a:pt x="1225" y="9135"/>
                </a:lnTo>
                <a:lnTo>
                  <a:pt x="1225" y="1"/>
                </a:lnTo>
                <a:close/>
              </a:path>
            </a:pathLst>
          </a:custGeom>
          <a:solidFill>
            <a:srgbClr val="8F9BF5">
              <a:alpha val="18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4" name="Google Shape;194;p5"/>
          <p:cNvGrpSpPr/>
          <p:nvPr/>
        </p:nvGrpSpPr>
        <p:grpSpPr>
          <a:xfrm>
            <a:off x="14" y="4553137"/>
            <a:ext cx="9143965" cy="1120627"/>
            <a:chOff x="14" y="4553137"/>
            <a:chExt cx="9143965" cy="1120627"/>
          </a:xfrm>
        </p:grpSpPr>
        <p:sp>
          <p:nvSpPr>
            <p:cNvPr id="195" name="Google Shape;195;p5"/>
            <p:cNvSpPr/>
            <p:nvPr/>
          </p:nvSpPr>
          <p:spPr>
            <a:xfrm>
              <a:off x="14" y="4671710"/>
              <a:ext cx="9143965" cy="1002054"/>
            </a:xfrm>
            <a:custGeom>
              <a:rect b="b" l="l" r="r" t="t"/>
              <a:pathLst>
                <a:path extrusionOk="0" h="3724" w="33803">
                  <a:moveTo>
                    <a:pt x="16823" y="0"/>
                  </a:moveTo>
                  <a:cubicBezTo>
                    <a:pt x="11189" y="0"/>
                    <a:pt x="5581" y="124"/>
                    <a:pt x="0" y="373"/>
                  </a:cubicBezTo>
                  <a:lnTo>
                    <a:pt x="0" y="3723"/>
                  </a:lnTo>
                  <a:lnTo>
                    <a:pt x="33802" y="3723"/>
                  </a:lnTo>
                  <a:lnTo>
                    <a:pt x="33802" y="373"/>
                  </a:lnTo>
                  <a:cubicBezTo>
                    <a:pt x="28116" y="124"/>
                    <a:pt x="22456" y="0"/>
                    <a:pt x="168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7338852" y="5143511"/>
              <a:ext cx="226144" cy="149070"/>
            </a:xfrm>
            <a:custGeom>
              <a:rect b="b" l="l" r="r" t="t"/>
              <a:pathLst>
                <a:path extrusionOk="0" h="554" w="836">
                  <a:moveTo>
                    <a:pt x="666" y="1"/>
                  </a:moveTo>
                  <a:cubicBezTo>
                    <a:pt x="523" y="1"/>
                    <a:pt x="253" y="433"/>
                    <a:pt x="253" y="433"/>
                  </a:cubicBezTo>
                  <a:cubicBezTo>
                    <a:pt x="253" y="433"/>
                    <a:pt x="321" y="79"/>
                    <a:pt x="157" y="14"/>
                  </a:cubicBezTo>
                  <a:cubicBezTo>
                    <a:pt x="148" y="10"/>
                    <a:pt x="140" y="8"/>
                    <a:pt x="132" y="8"/>
                  </a:cubicBezTo>
                  <a:cubicBezTo>
                    <a:pt x="1" y="8"/>
                    <a:pt x="53" y="513"/>
                    <a:pt x="53" y="513"/>
                  </a:cubicBezTo>
                  <a:lnTo>
                    <a:pt x="406" y="554"/>
                  </a:lnTo>
                  <a:cubicBezTo>
                    <a:pt x="406" y="554"/>
                    <a:pt x="835" y="159"/>
                    <a:pt x="711" y="21"/>
                  </a:cubicBezTo>
                  <a:cubicBezTo>
                    <a:pt x="698" y="7"/>
                    <a:pt x="683" y="1"/>
                    <a:pt x="6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5641702" y="4553137"/>
              <a:ext cx="230743" cy="160103"/>
            </a:xfrm>
            <a:custGeom>
              <a:rect b="b" l="l" r="r" t="t"/>
              <a:pathLst>
                <a:path extrusionOk="0" h="595" w="853">
                  <a:moveTo>
                    <a:pt x="673" y="1"/>
                  </a:moveTo>
                  <a:cubicBezTo>
                    <a:pt x="531" y="1"/>
                    <a:pt x="317" y="487"/>
                    <a:pt x="317" y="487"/>
                  </a:cubicBezTo>
                  <a:cubicBezTo>
                    <a:pt x="317" y="487"/>
                    <a:pt x="333" y="127"/>
                    <a:pt x="162" y="85"/>
                  </a:cubicBezTo>
                  <a:cubicBezTo>
                    <a:pt x="155" y="83"/>
                    <a:pt x="149" y="82"/>
                    <a:pt x="144" y="82"/>
                  </a:cubicBezTo>
                  <a:cubicBezTo>
                    <a:pt x="1" y="82"/>
                    <a:pt x="129" y="595"/>
                    <a:pt x="129" y="595"/>
                  </a:cubicBezTo>
                  <a:lnTo>
                    <a:pt x="483" y="584"/>
                  </a:lnTo>
                  <a:cubicBezTo>
                    <a:pt x="483" y="584"/>
                    <a:pt x="852" y="134"/>
                    <a:pt x="711" y="15"/>
                  </a:cubicBezTo>
                  <a:cubicBezTo>
                    <a:pt x="699" y="5"/>
                    <a:pt x="686" y="1"/>
                    <a:pt x="6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5"/>
            <p:cNvSpPr/>
            <p:nvPr/>
          </p:nvSpPr>
          <p:spPr>
            <a:xfrm>
              <a:off x="8308498" y="5235103"/>
              <a:ext cx="231013" cy="160103"/>
            </a:xfrm>
            <a:custGeom>
              <a:rect b="b" l="l" r="r" t="t"/>
              <a:pathLst>
                <a:path extrusionOk="0" h="595" w="854">
                  <a:moveTo>
                    <a:pt x="673" y="1"/>
                  </a:moveTo>
                  <a:cubicBezTo>
                    <a:pt x="532" y="1"/>
                    <a:pt x="317" y="487"/>
                    <a:pt x="317" y="487"/>
                  </a:cubicBezTo>
                  <a:cubicBezTo>
                    <a:pt x="317" y="487"/>
                    <a:pt x="333" y="127"/>
                    <a:pt x="162" y="84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1" y="82"/>
                    <a:pt x="130" y="595"/>
                    <a:pt x="130" y="595"/>
                  </a:cubicBezTo>
                  <a:lnTo>
                    <a:pt x="485" y="584"/>
                  </a:lnTo>
                  <a:cubicBezTo>
                    <a:pt x="485" y="584"/>
                    <a:pt x="854" y="134"/>
                    <a:pt x="711" y="15"/>
                  </a:cubicBezTo>
                  <a:cubicBezTo>
                    <a:pt x="699" y="5"/>
                    <a:pt x="687" y="1"/>
                    <a:pt x="6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5"/>
            <p:cNvSpPr/>
            <p:nvPr/>
          </p:nvSpPr>
          <p:spPr>
            <a:xfrm>
              <a:off x="975906" y="5234978"/>
              <a:ext cx="231013" cy="160372"/>
            </a:xfrm>
            <a:custGeom>
              <a:rect b="b" l="l" r="r" t="t"/>
              <a:pathLst>
                <a:path extrusionOk="0" h="596" w="854">
                  <a:moveTo>
                    <a:pt x="673" y="0"/>
                  </a:moveTo>
                  <a:cubicBezTo>
                    <a:pt x="532" y="0"/>
                    <a:pt x="317" y="487"/>
                    <a:pt x="317" y="487"/>
                  </a:cubicBezTo>
                  <a:cubicBezTo>
                    <a:pt x="317" y="487"/>
                    <a:pt x="333" y="127"/>
                    <a:pt x="162" y="84"/>
                  </a:cubicBezTo>
                  <a:cubicBezTo>
                    <a:pt x="155" y="82"/>
                    <a:pt x="149" y="82"/>
                    <a:pt x="144" y="82"/>
                  </a:cubicBezTo>
                  <a:cubicBezTo>
                    <a:pt x="1" y="82"/>
                    <a:pt x="130" y="595"/>
                    <a:pt x="130" y="595"/>
                  </a:cubicBezTo>
                  <a:lnTo>
                    <a:pt x="485" y="584"/>
                  </a:lnTo>
                  <a:cubicBezTo>
                    <a:pt x="485" y="584"/>
                    <a:pt x="853" y="134"/>
                    <a:pt x="711" y="14"/>
                  </a:cubicBezTo>
                  <a:cubicBezTo>
                    <a:pt x="699" y="5"/>
                    <a:pt x="687" y="0"/>
                    <a:pt x="6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8118469" y="4671557"/>
              <a:ext cx="231013" cy="160372"/>
            </a:xfrm>
            <a:custGeom>
              <a:rect b="b" l="l" r="r" t="t"/>
              <a:pathLst>
                <a:path extrusionOk="0" h="596" w="854">
                  <a:moveTo>
                    <a:pt x="673" y="0"/>
                  </a:moveTo>
                  <a:cubicBezTo>
                    <a:pt x="532" y="0"/>
                    <a:pt x="317" y="486"/>
                    <a:pt x="317" y="486"/>
                  </a:cubicBezTo>
                  <a:cubicBezTo>
                    <a:pt x="317" y="486"/>
                    <a:pt x="333" y="127"/>
                    <a:pt x="162" y="84"/>
                  </a:cubicBezTo>
                  <a:cubicBezTo>
                    <a:pt x="155" y="82"/>
                    <a:pt x="149" y="82"/>
                    <a:pt x="144" y="82"/>
                  </a:cubicBezTo>
                  <a:cubicBezTo>
                    <a:pt x="1" y="82"/>
                    <a:pt x="129" y="595"/>
                    <a:pt x="129" y="595"/>
                  </a:cubicBezTo>
                  <a:lnTo>
                    <a:pt x="484" y="584"/>
                  </a:lnTo>
                  <a:cubicBezTo>
                    <a:pt x="484" y="584"/>
                    <a:pt x="853" y="133"/>
                    <a:pt x="711" y="15"/>
                  </a:cubicBezTo>
                  <a:cubicBezTo>
                    <a:pt x="699" y="5"/>
                    <a:pt x="686" y="0"/>
                    <a:pt x="6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6357758" y="4983396"/>
              <a:ext cx="230472" cy="160103"/>
            </a:xfrm>
            <a:custGeom>
              <a:rect b="b" l="l" r="r" t="t"/>
              <a:pathLst>
                <a:path extrusionOk="0" h="595" w="852">
                  <a:moveTo>
                    <a:pt x="672" y="0"/>
                  </a:moveTo>
                  <a:cubicBezTo>
                    <a:pt x="531" y="0"/>
                    <a:pt x="316" y="486"/>
                    <a:pt x="316" y="486"/>
                  </a:cubicBezTo>
                  <a:cubicBezTo>
                    <a:pt x="316" y="486"/>
                    <a:pt x="332" y="127"/>
                    <a:pt x="161" y="84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0" y="82"/>
                    <a:pt x="129" y="594"/>
                    <a:pt x="129" y="594"/>
                  </a:cubicBezTo>
                  <a:lnTo>
                    <a:pt x="483" y="584"/>
                  </a:lnTo>
                  <a:cubicBezTo>
                    <a:pt x="483" y="584"/>
                    <a:pt x="852" y="134"/>
                    <a:pt x="711" y="15"/>
                  </a:cubicBezTo>
                  <a:cubicBezTo>
                    <a:pt x="699" y="5"/>
                    <a:pt x="686" y="0"/>
                    <a:pt x="6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1525653" y="4603506"/>
              <a:ext cx="230472" cy="160103"/>
            </a:xfrm>
            <a:custGeom>
              <a:rect b="b" l="l" r="r" t="t"/>
              <a:pathLst>
                <a:path extrusionOk="0" h="595" w="852">
                  <a:moveTo>
                    <a:pt x="672" y="1"/>
                  </a:moveTo>
                  <a:cubicBezTo>
                    <a:pt x="531" y="1"/>
                    <a:pt x="316" y="487"/>
                    <a:pt x="316" y="487"/>
                  </a:cubicBezTo>
                  <a:cubicBezTo>
                    <a:pt x="316" y="487"/>
                    <a:pt x="332" y="128"/>
                    <a:pt x="161" y="85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0" y="82"/>
                    <a:pt x="129" y="595"/>
                    <a:pt x="129" y="595"/>
                  </a:cubicBezTo>
                  <a:lnTo>
                    <a:pt x="483" y="584"/>
                  </a:lnTo>
                  <a:cubicBezTo>
                    <a:pt x="483" y="584"/>
                    <a:pt x="852" y="134"/>
                    <a:pt x="711" y="15"/>
                  </a:cubicBezTo>
                  <a:cubicBezTo>
                    <a:pt x="699" y="5"/>
                    <a:pt x="686" y="1"/>
                    <a:pt x="6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2095622" y="4873612"/>
              <a:ext cx="230472" cy="160372"/>
            </a:xfrm>
            <a:custGeom>
              <a:rect b="b" l="l" r="r" t="t"/>
              <a:pathLst>
                <a:path extrusionOk="0" h="596" w="852">
                  <a:moveTo>
                    <a:pt x="672" y="0"/>
                  </a:moveTo>
                  <a:cubicBezTo>
                    <a:pt x="531" y="0"/>
                    <a:pt x="316" y="486"/>
                    <a:pt x="316" y="486"/>
                  </a:cubicBezTo>
                  <a:cubicBezTo>
                    <a:pt x="316" y="486"/>
                    <a:pt x="332" y="127"/>
                    <a:pt x="161" y="84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0" y="82"/>
                    <a:pt x="129" y="595"/>
                    <a:pt x="129" y="595"/>
                  </a:cubicBezTo>
                  <a:lnTo>
                    <a:pt x="483" y="585"/>
                  </a:lnTo>
                  <a:cubicBezTo>
                    <a:pt x="483" y="585"/>
                    <a:pt x="852" y="133"/>
                    <a:pt x="711" y="15"/>
                  </a:cubicBezTo>
                  <a:cubicBezTo>
                    <a:pt x="699" y="5"/>
                    <a:pt x="686" y="0"/>
                    <a:pt x="6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249682" y="4671698"/>
              <a:ext cx="230743" cy="160103"/>
            </a:xfrm>
            <a:custGeom>
              <a:rect b="b" l="l" r="r" t="t"/>
              <a:pathLst>
                <a:path extrusionOk="0" h="595" w="853">
                  <a:moveTo>
                    <a:pt x="181" y="1"/>
                  </a:moveTo>
                  <a:cubicBezTo>
                    <a:pt x="167" y="1"/>
                    <a:pt x="154" y="5"/>
                    <a:pt x="142" y="15"/>
                  </a:cubicBezTo>
                  <a:cubicBezTo>
                    <a:pt x="0" y="134"/>
                    <a:pt x="369" y="584"/>
                    <a:pt x="369" y="584"/>
                  </a:cubicBezTo>
                  <a:lnTo>
                    <a:pt x="724" y="595"/>
                  </a:lnTo>
                  <a:cubicBezTo>
                    <a:pt x="724" y="595"/>
                    <a:pt x="853" y="82"/>
                    <a:pt x="710" y="82"/>
                  </a:cubicBezTo>
                  <a:cubicBezTo>
                    <a:pt x="704" y="82"/>
                    <a:pt x="698" y="83"/>
                    <a:pt x="692" y="85"/>
                  </a:cubicBezTo>
                  <a:cubicBezTo>
                    <a:pt x="521" y="127"/>
                    <a:pt x="537" y="487"/>
                    <a:pt x="537" y="487"/>
                  </a:cubicBezTo>
                  <a:cubicBezTo>
                    <a:pt x="537" y="487"/>
                    <a:pt x="322" y="1"/>
                    <a:pt x="1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2" name="Google Shape;1182;p41"/>
          <p:cNvGrpSpPr/>
          <p:nvPr/>
        </p:nvGrpSpPr>
        <p:grpSpPr>
          <a:xfrm flipH="1">
            <a:off x="8334764" y="2679819"/>
            <a:ext cx="1478902" cy="2257609"/>
            <a:chOff x="3689099" y="565999"/>
            <a:chExt cx="149600" cy="228376"/>
          </a:xfrm>
        </p:grpSpPr>
        <p:sp>
          <p:nvSpPr>
            <p:cNvPr id="1183" name="Google Shape;1183;p41"/>
            <p:cNvSpPr/>
            <p:nvPr/>
          </p:nvSpPr>
          <p:spPr>
            <a:xfrm>
              <a:off x="3762700" y="565999"/>
              <a:ext cx="30650" cy="228375"/>
            </a:xfrm>
            <a:custGeom>
              <a:rect b="b" l="l" r="r" t="t"/>
              <a:pathLst>
                <a:path extrusionOk="0" h="9135" w="1226">
                  <a:moveTo>
                    <a:pt x="0" y="1"/>
                  </a:moveTo>
                  <a:lnTo>
                    <a:pt x="0" y="9135"/>
                  </a:lnTo>
                  <a:lnTo>
                    <a:pt x="1225" y="9135"/>
                  </a:lnTo>
                  <a:lnTo>
                    <a:pt x="1225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41"/>
            <p:cNvSpPr/>
            <p:nvPr/>
          </p:nvSpPr>
          <p:spPr>
            <a:xfrm>
              <a:off x="3689099" y="615550"/>
              <a:ext cx="73600" cy="178825"/>
            </a:xfrm>
            <a:custGeom>
              <a:rect b="b" l="l" r="r" t="t"/>
              <a:pathLst>
                <a:path extrusionOk="0" h="7153" w="2944">
                  <a:moveTo>
                    <a:pt x="1" y="1"/>
                  </a:moveTo>
                  <a:lnTo>
                    <a:pt x="1" y="7152"/>
                  </a:lnTo>
                  <a:lnTo>
                    <a:pt x="2944" y="7152"/>
                  </a:lnTo>
                  <a:lnTo>
                    <a:pt x="2944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41"/>
            <p:cNvSpPr/>
            <p:nvPr/>
          </p:nvSpPr>
          <p:spPr>
            <a:xfrm>
              <a:off x="3793349" y="660225"/>
              <a:ext cx="45350" cy="134150"/>
            </a:xfrm>
            <a:custGeom>
              <a:rect b="b" l="l" r="r" t="t"/>
              <a:pathLst>
                <a:path extrusionOk="0" h="5366" w="1814">
                  <a:moveTo>
                    <a:pt x="0" y="1"/>
                  </a:moveTo>
                  <a:lnTo>
                    <a:pt x="0" y="5365"/>
                  </a:lnTo>
                  <a:lnTo>
                    <a:pt x="1814" y="5365"/>
                  </a:lnTo>
                  <a:lnTo>
                    <a:pt x="1814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6" name="Google Shape;1186;p41"/>
          <p:cNvSpPr/>
          <p:nvPr/>
        </p:nvSpPr>
        <p:spPr>
          <a:xfrm flipH="1">
            <a:off x="1162455" y="3012550"/>
            <a:ext cx="633000" cy="1872479"/>
          </a:xfrm>
          <a:custGeom>
            <a:rect b="b" l="l" r="r" t="t"/>
            <a:pathLst>
              <a:path extrusionOk="0" h="5366" w="1814">
                <a:moveTo>
                  <a:pt x="0" y="1"/>
                </a:moveTo>
                <a:lnTo>
                  <a:pt x="0" y="5365"/>
                </a:lnTo>
                <a:lnTo>
                  <a:pt x="1814" y="5365"/>
                </a:lnTo>
                <a:lnTo>
                  <a:pt x="1814" y="1"/>
                </a:lnTo>
                <a:close/>
              </a:path>
            </a:pathLst>
          </a:custGeom>
          <a:solidFill>
            <a:srgbClr val="8F9BF5">
              <a:alpha val="18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87" name="Google Shape;1187;p41"/>
          <p:cNvGrpSpPr/>
          <p:nvPr/>
        </p:nvGrpSpPr>
        <p:grpSpPr>
          <a:xfrm>
            <a:off x="24" y="1692310"/>
            <a:ext cx="8334725" cy="3109191"/>
            <a:chOff x="3337850" y="630599"/>
            <a:chExt cx="438977" cy="163757"/>
          </a:xfrm>
        </p:grpSpPr>
        <p:sp>
          <p:nvSpPr>
            <p:cNvPr id="1188" name="Google Shape;1188;p41"/>
            <p:cNvSpPr/>
            <p:nvPr/>
          </p:nvSpPr>
          <p:spPr>
            <a:xfrm>
              <a:off x="3337850" y="651834"/>
              <a:ext cx="61316" cy="142522"/>
            </a:xfrm>
            <a:custGeom>
              <a:rect b="b" l="l" r="r" t="t"/>
              <a:pathLst>
                <a:path extrusionOk="0" h="7803" w="3357">
                  <a:moveTo>
                    <a:pt x="362" y="0"/>
                  </a:moveTo>
                  <a:lnTo>
                    <a:pt x="362" y="74"/>
                  </a:lnTo>
                  <a:lnTo>
                    <a:pt x="247" y="74"/>
                  </a:lnTo>
                  <a:lnTo>
                    <a:pt x="247" y="324"/>
                  </a:lnTo>
                  <a:lnTo>
                    <a:pt x="1" y="324"/>
                  </a:lnTo>
                  <a:lnTo>
                    <a:pt x="1" y="7802"/>
                  </a:lnTo>
                  <a:lnTo>
                    <a:pt x="3356" y="7802"/>
                  </a:lnTo>
                  <a:lnTo>
                    <a:pt x="3356" y="324"/>
                  </a:lnTo>
                  <a:lnTo>
                    <a:pt x="3143" y="324"/>
                  </a:lnTo>
                  <a:lnTo>
                    <a:pt x="3143" y="76"/>
                  </a:lnTo>
                  <a:lnTo>
                    <a:pt x="2389" y="76"/>
                  </a:lnTo>
                  <a:lnTo>
                    <a:pt x="2389" y="324"/>
                  </a:lnTo>
                  <a:lnTo>
                    <a:pt x="1514" y="324"/>
                  </a:lnTo>
                  <a:lnTo>
                    <a:pt x="1514" y="74"/>
                  </a:lnTo>
                  <a:lnTo>
                    <a:pt x="1407" y="74"/>
                  </a:lnTo>
                  <a:lnTo>
                    <a:pt x="1407" y="0"/>
                  </a:lnTo>
                  <a:lnTo>
                    <a:pt x="1068" y="0"/>
                  </a:lnTo>
                  <a:lnTo>
                    <a:pt x="1068" y="74"/>
                  </a:lnTo>
                  <a:lnTo>
                    <a:pt x="701" y="74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41"/>
            <p:cNvSpPr/>
            <p:nvPr/>
          </p:nvSpPr>
          <p:spPr>
            <a:xfrm>
              <a:off x="3735515" y="630599"/>
              <a:ext cx="41312" cy="163024"/>
            </a:xfrm>
            <a:custGeom>
              <a:rect b="b" l="l" r="r" t="t"/>
              <a:pathLst>
                <a:path extrusionOk="0" h="9384" w="2378">
                  <a:moveTo>
                    <a:pt x="1140" y="0"/>
                  </a:moveTo>
                  <a:lnTo>
                    <a:pt x="1140" y="1316"/>
                  </a:lnTo>
                  <a:lnTo>
                    <a:pt x="728" y="2029"/>
                  </a:lnTo>
                  <a:lnTo>
                    <a:pt x="269" y="2825"/>
                  </a:lnTo>
                  <a:lnTo>
                    <a:pt x="0" y="2825"/>
                  </a:lnTo>
                  <a:lnTo>
                    <a:pt x="0" y="9383"/>
                  </a:lnTo>
                  <a:lnTo>
                    <a:pt x="2377" y="9383"/>
                  </a:lnTo>
                  <a:lnTo>
                    <a:pt x="2377" y="2825"/>
                  </a:lnTo>
                  <a:lnTo>
                    <a:pt x="2110" y="2825"/>
                  </a:lnTo>
                  <a:lnTo>
                    <a:pt x="1649" y="2029"/>
                  </a:lnTo>
                  <a:lnTo>
                    <a:pt x="1237" y="1316"/>
                  </a:lnTo>
                  <a:lnTo>
                    <a:pt x="1237" y="0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0" name="Google Shape;1190;p41"/>
          <p:cNvGrpSpPr/>
          <p:nvPr/>
        </p:nvGrpSpPr>
        <p:grpSpPr>
          <a:xfrm>
            <a:off x="14" y="4553137"/>
            <a:ext cx="9143965" cy="1120627"/>
            <a:chOff x="14" y="4553137"/>
            <a:chExt cx="9143965" cy="1120627"/>
          </a:xfrm>
        </p:grpSpPr>
        <p:sp>
          <p:nvSpPr>
            <p:cNvPr id="1191" name="Google Shape;1191;p41"/>
            <p:cNvSpPr/>
            <p:nvPr/>
          </p:nvSpPr>
          <p:spPr>
            <a:xfrm>
              <a:off x="14" y="4671710"/>
              <a:ext cx="9143965" cy="1002054"/>
            </a:xfrm>
            <a:custGeom>
              <a:rect b="b" l="l" r="r" t="t"/>
              <a:pathLst>
                <a:path extrusionOk="0" h="3724" w="33803">
                  <a:moveTo>
                    <a:pt x="16823" y="0"/>
                  </a:moveTo>
                  <a:cubicBezTo>
                    <a:pt x="11189" y="0"/>
                    <a:pt x="5581" y="124"/>
                    <a:pt x="0" y="373"/>
                  </a:cubicBezTo>
                  <a:lnTo>
                    <a:pt x="0" y="3723"/>
                  </a:lnTo>
                  <a:lnTo>
                    <a:pt x="33802" y="3723"/>
                  </a:lnTo>
                  <a:lnTo>
                    <a:pt x="33802" y="373"/>
                  </a:lnTo>
                  <a:cubicBezTo>
                    <a:pt x="28116" y="124"/>
                    <a:pt x="22456" y="0"/>
                    <a:pt x="168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41"/>
            <p:cNvSpPr/>
            <p:nvPr/>
          </p:nvSpPr>
          <p:spPr>
            <a:xfrm>
              <a:off x="7338852" y="5143511"/>
              <a:ext cx="226144" cy="149070"/>
            </a:xfrm>
            <a:custGeom>
              <a:rect b="b" l="l" r="r" t="t"/>
              <a:pathLst>
                <a:path extrusionOk="0" h="554" w="836">
                  <a:moveTo>
                    <a:pt x="666" y="1"/>
                  </a:moveTo>
                  <a:cubicBezTo>
                    <a:pt x="523" y="1"/>
                    <a:pt x="253" y="433"/>
                    <a:pt x="253" y="433"/>
                  </a:cubicBezTo>
                  <a:cubicBezTo>
                    <a:pt x="253" y="433"/>
                    <a:pt x="321" y="79"/>
                    <a:pt x="157" y="14"/>
                  </a:cubicBezTo>
                  <a:cubicBezTo>
                    <a:pt x="148" y="10"/>
                    <a:pt x="140" y="8"/>
                    <a:pt x="132" y="8"/>
                  </a:cubicBezTo>
                  <a:cubicBezTo>
                    <a:pt x="1" y="8"/>
                    <a:pt x="53" y="513"/>
                    <a:pt x="53" y="513"/>
                  </a:cubicBezTo>
                  <a:lnTo>
                    <a:pt x="406" y="554"/>
                  </a:lnTo>
                  <a:cubicBezTo>
                    <a:pt x="406" y="554"/>
                    <a:pt x="835" y="159"/>
                    <a:pt x="711" y="21"/>
                  </a:cubicBezTo>
                  <a:cubicBezTo>
                    <a:pt x="698" y="7"/>
                    <a:pt x="683" y="1"/>
                    <a:pt x="6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41"/>
            <p:cNvSpPr/>
            <p:nvPr/>
          </p:nvSpPr>
          <p:spPr>
            <a:xfrm>
              <a:off x="5641702" y="4553137"/>
              <a:ext cx="230743" cy="160103"/>
            </a:xfrm>
            <a:custGeom>
              <a:rect b="b" l="l" r="r" t="t"/>
              <a:pathLst>
                <a:path extrusionOk="0" h="595" w="853">
                  <a:moveTo>
                    <a:pt x="673" y="1"/>
                  </a:moveTo>
                  <a:cubicBezTo>
                    <a:pt x="531" y="1"/>
                    <a:pt x="317" y="487"/>
                    <a:pt x="317" y="487"/>
                  </a:cubicBezTo>
                  <a:cubicBezTo>
                    <a:pt x="317" y="487"/>
                    <a:pt x="333" y="127"/>
                    <a:pt x="162" y="85"/>
                  </a:cubicBezTo>
                  <a:cubicBezTo>
                    <a:pt x="155" y="83"/>
                    <a:pt x="149" y="82"/>
                    <a:pt x="144" y="82"/>
                  </a:cubicBezTo>
                  <a:cubicBezTo>
                    <a:pt x="1" y="82"/>
                    <a:pt x="129" y="595"/>
                    <a:pt x="129" y="595"/>
                  </a:cubicBezTo>
                  <a:lnTo>
                    <a:pt x="483" y="584"/>
                  </a:lnTo>
                  <a:cubicBezTo>
                    <a:pt x="483" y="584"/>
                    <a:pt x="852" y="134"/>
                    <a:pt x="711" y="15"/>
                  </a:cubicBezTo>
                  <a:cubicBezTo>
                    <a:pt x="699" y="5"/>
                    <a:pt x="686" y="1"/>
                    <a:pt x="6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41"/>
            <p:cNvSpPr/>
            <p:nvPr/>
          </p:nvSpPr>
          <p:spPr>
            <a:xfrm>
              <a:off x="8308498" y="5235103"/>
              <a:ext cx="231013" cy="160103"/>
            </a:xfrm>
            <a:custGeom>
              <a:rect b="b" l="l" r="r" t="t"/>
              <a:pathLst>
                <a:path extrusionOk="0" h="595" w="854">
                  <a:moveTo>
                    <a:pt x="673" y="1"/>
                  </a:moveTo>
                  <a:cubicBezTo>
                    <a:pt x="532" y="1"/>
                    <a:pt x="317" y="487"/>
                    <a:pt x="317" y="487"/>
                  </a:cubicBezTo>
                  <a:cubicBezTo>
                    <a:pt x="317" y="487"/>
                    <a:pt x="333" y="127"/>
                    <a:pt x="162" y="84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1" y="82"/>
                    <a:pt x="130" y="595"/>
                    <a:pt x="130" y="595"/>
                  </a:cubicBezTo>
                  <a:lnTo>
                    <a:pt x="485" y="584"/>
                  </a:lnTo>
                  <a:cubicBezTo>
                    <a:pt x="485" y="584"/>
                    <a:pt x="854" y="134"/>
                    <a:pt x="711" y="15"/>
                  </a:cubicBezTo>
                  <a:cubicBezTo>
                    <a:pt x="699" y="5"/>
                    <a:pt x="687" y="1"/>
                    <a:pt x="6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41"/>
            <p:cNvSpPr/>
            <p:nvPr/>
          </p:nvSpPr>
          <p:spPr>
            <a:xfrm>
              <a:off x="975906" y="5234978"/>
              <a:ext cx="231013" cy="160372"/>
            </a:xfrm>
            <a:custGeom>
              <a:rect b="b" l="l" r="r" t="t"/>
              <a:pathLst>
                <a:path extrusionOk="0" h="596" w="854">
                  <a:moveTo>
                    <a:pt x="673" y="0"/>
                  </a:moveTo>
                  <a:cubicBezTo>
                    <a:pt x="532" y="0"/>
                    <a:pt x="317" y="487"/>
                    <a:pt x="317" y="487"/>
                  </a:cubicBezTo>
                  <a:cubicBezTo>
                    <a:pt x="317" y="487"/>
                    <a:pt x="333" y="127"/>
                    <a:pt x="162" y="84"/>
                  </a:cubicBezTo>
                  <a:cubicBezTo>
                    <a:pt x="155" y="82"/>
                    <a:pt x="149" y="82"/>
                    <a:pt x="144" y="82"/>
                  </a:cubicBezTo>
                  <a:cubicBezTo>
                    <a:pt x="1" y="82"/>
                    <a:pt x="130" y="595"/>
                    <a:pt x="130" y="595"/>
                  </a:cubicBezTo>
                  <a:lnTo>
                    <a:pt x="485" y="584"/>
                  </a:lnTo>
                  <a:cubicBezTo>
                    <a:pt x="485" y="584"/>
                    <a:pt x="853" y="134"/>
                    <a:pt x="711" y="14"/>
                  </a:cubicBezTo>
                  <a:cubicBezTo>
                    <a:pt x="699" y="5"/>
                    <a:pt x="687" y="0"/>
                    <a:pt x="6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41"/>
            <p:cNvSpPr/>
            <p:nvPr/>
          </p:nvSpPr>
          <p:spPr>
            <a:xfrm>
              <a:off x="8118469" y="4671557"/>
              <a:ext cx="231013" cy="160372"/>
            </a:xfrm>
            <a:custGeom>
              <a:rect b="b" l="l" r="r" t="t"/>
              <a:pathLst>
                <a:path extrusionOk="0" h="596" w="854">
                  <a:moveTo>
                    <a:pt x="673" y="0"/>
                  </a:moveTo>
                  <a:cubicBezTo>
                    <a:pt x="532" y="0"/>
                    <a:pt x="317" y="486"/>
                    <a:pt x="317" y="486"/>
                  </a:cubicBezTo>
                  <a:cubicBezTo>
                    <a:pt x="317" y="486"/>
                    <a:pt x="333" y="127"/>
                    <a:pt x="162" y="84"/>
                  </a:cubicBezTo>
                  <a:cubicBezTo>
                    <a:pt x="155" y="82"/>
                    <a:pt x="149" y="82"/>
                    <a:pt x="144" y="82"/>
                  </a:cubicBezTo>
                  <a:cubicBezTo>
                    <a:pt x="1" y="82"/>
                    <a:pt x="129" y="595"/>
                    <a:pt x="129" y="595"/>
                  </a:cubicBezTo>
                  <a:lnTo>
                    <a:pt x="484" y="584"/>
                  </a:lnTo>
                  <a:cubicBezTo>
                    <a:pt x="484" y="584"/>
                    <a:pt x="853" y="133"/>
                    <a:pt x="711" y="15"/>
                  </a:cubicBezTo>
                  <a:cubicBezTo>
                    <a:pt x="699" y="5"/>
                    <a:pt x="686" y="0"/>
                    <a:pt x="6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41"/>
            <p:cNvSpPr/>
            <p:nvPr/>
          </p:nvSpPr>
          <p:spPr>
            <a:xfrm>
              <a:off x="6357758" y="4983396"/>
              <a:ext cx="230472" cy="160103"/>
            </a:xfrm>
            <a:custGeom>
              <a:rect b="b" l="l" r="r" t="t"/>
              <a:pathLst>
                <a:path extrusionOk="0" h="595" w="852">
                  <a:moveTo>
                    <a:pt x="672" y="0"/>
                  </a:moveTo>
                  <a:cubicBezTo>
                    <a:pt x="531" y="0"/>
                    <a:pt x="316" y="486"/>
                    <a:pt x="316" y="486"/>
                  </a:cubicBezTo>
                  <a:cubicBezTo>
                    <a:pt x="316" y="486"/>
                    <a:pt x="332" y="127"/>
                    <a:pt x="161" y="84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0" y="82"/>
                    <a:pt x="129" y="594"/>
                    <a:pt x="129" y="594"/>
                  </a:cubicBezTo>
                  <a:lnTo>
                    <a:pt x="483" y="584"/>
                  </a:lnTo>
                  <a:cubicBezTo>
                    <a:pt x="483" y="584"/>
                    <a:pt x="852" y="134"/>
                    <a:pt x="711" y="15"/>
                  </a:cubicBezTo>
                  <a:cubicBezTo>
                    <a:pt x="699" y="5"/>
                    <a:pt x="686" y="0"/>
                    <a:pt x="6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41"/>
            <p:cNvSpPr/>
            <p:nvPr/>
          </p:nvSpPr>
          <p:spPr>
            <a:xfrm>
              <a:off x="1525653" y="4603506"/>
              <a:ext cx="230472" cy="160103"/>
            </a:xfrm>
            <a:custGeom>
              <a:rect b="b" l="l" r="r" t="t"/>
              <a:pathLst>
                <a:path extrusionOk="0" h="595" w="852">
                  <a:moveTo>
                    <a:pt x="672" y="1"/>
                  </a:moveTo>
                  <a:cubicBezTo>
                    <a:pt x="531" y="1"/>
                    <a:pt x="316" y="487"/>
                    <a:pt x="316" y="487"/>
                  </a:cubicBezTo>
                  <a:cubicBezTo>
                    <a:pt x="316" y="487"/>
                    <a:pt x="332" y="128"/>
                    <a:pt x="161" y="85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0" y="82"/>
                    <a:pt x="129" y="595"/>
                    <a:pt x="129" y="595"/>
                  </a:cubicBezTo>
                  <a:lnTo>
                    <a:pt x="483" y="584"/>
                  </a:lnTo>
                  <a:cubicBezTo>
                    <a:pt x="483" y="584"/>
                    <a:pt x="852" y="134"/>
                    <a:pt x="711" y="15"/>
                  </a:cubicBezTo>
                  <a:cubicBezTo>
                    <a:pt x="699" y="5"/>
                    <a:pt x="686" y="1"/>
                    <a:pt x="6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41"/>
            <p:cNvSpPr/>
            <p:nvPr/>
          </p:nvSpPr>
          <p:spPr>
            <a:xfrm>
              <a:off x="2095622" y="4873612"/>
              <a:ext cx="230472" cy="160372"/>
            </a:xfrm>
            <a:custGeom>
              <a:rect b="b" l="l" r="r" t="t"/>
              <a:pathLst>
                <a:path extrusionOk="0" h="596" w="852">
                  <a:moveTo>
                    <a:pt x="672" y="0"/>
                  </a:moveTo>
                  <a:cubicBezTo>
                    <a:pt x="531" y="0"/>
                    <a:pt x="316" y="486"/>
                    <a:pt x="316" y="486"/>
                  </a:cubicBezTo>
                  <a:cubicBezTo>
                    <a:pt x="316" y="486"/>
                    <a:pt x="332" y="127"/>
                    <a:pt x="161" y="84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0" y="82"/>
                    <a:pt x="129" y="595"/>
                    <a:pt x="129" y="595"/>
                  </a:cubicBezTo>
                  <a:lnTo>
                    <a:pt x="483" y="585"/>
                  </a:lnTo>
                  <a:cubicBezTo>
                    <a:pt x="483" y="585"/>
                    <a:pt x="852" y="133"/>
                    <a:pt x="711" y="15"/>
                  </a:cubicBezTo>
                  <a:cubicBezTo>
                    <a:pt x="699" y="5"/>
                    <a:pt x="686" y="0"/>
                    <a:pt x="6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41"/>
            <p:cNvSpPr/>
            <p:nvPr/>
          </p:nvSpPr>
          <p:spPr>
            <a:xfrm>
              <a:off x="249682" y="4671698"/>
              <a:ext cx="230743" cy="160103"/>
            </a:xfrm>
            <a:custGeom>
              <a:rect b="b" l="l" r="r" t="t"/>
              <a:pathLst>
                <a:path extrusionOk="0" h="595" w="853">
                  <a:moveTo>
                    <a:pt x="181" y="1"/>
                  </a:moveTo>
                  <a:cubicBezTo>
                    <a:pt x="167" y="1"/>
                    <a:pt x="154" y="5"/>
                    <a:pt x="142" y="15"/>
                  </a:cubicBezTo>
                  <a:cubicBezTo>
                    <a:pt x="0" y="134"/>
                    <a:pt x="369" y="584"/>
                    <a:pt x="369" y="584"/>
                  </a:cubicBezTo>
                  <a:lnTo>
                    <a:pt x="724" y="595"/>
                  </a:lnTo>
                  <a:cubicBezTo>
                    <a:pt x="724" y="595"/>
                    <a:pt x="853" y="82"/>
                    <a:pt x="710" y="82"/>
                  </a:cubicBezTo>
                  <a:cubicBezTo>
                    <a:pt x="704" y="82"/>
                    <a:pt x="698" y="83"/>
                    <a:pt x="692" y="85"/>
                  </a:cubicBezTo>
                  <a:cubicBezTo>
                    <a:pt x="521" y="127"/>
                    <a:pt x="537" y="487"/>
                    <a:pt x="537" y="487"/>
                  </a:cubicBezTo>
                  <a:cubicBezTo>
                    <a:pt x="537" y="487"/>
                    <a:pt x="322" y="1"/>
                    <a:pt x="1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6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07" name="Google Shape;207;p6"/>
          <p:cNvSpPr/>
          <p:nvPr/>
        </p:nvSpPr>
        <p:spPr>
          <a:xfrm>
            <a:off x="7840072" y="359002"/>
            <a:ext cx="298235" cy="118450"/>
          </a:xfrm>
          <a:custGeom>
            <a:rect b="b" l="l" r="r" t="t"/>
            <a:pathLst>
              <a:path extrusionOk="0" h="3552" w="9135">
                <a:moveTo>
                  <a:pt x="5186" y="0"/>
                </a:moveTo>
                <a:cubicBezTo>
                  <a:pt x="4872" y="0"/>
                  <a:pt x="4569" y="35"/>
                  <a:pt x="4341" y="82"/>
                </a:cubicBezTo>
                <a:cubicBezTo>
                  <a:pt x="3227" y="315"/>
                  <a:pt x="2344" y="997"/>
                  <a:pt x="1519" y="1791"/>
                </a:cubicBezTo>
                <a:cubicBezTo>
                  <a:pt x="965" y="2323"/>
                  <a:pt x="492" y="2960"/>
                  <a:pt x="0" y="3551"/>
                </a:cubicBezTo>
                <a:lnTo>
                  <a:pt x="9135" y="3551"/>
                </a:lnTo>
                <a:cubicBezTo>
                  <a:pt x="9034" y="3108"/>
                  <a:pt x="8777" y="2687"/>
                  <a:pt x="8366" y="2511"/>
                </a:cubicBezTo>
                <a:cubicBezTo>
                  <a:pt x="8274" y="2471"/>
                  <a:pt x="8173" y="2444"/>
                  <a:pt x="8065" y="2432"/>
                </a:cubicBezTo>
                <a:cubicBezTo>
                  <a:pt x="8019" y="2427"/>
                  <a:pt x="7972" y="2425"/>
                  <a:pt x="7925" y="2425"/>
                </a:cubicBezTo>
                <a:cubicBezTo>
                  <a:pt x="7758" y="2425"/>
                  <a:pt x="7590" y="2456"/>
                  <a:pt x="7429" y="2499"/>
                </a:cubicBezTo>
                <a:cubicBezTo>
                  <a:pt x="7167" y="2567"/>
                  <a:pt x="6911" y="2665"/>
                  <a:pt x="6657" y="2761"/>
                </a:cubicBezTo>
                <a:cubicBezTo>
                  <a:pt x="6882" y="2333"/>
                  <a:pt x="7047" y="1857"/>
                  <a:pt x="7015" y="1376"/>
                </a:cubicBezTo>
                <a:cubicBezTo>
                  <a:pt x="6988" y="970"/>
                  <a:pt x="6805" y="572"/>
                  <a:pt x="6479" y="318"/>
                </a:cubicBezTo>
                <a:cubicBezTo>
                  <a:pt x="6173" y="81"/>
                  <a:pt x="5666" y="0"/>
                  <a:pt x="518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6"/>
          <p:cNvSpPr/>
          <p:nvPr/>
        </p:nvSpPr>
        <p:spPr>
          <a:xfrm>
            <a:off x="8290709" y="828063"/>
            <a:ext cx="532045" cy="211282"/>
          </a:xfrm>
          <a:custGeom>
            <a:rect b="b" l="l" r="r" t="t"/>
            <a:pathLst>
              <a:path extrusionOk="0" h="3552" w="9135">
                <a:moveTo>
                  <a:pt x="5186" y="0"/>
                </a:moveTo>
                <a:cubicBezTo>
                  <a:pt x="4872" y="0"/>
                  <a:pt x="4569" y="35"/>
                  <a:pt x="4341" y="82"/>
                </a:cubicBezTo>
                <a:cubicBezTo>
                  <a:pt x="3227" y="315"/>
                  <a:pt x="2344" y="997"/>
                  <a:pt x="1519" y="1791"/>
                </a:cubicBezTo>
                <a:cubicBezTo>
                  <a:pt x="965" y="2323"/>
                  <a:pt x="492" y="2960"/>
                  <a:pt x="0" y="3551"/>
                </a:cubicBezTo>
                <a:lnTo>
                  <a:pt x="9135" y="3551"/>
                </a:lnTo>
                <a:cubicBezTo>
                  <a:pt x="9034" y="3108"/>
                  <a:pt x="8777" y="2687"/>
                  <a:pt x="8366" y="2511"/>
                </a:cubicBezTo>
                <a:cubicBezTo>
                  <a:pt x="8274" y="2471"/>
                  <a:pt x="8173" y="2444"/>
                  <a:pt x="8065" y="2432"/>
                </a:cubicBezTo>
                <a:cubicBezTo>
                  <a:pt x="8019" y="2427"/>
                  <a:pt x="7972" y="2425"/>
                  <a:pt x="7925" y="2425"/>
                </a:cubicBezTo>
                <a:cubicBezTo>
                  <a:pt x="7758" y="2425"/>
                  <a:pt x="7590" y="2456"/>
                  <a:pt x="7429" y="2499"/>
                </a:cubicBezTo>
                <a:cubicBezTo>
                  <a:pt x="7167" y="2567"/>
                  <a:pt x="6911" y="2665"/>
                  <a:pt x="6657" y="2761"/>
                </a:cubicBezTo>
                <a:cubicBezTo>
                  <a:pt x="6882" y="2333"/>
                  <a:pt x="7047" y="1857"/>
                  <a:pt x="7015" y="1376"/>
                </a:cubicBezTo>
                <a:cubicBezTo>
                  <a:pt x="6988" y="970"/>
                  <a:pt x="6805" y="572"/>
                  <a:pt x="6479" y="318"/>
                </a:cubicBezTo>
                <a:cubicBezTo>
                  <a:pt x="6173" y="81"/>
                  <a:pt x="5666" y="0"/>
                  <a:pt x="518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7"/>
          <p:cNvSpPr txBox="1"/>
          <p:nvPr>
            <p:ph type="title"/>
          </p:nvPr>
        </p:nvSpPr>
        <p:spPr>
          <a:xfrm>
            <a:off x="720000" y="978375"/>
            <a:ext cx="44427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11" name="Google Shape;211;p7"/>
          <p:cNvSpPr txBox="1"/>
          <p:nvPr>
            <p:ph idx="1" type="subTitle"/>
          </p:nvPr>
        </p:nvSpPr>
        <p:spPr>
          <a:xfrm rot="-464">
            <a:off x="720000" y="1542974"/>
            <a:ext cx="44427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12" name="Google Shape;212;p7"/>
          <p:cNvGrpSpPr/>
          <p:nvPr/>
        </p:nvGrpSpPr>
        <p:grpSpPr>
          <a:xfrm>
            <a:off x="6295984" y="273267"/>
            <a:ext cx="2720072" cy="4511629"/>
            <a:chOff x="6162184" y="-4830408"/>
            <a:chExt cx="2720072" cy="4511629"/>
          </a:xfrm>
        </p:grpSpPr>
        <p:sp>
          <p:nvSpPr>
            <p:cNvPr id="213" name="Google Shape;213;p7"/>
            <p:cNvSpPr/>
            <p:nvPr/>
          </p:nvSpPr>
          <p:spPr>
            <a:xfrm>
              <a:off x="6162184" y="-4830408"/>
              <a:ext cx="1140444" cy="4499591"/>
            </a:xfrm>
            <a:custGeom>
              <a:rect b="b" l="l" r="r" t="t"/>
              <a:pathLst>
                <a:path extrusionOk="0" h="11588" w="2937">
                  <a:moveTo>
                    <a:pt x="1408" y="0"/>
                  </a:moveTo>
                  <a:lnTo>
                    <a:pt x="1408" y="1626"/>
                  </a:lnTo>
                  <a:lnTo>
                    <a:pt x="900" y="2506"/>
                  </a:lnTo>
                  <a:lnTo>
                    <a:pt x="332" y="3491"/>
                  </a:lnTo>
                  <a:lnTo>
                    <a:pt x="1" y="3491"/>
                  </a:lnTo>
                  <a:lnTo>
                    <a:pt x="1" y="11588"/>
                  </a:lnTo>
                  <a:lnTo>
                    <a:pt x="2937" y="11588"/>
                  </a:lnTo>
                  <a:lnTo>
                    <a:pt x="2937" y="3491"/>
                  </a:lnTo>
                  <a:lnTo>
                    <a:pt x="2605" y="3491"/>
                  </a:lnTo>
                  <a:lnTo>
                    <a:pt x="2037" y="2506"/>
                  </a:lnTo>
                  <a:lnTo>
                    <a:pt x="1529" y="1626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7"/>
            <p:cNvSpPr/>
            <p:nvPr/>
          </p:nvSpPr>
          <p:spPr>
            <a:xfrm>
              <a:off x="7401659" y="-3959069"/>
              <a:ext cx="1480597" cy="3640289"/>
            </a:xfrm>
            <a:custGeom>
              <a:rect b="b" l="l" r="r" t="t"/>
              <a:pathLst>
                <a:path extrusionOk="0" h="9375" w="3813">
                  <a:moveTo>
                    <a:pt x="0" y="1"/>
                  </a:moveTo>
                  <a:lnTo>
                    <a:pt x="0" y="9375"/>
                  </a:lnTo>
                  <a:lnTo>
                    <a:pt x="3812" y="9375"/>
                  </a:lnTo>
                  <a:lnTo>
                    <a:pt x="3812" y="16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7"/>
            <p:cNvSpPr/>
            <p:nvPr/>
          </p:nvSpPr>
          <p:spPr>
            <a:xfrm>
              <a:off x="8242334" y="-3080740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4"/>
                  </a:lnTo>
                  <a:lnTo>
                    <a:pt x="456" y="214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7"/>
            <p:cNvSpPr/>
            <p:nvPr/>
          </p:nvSpPr>
          <p:spPr>
            <a:xfrm>
              <a:off x="7888978" y="-3080740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4"/>
                  </a:lnTo>
                  <a:lnTo>
                    <a:pt x="456" y="214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7"/>
            <p:cNvSpPr/>
            <p:nvPr/>
          </p:nvSpPr>
          <p:spPr>
            <a:xfrm>
              <a:off x="7536011" y="-3080740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4"/>
                  </a:lnTo>
                  <a:lnTo>
                    <a:pt x="456" y="214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7"/>
            <p:cNvSpPr/>
            <p:nvPr/>
          </p:nvSpPr>
          <p:spPr>
            <a:xfrm>
              <a:off x="8242334" y="-2875719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5"/>
                  </a:lnTo>
                  <a:lnTo>
                    <a:pt x="456" y="215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7"/>
            <p:cNvSpPr/>
            <p:nvPr/>
          </p:nvSpPr>
          <p:spPr>
            <a:xfrm>
              <a:off x="7888978" y="-2875719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5"/>
                  </a:lnTo>
                  <a:lnTo>
                    <a:pt x="456" y="215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7"/>
            <p:cNvSpPr/>
            <p:nvPr/>
          </p:nvSpPr>
          <p:spPr>
            <a:xfrm>
              <a:off x="7536011" y="-2875719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5"/>
                  </a:lnTo>
                  <a:lnTo>
                    <a:pt x="456" y="215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7"/>
            <p:cNvSpPr/>
            <p:nvPr/>
          </p:nvSpPr>
          <p:spPr>
            <a:xfrm>
              <a:off x="8242334" y="-2670698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5"/>
                  </a:lnTo>
                  <a:lnTo>
                    <a:pt x="456" y="215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7"/>
            <p:cNvSpPr/>
            <p:nvPr/>
          </p:nvSpPr>
          <p:spPr>
            <a:xfrm>
              <a:off x="7888978" y="-2670698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5"/>
                  </a:lnTo>
                  <a:lnTo>
                    <a:pt x="456" y="215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7"/>
            <p:cNvSpPr/>
            <p:nvPr/>
          </p:nvSpPr>
          <p:spPr>
            <a:xfrm>
              <a:off x="7536011" y="-2670698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5"/>
                  </a:lnTo>
                  <a:lnTo>
                    <a:pt x="456" y="215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8242334" y="-2464900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0"/>
                  </a:moveTo>
                  <a:lnTo>
                    <a:pt x="1" y="214"/>
                  </a:lnTo>
                  <a:lnTo>
                    <a:pt x="456" y="214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7"/>
            <p:cNvSpPr/>
            <p:nvPr/>
          </p:nvSpPr>
          <p:spPr>
            <a:xfrm>
              <a:off x="7888978" y="-2464900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0"/>
                  </a:moveTo>
                  <a:lnTo>
                    <a:pt x="1" y="214"/>
                  </a:lnTo>
                  <a:lnTo>
                    <a:pt x="456" y="214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7"/>
            <p:cNvSpPr/>
            <p:nvPr/>
          </p:nvSpPr>
          <p:spPr>
            <a:xfrm>
              <a:off x="7536011" y="-2464900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0"/>
                  </a:moveTo>
                  <a:lnTo>
                    <a:pt x="1" y="214"/>
                  </a:lnTo>
                  <a:lnTo>
                    <a:pt x="456" y="214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7"/>
            <p:cNvSpPr/>
            <p:nvPr/>
          </p:nvSpPr>
          <p:spPr>
            <a:xfrm>
              <a:off x="8242334" y="-2259879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4"/>
                  </a:lnTo>
                  <a:lnTo>
                    <a:pt x="456" y="214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7888978" y="-2259879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4"/>
                  </a:lnTo>
                  <a:lnTo>
                    <a:pt x="456" y="214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7536011" y="-2259879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4"/>
                  </a:lnTo>
                  <a:lnTo>
                    <a:pt x="456" y="214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8242334" y="-2054470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5"/>
                  </a:lnTo>
                  <a:lnTo>
                    <a:pt x="456" y="215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7888978" y="-2054470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5"/>
                  </a:lnTo>
                  <a:lnTo>
                    <a:pt x="456" y="215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7536011" y="-2054470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5"/>
                  </a:lnTo>
                  <a:lnTo>
                    <a:pt x="456" y="215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8242334" y="-1848672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0"/>
                  </a:moveTo>
                  <a:lnTo>
                    <a:pt x="1" y="214"/>
                  </a:lnTo>
                  <a:lnTo>
                    <a:pt x="456" y="214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7888978" y="-1848672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0"/>
                  </a:moveTo>
                  <a:lnTo>
                    <a:pt x="1" y="214"/>
                  </a:lnTo>
                  <a:lnTo>
                    <a:pt x="456" y="214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7"/>
            <p:cNvSpPr/>
            <p:nvPr/>
          </p:nvSpPr>
          <p:spPr>
            <a:xfrm>
              <a:off x="7536011" y="-1848672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0"/>
                  </a:moveTo>
                  <a:lnTo>
                    <a:pt x="1" y="214"/>
                  </a:lnTo>
                  <a:lnTo>
                    <a:pt x="456" y="214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7"/>
            <p:cNvSpPr/>
            <p:nvPr/>
          </p:nvSpPr>
          <p:spPr>
            <a:xfrm>
              <a:off x="8242334" y="-1643651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0"/>
                  </a:moveTo>
                  <a:lnTo>
                    <a:pt x="1" y="214"/>
                  </a:lnTo>
                  <a:lnTo>
                    <a:pt x="456" y="214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7888978" y="-1643651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0"/>
                  </a:moveTo>
                  <a:lnTo>
                    <a:pt x="1" y="214"/>
                  </a:lnTo>
                  <a:lnTo>
                    <a:pt x="456" y="214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7536011" y="-1643651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0"/>
                  </a:moveTo>
                  <a:lnTo>
                    <a:pt x="1" y="214"/>
                  </a:lnTo>
                  <a:lnTo>
                    <a:pt x="456" y="214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8242334" y="-1438241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5"/>
                  </a:lnTo>
                  <a:lnTo>
                    <a:pt x="456" y="215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7"/>
            <p:cNvSpPr/>
            <p:nvPr/>
          </p:nvSpPr>
          <p:spPr>
            <a:xfrm>
              <a:off x="7888978" y="-1438241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5"/>
                  </a:lnTo>
                  <a:lnTo>
                    <a:pt x="456" y="215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7"/>
            <p:cNvSpPr/>
            <p:nvPr/>
          </p:nvSpPr>
          <p:spPr>
            <a:xfrm>
              <a:off x="7536011" y="-1438241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5"/>
                  </a:lnTo>
                  <a:lnTo>
                    <a:pt x="456" y="215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7"/>
            <p:cNvSpPr/>
            <p:nvPr/>
          </p:nvSpPr>
          <p:spPr>
            <a:xfrm>
              <a:off x="8242334" y="-1232444"/>
              <a:ext cx="177454" cy="83096"/>
            </a:xfrm>
            <a:custGeom>
              <a:rect b="b" l="l" r="r" t="t"/>
              <a:pathLst>
                <a:path extrusionOk="0" h="214" w="457">
                  <a:moveTo>
                    <a:pt x="1" y="0"/>
                  </a:moveTo>
                  <a:lnTo>
                    <a:pt x="1" y="214"/>
                  </a:lnTo>
                  <a:lnTo>
                    <a:pt x="456" y="214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7"/>
            <p:cNvSpPr/>
            <p:nvPr/>
          </p:nvSpPr>
          <p:spPr>
            <a:xfrm>
              <a:off x="7888978" y="-1232444"/>
              <a:ext cx="177454" cy="83096"/>
            </a:xfrm>
            <a:custGeom>
              <a:rect b="b" l="l" r="r" t="t"/>
              <a:pathLst>
                <a:path extrusionOk="0" h="214" w="457">
                  <a:moveTo>
                    <a:pt x="1" y="0"/>
                  </a:moveTo>
                  <a:lnTo>
                    <a:pt x="1" y="214"/>
                  </a:lnTo>
                  <a:lnTo>
                    <a:pt x="456" y="214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7"/>
            <p:cNvSpPr/>
            <p:nvPr/>
          </p:nvSpPr>
          <p:spPr>
            <a:xfrm>
              <a:off x="7536011" y="-1232444"/>
              <a:ext cx="177454" cy="83096"/>
            </a:xfrm>
            <a:custGeom>
              <a:rect b="b" l="l" r="r" t="t"/>
              <a:pathLst>
                <a:path extrusionOk="0" h="214" w="457">
                  <a:moveTo>
                    <a:pt x="1" y="0"/>
                  </a:moveTo>
                  <a:lnTo>
                    <a:pt x="1" y="214"/>
                  </a:lnTo>
                  <a:lnTo>
                    <a:pt x="456" y="214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7"/>
            <p:cNvSpPr/>
            <p:nvPr/>
          </p:nvSpPr>
          <p:spPr>
            <a:xfrm>
              <a:off x="8570449" y="-3080740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4"/>
                  </a:lnTo>
                  <a:lnTo>
                    <a:pt x="456" y="214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7"/>
            <p:cNvSpPr/>
            <p:nvPr/>
          </p:nvSpPr>
          <p:spPr>
            <a:xfrm>
              <a:off x="8570449" y="-2875719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5"/>
                  </a:lnTo>
                  <a:lnTo>
                    <a:pt x="456" y="215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7"/>
            <p:cNvSpPr/>
            <p:nvPr/>
          </p:nvSpPr>
          <p:spPr>
            <a:xfrm>
              <a:off x="8570449" y="-2670698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5"/>
                  </a:lnTo>
                  <a:lnTo>
                    <a:pt x="456" y="215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7"/>
            <p:cNvSpPr/>
            <p:nvPr/>
          </p:nvSpPr>
          <p:spPr>
            <a:xfrm>
              <a:off x="8570449" y="-2464900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0"/>
                  </a:moveTo>
                  <a:lnTo>
                    <a:pt x="1" y="214"/>
                  </a:lnTo>
                  <a:lnTo>
                    <a:pt x="456" y="214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7"/>
            <p:cNvSpPr/>
            <p:nvPr/>
          </p:nvSpPr>
          <p:spPr>
            <a:xfrm>
              <a:off x="8570449" y="-2259879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4"/>
                  </a:lnTo>
                  <a:lnTo>
                    <a:pt x="456" y="214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7"/>
            <p:cNvSpPr/>
            <p:nvPr/>
          </p:nvSpPr>
          <p:spPr>
            <a:xfrm>
              <a:off x="8570449" y="-2054470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5"/>
                  </a:lnTo>
                  <a:lnTo>
                    <a:pt x="456" y="215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7"/>
            <p:cNvSpPr/>
            <p:nvPr/>
          </p:nvSpPr>
          <p:spPr>
            <a:xfrm>
              <a:off x="8570449" y="-1848672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0"/>
                  </a:moveTo>
                  <a:lnTo>
                    <a:pt x="1" y="214"/>
                  </a:lnTo>
                  <a:lnTo>
                    <a:pt x="456" y="214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7"/>
            <p:cNvSpPr/>
            <p:nvPr/>
          </p:nvSpPr>
          <p:spPr>
            <a:xfrm>
              <a:off x="8570449" y="-1643651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0"/>
                  </a:moveTo>
                  <a:lnTo>
                    <a:pt x="1" y="214"/>
                  </a:lnTo>
                  <a:lnTo>
                    <a:pt x="456" y="214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7"/>
            <p:cNvSpPr/>
            <p:nvPr/>
          </p:nvSpPr>
          <p:spPr>
            <a:xfrm>
              <a:off x="8570449" y="-1438241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5"/>
                  </a:lnTo>
                  <a:lnTo>
                    <a:pt x="456" y="215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7"/>
            <p:cNvSpPr/>
            <p:nvPr/>
          </p:nvSpPr>
          <p:spPr>
            <a:xfrm>
              <a:off x="8570449" y="-1232444"/>
              <a:ext cx="177454" cy="83096"/>
            </a:xfrm>
            <a:custGeom>
              <a:rect b="b" l="l" r="r" t="t"/>
              <a:pathLst>
                <a:path extrusionOk="0" h="214" w="457">
                  <a:moveTo>
                    <a:pt x="1" y="0"/>
                  </a:moveTo>
                  <a:lnTo>
                    <a:pt x="1" y="214"/>
                  </a:lnTo>
                  <a:lnTo>
                    <a:pt x="456" y="214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7"/>
            <p:cNvSpPr/>
            <p:nvPr/>
          </p:nvSpPr>
          <p:spPr>
            <a:xfrm>
              <a:off x="8242334" y="-1018492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5"/>
                  </a:lnTo>
                  <a:lnTo>
                    <a:pt x="456" y="215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7"/>
            <p:cNvSpPr/>
            <p:nvPr/>
          </p:nvSpPr>
          <p:spPr>
            <a:xfrm>
              <a:off x="7888978" y="-1018492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5"/>
                  </a:lnTo>
                  <a:lnTo>
                    <a:pt x="456" y="215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7"/>
            <p:cNvSpPr/>
            <p:nvPr/>
          </p:nvSpPr>
          <p:spPr>
            <a:xfrm>
              <a:off x="7536011" y="-1018492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5"/>
                  </a:lnTo>
                  <a:lnTo>
                    <a:pt x="456" y="215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7"/>
            <p:cNvSpPr/>
            <p:nvPr/>
          </p:nvSpPr>
          <p:spPr>
            <a:xfrm>
              <a:off x="8570449" y="-1018492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5"/>
                  </a:lnTo>
                  <a:lnTo>
                    <a:pt x="456" y="215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9" name="Google Shape;259;p7"/>
          <p:cNvSpPr/>
          <p:nvPr/>
        </p:nvSpPr>
        <p:spPr>
          <a:xfrm>
            <a:off x="14" y="4671710"/>
            <a:ext cx="9143965" cy="1002054"/>
          </a:xfrm>
          <a:custGeom>
            <a:rect b="b" l="l" r="r" t="t"/>
            <a:pathLst>
              <a:path extrusionOk="0" h="3724" w="33803">
                <a:moveTo>
                  <a:pt x="16823" y="0"/>
                </a:moveTo>
                <a:cubicBezTo>
                  <a:pt x="11189" y="0"/>
                  <a:pt x="5581" y="124"/>
                  <a:pt x="0" y="373"/>
                </a:cubicBezTo>
                <a:lnTo>
                  <a:pt x="0" y="3723"/>
                </a:lnTo>
                <a:lnTo>
                  <a:pt x="33802" y="3723"/>
                </a:lnTo>
                <a:lnTo>
                  <a:pt x="33802" y="373"/>
                </a:lnTo>
                <a:cubicBezTo>
                  <a:pt x="28116" y="124"/>
                  <a:pt x="22456" y="0"/>
                  <a:pt x="168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8"/>
          <p:cNvSpPr txBox="1"/>
          <p:nvPr>
            <p:ph type="title"/>
          </p:nvPr>
        </p:nvSpPr>
        <p:spPr>
          <a:xfrm>
            <a:off x="3352800" y="1128750"/>
            <a:ext cx="5071200" cy="25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262" name="Google Shape;262;p8"/>
          <p:cNvGrpSpPr/>
          <p:nvPr/>
        </p:nvGrpSpPr>
        <p:grpSpPr>
          <a:xfrm>
            <a:off x="-352415" y="808096"/>
            <a:ext cx="3360985" cy="4040907"/>
            <a:chOff x="3255875" y="559025"/>
            <a:chExt cx="195728" cy="235325"/>
          </a:xfrm>
        </p:grpSpPr>
        <p:sp>
          <p:nvSpPr>
            <p:cNvPr id="263" name="Google Shape;263;p8"/>
            <p:cNvSpPr/>
            <p:nvPr/>
          </p:nvSpPr>
          <p:spPr>
            <a:xfrm>
              <a:off x="3333032" y="564383"/>
              <a:ext cx="96640" cy="224609"/>
            </a:xfrm>
            <a:custGeom>
              <a:rect b="b" l="l" r="r" t="t"/>
              <a:pathLst>
                <a:path extrusionOk="0" h="7803" w="3357">
                  <a:moveTo>
                    <a:pt x="362" y="0"/>
                  </a:moveTo>
                  <a:lnTo>
                    <a:pt x="362" y="74"/>
                  </a:lnTo>
                  <a:lnTo>
                    <a:pt x="247" y="74"/>
                  </a:lnTo>
                  <a:lnTo>
                    <a:pt x="247" y="324"/>
                  </a:lnTo>
                  <a:lnTo>
                    <a:pt x="1" y="324"/>
                  </a:lnTo>
                  <a:lnTo>
                    <a:pt x="1" y="7802"/>
                  </a:lnTo>
                  <a:lnTo>
                    <a:pt x="3356" y="7802"/>
                  </a:lnTo>
                  <a:lnTo>
                    <a:pt x="3356" y="324"/>
                  </a:lnTo>
                  <a:lnTo>
                    <a:pt x="3143" y="324"/>
                  </a:lnTo>
                  <a:lnTo>
                    <a:pt x="3143" y="76"/>
                  </a:lnTo>
                  <a:lnTo>
                    <a:pt x="2389" y="76"/>
                  </a:lnTo>
                  <a:lnTo>
                    <a:pt x="2389" y="324"/>
                  </a:lnTo>
                  <a:lnTo>
                    <a:pt x="1514" y="324"/>
                  </a:lnTo>
                  <a:lnTo>
                    <a:pt x="1514" y="74"/>
                  </a:lnTo>
                  <a:lnTo>
                    <a:pt x="1407" y="74"/>
                  </a:lnTo>
                  <a:lnTo>
                    <a:pt x="1407" y="0"/>
                  </a:lnTo>
                  <a:lnTo>
                    <a:pt x="1068" y="0"/>
                  </a:lnTo>
                  <a:lnTo>
                    <a:pt x="1068" y="74"/>
                  </a:lnTo>
                  <a:lnTo>
                    <a:pt x="701" y="74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3255875" y="559025"/>
              <a:ext cx="59450" cy="234600"/>
            </a:xfrm>
            <a:custGeom>
              <a:rect b="b" l="l" r="r" t="t"/>
              <a:pathLst>
                <a:path extrusionOk="0" h="9384" w="2378">
                  <a:moveTo>
                    <a:pt x="1140" y="0"/>
                  </a:moveTo>
                  <a:lnTo>
                    <a:pt x="1140" y="1316"/>
                  </a:lnTo>
                  <a:lnTo>
                    <a:pt x="728" y="2029"/>
                  </a:lnTo>
                  <a:lnTo>
                    <a:pt x="269" y="2825"/>
                  </a:lnTo>
                  <a:lnTo>
                    <a:pt x="0" y="2825"/>
                  </a:lnTo>
                  <a:lnTo>
                    <a:pt x="0" y="9383"/>
                  </a:lnTo>
                  <a:lnTo>
                    <a:pt x="2377" y="9383"/>
                  </a:lnTo>
                  <a:lnTo>
                    <a:pt x="2377" y="2825"/>
                  </a:lnTo>
                  <a:lnTo>
                    <a:pt x="2110" y="2825"/>
                  </a:lnTo>
                  <a:lnTo>
                    <a:pt x="1649" y="2029"/>
                  </a:lnTo>
                  <a:lnTo>
                    <a:pt x="1237" y="1316"/>
                  </a:lnTo>
                  <a:lnTo>
                    <a:pt x="1237" y="0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3302200" y="596100"/>
              <a:ext cx="66550" cy="198250"/>
            </a:xfrm>
            <a:custGeom>
              <a:rect b="b" l="l" r="r" t="t"/>
              <a:pathLst>
                <a:path extrusionOk="0" h="7930" w="2662">
                  <a:moveTo>
                    <a:pt x="0" y="0"/>
                  </a:moveTo>
                  <a:lnTo>
                    <a:pt x="0" y="7929"/>
                  </a:lnTo>
                  <a:lnTo>
                    <a:pt x="2662" y="7929"/>
                  </a:lnTo>
                  <a:lnTo>
                    <a:pt x="26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3312425" y="608300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1" y="1"/>
                  </a:moveTo>
                  <a:lnTo>
                    <a:pt x="1" y="174"/>
                  </a:lnTo>
                  <a:lnTo>
                    <a:pt x="370" y="17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8"/>
            <p:cNvSpPr/>
            <p:nvPr/>
          </p:nvSpPr>
          <p:spPr>
            <a:xfrm>
              <a:off x="3330850" y="608300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1" y="1"/>
                  </a:moveTo>
                  <a:lnTo>
                    <a:pt x="1" y="174"/>
                  </a:lnTo>
                  <a:lnTo>
                    <a:pt x="370" y="17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8"/>
            <p:cNvSpPr/>
            <p:nvPr/>
          </p:nvSpPr>
          <p:spPr>
            <a:xfrm>
              <a:off x="3349250" y="608300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0" y="1"/>
                  </a:moveTo>
                  <a:lnTo>
                    <a:pt x="0" y="174"/>
                  </a:lnTo>
                  <a:lnTo>
                    <a:pt x="369" y="17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8"/>
            <p:cNvSpPr/>
            <p:nvPr/>
          </p:nvSpPr>
          <p:spPr>
            <a:xfrm>
              <a:off x="3312425" y="619000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1" y="1"/>
                  </a:moveTo>
                  <a:lnTo>
                    <a:pt x="1" y="174"/>
                  </a:lnTo>
                  <a:lnTo>
                    <a:pt x="370" y="17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8"/>
            <p:cNvSpPr/>
            <p:nvPr/>
          </p:nvSpPr>
          <p:spPr>
            <a:xfrm>
              <a:off x="3330850" y="619000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1" y="1"/>
                  </a:moveTo>
                  <a:lnTo>
                    <a:pt x="1" y="174"/>
                  </a:lnTo>
                  <a:lnTo>
                    <a:pt x="370" y="17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8"/>
            <p:cNvSpPr/>
            <p:nvPr/>
          </p:nvSpPr>
          <p:spPr>
            <a:xfrm>
              <a:off x="3349250" y="619000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0" y="1"/>
                  </a:moveTo>
                  <a:lnTo>
                    <a:pt x="0" y="174"/>
                  </a:lnTo>
                  <a:lnTo>
                    <a:pt x="369" y="17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8"/>
            <p:cNvSpPr/>
            <p:nvPr/>
          </p:nvSpPr>
          <p:spPr>
            <a:xfrm>
              <a:off x="3312425" y="629725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1" y="0"/>
                  </a:moveTo>
                  <a:lnTo>
                    <a:pt x="1" y="174"/>
                  </a:lnTo>
                  <a:lnTo>
                    <a:pt x="370" y="17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8"/>
            <p:cNvSpPr/>
            <p:nvPr/>
          </p:nvSpPr>
          <p:spPr>
            <a:xfrm>
              <a:off x="3330850" y="629725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1" y="0"/>
                  </a:moveTo>
                  <a:lnTo>
                    <a:pt x="1" y="174"/>
                  </a:lnTo>
                  <a:lnTo>
                    <a:pt x="370" y="17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3349250" y="629725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0" y="0"/>
                  </a:moveTo>
                  <a:lnTo>
                    <a:pt x="0" y="174"/>
                  </a:lnTo>
                  <a:lnTo>
                    <a:pt x="369" y="17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3312425" y="640425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1" y="0"/>
                  </a:moveTo>
                  <a:lnTo>
                    <a:pt x="1" y="173"/>
                  </a:lnTo>
                  <a:lnTo>
                    <a:pt x="370" y="17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3330850" y="640425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1" y="0"/>
                  </a:moveTo>
                  <a:lnTo>
                    <a:pt x="1" y="173"/>
                  </a:lnTo>
                  <a:lnTo>
                    <a:pt x="370" y="17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3349250" y="640425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0" y="0"/>
                  </a:moveTo>
                  <a:lnTo>
                    <a:pt x="0" y="173"/>
                  </a:lnTo>
                  <a:lnTo>
                    <a:pt x="369" y="17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3312425" y="651125"/>
              <a:ext cx="9250" cy="4400"/>
            </a:xfrm>
            <a:custGeom>
              <a:rect b="b" l="l" r="r" t="t"/>
              <a:pathLst>
                <a:path extrusionOk="0" h="176" w="370">
                  <a:moveTo>
                    <a:pt x="1" y="1"/>
                  </a:moveTo>
                  <a:lnTo>
                    <a:pt x="1" y="175"/>
                  </a:lnTo>
                  <a:lnTo>
                    <a:pt x="370" y="17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8"/>
            <p:cNvSpPr/>
            <p:nvPr/>
          </p:nvSpPr>
          <p:spPr>
            <a:xfrm>
              <a:off x="3330850" y="651125"/>
              <a:ext cx="9250" cy="4400"/>
            </a:xfrm>
            <a:custGeom>
              <a:rect b="b" l="l" r="r" t="t"/>
              <a:pathLst>
                <a:path extrusionOk="0" h="176" w="370">
                  <a:moveTo>
                    <a:pt x="1" y="1"/>
                  </a:moveTo>
                  <a:lnTo>
                    <a:pt x="1" y="175"/>
                  </a:lnTo>
                  <a:lnTo>
                    <a:pt x="370" y="17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8"/>
            <p:cNvSpPr/>
            <p:nvPr/>
          </p:nvSpPr>
          <p:spPr>
            <a:xfrm>
              <a:off x="3349250" y="651125"/>
              <a:ext cx="9250" cy="4400"/>
            </a:xfrm>
            <a:custGeom>
              <a:rect b="b" l="l" r="r" t="t"/>
              <a:pathLst>
                <a:path extrusionOk="0" h="176" w="370">
                  <a:moveTo>
                    <a:pt x="0" y="1"/>
                  </a:moveTo>
                  <a:lnTo>
                    <a:pt x="0" y="175"/>
                  </a:lnTo>
                  <a:lnTo>
                    <a:pt x="369" y="17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8"/>
            <p:cNvSpPr/>
            <p:nvPr/>
          </p:nvSpPr>
          <p:spPr>
            <a:xfrm>
              <a:off x="3312425" y="661825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1" y="1"/>
                  </a:moveTo>
                  <a:lnTo>
                    <a:pt x="1" y="175"/>
                  </a:lnTo>
                  <a:lnTo>
                    <a:pt x="370" y="17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8"/>
            <p:cNvSpPr/>
            <p:nvPr/>
          </p:nvSpPr>
          <p:spPr>
            <a:xfrm>
              <a:off x="3330850" y="661825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1" y="1"/>
                  </a:moveTo>
                  <a:lnTo>
                    <a:pt x="1" y="175"/>
                  </a:lnTo>
                  <a:lnTo>
                    <a:pt x="370" y="17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8"/>
            <p:cNvSpPr/>
            <p:nvPr/>
          </p:nvSpPr>
          <p:spPr>
            <a:xfrm>
              <a:off x="3349250" y="661825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0" y="1"/>
                  </a:moveTo>
                  <a:lnTo>
                    <a:pt x="0" y="175"/>
                  </a:lnTo>
                  <a:lnTo>
                    <a:pt x="369" y="17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8"/>
            <p:cNvSpPr/>
            <p:nvPr/>
          </p:nvSpPr>
          <p:spPr>
            <a:xfrm>
              <a:off x="3312425" y="672525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1" y="0"/>
                  </a:moveTo>
                  <a:lnTo>
                    <a:pt x="1" y="175"/>
                  </a:lnTo>
                  <a:lnTo>
                    <a:pt x="370" y="175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3330850" y="672525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1" y="0"/>
                  </a:moveTo>
                  <a:lnTo>
                    <a:pt x="1" y="175"/>
                  </a:lnTo>
                  <a:lnTo>
                    <a:pt x="370" y="175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3349250" y="672525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0" y="0"/>
                  </a:moveTo>
                  <a:lnTo>
                    <a:pt x="0" y="175"/>
                  </a:lnTo>
                  <a:lnTo>
                    <a:pt x="369" y="17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8"/>
            <p:cNvSpPr/>
            <p:nvPr/>
          </p:nvSpPr>
          <p:spPr>
            <a:xfrm>
              <a:off x="3312425" y="683250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1" y="0"/>
                  </a:moveTo>
                  <a:lnTo>
                    <a:pt x="1" y="175"/>
                  </a:lnTo>
                  <a:lnTo>
                    <a:pt x="370" y="175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3330850" y="683250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1" y="0"/>
                  </a:moveTo>
                  <a:lnTo>
                    <a:pt x="1" y="175"/>
                  </a:lnTo>
                  <a:lnTo>
                    <a:pt x="370" y="175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3349250" y="683250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0" y="0"/>
                  </a:moveTo>
                  <a:lnTo>
                    <a:pt x="0" y="175"/>
                  </a:lnTo>
                  <a:lnTo>
                    <a:pt x="369" y="17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3312425" y="693925"/>
              <a:ext cx="9250" cy="4400"/>
            </a:xfrm>
            <a:custGeom>
              <a:rect b="b" l="l" r="r" t="t"/>
              <a:pathLst>
                <a:path extrusionOk="0" h="176" w="370">
                  <a:moveTo>
                    <a:pt x="1" y="1"/>
                  </a:moveTo>
                  <a:lnTo>
                    <a:pt x="1" y="175"/>
                  </a:lnTo>
                  <a:lnTo>
                    <a:pt x="370" y="17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3330850" y="693925"/>
              <a:ext cx="9250" cy="4400"/>
            </a:xfrm>
            <a:custGeom>
              <a:rect b="b" l="l" r="r" t="t"/>
              <a:pathLst>
                <a:path extrusionOk="0" h="176" w="370">
                  <a:moveTo>
                    <a:pt x="1" y="1"/>
                  </a:moveTo>
                  <a:lnTo>
                    <a:pt x="1" y="175"/>
                  </a:lnTo>
                  <a:lnTo>
                    <a:pt x="370" y="17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8"/>
            <p:cNvSpPr/>
            <p:nvPr/>
          </p:nvSpPr>
          <p:spPr>
            <a:xfrm>
              <a:off x="3349250" y="693925"/>
              <a:ext cx="9250" cy="4400"/>
            </a:xfrm>
            <a:custGeom>
              <a:rect b="b" l="l" r="r" t="t"/>
              <a:pathLst>
                <a:path extrusionOk="0" h="176" w="370">
                  <a:moveTo>
                    <a:pt x="0" y="1"/>
                  </a:moveTo>
                  <a:lnTo>
                    <a:pt x="0" y="175"/>
                  </a:lnTo>
                  <a:lnTo>
                    <a:pt x="369" y="17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3312425" y="704650"/>
              <a:ext cx="9250" cy="4400"/>
            </a:xfrm>
            <a:custGeom>
              <a:rect b="b" l="l" r="r" t="t"/>
              <a:pathLst>
                <a:path extrusionOk="0" h="176" w="370">
                  <a:moveTo>
                    <a:pt x="1" y="1"/>
                  </a:moveTo>
                  <a:lnTo>
                    <a:pt x="1" y="175"/>
                  </a:lnTo>
                  <a:lnTo>
                    <a:pt x="370" y="17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3330850" y="704650"/>
              <a:ext cx="9250" cy="4400"/>
            </a:xfrm>
            <a:custGeom>
              <a:rect b="b" l="l" r="r" t="t"/>
              <a:pathLst>
                <a:path extrusionOk="0" h="176" w="370">
                  <a:moveTo>
                    <a:pt x="1" y="1"/>
                  </a:moveTo>
                  <a:lnTo>
                    <a:pt x="1" y="175"/>
                  </a:lnTo>
                  <a:lnTo>
                    <a:pt x="370" y="17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3349250" y="704650"/>
              <a:ext cx="9250" cy="4400"/>
            </a:xfrm>
            <a:custGeom>
              <a:rect b="b" l="l" r="r" t="t"/>
              <a:pathLst>
                <a:path extrusionOk="0" h="176" w="370">
                  <a:moveTo>
                    <a:pt x="0" y="1"/>
                  </a:moveTo>
                  <a:lnTo>
                    <a:pt x="0" y="175"/>
                  </a:lnTo>
                  <a:lnTo>
                    <a:pt x="369" y="17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3312425" y="715350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1" y="0"/>
                  </a:moveTo>
                  <a:lnTo>
                    <a:pt x="1" y="175"/>
                  </a:lnTo>
                  <a:lnTo>
                    <a:pt x="370" y="175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3330850" y="715350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1" y="0"/>
                  </a:moveTo>
                  <a:lnTo>
                    <a:pt x="1" y="175"/>
                  </a:lnTo>
                  <a:lnTo>
                    <a:pt x="370" y="175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3349250" y="715350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0" y="0"/>
                  </a:moveTo>
                  <a:lnTo>
                    <a:pt x="0" y="175"/>
                  </a:lnTo>
                  <a:lnTo>
                    <a:pt x="369" y="17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3312425" y="726050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1" y="0"/>
                  </a:moveTo>
                  <a:lnTo>
                    <a:pt x="1" y="174"/>
                  </a:lnTo>
                  <a:lnTo>
                    <a:pt x="370" y="17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3330850" y="726050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1" y="0"/>
                  </a:moveTo>
                  <a:lnTo>
                    <a:pt x="1" y="174"/>
                  </a:lnTo>
                  <a:lnTo>
                    <a:pt x="370" y="17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3349250" y="726050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0" y="0"/>
                  </a:moveTo>
                  <a:lnTo>
                    <a:pt x="0" y="174"/>
                  </a:lnTo>
                  <a:lnTo>
                    <a:pt x="369" y="17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3312425" y="735700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1" y="0"/>
                  </a:moveTo>
                  <a:lnTo>
                    <a:pt x="1" y="173"/>
                  </a:lnTo>
                  <a:lnTo>
                    <a:pt x="370" y="17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3330850" y="735700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1" y="0"/>
                  </a:moveTo>
                  <a:lnTo>
                    <a:pt x="1" y="173"/>
                  </a:lnTo>
                  <a:lnTo>
                    <a:pt x="370" y="17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3349250" y="735700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0" y="0"/>
                  </a:moveTo>
                  <a:lnTo>
                    <a:pt x="0" y="173"/>
                  </a:lnTo>
                  <a:lnTo>
                    <a:pt x="369" y="17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3312425" y="746375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1" y="1"/>
                  </a:moveTo>
                  <a:lnTo>
                    <a:pt x="1" y="174"/>
                  </a:lnTo>
                  <a:lnTo>
                    <a:pt x="370" y="17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3330850" y="746375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1" y="1"/>
                  </a:moveTo>
                  <a:lnTo>
                    <a:pt x="1" y="174"/>
                  </a:lnTo>
                  <a:lnTo>
                    <a:pt x="370" y="17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3349250" y="746375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0" y="1"/>
                  </a:moveTo>
                  <a:lnTo>
                    <a:pt x="0" y="174"/>
                  </a:lnTo>
                  <a:lnTo>
                    <a:pt x="369" y="17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3306925" y="564507"/>
              <a:ext cx="54975" cy="51245"/>
            </a:xfrm>
            <a:custGeom>
              <a:rect b="b" l="l" r="r" t="t"/>
              <a:pathLst>
                <a:path extrusionOk="0" h="2355" w="2199">
                  <a:moveTo>
                    <a:pt x="1" y="1"/>
                  </a:moveTo>
                  <a:lnTo>
                    <a:pt x="1" y="2354"/>
                  </a:lnTo>
                  <a:lnTo>
                    <a:pt x="2198" y="2354"/>
                  </a:lnTo>
                  <a:lnTo>
                    <a:pt x="2198" y="99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3385051" y="630680"/>
              <a:ext cx="66553" cy="163591"/>
            </a:xfrm>
            <a:custGeom>
              <a:rect b="b" l="l" r="r" t="t"/>
              <a:pathLst>
                <a:path extrusionOk="0" h="7593" w="3089">
                  <a:moveTo>
                    <a:pt x="3088" y="1"/>
                  </a:moveTo>
                  <a:lnTo>
                    <a:pt x="0" y="1363"/>
                  </a:lnTo>
                  <a:lnTo>
                    <a:pt x="0" y="7592"/>
                  </a:lnTo>
                  <a:lnTo>
                    <a:pt x="3088" y="7592"/>
                  </a:lnTo>
                  <a:lnTo>
                    <a:pt x="30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3405821" y="670131"/>
              <a:ext cx="7972" cy="3770"/>
            </a:xfrm>
            <a:custGeom>
              <a:rect b="b" l="l" r="r" t="t"/>
              <a:pathLst>
                <a:path extrusionOk="0" h="175" w="370">
                  <a:moveTo>
                    <a:pt x="1" y="1"/>
                  </a:moveTo>
                  <a:lnTo>
                    <a:pt x="1" y="175"/>
                  </a:lnTo>
                  <a:lnTo>
                    <a:pt x="370" y="17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3421700" y="670131"/>
              <a:ext cx="7972" cy="3770"/>
            </a:xfrm>
            <a:custGeom>
              <a:rect b="b" l="l" r="r" t="t"/>
              <a:pathLst>
                <a:path extrusionOk="0" h="175" w="370">
                  <a:moveTo>
                    <a:pt x="0" y="1"/>
                  </a:moveTo>
                  <a:lnTo>
                    <a:pt x="0" y="175"/>
                  </a:lnTo>
                  <a:lnTo>
                    <a:pt x="369" y="17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3437579" y="670131"/>
              <a:ext cx="7972" cy="3770"/>
            </a:xfrm>
            <a:custGeom>
              <a:rect b="b" l="l" r="r" t="t"/>
              <a:pathLst>
                <a:path extrusionOk="0" h="175" w="370">
                  <a:moveTo>
                    <a:pt x="0" y="1"/>
                  </a:moveTo>
                  <a:lnTo>
                    <a:pt x="0" y="175"/>
                  </a:lnTo>
                  <a:lnTo>
                    <a:pt x="369" y="17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3405821" y="679352"/>
              <a:ext cx="7972" cy="3770"/>
            </a:xfrm>
            <a:custGeom>
              <a:rect b="b" l="l" r="r" t="t"/>
              <a:pathLst>
                <a:path extrusionOk="0" h="175" w="370">
                  <a:moveTo>
                    <a:pt x="1" y="0"/>
                  </a:moveTo>
                  <a:lnTo>
                    <a:pt x="1" y="175"/>
                  </a:lnTo>
                  <a:lnTo>
                    <a:pt x="370" y="175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3421700" y="679352"/>
              <a:ext cx="7972" cy="3770"/>
            </a:xfrm>
            <a:custGeom>
              <a:rect b="b" l="l" r="r" t="t"/>
              <a:pathLst>
                <a:path extrusionOk="0" h="175" w="370">
                  <a:moveTo>
                    <a:pt x="0" y="0"/>
                  </a:moveTo>
                  <a:lnTo>
                    <a:pt x="0" y="175"/>
                  </a:lnTo>
                  <a:lnTo>
                    <a:pt x="369" y="17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3437579" y="679352"/>
              <a:ext cx="7972" cy="3770"/>
            </a:xfrm>
            <a:custGeom>
              <a:rect b="b" l="l" r="r" t="t"/>
              <a:pathLst>
                <a:path extrusionOk="0" h="175" w="370">
                  <a:moveTo>
                    <a:pt x="0" y="0"/>
                  </a:moveTo>
                  <a:lnTo>
                    <a:pt x="0" y="175"/>
                  </a:lnTo>
                  <a:lnTo>
                    <a:pt x="369" y="17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3405821" y="688617"/>
              <a:ext cx="7972" cy="3749"/>
            </a:xfrm>
            <a:custGeom>
              <a:rect b="b" l="l" r="r" t="t"/>
              <a:pathLst>
                <a:path extrusionOk="0" h="174" w="370">
                  <a:moveTo>
                    <a:pt x="1" y="0"/>
                  </a:moveTo>
                  <a:lnTo>
                    <a:pt x="1" y="173"/>
                  </a:lnTo>
                  <a:lnTo>
                    <a:pt x="370" y="17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3421700" y="688617"/>
              <a:ext cx="7972" cy="3749"/>
            </a:xfrm>
            <a:custGeom>
              <a:rect b="b" l="l" r="r" t="t"/>
              <a:pathLst>
                <a:path extrusionOk="0" h="174" w="370">
                  <a:moveTo>
                    <a:pt x="0" y="0"/>
                  </a:moveTo>
                  <a:lnTo>
                    <a:pt x="0" y="173"/>
                  </a:lnTo>
                  <a:lnTo>
                    <a:pt x="369" y="17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3437579" y="688617"/>
              <a:ext cx="7972" cy="3749"/>
            </a:xfrm>
            <a:custGeom>
              <a:rect b="b" l="l" r="r" t="t"/>
              <a:pathLst>
                <a:path extrusionOk="0" h="174" w="370">
                  <a:moveTo>
                    <a:pt x="0" y="0"/>
                  </a:moveTo>
                  <a:lnTo>
                    <a:pt x="0" y="173"/>
                  </a:lnTo>
                  <a:lnTo>
                    <a:pt x="369" y="17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3405821" y="697817"/>
              <a:ext cx="7972" cy="3770"/>
            </a:xfrm>
            <a:custGeom>
              <a:rect b="b" l="l" r="r" t="t"/>
              <a:pathLst>
                <a:path extrusionOk="0" h="175" w="370">
                  <a:moveTo>
                    <a:pt x="1" y="1"/>
                  </a:moveTo>
                  <a:lnTo>
                    <a:pt x="1" y="174"/>
                  </a:lnTo>
                  <a:lnTo>
                    <a:pt x="370" y="17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3421700" y="697817"/>
              <a:ext cx="7972" cy="3770"/>
            </a:xfrm>
            <a:custGeom>
              <a:rect b="b" l="l" r="r" t="t"/>
              <a:pathLst>
                <a:path extrusionOk="0" h="175" w="370">
                  <a:moveTo>
                    <a:pt x="0" y="1"/>
                  </a:moveTo>
                  <a:lnTo>
                    <a:pt x="0" y="174"/>
                  </a:lnTo>
                  <a:lnTo>
                    <a:pt x="369" y="17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3437579" y="697817"/>
              <a:ext cx="7972" cy="3770"/>
            </a:xfrm>
            <a:custGeom>
              <a:rect b="b" l="l" r="r" t="t"/>
              <a:pathLst>
                <a:path extrusionOk="0" h="175" w="370">
                  <a:moveTo>
                    <a:pt x="0" y="1"/>
                  </a:moveTo>
                  <a:lnTo>
                    <a:pt x="0" y="174"/>
                  </a:lnTo>
                  <a:lnTo>
                    <a:pt x="369" y="17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3405821" y="707038"/>
              <a:ext cx="7972" cy="3749"/>
            </a:xfrm>
            <a:custGeom>
              <a:rect b="b" l="l" r="r" t="t"/>
              <a:pathLst>
                <a:path extrusionOk="0" h="174" w="370">
                  <a:moveTo>
                    <a:pt x="1" y="1"/>
                  </a:moveTo>
                  <a:lnTo>
                    <a:pt x="1" y="174"/>
                  </a:lnTo>
                  <a:lnTo>
                    <a:pt x="370" y="17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3421700" y="707038"/>
              <a:ext cx="7972" cy="3749"/>
            </a:xfrm>
            <a:custGeom>
              <a:rect b="b" l="l" r="r" t="t"/>
              <a:pathLst>
                <a:path extrusionOk="0" h="174" w="370">
                  <a:moveTo>
                    <a:pt x="0" y="1"/>
                  </a:moveTo>
                  <a:lnTo>
                    <a:pt x="0" y="174"/>
                  </a:lnTo>
                  <a:lnTo>
                    <a:pt x="369" y="17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3437579" y="707038"/>
              <a:ext cx="7972" cy="3749"/>
            </a:xfrm>
            <a:custGeom>
              <a:rect b="b" l="l" r="r" t="t"/>
              <a:pathLst>
                <a:path extrusionOk="0" h="174" w="370">
                  <a:moveTo>
                    <a:pt x="0" y="1"/>
                  </a:moveTo>
                  <a:lnTo>
                    <a:pt x="0" y="174"/>
                  </a:lnTo>
                  <a:lnTo>
                    <a:pt x="369" y="17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3405821" y="716281"/>
              <a:ext cx="7972" cy="3749"/>
            </a:xfrm>
            <a:custGeom>
              <a:rect b="b" l="l" r="r" t="t"/>
              <a:pathLst>
                <a:path extrusionOk="0" h="174" w="370">
                  <a:moveTo>
                    <a:pt x="1" y="0"/>
                  </a:moveTo>
                  <a:lnTo>
                    <a:pt x="1" y="174"/>
                  </a:lnTo>
                  <a:lnTo>
                    <a:pt x="370" y="17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3421700" y="716281"/>
              <a:ext cx="7972" cy="3749"/>
            </a:xfrm>
            <a:custGeom>
              <a:rect b="b" l="l" r="r" t="t"/>
              <a:pathLst>
                <a:path extrusionOk="0" h="174" w="370">
                  <a:moveTo>
                    <a:pt x="0" y="0"/>
                  </a:moveTo>
                  <a:lnTo>
                    <a:pt x="0" y="174"/>
                  </a:lnTo>
                  <a:lnTo>
                    <a:pt x="369" y="17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3437579" y="716281"/>
              <a:ext cx="7972" cy="3749"/>
            </a:xfrm>
            <a:custGeom>
              <a:rect b="b" l="l" r="r" t="t"/>
              <a:pathLst>
                <a:path extrusionOk="0" h="174" w="370">
                  <a:moveTo>
                    <a:pt x="0" y="0"/>
                  </a:moveTo>
                  <a:lnTo>
                    <a:pt x="0" y="174"/>
                  </a:lnTo>
                  <a:lnTo>
                    <a:pt x="369" y="17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8"/>
            <p:cNvSpPr/>
            <p:nvPr/>
          </p:nvSpPr>
          <p:spPr>
            <a:xfrm>
              <a:off x="3405821" y="725503"/>
              <a:ext cx="7972" cy="3749"/>
            </a:xfrm>
            <a:custGeom>
              <a:rect b="b" l="l" r="r" t="t"/>
              <a:pathLst>
                <a:path extrusionOk="0" h="174" w="370">
                  <a:moveTo>
                    <a:pt x="1" y="0"/>
                  </a:moveTo>
                  <a:lnTo>
                    <a:pt x="1" y="173"/>
                  </a:lnTo>
                  <a:lnTo>
                    <a:pt x="370" y="17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8"/>
            <p:cNvSpPr/>
            <p:nvPr/>
          </p:nvSpPr>
          <p:spPr>
            <a:xfrm>
              <a:off x="3421700" y="725503"/>
              <a:ext cx="7972" cy="3749"/>
            </a:xfrm>
            <a:custGeom>
              <a:rect b="b" l="l" r="r" t="t"/>
              <a:pathLst>
                <a:path extrusionOk="0" h="174" w="370">
                  <a:moveTo>
                    <a:pt x="0" y="0"/>
                  </a:moveTo>
                  <a:lnTo>
                    <a:pt x="0" y="173"/>
                  </a:lnTo>
                  <a:lnTo>
                    <a:pt x="369" y="17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8"/>
            <p:cNvSpPr/>
            <p:nvPr/>
          </p:nvSpPr>
          <p:spPr>
            <a:xfrm>
              <a:off x="3437579" y="725503"/>
              <a:ext cx="7972" cy="3749"/>
            </a:xfrm>
            <a:custGeom>
              <a:rect b="b" l="l" r="r" t="t"/>
              <a:pathLst>
                <a:path extrusionOk="0" h="174" w="370">
                  <a:moveTo>
                    <a:pt x="0" y="0"/>
                  </a:moveTo>
                  <a:lnTo>
                    <a:pt x="0" y="173"/>
                  </a:lnTo>
                  <a:lnTo>
                    <a:pt x="369" y="17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8"/>
            <p:cNvSpPr/>
            <p:nvPr/>
          </p:nvSpPr>
          <p:spPr>
            <a:xfrm>
              <a:off x="3405821" y="734724"/>
              <a:ext cx="7972" cy="3770"/>
            </a:xfrm>
            <a:custGeom>
              <a:rect b="b" l="l" r="r" t="t"/>
              <a:pathLst>
                <a:path extrusionOk="0" h="175" w="370">
                  <a:moveTo>
                    <a:pt x="1" y="1"/>
                  </a:moveTo>
                  <a:lnTo>
                    <a:pt x="1" y="174"/>
                  </a:lnTo>
                  <a:lnTo>
                    <a:pt x="370" y="17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8"/>
            <p:cNvSpPr/>
            <p:nvPr/>
          </p:nvSpPr>
          <p:spPr>
            <a:xfrm>
              <a:off x="3421700" y="734724"/>
              <a:ext cx="7972" cy="3770"/>
            </a:xfrm>
            <a:custGeom>
              <a:rect b="b" l="l" r="r" t="t"/>
              <a:pathLst>
                <a:path extrusionOk="0" h="175" w="370">
                  <a:moveTo>
                    <a:pt x="0" y="1"/>
                  </a:moveTo>
                  <a:lnTo>
                    <a:pt x="0" y="174"/>
                  </a:lnTo>
                  <a:lnTo>
                    <a:pt x="369" y="17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8"/>
            <p:cNvSpPr/>
            <p:nvPr/>
          </p:nvSpPr>
          <p:spPr>
            <a:xfrm>
              <a:off x="3437579" y="734724"/>
              <a:ext cx="7972" cy="3770"/>
            </a:xfrm>
            <a:custGeom>
              <a:rect b="b" l="l" r="r" t="t"/>
              <a:pathLst>
                <a:path extrusionOk="0" h="175" w="370">
                  <a:moveTo>
                    <a:pt x="0" y="1"/>
                  </a:moveTo>
                  <a:lnTo>
                    <a:pt x="0" y="174"/>
                  </a:lnTo>
                  <a:lnTo>
                    <a:pt x="369" y="17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8"/>
            <p:cNvSpPr/>
            <p:nvPr/>
          </p:nvSpPr>
          <p:spPr>
            <a:xfrm>
              <a:off x="3405821" y="743946"/>
              <a:ext cx="7972" cy="3749"/>
            </a:xfrm>
            <a:custGeom>
              <a:rect b="b" l="l" r="r" t="t"/>
              <a:pathLst>
                <a:path extrusionOk="0" h="174" w="370">
                  <a:moveTo>
                    <a:pt x="1" y="1"/>
                  </a:moveTo>
                  <a:lnTo>
                    <a:pt x="1" y="174"/>
                  </a:lnTo>
                  <a:lnTo>
                    <a:pt x="370" y="17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8"/>
            <p:cNvSpPr/>
            <p:nvPr/>
          </p:nvSpPr>
          <p:spPr>
            <a:xfrm>
              <a:off x="3421700" y="743946"/>
              <a:ext cx="7972" cy="3749"/>
            </a:xfrm>
            <a:custGeom>
              <a:rect b="b" l="l" r="r" t="t"/>
              <a:pathLst>
                <a:path extrusionOk="0" h="174" w="370">
                  <a:moveTo>
                    <a:pt x="0" y="1"/>
                  </a:moveTo>
                  <a:lnTo>
                    <a:pt x="0" y="174"/>
                  </a:lnTo>
                  <a:lnTo>
                    <a:pt x="369" y="17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8"/>
            <p:cNvSpPr/>
            <p:nvPr/>
          </p:nvSpPr>
          <p:spPr>
            <a:xfrm>
              <a:off x="3437579" y="743946"/>
              <a:ext cx="7972" cy="3749"/>
            </a:xfrm>
            <a:custGeom>
              <a:rect b="b" l="l" r="r" t="t"/>
              <a:pathLst>
                <a:path extrusionOk="0" h="174" w="370">
                  <a:moveTo>
                    <a:pt x="0" y="1"/>
                  </a:moveTo>
                  <a:lnTo>
                    <a:pt x="0" y="174"/>
                  </a:lnTo>
                  <a:lnTo>
                    <a:pt x="369" y="17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8"/>
            <p:cNvSpPr/>
            <p:nvPr/>
          </p:nvSpPr>
          <p:spPr>
            <a:xfrm>
              <a:off x="3405821" y="753167"/>
              <a:ext cx="7972" cy="3749"/>
            </a:xfrm>
            <a:custGeom>
              <a:rect b="b" l="l" r="r" t="t"/>
              <a:pathLst>
                <a:path extrusionOk="0" h="174" w="370">
                  <a:moveTo>
                    <a:pt x="1" y="0"/>
                  </a:moveTo>
                  <a:lnTo>
                    <a:pt x="1" y="174"/>
                  </a:lnTo>
                  <a:lnTo>
                    <a:pt x="370" y="17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8"/>
            <p:cNvSpPr/>
            <p:nvPr/>
          </p:nvSpPr>
          <p:spPr>
            <a:xfrm>
              <a:off x="3421700" y="753167"/>
              <a:ext cx="7972" cy="3749"/>
            </a:xfrm>
            <a:custGeom>
              <a:rect b="b" l="l" r="r" t="t"/>
              <a:pathLst>
                <a:path extrusionOk="0" h="174" w="370">
                  <a:moveTo>
                    <a:pt x="0" y="0"/>
                  </a:moveTo>
                  <a:lnTo>
                    <a:pt x="0" y="174"/>
                  </a:lnTo>
                  <a:lnTo>
                    <a:pt x="369" y="17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8"/>
            <p:cNvSpPr/>
            <p:nvPr/>
          </p:nvSpPr>
          <p:spPr>
            <a:xfrm>
              <a:off x="3437579" y="753167"/>
              <a:ext cx="7972" cy="3749"/>
            </a:xfrm>
            <a:custGeom>
              <a:rect b="b" l="l" r="r" t="t"/>
              <a:pathLst>
                <a:path extrusionOk="0" h="174" w="370">
                  <a:moveTo>
                    <a:pt x="0" y="0"/>
                  </a:moveTo>
                  <a:lnTo>
                    <a:pt x="0" y="174"/>
                  </a:lnTo>
                  <a:lnTo>
                    <a:pt x="369" y="17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8"/>
            <p:cNvSpPr/>
            <p:nvPr/>
          </p:nvSpPr>
          <p:spPr>
            <a:xfrm>
              <a:off x="3391105" y="670131"/>
              <a:ext cx="7972" cy="3770"/>
            </a:xfrm>
            <a:custGeom>
              <a:rect b="b" l="l" r="r" t="t"/>
              <a:pathLst>
                <a:path extrusionOk="0" h="175" w="370">
                  <a:moveTo>
                    <a:pt x="0" y="1"/>
                  </a:moveTo>
                  <a:lnTo>
                    <a:pt x="0" y="175"/>
                  </a:lnTo>
                  <a:lnTo>
                    <a:pt x="369" y="17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8"/>
            <p:cNvSpPr/>
            <p:nvPr/>
          </p:nvSpPr>
          <p:spPr>
            <a:xfrm>
              <a:off x="3391105" y="679352"/>
              <a:ext cx="7972" cy="3770"/>
            </a:xfrm>
            <a:custGeom>
              <a:rect b="b" l="l" r="r" t="t"/>
              <a:pathLst>
                <a:path extrusionOk="0" h="175" w="370">
                  <a:moveTo>
                    <a:pt x="0" y="0"/>
                  </a:moveTo>
                  <a:lnTo>
                    <a:pt x="0" y="175"/>
                  </a:lnTo>
                  <a:lnTo>
                    <a:pt x="369" y="17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8"/>
            <p:cNvSpPr/>
            <p:nvPr/>
          </p:nvSpPr>
          <p:spPr>
            <a:xfrm>
              <a:off x="3391105" y="688617"/>
              <a:ext cx="7972" cy="3749"/>
            </a:xfrm>
            <a:custGeom>
              <a:rect b="b" l="l" r="r" t="t"/>
              <a:pathLst>
                <a:path extrusionOk="0" h="174" w="370">
                  <a:moveTo>
                    <a:pt x="0" y="0"/>
                  </a:moveTo>
                  <a:lnTo>
                    <a:pt x="0" y="173"/>
                  </a:lnTo>
                  <a:lnTo>
                    <a:pt x="369" y="17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8"/>
            <p:cNvSpPr/>
            <p:nvPr/>
          </p:nvSpPr>
          <p:spPr>
            <a:xfrm>
              <a:off x="3391105" y="697817"/>
              <a:ext cx="7972" cy="3770"/>
            </a:xfrm>
            <a:custGeom>
              <a:rect b="b" l="l" r="r" t="t"/>
              <a:pathLst>
                <a:path extrusionOk="0" h="175" w="370">
                  <a:moveTo>
                    <a:pt x="0" y="1"/>
                  </a:moveTo>
                  <a:lnTo>
                    <a:pt x="0" y="174"/>
                  </a:lnTo>
                  <a:lnTo>
                    <a:pt x="369" y="17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8"/>
            <p:cNvSpPr/>
            <p:nvPr/>
          </p:nvSpPr>
          <p:spPr>
            <a:xfrm>
              <a:off x="3391105" y="707038"/>
              <a:ext cx="7972" cy="3749"/>
            </a:xfrm>
            <a:custGeom>
              <a:rect b="b" l="l" r="r" t="t"/>
              <a:pathLst>
                <a:path extrusionOk="0" h="174" w="370">
                  <a:moveTo>
                    <a:pt x="0" y="1"/>
                  </a:moveTo>
                  <a:lnTo>
                    <a:pt x="0" y="174"/>
                  </a:lnTo>
                  <a:lnTo>
                    <a:pt x="369" y="17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8"/>
            <p:cNvSpPr/>
            <p:nvPr/>
          </p:nvSpPr>
          <p:spPr>
            <a:xfrm>
              <a:off x="3391105" y="716281"/>
              <a:ext cx="7972" cy="3749"/>
            </a:xfrm>
            <a:custGeom>
              <a:rect b="b" l="l" r="r" t="t"/>
              <a:pathLst>
                <a:path extrusionOk="0" h="174" w="370">
                  <a:moveTo>
                    <a:pt x="0" y="0"/>
                  </a:moveTo>
                  <a:lnTo>
                    <a:pt x="0" y="174"/>
                  </a:lnTo>
                  <a:lnTo>
                    <a:pt x="369" y="17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8"/>
            <p:cNvSpPr/>
            <p:nvPr/>
          </p:nvSpPr>
          <p:spPr>
            <a:xfrm>
              <a:off x="3391105" y="725503"/>
              <a:ext cx="7972" cy="3749"/>
            </a:xfrm>
            <a:custGeom>
              <a:rect b="b" l="l" r="r" t="t"/>
              <a:pathLst>
                <a:path extrusionOk="0" h="174" w="370">
                  <a:moveTo>
                    <a:pt x="0" y="0"/>
                  </a:moveTo>
                  <a:lnTo>
                    <a:pt x="0" y="173"/>
                  </a:lnTo>
                  <a:lnTo>
                    <a:pt x="369" y="17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8"/>
            <p:cNvSpPr/>
            <p:nvPr/>
          </p:nvSpPr>
          <p:spPr>
            <a:xfrm>
              <a:off x="3391105" y="734724"/>
              <a:ext cx="7972" cy="3770"/>
            </a:xfrm>
            <a:custGeom>
              <a:rect b="b" l="l" r="r" t="t"/>
              <a:pathLst>
                <a:path extrusionOk="0" h="175" w="370">
                  <a:moveTo>
                    <a:pt x="0" y="1"/>
                  </a:moveTo>
                  <a:lnTo>
                    <a:pt x="0" y="174"/>
                  </a:lnTo>
                  <a:lnTo>
                    <a:pt x="369" y="17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8"/>
            <p:cNvSpPr/>
            <p:nvPr/>
          </p:nvSpPr>
          <p:spPr>
            <a:xfrm>
              <a:off x="3391105" y="743946"/>
              <a:ext cx="7972" cy="3749"/>
            </a:xfrm>
            <a:custGeom>
              <a:rect b="b" l="l" r="r" t="t"/>
              <a:pathLst>
                <a:path extrusionOk="0" h="174" w="370">
                  <a:moveTo>
                    <a:pt x="0" y="1"/>
                  </a:moveTo>
                  <a:lnTo>
                    <a:pt x="0" y="174"/>
                  </a:lnTo>
                  <a:lnTo>
                    <a:pt x="369" y="17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8"/>
            <p:cNvSpPr/>
            <p:nvPr/>
          </p:nvSpPr>
          <p:spPr>
            <a:xfrm>
              <a:off x="3391105" y="753167"/>
              <a:ext cx="7972" cy="3749"/>
            </a:xfrm>
            <a:custGeom>
              <a:rect b="b" l="l" r="r" t="t"/>
              <a:pathLst>
                <a:path extrusionOk="0" h="174" w="370">
                  <a:moveTo>
                    <a:pt x="0" y="0"/>
                  </a:moveTo>
                  <a:lnTo>
                    <a:pt x="0" y="174"/>
                  </a:lnTo>
                  <a:lnTo>
                    <a:pt x="369" y="17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8"/>
            <p:cNvSpPr/>
            <p:nvPr/>
          </p:nvSpPr>
          <p:spPr>
            <a:xfrm>
              <a:off x="3405821" y="762820"/>
              <a:ext cx="7972" cy="3749"/>
            </a:xfrm>
            <a:custGeom>
              <a:rect b="b" l="l" r="r" t="t"/>
              <a:pathLst>
                <a:path extrusionOk="0" h="174" w="370">
                  <a:moveTo>
                    <a:pt x="1" y="0"/>
                  </a:moveTo>
                  <a:lnTo>
                    <a:pt x="1" y="174"/>
                  </a:lnTo>
                  <a:lnTo>
                    <a:pt x="370" y="17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8"/>
            <p:cNvSpPr/>
            <p:nvPr/>
          </p:nvSpPr>
          <p:spPr>
            <a:xfrm>
              <a:off x="3421700" y="762820"/>
              <a:ext cx="7972" cy="3749"/>
            </a:xfrm>
            <a:custGeom>
              <a:rect b="b" l="l" r="r" t="t"/>
              <a:pathLst>
                <a:path extrusionOk="0" h="174" w="370">
                  <a:moveTo>
                    <a:pt x="0" y="0"/>
                  </a:moveTo>
                  <a:lnTo>
                    <a:pt x="0" y="174"/>
                  </a:lnTo>
                  <a:lnTo>
                    <a:pt x="369" y="17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8"/>
            <p:cNvSpPr/>
            <p:nvPr/>
          </p:nvSpPr>
          <p:spPr>
            <a:xfrm>
              <a:off x="3437579" y="762820"/>
              <a:ext cx="7972" cy="3749"/>
            </a:xfrm>
            <a:custGeom>
              <a:rect b="b" l="l" r="r" t="t"/>
              <a:pathLst>
                <a:path extrusionOk="0" h="174" w="370">
                  <a:moveTo>
                    <a:pt x="0" y="0"/>
                  </a:moveTo>
                  <a:lnTo>
                    <a:pt x="0" y="174"/>
                  </a:lnTo>
                  <a:lnTo>
                    <a:pt x="369" y="17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8"/>
            <p:cNvSpPr/>
            <p:nvPr/>
          </p:nvSpPr>
          <p:spPr>
            <a:xfrm>
              <a:off x="3391105" y="762820"/>
              <a:ext cx="7972" cy="3749"/>
            </a:xfrm>
            <a:custGeom>
              <a:rect b="b" l="l" r="r" t="t"/>
              <a:pathLst>
                <a:path extrusionOk="0" h="174" w="370">
                  <a:moveTo>
                    <a:pt x="0" y="0"/>
                  </a:moveTo>
                  <a:lnTo>
                    <a:pt x="0" y="174"/>
                  </a:lnTo>
                  <a:lnTo>
                    <a:pt x="369" y="17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4" name="Google Shape;354;p8"/>
          <p:cNvGrpSpPr/>
          <p:nvPr/>
        </p:nvGrpSpPr>
        <p:grpSpPr>
          <a:xfrm>
            <a:off x="14" y="4209987"/>
            <a:ext cx="9143965" cy="1463776"/>
            <a:chOff x="14" y="4209987"/>
            <a:chExt cx="9143965" cy="1463776"/>
          </a:xfrm>
        </p:grpSpPr>
        <p:sp>
          <p:nvSpPr>
            <p:cNvPr id="355" name="Google Shape;355;p8"/>
            <p:cNvSpPr/>
            <p:nvPr/>
          </p:nvSpPr>
          <p:spPr>
            <a:xfrm>
              <a:off x="8815227" y="4622736"/>
              <a:ext cx="226144" cy="149070"/>
            </a:xfrm>
            <a:custGeom>
              <a:rect b="b" l="l" r="r" t="t"/>
              <a:pathLst>
                <a:path extrusionOk="0" h="554" w="836">
                  <a:moveTo>
                    <a:pt x="666" y="1"/>
                  </a:moveTo>
                  <a:cubicBezTo>
                    <a:pt x="523" y="1"/>
                    <a:pt x="253" y="433"/>
                    <a:pt x="253" y="433"/>
                  </a:cubicBezTo>
                  <a:cubicBezTo>
                    <a:pt x="253" y="433"/>
                    <a:pt x="321" y="79"/>
                    <a:pt x="157" y="14"/>
                  </a:cubicBezTo>
                  <a:cubicBezTo>
                    <a:pt x="148" y="10"/>
                    <a:pt x="140" y="8"/>
                    <a:pt x="132" y="8"/>
                  </a:cubicBezTo>
                  <a:cubicBezTo>
                    <a:pt x="1" y="8"/>
                    <a:pt x="53" y="513"/>
                    <a:pt x="53" y="513"/>
                  </a:cubicBezTo>
                  <a:lnTo>
                    <a:pt x="406" y="554"/>
                  </a:lnTo>
                  <a:cubicBezTo>
                    <a:pt x="406" y="554"/>
                    <a:pt x="835" y="159"/>
                    <a:pt x="711" y="21"/>
                  </a:cubicBezTo>
                  <a:cubicBezTo>
                    <a:pt x="698" y="7"/>
                    <a:pt x="683" y="1"/>
                    <a:pt x="6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8"/>
            <p:cNvSpPr/>
            <p:nvPr/>
          </p:nvSpPr>
          <p:spPr>
            <a:xfrm flipH="1">
              <a:off x="4252422" y="4209987"/>
              <a:ext cx="1368227" cy="567221"/>
            </a:xfrm>
            <a:custGeom>
              <a:rect b="b" l="l" r="r" t="t"/>
              <a:pathLst>
                <a:path extrusionOk="0" h="2108" w="5058">
                  <a:moveTo>
                    <a:pt x="2577" y="0"/>
                  </a:moveTo>
                  <a:cubicBezTo>
                    <a:pt x="1861" y="0"/>
                    <a:pt x="1235" y="1192"/>
                    <a:pt x="1235" y="1192"/>
                  </a:cubicBezTo>
                  <a:cubicBezTo>
                    <a:pt x="1235" y="1192"/>
                    <a:pt x="1145" y="806"/>
                    <a:pt x="894" y="806"/>
                  </a:cubicBezTo>
                  <a:cubicBezTo>
                    <a:pt x="861" y="806"/>
                    <a:pt x="824" y="813"/>
                    <a:pt x="785" y="829"/>
                  </a:cubicBezTo>
                  <a:cubicBezTo>
                    <a:pt x="452" y="959"/>
                    <a:pt x="0" y="2106"/>
                    <a:pt x="0" y="2106"/>
                  </a:cubicBezTo>
                  <a:lnTo>
                    <a:pt x="5057" y="2106"/>
                  </a:lnTo>
                  <a:cubicBezTo>
                    <a:pt x="5054" y="2087"/>
                    <a:pt x="5006" y="1811"/>
                    <a:pt x="4616" y="1811"/>
                  </a:cubicBezTo>
                  <a:cubicBezTo>
                    <a:pt x="4582" y="1811"/>
                    <a:pt x="4545" y="1813"/>
                    <a:pt x="4505" y="1818"/>
                  </a:cubicBezTo>
                  <a:cubicBezTo>
                    <a:pt x="4505" y="1818"/>
                    <a:pt x="4810" y="1048"/>
                    <a:pt x="4272" y="989"/>
                  </a:cubicBezTo>
                  <a:cubicBezTo>
                    <a:pt x="4234" y="985"/>
                    <a:pt x="4196" y="983"/>
                    <a:pt x="4159" y="983"/>
                  </a:cubicBezTo>
                  <a:cubicBezTo>
                    <a:pt x="3687" y="983"/>
                    <a:pt x="3387" y="1309"/>
                    <a:pt x="3387" y="1309"/>
                  </a:cubicBezTo>
                  <a:cubicBezTo>
                    <a:pt x="3387" y="1309"/>
                    <a:pt x="3329" y="30"/>
                    <a:pt x="2602" y="1"/>
                  </a:cubicBezTo>
                  <a:cubicBezTo>
                    <a:pt x="2593" y="1"/>
                    <a:pt x="2585" y="0"/>
                    <a:pt x="2577" y="0"/>
                  </a:cubicBezTo>
                  <a:close/>
                  <a:moveTo>
                    <a:pt x="5057" y="2106"/>
                  </a:moveTo>
                  <a:lnTo>
                    <a:pt x="5057" y="2106"/>
                  </a:lnTo>
                  <a:cubicBezTo>
                    <a:pt x="5057" y="2107"/>
                    <a:pt x="5057" y="2107"/>
                    <a:pt x="5057" y="2107"/>
                  </a:cubicBezTo>
                  <a:lnTo>
                    <a:pt x="5057" y="210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8"/>
            <p:cNvSpPr/>
            <p:nvPr/>
          </p:nvSpPr>
          <p:spPr>
            <a:xfrm>
              <a:off x="14" y="4420389"/>
              <a:ext cx="425508" cy="395279"/>
            </a:xfrm>
            <a:custGeom>
              <a:rect b="b" l="l" r="r" t="t"/>
              <a:pathLst>
                <a:path extrusionOk="0" h="1469" w="1573">
                  <a:moveTo>
                    <a:pt x="0" y="0"/>
                  </a:moveTo>
                  <a:lnTo>
                    <a:pt x="0" y="1468"/>
                  </a:lnTo>
                  <a:lnTo>
                    <a:pt x="1572" y="1468"/>
                  </a:lnTo>
                  <a:cubicBezTo>
                    <a:pt x="1572" y="1468"/>
                    <a:pt x="1159" y="417"/>
                    <a:pt x="853" y="296"/>
                  </a:cubicBezTo>
                  <a:cubicBezTo>
                    <a:pt x="818" y="282"/>
                    <a:pt x="784" y="276"/>
                    <a:pt x="754" y="276"/>
                  </a:cubicBezTo>
                  <a:cubicBezTo>
                    <a:pt x="523" y="276"/>
                    <a:pt x="440" y="629"/>
                    <a:pt x="440" y="629"/>
                  </a:cubicBezTo>
                  <a:cubicBezTo>
                    <a:pt x="440" y="629"/>
                    <a:pt x="266" y="298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14" y="4671710"/>
              <a:ext cx="9143965" cy="1002054"/>
            </a:xfrm>
            <a:custGeom>
              <a:rect b="b" l="l" r="r" t="t"/>
              <a:pathLst>
                <a:path extrusionOk="0" h="3724" w="33803">
                  <a:moveTo>
                    <a:pt x="16823" y="0"/>
                  </a:moveTo>
                  <a:cubicBezTo>
                    <a:pt x="11189" y="0"/>
                    <a:pt x="5581" y="124"/>
                    <a:pt x="0" y="373"/>
                  </a:cubicBezTo>
                  <a:lnTo>
                    <a:pt x="0" y="3723"/>
                  </a:lnTo>
                  <a:lnTo>
                    <a:pt x="33802" y="3723"/>
                  </a:lnTo>
                  <a:lnTo>
                    <a:pt x="33802" y="373"/>
                  </a:lnTo>
                  <a:cubicBezTo>
                    <a:pt x="28116" y="124"/>
                    <a:pt x="22456" y="0"/>
                    <a:pt x="168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8"/>
            <p:cNvSpPr/>
            <p:nvPr/>
          </p:nvSpPr>
          <p:spPr>
            <a:xfrm>
              <a:off x="7946242" y="5103707"/>
              <a:ext cx="230472" cy="160103"/>
            </a:xfrm>
            <a:custGeom>
              <a:rect b="b" l="l" r="r" t="t"/>
              <a:pathLst>
                <a:path extrusionOk="0" h="595" w="852">
                  <a:moveTo>
                    <a:pt x="672" y="0"/>
                  </a:moveTo>
                  <a:cubicBezTo>
                    <a:pt x="531" y="0"/>
                    <a:pt x="316" y="486"/>
                    <a:pt x="316" y="486"/>
                  </a:cubicBezTo>
                  <a:cubicBezTo>
                    <a:pt x="316" y="486"/>
                    <a:pt x="332" y="127"/>
                    <a:pt x="161" y="84"/>
                  </a:cubicBezTo>
                  <a:cubicBezTo>
                    <a:pt x="155" y="82"/>
                    <a:pt x="149" y="82"/>
                    <a:pt x="143" y="82"/>
                  </a:cubicBezTo>
                  <a:cubicBezTo>
                    <a:pt x="0" y="82"/>
                    <a:pt x="129" y="594"/>
                    <a:pt x="129" y="594"/>
                  </a:cubicBezTo>
                  <a:lnTo>
                    <a:pt x="483" y="583"/>
                  </a:lnTo>
                  <a:cubicBezTo>
                    <a:pt x="483" y="583"/>
                    <a:pt x="852" y="133"/>
                    <a:pt x="711" y="15"/>
                  </a:cubicBezTo>
                  <a:cubicBezTo>
                    <a:pt x="699" y="5"/>
                    <a:pt x="686" y="0"/>
                    <a:pt x="6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8"/>
            <p:cNvSpPr/>
            <p:nvPr/>
          </p:nvSpPr>
          <p:spPr>
            <a:xfrm>
              <a:off x="1760902" y="5012937"/>
              <a:ext cx="230743" cy="160103"/>
            </a:xfrm>
            <a:custGeom>
              <a:rect b="b" l="l" r="r" t="t"/>
              <a:pathLst>
                <a:path extrusionOk="0" h="595" w="853">
                  <a:moveTo>
                    <a:pt x="673" y="1"/>
                  </a:moveTo>
                  <a:cubicBezTo>
                    <a:pt x="531" y="1"/>
                    <a:pt x="317" y="487"/>
                    <a:pt x="317" y="487"/>
                  </a:cubicBezTo>
                  <a:cubicBezTo>
                    <a:pt x="317" y="487"/>
                    <a:pt x="333" y="127"/>
                    <a:pt x="162" y="85"/>
                  </a:cubicBezTo>
                  <a:cubicBezTo>
                    <a:pt x="155" y="83"/>
                    <a:pt x="149" y="82"/>
                    <a:pt x="144" y="82"/>
                  </a:cubicBezTo>
                  <a:cubicBezTo>
                    <a:pt x="1" y="82"/>
                    <a:pt x="129" y="595"/>
                    <a:pt x="129" y="595"/>
                  </a:cubicBezTo>
                  <a:lnTo>
                    <a:pt x="483" y="584"/>
                  </a:lnTo>
                  <a:cubicBezTo>
                    <a:pt x="483" y="584"/>
                    <a:pt x="852" y="134"/>
                    <a:pt x="711" y="15"/>
                  </a:cubicBezTo>
                  <a:cubicBezTo>
                    <a:pt x="699" y="5"/>
                    <a:pt x="686" y="1"/>
                    <a:pt x="6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8"/>
            <p:cNvSpPr/>
            <p:nvPr/>
          </p:nvSpPr>
          <p:spPr>
            <a:xfrm>
              <a:off x="6926954" y="5012799"/>
              <a:ext cx="231013" cy="160372"/>
            </a:xfrm>
            <a:custGeom>
              <a:rect b="b" l="l" r="r" t="t"/>
              <a:pathLst>
                <a:path extrusionOk="0" h="596" w="854">
                  <a:moveTo>
                    <a:pt x="673" y="1"/>
                  </a:moveTo>
                  <a:cubicBezTo>
                    <a:pt x="532" y="1"/>
                    <a:pt x="316" y="487"/>
                    <a:pt x="316" y="487"/>
                  </a:cubicBezTo>
                  <a:cubicBezTo>
                    <a:pt x="316" y="487"/>
                    <a:pt x="332" y="127"/>
                    <a:pt x="161" y="84"/>
                  </a:cubicBezTo>
                  <a:cubicBezTo>
                    <a:pt x="155" y="83"/>
                    <a:pt x="149" y="82"/>
                    <a:pt x="144" y="82"/>
                  </a:cubicBezTo>
                  <a:cubicBezTo>
                    <a:pt x="0" y="82"/>
                    <a:pt x="129" y="595"/>
                    <a:pt x="129" y="595"/>
                  </a:cubicBezTo>
                  <a:lnTo>
                    <a:pt x="484" y="585"/>
                  </a:lnTo>
                  <a:cubicBezTo>
                    <a:pt x="484" y="585"/>
                    <a:pt x="853" y="135"/>
                    <a:pt x="711" y="15"/>
                  </a:cubicBezTo>
                  <a:cubicBezTo>
                    <a:pt x="699" y="5"/>
                    <a:pt x="686" y="1"/>
                    <a:pt x="6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8"/>
            <p:cNvSpPr/>
            <p:nvPr/>
          </p:nvSpPr>
          <p:spPr>
            <a:xfrm>
              <a:off x="249692" y="5233549"/>
              <a:ext cx="230743" cy="160103"/>
            </a:xfrm>
            <a:custGeom>
              <a:rect b="b" l="l" r="r" t="t"/>
              <a:pathLst>
                <a:path extrusionOk="0" h="595" w="853">
                  <a:moveTo>
                    <a:pt x="673" y="1"/>
                  </a:moveTo>
                  <a:cubicBezTo>
                    <a:pt x="531" y="1"/>
                    <a:pt x="317" y="487"/>
                    <a:pt x="317" y="487"/>
                  </a:cubicBezTo>
                  <a:cubicBezTo>
                    <a:pt x="317" y="487"/>
                    <a:pt x="333" y="127"/>
                    <a:pt x="161" y="85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1" y="82"/>
                    <a:pt x="129" y="595"/>
                    <a:pt x="129" y="595"/>
                  </a:cubicBezTo>
                  <a:lnTo>
                    <a:pt x="483" y="584"/>
                  </a:lnTo>
                  <a:cubicBezTo>
                    <a:pt x="483" y="584"/>
                    <a:pt x="852" y="134"/>
                    <a:pt x="711" y="15"/>
                  </a:cubicBezTo>
                  <a:cubicBezTo>
                    <a:pt x="699" y="5"/>
                    <a:pt x="686" y="1"/>
                    <a:pt x="6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8"/>
            <p:cNvSpPr/>
            <p:nvPr/>
          </p:nvSpPr>
          <p:spPr>
            <a:xfrm>
              <a:off x="3194708" y="5195071"/>
              <a:ext cx="230472" cy="160103"/>
            </a:xfrm>
            <a:custGeom>
              <a:rect b="b" l="l" r="r" t="t"/>
              <a:pathLst>
                <a:path extrusionOk="0" h="595" w="852">
                  <a:moveTo>
                    <a:pt x="672" y="0"/>
                  </a:moveTo>
                  <a:cubicBezTo>
                    <a:pt x="531" y="0"/>
                    <a:pt x="316" y="486"/>
                    <a:pt x="316" y="486"/>
                  </a:cubicBezTo>
                  <a:cubicBezTo>
                    <a:pt x="316" y="486"/>
                    <a:pt x="332" y="127"/>
                    <a:pt x="161" y="84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0" y="82"/>
                    <a:pt x="129" y="594"/>
                    <a:pt x="129" y="594"/>
                  </a:cubicBezTo>
                  <a:lnTo>
                    <a:pt x="483" y="584"/>
                  </a:lnTo>
                  <a:cubicBezTo>
                    <a:pt x="483" y="584"/>
                    <a:pt x="852" y="134"/>
                    <a:pt x="711" y="15"/>
                  </a:cubicBezTo>
                  <a:cubicBezTo>
                    <a:pt x="699" y="5"/>
                    <a:pt x="686" y="0"/>
                    <a:pt x="6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8"/>
            <p:cNvSpPr/>
            <p:nvPr/>
          </p:nvSpPr>
          <p:spPr>
            <a:xfrm>
              <a:off x="4469536" y="4911127"/>
              <a:ext cx="230743" cy="160372"/>
            </a:xfrm>
            <a:custGeom>
              <a:rect b="b" l="l" r="r" t="t"/>
              <a:pathLst>
                <a:path extrusionOk="0" h="596" w="853">
                  <a:moveTo>
                    <a:pt x="672" y="0"/>
                  </a:moveTo>
                  <a:cubicBezTo>
                    <a:pt x="531" y="0"/>
                    <a:pt x="316" y="486"/>
                    <a:pt x="316" y="486"/>
                  </a:cubicBezTo>
                  <a:cubicBezTo>
                    <a:pt x="316" y="486"/>
                    <a:pt x="332" y="127"/>
                    <a:pt x="161" y="84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0" y="82"/>
                    <a:pt x="129" y="595"/>
                    <a:pt x="129" y="595"/>
                  </a:cubicBezTo>
                  <a:lnTo>
                    <a:pt x="484" y="585"/>
                  </a:lnTo>
                  <a:cubicBezTo>
                    <a:pt x="484" y="585"/>
                    <a:pt x="853" y="133"/>
                    <a:pt x="711" y="15"/>
                  </a:cubicBezTo>
                  <a:cubicBezTo>
                    <a:pt x="699" y="5"/>
                    <a:pt x="686" y="0"/>
                    <a:pt x="6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8"/>
            <p:cNvSpPr/>
            <p:nvPr/>
          </p:nvSpPr>
          <p:spPr>
            <a:xfrm>
              <a:off x="3733936" y="4567576"/>
              <a:ext cx="230743" cy="160103"/>
            </a:xfrm>
            <a:custGeom>
              <a:rect b="b" l="l" r="r" t="t"/>
              <a:pathLst>
                <a:path extrusionOk="0" h="595" w="853">
                  <a:moveTo>
                    <a:pt x="181" y="0"/>
                  </a:moveTo>
                  <a:cubicBezTo>
                    <a:pt x="167" y="0"/>
                    <a:pt x="154" y="5"/>
                    <a:pt x="143" y="15"/>
                  </a:cubicBezTo>
                  <a:cubicBezTo>
                    <a:pt x="0" y="133"/>
                    <a:pt x="369" y="584"/>
                    <a:pt x="369" y="584"/>
                  </a:cubicBezTo>
                  <a:lnTo>
                    <a:pt x="723" y="594"/>
                  </a:lnTo>
                  <a:cubicBezTo>
                    <a:pt x="723" y="594"/>
                    <a:pt x="852" y="81"/>
                    <a:pt x="709" y="81"/>
                  </a:cubicBezTo>
                  <a:cubicBezTo>
                    <a:pt x="703" y="81"/>
                    <a:pt x="697" y="81"/>
                    <a:pt x="691" y="83"/>
                  </a:cubicBezTo>
                  <a:cubicBezTo>
                    <a:pt x="520" y="127"/>
                    <a:pt x="536" y="486"/>
                    <a:pt x="536" y="486"/>
                  </a:cubicBezTo>
                  <a:cubicBezTo>
                    <a:pt x="536" y="486"/>
                    <a:pt x="322" y="0"/>
                    <a:pt x="1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8"/>
            <p:cNvSpPr/>
            <p:nvPr/>
          </p:nvSpPr>
          <p:spPr>
            <a:xfrm>
              <a:off x="2318370" y="4610898"/>
              <a:ext cx="230743" cy="160103"/>
            </a:xfrm>
            <a:custGeom>
              <a:rect b="b" l="l" r="r" t="t"/>
              <a:pathLst>
                <a:path extrusionOk="0" h="595" w="853">
                  <a:moveTo>
                    <a:pt x="181" y="1"/>
                  </a:moveTo>
                  <a:cubicBezTo>
                    <a:pt x="167" y="1"/>
                    <a:pt x="154" y="5"/>
                    <a:pt x="142" y="15"/>
                  </a:cubicBezTo>
                  <a:cubicBezTo>
                    <a:pt x="0" y="134"/>
                    <a:pt x="369" y="584"/>
                    <a:pt x="369" y="584"/>
                  </a:cubicBezTo>
                  <a:lnTo>
                    <a:pt x="724" y="595"/>
                  </a:lnTo>
                  <a:cubicBezTo>
                    <a:pt x="724" y="595"/>
                    <a:pt x="853" y="82"/>
                    <a:pt x="710" y="82"/>
                  </a:cubicBezTo>
                  <a:cubicBezTo>
                    <a:pt x="704" y="82"/>
                    <a:pt x="698" y="83"/>
                    <a:pt x="692" y="85"/>
                  </a:cubicBezTo>
                  <a:cubicBezTo>
                    <a:pt x="521" y="127"/>
                    <a:pt x="537" y="487"/>
                    <a:pt x="537" y="487"/>
                  </a:cubicBezTo>
                  <a:cubicBezTo>
                    <a:pt x="537" y="487"/>
                    <a:pt x="322" y="1"/>
                    <a:pt x="1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8"/>
            <p:cNvSpPr/>
            <p:nvPr/>
          </p:nvSpPr>
          <p:spPr>
            <a:xfrm>
              <a:off x="6856102" y="4319226"/>
              <a:ext cx="1090145" cy="451785"/>
            </a:xfrm>
            <a:custGeom>
              <a:rect b="b" l="l" r="r" t="t"/>
              <a:pathLst>
                <a:path extrusionOk="0" h="1679" w="4030">
                  <a:moveTo>
                    <a:pt x="2053" y="1"/>
                  </a:moveTo>
                  <a:cubicBezTo>
                    <a:pt x="1481" y="1"/>
                    <a:pt x="984" y="951"/>
                    <a:pt x="984" y="951"/>
                  </a:cubicBezTo>
                  <a:cubicBezTo>
                    <a:pt x="984" y="951"/>
                    <a:pt x="912" y="643"/>
                    <a:pt x="711" y="643"/>
                  </a:cubicBezTo>
                  <a:cubicBezTo>
                    <a:pt x="685" y="643"/>
                    <a:pt x="657" y="648"/>
                    <a:pt x="626" y="660"/>
                  </a:cubicBezTo>
                  <a:cubicBezTo>
                    <a:pt x="360" y="764"/>
                    <a:pt x="0" y="1679"/>
                    <a:pt x="0" y="1679"/>
                  </a:cubicBezTo>
                  <a:lnTo>
                    <a:pt x="4029" y="1679"/>
                  </a:lnTo>
                  <a:cubicBezTo>
                    <a:pt x="4029" y="1679"/>
                    <a:pt x="3999" y="1442"/>
                    <a:pt x="3677" y="1442"/>
                  </a:cubicBezTo>
                  <a:cubicBezTo>
                    <a:pt x="3650" y="1442"/>
                    <a:pt x="3621" y="1444"/>
                    <a:pt x="3589" y="1448"/>
                  </a:cubicBezTo>
                  <a:cubicBezTo>
                    <a:pt x="3589" y="1448"/>
                    <a:pt x="3833" y="834"/>
                    <a:pt x="3404" y="787"/>
                  </a:cubicBezTo>
                  <a:cubicBezTo>
                    <a:pt x="3373" y="784"/>
                    <a:pt x="3343" y="782"/>
                    <a:pt x="3314" y="782"/>
                  </a:cubicBezTo>
                  <a:cubicBezTo>
                    <a:pt x="2938" y="782"/>
                    <a:pt x="2698" y="1042"/>
                    <a:pt x="2698" y="1042"/>
                  </a:cubicBezTo>
                  <a:cubicBezTo>
                    <a:pt x="2698" y="1042"/>
                    <a:pt x="2651" y="23"/>
                    <a:pt x="2073" y="1"/>
                  </a:cubicBezTo>
                  <a:cubicBezTo>
                    <a:pt x="2066" y="1"/>
                    <a:pt x="2059" y="1"/>
                    <a:pt x="20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8"/>
            <p:cNvSpPr/>
            <p:nvPr/>
          </p:nvSpPr>
          <p:spPr>
            <a:xfrm>
              <a:off x="5528333" y="5012933"/>
              <a:ext cx="230472" cy="160103"/>
            </a:xfrm>
            <a:custGeom>
              <a:rect b="b" l="l" r="r" t="t"/>
              <a:pathLst>
                <a:path extrusionOk="0" h="595" w="852">
                  <a:moveTo>
                    <a:pt x="672" y="0"/>
                  </a:moveTo>
                  <a:cubicBezTo>
                    <a:pt x="531" y="0"/>
                    <a:pt x="316" y="486"/>
                    <a:pt x="316" y="486"/>
                  </a:cubicBezTo>
                  <a:cubicBezTo>
                    <a:pt x="316" y="486"/>
                    <a:pt x="332" y="127"/>
                    <a:pt x="161" y="84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0" y="82"/>
                    <a:pt x="129" y="594"/>
                    <a:pt x="129" y="594"/>
                  </a:cubicBezTo>
                  <a:lnTo>
                    <a:pt x="483" y="584"/>
                  </a:lnTo>
                  <a:cubicBezTo>
                    <a:pt x="483" y="584"/>
                    <a:pt x="852" y="134"/>
                    <a:pt x="711" y="15"/>
                  </a:cubicBezTo>
                  <a:cubicBezTo>
                    <a:pt x="699" y="5"/>
                    <a:pt x="686" y="0"/>
                    <a:pt x="6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9"/>
          <p:cNvSpPr txBox="1"/>
          <p:nvPr>
            <p:ph type="title"/>
          </p:nvPr>
        </p:nvSpPr>
        <p:spPr>
          <a:xfrm>
            <a:off x="1782341" y="540000"/>
            <a:ext cx="5579400" cy="9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71" name="Google Shape;371;p9"/>
          <p:cNvSpPr txBox="1"/>
          <p:nvPr>
            <p:ph idx="1" type="subTitle"/>
          </p:nvPr>
        </p:nvSpPr>
        <p:spPr>
          <a:xfrm>
            <a:off x="1781175" y="1406775"/>
            <a:ext cx="55815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72" name="Google Shape;372;p9"/>
          <p:cNvGrpSpPr/>
          <p:nvPr/>
        </p:nvGrpSpPr>
        <p:grpSpPr>
          <a:xfrm flipH="1">
            <a:off x="8334764" y="2679819"/>
            <a:ext cx="1478902" cy="2257609"/>
            <a:chOff x="3689099" y="565999"/>
            <a:chExt cx="149600" cy="228376"/>
          </a:xfrm>
        </p:grpSpPr>
        <p:sp>
          <p:nvSpPr>
            <p:cNvPr id="373" name="Google Shape;373;p9"/>
            <p:cNvSpPr/>
            <p:nvPr/>
          </p:nvSpPr>
          <p:spPr>
            <a:xfrm>
              <a:off x="3762700" y="565999"/>
              <a:ext cx="30650" cy="228375"/>
            </a:xfrm>
            <a:custGeom>
              <a:rect b="b" l="l" r="r" t="t"/>
              <a:pathLst>
                <a:path extrusionOk="0" h="9135" w="1226">
                  <a:moveTo>
                    <a:pt x="0" y="1"/>
                  </a:moveTo>
                  <a:lnTo>
                    <a:pt x="0" y="9135"/>
                  </a:lnTo>
                  <a:lnTo>
                    <a:pt x="1225" y="9135"/>
                  </a:lnTo>
                  <a:lnTo>
                    <a:pt x="1225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9"/>
            <p:cNvSpPr/>
            <p:nvPr/>
          </p:nvSpPr>
          <p:spPr>
            <a:xfrm>
              <a:off x="3689099" y="615550"/>
              <a:ext cx="73600" cy="178825"/>
            </a:xfrm>
            <a:custGeom>
              <a:rect b="b" l="l" r="r" t="t"/>
              <a:pathLst>
                <a:path extrusionOk="0" h="7153" w="2944">
                  <a:moveTo>
                    <a:pt x="1" y="1"/>
                  </a:moveTo>
                  <a:lnTo>
                    <a:pt x="1" y="7152"/>
                  </a:lnTo>
                  <a:lnTo>
                    <a:pt x="2944" y="7152"/>
                  </a:lnTo>
                  <a:lnTo>
                    <a:pt x="2944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9"/>
            <p:cNvSpPr/>
            <p:nvPr/>
          </p:nvSpPr>
          <p:spPr>
            <a:xfrm>
              <a:off x="3793349" y="660225"/>
              <a:ext cx="45350" cy="134150"/>
            </a:xfrm>
            <a:custGeom>
              <a:rect b="b" l="l" r="r" t="t"/>
              <a:pathLst>
                <a:path extrusionOk="0" h="5366" w="1814">
                  <a:moveTo>
                    <a:pt x="0" y="1"/>
                  </a:moveTo>
                  <a:lnTo>
                    <a:pt x="0" y="5365"/>
                  </a:lnTo>
                  <a:lnTo>
                    <a:pt x="1814" y="5365"/>
                  </a:lnTo>
                  <a:lnTo>
                    <a:pt x="1814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6" name="Google Shape;376;p9"/>
          <p:cNvSpPr/>
          <p:nvPr/>
        </p:nvSpPr>
        <p:spPr>
          <a:xfrm flipH="1">
            <a:off x="1162455" y="3012550"/>
            <a:ext cx="633000" cy="1872479"/>
          </a:xfrm>
          <a:custGeom>
            <a:rect b="b" l="l" r="r" t="t"/>
            <a:pathLst>
              <a:path extrusionOk="0" h="5366" w="1814">
                <a:moveTo>
                  <a:pt x="0" y="1"/>
                </a:moveTo>
                <a:lnTo>
                  <a:pt x="0" y="5365"/>
                </a:lnTo>
                <a:lnTo>
                  <a:pt x="1814" y="5365"/>
                </a:lnTo>
                <a:lnTo>
                  <a:pt x="1814" y="1"/>
                </a:lnTo>
                <a:close/>
              </a:path>
            </a:pathLst>
          </a:custGeom>
          <a:solidFill>
            <a:srgbClr val="8F9BF5">
              <a:alpha val="18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7" name="Google Shape;377;p9"/>
          <p:cNvGrpSpPr/>
          <p:nvPr/>
        </p:nvGrpSpPr>
        <p:grpSpPr>
          <a:xfrm>
            <a:off x="24" y="1692310"/>
            <a:ext cx="8334725" cy="3109191"/>
            <a:chOff x="3337850" y="630599"/>
            <a:chExt cx="438977" cy="163757"/>
          </a:xfrm>
        </p:grpSpPr>
        <p:sp>
          <p:nvSpPr>
            <p:cNvPr id="378" name="Google Shape;378;p9"/>
            <p:cNvSpPr/>
            <p:nvPr/>
          </p:nvSpPr>
          <p:spPr>
            <a:xfrm>
              <a:off x="3337850" y="651834"/>
              <a:ext cx="61316" cy="142522"/>
            </a:xfrm>
            <a:custGeom>
              <a:rect b="b" l="l" r="r" t="t"/>
              <a:pathLst>
                <a:path extrusionOk="0" h="7803" w="3357">
                  <a:moveTo>
                    <a:pt x="362" y="0"/>
                  </a:moveTo>
                  <a:lnTo>
                    <a:pt x="362" y="74"/>
                  </a:lnTo>
                  <a:lnTo>
                    <a:pt x="247" y="74"/>
                  </a:lnTo>
                  <a:lnTo>
                    <a:pt x="247" y="324"/>
                  </a:lnTo>
                  <a:lnTo>
                    <a:pt x="1" y="324"/>
                  </a:lnTo>
                  <a:lnTo>
                    <a:pt x="1" y="7802"/>
                  </a:lnTo>
                  <a:lnTo>
                    <a:pt x="3356" y="7802"/>
                  </a:lnTo>
                  <a:lnTo>
                    <a:pt x="3356" y="324"/>
                  </a:lnTo>
                  <a:lnTo>
                    <a:pt x="3143" y="324"/>
                  </a:lnTo>
                  <a:lnTo>
                    <a:pt x="3143" y="76"/>
                  </a:lnTo>
                  <a:lnTo>
                    <a:pt x="2389" y="76"/>
                  </a:lnTo>
                  <a:lnTo>
                    <a:pt x="2389" y="324"/>
                  </a:lnTo>
                  <a:lnTo>
                    <a:pt x="1514" y="324"/>
                  </a:lnTo>
                  <a:lnTo>
                    <a:pt x="1514" y="74"/>
                  </a:lnTo>
                  <a:lnTo>
                    <a:pt x="1407" y="74"/>
                  </a:lnTo>
                  <a:lnTo>
                    <a:pt x="1407" y="0"/>
                  </a:lnTo>
                  <a:lnTo>
                    <a:pt x="1068" y="0"/>
                  </a:lnTo>
                  <a:lnTo>
                    <a:pt x="1068" y="74"/>
                  </a:lnTo>
                  <a:lnTo>
                    <a:pt x="701" y="74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9"/>
            <p:cNvSpPr/>
            <p:nvPr/>
          </p:nvSpPr>
          <p:spPr>
            <a:xfrm>
              <a:off x="3735515" y="630599"/>
              <a:ext cx="41312" cy="163024"/>
            </a:xfrm>
            <a:custGeom>
              <a:rect b="b" l="l" r="r" t="t"/>
              <a:pathLst>
                <a:path extrusionOk="0" h="9384" w="2378">
                  <a:moveTo>
                    <a:pt x="1140" y="0"/>
                  </a:moveTo>
                  <a:lnTo>
                    <a:pt x="1140" y="1316"/>
                  </a:lnTo>
                  <a:lnTo>
                    <a:pt x="728" y="2029"/>
                  </a:lnTo>
                  <a:lnTo>
                    <a:pt x="269" y="2825"/>
                  </a:lnTo>
                  <a:lnTo>
                    <a:pt x="0" y="2825"/>
                  </a:lnTo>
                  <a:lnTo>
                    <a:pt x="0" y="9383"/>
                  </a:lnTo>
                  <a:lnTo>
                    <a:pt x="2377" y="9383"/>
                  </a:lnTo>
                  <a:lnTo>
                    <a:pt x="2377" y="2825"/>
                  </a:lnTo>
                  <a:lnTo>
                    <a:pt x="2110" y="2825"/>
                  </a:lnTo>
                  <a:lnTo>
                    <a:pt x="1649" y="2029"/>
                  </a:lnTo>
                  <a:lnTo>
                    <a:pt x="1237" y="1316"/>
                  </a:lnTo>
                  <a:lnTo>
                    <a:pt x="1237" y="0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0" name="Google Shape;380;p9"/>
          <p:cNvGrpSpPr/>
          <p:nvPr/>
        </p:nvGrpSpPr>
        <p:grpSpPr>
          <a:xfrm>
            <a:off x="14" y="4553137"/>
            <a:ext cx="9143965" cy="1120627"/>
            <a:chOff x="14" y="4553137"/>
            <a:chExt cx="9143965" cy="1120627"/>
          </a:xfrm>
        </p:grpSpPr>
        <p:sp>
          <p:nvSpPr>
            <p:cNvPr id="381" name="Google Shape;381;p9"/>
            <p:cNvSpPr/>
            <p:nvPr/>
          </p:nvSpPr>
          <p:spPr>
            <a:xfrm>
              <a:off x="14" y="4671710"/>
              <a:ext cx="9143965" cy="1002054"/>
            </a:xfrm>
            <a:custGeom>
              <a:rect b="b" l="l" r="r" t="t"/>
              <a:pathLst>
                <a:path extrusionOk="0" h="3724" w="33803">
                  <a:moveTo>
                    <a:pt x="16823" y="0"/>
                  </a:moveTo>
                  <a:cubicBezTo>
                    <a:pt x="11189" y="0"/>
                    <a:pt x="5581" y="124"/>
                    <a:pt x="0" y="373"/>
                  </a:cubicBezTo>
                  <a:lnTo>
                    <a:pt x="0" y="3723"/>
                  </a:lnTo>
                  <a:lnTo>
                    <a:pt x="33802" y="3723"/>
                  </a:lnTo>
                  <a:lnTo>
                    <a:pt x="33802" y="373"/>
                  </a:lnTo>
                  <a:cubicBezTo>
                    <a:pt x="28116" y="124"/>
                    <a:pt x="22456" y="0"/>
                    <a:pt x="168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9"/>
            <p:cNvSpPr/>
            <p:nvPr/>
          </p:nvSpPr>
          <p:spPr>
            <a:xfrm>
              <a:off x="7338852" y="5143511"/>
              <a:ext cx="226144" cy="149070"/>
            </a:xfrm>
            <a:custGeom>
              <a:rect b="b" l="l" r="r" t="t"/>
              <a:pathLst>
                <a:path extrusionOk="0" h="554" w="836">
                  <a:moveTo>
                    <a:pt x="666" y="1"/>
                  </a:moveTo>
                  <a:cubicBezTo>
                    <a:pt x="523" y="1"/>
                    <a:pt x="253" y="433"/>
                    <a:pt x="253" y="433"/>
                  </a:cubicBezTo>
                  <a:cubicBezTo>
                    <a:pt x="253" y="433"/>
                    <a:pt x="321" y="79"/>
                    <a:pt x="157" y="14"/>
                  </a:cubicBezTo>
                  <a:cubicBezTo>
                    <a:pt x="148" y="10"/>
                    <a:pt x="140" y="8"/>
                    <a:pt x="132" y="8"/>
                  </a:cubicBezTo>
                  <a:cubicBezTo>
                    <a:pt x="1" y="8"/>
                    <a:pt x="53" y="513"/>
                    <a:pt x="53" y="513"/>
                  </a:cubicBezTo>
                  <a:lnTo>
                    <a:pt x="406" y="554"/>
                  </a:lnTo>
                  <a:cubicBezTo>
                    <a:pt x="406" y="554"/>
                    <a:pt x="835" y="159"/>
                    <a:pt x="711" y="21"/>
                  </a:cubicBezTo>
                  <a:cubicBezTo>
                    <a:pt x="698" y="7"/>
                    <a:pt x="683" y="1"/>
                    <a:pt x="6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9"/>
            <p:cNvSpPr/>
            <p:nvPr/>
          </p:nvSpPr>
          <p:spPr>
            <a:xfrm>
              <a:off x="5641702" y="4553137"/>
              <a:ext cx="230743" cy="160103"/>
            </a:xfrm>
            <a:custGeom>
              <a:rect b="b" l="l" r="r" t="t"/>
              <a:pathLst>
                <a:path extrusionOk="0" h="595" w="853">
                  <a:moveTo>
                    <a:pt x="673" y="1"/>
                  </a:moveTo>
                  <a:cubicBezTo>
                    <a:pt x="531" y="1"/>
                    <a:pt x="317" y="487"/>
                    <a:pt x="317" y="487"/>
                  </a:cubicBezTo>
                  <a:cubicBezTo>
                    <a:pt x="317" y="487"/>
                    <a:pt x="333" y="127"/>
                    <a:pt x="162" y="85"/>
                  </a:cubicBezTo>
                  <a:cubicBezTo>
                    <a:pt x="155" y="83"/>
                    <a:pt x="149" y="82"/>
                    <a:pt x="144" y="82"/>
                  </a:cubicBezTo>
                  <a:cubicBezTo>
                    <a:pt x="1" y="82"/>
                    <a:pt x="129" y="595"/>
                    <a:pt x="129" y="595"/>
                  </a:cubicBezTo>
                  <a:lnTo>
                    <a:pt x="483" y="584"/>
                  </a:lnTo>
                  <a:cubicBezTo>
                    <a:pt x="483" y="584"/>
                    <a:pt x="852" y="134"/>
                    <a:pt x="711" y="15"/>
                  </a:cubicBezTo>
                  <a:cubicBezTo>
                    <a:pt x="699" y="5"/>
                    <a:pt x="686" y="1"/>
                    <a:pt x="6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9"/>
            <p:cNvSpPr/>
            <p:nvPr/>
          </p:nvSpPr>
          <p:spPr>
            <a:xfrm>
              <a:off x="8308498" y="5235103"/>
              <a:ext cx="231013" cy="160103"/>
            </a:xfrm>
            <a:custGeom>
              <a:rect b="b" l="l" r="r" t="t"/>
              <a:pathLst>
                <a:path extrusionOk="0" h="595" w="854">
                  <a:moveTo>
                    <a:pt x="673" y="1"/>
                  </a:moveTo>
                  <a:cubicBezTo>
                    <a:pt x="532" y="1"/>
                    <a:pt x="317" y="487"/>
                    <a:pt x="317" y="487"/>
                  </a:cubicBezTo>
                  <a:cubicBezTo>
                    <a:pt x="317" y="487"/>
                    <a:pt x="333" y="127"/>
                    <a:pt x="162" y="84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1" y="82"/>
                    <a:pt x="130" y="595"/>
                    <a:pt x="130" y="595"/>
                  </a:cubicBezTo>
                  <a:lnTo>
                    <a:pt x="485" y="584"/>
                  </a:lnTo>
                  <a:cubicBezTo>
                    <a:pt x="485" y="584"/>
                    <a:pt x="854" y="134"/>
                    <a:pt x="711" y="15"/>
                  </a:cubicBezTo>
                  <a:cubicBezTo>
                    <a:pt x="699" y="5"/>
                    <a:pt x="687" y="1"/>
                    <a:pt x="6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9"/>
            <p:cNvSpPr/>
            <p:nvPr/>
          </p:nvSpPr>
          <p:spPr>
            <a:xfrm>
              <a:off x="975906" y="5234978"/>
              <a:ext cx="231013" cy="160372"/>
            </a:xfrm>
            <a:custGeom>
              <a:rect b="b" l="l" r="r" t="t"/>
              <a:pathLst>
                <a:path extrusionOk="0" h="596" w="854">
                  <a:moveTo>
                    <a:pt x="673" y="0"/>
                  </a:moveTo>
                  <a:cubicBezTo>
                    <a:pt x="532" y="0"/>
                    <a:pt x="317" y="487"/>
                    <a:pt x="317" y="487"/>
                  </a:cubicBezTo>
                  <a:cubicBezTo>
                    <a:pt x="317" y="487"/>
                    <a:pt x="333" y="127"/>
                    <a:pt x="162" y="84"/>
                  </a:cubicBezTo>
                  <a:cubicBezTo>
                    <a:pt x="155" y="82"/>
                    <a:pt x="149" y="82"/>
                    <a:pt x="144" y="82"/>
                  </a:cubicBezTo>
                  <a:cubicBezTo>
                    <a:pt x="1" y="82"/>
                    <a:pt x="130" y="595"/>
                    <a:pt x="130" y="595"/>
                  </a:cubicBezTo>
                  <a:lnTo>
                    <a:pt x="485" y="584"/>
                  </a:lnTo>
                  <a:cubicBezTo>
                    <a:pt x="485" y="584"/>
                    <a:pt x="853" y="134"/>
                    <a:pt x="711" y="14"/>
                  </a:cubicBezTo>
                  <a:cubicBezTo>
                    <a:pt x="699" y="5"/>
                    <a:pt x="687" y="0"/>
                    <a:pt x="6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9"/>
            <p:cNvSpPr/>
            <p:nvPr/>
          </p:nvSpPr>
          <p:spPr>
            <a:xfrm>
              <a:off x="8118469" y="4671557"/>
              <a:ext cx="231013" cy="160372"/>
            </a:xfrm>
            <a:custGeom>
              <a:rect b="b" l="l" r="r" t="t"/>
              <a:pathLst>
                <a:path extrusionOk="0" h="596" w="854">
                  <a:moveTo>
                    <a:pt x="673" y="0"/>
                  </a:moveTo>
                  <a:cubicBezTo>
                    <a:pt x="532" y="0"/>
                    <a:pt x="317" y="486"/>
                    <a:pt x="317" y="486"/>
                  </a:cubicBezTo>
                  <a:cubicBezTo>
                    <a:pt x="317" y="486"/>
                    <a:pt x="333" y="127"/>
                    <a:pt x="162" y="84"/>
                  </a:cubicBezTo>
                  <a:cubicBezTo>
                    <a:pt x="155" y="82"/>
                    <a:pt x="149" y="82"/>
                    <a:pt x="144" y="82"/>
                  </a:cubicBezTo>
                  <a:cubicBezTo>
                    <a:pt x="1" y="82"/>
                    <a:pt x="129" y="595"/>
                    <a:pt x="129" y="595"/>
                  </a:cubicBezTo>
                  <a:lnTo>
                    <a:pt x="484" y="584"/>
                  </a:lnTo>
                  <a:cubicBezTo>
                    <a:pt x="484" y="584"/>
                    <a:pt x="853" y="133"/>
                    <a:pt x="711" y="15"/>
                  </a:cubicBezTo>
                  <a:cubicBezTo>
                    <a:pt x="699" y="5"/>
                    <a:pt x="686" y="0"/>
                    <a:pt x="6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9"/>
            <p:cNvSpPr/>
            <p:nvPr/>
          </p:nvSpPr>
          <p:spPr>
            <a:xfrm>
              <a:off x="6357758" y="4983396"/>
              <a:ext cx="230472" cy="160103"/>
            </a:xfrm>
            <a:custGeom>
              <a:rect b="b" l="l" r="r" t="t"/>
              <a:pathLst>
                <a:path extrusionOk="0" h="595" w="852">
                  <a:moveTo>
                    <a:pt x="672" y="0"/>
                  </a:moveTo>
                  <a:cubicBezTo>
                    <a:pt x="531" y="0"/>
                    <a:pt x="316" y="486"/>
                    <a:pt x="316" y="486"/>
                  </a:cubicBezTo>
                  <a:cubicBezTo>
                    <a:pt x="316" y="486"/>
                    <a:pt x="332" y="127"/>
                    <a:pt x="161" y="84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0" y="82"/>
                    <a:pt x="129" y="594"/>
                    <a:pt x="129" y="594"/>
                  </a:cubicBezTo>
                  <a:lnTo>
                    <a:pt x="483" y="584"/>
                  </a:lnTo>
                  <a:cubicBezTo>
                    <a:pt x="483" y="584"/>
                    <a:pt x="852" y="134"/>
                    <a:pt x="711" y="15"/>
                  </a:cubicBezTo>
                  <a:cubicBezTo>
                    <a:pt x="699" y="5"/>
                    <a:pt x="686" y="0"/>
                    <a:pt x="6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9"/>
            <p:cNvSpPr/>
            <p:nvPr/>
          </p:nvSpPr>
          <p:spPr>
            <a:xfrm>
              <a:off x="1525653" y="4603506"/>
              <a:ext cx="230472" cy="160103"/>
            </a:xfrm>
            <a:custGeom>
              <a:rect b="b" l="l" r="r" t="t"/>
              <a:pathLst>
                <a:path extrusionOk="0" h="595" w="852">
                  <a:moveTo>
                    <a:pt x="672" y="1"/>
                  </a:moveTo>
                  <a:cubicBezTo>
                    <a:pt x="531" y="1"/>
                    <a:pt x="316" y="487"/>
                    <a:pt x="316" y="487"/>
                  </a:cubicBezTo>
                  <a:cubicBezTo>
                    <a:pt x="316" y="487"/>
                    <a:pt x="332" y="128"/>
                    <a:pt x="161" y="85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0" y="82"/>
                    <a:pt x="129" y="595"/>
                    <a:pt x="129" y="595"/>
                  </a:cubicBezTo>
                  <a:lnTo>
                    <a:pt x="483" y="584"/>
                  </a:lnTo>
                  <a:cubicBezTo>
                    <a:pt x="483" y="584"/>
                    <a:pt x="852" y="134"/>
                    <a:pt x="711" y="15"/>
                  </a:cubicBezTo>
                  <a:cubicBezTo>
                    <a:pt x="699" y="5"/>
                    <a:pt x="686" y="1"/>
                    <a:pt x="6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9"/>
            <p:cNvSpPr/>
            <p:nvPr/>
          </p:nvSpPr>
          <p:spPr>
            <a:xfrm>
              <a:off x="2095622" y="4873612"/>
              <a:ext cx="230472" cy="160372"/>
            </a:xfrm>
            <a:custGeom>
              <a:rect b="b" l="l" r="r" t="t"/>
              <a:pathLst>
                <a:path extrusionOk="0" h="596" w="852">
                  <a:moveTo>
                    <a:pt x="672" y="0"/>
                  </a:moveTo>
                  <a:cubicBezTo>
                    <a:pt x="531" y="0"/>
                    <a:pt x="316" y="486"/>
                    <a:pt x="316" y="486"/>
                  </a:cubicBezTo>
                  <a:cubicBezTo>
                    <a:pt x="316" y="486"/>
                    <a:pt x="332" y="127"/>
                    <a:pt x="161" y="84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0" y="82"/>
                    <a:pt x="129" y="595"/>
                    <a:pt x="129" y="595"/>
                  </a:cubicBezTo>
                  <a:lnTo>
                    <a:pt x="483" y="585"/>
                  </a:lnTo>
                  <a:cubicBezTo>
                    <a:pt x="483" y="585"/>
                    <a:pt x="852" y="133"/>
                    <a:pt x="711" y="15"/>
                  </a:cubicBezTo>
                  <a:cubicBezTo>
                    <a:pt x="699" y="5"/>
                    <a:pt x="686" y="0"/>
                    <a:pt x="6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9"/>
            <p:cNvSpPr/>
            <p:nvPr/>
          </p:nvSpPr>
          <p:spPr>
            <a:xfrm>
              <a:off x="249682" y="4671698"/>
              <a:ext cx="230743" cy="160103"/>
            </a:xfrm>
            <a:custGeom>
              <a:rect b="b" l="l" r="r" t="t"/>
              <a:pathLst>
                <a:path extrusionOk="0" h="595" w="853">
                  <a:moveTo>
                    <a:pt x="181" y="1"/>
                  </a:moveTo>
                  <a:cubicBezTo>
                    <a:pt x="167" y="1"/>
                    <a:pt x="154" y="5"/>
                    <a:pt x="142" y="15"/>
                  </a:cubicBezTo>
                  <a:cubicBezTo>
                    <a:pt x="0" y="134"/>
                    <a:pt x="369" y="584"/>
                    <a:pt x="369" y="584"/>
                  </a:cubicBezTo>
                  <a:lnTo>
                    <a:pt x="724" y="595"/>
                  </a:lnTo>
                  <a:cubicBezTo>
                    <a:pt x="724" y="595"/>
                    <a:pt x="853" y="82"/>
                    <a:pt x="710" y="82"/>
                  </a:cubicBezTo>
                  <a:cubicBezTo>
                    <a:pt x="704" y="82"/>
                    <a:pt x="698" y="83"/>
                    <a:pt x="692" y="85"/>
                  </a:cubicBezTo>
                  <a:cubicBezTo>
                    <a:pt x="521" y="127"/>
                    <a:pt x="537" y="487"/>
                    <a:pt x="537" y="487"/>
                  </a:cubicBezTo>
                  <a:cubicBezTo>
                    <a:pt x="537" y="487"/>
                    <a:pt x="322" y="1"/>
                    <a:pt x="1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0"/>
          <p:cNvSpPr/>
          <p:nvPr>
            <p:ph idx="2" type="pic"/>
          </p:nvPr>
        </p:nvSpPr>
        <p:spPr>
          <a:xfrm>
            <a:off x="-28575" y="-38100"/>
            <a:ext cx="9172500" cy="5181600"/>
          </a:xfrm>
          <a:prstGeom prst="rect">
            <a:avLst/>
          </a:prstGeom>
          <a:noFill/>
          <a:ln>
            <a:noFill/>
          </a:ln>
        </p:spPr>
      </p:sp>
      <p:sp>
        <p:nvSpPr>
          <p:cNvPr id="393" name="Google Shape;393;p10"/>
          <p:cNvSpPr txBox="1"/>
          <p:nvPr>
            <p:ph type="title"/>
          </p:nvPr>
        </p:nvSpPr>
        <p:spPr>
          <a:xfrm>
            <a:off x="4901475" y="540000"/>
            <a:ext cx="3522600" cy="1102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1" Type="http://schemas.openxmlformats.org/officeDocument/2006/relationships/theme" Target="../theme/theme2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priola"/>
              <a:buNone/>
              <a:defRPr b="1" sz="3100">
                <a:solidFill>
                  <a:schemeClr val="dk1"/>
                </a:solidFill>
                <a:latin typeface="Capriola"/>
                <a:ea typeface="Capriola"/>
                <a:cs typeface="Capriola"/>
                <a:sym typeface="Capriol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erriweather Black"/>
              <a:buNone/>
              <a:defRPr sz="31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erriweather Black"/>
              <a:buNone/>
              <a:defRPr sz="31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erriweather Black"/>
              <a:buNone/>
              <a:defRPr sz="31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erriweather Black"/>
              <a:buNone/>
              <a:defRPr sz="31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erriweather Black"/>
              <a:buNone/>
              <a:defRPr sz="31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erriweather Black"/>
              <a:buNone/>
              <a:defRPr sz="31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erriweather Black"/>
              <a:buNone/>
              <a:defRPr sz="31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erriweather Black"/>
              <a:buNone/>
              <a:defRPr sz="31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dali"/>
              <a:buChar char="●"/>
              <a:defRPr>
                <a:solidFill>
                  <a:schemeClr val="dk1"/>
                </a:solidFill>
                <a:latin typeface="Mandali"/>
                <a:ea typeface="Mandali"/>
                <a:cs typeface="Mandali"/>
                <a:sym typeface="Mandali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dali"/>
              <a:buChar char="○"/>
              <a:defRPr>
                <a:solidFill>
                  <a:schemeClr val="dk1"/>
                </a:solidFill>
                <a:latin typeface="Mandali"/>
                <a:ea typeface="Mandali"/>
                <a:cs typeface="Mandali"/>
                <a:sym typeface="Mandali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dali"/>
              <a:buChar char="■"/>
              <a:defRPr>
                <a:solidFill>
                  <a:schemeClr val="dk1"/>
                </a:solidFill>
                <a:latin typeface="Mandali"/>
                <a:ea typeface="Mandali"/>
                <a:cs typeface="Mandali"/>
                <a:sym typeface="Mandali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dali"/>
              <a:buChar char="●"/>
              <a:defRPr>
                <a:solidFill>
                  <a:schemeClr val="dk1"/>
                </a:solidFill>
                <a:latin typeface="Mandali"/>
                <a:ea typeface="Mandali"/>
                <a:cs typeface="Mandali"/>
                <a:sym typeface="Mandali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dali"/>
              <a:buChar char="○"/>
              <a:defRPr>
                <a:solidFill>
                  <a:schemeClr val="dk1"/>
                </a:solidFill>
                <a:latin typeface="Mandali"/>
                <a:ea typeface="Mandali"/>
                <a:cs typeface="Mandali"/>
                <a:sym typeface="Mandali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dali"/>
              <a:buChar char="■"/>
              <a:defRPr>
                <a:solidFill>
                  <a:schemeClr val="dk1"/>
                </a:solidFill>
                <a:latin typeface="Mandali"/>
                <a:ea typeface="Mandali"/>
                <a:cs typeface="Mandali"/>
                <a:sym typeface="Mandali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dali"/>
              <a:buChar char="●"/>
              <a:defRPr>
                <a:solidFill>
                  <a:schemeClr val="dk1"/>
                </a:solidFill>
                <a:latin typeface="Mandali"/>
                <a:ea typeface="Mandali"/>
                <a:cs typeface="Mandali"/>
                <a:sym typeface="Mandali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dali"/>
              <a:buChar char="○"/>
              <a:defRPr>
                <a:solidFill>
                  <a:schemeClr val="dk1"/>
                </a:solidFill>
                <a:latin typeface="Mandali"/>
                <a:ea typeface="Mandali"/>
                <a:cs typeface="Mandali"/>
                <a:sym typeface="Mandali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andali"/>
              <a:buChar char="■"/>
              <a:defRPr>
                <a:solidFill>
                  <a:schemeClr val="dk1"/>
                </a:solidFill>
                <a:latin typeface="Mandali"/>
                <a:ea typeface="Mandali"/>
                <a:cs typeface="Mandali"/>
                <a:sym typeface="Mandal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40">
          <p15:clr>
            <a:srgbClr val="EA4335"/>
          </p15:clr>
        </p15:guide>
        <p15:guide id="2" pos="454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1620">
          <p15:clr>
            <a:srgbClr val="EA4335"/>
          </p15:clr>
        </p15:guide>
        <p15:guide id="6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slidesgo.com/slidesgo-school/presentation-tips/how-to-edit-the-master-slides-in-our-templates?utm_source=slidesgo_template&amp;utm_medium=referral-link&amp;utm_campaign=how-to-edit-the-master-slides-in-our-templates&amp;utm_term=slidesgo-school&amp;utm_content=how-to-edit-the-master-slides-in-our-template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4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p42"/>
          <p:cNvSpPr txBox="1"/>
          <p:nvPr>
            <p:ph idx="1" type="subTitle"/>
          </p:nvPr>
        </p:nvSpPr>
        <p:spPr>
          <a:xfrm rot="-532">
            <a:off x="1169841" y="3216625"/>
            <a:ext cx="3879300" cy="4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priola"/>
                <a:ea typeface="Capriola"/>
                <a:cs typeface="Capriola"/>
                <a:sym typeface="Capriola"/>
              </a:rPr>
              <a:t>Presentation for Problem SIH1348</a:t>
            </a:r>
            <a:endParaRPr>
              <a:latin typeface="Capriola"/>
              <a:ea typeface="Capriola"/>
              <a:cs typeface="Capriola"/>
              <a:sym typeface="Capriola"/>
            </a:endParaRPr>
          </a:p>
        </p:txBody>
      </p:sp>
      <p:sp>
        <p:nvSpPr>
          <p:cNvPr id="1206" name="Google Shape;1206;p42"/>
          <p:cNvSpPr txBox="1"/>
          <p:nvPr>
            <p:ph type="ctrTitle"/>
          </p:nvPr>
        </p:nvSpPr>
        <p:spPr>
          <a:xfrm>
            <a:off x="680700" y="1284350"/>
            <a:ext cx="4857600" cy="23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SIH Team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2"/>
                </a:solidFill>
              </a:rPr>
              <a:t>-</a:t>
            </a:r>
            <a:r>
              <a:rPr lang="en">
                <a:solidFill>
                  <a:schemeClr val="lt2"/>
                </a:solidFill>
              </a:rPr>
              <a:t> Prominence -</a:t>
            </a:r>
            <a:r>
              <a:rPr lang="en">
                <a:solidFill>
                  <a:schemeClr val="accent1"/>
                </a:solidFill>
              </a:rPr>
              <a:t> 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207" name="Google Shape;1207;p42"/>
          <p:cNvSpPr/>
          <p:nvPr/>
        </p:nvSpPr>
        <p:spPr>
          <a:xfrm>
            <a:off x="5778825" y="1659579"/>
            <a:ext cx="847610" cy="269924"/>
          </a:xfrm>
          <a:custGeom>
            <a:rect b="b" l="l" r="r" t="t"/>
            <a:pathLst>
              <a:path extrusionOk="0" h="3039" w="9746">
                <a:moveTo>
                  <a:pt x="6317" y="1"/>
                </a:moveTo>
                <a:cubicBezTo>
                  <a:pt x="5937" y="1"/>
                  <a:pt x="5562" y="142"/>
                  <a:pt x="5221" y="334"/>
                </a:cubicBezTo>
                <a:cubicBezTo>
                  <a:pt x="4528" y="723"/>
                  <a:pt x="3503" y="2060"/>
                  <a:pt x="3503" y="2060"/>
                </a:cubicBezTo>
                <a:cubicBezTo>
                  <a:pt x="3503" y="2060"/>
                  <a:pt x="3410" y="1620"/>
                  <a:pt x="3147" y="1394"/>
                </a:cubicBezTo>
                <a:cubicBezTo>
                  <a:pt x="2946" y="1222"/>
                  <a:pt x="2767" y="1177"/>
                  <a:pt x="2598" y="1177"/>
                </a:cubicBezTo>
                <a:cubicBezTo>
                  <a:pt x="2525" y="1177"/>
                  <a:pt x="2454" y="1186"/>
                  <a:pt x="2383" y="1196"/>
                </a:cubicBezTo>
                <a:cubicBezTo>
                  <a:pt x="2152" y="1231"/>
                  <a:pt x="1938" y="1349"/>
                  <a:pt x="1735" y="1479"/>
                </a:cubicBezTo>
                <a:cubicBezTo>
                  <a:pt x="1092" y="1894"/>
                  <a:pt x="529" y="2449"/>
                  <a:pt x="1" y="3038"/>
                </a:cubicBezTo>
                <a:lnTo>
                  <a:pt x="9745" y="3038"/>
                </a:lnTo>
                <a:cubicBezTo>
                  <a:pt x="9661" y="2666"/>
                  <a:pt x="9479" y="2326"/>
                  <a:pt x="9211" y="2096"/>
                </a:cubicBezTo>
                <a:cubicBezTo>
                  <a:pt x="8985" y="1902"/>
                  <a:pt x="8699" y="1801"/>
                  <a:pt x="8417" y="1801"/>
                </a:cubicBezTo>
                <a:cubicBezTo>
                  <a:pt x="8137" y="1801"/>
                  <a:pt x="7860" y="1900"/>
                  <a:pt x="7645" y="2105"/>
                </a:cubicBezTo>
                <a:cubicBezTo>
                  <a:pt x="7667" y="1592"/>
                  <a:pt x="7681" y="1035"/>
                  <a:pt x="7426" y="608"/>
                </a:cubicBezTo>
                <a:cubicBezTo>
                  <a:pt x="7199" y="226"/>
                  <a:pt x="6789" y="22"/>
                  <a:pt x="6385" y="2"/>
                </a:cubicBezTo>
                <a:cubicBezTo>
                  <a:pt x="6362" y="1"/>
                  <a:pt x="6339" y="1"/>
                  <a:pt x="631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43"/>
          <p:cNvSpPr txBox="1"/>
          <p:nvPr>
            <p:ph idx="2" type="subTitle"/>
          </p:nvPr>
        </p:nvSpPr>
        <p:spPr>
          <a:xfrm>
            <a:off x="796198" y="1845075"/>
            <a:ext cx="3444600" cy="21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priola"/>
                <a:ea typeface="Capriola"/>
                <a:cs typeface="Capriola"/>
                <a:sym typeface="Capriola"/>
              </a:rPr>
              <a:t>Problem Statement</a:t>
            </a:r>
            <a:endParaRPr b="1" sz="1800">
              <a:latin typeface="Capriola"/>
              <a:ea typeface="Capriola"/>
              <a:cs typeface="Capriola"/>
              <a:sym typeface="Caprio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latin typeface="Capriola"/>
                <a:ea typeface="Capriola"/>
                <a:cs typeface="Capriola"/>
                <a:sym typeface="Capriola"/>
              </a:rPr>
            </a:br>
            <a:r>
              <a:rPr lang="en">
                <a:latin typeface="Capriola"/>
                <a:ea typeface="Capriola"/>
                <a:cs typeface="Capriola"/>
                <a:sym typeface="Capriola"/>
              </a:rPr>
              <a:t>“Natural language translation engine for announcements and information dissemination at stations”</a:t>
            </a:r>
            <a:endParaRPr>
              <a:latin typeface="Capriola"/>
              <a:ea typeface="Capriola"/>
              <a:cs typeface="Capriola"/>
              <a:sym typeface="Caprio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priola"/>
              <a:ea typeface="Capriola"/>
              <a:cs typeface="Capriola"/>
              <a:sym typeface="Capriola"/>
            </a:endParaRPr>
          </a:p>
        </p:txBody>
      </p:sp>
      <p:sp>
        <p:nvSpPr>
          <p:cNvPr id="1213" name="Google Shape;1213;p43"/>
          <p:cNvSpPr txBox="1"/>
          <p:nvPr>
            <p:ph type="title"/>
          </p:nvPr>
        </p:nvSpPr>
        <p:spPr>
          <a:xfrm>
            <a:off x="796200" y="8448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Problem Statement Break-Down</a:t>
            </a:r>
            <a:endParaRPr sz="2400"/>
          </a:p>
        </p:txBody>
      </p:sp>
      <p:sp>
        <p:nvSpPr>
          <p:cNvPr id="1214" name="Google Shape;1214;p43"/>
          <p:cNvSpPr txBox="1"/>
          <p:nvPr>
            <p:ph idx="2" type="subTitle"/>
          </p:nvPr>
        </p:nvSpPr>
        <p:spPr>
          <a:xfrm>
            <a:off x="4240798" y="1845075"/>
            <a:ext cx="3444600" cy="21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priola"/>
                <a:ea typeface="Capriola"/>
                <a:cs typeface="Capriola"/>
                <a:sym typeface="Capriola"/>
              </a:rPr>
              <a:t>Solution</a:t>
            </a:r>
            <a:endParaRPr b="1" sz="1800">
              <a:latin typeface="Capriola"/>
              <a:ea typeface="Capriola"/>
              <a:cs typeface="Capriola"/>
              <a:sym typeface="Caprio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priola"/>
              <a:ea typeface="Capriola"/>
              <a:cs typeface="Capriola"/>
              <a:sym typeface="Caprio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priola"/>
                <a:ea typeface="Capriola"/>
                <a:cs typeface="Capriola"/>
                <a:sym typeface="Capriola"/>
              </a:rPr>
              <a:t>“To Develop a Web based Platform for Stations which can handle the required entities”</a:t>
            </a:r>
            <a:endParaRPr b="1">
              <a:latin typeface="Capriola"/>
              <a:ea typeface="Capriola"/>
              <a:cs typeface="Capriola"/>
              <a:sym typeface="Caprio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latin typeface="Capriola"/>
                <a:ea typeface="Capriola"/>
                <a:cs typeface="Capriola"/>
                <a:sym typeface="Capriola"/>
              </a:rPr>
            </a:br>
            <a:endParaRPr sz="1900">
              <a:latin typeface="Capriola"/>
              <a:ea typeface="Capriola"/>
              <a:cs typeface="Capriola"/>
              <a:sym typeface="Caprio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priola"/>
              <a:ea typeface="Capriola"/>
              <a:cs typeface="Capriola"/>
              <a:sym typeface="Capriol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8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p44"/>
          <p:cNvSpPr txBox="1"/>
          <p:nvPr>
            <p:ph idx="1" type="subTitle"/>
          </p:nvPr>
        </p:nvSpPr>
        <p:spPr>
          <a:xfrm>
            <a:off x="720000" y="1608000"/>
            <a:ext cx="4105500" cy="21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Capriola"/>
                <a:ea typeface="Capriola"/>
                <a:cs typeface="Capriola"/>
                <a:sym typeface="Capriola"/>
              </a:rPr>
              <a:t>Deliverables</a:t>
            </a:r>
            <a:br>
              <a:rPr lang="en">
                <a:latin typeface="Capriola"/>
                <a:ea typeface="Capriola"/>
                <a:cs typeface="Capriola"/>
                <a:sym typeface="Capriola"/>
              </a:rPr>
            </a:br>
            <a:r>
              <a:rPr lang="en" sz="1300">
                <a:latin typeface="Capriola"/>
                <a:ea typeface="Capriola"/>
                <a:cs typeface="Capriola"/>
                <a:sym typeface="Capriola"/>
              </a:rPr>
              <a:t>1. Translation Engine</a:t>
            </a:r>
            <a:endParaRPr sz="1300">
              <a:latin typeface="Capriola"/>
              <a:ea typeface="Capriola"/>
              <a:cs typeface="Capriola"/>
              <a:sym typeface="Capriola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priola"/>
                <a:ea typeface="Capriola"/>
                <a:cs typeface="Capriola"/>
                <a:sym typeface="Capriola"/>
              </a:rPr>
              <a:t>2. Announcements &amp; Information</a:t>
            </a:r>
            <a:endParaRPr sz="1300">
              <a:latin typeface="Capriola"/>
              <a:ea typeface="Capriola"/>
              <a:cs typeface="Capriola"/>
              <a:sym typeface="Capriola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priola"/>
                <a:ea typeface="Capriola"/>
                <a:cs typeface="Capriola"/>
                <a:sym typeface="Capriola"/>
              </a:rPr>
              <a:t>4. User Interfaces</a:t>
            </a:r>
            <a:endParaRPr sz="1300">
              <a:latin typeface="Capriola"/>
              <a:ea typeface="Capriola"/>
              <a:cs typeface="Capriola"/>
              <a:sym typeface="Capriola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priola"/>
                <a:ea typeface="Capriola"/>
                <a:cs typeface="Capriola"/>
                <a:sym typeface="Capriola"/>
              </a:rPr>
              <a:t>5. Multilingual Support</a:t>
            </a:r>
            <a:endParaRPr sz="1300">
              <a:latin typeface="Capriola"/>
              <a:ea typeface="Capriola"/>
              <a:cs typeface="Capriola"/>
              <a:sym typeface="Capriola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priola"/>
                <a:ea typeface="Capriola"/>
                <a:cs typeface="Capriola"/>
                <a:sym typeface="Capriola"/>
              </a:rPr>
              <a:t>6. Chat Bot &amp; Voice Tech </a:t>
            </a:r>
            <a:endParaRPr sz="1300">
              <a:latin typeface="Capriola"/>
              <a:ea typeface="Capriola"/>
              <a:cs typeface="Capriola"/>
              <a:sym typeface="Capriola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priola"/>
                <a:ea typeface="Capriola"/>
                <a:cs typeface="Capriola"/>
                <a:sym typeface="Capriola"/>
              </a:rPr>
              <a:t>7. Documentation</a:t>
            </a:r>
            <a:endParaRPr sz="1300">
              <a:latin typeface="Capriola"/>
              <a:ea typeface="Capriola"/>
              <a:cs typeface="Capriola"/>
              <a:sym typeface="Capriola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priola"/>
                <a:ea typeface="Capriola"/>
                <a:cs typeface="Capriola"/>
                <a:sym typeface="Capriola"/>
              </a:rPr>
              <a:t>8. Mobile Optimization</a:t>
            </a:r>
            <a:endParaRPr sz="1300">
              <a:latin typeface="Capriola"/>
              <a:ea typeface="Capriola"/>
              <a:cs typeface="Capriola"/>
              <a:sym typeface="Caprio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priola"/>
              <a:ea typeface="Capriola"/>
              <a:cs typeface="Capriola"/>
              <a:sym typeface="Caprio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priola"/>
              <a:ea typeface="Capriola"/>
              <a:cs typeface="Capriola"/>
              <a:sym typeface="Capriola"/>
            </a:endParaRPr>
          </a:p>
        </p:txBody>
      </p:sp>
      <p:sp>
        <p:nvSpPr>
          <p:cNvPr id="1220" name="Google Shape;1220;p44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Problem Statement Break-Down</a:t>
            </a:r>
            <a:endParaRPr sz="2400"/>
          </a:p>
        </p:txBody>
      </p:sp>
      <p:grpSp>
        <p:nvGrpSpPr>
          <p:cNvPr id="1221" name="Google Shape;1221;p44"/>
          <p:cNvGrpSpPr/>
          <p:nvPr/>
        </p:nvGrpSpPr>
        <p:grpSpPr>
          <a:xfrm>
            <a:off x="5138480" y="2849580"/>
            <a:ext cx="3342920" cy="1912748"/>
            <a:chOff x="4681800" y="1606575"/>
            <a:chExt cx="322175" cy="170650"/>
          </a:xfrm>
        </p:grpSpPr>
        <p:sp>
          <p:nvSpPr>
            <p:cNvPr id="1222" name="Google Shape;1222;p44"/>
            <p:cNvSpPr/>
            <p:nvPr/>
          </p:nvSpPr>
          <p:spPr>
            <a:xfrm>
              <a:off x="4839300" y="1634075"/>
              <a:ext cx="109775" cy="142575"/>
            </a:xfrm>
            <a:custGeom>
              <a:rect b="b" l="l" r="r" t="t"/>
              <a:pathLst>
                <a:path extrusionOk="0" h="5703" w="4391">
                  <a:moveTo>
                    <a:pt x="2288" y="1"/>
                  </a:moveTo>
                  <a:lnTo>
                    <a:pt x="1" y="5679"/>
                  </a:lnTo>
                  <a:lnTo>
                    <a:pt x="1863" y="5702"/>
                  </a:lnTo>
                  <a:lnTo>
                    <a:pt x="43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priola"/>
                <a:ea typeface="Capriola"/>
                <a:cs typeface="Capriola"/>
                <a:sym typeface="Capriola"/>
              </a:endParaRPr>
            </a:p>
          </p:txBody>
        </p:sp>
        <p:sp>
          <p:nvSpPr>
            <p:cNvPr id="1223" name="Google Shape;1223;p44"/>
            <p:cNvSpPr/>
            <p:nvPr/>
          </p:nvSpPr>
          <p:spPr>
            <a:xfrm>
              <a:off x="4863175" y="1636025"/>
              <a:ext cx="61325" cy="141075"/>
            </a:xfrm>
            <a:custGeom>
              <a:rect b="b" l="l" r="r" t="t"/>
              <a:pathLst>
                <a:path extrusionOk="0" h="5643" w="2453">
                  <a:moveTo>
                    <a:pt x="2413" y="1"/>
                  </a:moveTo>
                  <a:lnTo>
                    <a:pt x="1" y="5625"/>
                  </a:lnTo>
                  <a:lnTo>
                    <a:pt x="39" y="5643"/>
                  </a:lnTo>
                  <a:lnTo>
                    <a:pt x="2453" y="17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priola"/>
                <a:ea typeface="Capriola"/>
                <a:cs typeface="Capriola"/>
                <a:sym typeface="Capriola"/>
              </a:endParaRPr>
            </a:p>
          </p:txBody>
        </p:sp>
        <p:sp>
          <p:nvSpPr>
            <p:cNvPr id="1224" name="Google Shape;1224;p44"/>
            <p:cNvSpPr/>
            <p:nvPr/>
          </p:nvSpPr>
          <p:spPr>
            <a:xfrm>
              <a:off x="4896475" y="1634075"/>
              <a:ext cx="75575" cy="58150"/>
            </a:xfrm>
            <a:custGeom>
              <a:rect b="b" l="l" r="r" t="t"/>
              <a:pathLst>
                <a:path extrusionOk="0" h="2326" w="3023">
                  <a:moveTo>
                    <a:pt x="0" y="1"/>
                  </a:moveTo>
                  <a:cubicBezTo>
                    <a:pt x="0" y="1"/>
                    <a:pt x="971" y="1547"/>
                    <a:pt x="1274" y="1874"/>
                  </a:cubicBezTo>
                  <a:cubicBezTo>
                    <a:pt x="1562" y="2186"/>
                    <a:pt x="1801" y="2325"/>
                    <a:pt x="2224" y="2325"/>
                  </a:cubicBezTo>
                  <a:cubicBezTo>
                    <a:pt x="2280" y="2325"/>
                    <a:pt x="2338" y="2323"/>
                    <a:pt x="2401" y="2318"/>
                  </a:cubicBezTo>
                  <a:cubicBezTo>
                    <a:pt x="2810" y="2289"/>
                    <a:pt x="3022" y="1750"/>
                    <a:pt x="2852" y="1275"/>
                  </a:cubicBezTo>
                  <a:cubicBezTo>
                    <a:pt x="2684" y="800"/>
                    <a:pt x="2102" y="1"/>
                    <a:pt x="21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priola"/>
                <a:ea typeface="Capriola"/>
                <a:cs typeface="Capriola"/>
                <a:sym typeface="Capriola"/>
              </a:endParaRPr>
            </a:p>
          </p:txBody>
        </p:sp>
        <p:sp>
          <p:nvSpPr>
            <p:cNvPr id="1225" name="Google Shape;1225;p44"/>
            <p:cNvSpPr/>
            <p:nvPr/>
          </p:nvSpPr>
          <p:spPr>
            <a:xfrm>
              <a:off x="4926225" y="1633675"/>
              <a:ext cx="27125" cy="45475"/>
            </a:xfrm>
            <a:custGeom>
              <a:rect b="b" l="l" r="r" t="t"/>
              <a:pathLst>
                <a:path extrusionOk="0" h="1819" w="1085">
                  <a:moveTo>
                    <a:pt x="37" y="1"/>
                  </a:moveTo>
                  <a:lnTo>
                    <a:pt x="0" y="23"/>
                  </a:lnTo>
                  <a:lnTo>
                    <a:pt x="1047" y="1819"/>
                  </a:lnTo>
                  <a:lnTo>
                    <a:pt x="1085" y="1796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priola"/>
                <a:ea typeface="Capriola"/>
                <a:cs typeface="Capriola"/>
                <a:sym typeface="Capriola"/>
              </a:endParaRPr>
            </a:p>
          </p:txBody>
        </p:sp>
        <p:sp>
          <p:nvSpPr>
            <p:cNvPr id="1226" name="Google Shape;1226;p44"/>
            <p:cNvSpPr/>
            <p:nvPr/>
          </p:nvSpPr>
          <p:spPr>
            <a:xfrm>
              <a:off x="4681800" y="1670575"/>
              <a:ext cx="322175" cy="105925"/>
            </a:xfrm>
            <a:custGeom>
              <a:rect b="b" l="l" r="r" t="t"/>
              <a:pathLst>
                <a:path extrusionOk="0" h="4237" w="12887">
                  <a:moveTo>
                    <a:pt x="6717" y="1"/>
                  </a:moveTo>
                  <a:cubicBezTo>
                    <a:pt x="6416" y="1"/>
                    <a:pt x="6121" y="61"/>
                    <a:pt x="5867" y="176"/>
                  </a:cubicBezTo>
                  <a:cubicBezTo>
                    <a:pt x="5080" y="532"/>
                    <a:pt x="4447" y="1122"/>
                    <a:pt x="3883" y="1754"/>
                  </a:cubicBezTo>
                  <a:cubicBezTo>
                    <a:pt x="3542" y="2136"/>
                    <a:pt x="3210" y="2526"/>
                    <a:pt x="2888" y="2925"/>
                  </a:cubicBezTo>
                  <a:cubicBezTo>
                    <a:pt x="2625" y="2784"/>
                    <a:pt x="2374" y="2723"/>
                    <a:pt x="2135" y="2723"/>
                  </a:cubicBezTo>
                  <a:cubicBezTo>
                    <a:pt x="1263" y="2723"/>
                    <a:pt x="551" y="3536"/>
                    <a:pt x="1" y="4237"/>
                  </a:cubicBezTo>
                  <a:lnTo>
                    <a:pt x="12887" y="4237"/>
                  </a:lnTo>
                  <a:cubicBezTo>
                    <a:pt x="12793" y="4055"/>
                    <a:pt x="12662" y="3888"/>
                    <a:pt x="12498" y="3761"/>
                  </a:cubicBezTo>
                  <a:cubicBezTo>
                    <a:pt x="12231" y="3554"/>
                    <a:pt x="11899" y="3457"/>
                    <a:pt x="11586" y="3457"/>
                  </a:cubicBezTo>
                  <a:cubicBezTo>
                    <a:pt x="11563" y="3457"/>
                    <a:pt x="11541" y="3458"/>
                    <a:pt x="11518" y="3459"/>
                  </a:cubicBezTo>
                  <a:cubicBezTo>
                    <a:pt x="11186" y="3472"/>
                    <a:pt x="10881" y="3590"/>
                    <a:pt x="10609" y="3748"/>
                  </a:cubicBezTo>
                  <a:cubicBezTo>
                    <a:pt x="10581" y="3764"/>
                    <a:pt x="10553" y="3781"/>
                    <a:pt x="10525" y="3799"/>
                  </a:cubicBezTo>
                  <a:cubicBezTo>
                    <a:pt x="10620" y="3621"/>
                    <a:pt x="10695" y="3435"/>
                    <a:pt x="10734" y="3243"/>
                  </a:cubicBezTo>
                  <a:cubicBezTo>
                    <a:pt x="10804" y="2914"/>
                    <a:pt x="10678" y="2526"/>
                    <a:pt x="10389" y="2290"/>
                  </a:cubicBezTo>
                  <a:cubicBezTo>
                    <a:pt x="10196" y="2133"/>
                    <a:pt x="9967" y="2076"/>
                    <a:pt x="9748" y="2076"/>
                  </a:cubicBezTo>
                  <a:cubicBezTo>
                    <a:pt x="9665" y="2076"/>
                    <a:pt x="9584" y="2084"/>
                    <a:pt x="9507" y="2097"/>
                  </a:cubicBezTo>
                  <a:cubicBezTo>
                    <a:pt x="9152" y="2159"/>
                    <a:pt x="8836" y="2314"/>
                    <a:pt x="8555" y="2521"/>
                  </a:cubicBezTo>
                  <a:cubicBezTo>
                    <a:pt x="8573" y="2417"/>
                    <a:pt x="8587" y="2311"/>
                    <a:pt x="8592" y="2203"/>
                  </a:cubicBezTo>
                  <a:cubicBezTo>
                    <a:pt x="8625" y="1567"/>
                    <a:pt x="8439" y="749"/>
                    <a:pt x="7910" y="365"/>
                  </a:cubicBezTo>
                  <a:cubicBezTo>
                    <a:pt x="7568" y="118"/>
                    <a:pt x="7138" y="1"/>
                    <a:pt x="67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priola"/>
                <a:ea typeface="Capriola"/>
                <a:cs typeface="Capriola"/>
                <a:sym typeface="Capriola"/>
              </a:endParaRPr>
            </a:p>
          </p:txBody>
        </p:sp>
        <p:sp>
          <p:nvSpPr>
            <p:cNvPr id="1227" name="Google Shape;1227;p44"/>
            <p:cNvSpPr/>
            <p:nvPr/>
          </p:nvSpPr>
          <p:spPr>
            <a:xfrm>
              <a:off x="4739525" y="1743175"/>
              <a:ext cx="14775" cy="20600"/>
            </a:xfrm>
            <a:custGeom>
              <a:rect b="b" l="l" r="r" t="t"/>
              <a:pathLst>
                <a:path extrusionOk="0" h="824" w="591">
                  <a:moveTo>
                    <a:pt x="556" y="1"/>
                  </a:moveTo>
                  <a:lnTo>
                    <a:pt x="0" y="799"/>
                  </a:lnTo>
                  <a:lnTo>
                    <a:pt x="35" y="824"/>
                  </a:lnTo>
                  <a:lnTo>
                    <a:pt x="590" y="25"/>
                  </a:lnTo>
                  <a:lnTo>
                    <a:pt x="5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priola"/>
                <a:ea typeface="Capriola"/>
                <a:cs typeface="Capriola"/>
                <a:sym typeface="Capriola"/>
              </a:endParaRPr>
            </a:p>
          </p:txBody>
        </p:sp>
        <p:sp>
          <p:nvSpPr>
            <p:cNvPr id="1228" name="Google Shape;1228;p44"/>
            <p:cNvSpPr/>
            <p:nvPr/>
          </p:nvSpPr>
          <p:spPr>
            <a:xfrm>
              <a:off x="4891275" y="1733500"/>
              <a:ext cx="4900" cy="14900"/>
            </a:xfrm>
            <a:custGeom>
              <a:rect b="b" l="l" r="r" t="t"/>
              <a:pathLst>
                <a:path extrusionOk="0" h="596" w="196">
                  <a:moveTo>
                    <a:pt x="153" y="1"/>
                  </a:moveTo>
                  <a:cubicBezTo>
                    <a:pt x="153" y="4"/>
                    <a:pt x="113" y="314"/>
                    <a:pt x="1" y="579"/>
                  </a:cubicBezTo>
                  <a:lnTo>
                    <a:pt x="39" y="595"/>
                  </a:lnTo>
                  <a:cubicBezTo>
                    <a:pt x="155" y="325"/>
                    <a:pt x="194" y="8"/>
                    <a:pt x="195" y="5"/>
                  </a:cubicBezTo>
                  <a:lnTo>
                    <a:pt x="1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priola"/>
                <a:ea typeface="Capriola"/>
                <a:cs typeface="Capriola"/>
                <a:sym typeface="Capriola"/>
              </a:endParaRPr>
            </a:p>
          </p:txBody>
        </p:sp>
        <p:sp>
          <p:nvSpPr>
            <p:cNvPr id="1229" name="Google Shape;1229;p44"/>
            <p:cNvSpPr/>
            <p:nvPr/>
          </p:nvSpPr>
          <p:spPr>
            <a:xfrm>
              <a:off x="4827125" y="1677250"/>
              <a:ext cx="87100" cy="99400"/>
            </a:xfrm>
            <a:custGeom>
              <a:rect b="b" l="l" r="r" t="t"/>
              <a:pathLst>
                <a:path extrusionOk="0" h="3976" w="3484">
                  <a:moveTo>
                    <a:pt x="1606" y="1"/>
                  </a:moveTo>
                  <a:lnTo>
                    <a:pt x="0" y="3959"/>
                  </a:lnTo>
                  <a:lnTo>
                    <a:pt x="1605" y="3975"/>
                  </a:lnTo>
                  <a:lnTo>
                    <a:pt x="3483" y="12"/>
                  </a:lnTo>
                  <a:lnTo>
                    <a:pt x="160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priola"/>
                <a:ea typeface="Capriola"/>
                <a:cs typeface="Capriola"/>
                <a:sym typeface="Capriola"/>
              </a:endParaRPr>
            </a:p>
          </p:txBody>
        </p:sp>
        <p:sp>
          <p:nvSpPr>
            <p:cNvPr id="1230" name="Google Shape;1230;p44"/>
            <p:cNvSpPr/>
            <p:nvPr/>
          </p:nvSpPr>
          <p:spPr>
            <a:xfrm>
              <a:off x="4849050" y="1679750"/>
              <a:ext cx="46550" cy="97275"/>
            </a:xfrm>
            <a:custGeom>
              <a:rect b="b" l="l" r="r" t="t"/>
              <a:pathLst>
                <a:path extrusionOk="0" h="3891" w="1862">
                  <a:moveTo>
                    <a:pt x="1823" y="0"/>
                  </a:moveTo>
                  <a:lnTo>
                    <a:pt x="0" y="3872"/>
                  </a:lnTo>
                  <a:lnTo>
                    <a:pt x="39" y="3890"/>
                  </a:lnTo>
                  <a:lnTo>
                    <a:pt x="1862" y="18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priola"/>
                <a:ea typeface="Capriola"/>
                <a:cs typeface="Capriola"/>
                <a:sym typeface="Capriola"/>
              </a:endParaRPr>
            </a:p>
          </p:txBody>
        </p:sp>
        <p:sp>
          <p:nvSpPr>
            <p:cNvPr id="1231" name="Google Shape;1231;p44"/>
            <p:cNvSpPr/>
            <p:nvPr/>
          </p:nvSpPr>
          <p:spPr>
            <a:xfrm>
              <a:off x="4867275" y="1677225"/>
              <a:ext cx="69625" cy="37075"/>
            </a:xfrm>
            <a:custGeom>
              <a:rect b="b" l="l" r="r" t="t"/>
              <a:pathLst>
                <a:path extrusionOk="0" h="1483" w="2785">
                  <a:moveTo>
                    <a:pt x="0" y="1"/>
                  </a:moveTo>
                  <a:cubicBezTo>
                    <a:pt x="0" y="1"/>
                    <a:pt x="903" y="931"/>
                    <a:pt x="1171" y="1174"/>
                  </a:cubicBezTo>
                  <a:cubicBezTo>
                    <a:pt x="1424" y="1404"/>
                    <a:pt x="1796" y="1483"/>
                    <a:pt x="2101" y="1483"/>
                  </a:cubicBezTo>
                  <a:cubicBezTo>
                    <a:pt x="2150" y="1483"/>
                    <a:pt x="2196" y="1481"/>
                    <a:pt x="2241" y="1477"/>
                  </a:cubicBezTo>
                  <a:cubicBezTo>
                    <a:pt x="2490" y="1458"/>
                    <a:pt x="2785" y="1323"/>
                    <a:pt x="2615" y="1016"/>
                  </a:cubicBezTo>
                  <a:cubicBezTo>
                    <a:pt x="2451" y="718"/>
                    <a:pt x="1875" y="1"/>
                    <a:pt x="18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priola"/>
                <a:ea typeface="Capriola"/>
                <a:cs typeface="Capriola"/>
                <a:sym typeface="Capriola"/>
              </a:endParaRPr>
            </a:p>
          </p:txBody>
        </p:sp>
        <p:sp>
          <p:nvSpPr>
            <p:cNvPr id="1232" name="Google Shape;1232;p44"/>
            <p:cNvSpPr/>
            <p:nvPr/>
          </p:nvSpPr>
          <p:spPr>
            <a:xfrm>
              <a:off x="4896225" y="1677075"/>
              <a:ext cx="24850" cy="29475"/>
            </a:xfrm>
            <a:custGeom>
              <a:rect b="b" l="l" r="r" t="t"/>
              <a:pathLst>
                <a:path extrusionOk="0" h="1179" w="994">
                  <a:moveTo>
                    <a:pt x="33" y="0"/>
                  </a:moveTo>
                  <a:lnTo>
                    <a:pt x="1" y="28"/>
                  </a:lnTo>
                  <a:lnTo>
                    <a:pt x="962" y="1179"/>
                  </a:lnTo>
                  <a:lnTo>
                    <a:pt x="994" y="1151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priola"/>
                <a:ea typeface="Capriola"/>
                <a:cs typeface="Capriola"/>
                <a:sym typeface="Capriola"/>
              </a:endParaRPr>
            </a:p>
          </p:txBody>
        </p:sp>
        <p:sp>
          <p:nvSpPr>
            <p:cNvPr id="1233" name="Google Shape;1233;p44"/>
            <p:cNvSpPr/>
            <p:nvPr/>
          </p:nvSpPr>
          <p:spPr>
            <a:xfrm>
              <a:off x="4918050" y="1714325"/>
              <a:ext cx="59875" cy="62325"/>
            </a:xfrm>
            <a:custGeom>
              <a:rect b="b" l="l" r="r" t="t"/>
              <a:pathLst>
                <a:path extrusionOk="0" h="2493" w="2395">
                  <a:moveTo>
                    <a:pt x="1741" y="1"/>
                  </a:moveTo>
                  <a:cubicBezTo>
                    <a:pt x="1354" y="1"/>
                    <a:pt x="1105" y="267"/>
                    <a:pt x="1021" y="432"/>
                  </a:cubicBezTo>
                  <a:lnTo>
                    <a:pt x="0" y="2476"/>
                  </a:lnTo>
                  <a:lnTo>
                    <a:pt x="1330" y="2492"/>
                  </a:lnTo>
                  <a:lnTo>
                    <a:pt x="2161" y="1092"/>
                  </a:lnTo>
                  <a:cubicBezTo>
                    <a:pt x="2394" y="700"/>
                    <a:pt x="2326" y="48"/>
                    <a:pt x="1816" y="4"/>
                  </a:cubicBezTo>
                  <a:cubicBezTo>
                    <a:pt x="1790" y="2"/>
                    <a:pt x="1765" y="1"/>
                    <a:pt x="17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priola"/>
                <a:ea typeface="Capriola"/>
                <a:cs typeface="Capriola"/>
                <a:sym typeface="Capriola"/>
              </a:endParaRPr>
            </a:p>
          </p:txBody>
        </p:sp>
        <p:sp>
          <p:nvSpPr>
            <p:cNvPr id="1234" name="Google Shape;1234;p44"/>
            <p:cNvSpPr/>
            <p:nvPr/>
          </p:nvSpPr>
          <p:spPr>
            <a:xfrm>
              <a:off x="4934125" y="1723025"/>
              <a:ext cx="29550" cy="53550"/>
            </a:xfrm>
            <a:custGeom>
              <a:rect b="b" l="l" r="r" t="t"/>
              <a:pathLst>
                <a:path extrusionOk="0" h="2142" w="1182">
                  <a:moveTo>
                    <a:pt x="1144" y="0"/>
                  </a:moveTo>
                  <a:lnTo>
                    <a:pt x="1" y="2121"/>
                  </a:lnTo>
                  <a:lnTo>
                    <a:pt x="39" y="2141"/>
                  </a:lnTo>
                  <a:lnTo>
                    <a:pt x="1181" y="21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priola"/>
                <a:ea typeface="Capriola"/>
                <a:cs typeface="Capriola"/>
                <a:sym typeface="Capriola"/>
              </a:endParaRPr>
            </a:p>
          </p:txBody>
        </p:sp>
        <p:sp>
          <p:nvSpPr>
            <p:cNvPr id="1235" name="Google Shape;1235;p44"/>
            <p:cNvSpPr/>
            <p:nvPr/>
          </p:nvSpPr>
          <p:spPr>
            <a:xfrm>
              <a:off x="4784500" y="1642825"/>
              <a:ext cx="51350" cy="134050"/>
            </a:xfrm>
            <a:custGeom>
              <a:rect b="b" l="l" r="r" t="t"/>
              <a:pathLst>
                <a:path extrusionOk="0" h="5362" w="2054">
                  <a:moveTo>
                    <a:pt x="1979" y="0"/>
                  </a:moveTo>
                  <a:cubicBezTo>
                    <a:pt x="1119" y="1620"/>
                    <a:pt x="435" y="3468"/>
                    <a:pt x="1" y="5344"/>
                  </a:cubicBezTo>
                  <a:lnTo>
                    <a:pt x="84" y="5362"/>
                  </a:lnTo>
                  <a:cubicBezTo>
                    <a:pt x="517" y="3495"/>
                    <a:pt x="1198" y="1654"/>
                    <a:pt x="2054" y="41"/>
                  </a:cubicBezTo>
                  <a:lnTo>
                    <a:pt x="19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priola"/>
                <a:ea typeface="Capriola"/>
                <a:cs typeface="Capriola"/>
                <a:sym typeface="Capriola"/>
              </a:endParaRPr>
            </a:p>
          </p:txBody>
        </p:sp>
        <p:sp>
          <p:nvSpPr>
            <p:cNvPr id="1236" name="Google Shape;1236;p44"/>
            <p:cNvSpPr/>
            <p:nvPr/>
          </p:nvSpPr>
          <p:spPr>
            <a:xfrm>
              <a:off x="4819250" y="1606575"/>
              <a:ext cx="54525" cy="50750"/>
            </a:xfrm>
            <a:custGeom>
              <a:rect b="b" l="l" r="r" t="t"/>
              <a:pathLst>
                <a:path extrusionOk="0" h="2030" w="2181">
                  <a:moveTo>
                    <a:pt x="304" y="0"/>
                  </a:moveTo>
                  <a:cubicBezTo>
                    <a:pt x="197" y="0"/>
                    <a:pt x="95" y="36"/>
                    <a:pt x="53" y="142"/>
                  </a:cubicBezTo>
                  <a:cubicBezTo>
                    <a:pt x="1" y="275"/>
                    <a:pt x="84" y="439"/>
                    <a:pt x="132" y="587"/>
                  </a:cubicBezTo>
                  <a:cubicBezTo>
                    <a:pt x="183" y="739"/>
                    <a:pt x="207" y="919"/>
                    <a:pt x="175" y="1077"/>
                  </a:cubicBezTo>
                  <a:cubicBezTo>
                    <a:pt x="129" y="1305"/>
                    <a:pt x="39" y="1590"/>
                    <a:pt x="207" y="1790"/>
                  </a:cubicBezTo>
                  <a:cubicBezTo>
                    <a:pt x="342" y="1951"/>
                    <a:pt x="534" y="2029"/>
                    <a:pt x="729" y="2029"/>
                  </a:cubicBezTo>
                  <a:cubicBezTo>
                    <a:pt x="895" y="2029"/>
                    <a:pt x="1063" y="1972"/>
                    <a:pt x="1199" y="1861"/>
                  </a:cubicBezTo>
                  <a:cubicBezTo>
                    <a:pt x="1283" y="1792"/>
                    <a:pt x="1343" y="1698"/>
                    <a:pt x="1419" y="1619"/>
                  </a:cubicBezTo>
                  <a:cubicBezTo>
                    <a:pt x="1664" y="1365"/>
                    <a:pt x="2180" y="1338"/>
                    <a:pt x="2066" y="867"/>
                  </a:cubicBezTo>
                  <a:cubicBezTo>
                    <a:pt x="2033" y="726"/>
                    <a:pt x="1862" y="675"/>
                    <a:pt x="1716" y="675"/>
                  </a:cubicBezTo>
                  <a:cubicBezTo>
                    <a:pt x="1664" y="675"/>
                    <a:pt x="1615" y="681"/>
                    <a:pt x="1577" y="692"/>
                  </a:cubicBezTo>
                  <a:cubicBezTo>
                    <a:pt x="1609" y="486"/>
                    <a:pt x="1544" y="229"/>
                    <a:pt x="1347" y="97"/>
                  </a:cubicBezTo>
                  <a:cubicBezTo>
                    <a:pt x="1260" y="37"/>
                    <a:pt x="1159" y="8"/>
                    <a:pt x="1062" y="8"/>
                  </a:cubicBezTo>
                  <a:cubicBezTo>
                    <a:pt x="968" y="8"/>
                    <a:pt x="878" y="35"/>
                    <a:pt x="806" y="87"/>
                  </a:cubicBezTo>
                  <a:cubicBezTo>
                    <a:pt x="776" y="109"/>
                    <a:pt x="749" y="134"/>
                    <a:pt x="725" y="163"/>
                  </a:cubicBezTo>
                  <a:lnTo>
                    <a:pt x="725" y="163"/>
                  </a:lnTo>
                  <a:cubicBezTo>
                    <a:pt x="663" y="112"/>
                    <a:pt x="592" y="72"/>
                    <a:pt x="520" y="43"/>
                  </a:cubicBezTo>
                  <a:cubicBezTo>
                    <a:pt x="459" y="19"/>
                    <a:pt x="380" y="0"/>
                    <a:pt x="3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priola"/>
                <a:ea typeface="Capriola"/>
                <a:cs typeface="Capriola"/>
                <a:sym typeface="Capriola"/>
              </a:endParaRPr>
            </a:p>
          </p:txBody>
        </p:sp>
        <p:sp>
          <p:nvSpPr>
            <p:cNvPr id="1237" name="Google Shape;1237;p44"/>
            <p:cNvSpPr/>
            <p:nvPr/>
          </p:nvSpPr>
          <p:spPr>
            <a:xfrm>
              <a:off x="4832300" y="1617100"/>
              <a:ext cx="25200" cy="13550"/>
            </a:xfrm>
            <a:custGeom>
              <a:rect b="b" l="l" r="r" t="t"/>
              <a:pathLst>
                <a:path extrusionOk="0" h="542" w="1008">
                  <a:moveTo>
                    <a:pt x="568" y="1"/>
                  </a:moveTo>
                  <a:cubicBezTo>
                    <a:pt x="479" y="1"/>
                    <a:pt x="401" y="58"/>
                    <a:pt x="346" y="126"/>
                  </a:cubicBezTo>
                  <a:cubicBezTo>
                    <a:pt x="352" y="99"/>
                    <a:pt x="329" y="70"/>
                    <a:pt x="303" y="58"/>
                  </a:cubicBezTo>
                  <a:cubicBezTo>
                    <a:pt x="289" y="51"/>
                    <a:pt x="273" y="49"/>
                    <a:pt x="257" y="49"/>
                  </a:cubicBezTo>
                  <a:cubicBezTo>
                    <a:pt x="245" y="49"/>
                    <a:pt x="234" y="50"/>
                    <a:pt x="223" y="51"/>
                  </a:cubicBezTo>
                  <a:cubicBezTo>
                    <a:pt x="158" y="58"/>
                    <a:pt x="56" y="82"/>
                    <a:pt x="1" y="169"/>
                  </a:cubicBezTo>
                  <a:cubicBezTo>
                    <a:pt x="21" y="163"/>
                    <a:pt x="41" y="160"/>
                    <a:pt x="63" y="160"/>
                  </a:cubicBezTo>
                  <a:cubicBezTo>
                    <a:pt x="124" y="160"/>
                    <a:pt x="190" y="184"/>
                    <a:pt x="242" y="227"/>
                  </a:cubicBezTo>
                  <a:cubicBezTo>
                    <a:pt x="312" y="286"/>
                    <a:pt x="356" y="379"/>
                    <a:pt x="354" y="466"/>
                  </a:cubicBezTo>
                  <a:cubicBezTo>
                    <a:pt x="430" y="433"/>
                    <a:pt x="514" y="415"/>
                    <a:pt x="602" y="415"/>
                  </a:cubicBezTo>
                  <a:cubicBezTo>
                    <a:pt x="643" y="415"/>
                    <a:pt x="686" y="419"/>
                    <a:pt x="725" y="439"/>
                  </a:cubicBezTo>
                  <a:cubicBezTo>
                    <a:pt x="763" y="459"/>
                    <a:pt x="799" y="499"/>
                    <a:pt x="803" y="542"/>
                  </a:cubicBezTo>
                  <a:cubicBezTo>
                    <a:pt x="824" y="438"/>
                    <a:pt x="893" y="338"/>
                    <a:pt x="999" y="338"/>
                  </a:cubicBezTo>
                  <a:cubicBezTo>
                    <a:pt x="1001" y="338"/>
                    <a:pt x="1004" y="338"/>
                    <a:pt x="1007" y="339"/>
                  </a:cubicBezTo>
                  <a:cubicBezTo>
                    <a:pt x="1001" y="284"/>
                    <a:pt x="965" y="231"/>
                    <a:pt x="917" y="200"/>
                  </a:cubicBezTo>
                  <a:cubicBezTo>
                    <a:pt x="888" y="181"/>
                    <a:pt x="855" y="171"/>
                    <a:pt x="824" y="171"/>
                  </a:cubicBezTo>
                  <a:cubicBezTo>
                    <a:pt x="803" y="171"/>
                    <a:pt x="784" y="175"/>
                    <a:pt x="766" y="184"/>
                  </a:cubicBezTo>
                  <a:cubicBezTo>
                    <a:pt x="730" y="201"/>
                    <a:pt x="659" y="237"/>
                    <a:pt x="659" y="237"/>
                  </a:cubicBezTo>
                  <a:cubicBezTo>
                    <a:pt x="659" y="237"/>
                    <a:pt x="699" y="185"/>
                    <a:pt x="709" y="153"/>
                  </a:cubicBezTo>
                  <a:cubicBezTo>
                    <a:pt x="718" y="120"/>
                    <a:pt x="715" y="81"/>
                    <a:pt x="693" y="51"/>
                  </a:cubicBezTo>
                  <a:cubicBezTo>
                    <a:pt x="672" y="24"/>
                    <a:pt x="642" y="11"/>
                    <a:pt x="611" y="5"/>
                  </a:cubicBezTo>
                  <a:cubicBezTo>
                    <a:pt x="597" y="2"/>
                    <a:pt x="583" y="1"/>
                    <a:pt x="5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priola"/>
                <a:ea typeface="Capriola"/>
                <a:cs typeface="Capriola"/>
                <a:sym typeface="Capriola"/>
              </a:endParaRPr>
            </a:p>
          </p:txBody>
        </p:sp>
        <p:sp>
          <p:nvSpPr>
            <p:cNvPr id="1238" name="Google Shape;1238;p44"/>
            <p:cNvSpPr/>
            <p:nvPr/>
          </p:nvSpPr>
          <p:spPr>
            <a:xfrm>
              <a:off x="4801475" y="1673550"/>
              <a:ext cx="53525" cy="49200"/>
            </a:xfrm>
            <a:custGeom>
              <a:rect b="b" l="l" r="r" t="t"/>
              <a:pathLst>
                <a:path extrusionOk="0" h="1968" w="2141">
                  <a:moveTo>
                    <a:pt x="2057" y="0"/>
                  </a:moveTo>
                  <a:cubicBezTo>
                    <a:pt x="2050" y="0"/>
                    <a:pt x="2044" y="1"/>
                    <a:pt x="2038" y="1"/>
                  </a:cubicBezTo>
                  <a:cubicBezTo>
                    <a:pt x="1678" y="44"/>
                    <a:pt x="1395" y="282"/>
                    <a:pt x="1132" y="511"/>
                  </a:cubicBezTo>
                  <a:cubicBezTo>
                    <a:pt x="924" y="691"/>
                    <a:pt x="296" y="1407"/>
                    <a:pt x="127" y="1629"/>
                  </a:cubicBezTo>
                  <a:lnTo>
                    <a:pt x="1" y="1968"/>
                  </a:lnTo>
                  <a:cubicBezTo>
                    <a:pt x="1" y="1968"/>
                    <a:pt x="1727" y="888"/>
                    <a:pt x="2068" y="249"/>
                  </a:cubicBezTo>
                  <a:cubicBezTo>
                    <a:pt x="2095" y="198"/>
                    <a:pt x="2119" y="145"/>
                    <a:pt x="2134" y="89"/>
                  </a:cubicBezTo>
                  <a:cubicBezTo>
                    <a:pt x="2137" y="71"/>
                    <a:pt x="2141" y="54"/>
                    <a:pt x="2133" y="36"/>
                  </a:cubicBezTo>
                  <a:cubicBezTo>
                    <a:pt x="2120" y="8"/>
                    <a:pt x="2087" y="0"/>
                    <a:pt x="20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priola"/>
                <a:ea typeface="Capriola"/>
                <a:cs typeface="Capriola"/>
                <a:sym typeface="Capriola"/>
              </a:endParaRPr>
            </a:p>
          </p:txBody>
        </p:sp>
        <p:sp>
          <p:nvSpPr>
            <p:cNvPr id="1239" name="Google Shape;1239;p44"/>
            <p:cNvSpPr/>
            <p:nvPr/>
          </p:nvSpPr>
          <p:spPr>
            <a:xfrm>
              <a:off x="4780750" y="1685000"/>
              <a:ext cx="12475" cy="85475"/>
            </a:xfrm>
            <a:custGeom>
              <a:rect b="b" l="l" r="r" t="t"/>
              <a:pathLst>
                <a:path extrusionOk="0" h="3419" w="499">
                  <a:moveTo>
                    <a:pt x="245" y="0"/>
                  </a:moveTo>
                  <a:cubicBezTo>
                    <a:pt x="216" y="0"/>
                    <a:pt x="186" y="21"/>
                    <a:pt x="163" y="60"/>
                  </a:cubicBezTo>
                  <a:cubicBezTo>
                    <a:pt x="113" y="141"/>
                    <a:pt x="93" y="251"/>
                    <a:pt x="76" y="348"/>
                  </a:cubicBezTo>
                  <a:cubicBezTo>
                    <a:pt x="42" y="532"/>
                    <a:pt x="24" y="724"/>
                    <a:pt x="16" y="915"/>
                  </a:cubicBezTo>
                  <a:cubicBezTo>
                    <a:pt x="0" y="1279"/>
                    <a:pt x="28" y="1650"/>
                    <a:pt x="76" y="2021"/>
                  </a:cubicBezTo>
                  <a:cubicBezTo>
                    <a:pt x="138" y="2487"/>
                    <a:pt x="243" y="3418"/>
                    <a:pt x="243" y="3418"/>
                  </a:cubicBezTo>
                  <a:lnTo>
                    <a:pt x="422" y="2782"/>
                  </a:lnTo>
                  <a:cubicBezTo>
                    <a:pt x="462" y="2344"/>
                    <a:pt x="498" y="1912"/>
                    <a:pt x="483" y="1463"/>
                  </a:cubicBezTo>
                  <a:cubicBezTo>
                    <a:pt x="470" y="1019"/>
                    <a:pt x="443" y="570"/>
                    <a:pt x="341" y="124"/>
                  </a:cubicBezTo>
                  <a:cubicBezTo>
                    <a:pt x="338" y="117"/>
                    <a:pt x="337" y="110"/>
                    <a:pt x="336" y="103"/>
                  </a:cubicBezTo>
                  <a:cubicBezTo>
                    <a:pt x="316" y="32"/>
                    <a:pt x="281" y="0"/>
                    <a:pt x="2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priola"/>
                <a:ea typeface="Capriola"/>
                <a:cs typeface="Capriola"/>
                <a:sym typeface="Capriola"/>
              </a:endParaRPr>
            </a:p>
          </p:txBody>
        </p:sp>
        <p:sp>
          <p:nvSpPr>
            <p:cNvPr id="1240" name="Google Shape;1240;p44"/>
            <p:cNvSpPr/>
            <p:nvPr/>
          </p:nvSpPr>
          <p:spPr>
            <a:xfrm>
              <a:off x="4804850" y="1629925"/>
              <a:ext cx="11475" cy="66875"/>
            </a:xfrm>
            <a:custGeom>
              <a:rect b="b" l="l" r="r" t="t"/>
              <a:pathLst>
                <a:path extrusionOk="0" h="2675" w="459">
                  <a:moveTo>
                    <a:pt x="231" y="0"/>
                  </a:moveTo>
                  <a:cubicBezTo>
                    <a:pt x="204" y="0"/>
                    <a:pt x="177" y="16"/>
                    <a:pt x="156" y="45"/>
                  </a:cubicBezTo>
                  <a:cubicBezTo>
                    <a:pt x="110" y="108"/>
                    <a:pt x="92" y="193"/>
                    <a:pt x="74" y="269"/>
                  </a:cubicBezTo>
                  <a:cubicBezTo>
                    <a:pt x="42" y="413"/>
                    <a:pt x="25" y="562"/>
                    <a:pt x="17" y="712"/>
                  </a:cubicBezTo>
                  <a:cubicBezTo>
                    <a:pt x="1" y="997"/>
                    <a:pt x="26" y="1288"/>
                    <a:pt x="69" y="1578"/>
                  </a:cubicBezTo>
                  <a:cubicBezTo>
                    <a:pt x="124" y="1943"/>
                    <a:pt x="219" y="2674"/>
                    <a:pt x="219" y="2674"/>
                  </a:cubicBezTo>
                  <a:lnTo>
                    <a:pt x="395" y="2238"/>
                  </a:lnTo>
                  <a:cubicBezTo>
                    <a:pt x="435" y="1896"/>
                    <a:pt x="458" y="1500"/>
                    <a:pt x="445" y="1149"/>
                  </a:cubicBezTo>
                  <a:cubicBezTo>
                    <a:pt x="435" y="802"/>
                    <a:pt x="411" y="450"/>
                    <a:pt x="319" y="98"/>
                  </a:cubicBezTo>
                  <a:lnTo>
                    <a:pt x="315" y="82"/>
                  </a:lnTo>
                  <a:cubicBezTo>
                    <a:pt x="298" y="26"/>
                    <a:pt x="265" y="0"/>
                    <a:pt x="2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priola"/>
                <a:ea typeface="Capriola"/>
                <a:cs typeface="Capriola"/>
                <a:sym typeface="Capriola"/>
              </a:endParaRPr>
            </a:p>
          </p:txBody>
        </p:sp>
        <p:sp>
          <p:nvSpPr>
            <p:cNvPr id="1241" name="Google Shape;1241;p44"/>
            <p:cNvSpPr/>
            <p:nvPr/>
          </p:nvSpPr>
          <p:spPr>
            <a:xfrm>
              <a:off x="4899950" y="1702100"/>
              <a:ext cx="41850" cy="75125"/>
            </a:xfrm>
            <a:custGeom>
              <a:rect b="b" l="l" r="r" t="t"/>
              <a:pathLst>
                <a:path extrusionOk="0" h="3005" w="1674">
                  <a:moveTo>
                    <a:pt x="1606" y="0"/>
                  </a:moveTo>
                  <a:cubicBezTo>
                    <a:pt x="870" y="921"/>
                    <a:pt x="313" y="1949"/>
                    <a:pt x="0" y="2979"/>
                  </a:cubicBezTo>
                  <a:lnTo>
                    <a:pt x="81" y="3005"/>
                  </a:lnTo>
                  <a:cubicBezTo>
                    <a:pt x="393" y="1986"/>
                    <a:pt x="943" y="965"/>
                    <a:pt x="1674" y="54"/>
                  </a:cubicBezTo>
                  <a:lnTo>
                    <a:pt x="160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priola"/>
                <a:ea typeface="Capriola"/>
                <a:cs typeface="Capriola"/>
                <a:sym typeface="Capriola"/>
              </a:endParaRPr>
            </a:p>
          </p:txBody>
        </p:sp>
        <p:sp>
          <p:nvSpPr>
            <p:cNvPr id="1242" name="Google Shape;1242;p44"/>
            <p:cNvSpPr/>
            <p:nvPr/>
          </p:nvSpPr>
          <p:spPr>
            <a:xfrm>
              <a:off x="4928325" y="1676575"/>
              <a:ext cx="42275" cy="36575"/>
            </a:xfrm>
            <a:custGeom>
              <a:rect b="b" l="l" r="r" t="t"/>
              <a:pathLst>
                <a:path extrusionOk="0" h="1463" w="1691">
                  <a:moveTo>
                    <a:pt x="350" y="0"/>
                  </a:moveTo>
                  <a:cubicBezTo>
                    <a:pt x="266" y="0"/>
                    <a:pt x="187" y="28"/>
                    <a:pt x="143" y="95"/>
                  </a:cubicBezTo>
                  <a:cubicBezTo>
                    <a:pt x="81" y="190"/>
                    <a:pt x="124" y="312"/>
                    <a:pt x="141" y="423"/>
                  </a:cubicBezTo>
                  <a:cubicBezTo>
                    <a:pt x="165" y="574"/>
                    <a:pt x="139" y="731"/>
                    <a:pt x="65" y="867"/>
                  </a:cubicBezTo>
                  <a:cubicBezTo>
                    <a:pt x="1" y="986"/>
                    <a:pt x="7" y="1135"/>
                    <a:pt x="92" y="1257"/>
                  </a:cubicBezTo>
                  <a:cubicBezTo>
                    <a:pt x="191" y="1398"/>
                    <a:pt x="375" y="1463"/>
                    <a:pt x="549" y="1463"/>
                  </a:cubicBezTo>
                  <a:cubicBezTo>
                    <a:pt x="562" y="1463"/>
                    <a:pt x="576" y="1462"/>
                    <a:pt x="589" y="1462"/>
                  </a:cubicBezTo>
                  <a:cubicBezTo>
                    <a:pt x="674" y="1457"/>
                    <a:pt x="765" y="1439"/>
                    <a:pt x="836" y="1392"/>
                  </a:cubicBezTo>
                  <a:cubicBezTo>
                    <a:pt x="923" y="1334"/>
                    <a:pt x="979" y="1245"/>
                    <a:pt x="1066" y="1189"/>
                  </a:cubicBezTo>
                  <a:cubicBezTo>
                    <a:pt x="1279" y="1054"/>
                    <a:pt x="1690" y="1071"/>
                    <a:pt x="1668" y="697"/>
                  </a:cubicBezTo>
                  <a:cubicBezTo>
                    <a:pt x="1660" y="586"/>
                    <a:pt x="1511" y="544"/>
                    <a:pt x="1387" y="544"/>
                  </a:cubicBezTo>
                  <a:cubicBezTo>
                    <a:pt x="1354" y="544"/>
                    <a:pt x="1323" y="547"/>
                    <a:pt x="1297" y="553"/>
                  </a:cubicBezTo>
                  <a:cubicBezTo>
                    <a:pt x="1353" y="403"/>
                    <a:pt x="1338" y="215"/>
                    <a:pt x="1198" y="110"/>
                  </a:cubicBezTo>
                  <a:cubicBezTo>
                    <a:pt x="1131" y="60"/>
                    <a:pt x="1046" y="35"/>
                    <a:pt x="961" y="35"/>
                  </a:cubicBezTo>
                  <a:cubicBezTo>
                    <a:pt x="891" y="35"/>
                    <a:pt x="821" y="52"/>
                    <a:pt x="761" y="83"/>
                  </a:cubicBezTo>
                  <a:cubicBezTo>
                    <a:pt x="734" y="98"/>
                    <a:pt x="708" y="115"/>
                    <a:pt x="685" y="135"/>
                  </a:cubicBezTo>
                  <a:lnTo>
                    <a:pt x="685" y="135"/>
                  </a:lnTo>
                  <a:cubicBezTo>
                    <a:pt x="642" y="95"/>
                    <a:pt x="589" y="64"/>
                    <a:pt x="535" y="41"/>
                  </a:cubicBezTo>
                  <a:cubicBezTo>
                    <a:pt x="479" y="15"/>
                    <a:pt x="413" y="0"/>
                    <a:pt x="3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priola"/>
                <a:ea typeface="Capriola"/>
                <a:cs typeface="Capriola"/>
                <a:sym typeface="Capriola"/>
              </a:endParaRPr>
            </a:p>
          </p:txBody>
        </p:sp>
        <p:sp>
          <p:nvSpPr>
            <p:cNvPr id="1243" name="Google Shape;1243;p44"/>
            <p:cNvSpPr/>
            <p:nvPr/>
          </p:nvSpPr>
          <p:spPr>
            <a:xfrm>
              <a:off x="4939725" y="1684900"/>
              <a:ext cx="19850" cy="10100"/>
            </a:xfrm>
            <a:custGeom>
              <a:rect b="b" l="l" r="r" t="t"/>
              <a:pathLst>
                <a:path extrusionOk="0" h="404" w="794">
                  <a:moveTo>
                    <a:pt x="477" y="1"/>
                  </a:moveTo>
                  <a:cubicBezTo>
                    <a:pt x="408" y="1"/>
                    <a:pt x="339" y="39"/>
                    <a:pt x="287" y="85"/>
                  </a:cubicBezTo>
                  <a:cubicBezTo>
                    <a:pt x="294" y="66"/>
                    <a:pt x="282" y="43"/>
                    <a:pt x="261" y="34"/>
                  </a:cubicBezTo>
                  <a:cubicBezTo>
                    <a:pt x="247" y="27"/>
                    <a:pt x="233" y="25"/>
                    <a:pt x="218" y="25"/>
                  </a:cubicBezTo>
                  <a:cubicBezTo>
                    <a:pt x="211" y="25"/>
                    <a:pt x="204" y="25"/>
                    <a:pt x="197" y="26"/>
                  </a:cubicBezTo>
                  <a:cubicBezTo>
                    <a:pt x="145" y="30"/>
                    <a:pt x="59" y="44"/>
                    <a:pt x="0" y="104"/>
                  </a:cubicBezTo>
                  <a:cubicBezTo>
                    <a:pt x="13" y="102"/>
                    <a:pt x="27" y="100"/>
                    <a:pt x="40" y="100"/>
                  </a:cubicBezTo>
                  <a:cubicBezTo>
                    <a:pt x="95" y="100"/>
                    <a:pt x="149" y="121"/>
                    <a:pt x="187" y="157"/>
                  </a:cubicBezTo>
                  <a:cubicBezTo>
                    <a:pt x="236" y="203"/>
                    <a:pt x="257" y="272"/>
                    <a:pt x="243" y="333"/>
                  </a:cubicBezTo>
                  <a:cubicBezTo>
                    <a:pt x="301" y="314"/>
                    <a:pt x="362" y="305"/>
                    <a:pt x="425" y="305"/>
                  </a:cubicBezTo>
                  <a:cubicBezTo>
                    <a:pt x="434" y="305"/>
                    <a:pt x="443" y="305"/>
                    <a:pt x="452" y="305"/>
                  </a:cubicBezTo>
                  <a:cubicBezTo>
                    <a:pt x="485" y="306"/>
                    <a:pt x="518" y="311"/>
                    <a:pt x="548" y="327"/>
                  </a:cubicBezTo>
                  <a:cubicBezTo>
                    <a:pt x="576" y="343"/>
                    <a:pt x="598" y="374"/>
                    <a:pt x="596" y="404"/>
                  </a:cubicBezTo>
                  <a:cubicBezTo>
                    <a:pt x="627" y="330"/>
                    <a:pt x="697" y="263"/>
                    <a:pt x="778" y="263"/>
                  </a:cubicBezTo>
                  <a:cubicBezTo>
                    <a:pt x="782" y="263"/>
                    <a:pt x="786" y="263"/>
                    <a:pt x="791" y="264"/>
                  </a:cubicBezTo>
                  <a:cubicBezTo>
                    <a:pt x="794" y="224"/>
                    <a:pt x="773" y="183"/>
                    <a:pt x="738" y="160"/>
                  </a:cubicBezTo>
                  <a:cubicBezTo>
                    <a:pt x="716" y="144"/>
                    <a:pt x="688" y="135"/>
                    <a:pt x="660" y="135"/>
                  </a:cubicBezTo>
                  <a:cubicBezTo>
                    <a:pt x="646" y="135"/>
                    <a:pt x="632" y="137"/>
                    <a:pt x="618" y="142"/>
                  </a:cubicBezTo>
                  <a:cubicBezTo>
                    <a:pt x="586" y="152"/>
                    <a:pt x="523" y="177"/>
                    <a:pt x="523" y="177"/>
                  </a:cubicBezTo>
                  <a:cubicBezTo>
                    <a:pt x="523" y="177"/>
                    <a:pt x="564" y="141"/>
                    <a:pt x="576" y="118"/>
                  </a:cubicBezTo>
                  <a:cubicBezTo>
                    <a:pt x="587" y="96"/>
                    <a:pt x="592" y="66"/>
                    <a:pt x="578" y="43"/>
                  </a:cubicBezTo>
                  <a:cubicBezTo>
                    <a:pt x="566" y="23"/>
                    <a:pt x="542" y="12"/>
                    <a:pt x="519" y="6"/>
                  </a:cubicBezTo>
                  <a:cubicBezTo>
                    <a:pt x="505" y="2"/>
                    <a:pt x="491" y="1"/>
                    <a:pt x="4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priola"/>
                <a:ea typeface="Capriola"/>
                <a:cs typeface="Capriola"/>
                <a:sym typeface="Capriola"/>
              </a:endParaRPr>
            </a:p>
          </p:txBody>
        </p:sp>
        <p:sp>
          <p:nvSpPr>
            <p:cNvPr id="1244" name="Google Shape;1244;p44"/>
            <p:cNvSpPr/>
            <p:nvPr/>
          </p:nvSpPr>
          <p:spPr>
            <a:xfrm>
              <a:off x="4910325" y="1723175"/>
              <a:ext cx="48775" cy="29600"/>
            </a:xfrm>
            <a:custGeom>
              <a:rect b="b" l="l" r="r" t="t"/>
              <a:pathLst>
                <a:path extrusionOk="0" h="1184" w="1951">
                  <a:moveTo>
                    <a:pt x="1886" y="0"/>
                  </a:moveTo>
                  <a:cubicBezTo>
                    <a:pt x="1873" y="0"/>
                    <a:pt x="1860" y="1"/>
                    <a:pt x="1848" y="3"/>
                  </a:cubicBezTo>
                  <a:cubicBezTo>
                    <a:pt x="1505" y="50"/>
                    <a:pt x="1246" y="194"/>
                    <a:pt x="1005" y="334"/>
                  </a:cubicBezTo>
                  <a:cubicBezTo>
                    <a:pt x="816" y="443"/>
                    <a:pt x="253" y="866"/>
                    <a:pt x="102" y="994"/>
                  </a:cubicBezTo>
                  <a:lnTo>
                    <a:pt x="0" y="1183"/>
                  </a:lnTo>
                  <a:cubicBezTo>
                    <a:pt x="0" y="1183"/>
                    <a:pt x="1598" y="495"/>
                    <a:pt x="1888" y="132"/>
                  </a:cubicBezTo>
                  <a:cubicBezTo>
                    <a:pt x="1912" y="103"/>
                    <a:pt x="1934" y="73"/>
                    <a:pt x="1944" y="42"/>
                  </a:cubicBezTo>
                  <a:cubicBezTo>
                    <a:pt x="1948" y="34"/>
                    <a:pt x="1950" y="23"/>
                    <a:pt x="1941" y="15"/>
                  </a:cubicBezTo>
                  <a:cubicBezTo>
                    <a:pt x="1930" y="4"/>
                    <a:pt x="1909" y="0"/>
                    <a:pt x="18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priola"/>
                <a:ea typeface="Capriola"/>
                <a:cs typeface="Capriola"/>
                <a:sym typeface="Capriola"/>
              </a:endParaRPr>
            </a:p>
          </p:txBody>
        </p:sp>
        <p:sp>
          <p:nvSpPr>
            <p:cNvPr id="1245" name="Google Shape;1245;p44"/>
            <p:cNvSpPr/>
            <p:nvPr/>
          </p:nvSpPr>
          <p:spPr>
            <a:xfrm>
              <a:off x="4912325" y="1693975"/>
              <a:ext cx="12000" cy="38825"/>
            </a:xfrm>
            <a:custGeom>
              <a:rect b="b" l="l" r="r" t="t"/>
              <a:pathLst>
                <a:path extrusionOk="0" h="1553" w="480">
                  <a:moveTo>
                    <a:pt x="172" y="0"/>
                  </a:moveTo>
                  <a:cubicBezTo>
                    <a:pt x="144" y="0"/>
                    <a:pt x="115" y="12"/>
                    <a:pt x="94" y="32"/>
                  </a:cubicBezTo>
                  <a:cubicBezTo>
                    <a:pt x="54" y="72"/>
                    <a:pt x="42" y="123"/>
                    <a:pt x="30" y="168"/>
                  </a:cubicBezTo>
                  <a:cubicBezTo>
                    <a:pt x="8" y="253"/>
                    <a:pt x="0" y="342"/>
                    <a:pt x="2" y="429"/>
                  </a:cubicBezTo>
                  <a:cubicBezTo>
                    <a:pt x="5" y="595"/>
                    <a:pt x="46" y="761"/>
                    <a:pt x="106" y="927"/>
                  </a:cubicBezTo>
                  <a:cubicBezTo>
                    <a:pt x="181" y="1136"/>
                    <a:pt x="319" y="1553"/>
                    <a:pt x="319" y="1553"/>
                  </a:cubicBezTo>
                  <a:lnTo>
                    <a:pt x="464" y="1285"/>
                  </a:lnTo>
                  <a:cubicBezTo>
                    <a:pt x="479" y="1085"/>
                    <a:pt x="476" y="853"/>
                    <a:pt x="443" y="650"/>
                  </a:cubicBezTo>
                  <a:cubicBezTo>
                    <a:pt x="411" y="450"/>
                    <a:pt x="366" y="247"/>
                    <a:pt x="255" y="50"/>
                  </a:cubicBezTo>
                  <a:cubicBezTo>
                    <a:pt x="254" y="48"/>
                    <a:pt x="250" y="45"/>
                    <a:pt x="249" y="43"/>
                  </a:cubicBezTo>
                  <a:cubicBezTo>
                    <a:pt x="231" y="13"/>
                    <a:pt x="202" y="0"/>
                    <a:pt x="1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priola"/>
                <a:ea typeface="Capriola"/>
                <a:cs typeface="Capriola"/>
                <a:sym typeface="Capriola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9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45"/>
          <p:cNvSpPr txBox="1"/>
          <p:nvPr>
            <p:ph idx="1" type="subTitle"/>
          </p:nvPr>
        </p:nvSpPr>
        <p:spPr>
          <a:xfrm rot="258">
            <a:off x="4804553" y="3064693"/>
            <a:ext cx="39909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priola"/>
                <a:ea typeface="Capriola"/>
                <a:cs typeface="Capriola"/>
                <a:sym typeface="Capriola"/>
              </a:rPr>
              <a:t>We have attached some of Wire-Frames of the Solution.</a:t>
            </a:r>
            <a:endParaRPr>
              <a:latin typeface="Capriola"/>
              <a:ea typeface="Capriola"/>
              <a:cs typeface="Capriola"/>
              <a:sym typeface="Capriola"/>
            </a:endParaRPr>
          </a:p>
        </p:txBody>
      </p:sp>
      <p:sp>
        <p:nvSpPr>
          <p:cNvPr id="1251" name="Google Shape;1251;p45"/>
          <p:cNvSpPr/>
          <p:nvPr/>
        </p:nvSpPr>
        <p:spPr>
          <a:xfrm>
            <a:off x="5353050" y="4944399"/>
            <a:ext cx="3311700" cy="189600"/>
          </a:xfrm>
          <a:prstGeom prst="ellipse">
            <a:avLst/>
          </a:prstGeom>
          <a:solidFill>
            <a:srgbClr val="383577">
              <a:alpha val="246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2" name="Google Shape;1252;p45"/>
          <p:cNvSpPr/>
          <p:nvPr/>
        </p:nvSpPr>
        <p:spPr>
          <a:xfrm>
            <a:off x="6635855" y="4660378"/>
            <a:ext cx="230743" cy="160372"/>
          </a:xfrm>
          <a:custGeom>
            <a:rect b="b" l="l" r="r" t="t"/>
            <a:pathLst>
              <a:path extrusionOk="0" h="596" w="853">
                <a:moveTo>
                  <a:pt x="672" y="0"/>
                </a:moveTo>
                <a:cubicBezTo>
                  <a:pt x="531" y="0"/>
                  <a:pt x="316" y="486"/>
                  <a:pt x="316" y="486"/>
                </a:cubicBezTo>
                <a:cubicBezTo>
                  <a:pt x="316" y="486"/>
                  <a:pt x="332" y="127"/>
                  <a:pt x="161" y="84"/>
                </a:cubicBezTo>
                <a:cubicBezTo>
                  <a:pt x="155" y="83"/>
                  <a:pt x="149" y="82"/>
                  <a:pt x="143" y="82"/>
                </a:cubicBezTo>
                <a:cubicBezTo>
                  <a:pt x="0" y="82"/>
                  <a:pt x="129" y="595"/>
                  <a:pt x="129" y="595"/>
                </a:cubicBezTo>
                <a:lnTo>
                  <a:pt x="483" y="585"/>
                </a:lnTo>
                <a:cubicBezTo>
                  <a:pt x="483" y="585"/>
                  <a:pt x="852" y="133"/>
                  <a:pt x="711" y="15"/>
                </a:cubicBezTo>
                <a:cubicBezTo>
                  <a:pt x="699" y="5"/>
                  <a:pt x="686" y="0"/>
                  <a:pt x="6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3" name="Google Shape;1253;p45"/>
          <p:cNvSpPr/>
          <p:nvPr/>
        </p:nvSpPr>
        <p:spPr>
          <a:xfrm>
            <a:off x="3607125" y="859479"/>
            <a:ext cx="847610" cy="269924"/>
          </a:xfrm>
          <a:custGeom>
            <a:rect b="b" l="l" r="r" t="t"/>
            <a:pathLst>
              <a:path extrusionOk="0" h="3039" w="9746">
                <a:moveTo>
                  <a:pt x="6317" y="1"/>
                </a:moveTo>
                <a:cubicBezTo>
                  <a:pt x="5937" y="1"/>
                  <a:pt x="5562" y="142"/>
                  <a:pt x="5221" y="334"/>
                </a:cubicBezTo>
                <a:cubicBezTo>
                  <a:pt x="4528" y="723"/>
                  <a:pt x="3503" y="2060"/>
                  <a:pt x="3503" y="2060"/>
                </a:cubicBezTo>
                <a:cubicBezTo>
                  <a:pt x="3503" y="2060"/>
                  <a:pt x="3410" y="1620"/>
                  <a:pt x="3147" y="1394"/>
                </a:cubicBezTo>
                <a:cubicBezTo>
                  <a:pt x="2946" y="1222"/>
                  <a:pt x="2767" y="1177"/>
                  <a:pt x="2598" y="1177"/>
                </a:cubicBezTo>
                <a:cubicBezTo>
                  <a:pt x="2525" y="1177"/>
                  <a:pt x="2454" y="1186"/>
                  <a:pt x="2383" y="1196"/>
                </a:cubicBezTo>
                <a:cubicBezTo>
                  <a:pt x="2152" y="1231"/>
                  <a:pt x="1938" y="1349"/>
                  <a:pt x="1735" y="1479"/>
                </a:cubicBezTo>
                <a:cubicBezTo>
                  <a:pt x="1092" y="1894"/>
                  <a:pt x="529" y="2449"/>
                  <a:pt x="1" y="3038"/>
                </a:cubicBezTo>
                <a:lnTo>
                  <a:pt x="9745" y="3038"/>
                </a:lnTo>
                <a:cubicBezTo>
                  <a:pt x="9661" y="2666"/>
                  <a:pt x="9479" y="2326"/>
                  <a:pt x="9211" y="2096"/>
                </a:cubicBezTo>
                <a:cubicBezTo>
                  <a:pt x="8985" y="1902"/>
                  <a:pt x="8699" y="1801"/>
                  <a:pt x="8417" y="1801"/>
                </a:cubicBezTo>
                <a:cubicBezTo>
                  <a:pt x="8137" y="1801"/>
                  <a:pt x="7860" y="1900"/>
                  <a:pt x="7645" y="2105"/>
                </a:cubicBezTo>
                <a:cubicBezTo>
                  <a:pt x="7667" y="1592"/>
                  <a:pt x="7681" y="1035"/>
                  <a:pt x="7426" y="608"/>
                </a:cubicBezTo>
                <a:cubicBezTo>
                  <a:pt x="7199" y="226"/>
                  <a:pt x="6789" y="22"/>
                  <a:pt x="6385" y="2"/>
                </a:cubicBezTo>
                <a:cubicBezTo>
                  <a:pt x="6362" y="1"/>
                  <a:pt x="6339" y="1"/>
                  <a:pt x="631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4" name="Google Shape;1254;p45"/>
          <p:cNvSpPr txBox="1"/>
          <p:nvPr>
            <p:ph type="title"/>
          </p:nvPr>
        </p:nvSpPr>
        <p:spPr>
          <a:xfrm>
            <a:off x="1415800" y="4037650"/>
            <a:ext cx="13725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APP Start</a:t>
            </a:r>
            <a:endParaRPr sz="1800"/>
          </a:p>
        </p:txBody>
      </p:sp>
      <p:pic>
        <p:nvPicPr>
          <p:cNvPr id="1255" name="Google Shape;125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425" y="545500"/>
            <a:ext cx="1530250" cy="3398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6" name="Google Shape;1256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2623" y="545487"/>
            <a:ext cx="1530250" cy="339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7" name="Google Shape;1257;p45"/>
          <p:cNvPicPr preferRelativeResize="0"/>
          <p:nvPr/>
        </p:nvPicPr>
        <p:blipFill rotWithShape="1">
          <a:blip r:embed="rId3">
            <a:alphaModFix/>
          </a:blip>
          <a:srcRect b="38075" l="13877" r="14107" t="27849"/>
          <a:stretch/>
        </p:blipFill>
        <p:spPr>
          <a:xfrm>
            <a:off x="5933225" y="1353575"/>
            <a:ext cx="1483600" cy="155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p46"/>
          <p:cNvSpPr/>
          <p:nvPr/>
        </p:nvSpPr>
        <p:spPr>
          <a:xfrm>
            <a:off x="3988125" y="630879"/>
            <a:ext cx="847610" cy="269924"/>
          </a:xfrm>
          <a:custGeom>
            <a:rect b="b" l="l" r="r" t="t"/>
            <a:pathLst>
              <a:path extrusionOk="0" h="3039" w="9746">
                <a:moveTo>
                  <a:pt x="6317" y="1"/>
                </a:moveTo>
                <a:cubicBezTo>
                  <a:pt x="5937" y="1"/>
                  <a:pt x="5562" y="142"/>
                  <a:pt x="5221" y="334"/>
                </a:cubicBezTo>
                <a:cubicBezTo>
                  <a:pt x="4528" y="723"/>
                  <a:pt x="3503" y="2060"/>
                  <a:pt x="3503" y="2060"/>
                </a:cubicBezTo>
                <a:cubicBezTo>
                  <a:pt x="3503" y="2060"/>
                  <a:pt x="3410" y="1620"/>
                  <a:pt x="3147" y="1394"/>
                </a:cubicBezTo>
                <a:cubicBezTo>
                  <a:pt x="2946" y="1222"/>
                  <a:pt x="2767" y="1177"/>
                  <a:pt x="2598" y="1177"/>
                </a:cubicBezTo>
                <a:cubicBezTo>
                  <a:pt x="2525" y="1177"/>
                  <a:pt x="2454" y="1186"/>
                  <a:pt x="2383" y="1196"/>
                </a:cubicBezTo>
                <a:cubicBezTo>
                  <a:pt x="2152" y="1231"/>
                  <a:pt x="1938" y="1349"/>
                  <a:pt x="1735" y="1479"/>
                </a:cubicBezTo>
                <a:cubicBezTo>
                  <a:pt x="1092" y="1894"/>
                  <a:pt x="529" y="2449"/>
                  <a:pt x="1" y="3038"/>
                </a:cubicBezTo>
                <a:lnTo>
                  <a:pt x="9745" y="3038"/>
                </a:lnTo>
                <a:cubicBezTo>
                  <a:pt x="9661" y="2666"/>
                  <a:pt x="9479" y="2326"/>
                  <a:pt x="9211" y="2096"/>
                </a:cubicBezTo>
                <a:cubicBezTo>
                  <a:pt x="8985" y="1902"/>
                  <a:pt x="8699" y="1801"/>
                  <a:pt x="8417" y="1801"/>
                </a:cubicBezTo>
                <a:cubicBezTo>
                  <a:pt x="8137" y="1801"/>
                  <a:pt x="7860" y="1900"/>
                  <a:pt x="7645" y="2105"/>
                </a:cubicBezTo>
                <a:cubicBezTo>
                  <a:pt x="7667" y="1592"/>
                  <a:pt x="7681" y="1035"/>
                  <a:pt x="7426" y="608"/>
                </a:cubicBezTo>
                <a:cubicBezTo>
                  <a:pt x="7199" y="226"/>
                  <a:pt x="6789" y="22"/>
                  <a:pt x="6385" y="2"/>
                </a:cubicBezTo>
                <a:cubicBezTo>
                  <a:pt x="6362" y="1"/>
                  <a:pt x="6339" y="1"/>
                  <a:pt x="631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3" name="Google Shape;1263;p46"/>
          <p:cNvSpPr txBox="1"/>
          <p:nvPr>
            <p:ph type="title"/>
          </p:nvPr>
        </p:nvSpPr>
        <p:spPr>
          <a:xfrm>
            <a:off x="2862825" y="334050"/>
            <a:ext cx="10185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Home </a:t>
            </a:r>
            <a:endParaRPr sz="1800"/>
          </a:p>
        </p:txBody>
      </p:sp>
      <p:sp>
        <p:nvSpPr>
          <p:cNvPr id="1264" name="Google Shape;1264;p46"/>
          <p:cNvSpPr txBox="1"/>
          <p:nvPr>
            <p:ph type="title"/>
          </p:nvPr>
        </p:nvSpPr>
        <p:spPr>
          <a:xfrm>
            <a:off x="4708950" y="334050"/>
            <a:ext cx="16029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Chat Bot</a:t>
            </a:r>
            <a:endParaRPr sz="1800"/>
          </a:p>
        </p:txBody>
      </p:sp>
      <p:pic>
        <p:nvPicPr>
          <p:cNvPr id="1265" name="Google Shape;126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0639" y="865950"/>
            <a:ext cx="1602875" cy="3564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6" name="Google Shape;1266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1300" y="830525"/>
            <a:ext cx="1602875" cy="3571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0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p47"/>
          <p:cNvSpPr/>
          <p:nvPr/>
        </p:nvSpPr>
        <p:spPr>
          <a:xfrm>
            <a:off x="3405000" y="1042975"/>
            <a:ext cx="733500" cy="7335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priola"/>
              <a:ea typeface="Capriola"/>
              <a:cs typeface="Capriola"/>
              <a:sym typeface="Capriola"/>
            </a:endParaRPr>
          </a:p>
        </p:txBody>
      </p:sp>
      <p:sp>
        <p:nvSpPr>
          <p:cNvPr id="1272" name="Google Shape;1272;p47"/>
          <p:cNvSpPr/>
          <p:nvPr/>
        </p:nvSpPr>
        <p:spPr>
          <a:xfrm>
            <a:off x="3405000" y="2247888"/>
            <a:ext cx="733500" cy="7335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priola"/>
              <a:ea typeface="Capriola"/>
              <a:cs typeface="Capriola"/>
              <a:sym typeface="Capriola"/>
            </a:endParaRPr>
          </a:p>
        </p:txBody>
      </p:sp>
      <p:sp>
        <p:nvSpPr>
          <p:cNvPr id="1273" name="Google Shape;1273;p47"/>
          <p:cNvSpPr/>
          <p:nvPr/>
        </p:nvSpPr>
        <p:spPr>
          <a:xfrm>
            <a:off x="3405000" y="3529000"/>
            <a:ext cx="733500" cy="7335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priola"/>
              <a:ea typeface="Capriola"/>
              <a:cs typeface="Capriola"/>
              <a:sym typeface="Capriola"/>
            </a:endParaRPr>
          </a:p>
        </p:txBody>
      </p:sp>
      <p:sp>
        <p:nvSpPr>
          <p:cNvPr id="1274" name="Google Shape;1274;p47"/>
          <p:cNvSpPr/>
          <p:nvPr/>
        </p:nvSpPr>
        <p:spPr>
          <a:xfrm>
            <a:off x="4700400" y="1042975"/>
            <a:ext cx="733500" cy="7335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priola"/>
              <a:ea typeface="Capriola"/>
              <a:cs typeface="Capriola"/>
              <a:sym typeface="Capriola"/>
            </a:endParaRPr>
          </a:p>
        </p:txBody>
      </p:sp>
      <p:sp>
        <p:nvSpPr>
          <p:cNvPr id="1275" name="Google Shape;1275;p47"/>
          <p:cNvSpPr/>
          <p:nvPr/>
        </p:nvSpPr>
        <p:spPr>
          <a:xfrm>
            <a:off x="4700400" y="2247888"/>
            <a:ext cx="733500" cy="7335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priola"/>
              <a:ea typeface="Capriola"/>
              <a:cs typeface="Capriola"/>
              <a:sym typeface="Capriola"/>
            </a:endParaRPr>
          </a:p>
        </p:txBody>
      </p:sp>
      <p:sp>
        <p:nvSpPr>
          <p:cNvPr id="1276" name="Google Shape;1276;p47"/>
          <p:cNvSpPr/>
          <p:nvPr/>
        </p:nvSpPr>
        <p:spPr>
          <a:xfrm>
            <a:off x="4700400" y="3529000"/>
            <a:ext cx="733500" cy="7335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priola"/>
              <a:ea typeface="Capriola"/>
              <a:cs typeface="Capriola"/>
              <a:sym typeface="Capriola"/>
            </a:endParaRPr>
          </a:p>
        </p:txBody>
      </p:sp>
      <p:sp>
        <p:nvSpPr>
          <p:cNvPr id="1277" name="Google Shape;1277;p47"/>
          <p:cNvSpPr txBox="1"/>
          <p:nvPr>
            <p:ph type="title"/>
          </p:nvPr>
        </p:nvSpPr>
        <p:spPr>
          <a:xfrm>
            <a:off x="905675" y="1163177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Open</a:t>
            </a:r>
            <a:endParaRPr sz="1800"/>
          </a:p>
        </p:txBody>
      </p:sp>
      <p:sp>
        <p:nvSpPr>
          <p:cNvPr id="1278" name="Google Shape;1278;p47"/>
          <p:cNvSpPr txBox="1"/>
          <p:nvPr>
            <p:ph idx="1" type="subTitle"/>
          </p:nvPr>
        </p:nvSpPr>
        <p:spPr>
          <a:xfrm>
            <a:off x="905525" y="1587651"/>
            <a:ext cx="23364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priola"/>
                <a:ea typeface="Capriola"/>
                <a:cs typeface="Capriola"/>
                <a:sym typeface="Capriola"/>
              </a:rPr>
              <a:t>Open the application</a:t>
            </a:r>
            <a:endParaRPr>
              <a:latin typeface="Capriola"/>
              <a:ea typeface="Capriola"/>
              <a:cs typeface="Capriola"/>
              <a:sym typeface="Capriola"/>
            </a:endParaRPr>
          </a:p>
        </p:txBody>
      </p:sp>
      <p:sp>
        <p:nvSpPr>
          <p:cNvPr id="1279" name="Google Shape;1279;p47"/>
          <p:cNvSpPr txBox="1"/>
          <p:nvPr>
            <p:ph idx="2" type="title"/>
          </p:nvPr>
        </p:nvSpPr>
        <p:spPr>
          <a:xfrm rot="3001">
            <a:off x="4723501" y="2317776"/>
            <a:ext cx="687300" cy="59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280" name="Google Shape;1280;p47"/>
          <p:cNvSpPr txBox="1"/>
          <p:nvPr>
            <p:ph idx="3" type="title"/>
          </p:nvPr>
        </p:nvSpPr>
        <p:spPr>
          <a:xfrm>
            <a:off x="4723502" y="3598925"/>
            <a:ext cx="687300" cy="5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281" name="Google Shape;1281;p47"/>
          <p:cNvSpPr txBox="1"/>
          <p:nvPr>
            <p:ph idx="4" type="title"/>
          </p:nvPr>
        </p:nvSpPr>
        <p:spPr>
          <a:xfrm>
            <a:off x="3428111" y="2317950"/>
            <a:ext cx="687300" cy="5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282" name="Google Shape;1282;p47"/>
          <p:cNvSpPr txBox="1"/>
          <p:nvPr>
            <p:ph idx="5" type="title"/>
          </p:nvPr>
        </p:nvSpPr>
        <p:spPr>
          <a:xfrm>
            <a:off x="271250" y="2300925"/>
            <a:ext cx="2970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Choose </a:t>
            </a:r>
            <a:r>
              <a:rPr lang="en" sz="1800"/>
              <a:t>Language</a:t>
            </a:r>
            <a:r>
              <a:rPr lang="en" sz="1800"/>
              <a:t> </a:t>
            </a:r>
            <a:endParaRPr sz="1800"/>
          </a:p>
        </p:txBody>
      </p:sp>
      <p:sp>
        <p:nvSpPr>
          <p:cNvPr id="1283" name="Google Shape;1283;p47"/>
          <p:cNvSpPr txBox="1"/>
          <p:nvPr>
            <p:ph idx="6" type="subTitle"/>
          </p:nvPr>
        </p:nvSpPr>
        <p:spPr>
          <a:xfrm>
            <a:off x="905525" y="2801589"/>
            <a:ext cx="23364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priola"/>
                <a:ea typeface="Capriola"/>
                <a:cs typeface="Capriola"/>
                <a:sym typeface="Capriola"/>
              </a:rPr>
              <a:t>For first time SetUp your </a:t>
            </a:r>
            <a:r>
              <a:rPr lang="en">
                <a:latin typeface="Capriola"/>
                <a:ea typeface="Capriola"/>
                <a:cs typeface="Capriola"/>
                <a:sym typeface="Capriola"/>
              </a:rPr>
              <a:t>preferred</a:t>
            </a:r>
            <a:r>
              <a:rPr lang="en">
                <a:latin typeface="Capriola"/>
                <a:ea typeface="Capriola"/>
                <a:cs typeface="Capriola"/>
                <a:sym typeface="Capriola"/>
              </a:rPr>
              <a:t> Language</a:t>
            </a:r>
            <a:endParaRPr>
              <a:latin typeface="Capriola"/>
              <a:ea typeface="Capriola"/>
              <a:cs typeface="Capriola"/>
              <a:sym typeface="Capriola"/>
            </a:endParaRPr>
          </a:p>
        </p:txBody>
      </p:sp>
      <p:sp>
        <p:nvSpPr>
          <p:cNvPr id="1284" name="Google Shape;1284;p47"/>
          <p:cNvSpPr txBox="1"/>
          <p:nvPr>
            <p:ph idx="7" type="title"/>
          </p:nvPr>
        </p:nvSpPr>
        <p:spPr>
          <a:xfrm>
            <a:off x="905675" y="3668252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Station</a:t>
            </a:r>
            <a:endParaRPr sz="1800"/>
          </a:p>
        </p:txBody>
      </p:sp>
      <p:sp>
        <p:nvSpPr>
          <p:cNvPr id="1285" name="Google Shape;1285;p47"/>
          <p:cNvSpPr txBox="1"/>
          <p:nvPr>
            <p:ph idx="8" type="subTitle"/>
          </p:nvPr>
        </p:nvSpPr>
        <p:spPr>
          <a:xfrm>
            <a:off x="645650" y="4016475"/>
            <a:ext cx="25962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priola"/>
                <a:ea typeface="Capriola"/>
                <a:cs typeface="Capriola"/>
                <a:sym typeface="Capriola"/>
              </a:rPr>
              <a:t>Enter the station for </a:t>
            </a:r>
            <a:r>
              <a:rPr lang="en">
                <a:latin typeface="Capriola"/>
                <a:ea typeface="Capriola"/>
                <a:cs typeface="Capriola"/>
                <a:sym typeface="Capriola"/>
              </a:rPr>
              <a:t>receiving</a:t>
            </a:r>
            <a:r>
              <a:rPr lang="en">
                <a:latin typeface="Capriola"/>
                <a:ea typeface="Capriola"/>
                <a:cs typeface="Capriola"/>
                <a:sym typeface="Capriola"/>
              </a:rPr>
              <a:t> the Announcements</a:t>
            </a:r>
            <a:endParaRPr>
              <a:latin typeface="Capriola"/>
              <a:ea typeface="Capriola"/>
              <a:cs typeface="Capriola"/>
              <a:sym typeface="Capriola"/>
            </a:endParaRPr>
          </a:p>
        </p:txBody>
      </p:sp>
      <p:sp>
        <p:nvSpPr>
          <p:cNvPr id="1286" name="Google Shape;1286;p47"/>
          <p:cNvSpPr txBox="1"/>
          <p:nvPr>
            <p:ph idx="9" type="title"/>
          </p:nvPr>
        </p:nvSpPr>
        <p:spPr>
          <a:xfrm>
            <a:off x="5588650" y="366126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Voice</a:t>
            </a:r>
            <a:endParaRPr sz="1800"/>
          </a:p>
        </p:txBody>
      </p:sp>
      <p:sp>
        <p:nvSpPr>
          <p:cNvPr id="1287" name="Google Shape;1287;p47"/>
          <p:cNvSpPr txBox="1"/>
          <p:nvPr>
            <p:ph idx="13" type="subTitle"/>
          </p:nvPr>
        </p:nvSpPr>
        <p:spPr>
          <a:xfrm>
            <a:off x="5588500" y="4009200"/>
            <a:ext cx="30723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priola"/>
                <a:ea typeface="Capriola"/>
                <a:cs typeface="Capriola"/>
                <a:sym typeface="Capriola"/>
              </a:rPr>
              <a:t>Tap the voice button on the announcements to get the voice output</a:t>
            </a:r>
            <a:endParaRPr>
              <a:latin typeface="Capriola"/>
              <a:ea typeface="Capriola"/>
              <a:cs typeface="Capriola"/>
              <a:sym typeface="Capriola"/>
            </a:endParaRPr>
          </a:p>
        </p:txBody>
      </p:sp>
      <p:sp>
        <p:nvSpPr>
          <p:cNvPr id="1288" name="Google Shape;1288;p47"/>
          <p:cNvSpPr txBox="1"/>
          <p:nvPr>
            <p:ph idx="14" type="title"/>
          </p:nvPr>
        </p:nvSpPr>
        <p:spPr>
          <a:xfrm>
            <a:off x="5588650" y="229391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Chat-Bot</a:t>
            </a:r>
            <a:endParaRPr sz="1800"/>
          </a:p>
        </p:txBody>
      </p:sp>
      <p:sp>
        <p:nvSpPr>
          <p:cNvPr id="1289" name="Google Shape;1289;p47"/>
          <p:cNvSpPr txBox="1"/>
          <p:nvPr>
            <p:ph idx="15" type="subTitle"/>
          </p:nvPr>
        </p:nvSpPr>
        <p:spPr>
          <a:xfrm>
            <a:off x="5588500" y="2718057"/>
            <a:ext cx="23364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priola"/>
                <a:ea typeface="Capriola"/>
                <a:cs typeface="Capriola"/>
                <a:sym typeface="Capriola"/>
              </a:rPr>
              <a:t>Select the </a:t>
            </a:r>
            <a:r>
              <a:rPr lang="en">
                <a:latin typeface="Capriola"/>
                <a:ea typeface="Capriola"/>
                <a:cs typeface="Capriola"/>
                <a:sym typeface="Capriola"/>
              </a:rPr>
              <a:t>Chatbot</a:t>
            </a:r>
            <a:r>
              <a:rPr lang="en">
                <a:latin typeface="Capriola"/>
                <a:ea typeface="Capriola"/>
                <a:cs typeface="Capriola"/>
                <a:sym typeface="Capriola"/>
              </a:rPr>
              <a:t> icon to talk or text your questions.</a:t>
            </a:r>
            <a:endParaRPr>
              <a:latin typeface="Capriola"/>
              <a:ea typeface="Capriola"/>
              <a:cs typeface="Capriola"/>
              <a:sym typeface="Capriola"/>
            </a:endParaRPr>
          </a:p>
        </p:txBody>
      </p:sp>
      <p:sp>
        <p:nvSpPr>
          <p:cNvPr id="1290" name="Google Shape;1290;p47"/>
          <p:cNvSpPr txBox="1"/>
          <p:nvPr>
            <p:ph idx="16" type="title"/>
          </p:nvPr>
        </p:nvSpPr>
        <p:spPr>
          <a:xfrm>
            <a:off x="5588650" y="1079940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Home</a:t>
            </a:r>
            <a:endParaRPr sz="1800"/>
          </a:p>
        </p:txBody>
      </p:sp>
      <p:sp>
        <p:nvSpPr>
          <p:cNvPr id="1291" name="Google Shape;1291;p47"/>
          <p:cNvSpPr txBox="1"/>
          <p:nvPr>
            <p:ph idx="17" type="subTitle"/>
          </p:nvPr>
        </p:nvSpPr>
        <p:spPr>
          <a:xfrm>
            <a:off x="5588500" y="1427875"/>
            <a:ext cx="27810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priola"/>
                <a:ea typeface="Capriola"/>
                <a:cs typeface="Capriola"/>
                <a:sym typeface="Capriola"/>
              </a:rPr>
              <a:t>You can Now </a:t>
            </a:r>
            <a:r>
              <a:rPr lang="en">
                <a:latin typeface="Capriola"/>
                <a:ea typeface="Capriola"/>
                <a:cs typeface="Capriola"/>
                <a:sym typeface="Capriola"/>
              </a:rPr>
              <a:t>receive</a:t>
            </a:r>
            <a:r>
              <a:rPr lang="en">
                <a:latin typeface="Capriola"/>
                <a:ea typeface="Capriola"/>
                <a:cs typeface="Capriola"/>
                <a:sym typeface="Capriola"/>
              </a:rPr>
              <a:t> the Notification of Announcements</a:t>
            </a:r>
            <a:endParaRPr>
              <a:latin typeface="Capriola"/>
              <a:ea typeface="Capriola"/>
              <a:cs typeface="Capriola"/>
              <a:sym typeface="Capriola"/>
            </a:endParaRPr>
          </a:p>
        </p:txBody>
      </p:sp>
      <p:sp>
        <p:nvSpPr>
          <p:cNvPr id="1292" name="Google Shape;1292;p47"/>
          <p:cNvSpPr txBox="1"/>
          <p:nvPr>
            <p:ph idx="18" type="title"/>
          </p:nvPr>
        </p:nvSpPr>
        <p:spPr>
          <a:xfrm rot="3000">
            <a:off x="4723343" y="1113184"/>
            <a:ext cx="687600" cy="59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293" name="Google Shape;1293;p47"/>
          <p:cNvSpPr txBox="1"/>
          <p:nvPr>
            <p:ph idx="19" type="title"/>
          </p:nvPr>
        </p:nvSpPr>
        <p:spPr>
          <a:xfrm rot="1501">
            <a:off x="3428089" y="1113025"/>
            <a:ext cx="687300" cy="5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294" name="Google Shape;1294;p47"/>
          <p:cNvSpPr txBox="1"/>
          <p:nvPr>
            <p:ph idx="20" type="title"/>
          </p:nvPr>
        </p:nvSpPr>
        <p:spPr>
          <a:xfrm rot="1500">
            <a:off x="3427960" y="3599064"/>
            <a:ext cx="687600" cy="5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295" name="Google Shape;1295;p47"/>
          <p:cNvSpPr txBox="1"/>
          <p:nvPr>
            <p:ph idx="21" type="title"/>
          </p:nvPr>
        </p:nvSpPr>
        <p:spPr>
          <a:xfrm>
            <a:off x="720000" y="2352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Steps of Use</a:t>
            </a:r>
            <a:endParaRPr sz="2400"/>
          </a:p>
        </p:txBody>
      </p:sp>
      <p:grpSp>
        <p:nvGrpSpPr>
          <p:cNvPr id="1296" name="Google Shape;1296;p47"/>
          <p:cNvGrpSpPr/>
          <p:nvPr/>
        </p:nvGrpSpPr>
        <p:grpSpPr>
          <a:xfrm>
            <a:off x="-537256" y="3997165"/>
            <a:ext cx="1517093" cy="1514667"/>
            <a:chOff x="4867200" y="2139050"/>
            <a:chExt cx="145075" cy="144850"/>
          </a:xfrm>
        </p:grpSpPr>
        <p:sp>
          <p:nvSpPr>
            <p:cNvPr id="1297" name="Google Shape;1297;p47"/>
            <p:cNvSpPr/>
            <p:nvPr/>
          </p:nvSpPr>
          <p:spPr>
            <a:xfrm>
              <a:off x="4895300" y="2163125"/>
              <a:ext cx="28225" cy="32575"/>
            </a:xfrm>
            <a:custGeom>
              <a:rect b="b" l="l" r="r" t="t"/>
              <a:pathLst>
                <a:path extrusionOk="0" h="1303" w="1129">
                  <a:moveTo>
                    <a:pt x="129" y="1"/>
                  </a:moveTo>
                  <a:cubicBezTo>
                    <a:pt x="113" y="1"/>
                    <a:pt x="97" y="8"/>
                    <a:pt x="85" y="24"/>
                  </a:cubicBezTo>
                  <a:cubicBezTo>
                    <a:pt x="4" y="124"/>
                    <a:pt x="0" y="256"/>
                    <a:pt x="56" y="369"/>
                  </a:cubicBezTo>
                  <a:cubicBezTo>
                    <a:pt x="136" y="534"/>
                    <a:pt x="295" y="594"/>
                    <a:pt x="445" y="680"/>
                  </a:cubicBezTo>
                  <a:cubicBezTo>
                    <a:pt x="481" y="701"/>
                    <a:pt x="536" y="728"/>
                    <a:pt x="552" y="770"/>
                  </a:cubicBezTo>
                  <a:cubicBezTo>
                    <a:pt x="580" y="840"/>
                    <a:pt x="551" y="931"/>
                    <a:pt x="572" y="1006"/>
                  </a:cubicBezTo>
                  <a:cubicBezTo>
                    <a:pt x="615" y="1158"/>
                    <a:pt x="758" y="1293"/>
                    <a:pt x="921" y="1302"/>
                  </a:cubicBezTo>
                  <a:cubicBezTo>
                    <a:pt x="925" y="1302"/>
                    <a:pt x="928" y="1302"/>
                    <a:pt x="932" y="1302"/>
                  </a:cubicBezTo>
                  <a:cubicBezTo>
                    <a:pt x="1013" y="1302"/>
                    <a:pt x="1089" y="1257"/>
                    <a:pt x="1109" y="1174"/>
                  </a:cubicBezTo>
                  <a:cubicBezTo>
                    <a:pt x="1128" y="1097"/>
                    <a:pt x="1093" y="996"/>
                    <a:pt x="1010" y="969"/>
                  </a:cubicBezTo>
                  <a:cubicBezTo>
                    <a:pt x="970" y="958"/>
                    <a:pt x="929" y="952"/>
                    <a:pt x="911" y="911"/>
                  </a:cubicBezTo>
                  <a:cubicBezTo>
                    <a:pt x="887" y="850"/>
                    <a:pt x="913" y="761"/>
                    <a:pt x="895" y="695"/>
                  </a:cubicBezTo>
                  <a:cubicBezTo>
                    <a:pt x="857" y="539"/>
                    <a:pt x="734" y="430"/>
                    <a:pt x="596" y="361"/>
                  </a:cubicBezTo>
                  <a:cubicBezTo>
                    <a:pt x="530" y="328"/>
                    <a:pt x="451" y="310"/>
                    <a:pt x="391" y="268"/>
                  </a:cubicBezTo>
                  <a:cubicBezTo>
                    <a:pt x="352" y="240"/>
                    <a:pt x="336" y="203"/>
                    <a:pt x="310" y="161"/>
                  </a:cubicBezTo>
                  <a:cubicBezTo>
                    <a:pt x="290" y="124"/>
                    <a:pt x="199" y="1"/>
                    <a:pt x="1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priola"/>
                <a:ea typeface="Capriola"/>
                <a:cs typeface="Capriola"/>
                <a:sym typeface="Capriola"/>
              </a:endParaRPr>
            </a:p>
          </p:txBody>
        </p:sp>
        <p:sp>
          <p:nvSpPr>
            <p:cNvPr id="1298" name="Google Shape;1298;p47"/>
            <p:cNvSpPr/>
            <p:nvPr/>
          </p:nvSpPr>
          <p:spPr>
            <a:xfrm>
              <a:off x="4915175" y="2155250"/>
              <a:ext cx="20150" cy="26625"/>
            </a:xfrm>
            <a:custGeom>
              <a:rect b="b" l="l" r="r" t="t"/>
              <a:pathLst>
                <a:path extrusionOk="0" h="1065" w="806">
                  <a:moveTo>
                    <a:pt x="138" y="1"/>
                  </a:moveTo>
                  <a:cubicBezTo>
                    <a:pt x="128" y="1"/>
                    <a:pt x="117" y="2"/>
                    <a:pt x="105" y="7"/>
                  </a:cubicBezTo>
                  <a:cubicBezTo>
                    <a:pt x="11" y="40"/>
                    <a:pt x="1" y="154"/>
                    <a:pt x="25" y="232"/>
                  </a:cubicBezTo>
                  <a:cubicBezTo>
                    <a:pt x="61" y="342"/>
                    <a:pt x="153" y="412"/>
                    <a:pt x="249" y="476"/>
                  </a:cubicBezTo>
                  <a:cubicBezTo>
                    <a:pt x="325" y="526"/>
                    <a:pt x="405" y="568"/>
                    <a:pt x="408" y="662"/>
                  </a:cubicBezTo>
                  <a:cubicBezTo>
                    <a:pt x="410" y="772"/>
                    <a:pt x="391" y="872"/>
                    <a:pt x="447" y="977"/>
                  </a:cubicBezTo>
                  <a:cubicBezTo>
                    <a:pt x="480" y="1039"/>
                    <a:pt x="538" y="1064"/>
                    <a:pt x="595" y="1064"/>
                  </a:cubicBezTo>
                  <a:cubicBezTo>
                    <a:pt x="701" y="1064"/>
                    <a:pt x="806" y="976"/>
                    <a:pt x="746" y="861"/>
                  </a:cubicBezTo>
                  <a:cubicBezTo>
                    <a:pt x="703" y="777"/>
                    <a:pt x="746" y="674"/>
                    <a:pt x="731" y="584"/>
                  </a:cubicBezTo>
                  <a:cubicBezTo>
                    <a:pt x="713" y="473"/>
                    <a:pt x="639" y="384"/>
                    <a:pt x="547" y="312"/>
                  </a:cubicBezTo>
                  <a:cubicBezTo>
                    <a:pt x="464" y="248"/>
                    <a:pt x="364" y="208"/>
                    <a:pt x="292" y="131"/>
                  </a:cubicBezTo>
                  <a:cubicBezTo>
                    <a:pt x="252" y="87"/>
                    <a:pt x="209" y="1"/>
                    <a:pt x="1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priola"/>
                <a:ea typeface="Capriola"/>
                <a:cs typeface="Capriola"/>
                <a:sym typeface="Capriola"/>
              </a:endParaRPr>
            </a:p>
          </p:txBody>
        </p:sp>
        <p:sp>
          <p:nvSpPr>
            <p:cNvPr id="1299" name="Google Shape;1299;p47"/>
            <p:cNvSpPr/>
            <p:nvPr/>
          </p:nvSpPr>
          <p:spPr>
            <a:xfrm>
              <a:off x="4940625" y="2159350"/>
              <a:ext cx="24375" cy="8650"/>
            </a:xfrm>
            <a:custGeom>
              <a:rect b="b" l="l" r="r" t="t"/>
              <a:pathLst>
                <a:path extrusionOk="0" h="346" w="975">
                  <a:moveTo>
                    <a:pt x="719" y="0"/>
                  </a:moveTo>
                  <a:cubicBezTo>
                    <a:pt x="685" y="0"/>
                    <a:pt x="654" y="6"/>
                    <a:pt x="622" y="19"/>
                  </a:cubicBezTo>
                  <a:cubicBezTo>
                    <a:pt x="604" y="27"/>
                    <a:pt x="587" y="38"/>
                    <a:pt x="568" y="49"/>
                  </a:cubicBezTo>
                  <a:cubicBezTo>
                    <a:pt x="562" y="54"/>
                    <a:pt x="556" y="59"/>
                    <a:pt x="548" y="64"/>
                  </a:cubicBezTo>
                  <a:lnTo>
                    <a:pt x="548" y="64"/>
                  </a:lnTo>
                  <a:cubicBezTo>
                    <a:pt x="468" y="30"/>
                    <a:pt x="385" y="3"/>
                    <a:pt x="305" y="3"/>
                  </a:cubicBezTo>
                  <a:cubicBezTo>
                    <a:pt x="221" y="3"/>
                    <a:pt x="141" y="33"/>
                    <a:pt x="76" y="114"/>
                  </a:cubicBezTo>
                  <a:cubicBezTo>
                    <a:pt x="1" y="205"/>
                    <a:pt x="86" y="342"/>
                    <a:pt x="184" y="342"/>
                  </a:cubicBezTo>
                  <a:cubicBezTo>
                    <a:pt x="209" y="342"/>
                    <a:pt x="235" y="333"/>
                    <a:pt x="259" y="312"/>
                  </a:cubicBezTo>
                  <a:cubicBezTo>
                    <a:pt x="285" y="290"/>
                    <a:pt x="303" y="281"/>
                    <a:pt x="321" y="281"/>
                  </a:cubicBezTo>
                  <a:cubicBezTo>
                    <a:pt x="343" y="281"/>
                    <a:pt x="364" y="292"/>
                    <a:pt x="401" y="306"/>
                  </a:cubicBezTo>
                  <a:cubicBezTo>
                    <a:pt x="449" y="324"/>
                    <a:pt x="503" y="345"/>
                    <a:pt x="556" y="345"/>
                  </a:cubicBezTo>
                  <a:cubicBezTo>
                    <a:pt x="564" y="345"/>
                    <a:pt x="572" y="345"/>
                    <a:pt x="579" y="344"/>
                  </a:cubicBezTo>
                  <a:cubicBezTo>
                    <a:pt x="647" y="335"/>
                    <a:pt x="679" y="282"/>
                    <a:pt x="735" y="260"/>
                  </a:cubicBezTo>
                  <a:cubicBezTo>
                    <a:pt x="750" y="254"/>
                    <a:pt x="767" y="252"/>
                    <a:pt x="784" y="252"/>
                  </a:cubicBezTo>
                  <a:cubicBezTo>
                    <a:pt x="808" y="252"/>
                    <a:pt x="832" y="255"/>
                    <a:pt x="856" y="255"/>
                  </a:cubicBezTo>
                  <a:cubicBezTo>
                    <a:pt x="863" y="255"/>
                    <a:pt x="870" y="255"/>
                    <a:pt x="878" y="254"/>
                  </a:cubicBezTo>
                  <a:cubicBezTo>
                    <a:pt x="948" y="247"/>
                    <a:pt x="975" y="172"/>
                    <a:pt x="942" y="115"/>
                  </a:cubicBezTo>
                  <a:cubicBezTo>
                    <a:pt x="900" y="46"/>
                    <a:pt x="825" y="9"/>
                    <a:pt x="747" y="2"/>
                  </a:cubicBezTo>
                  <a:cubicBezTo>
                    <a:pt x="737" y="1"/>
                    <a:pt x="728" y="0"/>
                    <a:pt x="7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priola"/>
                <a:ea typeface="Capriola"/>
                <a:cs typeface="Capriola"/>
                <a:sym typeface="Capriola"/>
              </a:endParaRPr>
            </a:p>
          </p:txBody>
        </p:sp>
        <p:sp>
          <p:nvSpPr>
            <p:cNvPr id="1300" name="Google Shape;1300;p47"/>
            <p:cNvSpPr/>
            <p:nvPr/>
          </p:nvSpPr>
          <p:spPr>
            <a:xfrm>
              <a:off x="4925975" y="2151775"/>
              <a:ext cx="19875" cy="13500"/>
            </a:xfrm>
            <a:custGeom>
              <a:rect b="b" l="l" r="r" t="t"/>
              <a:pathLst>
                <a:path extrusionOk="0" h="540" w="795">
                  <a:moveTo>
                    <a:pt x="709" y="265"/>
                  </a:moveTo>
                  <a:cubicBezTo>
                    <a:pt x="709" y="265"/>
                    <a:pt x="710" y="266"/>
                    <a:pt x="710" y="266"/>
                  </a:cubicBezTo>
                  <a:cubicBezTo>
                    <a:pt x="710" y="266"/>
                    <a:pt x="709" y="265"/>
                    <a:pt x="709" y="265"/>
                  </a:cubicBezTo>
                  <a:close/>
                  <a:moveTo>
                    <a:pt x="134" y="1"/>
                  </a:moveTo>
                  <a:cubicBezTo>
                    <a:pt x="104" y="1"/>
                    <a:pt x="65" y="30"/>
                    <a:pt x="55" y="64"/>
                  </a:cubicBezTo>
                  <a:cubicBezTo>
                    <a:pt x="0" y="232"/>
                    <a:pt x="100" y="410"/>
                    <a:pt x="257" y="410"/>
                  </a:cubicBezTo>
                  <a:cubicBezTo>
                    <a:pt x="276" y="410"/>
                    <a:pt x="297" y="407"/>
                    <a:pt x="318" y="401"/>
                  </a:cubicBezTo>
                  <a:cubicBezTo>
                    <a:pt x="348" y="393"/>
                    <a:pt x="372" y="386"/>
                    <a:pt x="391" y="386"/>
                  </a:cubicBezTo>
                  <a:cubicBezTo>
                    <a:pt x="413" y="386"/>
                    <a:pt x="429" y="395"/>
                    <a:pt x="443" y="422"/>
                  </a:cubicBezTo>
                  <a:cubicBezTo>
                    <a:pt x="472" y="477"/>
                    <a:pt x="522" y="540"/>
                    <a:pt x="590" y="540"/>
                  </a:cubicBezTo>
                  <a:cubicBezTo>
                    <a:pt x="622" y="540"/>
                    <a:pt x="657" y="526"/>
                    <a:pt x="695" y="493"/>
                  </a:cubicBezTo>
                  <a:cubicBezTo>
                    <a:pt x="752" y="444"/>
                    <a:pt x="794" y="363"/>
                    <a:pt x="759" y="307"/>
                  </a:cubicBezTo>
                  <a:cubicBezTo>
                    <a:pt x="746" y="286"/>
                    <a:pt x="732" y="267"/>
                    <a:pt x="709" y="258"/>
                  </a:cubicBezTo>
                  <a:cubicBezTo>
                    <a:pt x="708" y="258"/>
                    <a:pt x="707" y="257"/>
                    <a:pt x="707" y="257"/>
                  </a:cubicBezTo>
                  <a:lnTo>
                    <a:pt x="707" y="257"/>
                  </a:lnTo>
                  <a:cubicBezTo>
                    <a:pt x="696" y="226"/>
                    <a:pt x="673" y="197"/>
                    <a:pt x="652" y="177"/>
                  </a:cubicBezTo>
                  <a:cubicBezTo>
                    <a:pt x="610" y="132"/>
                    <a:pt x="548" y="109"/>
                    <a:pt x="480" y="109"/>
                  </a:cubicBezTo>
                  <a:cubicBezTo>
                    <a:pt x="476" y="109"/>
                    <a:pt x="471" y="109"/>
                    <a:pt x="467" y="109"/>
                  </a:cubicBezTo>
                  <a:cubicBezTo>
                    <a:pt x="426" y="112"/>
                    <a:pt x="387" y="120"/>
                    <a:pt x="345" y="139"/>
                  </a:cubicBezTo>
                  <a:cubicBezTo>
                    <a:pt x="323" y="148"/>
                    <a:pt x="316" y="155"/>
                    <a:pt x="305" y="155"/>
                  </a:cubicBezTo>
                  <a:cubicBezTo>
                    <a:pt x="301" y="155"/>
                    <a:pt x="296" y="153"/>
                    <a:pt x="288" y="151"/>
                  </a:cubicBezTo>
                  <a:cubicBezTo>
                    <a:pt x="230" y="134"/>
                    <a:pt x="200" y="56"/>
                    <a:pt x="162" y="13"/>
                  </a:cubicBezTo>
                  <a:cubicBezTo>
                    <a:pt x="155" y="4"/>
                    <a:pt x="145" y="1"/>
                    <a:pt x="1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priola"/>
                <a:ea typeface="Capriola"/>
                <a:cs typeface="Capriola"/>
                <a:sym typeface="Capriola"/>
              </a:endParaRPr>
            </a:p>
          </p:txBody>
        </p:sp>
        <p:sp>
          <p:nvSpPr>
            <p:cNvPr id="1301" name="Google Shape;1301;p47"/>
            <p:cNvSpPr/>
            <p:nvPr/>
          </p:nvSpPr>
          <p:spPr>
            <a:xfrm>
              <a:off x="4931500" y="2175825"/>
              <a:ext cx="36150" cy="15775"/>
            </a:xfrm>
            <a:custGeom>
              <a:rect b="b" l="l" r="r" t="t"/>
              <a:pathLst>
                <a:path extrusionOk="0" h="631" w="1446">
                  <a:moveTo>
                    <a:pt x="907" y="1"/>
                  </a:moveTo>
                  <a:cubicBezTo>
                    <a:pt x="885" y="1"/>
                    <a:pt x="864" y="3"/>
                    <a:pt x="843" y="7"/>
                  </a:cubicBezTo>
                  <a:cubicBezTo>
                    <a:pt x="728" y="29"/>
                    <a:pt x="642" y="139"/>
                    <a:pt x="522" y="142"/>
                  </a:cubicBezTo>
                  <a:cubicBezTo>
                    <a:pt x="518" y="142"/>
                    <a:pt x="515" y="142"/>
                    <a:pt x="511" y="142"/>
                  </a:cubicBezTo>
                  <a:cubicBezTo>
                    <a:pt x="466" y="142"/>
                    <a:pt x="424" y="129"/>
                    <a:pt x="383" y="107"/>
                  </a:cubicBezTo>
                  <a:cubicBezTo>
                    <a:pt x="314" y="69"/>
                    <a:pt x="268" y="40"/>
                    <a:pt x="190" y="40"/>
                  </a:cubicBezTo>
                  <a:cubicBezTo>
                    <a:pt x="186" y="40"/>
                    <a:pt x="182" y="40"/>
                    <a:pt x="177" y="40"/>
                  </a:cubicBezTo>
                  <a:cubicBezTo>
                    <a:pt x="125" y="43"/>
                    <a:pt x="71" y="104"/>
                    <a:pt x="50" y="162"/>
                  </a:cubicBezTo>
                  <a:cubicBezTo>
                    <a:pt x="48" y="167"/>
                    <a:pt x="46" y="174"/>
                    <a:pt x="44" y="179"/>
                  </a:cubicBezTo>
                  <a:cubicBezTo>
                    <a:pt x="0" y="308"/>
                    <a:pt x="87" y="426"/>
                    <a:pt x="189" y="426"/>
                  </a:cubicBezTo>
                  <a:cubicBezTo>
                    <a:pt x="191" y="426"/>
                    <a:pt x="194" y="426"/>
                    <a:pt x="197" y="426"/>
                  </a:cubicBezTo>
                  <a:lnTo>
                    <a:pt x="197" y="426"/>
                  </a:lnTo>
                  <a:cubicBezTo>
                    <a:pt x="195" y="427"/>
                    <a:pt x="193" y="429"/>
                    <a:pt x="192" y="432"/>
                  </a:cubicBezTo>
                  <a:cubicBezTo>
                    <a:pt x="188" y="441"/>
                    <a:pt x="296" y="488"/>
                    <a:pt x="306" y="492"/>
                  </a:cubicBezTo>
                  <a:cubicBezTo>
                    <a:pt x="344" y="505"/>
                    <a:pt x="385" y="514"/>
                    <a:pt x="426" y="516"/>
                  </a:cubicBezTo>
                  <a:cubicBezTo>
                    <a:pt x="440" y="517"/>
                    <a:pt x="454" y="518"/>
                    <a:pt x="468" y="518"/>
                  </a:cubicBezTo>
                  <a:cubicBezTo>
                    <a:pt x="566" y="518"/>
                    <a:pt x="666" y="489"/>
                    <a:pt x="754" y="432"/>
                  </a:cubicBezTo>
                  <a:cubicBezTo>
                    <a:pt x="800" y="401"/>
                    <a:pt x="840" y="344"/>
                    <a:pt x="887" y="320"/>
                  </a:cubicBezTo>
                  <a:cubicBezTo>
                    <a:pt x="902" y="312"/>
                    <a:pt x="918" y="309"/>
                    <a:pt x="935" y="309"/>
                  </a:cubicBezTo>
                  <a:cubicBezTo>
                    <a:pt x="968" y="309"/>
                    <a:pt x="1003" y="322"/>
                    <a:pt x="1030" y="333"/>
                  </a:cubicBezTo>
                  <a:cubicBezTo>
                    <a:pt x="1125" y="375"/>
                    <a:pt x="1198" y="455"/>
                    <a:pt x="1241" y="566"/>
                  </a:cubicBezTo>
                  <a:cubicBezTo>
                    <a:pt x="1259" y="611"/>
                    <a:pt x="1291" y="630"/>
                    <a:pt x="1323" y="630"/>
                  </a:cubicBezTo>
                  <a:cubicBezTo>
                    <a:pt x="1384" y="630"/>
                    <a:pt x="1446" y="561"/>
                    <a:pt x="1418" y="471"/>
                  </a:cubicBezTo>
                  <a:cubicBezTo>
                    <a:pt x="1344" y="227"/>
                    <a:pt x="1134" y="1"/>
                    <a:pt x="9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priola"/>
                <a:ea typeface="Capriola"/>
                <a:cs typeface="Capriola"/>
                <a:sym typeface="Capriola"/>
              </a:endParaRPr>
            </a:p>
          </p:txBody>
        </p:sp>
        <p:sp>
          <p:nvSpPr>
            <p:cNvPr id="1302" name="Google Shape;1302;p47"/>
            <p:cNvSpPr/>
            <p:nvPr/>
          </p:nvSpPr>
          <p:spPr>
            <a:xfrm>
              <a:off x="4921000" y="2189600"/>
              <a:ext cx="37950" cy="15925"/>
            </a:xfrm>
            <a:custGeom>
              <a:rect b="b" l="l" r="r" t="t"/>
              <a:pathLst>
                <a:path extrusionOk="0" h="637" w="1518">
                  <a:moveTo>
                    <a:pt x="182" y="0"/>
                  </a:moveTo>
                  <a:cubicBezTo>
                    <a:pt x="108" y="0"/>
                    <a:pt x="40" y="49"/>
                    <a:pt x="21" y="136"/>
                  </a:cubicBezTo>
                  <a:cubicBezTo>
                    <a:pt x="1" y="227"/>
                    <a:pt x="52" y="344"/>
                    <a:pt x="139" y="362"/>
                  </a:cubicBezTo>
                  <a:cubicBezTo>
                    <a:pt x="251" y="384"/>
                    <a:pt x="306" y="462"/>
                    <a:pt x="394" y="536"/>
                  </a:cubicBezTo>
                  <a:cubicBezTo>
                    <a:pt x="478" y="606"/>
                    <a:pt x="572" y="637"/>
                    <a:pt x="670" y="637"/>
                  </a:cubicBezTo>
                  <a:cubicBezTo>
                    <a:pt x="702" y="637"/>
                    <a:pt x="734" y="634"/>
                    <a:pt x="766" y="628"/>
                  </a:cubicBezTo>
                  <a:cubicBezTo>
                    <a:pt x="914" y="602"/>
                    <a:pt x="1043" y="501"/>
                    <a:pt x="1193" y="501"/>
                  </a:cubicBezTo>
                  <a:cubicBezTo>
                    <a:pt x="1208" y="501"/>
                    <a:pt x="1223" y="502"/>
                    <a:pt x="1239" y="504"/>
                  </a:cubicBezTo>
                  <a:cubicBezTo>
                    <a:pt x="1282" y="510"/>
                    <a:pt x="1325" y="524"/>
                    <a:pt x="1367" y="526"/>
                  </a:cubicBezTo>
                  <a:cubicBezTo>
                    <a:pt x="1401" y="525"/>
                    <a:pt x="1436" y="519"/>
                    <a:pt x="1460" y="502"/>
                  </a:cubicBezTo>
                  <a:cubicBezTo>
                    <a:pt x="1470" y="494"/>
                    <a:pt x="1479" y="488"/>
                    <a:pt x="1485" y="478"/>
                  </a:cubicBezTo>
                  <a:cubicBezTo>
                    <a:pt x="1517" y="434"/>
                    <a:pt x="1502" y="366"/>
                    <a:pt x="1460" y="331"/>
                  </a:cubicBezTo>
                  <a:cubicBezTo>
                    <a:pt x="1424" y="296"/>
                    <a:pt x="1374" y="284"/>
                    <a:pt x="1325" y="284"/>
                  </a:cubicBezTo>
                  <a:cubicBezTo>
                    <a:pt x="1319" y="284"/>
                    <a:pt x="1313" y="284"/>
                    <a:pt x="1307" y="285"/>
                  </a:cubicBezTo>
                  <a:cubicBezTo>
                    <a:pt x="1277" y="287"/>
                    <a:pt x="1247" y="292"/>
                    <a:pt x="1217" y="292"/>
                  </a:cubicBezTo>
                  <a:cubicBezTo>
                    <a:pt x="1197" y="292"/>
                    <a:pt x="1178" y="289"/>
                    <a:pt x="1159" y="282"/>
                  </a:cubicBezTo>
                  <a:cubicBezTo>
                    <a:pt x="1121" y="267"/>
                    <a:pt x="1091" y="235"/>
                    <a:pt x="1058" y="214"/>
                  </a:cubicBezTo>
                  <a:cubicBezTo>
                    <a:pt x="1015" y="186"/>
                    <a:pt x="964" y="175"/>
                    <a:pt x="912" y="175"/>
                  </a:cubicBezTo>
                  <a:cubicBezTo>
                    <a:pt x="889" y="175"/>
                    <a:pt x="866" y="177"/>
                    <a:pt x="843" y="181"/>
                  </a:cubicBezTo>
                  <a:cubicBezTo>
                    <a:pt x="770" y="193"/>
                    <a:pt x="700" y="220"/>
                    <a:pt x="630" y="242"/>
                  </a:cubicBezTo>
                  <a:cubicBezTo>
                    <a:pt x="620" y="245"/>
                    <a:pt x="609" y="248"/>
                    <a:pt x="600" y="248"/>
                  </a:cubicBezTo>
                  <a:cubicBezTo>
                    <a:pt x="596" y="248"/>
                    <a:pt x="592" y="247"/>
                    <a:pt x="588" y="246"/>
                  </a:cubicBezTo>
                  <a:cubicBezTo>
                    <a:pt x="553" y="234"/>
                    <a:pt x="538" y="184"/>
                    <a:pt x="511" y="162"/>
                  </a:cubicBezTo>
                  <a:cubicBezTo>
                    <a:pt x="487" y="143"/>
                    <a:pt x="460" y="131"/>
                    <a:pt x="436" y="115"/>
                  </a:cubicBezTo>
                  <a:cubicBezTo>
                    <a:pt x="368" y="66"/>
                    <a:pt x="303" y="22"/>
                    <a:pt x="219" y="4"/>
                  </a:cubicBezTo>
                  <a:cubicBezTo>
                    <a:pt x="207" y="2"/>
                    <a:pt x="194" y="0"/>
                    <a:pt x="1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priola"/>
                <a:ea typeface="Capriola"/>
                <a:cs typeface="Capriola"/>
                <a:sym typeface="Capriola"/>
              </a:endParaRPr>
            </a:p>
          </p:txBody>
        </p:sp>
        <p:sp>
          <p:nvSpPr>
            <p:cNvPr id="1303" name="Google Shape;1303;p47"/>
            <p:cNvSpPr/>
            <p:nvPr/>
          </p:nvSpPr>
          <p:spPr>
            <a:xfrm>
              <a:off x="4875700" y="2189975"/>
              <a:ext cx="39850" cy="19625"/>
            </a:xfrm>
            <a:custGeom>
              <a:rect b="b" l="l" r="r" t="t"/>
              <a:pathLst>
                <a:path extrusionOk="0" h="785" w="1594">
                  <a:moveTo>
                    <a:pt x="369" y="0"/>
                  </a:moveTo>
                  <a:cubicBezTo>
                    <a:pt x="241" y="0"/>
                    <a:pt x="108" y="60"/>
                    <a:pt x="41" y="171"/>
                  </a:cubicBezTo>
                  <a:cubicBezTo>
                    <a:pt x="0" y="238"/>
                    <a:pt x="26" y="318"/>
                    <a:pt x="107" y="333"/>
                  </a:cubicBezTo>
                  <a:cubicBezTo>
                    <a:pt x="193" y="348"/>
                    <a:pt x="296" y="326"/>
                    <a:pt x="361" y="394"/>
                  </a:cubicBezTo>
                  <a:cubicBezTo>
                    <a:pt x="453" y="493"/>
                    <a:pt x="512" y="588"/>
                    <a:pt x="646" y="643"/>
                  </a:cubicBezTo>
                  <a:cubicBezTo>
                    <a:pt x="711" y="669"/>
                    <a:pt x="775" y="680"/>
                    <a:pt x="839" y="680"/>
                  </a:cubicBezTo>
                  <a:cubicBezTo>
                    <a:pt x="902" y="680"/>
                    <a:pt x="965" y="670"/>
                    <a:pt x="1029" y="656"/>
                  </a:cubicBezTo>
                  <a:cubicBezTo>
                    <a:pt x="1056" y="650"/>
                    <a:pt x="1079" y="644"/>
                    <a:pt x="1102" y="644"/>
                  </a:cubicBezTo>
                  <a:cubicBezTo>
                    <a:pt x="1116" y="644"/>
                    <a:pt x="1130" y="646"/>
                    <a:pt x="1144" y="652"/>
                  </a:cubicBezTo>
                  <a:cubicBezTo>
                    <a:pt x="1187" y="670"/>
                    <a:pt x="1212" y="711"/>
                    <a:pt x="1248" y="740"/>
                  </a:cubicBezTo>
                  <a:cubicBezTo>
                    <a:pt x="1286" y="771"/>
                    <a:pt x="1326" y="784"/>
                    <a:pt x="1365" y="784"/>
                  </a:cubicBezTo>
                  <a:cubicBezTo>
                    <a:pt x="1489" y="784"/>
                    <a:pt x="1594" y="641"/>
                    <a:pt x="1549" y="506"/>
                  </a:cubicBezTo>
                  <a:cubicBezTo>
                    <a:pt x="1499" y="358"/>
                    <a:pt x="1318" y="257"/>
                    <a:pt x="1169" y="239"/>
                  </a:cubicBezTo>
                  <a:cubicBezTo>
                    <a:pt x="1152" y="237"/>
                    <a:pt x="1134" y="236"/>
                    <a:pt x="1117" y="236"/>
                  </a:cubicBezTo>
                  <a:cubicBezTo>
                    <a:pt x="1057" y="236"/>
                    <a:pt x="999" y="246"/>
                    <a:pt x="940" y="259"/>
                  </a:cubicBezTo>
                  <a:cubicBezTo>
                    <a:pt x="909" y="266"/>
                    <a:pt x="878" y="274"/>
                    <a:pt x="848" y="274"/>
                  </a:cubicBezTo>
                  <a:cubicBezTo>
                    <a:pt x="823" y="274"/>
                    <a:pt x="798" y="269"/>
                    <a:pt x="773" y="254"/>
                  </a:cubicBezTo>
                  <a:cubicBezTo>
                    <a:pt x="731" y="227"/>
                    <a:pt x="699" y="178"/>
                    <a:pt x="662" y="141"/>
                  </a:cubicBezTo>
                  <a:cubicBezTo>
                    <a:pt x="601" y="78"/>
                    <a:pt x="530" y="24"/>
                    <a:pt x="441" y="7"/>
                  </a:cubicBezTo>
                  <a:cubicBezTo>
                    <a:pt x="418" y="2"/>
                    <a:pt x="394" y="0"/>
                    <a:pt x="3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priola"/>
                <a:ea typeface="Capriola"/>
                <a:cs typeface="Capriola"/>
                <a:sym typeface="Capriola"/>
              </a:endParaRPr>
            </a:p>
          </p:txBody>
        </p:sp>
        <p:sp>
          <p:nvSpPr>
            <p:cNvPr id="1304" name="Google Shape;1304;p47"/>
            <p:cNvSpPr/>
            <p:nvPr/>
          </p:nvSpPr>
          <p:spPr>
            <a:xfrm>
              <a:off x="4909975" y="2204325"/>
              <a:ext cx="43650" cy="21475"/>
            </a:xfrm>
            <a:custGeom>
              <a:rect b="b" l="l" r="r" t="t"/>
              <a:pathLst>
                <a:path extrusionOk="0" h="859" w="1746">
                  <a:moveTo>
                    <a:pt x="248" y="1"/>
                  </a:moveTo>
                  <a:cubicBezTo>
                    <a:pt x="194" y="1"/>
                    <a:pt x="140" y="13"/>
                    <a:pt x="88" y="42"/>
                  </a:cubicBezTo>
                  <a:cubicBezTo>
                    <a:pt x="14" y="87"/>
                    <a:pt x="0" y="202"/>
                    <a:pt x="91" y="240"/>
                  </a:cubicBezTo>
                  <a:cubicBezTo>
                    <a:pt x="205" y="288"/>
                    <a:pt x="291" y="396"/>
                    <a:pt x="385" y="474"/>
                  </a:cubicBezTo>
                  <a:cubicBezTo>
                    <a:pt x="490" y="561"/>
                    <a:pt x="612" y="636"/>
                    <a:pt x="751" y="645"/>
                  </a:cubicBezTo>
                  <a:cubicBezTo>
                    <a:pt x="757" y="646"/>
                    <a:pt x="764" y="646"/>
                    <a:pt x="770" y="646"/>
                  </a:cubicBezTo>
                  <a:cubicBezTo>
                    <a:pt x="877" y="646"/>
                    <a:pt x="976" y="591"/>
                    <a:pt x="1079" y="591"/>
                  </a:cubicBezTo>
                  <a:cubicBezTo>
                    <a:pt x="1083" y="591"/>
                    <a:pt x="1088" y="591"/>
                    <a:pt x="1092" y="592"/>
                  </a:cubicBezTo>
                  <a:cubicBezTo>
                    <a:pt x="1202" y="597"/>
                    <a:pt x="1290" y="706"/>
                    <a:pt x="1356" y="782"/>
                  </a:cubicBezTo>
                  <a:cubicBezTo>
                    <a:pt x="1400" y="830"/>
                    <a:pt x="1460" y="858"/>
                    <a:pt x="1520" y="858"/>
                  </a:cubicBezTo>
                  <a:cubicBezTo>
                    <a:pt x="1560" y="858"/>
                    <a:pt x="1601" y="846"/>
                    <a:pt x="1637" y="817"/>
                  </a:cubicBezTo>
                  <a:cubicBezTo>
                    <a:pt x="1717" y="754"/>
                    <a:pt x="1745" y="616"/>
                    <a:pt x="1671" y="536"/>
                  </a:cubicBezTo>
                  <a:cubicBezTo>
                    <a:pt x="1562" y="413"/>
                    <a:pt x="1445" y="290"/>
                    <a:pt x="1287" y="229"/>
                  </a:cubicBezTo>
                  <a:cubicBezTo>
                    <a:pt x="1224" y="205"/>
                    <a:pt x="1165" y="196"/>
                    <a:pt x="1106" y="196"/>
                  </a:cubicBezTo>
                  <a:cubicBezTo>
                    <a:pt x="1022" y="196"/>
                    <a:pt x="938" y="215"/>
                    <a:pt x="848" y="235"/>
                  </a:cubicBezTo>
                  <a:cubicBezTo>
                    <a:pt x="829" y="239"/>
                    <a:pt x="812" y="241"/>
                    <a:pt x="795" y="241"/>
                  </a:cubicBezTo>
                  <a:cubicBezTo>
                    <a:pt x="694" y="241"/>
                    <a:pt x="633" y="166"/>
                    <a:pt x="541" y="103"/>
                  </a:cubicBezTo>
                  <a:cubicBezTo>
                    <a:pt x="454" y="45"/>
                    <a:pt x="351" y="1"/>
                    <a:pt x="2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priola"/>
                <a:ea typeface="Capriola"/>
                <a:cs typeface="Capriola"/>
                <a:sym typeface="Capriola"/>
              </a:endParaRPr>
            </a:p>
          </p:txBody>
        </p:sp>
        <p:sp>
          <p:nvSpPr>
            <p:cNvPr id="1305" name="Google Shape;1305;p47"/>
            <p:cNvSpPr/>
            <p:nvPr/>
          </p:nvSpPr>
          <p:spPr>
            <a:xfrm>
              <a:off x="4896250" y="2148550"/>
              <a:ext cx="58850" cy="113425"/>
            </a:xfrm>
            <a:custGeom>
              <a:rect b="b" l="l" r="r" t="t"/>
              <a:pathLst>
                <a:path extrusionOk="0" h="4537" w="2354">
                  <a:moveTo>
                    <a:pt x="2297" y="1"/>
                  </a:moveTo>
                  <a:cubicBezTo>
                    <a:pt x="2158" y="124"/>
                    <a:pt x="2015" y="251"/>
                    <a:pt x="1910" y="409"/>
                  </a:cubicBezTo>
                  <a:cubicBezTo>
                    <a:pt x="1855" y="495"/>
                    <a:pt x="1812" y="589"/>
                    <a:pt x="1769" y="680"/>
                  </a:cubicBezTo>
                  <a:lnTo>
                    <a:pt x="1717" y="788"/>
                  </a:lnTo>
                  <a:cubicBezTo>
                    <a:pt x="1582" y="1060"/>
                    <a:pt x="1397" y="1286"/>
                    <a:pt x="1201" y="1526"/>
                  </a:cubicBezTo>
                  <a:cubicBezTo>
                    <a:pt x="1123" y="1621"/>
                    <a:pt x="1043" y="1718"/>
                    <a:pt x="967" y="1819"/>
                  </a:cubicBezTo>
                  <a:cubicBezTo>
                    <a:pt x="410" y="2553"/>
                    <a:pt x="102" y="3271"/>
                    <a:pt x="25" y="4015"/>
                  </a:cubicBezTo>
                  <a:cubicBezTo>
                    <a:pt x="7" y="4188"/>
                    <a:pt x="1" y="4365"/>
                    <a:pt x="7" y="4537"/>
                  </a:cubicBezTo>
                  <a:lnTo>
                    <a:pt x="90" y="4536"/>
                  </a:lnTo>
                  <a:cubicBezTo>
                    <a:pt x="84" y="4367"/>
                    <a:pt x="90" y="4195"/>
                    <a:pt x="108" y="4025"/>
                  </a:cubicBezTo>
                  <a:cubicBezTo>
                    <a:pt x="183" y="3297"/>
                    <a:pt x="486" y="2592"/>
                    <a:pt x="1034" y="1870"/>
                  </a:cubicBezTo>
                  <a:cubicBezTo>
                    <a:pt x="1111" y="1772"/>
                    <a:pt x="1189" y="1674"/>
                    <a:pt x="1267" y="1580"/>
                  </a:cubicBezTo>
                  <a:cubicBezTo>
                    <a:pt x="1458" y="1348"/>
                    <a:pt x="1654" y="1108"/>
                    <a:pt x="1793" y="826"/>
                  </a:cubicBezTo>
                  <a:cubicBezTo>
                    <a:pt x="1811" y="790"/>
                    <a:pt x="1828" y="755"/>
                    <a:pt x="1845" y="717"/>
                  </a:cubicBezTo>
                  <a:cubicBezTo>
                    <a:pt x="1887" y="628"/>
                    <a:pt x="1929" y="540"/>
                    <a:pt x="1982" y="457"/>
                  </a:cubicBezTo>
                  <a:cubicBezTo>
                    <a:pt x="2079" y="308"/>
                    <a:pt x="2218" y="184"/>
                    <a:pt x="2353" y="65"/>
                  </a:cubicBezTo>
                  <a:lnTo>
                    <a:pt x="22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priola"/>
                <a:ea typeface="Capriola"/>
                <a:cs typeface="Capriola"/>
                <a:sym typeface="Capriola"/>
              </a:endParaRPr>
            </a:p>
          </p:txBody>
        </p:sp>
        <p:sp>
          <p:nvSpPr>
            <p:cNvPr id="1306" name="Google Shape;1306;p47"/>
            <p:cNvSpPr/>
            <p:nvPr/>
          </p:nvSpPr>
          <p:spPr>
            <a:xfrm>
              <a:off x="4945525" y="2139050"/>
              <a:ext cx="14725" cy="16550"/>
            </a:xfrm>
            <a:custGeom>
              <a:rect b="b" l="l" r="r" t="t"/>
              <a:pathLst>
                <a:path extrusionOk="0" h="662" w="589">
                  <a:moveTo>
                    <a:pt x="485" y="1"/>
                  </a:moveTo>
                  <a:cubicBezTo>
                    <a:pt x="464" y="1"/>
                    <a:pt x="443" y="17"/>
                    <a:pt x="439" y="38"/>
                  </a:cubicBezTo>
                  <a:cubicBezTo>
                    <a:pt x="417" y="147"/>
                    <a:pt x="335" y="163"/>
                    <a:pt x="259" y="233"/>
                  </a:cubicBezTo>
                  <a:cubicBezTo>
                    <a:pt x="230" y="260"/>
                    <a:pt x="206" y="291"/>
                    <a:pt x="193" y="327"/>
                  </a:cubicBezTo>
                  <a:cubicBezTo>
                    <a:pt x="175" y="371"/>
                    <a:pt x="178" y="419"/>
                    <a:pt x="129" y="445"/>
                  </a:cubicBezTo>
                  <a:cubicBezTo>
                    <a:pt x="0" y="507"/>
                    <a:pt x="70" y="661"/>
                    <a:pt x="184" y="661"/>
                  </a:cubicBezTo>
                  <a:cubicBezTo>
                    <a:pt x="208" y="661"/>
                    <a:pt x="233" y="655"/>
                    <a:pt x="259" y="640"/>
                  </a:cubicBezTo>
                  <a:cubicBezTo>
                    <a:pt x="401" y="557"/>
                    <a:pt x="377" y="410"/>
                    <a:pt x="476" y="305"/>
                  </a:cubicBezTo>
                  <a:cubicBezTo>
                    <a:pt x="553" y="221"/>
                    <a:pt x="588" y="116"/>
                    <a:pt x="517" y="17"/>
                  </a:cubicBezTo>
                  <a:cubicBezTo>
                    <a:pt x="508" y="5"/>
                    <a:pt x="497" y="1"/>
                    <a:pt x="4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priola"/>
                <a:ea typeface="Capriola"/>
                <a:cs typeface="Capriola"/>
                <a:sym typeface="Capriola"/>
              </a:endParaRPr>
            </a:p>
          </p:txBody>
        </p:sp>
        <p:sp>
          <p:nvSpPr>
            <p:cNvPr id="1307" name="Google Shape;1307;p47"/>
            <p:cNvSpPr/>
            <p:nvPr/>
          </p:nvSpPr>
          <p:spPr>
            <a:xfrm>
              <a:off x="4867200" y="2212925"/>
              <a:ext cx="128525" cy="70125"/>
            </a:xfrm>
            <a:custGeom>
              <a:rect b="b" l="l" r="r" t="t"/>
              <a:pathLst>
                <a:path extrusionOk="0" h="2805" w="5141">
                  <a:moveTo>
                    <a:pt x="3094" y="1"/>
                  </a:moveTo>
                  <a:cubicBezTo>
                    <a:pt x="3010" y="1"/>
                    <a:pt x="2924" y="19"/>
                    <a:pt x="2845" y="56"/>
                  </a:cubicBezTo>
                  <a:cubicBezTo>
                    <a:pt x="2515" y="208"/>
                    <a:pt x="2296" y="531"/>
                    <a:pt x="2096" y="868"/>
                  </a:cubicBezTo>
                  <a:cubicBezTo>
                    <a:pt x="2003" y="1023"/>
                    <a:pt x="1922" y="1184"/>
                    <a:pt x="1848" y="1352"/>
                  </a:cubicBezTo>
                  <a:cubicBezTo>
                    <a:pt x="1854" y="910"/>
                    <a:pt x="1660" y="681"/>
                    <a:pt x="1429" y="681"/>
                  </a:cubicBezTo>
                  <a:cubicBezTo>
                    <a:pt x="1351" y="681"/>
                    <a:pt x="1268" y="707"/>
                    <a:pt x="1187" y="761"/>
                  </a:cubicBezTo>
                  <a:cubicBezTo>
                    <a:pt x="763" y="1040"/>
                    <a:pt x="227" y="1681"/>
                    <a:pt x="0" y="2804"/>
                  </a:cubicBezTo>
                  <a:lnTo>
                    <a:pt x="5140" y="2804"/>
                  </a:lnTo>
                  <a:cubicBezTo>
                    <a:pt x="4975" y="2377"/>
                    <a:pt x="4773" y="1956"/>
                    <a:pt x="4465" y="1672"/>
                  </a:cubicBezTo>
                  <a:cubicBezTo>
                    <a:pt x="4386" y="1600"/>
                    <a:pt x="4300" y="1536"/>
                    <a:pt x="4205" y="1503"/>
                  </a:cubicBezTo>
                  <a:cubicBezTo>
                    <a:pt x="4154" y="1486"/>
                    <a:pt x="4102" y="1478"/>
                    <a:pt x="4050" y="1478"/>
                  </a:cubicBezTo>
                  <a:cubicBezTo>
                    <a:pt x="3918" y="1478"/>
                    <a:pt x="3785" y="1529"/>
                    <a:pt x="3671" y="1613"/>
                  </a:cubicBezTo>
                  <a:cubicBezTo>
                    <a:pt x="3594" y="1671"/>
                    <a:pt x="3461" y="1824"/>
                    <a:pt x="3461" y="1824"/>
                  </a:cubicBezTo>
                  <a:cubicBezTo>
                    <a:pt x="3538" y="1617"/>
                    <a:pt x="3590" y="1393"/>
                    <a:pt x="3622" y="1171"/>
                  </a:cubicBezTo>
                  <a:cubicBezTo>
                    <a:pt x="3661" y="907"/>
                    <a:pt x="3692" y="614"/>
                    <a:pt x="3601" y="361"/>
                  </a:cubicBezTo>
                  <a:cubicBezTo>
                    <a:pt x="3579" y="294"/>
                    <a:pt x="3546" y="235"/>
                    <a:pt x="3504" y="187"/>
                  </a:cubicBezTo>
                  <a:cubicBezTo>
                    <a:pt x="3400" y="63"/>
                    <a:pt x="3249" y="1"/>
                    <a:pt x="30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priola"/>
                <a:ea typeface="Capriola"/>
                <a:cs typeface="Capriola"/>
                <a:sym typeface="Capriola"/>
              </a:endParaRPr>
            </a:p>
          </p:txBody>
        </p:sp>
        <p:sp>
          <p:nvSpPr>
            <p:cNvPr id="1308" name="Google Shape;1308;p47"/>
            <p:cNvSpPr/>
            <p:nvPr/>
          </p:nvSpPr>
          <p:spPr>
            <a:xfrm>
              <a:off x="4905550" y="2246725"/>
              <a:ext cx="8400" cy="19600"/>
            </a:xfrm>
            <a:custGeom>
              <a:rect b="b" l="l" r="r" t="t"/>
              <a:pathLst>
                <a:path extrusionOk="0" h="784" w="336">
                  <a:moveTo>
                    <a:pt x="279" y="0"/>
                  </a:moveTo>
                  <a:cubicBezTo>
                    <a:pt x="164" y="246"/>
                    <a:pt x="71" y="505"/>
                    <a:pt x="1" y="767"/>
                  </a:cubicBezTo>
                  <a:lnTo>
                    <a:pt x="62" y="783"/>
                  </a:lnTo>
                  <a:cubicBezTo>
                    <a:pt x="131" y="524"/>
                    <a:pt x="223" y="270"/>
                    <a:pt x="335" y="27"/>
                  </a:cubicBezTo>
                  <a:lnTo>
                    <a:pt x="2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priola"/>
                <a:ea typeface="Capriola"/>
                <a:cs typeface="Capriola"/>
                <a:sym typeface="Capriola"/>
              </a:endParaRPr>
            </a:p>
          </p:txBody>
        </p:sp>
        <p:sp>
          <p:nvSpPr>
            <p:cNvPr id="1309" name="Google Shape;1309;p47"/>
            <p:cNvSpPr/>
            <p:nvPr/>
          </p:nvSpPr>
          <p:spPr>
            <a:xfrm>
              <a:off x="4943775" y="2258075"/>
              <a:ext cx="10850" cy="17400"/>
            </a:xfrm>
            <a:custGeom>
              <a:rect b="b" l="l" r="r" t="t"/>
              <a:pathLst>
                <a:path extrusionOk="0" h="696" w="434">
                  <a:moveTo>
                    <a:pt x="385" y="1"/>
                  </a:moveTo>
                  <a:cubicBezTo>
                    <a:pt x="216" y="202"/>
                    <a:pt x="87" y="427"/>
                    <a:pt x="1" y="674"/>
                  </a:cubicBezTo>
                  <a:lnTo>
                    <a:pt x="61" y="696"/>
                  </a:lnTo>
                  <a:cubicBezTo>
                    <a:pt x="145" y="457"/>
                    <a:pt x="270" y="238"/>
                    <a:pt x="434" y="42"/>
                  </a:cubicBezTo>
                  <a:lnTo>
                    <a:pt x="3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priola"/>
                <a:ea typeface="Capriola"/>
                <a:cs typeface="Capriola"/>
                <a:sym typeface="Capriola"/>
              </a:endParaRPr>
            </a:p>
          </p:txBody>
        </p:sp>
        <p:sp>
          <p:nvSpPr>
            <p:cNvPr id="1310" name="Google Shape;1310;p47"/>
            <p:cNvSpPr/>
            <p:nvPr/>
          </p:nvSpPr>
          <p:spPr>
            <a:xfrm>
              <a:off x="4921050" y="2192675"/>
              <a:ext cx="51575" cy="90150"/>
            </a:xfrm>
            <a:custGeom>
              <a:rect b="b" l="l" r="r" t="t"/>
              <a:pathLst>
                <a:path extrusionOk="0" h="3606" w="2063">
                  <a:moveTo>
                    <a:pt x="2001" y="0"/>
                  </a:moveTo>
                  <a:cubicBezTo>
                    <a:pt x="1084" y="1017"/>
                    <a:pt x="393" y="2256"/>
                    <a:pt x="1" y="3582"/>
                  </a:cubicBezTo>
                  <a:lnTo>
                    <a:pt x="82" y="3606"/>
                  </a:lnTo>
                  <a:cubicBezTo>
                    <a:pt x="472" y="2293"/>
                    <a:pt x="1157" y="1065"/>
                    <a:pt x="2063" y="56"/>
                  </a:cubicBezTo>
                  <a:lnTo>
                    <a:pt x="20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priola"/>
                <a:ea typeface="Capriola"/>
                <a:cs typeface="Capriola"/>
                <a:sym typeface="Capriola"/>
              </a:endParaRPr>
            </a:p>
          </p:txBody>
        </p:sp>
        <p:sp>
          <p:nvSpPr>
            <p:cNvPr id="1311" name="Google Shape;1311;p47"/>
            <p:cNvSpPr/>
            <p:nvPr/>
          </p:nvSpPr>
          <p:spPr>
            <a:xfrm>
              <a:off x="4946800" y="2185175"/>
              <a:ext cx="45475" cy="30525"/>
            </a:xfrm>
            <a:custGeom>
              <a:rect b="b" l="l" r="r" t="t"/>
              <a:pathLst>
                <a:path extrusionOk="0" h="1221" w="1819">
                  <a:moveTo>
                    <a:pt x="583" y="0"/>
                  </a:moveTo>
                  <a:cubicBezTo>
                    <a:pt x="529" y="0"/>
                    <a:pt x="478" y="17"/>
                    <a:pt x="448" y="61"/>
                  </a:cubicBezTo>
                  <a:cubicBezTo>
                    <a:pt x="405" y="123"/>
                    <a:pt x="424" y="209"/>
                    <a:pt x="466" y="270"/>
                  </a:cubicBezTo>
                  <a:cubicBezTo>
                    <a:pt x="508" y="333"/>
                    <a:pt x="566" y="381"/>
                    <a:pt x="610" y="441"/>
                  </a:cubicBezTo>
                  <a:cubicBezTo>
                    <a:pt x="559" y="424"/>
                    <a:pt x="505" y="415"/>
                    <a:pt x="451" y="415"/>
                  </a:cubicBezTo>
                  <a:cubicBezTo>
                    <a:pt x="307" y="415"/>
                    <a:pt x="162" y="475"/>
                    <a:pt x="65" y="580"/>
                  </a:cubicBezTo>
                  <a:cubicBezTo>
                    <a:pt x="38" y="610"/>
                    <a:pt x="14" y="646"/>
                    <a:pt x="8" y="686"/>
                  </a:cubicBezTo>
                  <a:cubicBezTo>
                    <a:pt x="1" y="742"/>
                    <a:pt x="33" y="797"/>
                    <a:pt x="80" y="831"/>
                  </a:cubicBezTo>
                  <a:cubicBezTo>
                    <a:pt x="127" y="863"/>
                    <a:pt x="184" y="874"/>
                    <a:pt x="240" y="879"/>
                  </a:cubicBezTo>
                  <a:cubicBezTo>
                    <a:pt x="255" y="880"/>
                    <a:pt x="269" y="880"/>
                    <a:pt x="284" y="880"/>
                  </a:cubicBezTo>
                  <a:cubicBezTo>
                    <a:pt x="406" y="880"/>
                    <a:pt x="528" y="844"/>
                    <a:pt x="632" y="778"/>
                  </a:cubicBezTo>
                  <a:lnTo>
                    <a:pt x="632" y="778"/>
                  </a:lnTo>
                  <a:cubicBezTo>
                    <a:pt x="607" y="845"/>
                    <a:pt x="580" y="912"/>
                    <a:pt x="575" y="983"/>
                  </a:cubicBezTo>
                  <a:cubicBezTo>
                    <a:pt x="570" y="1054"/>
                    <a:pt x="589" y="1130"/>
                    <a:pt x="642" y="1177"/>
                  </a:cubicBezTo>
                  <a:cubicBezTo>
                    <a:pt x="677" y="1207"/>
                    <a:pt x="722" y="1221"/>
                    <a:pt x="768" y="1221"/>
                  </a:cubicBezTo>
                  <a:cubicBezTo>
                    <a:pt x="823" y="1221"/>
                    <a:pt x="879" y="1201"/>
                    <a:pt x="922" y="1166"/>
                  </a:cubicBezTo>
                  <a:cubicBezTo>
                    <a:pt x="1000" y="1102"/>
                    <a:pt x="1039" y="1001"/>
                    <a:pt x="1056" y="900"/>
                  </a:cubicBezTo>
                  <a:cubicBezTo>
                    <a:pt x="1194" y="1033"/>
                    <a:pt x="1383" y="1109"/>
                    <a:pt x="1574" y="1109"/>
                  </a:cubicBezTo>
                  <a:cubicBezTo>
                    <a:pt x="1591" y="1109"/>
                    <a:pt x="1608" y="1109"/>
                    <a:pt x="1625" y="1107"/>
                  </a:cubicBezTo>
                  <a:cubicBezTo>
                    <a:pt x="1711" y="1102"/>
                    <a:pt x="1815" y="1058"/>
                    <a:pt x="1817" y="973"/>
                  </a:cubicBezTo>
                  <a:cubicBezTo>
                    <a:pt x="1819" y="917"/>
                    <a:pt x="1770" y="871"/>
                    <a:pt x="1724" y="836"/>
                  </a:cubicBezTo>
                  <a:cubicBezTo>
                    <a:pt x="1620" y="757"/>
                    <a:pt x="1503" y="696"/>
                    <a:pt x="1380" y="653"/>
                  </a:cubicBezTo>
                  <a:cubicBezTo>
                    <a:pt x="1455" y="632"/>
                    <a:pt x="1529" y="594"/>
                    <a:pt x="1577" y="531"/>
                  </a:cubicBezTo>
                  <a:cubicBezTo>
                    <a:pt x="1625" y="469"/>
                    <a:pt x="1644" y="381"/>
                    <a:pt x="1610" y="311"/>
                  </a:cubicBezTo>
                  <a:cubicBezTo>
                    <a:pt x="1566" y="215"/>
                    <a:pt x="1449" y="180"/>
                    <a:pt x="1340" y="180"/>
                  </a:cubicBezTo>
                  <a:cubicBezTo>
                    <a:pt x="1328" y="180"/>
                    <a:pt x="1315" y="181"/>
                    <a:pt x="1303" y="181"/>
                  </a:cubicBezTo>
                  <a:cubicBezTo>
                    <a:pt x="1211" y="188"/>
                    <a:pt x="1117" y="210"/>
                    <a:pt x="1041" y="264"/>
                  </a:cubicBezTo>
                  <a:cubicBezTo>
                    <a:pt x="1027" y="273"/>
                    <a:pt x="1014" y="285"/>
                    <a:pt x="1000" y="297"/>
                  </a:cubicBezTo>
                  <a:cubicBezTo>
                    <a:pt x="936" y="175"/>
                    <a:pt x="829" y="76"/>
                    <a:pt x="703" y="24"/>
                  </a:cubicBezTo>
                  <a:cubicBezTo>
                    <a:pt x="666" y="10"/>
                    <a:pt x="623" y="0"/>
                    <a:pt x="5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priola"/>
                <a:ea typeface="Capriola"/>
                <a:cs typeface="Capriola"/>
                <a:sym typeface="Capriola"/>
              </a:endParaRPr>
            </a:p>
          </p:txBody>
        </p:sp>
        <p:sp>
          <p:nvSpPr>
            <p:cNvPr id="1312" name="Google Shape;1312;p47"/>
            <p:cNvSpPr/>
            <p:nvPr/>
          </p:nvSpPr>
          <p:spPr>
            <a:xfrm>
              <a:off x="4963550" y="2194550"/>
              <a:ext cx="13950" cy="8975"/>
            </a:xfrm>
            <a:custGeom>
              <a:rect b="b" l="l" r="r" t="t"/>
              <a:pathLst>
                <a:path extrusionOk="0" h="359" w="558">
                  <a:moveTo>
                    <a:pt x="256" y="1"/>
                  </a:moveTo>
                  <a:cubicBezTo>
                    <a:pt x="221" y="1"/>
                    <a:pt x="186" y="15"/>
                    <a:pt x="163" y="48"/>
                  </a:cubicBezTo>
                  <a:cubicBezTo>
                    <a:pt x="152" y="61"/>
                    <a:pt x="145" y="75"/>
                    <a:pt x="141" y="91"/>
                  </a:cubicBezTo>
                  <a:cubicBezTo>
                    <a:pt x="139" y="95"/>
                    <a:pt x="139" y="98"/>
                    <a:pt x="138" y="103"/>
                  </a:cubicBezTo>
                  <a:cubicBezTo>
                    <a:pt x="126" y="98"/>
                    <a:pt x="116" y="93"/>
                    <a:pt x="104" y="90"/>
                  </a:cubicBezTo>
                  <a:cubicBezTo>
                    <a:pt x="95" y="86"/>
                    <a:pt x="86" y="84"/>
                    <a:pt x="77" y="84"/>
                  </a:cubicBezTo>
                  <a:cubicBezTo>
                    <a:pt x="51" y="84"/>
                    <a:pt x="25" y="99"/>
                    <a:pt x="15" y="124"/>
                  </a:cubicBezTo>
                  <a:cubicBezTo>
                    <a:pt x="0" y="161"/>
                    <a:pt x="18" y="192"/>
                    <a:pt x="50" y="213"/>
                  </a:cubicBezTo>
                  <a:cubicBezTo>
                    <a:pt x="85" y="234"/>
                    <a:pt x="120" y="257"/>
                    <a:pt x="157" y="273"/>
                  </a:cubicBezTo>
                  <a:cubicBezTo>
                    <a:pt x="166" y="277"/>
                    <a:pt x="177" y="278"/>
                    <a:pt x="186" y="278"/>
                  </a:cubicBezTo>
                  <a:cubicBezTo>
                    <a:pt x="200" y="315"/>
                    <a:pt x="237" y="342"/>
                    <a:pt x="282" y="350"/>
                  </a:cubicBezTo>
                  <a:cubicBezTo>
                    <a:pt x="336" y="358"/>
                    <a:pt x="389" y="354"/>
                    <a:pt x="443" y="358"/>
                  </a:cubicBezTo>
                  <a:cubicBezTo>
                    <a:pt x="444" y="358"/>
                    <a:pt x="446" y="358"/>
                    <a:pt x="448" y="358"/>
                  </a:cubicBezTo>
                  <a:cubicBezTo>
                    <a:pt x="532" y="358"/>
                    <a:pt x="558" y="255"/>
                    <a:pt x="486" y="214"/>
                  </a:cubicBezTo>
                  <a:cubicBezTo>
                    <a:pt x="453" y="195"/>
                    <a:pt x="418" y="176"/>
                    <a:pt x="381" y="165"/>
                  </a:cubicBezTo>
                  <a:cubicBezTo>
                    <a:pt x="384" y="152"/>
                    <a:pt x="387" y="140"/>
                    <a:pt x="386" y="128"/>
                  </a:cubicBezTo>
                  <a:cubicBezTo>
                    <a:pt x="387" y="111"/>
                    <a:pt x="384" y="95"/>
                    <a:pt x="378" y="79"/>
                  </a:cubicBezTo>
                  <a:cubicBezTo>
                    <a:pt x="356" y="30"/>
                    <a:pt x="305" y="1"/>
                    <a:pt x="2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priola"/>
                <a:ea typeface="Capriola"/>
                <a:cs typeface="Capriola"/>
                <a:sym typeface="Capriola"/>
              </a:endParaRPr>
            </a:p>
          </p:txBody>
        </p:sp>
        <p:sp>
          <p:nvSpPr>
            <p:cNvPr id="1313" name="Google Shape;1313;p47"/>
            <p:cNvSpPr/>
            <p:nvPr/>
          </p:nvSpPr>
          <p:spPr>
            <a:xfrm>
              <a:off x="4953025" y="2232900"/>
              <a:ext cx="28800" cy="51000"/>
            </a:xfrm>
            <a:custGeom>
              <a:rect b="b" l="l" r="r" t="t"/>
              <a:pathLst>
                <a:path extrusionOk="0" h="2040" w="1152">
                  <a:moveTo>
                    <a:pt x="1080" y="0"/>
                  </a:moveTo>
                  <a:cubicBezTo>
                    <a:pt x="579" y="791"/>
                    <a:pt x="237" y="1429"/>
                    <a:pt x="1" y="2008"/>
                  </a:cubicBezTo>
                  <a:lnTo>
                    <a:pt x="80" y="2040"/>
                  </a:lnTo>
                  <a:cubicBezTo>
                    <a:pt x="313" y="1465"/>
                    <a:pt x="654" y="831"/>
                    <a:pt x="1151" y="45"/>
                  </a:cubicBezTo>
                  <a:lnTo>
                    <a:pt x="10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priola"/>
                <a:ea typeface="Capriola"/>
                <a:cs typeface="Capriola"/>
                <a:sym typeface="Capriola"/>
              </a:endParaRPr>
            </a:p>
          </p:txBody>
        </p:sp>
        <p:sp>
          <p:nvSpPr>
            <p:cNvPr id="1314" name="Google Shape;1314;p47"/>
            <p:cNvSpPr/>
            <p:nvPr/>
          </p:nvSpPr>
          <p:spPr>
            <a:xfrm>
              <a:off x="4949825" y="2222375"/>
              <a:ext cx="62450" cy="40525"/>
            </a:xfrm>
            <a:custGeom>
              <a:rect b="b" l="l" r="r" t="t"/>
              <a:pathLst>
                <a:path extrusionOk="0" h="1621" w="2498">
                  <a:moveTo>
                    <a:pt x="680" y="0"/>
                  </a:moveTo>
                  <a:cubicBezTo>
                    <a:pt x="582" y="0"/>
                    <a:pt x="484" y="33"/>
                    <a:pt x="444" y="119"/>
                  </a:cubicBezTo>
                  <a:cubicBezTo>
                    <a:pt x="401" y="213"/>
                    <a:pt x="449" y="325"/>
                    <a:pt x="516" y="399"/>
                  </a:cubicBezTo>
                  <a:cubicBezTo>
                    <a:pt x="585" y="474"/>
                    <a:pt x="676" y="524"/>
                    <a:pt x="748" y="597"/>
                  </a:cubicBezTo>
                  <a:cubicBezTo>
                    <a:pt x="714" y="591"/>
                    <a:pt x="680" y="589"/>
                    <a:pt x="646" y="589"/>
                  </a:cubicBezTo>
                  <a:cubicBezTo>
                    <a:pt x="412" y="589"/>
                    <a:pt x="180" y="713"/>
                    <a:pt x="54" y="913"/>
                  </a:cubicBezTo>
                  <a:cubicBezTo>
                    <a:pt x="24" y="960"/>
                    <a:pt x="1" y="1014"/>
                    <a:pt x="2" y="1069"/>
                  </a:cubicBezTo>
                  <a:cubicBezTo>
                    <a:pt x="5" y="1148"/>
                    <a:pt x="61" y="1214"/>
                    <a:pt x="131" y="1247"/>
                  </a:cubicBezTo>
                  <a:cubicBezTo>
                    <a:pt x="182" y="1270"/>
                    <a:pt x="238" y="1279"/>
                    <a:pt x="294" y="1279"/>
                  </a:cubicBezTo>
                  <a:cubicBezTo>
                    <a:pt x="314" y="1279"/>
                    <a:pt x="335" y="1278"/>
                    <a:pt x="356" y="1276"/>
                  </a:cubicBezTo>
                  <a:cubicBezTo>
                    <a:pt x="541" y="1257"/>
                    <a:pt x="718" y="1175"/>
                    <a:pt x="855" y="1048"/>
                  </a:cubicBezTo>
                  <a:lnTo>
                    <a:pt x="855" y="1048"/>
                  </a:lnTo>
                  <a:cubicBezTo>
                    <a:pt x="836" y="1144"/>
                    <a:pt x="815" y="1242"/>
                    <a:pt x="825" y="1338"/>
                  </a:cubicBezTo>
                  <a:cubicBezTo>
                    <a:pt x="835" y="1436"/>
                    <a:pt x="878" y="1534"/>
                    <a:pt x="962" y="1586"/>
                  </a:cubicBezTo>
                  <a:cubicBezTo>
                    <a:pt x="1000" y="1610"/>
                    <a:pt x="1043" y="1621"/>
                    <a:pt x="1088" y="1621"/>
                  </a:cubicBezTo>
                  <a:cubicBezTo>
                    <a:pt x="1177" y="1621"/>
                    <a:pt x="1271" y="1576"/>
                    <a:pt x="1332" y="1507"/>
                  </a:cubicBezTo>
                  <a:cubicBezTo>
                    <a:pt x="1423" y="1402"/>
                    <a:pt x="1450" y="1256"/>
                    <a:pt x="1448" y="1117"/>
                  </a:cubicBezTo>
                  <a:lnTo>
                    <a:pt x="1448" y="1117"/>
                  </a:lnTo>
                  <a:cubicBezTo>
                    <a:pt x="1614" y="1231"/>
                    <a:pt x="1815" y="1291"/>
                    <a:pt x="2016" y="1291"/>
                  </a:cubicBezTo>
                  <a:cubicBezTo>
                    <a:pt x="2097" y="1291"/>
                    <a:pt x="2177" y="1281"/>
                    <a:pt x="2256" y="1262"/>
                  </a:cubicBezTo>
                  <a:cubicBezTo>
                    <a:pt x="2369" y="1234"/>
                    <a:pt x="2497" y="1151"/>
                    <a:pt x="2480" y="1035"/>
                  </a:cubicBezTo>
                  <a:cubicBezTo>
                    <a:pt x="2470" y="957"/>
                    <a:pt x="2395" y="905"/>
                    <a:pt x="2325" y="869"/>
                  </a:cubicBezTo>
                  <a:cubicBezTo>
                    <a:pt x="2168" y="787"/>
                    <a:pt x="1999" y="732"/>
                    <a:pt x="1825" y="702"/>
                  </a:cubicBezTo>
                  <a:cubicBezTo>
                    <a:pt x="1921" y="657"/>
                    <a:pt x="2010" y="587"/>
                    <a:pt x="2059" y="492"/>
                  </a:cubicBezTo>
                  <a:cubicBezTo>
                    <a:pt x="2108" y="397"/>
                    <a:pt x="2113" y="274"/>
                    <a:pt x="2054" y="186"/>
                  </a:cubicBezTo>
                  <a:cubicBezTo>
                    <a:pt x="1992" y="96"/>
                    <a:pt x="1884" y="63"/>
                    <a:pt x="1773" y="63"/>
                  </a:cubicBezTo>
                  <a:cubicBezTo>
                    <a:pt x="1719" y="63"/>
                    <a:pt x="1665" y="71"/>
                    <a:pt x="1614" y="84"/>
                  </a:cubicBezTo>
                  <a:cubicBezTo>
                    <a:pt x="1492" y="113"/>
                    <a:pt x="1371" y="167"/>
                    <a:pt x="1284" y="257"/>
                  </a:cubicBezTo>
                  <a:cubicBezTo>
                    <a:pt x="1268" y="273"/>
                    <a:pt x="1253" y="292"/>
                    <a:pt x="1238" y="310"/>
                  </a:cubicBezTo>
                  <a:cubicBezTo>
                    <a:pt x="1124" y="161"/>
                    <a:pt x="959" y="51"/>
                    <a:pt x="777" y="11"/>
                  </a:cubicBezTo>
                  <a:cubicBezTo>
                    <a:pt x="746" y="4"/>
                    <a:pt x="713" y="0"/>
                    <a:pt x="6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priola"/>
                <a:ea typeface="Capriola"/>
                <a:cs typeface="Capriola"/>
                <a:sym typeface="Capriola"/>
              </a:endParaRPr>
            </a:p>
          </p:txBody>
        </p:sp>
        <p:sp>
          <p:nvSpPr>
            <p:cNvPr id="1315" name="Google Shape;1315;p47"/>
            <p:cNvSpPr/>
            <p:nvPr/>
          </p:nvSpPr>
          <p:spPr>
            <a:xfrm>
              <a:off x="4971075" y="2233125"/>
              <a:ext cx="19200" cy="11675"/>
            </a:xfrm>
            <a:custGeom>
              <a:rect b="b" l="l" r="r" t="t"/>
              <a:pathLst>
                <a:path extrusionOk="0" h="467" w="768">
                  <a:moveTo>
                    <a:pt x="334" y="0"/>
                  </a:moveTo>
                  <a:cubicBezTo>
                    <a:pt x="276" y="0"/>
                    <a:pt x="219" y="28"/>
                    <a:pt x="190" y="88"/>
                  </a:cubicBezTo>
                  <a:cubicBezTo>
                    <a:pt x="178" y="108"/>
                    <a:pt x="173" y="129"/>
                    <a:pt x="172" y="151"/>
                  </a:cubicBezTo>
                  <a:cubicBezTo>
                    <a:pt x="171" y="156"/>
                    <a:pt x="171" y="161"/>
                    <a:pt x="171" y="168"/>
                  </a:cubicBezTo>
                  <a:cubicBezTo>
                    <a:pt x="154" y="164"/>
                    <a:pt x="139" y="161"/>
                    <a:pt x="120" y="157"/>
                  </a:cubicBezTo>
                  <a:cubicBezTo>
                    <a:pt x="114" y="156"/>
                    <a:pt x="108" y="155"/>
                    <a:pt x="101" y="155"/>
                  </a:cubicBezTo>
                  <a:cubicBezTo>
                    <a:pt x="60" y="155"/>
                    <a:pt x="21" y="181"/>
                    <a:pt x="11" y="223"/>
                  </a:cubicBezTo>
                  <a:cubicBezTo>
                    <a:pt x="1" y="277"/>
                    <a:pt x="29" y="317"/>
                    <a:pt x="77" y="335"/>
                  </a:cubicBezTo>
                  <a:cubicBezTo>
                    <a:pt x="129" y="355"/>
                    <a:pt x="179" y="379"/>
                    <a:pt x="233" y="391"/>
                  </a:cubicBezTo>
                  <a:cubicBezTo>
                    <a:pt x="240" y="392"/>
                    <a:pt x="247" y="393"/>
                    <a:pt x="254" y="393"/>
                  </a:cubicBezTo>
                  <a:cubicBezTo>
                    <a:pt x="260" y="393"/>
                    <a:pt x="267" y="392"/>
                    <a:pt x="274" y="391"/>
                  </a:cubicBezTo>
                  <a:cubicBezTo>
                    <a:pt x="301" y="437"/>
                    <a:pt x="356" y="466"/>
                    <a:pt x="419" y="466"/>
                  </a:cubicBezTo>
                  <a:cubicBezTo>
                    <a:pt x="490" y="464"/>
                    <a:pt x="562" y="446"/>
                    <a:pt x="634" y="439"/>
                  </a:cubicBezTo>
                  <a:cubicBezTo>
                    <a:pt x="753" y="429"/>
                    <a:pt x="767" y="277"/>
                    <a:pt x="659" y="238"/>
                  </a:cubicBezTo>
                  <a:cubicBezTo>
                    <a:pt x="611" y="221"/>
                    <a:pt x="561" y="204"/>
                    <a:pt x="507" y="196"/>
                  </a:cubicBezTo>
                  <a:cubicBezTo>
                    <a:pt x="510" y="179"/>
                    <a:pt x="510" y="163"/>
                    <a:pt x="505" y="145"/>
                  </a:cubicBezTo>
                  <a:cubicBezTo>
                    <a:pt x="504" y="121"/>
                    <a:pt x="496" y="99"/>
                    <a:pt x="484" y="79"/>
                  </a:cubicBezTo>
                  <a:cubicBezTo>
                    <a:pt x="450" y="28"/>
                    <a:pt x="391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priola"/>
                <a:ea typeface="Capriola"/>
                <a:cs typeface="Capriola"/>
                <a:sym typeface="Capriola"/>
              </a:endParaRPr>
            </a:p>
          </p:txBody>
        </p:sp>
      </p:grpSp>
      <p:sp>
        <p:nvSpPr>
          <p:cNvPr id="1316" name="Google Shape;1316;p47"/>
          <p:cNvSpPr/>
          <p:nvPr/>
        </p:nvSpPr>
        <p:spPr>
          <a:xfrm>
            <a:off x="8281184" y="875688"/>
            <a:ext cx="532045" cy="211282"/>
          </a:xfrm>
          <a:custGeom>
            <a:rect b="b" l="l" r="r" t="t"/>
            <a:pathLst>
              <a:path extrusionOk="0" h="3552" w="9135">
                <a:moveTo>
                  <a:pt x="5186" y="0"/>
                </a:moveTo>
                <a:cubicBezTo>
                  <a:pt x="4872" y="0"/>
                  <a:pt x="4569" y="35"/>
                  <a:pt x="4341" y="82"/>
                </a:cubicBezTo>
                <a:cubicBezTo>
                  <a:pt x="3227" y="315"/>
                  <a:pt x="2344" y="997"/>
                  <a:pt x="1519" y="1791"/>
                </a:cubicBezTo>
                <a:cubicBezTo>
                  <a:pt x="965" y="2323"/>
                  <a:pt x="492" y="2960"/>
                  <a:pt x="0" y="3551"/>
                </a:cubicBezTo>
                <a:lnTo>
                  <a:pt x="9135" y="3551"/>
                </a:lnTo>
                <a:cubicBezTo>
                  <a:pt x="9034" y="3108"/>
                  <a:pt x="8777" y="2687"/>
                  <a:pt x="8366" y="2511"/>
                </a:cubicBezTo>
                <a:cubicBezTo>
                  <a:pt x="8274" y="2471"/>
                  <a:pt x="8173" y="2444"/>
                  <a:pt x="8065" y="2432"/>
                </a:cubicBezTo>
                <a:cubicBezTo>
                  <a:pt x="8019" y="2427"/>
                  <a:pt x="7972" y="2425"/>
                  <a:pt x="7925" y="2425"/>
                </a:cubicBezTo>
                <a:cubicBezTo>
                  <a:pt x="7758" y="2425"/>
                  <a:pt x="7590" y="2456"/>
                  <a:pt x="7429" y="2499"/>
                </a:cubicBezTo>
                <a:cubicBezTo>
                  <a:pt x="7167" y="2567"/>
                  <a:pt x="6911" y="2665"/>
                  <a:pt x="6657" y="2761"/>
                </a:cubicBezTo>
                <a:cubicBezTo>
                  <a:pt x="6882" y="2333"/>
                  <a:pt x="7047" y="1857"/>
                  <a:pt x="7015" y="1376"/>
                </a:cubicBezTo>
                <a:cubicBezTo>
                  <a:pt x="6988" y="970"/>
                  <a:pt x="6805" y="572"/>
                  <a:pt x="6479" y="318"/>
                </a:cubicBezTo>
                <a:cubicBezTo>
                  <a:pt x="6173" y="81"/>
                  <a:pt x="5666" y="0"/>
                  <a:pt x="518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priola"/>
              <a:ea typeface="Capriola"/>
              <a:cs typeface="Capriola"/>
              <a:sym typeface="Capriola"/>
            </a:endParaRPr>
          </a:p>
        </p:txBody>
      </p:sp>
      <p:sp>
        <p:nvSpPr>
          <p:cNvPr id="1317" name="Google Shape;1317;p47"/>
          <p:cNvSpPr/>
          <p:nvPr/>
        </p:nvSpPr>
        <p:spPr>
          <a:xfrm>
            <a:off x="7229700" y="270079"/>
            <a:ext cx="847610" cy="269924"/>
          </a:xfrm>
          <a:custGeom>
            <a:rect b="b" l="l" r="r" t="t"/>
            <a:pathLst>
              <a:path extrusionOk="0" h="3039" w="9746">
                <a:moveTo>
                  <a:pt x="6317" y="1"/>
                </a:moveTo>
                <a:cubicBezTo>
                  <a:pt x="5937" y="1"/>
                  <a:pt x="5562" y="142"/>
                  <a:pt x="5221" y="334"/>
                </a:cubicBezTo>
                <a:cubicBezTo>
                  <a:pt x="4528" y="723"/>
                  <a:pt x="3503" y="2060"/>
                  <a:pt x="3503" y="2060"/>
                </a:cubicBezTo>
                <a:cubicBezTo>
                  <a:pt x="3503" y="2060"/>
                  <a:pt x="3410" y="1620"/>
                  <a:pt x="3147" y="1394"/>
                </a:cubicBezTo>
                <a:cubicBezTo>
                  <a:pt x="2946" y="1222"/>
                  <a:pt x="2767" y="1177"/>
                  <a:pt x="2598" y="1177"/>
                </a:cubicBezTo>
                <a:cubicBezTo>
                  <a:pt x="2525" y="1177"/>
                  <a:pt x="2454" y="1186"/>
                  <a:pt x="2383" y="1196"/>
                </a:cubicBezTo>
                <a:cubicBezTo>
                  <a:pt x="2152" y="1231"/>
                  <a:pt x="1938" y="1349"/>
                  <a:pt x="1735" y="1479"/>
                </a:cubicBezTo>
                <a:cubicBezTo>
                  <a:pt x="1092" y="1894"/>
                  <a:pt x="529" y="2449"/>
                  <a:pt x="1" y="3038"/>
                </a:cubicBezTo>
                <a:lnTo>
                  <a:pt x="9745" y="3038"/>
                </a:lnTo>
                <a:cubicBezTo>
                  <a:pt x="9661" y="2666"/>
                  <a:pt x="9479" y="2326"/>
                  <a:pt x="9211" y="2096"/>
                </a:cubicBezTo>
                <a:cubicBezTo>
                  <a:pt x="8985" y="1902"/>
                  <a:pt x="8699" y="1801"/>
                  <a:pt x="8417" y="1801"/>
                </a:cubicBezTo>
                <a:cubicBezTo>
                  <a:pt x="8137" y="1801"/>
                  <a:pt x="7860" y="1900"/>
                  <a:pt x="7645" y="2105"/>
                </a:cubicBezTo>
                <a:cubicBezTo>
                  <a:pt x="7667" y="1592"/>
                  <a:pt x="7681" y="1035"/>
                  <a:pt x="7426" y="608"/>
                </a:cubicBezTo>
                <a:cubicBezTo>
                  <a:pt x="7199" y="226"/>
                  <a:pt x="6789" y="22"/>
                  <a:pt x="6385" y="2"/>
                </a:cubicBezTo>
                <a:cubicBezTo>
                  <a:pt x="6362" y="1"/>
                  <a:pt x="6339" y="1"/>
                  <a:pt x="631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priola"/>
              <a:ea typeface="Capriola"/>
              <a:cs typeface="Capriola"/>
              <a:sym typeface="Capriol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48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Description of </a:t>
            </a:r>
            <a:r>
              <a:rPr lang="en" sz="3000"/>
              <a:t>Deliverables</a:t>
            </a:r>
            <a:endParaRPr/>
          </a:p>
        </p:txBody>
      </p:sp>
      <p:graphicFrame>
        <p:nvGraphicFramePr>
          <p:cNvPr id="1323" name="Google Shape;1323;p48"/>
          <p:cNvGraphicFramePr/>
          <p:nvPr/>
        </p:nvGraphicFramePr>
        <p:xfrm>
          <a:off x="720000" y="1673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{0F822EC4-DA11-4654-9B55-46A64F626797}</a:tableStyleId>
              </a:tblPr>
              <a:tblGrid>
                <a:gridCol w="2374375"/>
                <a:gridCol w="5329625"/>
              </a:tblGrid>
              <a:tr h="36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sng">
                          <a:solidFill>
                            <a:schemeClr val="accent4"/>
                          </a:solidFill>
                          <a:latin typeface="Capriola"/>
                          <a:ea typeface="Capriola"/>
                          <a:cs typeface="Capriola"/>
                          <a:sym typeface="Capriola"/>
                        </a:rPr>
                        <a:t>Language Translation</a:t>
                      </a:r>
                      <a:endParaRPr b="1" sz="1000" u="sng">
                        <a:solidFill>
                          <a:schemeClr val="accent4"/>
                        </a:solidFill>
                        <a:latin typeface="Capriola"/>
                        <a:ea typeface="Capriola"/>
                        <a:cs typeface="Capriola"/>
                        <a:sym typeface="Capriola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F9BF5">
                        <a:alpha val="189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apriola"/>
                          <a:ea typeface="Capriola"/>
                          <a:cs typeface="Capriola"/>
                          <a:sym typeface="Capriola"/>
                        </a:rPr>
                        <a:t>To cover all the Indian Languages and Popular Foreign Languages</a:t>
                      </a:r>
                      <a:endParaRPr sz="1000">
                        <a:solidFill>
                          <a:schemeClr val="dk1"/>
                        </a:solidFill>
                        <a:latin typeface="Capriola"/>
                        <a:ea typeface="Capriola"/>
                        <a:cs typeface="Capriola"/>
                        <a:sym typeface="Capriola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F9BF5">
                        <a:alpha val="18990"/>
                      </a:srgbClr>
                    </a:solidFill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sng">
                          <a:solidFill>
                            <a:schemeClr val="accent4"/>
                          </a:solidFill>
                          <a:latin typeface="Capriola"/>
                          <a:ea typeface="Capriola"/>
                          <a:cs typeface="Capriola"/>
                          <a:sym typeface="Capriola"/>
                        </a:rPr>
                        <a:t>Web Based Solution</a:t>
                      </a:r>
                      <a:endParaRPr b="1" sz="1000" u="sng">
                        <a:solidFill>
                          <a:schemeClr val="accent4"/>
                        </a:solidFill>
                        <a:latin typeface="Capriola"/>
                        <a:ea typeface="Capriola"/>
                        <a:cs typeface="Capriola"/>
                        <a:sym typeface="Capriola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F9BF5">
                        <a:alpha val="189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apriola"/>
                          <a:ea typeface="Capriola"/>
                          <a:cs typeface="Capriola"/>
                          <a:sym typeface="Capriola"/>
                        </a:rPr>
                        <a:t>An assortment of graphic resources that are suitable for use in this presentation</a:t>
                      </a:r>
                      <a:endParaRPr sz="1000">
                        <a:solidFill>
                          <a:schemeClr val="dk1"/>
                        </a:solidFill>
                        <a:latin typeface="Capriola"/>
                        <a:ea typeface="Capriola"/>
                        <a:cs typeface="Capriola"/>
                        <a:sym typeface="Capriola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F9BF5">
                        <a:alpha val="18990"/>
                      </a:srgbClr>
                    </a:solidFill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sng">
                          <a:solidFill>
                            <a:schemeClr val="accent4"/>
                          </a:solidFill>
                          <a:latin typeface="Capriola"/>
                          <a:ea typeface="Capriola"/>
                          <a:cs typeface="Capriola"/>
                          <a:sym typeface="Capriola"/>
                          <a:hlinkClick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Thanks slide</a:t>
                      </a:r>
                      <a:endParaRPr b="1" sz="1000" u="sng">
                        <a:solidFill>
                          <a:schemeClr val="accent4"/>
                        </a:solidFill>
                        <a:latin typeface="Capriola"/>
                        <a:ea typeface="Capriola"/>
                        <a:cs typeface="Capriola"/>
                        <a:sym typeface="Capriola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F9BF5">
                        <a:alpha val="189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apriola"/>
                          <a:ea typeface="Capriola"/>
                          <a:cs typeface="Capriola"/>
                          <a:sym typeface="Capriola"/>
                        </a:rPr>
                        <a:t>You must keep it so that proper credits for our design are given</a:t>
                      </a:r>
                      <a:endParaRPr sz="1000">
                        <a:solidFill>
                          <a:schemeClr val="dk1"/>
                        </a:solidFill>
                        <a:latin typeface="Capriola"/>
                        <a:ea typeface="Capriola"/>
                        <a:cs typeface="Capriola"/>
                        <a:sym typeface="Capriola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F9BF5">
                        <a:alpha val="18990"/>
                      </a:srgbClr>
                    </a:solidFill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sng">
                          <a:solidFill>
                            <a:schemeClr val="accent4"/>
                          </a:solidFill>
                          <a:latin typeface="Capriola"/>
                          <a:ea typeface="Capriola"/>
                          <a:cs typeface="Capriola"/>
                          <a:sym typeface="Capriola"/>
                          <a:hlinkClick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Colors</a:t>
                      </a:r>
                      <a:endParaRPr b="1" sz="1000" u="sng">
                        <a:solidFill>
                          <a:schemeClr val="accent4"/>
                        </a:solidFill>
                        <a:latin typeface="Capriola"/>
                        <a:ea typeface="Capriola"/>
                        <a:cs typeface="Capriola"/>
                        <a:sym typeface="Capriola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F9BF5">
                        <a:alpha val="189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apriola"/>
                          <a:ea typeface="Capriola"/>
                          <a:cs typeface="Capriola"/>
                          <a:sym typeface="Capriola"/>
                        </a:rPr>
                        <a:t>All the colors used in this presentation</a:t>
                      </a:r>
                      <a:endParaRPr sz="1000">
                        <a:solidFill>
                          <a:schemeClr val="dk1"/>
                        </a:solidFill>
                        <a:latin typeface="Capriola"/>
                        <a:ea typeface="Capriola"/>
                        <a:cs typeface="Capriola"/>
                        <a:sym typeface="Capriola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F9BF5">
                        <a:alpha val="18990"/>
                      </a:srgbClr>
                    </a:solidFill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sng">
                          <a:solidFill>
                            <a:schemeClr val="accent4"/>
                          </a:solidFill>
                          <a:latin typeface="Capriola"/>
                          <a:ea typeface="Capriola"/>
                          <a:cs typeface="Capriola"/>
                          <a:sym typeface="Capriola"/>
                          <a:hlinkClick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Icons</a:t>
                      </a:r>
                      <a:r>
                        <a:rPr b="1" lang="en" sz="1000">
                          <a:solidFill>
                            <a:schemeClr val="accent4"/>
                          </a:solidFill>
                          <a:latin typeface="Capriola"/>
                          <a:ea typeface="Capriola"/>
                          <a:cs typeface="Capriola"/>
                          <a:sym typeface="Capriola"/>
                        </a:rPr>
                        <a:t> and </a:t>
                      </a:r>
                      <a:r>
                        <a:rPr b="1" lang="en" sz="1000" u="sng">
                          <a:solidFill>
                            <a:schemeClr val="accent4"/>
                          </a:solidFill>
                          <a:latin typeface="Capriola"/>
                          <a:ea typeface="Capriola"/>
                          <a:cs typeface="Capriola"/>
                          <a:sym typeface="Capriola"/>
                          <a:hlinkClick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infographic resources</a:t>
                      </a:r>
                      <a:endParaRPr b="1" sz="1000" u="sng">
                        <a:solidFill>
                          <a:schemeClr val="accent4"/>
                        </a:solidFill>
                        <a:latin typeface="Capriola"/>
                        <a:ea typeface="Capriola"/>
                        <a:cs typeface="Capriola"/>
                        <a:sym typeface="Capriola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F9BF5">
                        <a:alpha val="189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apriola"/>
                          <a:ea typeface="Capriola"/>
                          <a:cs typeface="Capriola"/>
                          <a:sym typeface="Capriola"/>
                        </a:rPr>
                        <a:t>These can be used in the template, and their size and color can be edited</a:t>
                      </a:r>
                      <a:endParaRPr sz="1000">
                        <a:solidFill>
                          <a:schemeClr val="dk1"/>
                        </a:solidFill>
                        <a:latin typeface="Capriola"/>
                        <a:ea typeface="Capriola"/>
                        <a:cs typeface="Capriola"/>
                        <a:sym typeface="Capriola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F9BF5">
                        <a:alpha val="18990"/>
                      </a:srgbClr>
                    </a:solidFill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accent4"/>
                          </a:solidFill>
                          <a:latin typeface="Capriola"/>
                          <a:ea typeface="Capriola"/>
                          <a:cs typeface="Capriola"/>
                          <a:sym typeface="Capriola"/>
                        </a:rPr>
                        <a:t>Editable presentation theme </a:t>
                      </a:r>
                      <a:endParaRPr b="1" sz="1000">
                        <a:solidFill>
                          <a:schemeClr val="accent4"/>
                        </a:solidFill>
                        <a:latin typeface="Capriola"/>
                        <a:ea typeface="Capriola"/>
                        <a:cs typeface="Capriola"/>
                        <a:sym typeface="Capriola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F9BF5">
                        <a:alpha val="189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apriola"/>
                          <a:ea typeface="Capriola"/>
                          <a:cs typeface="Capriola"/>
                          <a:sym typeface="Capriola"/>
                        </a:rPr>
                        <a:t>You can edit the master slides easily. For more info, click </a:t>
                      </a:r>
                      <a:r>
                        <a:rPr b="1" lang="en" sz="1000" u="sng">
                          <a:solidFill>
                            <a:schemeClr val="accent4"/>
                          </a:solidFill>
                          <a:latin typeface="Capriola"/>
                          <a:ea typeface="Capriola"/>
                          <a:cs typeface="Capriola"/>
                          <a:sym typeface="Capriola"/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here</a:t>
                      </a:r>
                      <a:endParaRPr sz="1000">
                        <a:solidFill>
                          <a:schemeClr val="accent4"/>
                        </a:solidFill>
                        <a:latin typeface="Capriola"/>
                        <a:ea typeface="Capriola"/>
                        <a:cs typeface="Capriola"/>
                        <a:sym typeface="Capriola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F9BF5">
                        <a:alpha val="1899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324" name="Google Shape;1324;p48"/>
          <p:cNvSpPr txBox="1"/>
          <p:nvPr/>
        </p:nvSpPr>
        <p:spPr>
          <a:xfrm>
            <a:off x="720000" y="1233513"/>
            <a:ext cx="77040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priola"/>
                <a:ea typeface="Capriola"/>
                <a:cs typeface="Capriola"/>
                <a:sym typeface="Capriola"/>
              </a:rPr>
              <a:t>These are our main </a:t>
            </a:r>
            <a:r>
              <a:rPr lang="en" sz="1200">
                <a:solidFill>
                  <a:schemeClr val="dk1"/>
                </a:solidFill>
                <a:latin typeface="Capriola"/>
                <a:ea typeface="Capriola"/>
                <a:cs typeface="Capriola"/>
                <a:sym typeface="Capriola"/>
              </a:rPr>
              <a:t>focus works</a:t>
            </a:r>
            <a:endParaRPr sz="1200">
              <a:solidFill>
                <a:schemeClr val="dk1"/>
              </a:solidFill>
              <a:latin typeface="Capriola"/>
              <a:ea typeface="Capriola"/>
              <a:cs typeface="Capriola"/>
              <a:sym typeface="Capriola"/>
            </a:endParaRPr>
          </a:p>
        </p:txBody>
      </p:sp>
      <p:grpSp>
        <p:nvGrpSpPr>
          <p:cNvPr id="1325" name="Google Shape;1325;p48"/>
          <p:cNvGrpSpPr/>
          <p:nvPr/>
        </p:nvGrpSpPr>
        <p:grpSpPr>
          <a:xfrm>
            <a:off x="337943" y="3793725"/>
            <a:ext cx="2548018" cy="1349620"/>
            <a:chOff x="4681800" y="1606575"/>
            <a:chExt cx="322175" cy="170650"/>
          </a:xfrm>
        </p:grpSpPr>
        <p:sp>
          <p:nvSpPr>
            <p:cNvPr id="1326" name="Google Shape;1326;p48"/>
            <p:cNvSpPr/>
            <p:nvPr/>
          </p:nvSpPr>
          <p:spPr>
            <a:xfrm>
              <a:off x="4839300" y="1634075"/>
              <a:ext cx="109775" cy="142575"/>
            </a:xfrm>
            <a:custGeom>
              <a:rect b="b" l="l" r="r" t="t"/>
              <a:pathLst>
                <a:path extrusionOk="0" h="5703" w="4391">
                  <a:moveTo>
                    <a:pt x="2288" y="1"/>
                  </a:moveTo>
                  <a:lnTo>
                    <a:pt x="1" y="5679"/>
                  </a:lnTo>
                  <a:lnTo>
                    <a:pt x="1863" y="5702"/>
                  </a:lnTo>
                  <a:lnTo>
                    <a:pt x="43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priola"/>
                <a:ea typeface="Capriola"/>
                <a:cs typeface="Capriola"/>
                <a:sym typeface="Capriola"/>
              </a:endParaRPr>
            </a:p>
          </p:txBody>
        </p:sp>
        <p:sp>
          <p:nvSpPr>
            <p:cNvPr id="1327" name="Google Shape;1327;p48"/>
            <p:cNvSpPr/>
            <p:nvPr/>
          </p:nvSpPr>
          <p:spPr>
            <a:xfrm>
              <a:off x="4863175" y="1636025"/>
              <a:ext cx="61325" cy="141075"/>
            </a:xfrm>
            <a:custGeom>
              <a:rect b="b" l="l" r="r" t="t"/>
              <a:pathLst>
                <a:path extrusionOk="0" h="5643" w="2453">
                  <a:moveTo>
                    <a:pt x="2413" y="1"/>
                  </a:moveTo>
                  <a:lnTo>
                    <a:pt x="1" y="5625"/>
                  </a:lnTo>
                  <a:lnTo>
                    <a:pt x="39" y="5643"/>
                  </a:lnTo>
                  <a:lnTo>
                    <a:pt x="2453" y="17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priola"/>
                <a:ea typeface="Capriola"/>
                <a:cs typeface="Capriola"/>
                <a:sym typeface="Capriola"/>
              </a:endParaRPr>
            </a:p>
          </p:txBody>
        </p:sp>
        <p:sp>
          <p:nvSpPr>
            <p:cNvPr id="1328" name="Google Shape;1328;p48"/>
            <p:cNvSpPr/>
            <p:nvPr/>
          </p:nvSpPr>
          <p:spPr>
            <a:xfrm>
              <a:off x="4896475" y="1634075"/>
              <a:ext cx="75575" cy="58150"/>
            </a:xfrm>
            <a:custGeom>
              <a:rect b="b" l="l" r="r" t="t"/>
              <a:pathLst>
                <a:path extrusionOk="0" h="2326" w="3023">
                  <a:moveTo>
                    <a:pt x="0" y="1"/>
                  </a:moveTo>
                  <a:cubicBezTo>
                    <a:pt x="0" y="1"/>
                    <a:pt x="971" y="1547"/>
                    <a:pt x="1274" y="1874"/>
                  </a:cubicBezTo>
                  <a:cubicBezTo>
                    <a:pt x="1562" y="2186"/>
                    <a:pt x="1801" y="2325"/>
                    <a:pt x="2224" y="2325"/>
                  </a:cubicBezTo>
                  <a:cubicBezTo>
                    <a:pt x="2280" y="2325"/>
                    <a:pt x="2338" y="2323"/>
                    <a:pt x="2401" y="2318"/>
                  </a:cubicBezTo>
                  <a:cubicBezTo>
                    <a:pt x="2810" y="2289"/>
                    <a:pt x="3022" y="1750"/>
                    <a:pt x="2852" y="1275"/>
                  </a:cubicBezTo>
                  <a:cubicBezTo>
                    <a:pt x="2684" y="800"/>
                    <a:pt x="2102" y="1"/>
                    <a:pt x="21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priola"/>
                <a:ea typeface="Capriola"/>
                <a:cs typeface="Capriola"/>
                <a:sym typeface="Capriola"/>
              </a:endParaRPr>
            </a:p>
          </p:txBody>
        </p:sp>
        <p:sp>
          <p:nvSpPr>
            <p:cNvPr id="1329" name="Google Shape;1329;p48"/>
            <p:cNvSpPr/>
            <p:nvPr/>
          </p:nvSpPr>
          <p:spPr>
            <a:xfrm>
              <a:off x="4926225" y="1633675"/>
              <a:ext cx="27125" cy="45475"/>
            </a:xfrm>
            <a:custGeom>
              <a:rect b="b" l="l" r="r" t="t"/>
              <a:pathLst>
                <a:path extrusionOk="0" h="1819" w="1085">
                  <a:moveTo>
                    <a:pt x="37" y="1"/>
                  </a:moveTo>
                  <a:lnTo>
                    <a:pt x="0" y="23"/>
                  </a:lnTo>
                  <a:lnTo>
                    <a:pt x="1047" y="1819"/>
                  </a:lnTo>
                  <a:lnTo>
                    <a:pt x="1085" y="1796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priola"/>
                <a:ea typeface="Capriola"/>
                <a:cs typeface="Capriola"/>
                <a:sym typeface="Capriola"/>
              </a:endParaRPr>
            </a:p>
          </p:txBody>
        </p:sp>
        <p:sp>
          <p:nvSpPr>
            <p:cNvPr id="1330" name="Google Shape;1330;p48"/>
            <p:cNvSpPr/>
            <p:nvPr/>
          </p:nvSpPr>
          <p:spPr>
            <a:xfrm>
              <a:off x="4681800" y="1670575"/>
              <a:ext cx="322175" cy="105925"/>
            </a:xfrm>
            <a:custGeom>
              <a:rect b="b" l="l" r="r" t="t"/>
              <a:pathLst>
                <a:path extrusionOk="0" h="4237" w="12887">
                  <a:moveTo>
                    <a:pt x="6717" y="1"/>
                  </a:moveTo>
                  <a:cubicBezTo>
                    <a:pt x="6416" y="1"/>
                    <a:pt x="6121" y="61"/>
                    <a:pt x="5867" y="176"/>
                  </a:cubicBezTo>
                  <a:cubicBezTo>
                    <a:pt x="5080" y="532"/>
                    <a:pt x="4447" y="1122"/>
                    <a:pt x="3883" y="1754"/>
                  </a:cubicBezTo>
                  <a:cubicBezTo>
                    <a:pt x="3542" y="2136"/>
                    <a:pt x="3210" y="2526"/>
                    <a:pt x="2888" y="2925"/>
                  </a:cubicBezTo>
                  <a:cubicBezTo>
                    <a:pt x="2625" y="2784"/>
                    <a:pt x="2374" y="2723"/>
                    <a:pt x="2135" y="2723"/>
                  </a:cubicBezTo>
                  <a:cubicBezTo>
                    <a:pt x="1263" y="2723"/>
                    <a:pt x="551" y="3536"/>
                    <a:pt x="1" y="4237"/>
                  </a:cubicBezTo>
                  <a:lnTo>
                    <a:pt x="12887" y="4237"/>
                  </a:lnTo>
                  <a:cubicBezTo>
                    <a:pt x="12793" y="4055"/>
                    <a:pt x="12662" y="3888"/>
                    <a:pt x="12498" y="3761"/>
                  </a:cubicBezTo>
                  <a:cubicBezTo>
                    <a:pt x="12231" y="3554"/>
                    <a:pt x="11899" y="3457"/>
                    <a:pt x="11586" y="3457"/>
                  </a:cubicBezTo>
                  <a:cubicBezTo>
                    <a:pt x="11563" y="3457"/>
                    <a:pt x="11541" y="3458"/>
                    <a:pt x="11518" y="3459"/>
                  </a:cubicBezTo>
                  <a:cubicBezTo>
                    <a:pt x="11186" y="3472"/>
                    <a:pt x="10881" y="3590"/>
                    <a:pt x="10609" y="3748"/>
                  </a:cubicBezTo>
                  <a:cubicBezTo>
                    <a:pt x="10581" y="3764"/>
                    <a:pt x="10553" y="3781"/>
                    <a:pt x="10525" y="3799"/>
                  </a:cubicBezTo>
                  <a:cubicBezTo>
                    <a:pt x="10620" y="3621"/>
                    <a:pt x="10695" y="3435"/>
                    <a:pt x="10734" y="3243"/>
                  </a:cubicBezTo>
                  <a:cubicBezTo>
                    <a:pt x="10804" y="2914"/>
                    <a:pt x="10678" y="2526"/>
                    <a:pt x="10389" y="2290"/>
                  </a:cubicBezTo>
                  <a:cubicBezTo>
                    <a:pt x="10196" y="2133"/>
                    <a:pt x="9967" y="2076"/>
                    <a:pt x="9748" y="2076"/>
                  </a:cubicBezTo>
                  <a:cubicBezTo>
                    <a:pt x="9665" y="2076"/>
                    <a:pt x="9584" y="2084"/>
                    <a:pt x="9507" y="2097"/>
                  </a:cubicBezTo>
                  <a:cubicBezTo>
                    <a:pt x="9152" y="2159"/>
                    <a:pt x="8836" y="2314"/>
                    <a:pt x="8555" y="2521"/>
                  </a:cubicBezTo>
                  <a:cubicBezTo>
                    <a:pt x="8573" y="2417"/>
                    <a:pt x="8587" y="2311"/>
                    <a:pt x="8592" y="2203"/>
                  </a:cubicBezTo>
                  <a:cubicBezTo>
                    <a:pt x="8625" y="1567"/>
                    <a:pt x="8439" y="749"/>
                    <a:pt x="7910" y="365"/>
                  </a:cubicBezTo>
                  <a:cubicBezTo>
                    <a:pt x="7568" y="118"/>
                    <a:pt x="7138" y="1"/>
                    <a:pt x="67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priola"/>
                <a:ea typeface="Capriola"/>
                <a:cs typeface="Capriola"/>
                <a:sym typeface="Capriola"/>
              </a:endParaRPr>
            </a:p>
          </p:txBody>
        </p:sp>
        <p:sp>
          <p:nvSpPr>
            <p:cNvPr id="1331" name="Google Shape;1331;p48"/>
            <p:cNvSpPr/>
            <p:nvPr/>
          </p:nvSpPr>
          <p:spPr>
            <a:xfrm>
              <a:off x="4739525" y="1743175"/>
              <a:ext cx="14775" cy="20600"/>
            </a:xfrm>
            <a:custGeom>
              <a:rect b="b" l="l" r="r" t="t"/>
              <a:pathLst>
                <a:path extrusionOk="0" h="824" w="591">
                  <a:moveTo>
                    <a:pt x="556" y="1"/>
                  </a:moveTo>
                  <a:lnTo>
                    <a:pt x="0" y="799"/>
                  </a:lnTo>
                  <a:lnTo>
                    <a:pt x="35" y="824"/>
                  </a:lnTo>
                  <a:lnTo>
                    <a:pt x="590" y="25"/>
                  </a:lnTo>
                  <a:lnTo>
                    <a:pt x="5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priola"/>
                <a:ea typeface="Capriola"/>
                <a:cs typeface="Capriola"/>
                <a:sym typeface="Capriola"/>
              </a:endParaRPr>
            </a:p>
          </p:txBody>
        </p:sp>
        <p:sp>
          <p:nvSpPr>
            <p:cNvPr id="1332" name="Google Shape;1332;p48"/>
            <p:cNvSpPr/>
            <p:nvPr/>
          </p:nvSpPr>
          <p:spPr>
            <a:xfrm>
              <a:off x="4891275" y="1733500"/>
              <a:ext cx="4900" cy="14900"/>
            </a:xfrm>
            <a:custGeom>
              <a:rect b="b" l="l" r="r" t="t"/>
              <a:pathLst>
                <a:path extrusionOk="0" h="596" w="196">
                  <a:moveTo>
                    <a:pt x="153" y="1"/>
                  </a:moveTo>
                  <a:cubicBezTo>
                    <a:pt x="153" y="4"/>
                    <a:pt x="113" y="314"/>
                    <a:pt x="1" y="579"/>
                  </a:cubicBezTo>
                  <a:lnTo>
                    <a:pt x="39" y="595"/>
                  </a:lnTo>
                  <a:cubicBezTo>
                    <a:pt x="155" y="325"/>
                    <a:pt x="194" y="8"/>
                    <a:pt x="195" y="5"/>
                  </a:cubicBezTo>
                  <a:lnTo>
                    <a:pt x="1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priola"/>
                <a:ea typeface="Capriola"/>
                <a:cs typeface="Capriola"/>
                <a:sym typeface="Capriola"/>
              </a:endParaRPr>
            </a:p>
          </p:txBody>
        </p:sp>
        <p:sp>
          <p:nvSpPr>
            <p:cNvPr id="1333" name="Google Shape;1333;p48"/>
            <p:cNvSpPr/>
            <p:nvPr/>
          </p:nvSpPr>
          <p:spPr>
            <a:xfrm>
              <a:off x="4827125" y="1677250"/>
              <a:ext cx="87100" cy="99400"/>
            </a:xfrm>
            <a:custGeom>
              <a:rect b="b" l="l" r="r" t="t"/>
              <a:pathLst>
                <a:path extrusionOk="0" h="3976" w="3484">
                  <a:moveTo>
                    <a:pt x="1606" y="1"/>
                  </a:moveTo>
                  <a:lnTo>
                    <a:pt x="0" y="3959"/>
                  </a:lnTo>
                  <a:lnTo>
                    <a:pt x="1605" y="3975"/>
                  </a:lnTo>
                  <a:lnTo>
                    <a:pt x="3483" y="12"/>
                  </a:lnTo>
                  <a:lnTo>
                    <a:pt x="160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priola"/>
                <a:ea typeface="Capriola"/>
                <a:cs typeface="Capriola"/>
                <a:sym typeface="Capriola"/>
              </a:endParaRPr>
            </a:p>
          </p:txBody>
        </p:sp>
        <p:sp>
          <p:nvSpPr>
            <p:cNvPr id="1334" name="Google Shape;1334;p48"/>
            <p:cNvSpPr/>
            <p:nvPr/>
          </p:nvSpPr>
          <p:spPr>
            <a:xfrm>
              <a:off x="4849050" y="1679750"/>
              <a:ext cx="46550" cy="97275"/>
            </a:xfrm>
            <a:custGeom>
              <a:rect b="b" l="l" r="r" t="t"/>
              <a:pathLst>
                <a:path extrusionOk="0" h="3891" w="1862">
                  <a:moveTo>
                    <a:pt x="1823" y="0"/>
                  </a:moveTo>
                  <a:lnTo>
                    <a:pt x="0" y="3872"/>
                  </a:lnTo>
                  <a:lnTo>
                    <a:pt x="39" y="3890"/>
                  </a:lnTo>
                  <a:lnTo>
                    <a:pt x="1862" y="18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priola"/>
                <a:ea typeface="Capriola"/>
                <a:cs typeface="Capriola"/>
                <a:sym typeface="Capriola"/>
              </a:endParaRPr>
            </a:p>
          </p:txBody>
        </p:sp>
        <p:sp>
          <p:nvSpPr>
            <p:cNvPr id="1335" name="Google Shape;1335;p48"/>
            <p:cNvSpPr/>
            <p:nvPr/>
          </p:nvSpPr>
          <p:spPr>
            <a:xfrm>
              <a:off x="4867275" y="1677225"/>
              <a:ext cx="69625" cy="37075"/>
            </a:xfrm>
            <a:custGeom>
              <a:rect b="b" l="l" r="r" t="t"/>
              <a:pathLst>
                <a:path extrusionOk="0" h="1483" w="2785">
                  <a:moveTo>
                    <a:pt x="0" y="1"/>
                  </a:moveTo>
                  <a:cubicBezTo>
                    <a:pt x="0" y="1"/>
                    <a:pt x="903" y="931"/>
                    <a:pt x="1171" y="1174"/>
                  </a:cubicBezTo>
                  <a:cubicBezTo>
                    <a:pt x="1424" y="1404"/>
                    <a:pt x="1796" y="1483"/>
                    <a:pt x="2101" y="1483"/>
                  </a:cubicBezTo>
                  <a:cubicBezTo>
                    <a:pt x="2150" y="1483"/>
                    <a:pt x="2196" y="1481"/>
                    <a:pt x="2241" y="1477"/>
                  </a:cubicBezTo>
                  <a:cubicBezTo>
                    <a:pt x="2490" y="1458"/>
                    <a:pt x="2785" y="1323"/>
                    <a:pt x="2615" y="1016"/>
                  </a:cubicBezTo>
                  <a:cubicBezTo>
                    <a:pt x="2451" y="718"/>
                    <a:pt x="1875" y="1"/>
                    <a:pt x="18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priola"/>
                <a:ea typeface="Capriola"/>
                <a:cs typeface="Capriola"/>
                <a:sym typeface="Capriola"/>
              </a:endParaRPr>
            </a:p>
          </p:txBody>
        </p:sp>
        <p:sp>
          <p:nvSpPr>
            <p:cNvPr id="1336" name="Google Shape;1336;p48"/>
            <p:cNvSpPr/>
            <p:nvPr/>
          </p:nvSpPr>
          <p:spPr>
            <a:xfrm>
              <a:off x="4896225" y="1677075"/>
              <a:ext cx="24850" cy="29475"/>
            </a:xfrm>
            <a:custGeom>
              <a:rect b="b" l="l" r="r" t="t"/>
              <a:pathLst>
                <a:path extrusionOk="0" h="1179" w="994">
                  <a:moveTo>
                    <a:pt x="33" y="0"/>
                  </a:moveTo>
                  <a:lnTo>
                    <a:pt x="1" y="28"/>
                  </a:lnTo>
                  <a:lnTo>
                    <a:pt x="962" y="1179"/>
                  </a:lnTo>
                  <a:lnTo>
                    <a:pt x="994" y="1151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priola"/>
                <a:ea typeface="Capriola"/>
                <a:cs typeface="Capriola"/>
                <a:sym typeface="Capriola"/>
              </a:endParaRPr>
            </a:p>
          </p:txBody>
        </p:sp>
        <p:sp>
          <p:nvSpPr>
            <p:cNvPr id="1337" name="Google Shape;1337;p48"/>
            <p:cNvSpPr/>
            <p:nvPr/>
          </p:nvSpPr>
          <p:spPr>
            <a:xfrm>
              <a:off x="4918050" y="1714325"/>
              <a:ext cx="59875" cy="62325"/>
            </a:xfrm>
            <a:custGeom>
              <a:rect b="b" l="l" r="r" t="t"/>
              <a:pathLst>
                <a:path extrusionOk="0" h="2493" w="2395">
                  <a:moveTo>
                    <a:pt x="1741" y="1"/>
                  </a:moveTo>
                  <a:cubicBezTo>
                    <a:pt x="1354" y="1"/>
                    <a:pt x="1105" y="267"/>
                    <a:pt x="1021" y="432"/>
                  </a:cubicBezTo>
                  <a:lnTo>
                    <a:pt x="0" y="2476"/>
                  </a:lnTo>
                  <a:lnTo>
                    <a:pt x="1330" y="2492"/>
                  </a:lnTo>
                  <a:lnTo>
                    <a:pt x="2161" y="1092"/>
                  </a:lnTo>
                  <a:cubicBezTo>
                    <a:pt x="2394" y="700"/>
                    <a:pt x="2326" y="48"/>
                    <a:pt x="1816" y="4"/>
                  </a:cubicBezTo>
                  <a:cubicBezTo>
                    <a:pt x="1790" y="2"/>
                    <a:pt x="1765" y="1"/>
                    <a:pt x="17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priola"/>
                <a:ea typeface="Capriola"/>
                <a:cs typeface="Capriola"/>
                <a:sym typeface="Capriola"/>
              </a:endParaRPr>
            </a:p>
          </p:txBody>
        </p:sp>
        <p:sp>
          <p:nvSpPr>
            <p:cNvPr id="1338" name="Google Shape;1338;p48"/>
            <p:cNvSpPr/>
            <p:nvPr/>
          </p:nvSpPr>
          <p:spPr>
            <a:xfrm>
              <a:off x="4934125" y="1723025"/>
              <a:ext cx="29550" cy="53550"/>
            </a:xfrm>
            <a:custGeom>
              <a:rect b="b" l="l" r="r" t="t"/>
              <a:pathLst>
                <a:path extrusionOk="0" h="2142" w="1182">
                  <a:moveTo>
                    <a:pt x="1144" y="0"/>
                  </a:moveTo>
                  <a:lnTo>
                    <a:pt x="1" y="2121"/>
                  </a:lnTo>
                  <a:lnTo>
                    <a:pt x="39" y="2141"/>
                  </a:lnTo>
                  <a:lnTo>
                    <a:pt x="1181" y="21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priola"/>
                <a:ea typeface="Capriola"/>
                <a:cs typeface="Capriola"/>
                <a:sym typeface="Capriola"/>
              </a:endParaRPr>
            </a:p>
          </p:txBody>
        </p:sp>
        <p:sp>
          <p:nvSpPr>
            <p:cNvPr id="1339" name="Google Shape;1339;p48"/>
            <p:cNvSpPr/>
            <p:nvPr/>
          </p:nvSpPr>
          <p:spPr>
            <a:xfrm>
              <a:off x="4784500" y="1642825"/>
              <a:ext cx="51350" cy="134050"/>
            </a:xfrm>
            <a:custGeom>
              <a:rect b="b" l="l" r="r" t="t"/>
              <a:pathLst>
                <a:path extrusionOk="0" h="5362" w="2054">
                  <a:moveTo>
                    <a:pt x="1979" y="0"/>
                  </a:moveTo>
                  <a:cubicBezTo>
                    <a:pt x="1119" y="1620"/>
                    <a:pt x="435" y="3468"/>
                    <a:pt x="1" y="5344"/>
                  </a:cubicBezTo>
                  <a:lnTo>
                    <a:pt x="84" y="5362"/>
                  </a:lnTo>
                  <a:cubicBezTo>
                    <a:pt x="517" y="3495"/>
                    <a:pt x="1198" y="1654"/>
                    <a:pt x="2054" y="41"/>
                  </a:cubicBezTo>
                  <a:lnTo>
                    <a:pt x="19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priola"/>
                <a:ea typeface="Capriola"/>
                <a:cs typeface="Capriola"/>
                <a:sym typeface="Capriola"/>
              </a:endParaRPr>
            </a:p>
          </p:txBody>
        </p:sp>
        <p:sp>
          <p:nvSpPr>
            <p:cNvPr id="1340" name="Google Shape;1340;p48"/>
            <p:cNvSpPr/>
            <p:nvPr/>
          </p:nvSpPr>
          <p:spPr>
            <a:xfrm>
              <a:off x="4819250" y="1606575"/>
              <a:ext cx="54525" cy="50750"/>
            </a:xfrm>
            <a:custGeom>
              <a:rect b="b" l="l" r="r" t="t"/>
              <a:pathLst>
                <a:path extrusionOk="0" h="2030" w="2181">
                  <a:moveTo>
                    <a:pt x="304" y="0"/>
                  </a:moveTo>
                  <a:cubicBezTo>
                    <a:pt x="197" y="0"/>
                    <a:pt x="95" y="36"/>
                    <a:pt x="53" y="142"/>
                  </a:cubicBezTo>
                  <a:cubicBezTo>
                    <a:pt x="1" y="275"/>
                    <a:pt x="84" y="439"/>
                    <a:pt x="132" y="587"/>
                  </a:cubicBezTo>
                  <a:cubicBezTo>
                    <a:pt x="183" y="739"/>
                    <a:pt x="207" y="919"/>
                    <a:pt x="175" y="1077"/>
                  </a:cubicBezTo>
                  <a:cubicBezTo>
                    <a:pt x="129" y="1305"/>
                    <a:pt x="39" y="1590"/>
                    <a:pt x="207" y="1790"/>
                  </a:cubicBezTo>
                  <a:cubicBezTo>
                    <a:pt x="342" y="1951"/>
                    <a:pt x="534" y="2029"/>
                    <a:pt x="729" y="2029"/>
                  </a:cubicBezTo>
                  <a:cubicBezTo>
                    <a:pt x="895" y="2029"/>
                    <a:pt x="1063" y="1972"/>
                    <a:pt x="1199" y="1861"/>
                  </a:cubicBezTo>
                  <a:cubicBezTo>
                    <a:pt x="1283" y="1792"/>
                    <a:pt x="1343" y="1698"/>
                    <a:pt x="1419" y="1619"/>
                  </a:cubicBezTo>
                  <a:cubicBezTo>
                    <a:pt x="1664" y="1365"/>
                    <a:pt x="2180" y="1338"/>
                    <a:pt x="2066" y="867"/>
                  </a:cubicBezTo>
                  <a:cubicBezTo>
                    <a:pt x="2033" y="726"/>
                    <a:pt x="1862" y="675"/>
                    <a:pt x="1716" y="675"/>
                  </a:cubicBezTo>
                  <a:cubicBezTo>
                    <a:pt x="1664" y="675"/>
                    <a:pt x="1615" y="681"/>
                    <a:pt x="1577" y="692"/>
                  </a:cubicBezTo>
                  <a:cubicBezTo>
                    <a:pt x="1609" y="486"/>
                    <a:pt x="1544" y="229"/>
                    <a:pt x="1347" y="97"/>
                  </a:cubicBezTo>
                  <a:cubicBezTo>
                    <a:pt x="1260" y="37"/>
                    <a:pt x="1159" y="8"/>
                    <a:pt x="1062" y="8"/>
                  </a:cubicBezTo>
                  <a:cubicBezTo>
                    <a:pt x="968" y="8"/>
                    <a:pt x="878" y="35"/>
                    <a:pt x="806" y="87"/>
                  </a:cubicBezTo>
                  <a:cubicBezTo>
                    <a:pt x="776" y="109"/>
                    <a:pt x="749" y="134"/>
                    <a:pt x="725" y="163"/>
                  </a:cubicBezTo>
                  <a:lnTo>
                    <a:pt x="725" y="163"/>
                  </a:lnTo>
                  <a:cubicBezTo>
                    <a:pt x="663" y="112"/>
                    <a:pt x="592" y="72"/>
                    <a:pt x="520" y="43"/>
                  </a:cubicBezTo>
                  <a:cubicBezTo>
                    <a:pt x="459" y="19"/>
                    <a:pt x="380" y="0"/>
                    <a:pt x="3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priola"/>
                <a:ea typeface="Capriola"/>
                <a:cs typeface="Capriola"/>
                <a:sym typeface="Capriola"/>
              </a:endParaRPr>
            </a:p>
          </p:txBody>
        </p:sp>
        <p:sp>
          <p:nvSpPr>
            <p:cNvPr id="1341" name="Google Shape;1341;p48"/>
            <p:cNvSpPr/>
            <p:nvPr/>
          </p:nvSpPr>
          <p:spPr>
            <a:xfrm>
              <a:off x="4832300" y="1617100"/>
              <a:ext cx="25200" cy="13550"/>
            </a:xfrm>
            <a:custGeom>
              <a:rect b="b" l="l" r="r" t="t"/>
              <a:pathLst>
                <a:path extrusionOk="0" h="542" w="1008">
                  <a:moveTo>
                    <a:pt x="568" y="1"/>
                  </a:moveTo>
                  <a:cubicBezTo>
                    <a:pt x="479" y="1"/>
                    <a:pt x="401" y="58"/>
                    <a:pt x="346" y="126"/>
                  </a:cubicBezTo>
                  <a:cubicBezTo>
                    <a:pt x="352" y="99"/>
                    <a:pt x="329" y="70"/>
                    <a:pt x="303" y="58"/>
                  </a:cubicBezTo>
                  <a:cubicBezTo>
                    <a:pt x="289" y="51"/>
                    <a:pt x="273" y="49"/>
                    <a:pt x="257" y="49"/>
                  </a:cubicBezTo>
                  <a:cubicBezTo>
                    <a:pt x="245" y="49"/>
                    <a:pt x="234" y="50"/>
                    <a:pt x="223" y="51"/>
                  </a:cubicBezTo>
                  <a:cubicBezTo>
                    <a:pt x="158" y="58"/>
                    <a:pt x="56" y="82"/>
                    <a:pt x="1" y="169"/>
                  </a:cubicBezTo>
                  <a:cubicBezTo>
                    <a:pt x="21" y="163"/>
                    <a:pt x="41" y="160"/>
                    <a:pt x="63" y="160"/>
                  </a:cubicBezTo>
                  <a:cubicBezTo>
                    <a:pt x="124" y="160"/>
                    <a:pt x="190" y="184"/>
                    <a:pt x="242" y="227"/>
                  </a:cubicBezTo>
                  <a:cubicBezTo>
                    <a:pt x="312" y="286"/>
                    <a:pt x="356" y="379"/>
                    <a:pt x="354" y="466"/>
                  </a:cubicBezTo>
                  <a:cubicBezTo>
                    <a:pt x="430" y="433"/>
                    <a:pt x="514" y="415"/>
                    <a:pt x="602" y="415"/>
                  </a:cubicBezTo>
                  <a:cubicBezTo>
                    <a:pt x="643" y="415"/>
                    <a:pt x="686" y="419"/>
                    <a:pt x="725" y="439"/>
                  </a:cubicBezTo>
                  <a:cubicBezTo>
                    <a:pt x="763" y="459"/>
                    <a:pt x="799" y="499"/>
                    <a:pt x="803" y="542"/>
                  </a:cubicBezTo>
                  <a:cubicBezTo>
                    <a:pt x="824" y="438"/>
                    <a:pt x="893" y="338"/>
                    <a:pt x="999" y="338"/>
                  </a:cubicBezTo>
                  <a:cubicBezTo>
                    <a:pt x="1001" y="338"/>
                    <a:pt x="1004" y="338"/>
                    <a:pt x="1007" y="339"/>
                  </a:cubicBezTo>
                  <a:cubicBezTo>
                    <a:pt x="1001" y="284"/>
                    <a:pt x="965" y="231"/>
                    <a:pt x="917" y="200"/>
                  </a:cubicBezTo>
                  <a:cubicBezTo>
                    <a:pt x="888" y="181"/>
                    <a:pt x="855" y="171"/>
                    <a:pt x="824" y="171"/>
                  </a:cubicBezTo>
                  <a:cubicBezTo>
                    <a:pt x="803" y="171"/>
                    <a:pt x="784" y="175"/>
                    <a:pt x="766" y="184"/>
                  </a:cubicBezTo>
                  <a:cubicBezTo>
                    <a:pt x="730" y="201"/>
                    <a:pt x="659" y="237"/>
                    <a:pt x="659" y="237"/>
                  </a:cubicBezTo>
                  <a:cubicBezTo>
                    <a:pt x="659" y="237"/>
                    <a:pt x="699" y="185"/>
                    <a:pt x="709" y="153"/>
                  </a:cubicBezTo>
                  <a:cubicBezTo>
                    <a:pt x="718" y="120"/>
                    <a:pt x="715" y="81"/>
                    <a:pt x="693" y="51"/>
                  </a:cubicBezTo>
                  <a:cubicBezTo>
                    <a:pt x="672" y="24"/>
                    <a:pt x="642" y="11"/>
                    <a:pt x="611" y="5"/>
                  </a:cubicBezTo>
                  <a:cubicBezTo>
                    <a:pt x="597" y="2"/>
                    <a:pt x="583" y="1"/>
                    <a:pt x="5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priola"/>
                <a:ea typeface="Capriola"/>
                <a:cs typeface="Capriola"/>
                <a:sym typeface="Capriola"/>
              </a:endParaRPr>
            </a:p>
          </p:txBody>
        </p:sp>
        <p:sp>
          <p:nvSpPr>
            <p:cNvPr id="1342" name="Google Shape;1342;p48"/>
            <p:cNvSpPr/>
            <p:nvPr/>
          </p:nvSpPr>
          <p:spPr>
            <a:xfrm>
              <a:off x="4801475" y="1673550"/>
              <a:ext cx="53525" cy="49200"/>
            </a:xfrm>
            <a:custGeom>
              <a:rect b="b" l="l" r="r" t="t"/>
              <a:pathLst>
                <a:path extrusionOk="0" h="1968" w="2141">
                  <a:moveTo>
                    <a:pt x="2057" y="0"/>
                  </a:moveTo>
                  <a:cubicBezTo>
                    <a:pt x="2050" y="0"/>
                    <a:pt x="2044" y="1"/>
                    <a:pt x="2038" y="1"/>
                  </a:cubicBezTo>
                  <a:cubicBezTo>
                    <a:pt x="1678" y="44"/>
                    <a:pt x="1395" y="282"/>
                    <a:pt x="1132" y="511"/>
                  </a:cubicBezTo>
                  <a:cubicBezTo>
                    <a:pt x="924" y="691"/>
                    <a:pt x="296" y="1407"/>
                    <a:pt x="127" y="1629"/>
                  </a:cubicBezTo>
                  <a:lnTo>
                    <a:pt x="1" y="1968"/>
                  </a:lnTo>
                  <a:cubicBezTo>
                    <a:pt x="1" y="1968"/>
                    <a:pt x="1727" y="888"/>
                    <a:pt x="2068" y="249"/>
                  </a:cubicBezTo>
                  <a:cubicBezTo>
                    <a:pt x="2095" y="198"/>
                    <a:pt x="2119" y="145"/>
                    <a:pt x="2134" y="89"/>
                  </a:cubicBezTo>
                  <a:cubicBezTo>
                    <a:pt x="2137" y="71"/>
                    <a:pt x="2141" y="54"/>
                    <a:pt x="2133" y="36"/>
                  </a:cubicBezTo>
                  <a:cubicBezTo>
                    <a:pt x="2120" y="8"/>
                    <a:pt x="2087" y="0"/>
                    <a:pt x="20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priola"/>
                <a:ea typeface="Capriola"/>
                <a:cs typeface="Capriola"/>
                <a:sym typeface="Capriola"/>
              </a:endParaRPr>
            </a:p>
          </p:txBody>
        </p:sp>
        <p:sp>
          <p:nvSpPr>
            <p:cNvPr id="1343" name="Google Shape;1343;p48"/>
            <p:cNvSpPr/>
            <p:nvPr/>
          </p:nvSpPr>
          <p:spPr>
            <a:xfrm>
              <a:off x="4780750" y="1685000"/>
              <a:ext cx="12475" cy="85475"/>
            </a:xfrm>
            <a:custGeom>
              <a:rect b="b" l="l" r="r" t="t"/>
              <a:pathLst>
                <a:path extrusionOk="0" h="3419" w="499">
                  <a:moveTo>
                    <a:pt x="245" y="0"/>
                  </a:moveTo>
                  <a:cubicBezTo>
                    <a:pt x="216" y="0"/>
                    <a:pt x="186" y="21"/>
                    <a:pt x="163" y="60"/>
                  </a:cubicBezTo>
                  <a:cubicBezTo>
                    <a:pt x="113" y="141"/>
                    <a:pt x="93" y="251"/>
                    <a:pt x="76" y="348"/>
                  </a:cubicBezTo>
                  <a:cubicBezTo>
                    <a:pt x="42" y="532"/>
                    <a:pt x="24" y="724"/>
                    <a:pt x="16" y="915"/>
                  </a:cubicBezTo>
                  <a:cubicBezTo>
                    <a:pt x="0" y="1279"/>
                    <a:pt x="28" y="1650"/>
                    <a:pt x="76" y="2021"/>
                  </a:cubicBezTo>
                  <a:cubicBezTo>
                    <a:pt x="138" y="2487"/>
                    <a:pt x="243" y="3418"/>
                    <a:pt x="243" y="3418"/>
                  </a:cubicBezTo>
                  <a:lnTo>
                    <a:pt x="422" y="2782"/>
                  </a:lnTo>
                  <a:cubicBezTo>
                    <a:pt x="462" y="2344"/>
                    <a:pt x="498" y="1912"/>
                    <a:pt x="483" y="1463"/>
                  </a:cubicBezTo>
                  <a:cubicBezTo>
                    <a:pt x="470" y="1019"/>
                    <a:pt x="443" y="570"/>
                    <a:pt x="341" y="124"/>
                  </a:cubicBezTo>
                  <a:cubicBezTo>
                    <a:pt x="338" y="117"/>
                    <a:pt x="337" y="110"/>
                    <a:pt x="336" y="103"/>
                  </a:cubicBezTo>
                  <a:cubicBezTo>
                    <a:pt x="316" y="32"/>
                    <a:pt x="281" y="0"/>
                    <a:pt x="2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priola"/>
                <a:ea typeface="Capriola"/>
                <a:cs typeface="Capriola"/>
                <a:sym typeface="Capriola"/>
              </a:endParaRPr>
            </a:p>
          </p:txBody>
        </p:sp>
        <p:sp>
          <p:nvSpPr>
            <p:cNvPr id="1344" name="Google Shape;1344;p48"/>
            <p:cNvSpPr/>
            <p:nvPr/>
          </p:nvSpPr>
          <p:spPr>
            <a:xfrm>
              <a:off x="4804850" y="1629925"/>
              <a:ext cx="11475" cy="66875"/>
            </a:xfrm>
            <a:custGeom>
              <a:rect b="b" l="l" r="r" t="t"/>
              <a:pathLst>
                <a:path extrusionOk="0" h="2675" w="459">
                  <a:moveTo>
                    <a:pt x="231" y="0"/>
                  </a:moveTo>
                  <a:cubicBezTo>
                    <a:pt x="204" y="0"/>
                    <a:pt x="177" y="16"/>
                    <a:pt x="156" y="45"/>
                  </a:cubicBezTo>
                  <a:cubicBezTo>
                    <a:pt x="110" y="108"/>
                    <a:pt x="92" y="193"/>
                    <a:pt x="74" y="269"/>
                  </a:cubicBezTo>
                  <a:cubicBezTo>
                    <a:pt x="42" y="413"/>
                    <a:pt x="25" y="562"/>
                    <a:pt x="17" y="712"/>
                  </a:cubicBezTo>
                  <a:cubicBezTo>
                    <a:pt x="1" y="997"/>
                    <a:pt x="26" y="1288"/>
                    <a:pt x="69" y="1578"/>
                  </a:cubicBezTo>
                  <a:cubicBezTo>
                    <a:pt x="124" y="1943"/>
                    <a:pt x="219" y="2674"/>
                    <a:pt x="219" y="2674"/>
                  </a:cubicBezTo>
                  <a:lnTo>
                    <a:pt x="395" y="2238"/>
                  </a:lnTo>
                  <a:cubicBezTo>
                    <a:pt x="435" y="1896"/>
                    <a:pt x="458" y="1500"/>
                    <a:pt x="445" y="1149"/>
                  </a:cubicBezTo>
                  <a:cubicBezTo>
                    <a:pt x="435" y="802"/>
                    <a:pt x="411" y="450"/>
                    <a:pt x="319" y="98"/>
                  </a:cubicBezTo>
                  <a:lnTo>
                    <a:pt x="315" y="82"/>
                  </a:lnTo>
                  <a:cubicBezTo>
                    <a:pt x="298" y="26"/>
                    <a:pt x="265" y="0"/>
                    <a:pt x="2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priola"/>
                <a:ea typeface="Capriola"/>
                <a:cs typeface="Capriola"/>
                <a:sym typeface="Capriola"/>
              </a:endParaRPr>
            </a:p>
          </p:txBody>
        </p:sp>
        <p:sp>
          <p:nvSpPr>
            <p:cNvPr id="1345" name="Google Shape;1345;p48"/>
            <p:cNvSpPr/>
            <p:nvPr/>
          </p:nvSpPr>
          <p:spPr>
            <a:xfrm>
              <a:off x="4899950" y="1702100"/>
              <a:ext cx="41850" cy="75125"/>
            </a:xfrm>
            <a:custGeom>
              <a:rect b="b" l="l" r="r" t="t"/>
              <a:pathLst>
                <a:path extrusionOk="0" h="3005" w="1674">
                  <a:moveTo>
                    <a:pt x="1606" y="0"/>
                  </a:moveTo>
                  <a:cubicBezTo>
                    <a:pt x="870" y="921"/>
                    <a:pt x="313" y="1949"/>
                    <a:pt x="0" y="2979"/>
                  </a:cubicBezTo>
                  <a:lnTo>
                    <a:pt x="81" y="3005"/>
                  </a:lnTo>
                  <a:cubicBezTo>
                    <a:pt x="393" y="1986"/>
                    <a:pt x="943" y="965"/>
                    <a:pt x="1674" y="54"/>
                  </a:cubicBezTo>
                  <a:lnTo>
                    <a:pt x="160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priola"/>
                <a:ea typeface="Capriola"/>
                <a:cs typeface="Capriola"/>
                <a:sym typeface="Capriola"/>
              </a:endParaRPr>
            </a:p>
          </p:txBody>
        </p:sp>
        <p:sp>
          <p:nvSpPr>
            <p:cNvPr id="1346" name="Google Shape;1346;p48"/>
            <p:cNvSpPr/>
            <p:nvPr/>
          </p:nvSpPr>
          <p:spPr>
            <a:xfrm>
              <a:off x="4928325" y="1676575"/>
              <a:ext cx="42275" cy="36575"/>
            </a:xfrm>
            <a:custGeom>
              <a:rect b="b" l="l" r="r" t="t"/>
              <a:pathLst>
                <a:path extrusionOk="0" h="1463" w="1691">
                  <a:moveTo>
                    <a:pt x="350" y="0"/>
                  </a:moveTo>
                  <a:cubicBezTo>
                    <a:pt x="266" y="0"/>
                    <a:pt x="187" y="28"/>
                    <a:pt x="143" y="95"/>
                  </a:cubicBezTo>
                  <a:cubicBezTo>
                    <a:pt x="81" y="190"/>
                    <a:pt x="124" y="312"/>
                    <a:pt x="141" y="423"/>
                  </a:cubicBezTo>
                  <a:cubicBezTo>
                    <a:pt x="165" y="574"/>
                    <a:pt x="139" y="731"/>
                    <a:pt x="65" y="867"/>
                  </a:cubicBezTo>
                  <a:cubicBezTo>
                    <a:pt x="1" y="986"/>
                    <a:pt x="7" y="1135"/>
                    <a:pt x="92" y="1257"/>
                  </a:cubicBezTo>
                  <a:cubicBezTo>
                    <a:pt x="191" y="1398"/>
                    <a:pt x="375" y="1463"/>
                    <a:pt x="549" y="1463"/>
                  </a:cubicBezTo>
                  <a:cubicBezTo>
                    <a:pt x="562" y="1463"/>
                    <a:pt x="576" y="1462"/>
                    <a:pt x="589" y="1462"/>
                  </a:cubicBezTo>
                  <a:cubicBezTo>
                    <a:pt x="674" y="1457"/>
                    <a:pt x="765" y="1439"/>
                    <a:pt x="836" y="1392"/>
                  </a:cubicBezTo>
                  <a:cubicBezTo>
                    <a:pt x="923" y="1334"/>
                    <a:pt x="979" y="1245"/>
                    <a:pt x="1066" y="1189"/>
                  </a:cubicBezTo>
                  <a:cubicBezTo>
                    <a:pt x="1279" y="1054"/>
                    <a:pt x="1690" y="1071"/>
                    <a:pt x="1668" y="697"/>
                  </a:cubicBezTo>
                  <a:cubicBezTo>
                    <a:pt x="1660" y="586"/>
                    <a:pt x="1511" y="544"/>
                    <a:pt x="1387" y="544"/>
                  </a:cubicBezTo>
                  <a:cubicBezTo>
                    <a:pt x="1354" y="544"/>
                    <a:pt x="1323" y="547"/>
                    <a:pt x="1297" y="553"/>
                  </a:cubicBezTo>
                  <a:cubicBezTo>
                    <a:pt x="1353" y="403"/>
                    <a:pt x="1338" y="215"/>
                    <a:pt x="1198" y="110"/>
                  </a:cubicBezTo>
                  <a:cubicBezTo>
                    <a:pt x="1131" y="60"/>
                    <a:pt x="1046" y="35"/>
                    <a:pt x="961" y="35"/>
                  </a:cubicBezTo>
                  <a:cubicBezTo>
                    <a:pt x="891" y="35"/>
                    <a:pt x="821" y="52"/>
                    <a:pt x="761" y="83"/>
                  </a:cubicBezTo>
                  <a:cubicBezTo>
                    <a:pt x="734" y="98"/>
                    <a:pt x="708" y="115"/>
                    <a:pt x="685" y="135"/>
                  </a:cubicBezTo>
                  <a:lnTo>
                    <a:pt x="685" y="135"/>
                  </a:lnTo>
                  <a:cubicBezTo>
                    <a:pt x="642" y="95"/>
                    <a:pt x="589" y="64"/>
                    <a:pt x="535" y="41"/>
                  </a:cubicBezTo>
                  <a:cubicBezTo>
                    <a:pt x="479" y="15"/>
                    <a:pt x="413" y="0"/>
                    <a:pt x="3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priola"/>
                <a:ea typeface="Capriola"/>
                <a:cs typeface="Capriola"/>
                <a:sym typeface="Capriola"/>
              </a:endParaRPr>
            </a:p>
          </p:txBody>
        </p:sp>
        <p:sp>
          <p:nvSpPr>
            <p:cNvPr id="1347" name="Google Shape;1347;p48"/>
            <p:cNvSpPr/>
            <p:nvPr/>
          </p:nvSpPr>
          <p:spPr>
            <a:xfrm>
              <a:off x="4939725" y="1684900"/>
              <a:ext cx="19850" cy="10100"/>
            </a:xfrm>
            <a:custGeom>
              <a:rect b="b" l="l" r="r" t="t"/>
              <a:pathLst>
                <a:path extrusionOk="0" h="404" w="794">
                  <a:moveTo>
                    <a:pt x="477" y="1"/>
                  </a:moveTo>
                  <a:cubicBezTo>
                    <a:pt x="408" y="1"/>
                    <a:pt x="339" y="39"/>
                    <a:pt x="287" y="85"/>
                  </a:cubicBezTo>
                  <a:cubicBezTo>
                    <a:pt x="294" y="66"/>
                    <a:pt x="282" y="43"/>
                    <a:pt x="261" y="34"/>
                  </a:cubicBezTo>
                  <a:cubicBezTo>
                    <a:pt x="247" y="27"/>
                    <a:pt x="233" y="25"/>
                    <a:pt x="218" y="25"/>
                  </a:cubicBezTo>
                  <a:cubicBezTo>
                    <a:pt x="211" y="25"/>
                    <a:pt x="204" y="25"/>
                    <a:pt x="197" y="26"/>
                  </a:cubicBezTo>
                  <a:cubicBezTo>
                    <a:pt x="145" y="30"/>
                    <a:pt x="59" y="44"/>
                    <a:pt x="0" y="104"/>
                  </a:cubicBezTo>
                  <a:cubicBezTo>
                    <a:pt x="13" y="102"/>
                    <a:pt x="27" y="100"/>
                    <a:pt x="40" y="100"/>
                  </a:cubicBezTo>
                  <a:cubicBezTo>
                    <a:pt x="95" y="100"/>
                    <a:pt x="149" y="121"/>
                    <a:pt x="187" y="157"/>
                  </a:cubicBezTo>
                  <a:cubicBezTo>
                    <a:pt x="236" y="203"/>
                    <a:pt x="257" y="272"/>
                    <a:pt x="243" y="333"/>
                  </a:cubicBezTo>
                  <a:cubicBezTo>
                    <a:pt x="301" y="314"/>
                    <a:pt x="362" y="305"/>
                    <a:pt x="425" y="305"/>
                  </a:cubicBezTo>
                  <a:cubicBezTo>
                    <a:pt x="434" y="305"/>
                    <a:pt x="443" y="305"/>
                    <a:pt x="452" y="305"/>
                  </a:cubicBezTo>
                  <a:cubicBezTo>
                    <a:pt x="485" y="306"/>
                    <a:pt x="518" y="311"/>
                    <a:pt x="548" y="327"/>
                  </a:cubicBezTo>
                  <a:cubicBezTo>
                    <a:pt x="576" y="343"/>
                    <a:pt x="598" y="374"/>
                    <a:pt x="596" y="404"/>
                  </a:cubicBezTo>
                  <a:cubicBezTo>
                    <a:pt x="627" y="330"/>
                    <a:pt x="697" y="263"/>
                    <a:pt x="778" y="263"/>
                  </a:cubicBezTo>
                  <a:cubicBezTo>
                    <a:pt x="782" y="263"/>
                    <a:pt x="786" y="263"/>
                    <a:pt x="791" y="264"/>
                  </a:cubicBezTo>
                  <a:cubicBezTo>
                    <a:pt x="794" y="224"/>
                    <a:pt x="773" y="183"/>
                    <a:pt x="738" y="160"/>
                  </a:cubicBezTo>
                  <a:cubicBezTo>
                    <a:pt x="716" y="144"/>
                    <a:pt x="688" y="135"/>
                    <a:pt x="660" y="135"/>
                  </a:cubicBezTo>
                  <a:cubicBezTo>
                    <a:pt x="646" y="135"/>
                    <a:pt x="632" y="137"/>
                    <a:pt x="618" y="142"/>
                  </a:cubicBezTo>
                  <a:cubicBezTo>
                    <a:pt x="586" y="152"/>
                    <a:pt x="523" y="177"/>
                    <a:pt x="523" y="177"/>
                  </a:cubicBezTo>
                  <a:cubicBezTo>
                    <a:pt x="523" y="177"/>
                    <a:pt x="564" y="141"/>
                    <a:pt x="576" y="118"/>
                  </a:cubicBezTo>
                  <a:cubicBezTo>
                    <a:pt x="587" y="96"/>
                    <a:pt x="592" y="66"/>
                    <a:pt x="578" y="43"/>
                  </a:cubicBezTo>
                  <a:cubicBezTo>
                    <a:pt x="566" y="23"/>
                    <a:pt x="542" y="12"/>
                    <a:pt x="519" y="6"/>
                  </a:cubicBezTo>
                  <a:cubicBezTo>
                    <a:pt x="505" y="2"/>
                    <a:pt x="491" y="1"/>
                    <a:pt x="4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priola"/>
                <a:ea typeface="Capriola"/>
                <a:cs typeface="Capriola"/>
                <a:sym typeface="Capriola"/>
              </a:endParaRPr>
            </a:p>
          </p:txBody>
        </p:sp>
        <p:sp>
          <p:nvSpPr>
            <p:cNvPr id="1348" name="Google Shape;1348;p48"/>
            <p:cNvSpPr/>
            <p:nvPr/>
          </p:nvSpPr>
          <p:spPr>
            <a:xfrm>
              <a:off x="4910325" y="1723175"/>
              <a:ext cx="48775" cy="29600"/>
            </a:xfrm>
            <a:custGeom>
              <a:rect b="b" l="l" r="r" t="t"/>
              <a:pathLst>
                <a:path extrusionOk="0" h="1184" w="1951">
                  <a:moveTo>
                    <a:pt x="1886" y="0"/>
                  </a:moveTo>
                  <a:cubicBezTo>
                    <a:pt x="1873" y="0"/>
                    <a:pt x="1860" y="1"/>
                    <a:pt x="1848" y="3"/>
                  </a:cubicBezTo>
                  <a:cubicBezTo>
                    <a:pt x="1505" y="50"/>
                    <a:pt x="1246" y="194"/>
                    <a:pt x="1005" y="334"/>
                  </a:cubicBezTo>
                  <a:cubicBezTo>
                    <a:pt x="816" y="443"/>
                    <a:pt x="253" y="866"/>
                    <a:pt x="102" y="994"/>
                  </a:cubicBezTo>
                  <a:lnTo>
                    <a:pt x="0" y="1183"/>
                  </a:lnTo>
                  <a:cubicBezTo>
                    <a:pt x="0" y="1183"/>
                    <a:pt x="1598" y="495"/>
                    <a:pt x="1888" y="132"/>
                  </a:cubicBezTo>
                  <a:cubicBezTo>
                    <a:pt x="1912" y="103"/>
                    <a:pt x="1934" y="73"/>
                    <a:pt x="1944" y="42"/>
                  </a:cubicBezTo>
                  <a:cubicBezTo>
                    <a:pt x="1948" y="34"/>
                    <a:pt x="1950" y="23"/>
                    <a:pt x="1941" y="15"/>
                  </a:cubicBezTo>
                  <a:cubicBezTo>
                    <a:pt x="1930" y="4"/>
                    <a:pt x="1909" y="0"/>
                    <a:pt x="18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priola"/>
                <a:ea typeface="Capriola"/>
                <a:cs typeface="Capriola"/>
                <a:sym typeface="Capriola"/>
              </a:endParaRPr>
            </a:p>
          </p:txBody>
        </p:sp>
        <p:sp>
          <p:nvSpPr>
            <p:cNvPr id="1349" name="Google Shape;1349;p48"/>
            <p:cNvSpPr/>
            <p:nvPr/>
          </p:nvSpPr>
          <p:spPr>
            <a:xfrm>
              <a:off x="4912325" y="1693975"/>
              <a:ext cx="12000" cy="38825"/>
            </a:xfrm>
            <a:custGeom>
              <a:rect b="b" l="l" r="r" t="t"/>
              <a:pathLst>
                <a:path extrusionOk="0" h="1553" w="480">
                  <a:moveTo>
                    <a:pt x="172" y="0"/>
                  </a:moveTo>
                  <a:cubicBezTo>
                    <a:pt x="144" y="0"/>
                    <a:pt x="115" y="12"/>
                    <a:pt x="94" y="32"/>
                  </a:cubicBezTo>
                  <a:cubicBezTo>
                    <a:pt x="54" y="72"/>
                    <a:pt x="42" y="123"/>
                    <a:pt x="30" y="168"/>
                  </a:cubicBezTo>
                  <a:cubicBezTo>
                    <a:pt x="8" y="253"/>
                    <a:pt x="0" y="342"/>
                    <a:pt x="2" y="429"/>
                  </a:cubicBezTo>
                  <a:cubicBezTo>
                    <a:pt x="5" y="595"/>
                    <a:pt x="46" y="761"/>
                    <a:pt x="106" y="927"/>
                  </a:cubicBezTo>
                  <a:cubicBezTo>
                    <a:pt x="181" y="1136"/>
                    <a:pt x="319" y="1553"/>
                    <a:pt x="319" y="1553"/>
                  </a:cubicBezTo>
                  <a:lnTo>
                    <a:pt x="464" y="1285"/>
                  </a:lnTo>
                  <a:cubicBezTo>
                    <a:pt x="479" y="1085"/>
                    <a:pt x="476" y="853"/>
                    <a:pt x="443" y="650"/>
                  </a:cubicBezTo>
                  <a:cubicBezTo>
                    <a:pt x="411" y="450"/>
                    <a:pt x="366" y="247"/>
                    <a:pt x="255" y="50"/>
                  </a:cubicBezTo>
                  <a:cubicBezTo>
                    <a:pt x="254" y="48"/>
                    <a:pt x="250" y="45"/>
                    <a:pt x="249" y="43"/>
                  </a:cubicBezTo>
                  <a:cubicBezTo>
                    <a:pt x="231" y="13"/>
                    <a:pt x="202" y="0"/>
                    <a:pt x="1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priola"/>
                <a:ea typeface="Capriola"/>
                <a:cs typeface="Capriola"/>
                <a:sym typeface="Capriola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3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p49"/>
          <p:cNvSpPr txBox="1"/>
          <p:nvPr>
            <p:ph type="ctrTitle"/>
          </p:nvPr>
        </p:nvSpPr>
        <p:spPr>
          <a:xfrm>
            <a:off x="720000" y="1149600"/>
            <a:ext cx="3585300" cy="106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355" name="Google Shape;1355;p49"/>
          <p:cNvSpPr txBox="1"/>
          <p:nvPr>
            <p:ph idx="1" type="subTitle"/>
          </p:nvPr>
        </p:nvSpPr>
        <p:spPr>
          <a:xfrm>
            <a:off x="720000" y="2133200"/>
            <a:ext cx="3585300" cy="1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priola"/>
                <a:ea typeface="Capriola"/>
                <a:cs typeface="Capriola"/>
                <a:sym typeface="Capriola"/>
              </a:rPr>
              <a:t>Do you have any questions?</a:t>
            </a:r>
            <a:endParaRPr b="1" sz="1800">
              <a:latin typeface="Capriola"/>
              <a:ea typeface="Capriola"/>
              <a:cs typeface="Capriola"/>
              <a:sym typeface="Caprio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priola"/>
                <a:ea typeface="Capriola"/>
                <a:cs typeface="Capriola"/>
                <a:sym typeface="Capriola"/>
              </a:rPr>
              <a:t>adi.chat16.codes@gmail.com</a:t>
            </a:r>
            <a:endParaRPr>
              <a:latin typeface="Capriola"/>
              <a:ea typeface="Capriola"/>
              <a:cs typeface="Capriola"/>
              <a:sym typeface="Caprio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priola"/>
                <a:ea typeface="Capriola"/>
                <a:cs typeface="Capriola"/>
                <a:sym typeface="Capriola"/>
              </a:rPr>
              <a:t>Team: Prominence</a:t>
            </a:r>
            <a:endParaRPr>
              <a:latin typeface="Capriola"/>
              <a:ea typeface="Capriola"/>
              <a:cs typeface="Capriola"/>
              <a:sym typeface="Capriola"/>
            </a:endParaRPr>
          </a:p>
        </p:txBody>
      </p:sp>
      <p:sp>
        <p:nvSpPr>
          <p:cNvPr id="1356" name="Google Shape;1356;p49"/>
          <p:cNvSpPr/>
          <p:nvPr/>
        </p:nvSpPr>
        <p:spPr>
          <a:xfrm>
            <a:off x="4467225" y="4667250"/>
            <a:ext cx="5581500" cy="747900"/>
          </a:xfrm>
          <a:prstGeom prst="ellipse">
            <a:avLst/>
          </a:prstGeom>
          <a:solidFill>
            <a:srgbClr val="383577">
              <a:alpha val="246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57" name="Google Shape;1357;p49"/>
          <p:cNvGrpSpPr/>
          <p:nvPr/>
        </p:nvGrpSpPr>
        <p:grpSpPr>
          <a:xfrm>
            <a:off x="4571994" y="539990"/>
            <a:ext cx="5272968" cy="4728498"/>
            <a:chOff x="5453250" y="2834875"/>
            <a:chExt cx="725375" cy="650475"/>
          </a:xfrm>
        </p:grpSpPr>
        <p:sp>
          <p:nvSpPr>
            <p:cNvPr id="1358" name="Google Shape;1358;p49"/>
            <p:cNvSpPr/>
            <p:nvPr/>
          </p:nvSpPr>
          <p:spPr>
            <a:xfrm>
              <a:off x="5789900" y="3337525"/>
              <a:ext cx="60825" cy="39825"/>
            </a:xfrm>
            <a:custGeom>
              <a:rect b="b" l="l" r="r" t="t"/>
              <a:pathLst>
                <a:path extrusionOk="0" h="1593" w="2433">
                  <a:moveTo>
                    <a:pt x="1" y="1"/>
                  </a:moveTo>
                  <a:cubicBezTo>
                    <a:pt x="1" y="1"/>
                    <a:pt x="99" y="1593"/>
                    <a:pt x="116" y="1593"/>
                  </a:cubicBezTo>
                  <a:cubicBezTo>
                    <a:pt x="116" y="1593"/>
                    <a:pt x="116" y="1593"/>
                    <a:pt x="116" y="1593"/>
                  </a:cubicBezTo>
                  <a:cubicBezTo>
                    <a:pt x="134" y="1591"/>
                    <a:pt x="2432" y="1534"/>
                    <a:pt x="2432" y="1534"/>
                  </a:cubicBezTo>
                  <a:lnTo>
                    <a:pt x="2320" y="10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161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49"/>
            <p:cNvSpPr/>
            <p:nvPr/>
          </p:nvSpPr>
          <p:spPr>
            <a:xfrm>
              <a:off x="5752025" y="3356750"/>
              <a:ext cx="104875" cy="48900"/>
            </a:xfrm>
            <a:custGeom>
              <a:rect b="b" l="l" r="r" t="t"/>
              <a:pathLst>
                <a:path extrusionOk="0" h="1956" w="4195">
                  <a:moveTo>
                    <a:pt x="3928" y="1"/>
                  </a:moveTo>
                  <a:lnTo>
                    <a:pt x="1483" y="178"/>
                  </a:lnTo>
                  <a:cubicBezTo>
                    <a:pt x="1483" y="178"/>
                    <a:pt x="1537" y="436"/>
                    <a:pt x="1489" y="552"/>
                  </a:cubicBezTo>
                  <a:cubicBezTo>
                    <a:pt x="1440" y="671"/>
                    <a:pt x="1346" y="776"/>
                    <a:pt x="1229" y="846"/>
                  </a:cubicBezTo>
                  <a:cubicBezTo>
                    <a:pt x="955" y="1011"/>
                    <a:pt x="652" y="1119"/>
                    <a:pt x="394" y="1311"/>
                  </a:cubicBezTo>
                  <a:cubicBezTo>
                    <a:pt x="78" y="1544"/>
                    <a:pt x="1" y="1955"/>
                    <a:pt x="1" y="1955"/>
                  </a:cubicBezTo>
                  <a:lnTo>
                    <a:pt x="4194" y="1851"/>
                  </a:lnTo>
                  <a:cubicBezTo>
                    <a:pt x="4178" y="1746"/>
                    <a:pt x="4162" y="1643"/>
                    <a:pt x="4146" y="1538"/>
                  </a:cubicBezTo>
                  <a:cubicBezTo>
                    <a:pt x="4110" y="1306"/>
                    <a:pt x="4076" y="1072"/>
                    <a:pt x="4039" y="840"/>
                  </a:cubicBezTo>
                  <a:cubicBezTo>
                    <a:pt x="3997" y="557"/>
                    <a:pt x="3928" y="1"/>
                    <a:pt x="39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49"/>
            <p:cNvSpPr/>
            <p:nvPr/>
          </p:nvSpPr>
          <p:spPr>
            <a:xfrm>
              <a:off x="5828725" y="3375975"/>
              <a:ext cx="13800" cy="13650"/>
            </a:xfrm>
            <a:custGeom>
              <a:rect b="b" l="l" r="r" t="t"/>
              <a:pathLst>
                <a:path extrusionOk="0" h="546" w="552">
                  <a:moveTo>
                    <a:pt x="276" y="44"/>
                  </a:moveTo>
                  <a:cubicBezTo>
                    <a:pt x="335" y="44"/>
                    <a:pt x="391" y="66"/>
                    <a:pt x="437" y="108"/>
                  </a:cubicBezTo>
                  <a:cubicBezTo>
                    <a:pt x="481" y="149"/>
                    <a:pt x="506" y="207"/>
                    <a:pt x="507" y="269"/>
                  </a:cubicBezTo>
                  <a:cubicBezTo>
                    <a:pt x="510" y="395"/>
                    <a:pt x="410" y="501"/>
                    <a:pt x="283" y="504"/>
                  </a:cubicBezTo>
                  <a:cubicBezTo>
                    <a:pt x="281" y="504"/>
                    <a:pt x="279" y="504"/>
                    <a:pt x="277" y="504"/>
                  </a:cubicBezTo>
                  <a:cubicBezTo>
                    <a:pt x="152" y="504"/>
                    <a:pt x="51" y="404"/>
                    <a:pt x="47" y="280"/>
                  </a:cubicBezTo>
                  <a:cubicBezTo>
                    <a:pt x="46" y="218"/>
                    <a:pt x="68" y="159"/>
                    <a:pt x="111" y="115"/>
                  </a:cubicBezTo>
                  <a:cubicBezTo>
                    <a:pt x="152" y="71"/>
                    <a:pt x="209" y="45"/>
                    <a:pt x="271" y="44"/>
                  </a:cubicBezTo>
                  <a:close/>
                  <a:moveTo>
                    <a:pt x="279" y="0"/>
                  </a:moveTo>
                  <a:cubicBezTo>
                    <a:pt x="275" y="0"/>
                    <a:pt x="272" y="0"/>
                    <a:pt x="268" y="0"/>
                  </a:cubicBezTo>
                  <a:cubicBezTo>
                    <a:pt x="195" y="2"/>
                    <a:pt x="127" y="33"/>
                    <a:pt x="77" y="84"/>
                  </a:cubicBezTo>
                  <a:cubicBezTo>
                    <a:pt x="27" y="137"/>
                    <a:pt x="0" y="207"/>
                    <a:pt x="3" y="280"/>
                  </a:cubicBezTo>
                  <a:cubicBezTo>
                    <a:pt x="6" y="428"/>
                    <a:pt x="128" y="546"/>
                    <a:pt x="275" y="546"/>
                  </a:cubicBezTo>
                  <a:lnTo>
                    <a:pt x="282" y="546"/>
                  </a:lnTo>
                  <a:cubicBezTo>
                    <a:pt x="432" y="542"/>
                    <a:pt x="551" y="415"/>
                    <a:pt x="548" y="266"/>
                  </a:cubicBezTo>
                  <a:cubicBezTo>
                    <a:pt x="546" y="193"/>
                    <a:pt x="516" y="126"/>
                    <a:pt x="463" y="75"/>
                  </a:cubicBezTo>
                  <a:cubicBezTo>
                    <a:pt x="413" y="28"/>
                    <a:pt x="350" y="0"/>
                    <a:pt x="2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49"/>
            <p:cNvSpPr/>
            <p:nvPr/>
          </p:nvSpPr>
          <p:spPr>
            <a:xfrm>
              <a:off x="5754275" y="3396125"/>
              <a:ext cx="101750" cy="3675"/>
            </a:xfrm>
            <a:custGeom>
              <a:rect b="b" l="l" r="r" t="t"/>
              <a:pathLst>
                <a:path extrusionOk="0" h="147" w="4070">
                  <a:moveTo>
                    <a:pt x="4068" y="1"/>
                  </a:moveTo>
                  <a:lnTo>
                    <a:pt x="0" y="103"/>
                  </a:lnTo>
                  <a:lnTo>
                    <a:pt x="1" y="146"/>
                  </a:lnTo>
                  <a:lnTo>
                    <a:pt x="4069" y="43"/>
                  </a:lnTo>
                  <a:lnTo>
                    <a:pt x="40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49"/>
            <p:cNvSpPr/>
            <p:nvPr/>
          </p:nvSpPr>
          <p:spPr>
            <a:xfrm>
              <a:off x="5781600" y="3377225"/>
              <a:ext cx="14300" cy="4650"/>
            </a:xfrm>
            <a:custGeom>
              <a:rect b="b" l="l" r="r" t="t"/>
              <a:pathLst>
                <a:path extrusionOk="0" h="186" w="572">
                  <a:moveTo>
                    <a:pt x="10" y="1"/>
                  </a:moveTo>
                  <a:lnTo>
                    <a:pt x="0" y="42"/>
                  </a:lnTo>
                  <a:lnTo>
                    <a:pt x="561" y="186"/>
                  </a:lnTo>
                  <a:lnTo>
                    <a:pt x="571" y="144"/>
                  </a:lnTo>
                  <a:lnTo>
                    <a:pt x="1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49"/>
            <p:cNvSpPr/>
            <p:nvPr/>
          </p:nvSpPr>
          <p:spPr>
            <a:xfrm>
              <a:off x="5773075" y="3381075"/>
              <a:ext cx="17250" cy="5850"/>
            </a:xfrm>
            <a:custGeom>
              <a:rect b="b" l="l" r="r" t="t"/>
              <a:pathLst>
                <a:path extrusionOk="0" h="234" w="690">
                  <a:moveTo>
                    <a:pt x="12" y="1"/>
                  </a:moveTo>
                  <a:lnTo>
                    <a:pt x="0" y="42"/>
                  </a:lnTo>
                  <a:lnTo>
                    <a:pt x="678" y="234"/>
                  </a:lnTo>
                  <a:lnTo>
                    <a:pt x="690" y="193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49"/>
            <p:cNvSpPr/>
            <p:nvPr/>
          </p:nvSpPr>
          <p:spPr>
            <a:xfrm>
              <a:off x="5767600" y="3385250"/>
              <a:ext cx="14200" cy="13375"/>
            </a:xfrm>
            <a:custGeom>
              <a:rect b="b" l="l" r="r" t="t"/>
              <a:pathLst>
                <a:path extrusionOk="0" h="535" w="568">
                  <a:moveTo>
                    <a:pt x="9" y="0"/>
                  </a:moveTo>
                  <a:lnTo>
                    <a:pt x="1" y="42"/>
                  </a:lnTo>
                  <a:cubicBezTo>
                    <a:pt x="520" y="145"/>
                    <a:pt x="469" y="511"/>
                    <a:pt x="466" y="528"/>
                  </a:cubicBezTo>
                  <a:lnTo>
                    <a:pt x="508" y="534"/>
                  </a:lnTo>
                  <a:cubicBezTo>
                    <a:pt x="508" y="530"/>
                    <a:pt x="568" y="112"/>
                    <a:pt x="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49"/>
            <p:cNvSpPr/>
            <p:nvPr/>
          </p:nvSpPr>
          <p:spPr>
            <a:xfrm>
              <a:off x="5908525" y="3370875"/>
              <a:ext cx="60800" cy="39825"/>
            </a:xfrm>
            <a:custGeom>
              <a:rect b="b" l="l" r="r" t="t"/>
              <a:pathLst>
                <a:path extrusionOk="0" h="1593" w="2432">
                  <a:moveTo>
                    <a:pt x="0" y="0"/>
                  </a:moveTo>
                  <a:cubicBezTo>
                    <a:pt x="0" y="0"/>
                    <a:pt x="100" y="1592"/>
                    <a:pt x="117" y="1592"/>
                  </a:cubicBezTo>
                  <a:cubicBezTo>
                    <a:pt x="134" y="1591"/>
                    <a:pt x="2432" y="1534"/>
                    <a:pt x="2432" y="1534"/>
                  </a:cubicBezTo>
                  <a:lnTo>
                    <a:pt x="2320" y="1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61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49"/>
            <p:cNvSpPr/>
            <p:nvPr/>
          </p:nvSpPr>
          <p:spPr>
            <a:xfrm>
              <a:off x="5870675" y="3390100"/>
              <a:ext cx="104825" cy="48900"/>
            </a:xfrm>
            <a:custGeom>
              <a:rect b="b" l="l" r="r" t="t"/>
              <a:pathLst>
                <a:path extrusionOk="0" h="1956" w="4193">
                  <a:moveTo>
                    <a:pt x="3928" y="0"/>
                  </a:moveTo>
                  <a:lnTo>
                    <a:pt x="1481" y="178"/>
                  </a:lnTo>
                  <a:cubicBezTo>
                    <a:pt x="1481" y="178"/>
                    <a:pt x="1536" y="436"/>
                    <a:pt x="1488" y="552"/>
                  </a:cubicBezTo>
                  <a:cubicBezTo>
                    <a:pt x="1438" y="672"/>
                    <a:pt x="1345" y="775"/>
                    <a:pt x="1229" y="846"/>
                  </a:cubicBezTo>
                  <a:cubicBezTo>
                    <a:pt x="954" y="1011"/>
                    <a:pt x="651" y="1119"/>
                    <a:pt x="393" y="1310"/>
                  </a:cubicBezTo>
                  <a:cubicBezTo>
                    <a:pt x="76" y="1544"/>
                    <a:pt x="0" y="1956"/>
                    <a:pt x="0" y="1956"/>
                  </a:cubicBezTo>
                  <a:lnTo>
                    <a:pt x="4193" y="1850"/>
                  </a:lnTo>
                  <a:cubicBezTo>
                    <a:pt x="4177" y="1746"/>
                    <a:pt x="4161" y="1643"/>
                    <a:pt x="4145" y="1539"/>
                  </a:cubicBezTo>
                  <a:cubicBezTo>
                    <a:pt x="4108" y="1306"/>
                    <a:pt x="4074" y="1073"/>
                    <a:pt x="4038" y="839"/>
                  </a:cubicBezTo>
                  <a:cubicBezTo>
                    <a:pt x="3995" y="556"/>
                    <a:pt x="3928" y="0"/>
                    <a:pt x="39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49"/>
            <p:cNvSpPr/>
            <p:nvPr/>
          </p:nvSpPr>
          <p:spPr>
            <a:xfrm>
              <a:off x="5947275" y="3409300"/>
              <a:ext cx="13875" cy="13675"/>
            </a:xfrm>
            <a:custGeom>
              <a:rect b="b" l="l" r="r" t="t"/>
              <a:pathLst>
                <a:path extrusionOk="0" h="547" w="555">
                  <a:moveTo>
                    <a:pt x="279" y="45"/>
                  </a:moveTo>
                  <a:cubicBezTo>
                    <a:pt x="338" y="45"/>
                    <a:pt x="394" y="66"/>
                    <a:pt x="438" y="109"/>
                  </a:cubicBezTo>
                  <a:cubicBezTo>
                    <a:pt x="482" y="151"/>
                    <a:pt x="508" y="208"/>
                    <a:pt x="509" y="269"/>
                  </a:cubicBezTo>
                  <a:cubicBezTo>
                    <a:pt x="512" y="397"/>
                    <a:pt x="411" y="502"/>
                    <a:pt x="284" y="505"/>
                  </a:cubicBezTo>
                  <a:cubicBezTo>
                    <a:pt x="282" y="505"/>
                    <a:pt x="279" y="505"/>
                    <a:pt x="277" y="505"/>
                  </a:cubicBezTo>
                  <a:cubicBezTo>
                    <a:pt x="156" y="505"/>
                    <a:pt x="52" y="405"/>
                    <a:pt x="49" y="280"/>
                  </a:cubicBezTo>
                  <a:cubicBezTo>
                    <a:pt x="47" y="154"/>
                    <a:pt x="147" y="48"/>
                    <a:pt x="273" y="45"/>
                  </a:cubicBezTo>
                  <a:close/>
                  <a:moveTo>
                    <a:pt x="282" y="1"/>
                  </a:moveTo>
                  <a:cubicBezTo>
                    <a:pt x="279" y="1"/>
                    <a:pt x="275" y="1"/>
                    <a:pt x="271" y="1"/>
                  </a:cubicBezTo>
                  <a:cubicBezTo>
                    <a:pt x="121" y="5"/>
                    <a:pt x="1" y="130"/>
                    <a:pt x="5" y="280"/>
                  </a:cubicBezTo>
                  <a:cubicBezTo>
                    <a:pt x="9" y="429"/>
                    <a:pt x="131" y="546"/>
                    <a:pt x="278" y="546"/>
                  </a:cubicBezTo>
                  <a:lnTo>
                    <a:pt x="284" y="546"/>
                  </a:lnTo>
                  <a:cubicBezTo>
                    <a:pt x="436" y="542"/>
                    <a:pt x="555" y="417"/>
                    <a:pt x="550" y="267"/>
                  </a:cubicBezTo>
                  <a:cubicBezTo>
                    <a:pt x="549" y="193"/>
                    <a:pt x="518" y="127"/>
                    <a:pt x="466" y="76"/>
                  </a:cubicBezTo>
                  <a:cubicBezTo>
                    <a:pt x="415" y="29"/>
                    <a:pt x="352" y="1"/>
                    <a:pt x="28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49"/>
            <p:cNvSpPr/>
            <p:nvPr/>
          </p:nvSpPr>
          <p:spPr>
            <a:xfrm>
              <a:off x="5872900" y="3429475"/>
              <a:ext cx="101750" cy="3675"/>
            </a:xfrm>
            <a:custGeom>
              <a:rect b="b" l="l" r="r" t="t"/>
              <a:pathLst>
                <a:path extrusionOk="0" h="147" w="4070">
                  <a:moveTo>
                    <a:pt x="4069" y="0"/>
                  </a:moveTo>
                  <a:lnTo>
                    <a:pt x="1" y="104"/>
                  </a:lnTo>
                  <a:lnTo>
                    <a:pt x="2" y="147"/>
                  </a:lnTo>
                  <a:lnTo>
                    <a:pt x="4070" y="43"/>
                  </a:lnTo>
                  <a:lnTo>
                    <a:pt x="40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49"/>
            <p:cNvSpPr/>
            <p:nvPr/>
          </p:nvSpPr>
          <p:spPr>
            <a:xfrm>
              <a:off x="5900200" y="3410600"/>
              <a:ext cx="14325" cy="4650"/>
            </a:xfrm>
            <a:custGeom>
              <a:rect b="b" l="l" r="r" t="t"/>
              <a:pathLst>
                <a:path extrusionOk="0" h="186" w="573">
                  <a:moveTo>
                    <a:pt x="11" y="0"/>
                  </a:moveTo>
                  <a:lnTo>
                    <a:pt x="1" y="42"/>
                  </a:lnTo>
                  <a:lnTo>
                    <a:pt x="562" y="185"/>
                  </a:lnTo>
                  <a:lnTo>
                    <a:pt x="573" y="143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49"/>
            <p:cNvSpPr/>
            <p:nvPr/>
          </p:nvSpPr>
          <p:spPr>
            <a:xfrm>
              <a:off x="5891600" y="3414300"/>
              <a:ext cx="17250" cy="5850"/>
            </a:xfrm>
            <a:custGeom>
              <a:rect b="b" l="l" r="r" t="t"/>
              <a:pathLst>
                <a:path extrusionOk="0" h="234" w="690">
                  <a:moveTo>
                    <a:pt x="12" y="1"/>
                  </a:moveTo>
                  <a:lnTo>
                    <a:pt x="0" y="43"/>
                  </a:lnTo>
                  <a:lnTo>
                    <a:pt x="678" y="234"/>
                  </a:lnTo>
                  <a:lnTo>
                    <a:pt x="689" y="193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49"/>
            <p:cNvSpPr/>
            <p:nvPr/>
          </p:nvSpPr>
          <p:spPr>
            <a:xfrm>
              <a:off x="5886250" y="3418600"/>
              <a:ext cx="14200" cy="13350"/>
            </a:xfrm>
            <a:custGeom>
              <a:rect b="b" l="l" r="r" t="t"/>
              <a:pathLst>
                <a:path extrusionOk="0" h="534" w="568">
                  <a:moveTo>
                    <a:pt x="8" y="1"/>
                  </a:moveTo>
                  <a:lnTo>
                    <a:pt x="1" y="42"/>
                  </a:lnTo>
                  <a:cubicBezTo>
                    <a:pt x="519" y="145"/>
                    <a:pt x="468" y="511"/>
                    <a:pt x="466" y="527"/>
                  </a:cubicBezTo>
                  <a:lnTo>
                    <a:pt x="506" y="534"/>
                  </a:lnTo>
                  <a:cubicBezTo>
                    <a:pt x="506" y="530"/>
                    <a:pt x="567" y="111"/>
                    <a:pt x="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49"/>
            <p:cNvSpPr/>
            <p:nvPr/>
          </p:nvSpPr>
          <p:spPr>
            <a:xfrm>
              <a:off x="5779350" y="3045725"/>
              <a:ext cx="192625" cy="346825"/>
            </a:xfrm>
            <a:custGeom>
              <a:rect b="b" l="l" r="r" t="t"/>
              <a:pathLst>
                <a:path extrusionOk="0" h="13873" w="7705">
                  <a:moveTo>
                    <a:pt x="6422" y="0"/>
                  </a:moveTo>
                  <a:lnTo>
                    <a:pt x="2294" y="537"/>
                  </a:lnTo>
                  <a:cubicBezTo>
                    <a:pt x="2294" y="537"/>
                    <a:pt x="455" y="4654"/>
                    <a:pt x="227" y="5667"/>
                  </a:cubicBezTo>
                  <a:cubicBezTo>
                    <a:pt x="0" y="6681"/>
                    <a:pt x="173" y="12385"/>
                    <a:pt x="173" y="12385"/>
                  </a:cubicBezTo>
                  <a:lnTo>
                    <a:pt x="3411" y="12128"/>
                  </a:lnTo>
                  <a:cubicBezTo>
                    <a:pt x="3411" y="12128"/>
                    <a:pt x="3149" y="6232"/>
                    <a:pt x="3152" y="6173"/>
                  </a:cubicBezTo>
                  <a:cubicBezTo>
                    <a:pt x="3154" y="6116"/>
                    <a:pt x="4215" y="2939"/>
                    <a:pt x="4215" y="2939"/>
                  </a:cubicBezTo>
                  <a:lnTo>
                    <a:pt x="4755" y="13872"/>
                  </a:lnTo>
                  <a:lnTo>
                    <a:pt x="7705" y="13601"/>
                  </a:lnTo>
                  <a:cubicBezTo>
                    <a:pt x="7705" y="13601"/>
                    <a:pt x="6903" y="3230"/>
                    <a:pt x="6879" y="2466"/>
                  </a:cubicBezTo>
                  <a:cubicBezTo>
                    <a:pt x="6857" y="1700"/>
                    <a:pt x="6422" y="0"/>
                    <a:pt x="6422" y="0"/>
                  </a:cubicBezTo>
                  <a:close/>
                </a:path>
              </a:pathLst>
            </a:custGeom>
            <a:solidFill>
              <a:srgbClr val="2C22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49"/>
            <p:cNvSpPr/>
            <p:nvPr/>
          </p:nvSpPr>
          <p:spPr>
            <a:xfrm>
              <a:off x="5886550" y="3069825"/>
              <a:ext cx="15825" cy="32500"/>
            </a:xfrm>
            <a:custGeom>
              <a:rect b="b" l="l" r="r" t="t"/>
              <a:pathLst>
                <a:path extrusionOk="0" h="1300" w="633">
                  <a:moveTo>
                    <a:pt x="591" y="1"/>
                  </a:moveTo>
                  <a:cubicBezTo>
                    <a:pt x="590" y="10"/>
                    <a:pt x="440" y="939"/>
                    <a:pt x="384" y="1064"/>
                  </a:cubicBezTo>
                  <a:cubicBezTo>
                    <a:pt x="345" y="1151"/>
                    <a:pt x="151" y="1219"/>
                    <a:pt x="51" y="1245"/>
                  </a:cubicBezTo>
                  <a:lnTo>
                    <a:pt x="187" y="172"/>
                  </a:lnTo>
                  <a:lnTo>
                    <a:pt x="145" y="166"/>
                  </a:lnTo>
                  <a:lnTo>
                    <a:pt x="0" y="1300"/>
                  </a:lnTo>
                  <a:lnTo>
                    <a:pt x="29" y="1293"/>
                  </a:lnTo>
                  <a:cubicBezTo>
                    <a:pt x="43" y="1290"/>
                    <a:pt x="360" y="1217"/>
                    <a:pt x="422" y="1081"/>
                  </a:cubicBezTo>
                  <a:cubicBezTo>
                    <a:pt x="480" y="952"/>
                    <a:pt x="626" y="47"/>
                    <a:pt x="632" y="7"/>
                  </a:cubicBezTo>
                  <a:lnTo>
                    <a:pt x="591" y="1"/>
                  </a:lnTo>
                  <a:close/>
                </a:path>
              </a:pathLst>
            </a:custGeom>
            <a:solidFill>
              <a:srgbClr val="633B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49"/>
            <p:cNvSpPr/>
            <p:nvPr/>
          </p:nvSpPr>
          <p:spPr>
            <a:xfrm>
              <a:off x="5920875" y="3065700"/>
              <a:ext cx="30675" cy="42150"/>
            </a:xfrm>
            <a:custGeom>
              <a:rect b="b" l="l" r="r" t="t"/>
              <a:pathLst>
                <a:path extrusionOk="0" h="1686" w="1227">
                  <a:moveTo>
                    <a:pt x="16" y="1"/>
                  </a:moveTo>
                  <a:lnTo>
                    <a:pt x="16" y="1"/>
                  </a:lnTo>
                  <a:cubicBezTo>
                    <a:pt x="0" y="46"/>
                    <a:pt x="70" y="344"/>
                    <a:pt x="212" y="651"/>
                  </a:cubicBezTo>
                  <a:cubicBezTo>
                    <a:pt x="383" y="1019"/>
                    <a:pt x="695" y="1497"/>
                    <a:pt x="1212" y="1685"/>
                  </a:cubicBezTo>
                  <a:lnTo>
                    <a:pt x="1227" y="1646"/>
                  </a:lnTo>
                  <a:cubicBezTo>
                    <a:pt x="323" y="1315"/>
                    <a:pt x="44" y="69"/>
                    <a:pt x="56" y="15"/>
                  </a:cubicBezTo>
                  <a:lnTo>
                    <a:pt x="16" y="1"/>
                  </a:lnTo>
                  <a:close/>
                </a:path>
              </a:pathLst>
            </a:custGeom>
            <a:solidFill>
              <a:srgbClr val="633B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49"/>
            <p:cNvSpPr/>
            <p:nvPr/>
          </p:nvSpPr>
          <p:spPr>
            <a:xfrm>
              <a:off x="5817025" y="3064325"/>
              <a:ext cx="42575" cy="40175"/>
            </a:xfrm>
            <a:custGeom>
              <a:rect b="b" l="l" r="r" t="t"/>
              <a:pathLst>
                <a:path extrusionOk="0" h="1607" w="1703">
                  <a:moveTo>
                    <a:pt x="1661" y="0"/>
                  </a:moveTo>
                  <a:cubicBezTo>
                    <a:pt x="1415" y="1155"/>
                    <a:pt x="14" y="1562"/>
                    <a:pt x="0" y="1566"/>
                  </a:cubicBezTo>
                  <a:lnTo>
                    <a:pt x="12" y="1606"/>
                  </a:lnTo>
                  <a:cubicBezTo>
                    <a:pt x="27" y="1603"/>
                    <a:pt x="1452" y="1190"/>
                    <a:pt x="1702" y="10"/>
                  </a:cubicBezTo>
                  <a:lnTo>
                    <a:pt x="1661" y="0"/>
                  </a:lnTo>
                  <a:close/>
                </a:path>
              </a:pathLst>
            </a:custGeom>
            <a:solidFill>
              <a:srgbClr val="633B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49"/>
            <p:cNvSpPr/>
            <p:nvPr/>
          </p:nvSpPr>
          <p:spPr>
            <a:xfrm>
              <a:off x="5884350" y="3059600"/>
              <a:ext cx="8625" cy="59150"/>
            </a:xfrm>
            <a:custGeom>
              <a:rect b="b" l="l" r="r" t="t"/>
              <a:pathLst>
                <a:path extrusionOk="0" h="2366" w="345">
                  <a:moveTo>
                    <a:pt x="302" y="0"/>
                  </a:moveTo>
                  <a:lnTo>
                    <a:pt x="1" y="2360"/>
                  </a:lnTo>
                  <a:lnTo>
                    <a:pt x="42" y="2365"/>
                  </a:lnTo>
                  <a:lnTo>
                    <a:pt x="345" y="5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633B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49"/>
            <p:cNvSpPr/>
            <p:nvPr/>
          </p:nvSpPr>
          <p:spPr>
            <a:xfrm>
              <a:off x="5809150" y="2894400"/>
              <a:ext cx="145625" cy="177000"/>
            </a:xfrm>
            <a:custGeom>
              <a:rect b="b" l="l" r="r" t="t"/>
              <a:pathLst>
                <a:path extrusionOk="0" h="7080" w="5825">
                  <a:moveTo>
                    <a:pt x="3081" y="1"/>
                  </a:moveTo>
                  <a:cubicBezTo>
                    <a:pt x="3081" y="1"/>
                    <a:pt x="2617" y="829"/>
                    <a:pt x="2450" y="829"/>
                  </a:cubicBezTo>
                  <a:cubicBezTo>
                    <a:pt x="2284" y="829"/>
                    <a:pt x="1802" y="142"/>
                    <a:pt x="1802" y="142"/>
                  </a:cubicBezTo>
                  <a:lnTo>
                    <a:pt x="1" y="980"/>
                  </a:lnTo>
                  <a:cubicBezTo>
                    <a:pt x="1" y="980"/>
                    <a:pt x="583" y="5084"/>
                    <a:pt x="724" y="5812"/>
                  </a:cubicBezTo>
                  <a:cubicBezTo>
                    <a:pt x="864" y="6540"/>
                    <a:pt x="510" y="6726"/>
                    <a:pt x="724" y="7080"/>
                  </a:cubicBezTo>
                  <a:lnTo>
                    <a:pt x="5541" y="7080"/>
                  </a:lnTo>
                  <a:cubicBezTo>
                    <a:pt x="5541" y="7080"/>
                    <a:pt x="5824" y="6684"/>
                    <a:pt x="5738" y="6455"/>
                  </a:cubicBezTo>
                  <a:cubicBezTo>
                    <a:pt x="5651" y="6226"/>
                    <a:pt x="5572" y="5857"/>
                    <a:pt x="5541" y="5565"/>
                  </a:cubicBezTo>
                  <a:cubicBezTo>
                    <a:pt x="5510" y="5272"/>
                    <a:pt x="5160" y="1157"/>
                    <a:pt x="5160" y="1157"/>
                  </a:cubicBezTo>
                  <a:lnTo>
                    <a:pt x="30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49"/>
            <p:cNvSpPr/>
            <p:nvPr/>
          </p:nvSpPr>
          <p:spPr>
            <a:xfrm>
              <a:off x="5686200" y="2891050"/>
              <a:ext cx="165225" cy="63300"/>
            </a:xfrm>
            <a:custGeom>
              <a:rect b="b" l="l" r="r" t="t"/>
              <a:pathLst>
                <a:path extrusionOk="0" h="2532" w="6609">
                  <a:moveTo>
                    <a:pt x="5002" y="1"/>
                  </a:moveTo>
                  <a:cubicBezTo>
                    <a:pt x="4996" y="1"/>
                    <a:pt x="4990" y="1"/>
                    <a:pt x="4984" y="1"/>
                  </a:cubicBezTo>
                  <a:cubicBezTo>
                    <a:pt x="4383" y="17"/>
                    <a:pt x="3624" y="112"/>
                    <a:pt x="2365" y="466"/>
                  </a:cubicBezTo>
                  <a:cubicBezTo>
                    <a:pt x="1975" y="575"/>
                    <a:pt x="359" y="989"/>
                    <a:pt x="1" y="1182"/>
                  </a:cubicBezTo>
                  <a:lnTo>
                    <a:pt x="433" y="2531"/>
                  </a:lnTo>
                  <a:cubicBezTo>
                    <a:pt x="433" y="2531"/>
                    <a:pt x="2741" y="1906"/>
                    <a:pt x="3422" y="1906"/>
                  </a:cubicBezTo>
                  <a:cubicBezTo>
                    <a:pt x="3428" y="1906"/>
                    <a:pt x="3433" y="1907"/>
                    <a:pt x="3439" y="1907"/>
                  </a:cubicBezTo>
                  <a:cubicBezTo>
                    <a:pt x="4100" y="1917"/>
                    <a:pt x="5293" y="2024"/>
                    <a:pt x="5293" y="2024"/>
                  </a:cubicBezTo>
                  <a:lnTo>
                    <a:pt x="6608" y="392"/>
                  </a:lnTo>
                  <a:cubicBezTo>
                    <a:pt x="6238" y="286"/>
                    <a:pt x="5849" y="80"/>
                    <a:pt x="5464" y="48"/>
                  </a:cubicBezTo>
                  <a:cubicBezTo>
                    <a:pt x="5330" y="36"/>
                    <a:pt x="5142" y="1"/>
                    <a:pt x="50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49"/>
            <p:cNvSpPr/>
            <p:nvPr/>
          </p:nvSpPr>
          <p:spPr>
            <a:xfrm>
              <a:off x="5888725" y="2896650"/>
              <a:ext cx="168050" cy="110375"/>
            </a:xfrm>
            <a:custGeom>
              <a:rect b="b" l="l" r="r" t="t"/>
              <a:pathLst>
                <a:path extrusionOk="0" h="4415" w="6722">
                  <a:moveTo>
                    <a:pt x="1" y="1"/>
                  </a:moveTo>
                  <a:lnTo>
                    <a:pt x="1080" y="2151"/>
                  </a:lnTo>
                  <a:cubicBezTo>
                    <a:pt x="1080" y="2151"/>
                    <a:pt x="2373" y="3278"/>
                    <a:pt x="2833" y="3483"/>
                  </a:cubicBezTo>
                  <a:cubicBezTo>
                    <a:pt x="3292" y="3690"/>
                    <a:pt x="6174" y="4415"/>
                    <a:pt x="6174" y="4415"/>
                  </a:cubicBezTo>
                  <a:lnTo>
                    <a:pt x="6722" y="3113"/>
                  </a:lnTo>
                  <a:cubicBezTo>
                    <a:pt x="6722" y="3113"/>
                    <a:pt x="4885" y="2592"/>
                    <a:pt x="4190" y="2217"/>
                  </a:cubicBezTo>
                  <a:cubicBezTo>
                    <a:pt x="3663" y="1934"/>
                    <a:pt x="3238" y="1503"/>
                    <a:pt x="2799" y="1098"/>
                  </a:cubicBezTo>
                  <a:cubicBezTo>
                    <a:pt x="2432" y="758"/>
                    <a:pt x="2038" y="428"/>
                    <a:pt x="1576" y="227"/>
                  </a:cubicBezTo>
                  <a:cubicBezTo>
                    <a:pt x="1099" y="22"/>
                    <a:pt x="514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49"/>
            <p:cNvSpPr/>
            <p:nvPr/>
          </p:nvSpPr>
          <p:spPr>
            <a:xfrm>
              <a:off x="5849850" y="2947000"/>
              <a:ext cx="46225" cy="42350"/>
            </a:xfrm>
            <a:custGeom>
              <a:rect b="b" l="l" r="r" t="t"/>
              <a:pathLst>
                <a:path extrusionOk="0" h="1694" w="1849">
                  <a:moveTo>
                    <a:pt x="1816" y="0"/>
                  </a:moveTo>
                  <a:cubicBezTo>
                    <a:pt x="1308" y="655"/>
                    <a:pt x="697" y="1212"/>
                    <a:pt x="0" y="1658"/>
                  </a:cubicBezTo>
                  <a:lnTo>
                    <a:pt x="24" y="1694"/>
                  </a:lnTo>
                  <a:cubicBezTo>
                    <a:pt x="724" y="1245"/>
                    <a:pt x="1337" y="683"/>
                    <a:pt x="1849" y="26"/>
                  </a:cubicBezTo>
                  <a:lnTo>
                    <a:pt x="18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49"/>
            <p:cNvSpPr/>
            <p:nvPr/>
          </p:nvSpPr>
          <p:spPr>
            <a:xfrm>
              <a:off x="5849825" y="2961350"/>
              <a:ext cx="20100" cy="10525"/>
            </a:xfrm>
            <a:custGeom>
              <a:rect b="b" l="l" r="r" t="t"/>
              <a:pathLst>
                <a:path extrusionOk="0" h="421" w="804">
                  <a:moveTo>
                    <a:pt x="784" y="0"/>
                  </a:moveTo>
                  <a:cubicBezTo>
                    <a:pt x="528" y="135"/>
                    <a:pt x="263" y="263"/>
                    <a:pt x="0" y="382"/>
                  </a:cubicBezTo>
                  <a:lnTo>
                    <a:pt x="17" y="421"/>
                  </a:lnTo>
                  <a:cubicBezTo>
                    <a:pt x="282" y="302"/>
                    <a:pt x="545" y="172"/>
                    <a:pt x="803" y="38"/>
                  </a:cubicBezTo>
                  <a:lnTo>
                    <a:pt x="7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49"/>
            <p:cNvSpPr/>
            <p:nvPr/>
          </p:nvSpPr>
          <p:spPr>
            <a:xfrm>
              <a:off x="5807925" y="2892100"/>
              <a:ext cx="15400" cy="43925"/>
            </a:xfrm>
            <a:custGeom>
              <a:rect b="b" l="l" r="r" t="t"/>
              <a:pathLst>
                <a:path extrusionOk="0" h="1757" w="616">
                  <a:moveTo>
                    <a:pt x="589" y="1"/>
                  </a:moveTo>
                  <a:cubicBezTo>
                    <a:pt x="533" y="45"/>
                    <a:pt x="492" y="99"/>
                    <a:pt x="456" y="152"/>
                  </a:cubicBezTo>
                  <a:cubicBezTo>
                    <a:pt x="134" y="613"/>
                    <a:pt x="0" y="1199"/>
                    <a:pt x="89" y="1757"/>
                  </a:cubicBezTo>
                  <a:lnTo>
                    <a:pt x="132" y="1750"/>
                  </a:lnTo>
                  <a:cubicBezTo>
                    <a:pt x="45" y="1204"/>
                    <a:pt x="176" y="630"/>
                    <a:pt x="491" y="175"/>
                  </a:cubicBezTo>
                  <a:cubicBezTo>
                    <a:pt x="527" y="126"/>
                    <a:pt x="565" y="73"/>
                    <a:pt x="615" y="34"/>
                  </a:cubicBezTo>
                  <a:lnTo>
                    <a:pt x="5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49"/>
            <p:cNvSpPr/>
            <p:nvPr/>
          </p:nvSpPr>
          <p:spPr>
            <a:xfrm>
              <a:off x="5808700" y="2925500"/>
              <a:ext cx="3875" cy="16050"/>
            </a:xfrm>
            <a:custGeom>
              <a:rect b="b" l="l" r="r" t="t"/>
              <a:pathLst>
                <a:path extrusionOk="0" h="642" w="155">
                  <a:moveTo>
                    <a:pt x="43" y="0"/>
                  </a:moveTo>
                  <a:lnTo>
                    <a:pt x="0" y="8"/>
                  </a:lnTo>
                  <a:lnTo>
                    <a:pt x="113" y="642"/>
                  </a:lnTo>
                  <a:lnTo>
                    <a:pt x="154" y="634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49"/>
            <p:cNvSpPr/>
            <p:nvPr/>
          </p:nvSpPr>
          <p:spPr>
            <a:xfrm>
              <a:off x="5686750" y="2895425"/>
              <a:ext cx="131775" cy="27875"/>
            </a:xfrm>
            <a:custGeom>
              <a:rect b="b" l="l" r="r" t="t"/>
              <a:pathLst>
                <a:path extrusionOk="0" h="1115" w="5271">
                  <a:moveTo>
                    <a:pt x="5000" y="0"/>
                  </a:moveTo>
                  <a:cubicBezTo>
                    <a:pt x="4941" y="0"/>
                    <a:pt x="4888" y="9"/>
                    <a:pt x="4855" y="16"/>
                  </a:cubicBezTo>
                  <a:cubicBezTo>
                    <a:pt x="4815" y="26"/>
                    <a:pt x="4774" y="38"/>
                    <a:pt x="4733" y="48"/>
                  </a:cubicBezTo>
                  <a:cubicBezTo>
                    <a:pt x="4645" y="75"/>
                    <a:pt x="4561" y="97"/>
                    <a:pt x="4474" y="97"/>
                  </a:cubicBezTo>
                  <a:cubicBezTo>
                    <a:pt x="4465" y="97"/>
                    <a:pt x="4456" y="97"/>
                    <a:pt x="4448" y="97"/>
                  </a:cubicBezTo>
                  <a:cubicBezTo>
                    <a:pt x="4389" y="93"/>
                    <a:pt x="4327" y="75"/>
                    <a:pt x="4268" y="59"/>
                  </a:cubicBezTo>
                  <a:cubicBezTo>
                    <a:pt x="4198" y="40"/>
                    <a:pt x="4128" y="21"/>
                    <a:pt x="4056" y="21"/>
                  </a:cubicBezTo>
                  <a:cubicBezTo>
                    <a:pt x="4034" y="21"/>
                    <a:pt x="4011" y="23"/>
                    <a:pt x="3989" y="27"/>
                  </a:cubicBezTo>
                  <a:cubicBezTo>
                    <a:pt x="3909" y="43"/>
                    <a:pt x="3839" y="90"/>
                    <a:pt x="3771" y="134"/>
                  </a:cubicBezTo>
                  <a:cubicBezTo>
                    <a:pt x="3691" y="186"/>
                    <a:pt x="3617" y="236"/>
                    <a:pt x="3530" y="236"/>
                  </a:cubicBezTo>
                  <a:cubicBezTo>
                    <a:pt x="3527" y="236"/>
                    <a:pt x="3524" y="236"/>
                    <a:pt x="3522" y="236"/>
                  </a:cubicBezTo>
                  <a:cubicBezTo>
                    <a:pt x="3486" y="235"/>
                    <a:pt x="3452" y="225"/>
                    <a:pt x="3416" y="214"/>
                  </a:cubicBezTo>
                  <a:cubicBezTo>
                    <a:pt x="3391" y="208"/>
                    <a:pt x="3368" y="200"/>
                    <a:pt x="3342" y="196"/>
                  </a:cubicBezTo>
                  <a:cubicBezTo>
                    <a:pt x="3317" y="191"/>
                    <a:pt x="3293" y="189"/>
                    <a:pt x="3268" y="189"/>
                  </a:cubicBezTo>
                  <a:cubicBezTo>
                    <a:pt x="3122" y="189"/>
                    <a:pt x="2982" y="265"/>
                    <a:pt x="2860" y="338"/>
                  </a:cubicBezTo>
                  <a:cubicBezTo>
                    <a:pt x="2802" y="371"/>
                    <a:pt x="2743" y="408"/>
                    <a:pt x="2679" y="409"/>
                  </a:cubicBezTo>
                  <a:cubicBezTo>
                    <a:pt x="2677" y="409"/>
                    <a:pt x="2675" y="409"/>
                    <a:pt x="2673" y="409"/>
                  </a:cubicBezTo>
                  <a:cubicBezTo>
                    <a:pt x="2646" y="409"/>
                    <a:pt x="2618" y="402"/>
                    <a:pt x="2589" y="395"/>
                  </a:cubicBezTo>
                  <a:cubicBezTo>
                    <a:pt x="2577" y="393"/>
                    <a:pt x="2567" y="390"/>
                    <a:pt x="2555" y="387"/>
                  </a:cubicBezTo>
                  <a:cubicBezTo>
                    <a:pt x="2519" y="380"/>
                    <a:pt x="2483" y="376"/>
                    <a:pt x="2447" y="376"/>
                  </a:cubicBezTo>
                  <a:cubicBezTo>
                    <a:pt x="2341" y="376"/>
                    <a:pt x="2235" y="407"/>
                    <a:pt x="2145" y="463"/>
                  </a:cubicBezTo>
                  <a:cubicBezTo>
                    <a:pt x="2121" y="480"/>
                    <a:pt x="2094" y="500"/>
                    <a:pt x="2069" y="518"/>
                  </a:cubicBezTo>
                  <a:cubicBezTo>
                    <a:pt x="2011" y="561"/>
                    <a:pt x="1956" y="602"/>
                    <a:pt x="1889" y="614"/>
                  </a:cubicBezTo>
                  <a:cubicBezTo>
                    <a:pt x="1874" y="617"/>
                    <a:pt x="1859" y="618"/>
                    <a:pt x="1844" y="618"/>
                  </a:cubicBezTo>
                  <a:cubicBezTo>
                    <a:pt x="1814" y="618"/>
                    <a:pt x="1784" y="614"/>
                    <a:pt x="1753" y="609"/>
                  </a:cubicBezTo>
                  <a:cubicBezTo>
                    <a:pt x="1720" y="604"/>
                    <a:pt x="1687" y="599"/>
                    <a:pt x="1654" y="599"/>
                  </a:cubicBezTo>
                  <a:cubicBezTo>
                    <a:pt x="1642" y="599"/>
                    <a:pt x="1630" y="600"/>
                    <a:pt x="1618" y="601"/>
                  </a:cubicBezTo>
                  <a:cubicBezTo>
                    <a:pt x="1539" y="609"/>
                    <a:pt x="1472" y="651"/>
                    <a:pt x="1406" y="690"/>
                  </a:cubicBezTo>
                  <a:cubicBezTo>
                    <a:pt x="1349" y="726"/>
                    <a:pt x="1294" y="761"/>
                    <a:pt x="1231" y="772"/>
                  </a:cubicBezTo>
                  <a:cubicBezTo>
                    <a:pt x="1210" y="777"/>
                    <a:pt x="1188" y="778"/>
                    <a:pt x="1166" y="778"/>
                  </a:cubicBezTo>
                  <a:cubicBezTo>
                    <a:pt x="1128" y="778"/>
                    <a:pt x="1089" y="773"/>
                    <a:pt x="1049" y="767"/>
                  </a:cubicBezTo>
                  <a:cubicBezTo>
                    <a:pt x="1008" y="761"/>
                    <a:pt x="966" y="756"/>
                    <a:pt x="924" y="756"/>
                  </a:cubicBezTo>
                  <a:cubicBezTo>
                    <a:pt x="894" y="756"/>
                    <a:pt x="864" y="759"/>
                    <a:pt x="834" y="767"/>
                  </a:cubicBezTo>
                  <a:cubicBezTo>
                    <a:pt x="771" y="784"/>
                    <a:pt x="718" y="823"/>
                    <a:pt x="666" y="860"/>
                  </a:cubicBezTo>
                  <a:cubicBezTo>
                    <a:pt x="605" y="904"/>
                    <a:pt x="549" y="948"/>
                    <a:pt x="479" y="953"/>
                  </a:cubicBezTo>
                  <a:cubicBezTo>
                    <a:pt x="474" y="954"/>
                    <a:pt x="468" y="954"/>
                    <a:pt x="463" y="954"/>
                  </a:cubicBezTo>
                  <a:cubicBezTo>
                    <a:pt x="439" y="954"/>
                    <a:pt x="416" y="950"/>
                    <a:pt x="392" y="948"/>
                  </a:cubicBezTo>
                  <a:cubicBezTo>
                    <a:pt x="368" y="945"/>
                    <a:pt x="344" y="940"/>
                    <a:pt x="319" y="940"/>
                  </a:cubicBezTo>
                  <a:lnTo>
                    <a:pt x="316" y="940"/>
                  </a:lnTo>
                  <a:cubicBezTo>
                    <a:pt x="192" y="940"/>
                    <a:pt x="82" y="1020"/>
                    <a:pt x="0" y="1079"/>
                  </a:cubicBezTo>
                  <a:lnTo>
                    <a:pt x="26" y="1115"/>
                  </a:lnTo>
                  <a:cubicBezTo>
                    <a:pt x="124" y="1042"/>
                    <a:pt x="217" y="983"/>
                    <a:pt x="320" y="982"/>
                  </a:cubicBezTo>
                  <a:cubicBezTo>
                    <a:pt x="341" y="982"/>
                    <a:pt x="364" y="986"/>
                    <a:pt x="386" y="988"/>
                  </a:cubicBezTo>
                  <a:cubicBezTo>
                    <a:pt x="411" y="992"/>
                    <a:pt x="434" y="996"/>
                    <a:pt x="459" y="996"/>
                  </a:cubicBezTo>
                  <a:cubicBezTo>
                    <a:pt x="467" y="996"/>
                    <a:pt x="475" y="996"/>
                    <a:pt x="483" y="995"/>
                  </a:cubicBezTo>
                  <a:cubicBezTo>
                    <a:pt x="563" y="988"/>
                    <a:pt x="629" y="940"/>
                    <a:pt x="691" y="895"/>
                  </a:cubicBezTo>
                  <a:cubicBezTo>
                    <a:pt x="742" y="859"/>
                    <a:pt x="790" y="824"/>
                    <a:pt x="846" y="808"/>
                  </a:cubicBezTo>
                  <a:cubicBezTo>
                    <a:pt x="871" y="801"/>
                    <a:pt x="897" y="798"/>
                    <a:pt x="923" y="798"/>
                  </a:cubicBezTo>
                  <a:cubicBezTo>
                    <a:pt x="962" y="798"/>
                    <a:pt x="1002" y="804"/>
                    <a:pt x="1044" y="810"/>
                  </a:cubicBezTo>
                  <a:cubicBezTo>
                    <a:pt x="1086" y="815"/>
                    <a:pt x="1128" y="821"/>
                    <a:pt x="1171" y="821"/>
                  </a:cubicBezTo>
                  <a:cubicBezTo>
                    <a:pt x="1194" y="821"/>
                    <a:pt x="1217" y="820"/>
                    <a:pt x="1240" y="815"/>
                  </a:cubicBezTo>
                  <a:cubicBezTo>
                    <a:pt x="1309" y="801"/>
                    <a:pt x="1370" y="764"/>
                    <a:pt x="1429" y="728"/>
                  </a:cubicBezTo>
                  <a:cubicBezTo>
                    <a:pt x="1493" y="688"/>
                    <a:pt x="1554" y="652"/>
                    <a:pt x="1623" y="644"/>
                  </a:cubicBezTo>
                  <a:cubicBezTo>
                    <a:pt x="1633" y="643"/>
                    <a:pt x="1643" y="643"/>
                    <a:pt x="1653" y="643"/>
                  </a:cubicBezTo>
                  <a:cubicBezTo>
                    <a:pt x="1683" y="643"/>
                    <a:pt x="1714" y="647"/>
                    <a:pt x="1746" y="652"/>
                  </a:cubicBezTo>
                  <a:cubicBezTo>
                    <a:pt x="1779" y="656"/>
                    <a:pt x="1812" y="661"/>
                    <a:pt x="1846" y="661"/>
                  </a:cubicBezTo>
                  <a:cubicBezTo>
                    <a:pt x="1862" y="661"/>
                    <a:pt x="1878" y="660"/>
                    <a:pt x="1894" y="657"/>
                  </a:cubicBezTo>
                  <a:cubicBezTo>
                    <a:pt x="1971" y="645"/>
                    <a:pt x="2032" y="598"/>
                    <a:pt x="2092" y="553"/>
                  </a:cubicBezTo>
                  <a:cubicBezTo>
                    <a:pt x="2116" y="535"/>
                    <a:pt x="2140" y="517"/>
                    <a:pt x="2166" y="501"/>
                  </a:cubicBezTo>
                  <a:cubicBezTo>
                    <a:pt x="2249" y="448"/>
                    <a:pt x="2347" y="421"/>
                    <a:pt x="2445" y="421"/>
                  </a:cubicBezTo>
                  <a:cubicBezTo>
                    <a:pt x="2478" y="421"/>
                    <a:pt x="2512" y="424"/>
                    <a:pt x="2544" y="430"/>
                  </a:cubicBezTo>
                  <a:cubicBezTo>
                    <a:pt x="2556" y="431"/>
                    <a:pt x="2567" y="433"/>
                    <a:pt x="2577" y="437"/>
                  </a:cubicBezTo>
                  <a:cubicBezTo>
                    <a:pt x="2609" y="444"/>
                    <a:pt x="2643" y="452"/>
                    <a:pt x="2678" y="452"/>
                  </a:cubicBezTo>
                  <a:cubicBezTo>
                    <a:pt x="2753" y="449"/>
                    <a:pt x="2821" y="410"/>
                    <a:pt x="2880" y="374"/>
                  </a:cubicBezTo>
                  <a:cubicBezTo>
                    <a:pt x="2997" y="304"/>
                    <a:pt x="3130" y="232"/>
                    <a:pt x="3265" y="232"/>
                  </a:cubicBezTo>
                  <a:cubicBezTo>
                    <a:pt x="3288" y="232"/>
                    <a:pt x="3310" y="234"/>
                    <a:pt x="3332" y="238"/>
                  </a:cubicBezTo>
                  <a:cubicBezTo>
                    <a:pt x="3356" y="241"/>
                    <a:pt x="3378" y="248"/>
                    <a:pt x="3402" y="255"/>
                  </a:cubicBezTo>
                  <a:cubicBezTo>
                    <a:pt x="3439" y="266"/>
                    <a:pt x="3479" y="277"/>
                    <a:pt x="3518" y="278"/>
                  </a:cubicBezTo>
                  <a:cubicBezTo>
                    <a:pt x="3522" y="279"/>
                    <a:pt x="3525" y="279"/>
                    <a:pt x="3529" y="279"/>
                  </a:cubicBezTo>
                  <a:cubicBezTo>
                    <a:pt x="3626" y="279"/>
                    <a:pt x="3712" y="223"/>
                    <a:pt x="3792" y="170"/>
                  </a:cubicBezTo>
                  <a:cubicBezTo>
                    <a:pt x="3856" y="129"/>
                    <a:pt x="3924" y="85"/>
                    <a:pt x="3995" y="70"/>
                  </a:cubicBezTo>
                  <a:cubicBezTo>
                    <a:pt x="4016" y="66"/>
                    <a:pt x="4037" y="64"/>
                    <a:pt x="4058" y="64"/>
                  </a:cubicBezTo>
                  <a:cubicBezTo>
                    <a:pt x="4122" y="64"/>
                    <a:pt x="4187" y="81"/>
                    <a:pt x="4255" y="101"/>
                  </a:cubicBezTo>
                  <a:cubicBezTo>
                    <a:pt x="4316" y="118"/>
                    <a:pt x="4379" y="136"/>
                    <a:pt x="4443" y="139"/>
                  </a:cubicBezTo>
                  <a:cubicBezTo>
                    <a:pt x="4454" y="140"/>
                    <a:pt x="4466" y="141"/>
                    <a:pt x="4477" y="141"/>
                  </a:cubicBezTo>
                  <a:cubicBezTo>
                    <a:pt x="4568" y="141"/>
                    <a:pt x="4657" y="115"/>
                    <a:pt x="4744" y="90"/>
                  </a:cubicBezTo>
                  <a:cubicBezTo>
                    <a:pt x="4784" y="78"/>
                    <a:pt x="4824" y="68"/>
                    <a:pt x="4865" y="58"/>
                  </a:cubicBezTo>
                  <a:cubicBezTo>
                    <a:pt x="4896" y="51"/>
                    <a:pt x="4946" y="43"/>
                    <a:pt x="5000" y="43"/>
                  </a:cubicBezTo>
                  <a:cubicBezTo>
                    <a:pt x="5083" y="43"/>
                    <a:pt x="5177" y="62"/>
                    <a:pt x="5239" y="134"/>
                  </a:cubicBezTo>
                  <a:lnTo>
                    <a:pt x="5271" y="106"/>
                  </a:lnTo>
                  <a:cubicBezTo>
                    <a:pt x="5199" y="22"/>
                    <a:pt x="5092" y="0"/>
                    <a:pt x="50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49"/>
            <p:cNvSpPr/>
            <p:nvPr/>
          </p:nvSpPr>
          <p:spPr>
            <a:xfrm>
              <a:off x="5689500" y="2906025"/>
              <a:ext cx="123750" cy="24075"/>
            </a:xfrm>
            <a:custGeom>
              <a:rect b="b" l="l" r="r" t="t"/>
              <a:pathLst>
                <a:path extrusionOk="0" h="963" w="4950">
                  <a:moveTo>
                    <a:pt x="4414" y="1"/>
                  </a:moveTo>
                  <a:cubicBezTo>
                    <a:pt x="4354" y="1"/>
                    <a:pt x="4299" y="21"/>
                    <a:pt x="4259" y="38"/>
                  </a:cubicBezTo>
                  <a:cubicBezTo>
                    <a:pt x="4217" y="55"/>
                    <a:pt x="4174" y="78"/>
                    <a:pt x="4132" y="99"/>
                  </a:cubicBezTo>
                  <a:cubicBezTo>
                    <a:pt x="4033" y="152"/>
                    <a:pt x="3936" y="201"/>
                    <a:pt x="3833" y="201"/>
                  </a:cubicBezTo>
                  <a:cubicBezTo>
                    <a:pt x="3828" y="201"/>
                    <a:pt x="3824" y="201"/>
                    <a:pt x="3820" y="201"/>
                  </a:cubicBezTo>
                  <a:cubicBezTo>
                    <a:pt x="3765" y="200"/>
                    <a:pt x="3709" y="183"/>
                    <a:pt x="3655" y="167"/>
                  </a:cubicBezTo>
                  <a:cubicBezTo>
                    <a:pt x="3596" y="148"/>
                    <a:pt x="3535" y="130"/>
                    <a:pt x="3473" y="130"/>
                  </a:cubicBezTo>
                  <a:cubicBezTo>
                    <a:pt x="3456" y="130"/>
                    <a:pt x="3439" y="132"/>
                    <a:pt x="3422" y="135"/>
                  </a:cubicBezTo>
                  <a:cubicBezTo>
                    <a:pt x="3349" y="146"/>
                    <a:pt x="3290" y="186"/>
                    <a:pt x="3231" y="225"/>
                  </a:cubicBezTo>
                  <a:cubicBezTo>
                    <a:pt x="3173" y="263"/>
                    <a:pt x="3120" y="298"/>
                    <a:pt x="3056" y="309"/>
                  </a:cubicBezTo>
                  <a:cubicBezTo>
                    <a:pt x="3042" y="311"/>
                    <a:pt x="3028" y="312"/>
                    <a:pt x="3014" y="312"/>
                  </a:cubicBezTo>
                  <a:cubicBezTo>
                    <a:pt x="2961" y="312"/>
                    <a:pt x="2907" y="299"/>
                    <a:pt x="2851" y="284"/>
                  </a:cubicBezTo>
                  <a:cubicBezTo>
                    <a:pt x="2795" y="269"/>
                    <a:pt x="2738" y="253"/>
                    <a:pt x="2680" y="253"/>
                  </a:cubicBezTo>
                  <a:cubicBezTo>
                    <a:pt x="2661" y="253"/>
                    <a:pt x="2642" y="255"/>
                    <a:pt x="2623" y="259"/>
                  </a:cubicBezTo>
                  <a:cubicBezTo>
                    <a:pt x="2557" y="270"/>
                    <a:pt x="2500" y="308"/>
                    <a:pt x="2446" y="344"/>
                  </a:cubicBezTo>
                  <a:cubicBezTo>
                    <a:pt x="2403" y="372"/>
                    <a:pt x="2364" y="399"/>
                    <a:pt x="2318" y="415"/>
                  </a:cubicBezTo>
                  <a:cubicBezTo>
                    <a:pt x="2278" y="429"/>
                    <a:pt x="2236" y="434"/>
                    <a:pt x="2193" y="434"/>
                  </a:cubicBezTo>
                  <a:cubicBezTo>
                    <a:pt x="2141" y="434"/>
                    <a:pt x="2087" y="426"/>
                    <a:pt x="2035" y="420"/>
                  </a:cubicBezTo>
                  <a:cubicBezTo>
                    <a:pt x="2011" y="416"/>
                    <a:pt x="1986" y="414"/>
                    <a:pt x="1960" y="412"/>
                  </a:cubicBezTo>
                  <a:cubicBezTo>
                    <a:pt x="1947" y="410"/>
                    <a:pt x="1932" y="408"/>
                    <a:pt x="1917" y="408"/>
                  </a:cubicBezTo>
                  <a:cubicBezTo>
                    <a:pt x="1899" y="408"/>
                    <a:pt x="1880" y="410"/>
                    <a:pt x="1862" y="415"/>
                  </a:cubicBezTo>
                  <a:cubicBezTo>
                    <a:pt x="1824" y="426"/>
                    <a:pt x="1791" y="453"/>
                    <a:pt x="1766" y="476"/>
                  </a:cubicBezTo>
                  <a:lnTo>
                    <a:pt x="1760" y="479"/>
                  </a:lnTo>
                  <a:cubicBezTo>
                    <a:pt x="1702" y="529"/>
                    <a:pt x="1640" y="580"/>
                    <a:pt x="1568" y="601"/>
                  </a:cubicBezTo>
                  <a:cubicBezTo>
                    <a:pt x="1540" y="608"/>
                    <a:pt x="1511" y="611"/>
                    <a:pt x="1481" y="611"/>
                  </a:cubicBezTo>
                  <a:cubicBezTo>
                    <a:pt x="1444" y="611"/>
                    <a:pt x="1405" y="607"/>
                    <a:pt x="1366" y="602"/>
                  </a:cubicBezTo>
                  <a:cubicBezTo>
                    <a:pt x="1326" y="597"/>
                    <a:pt x="1286" y="592"/>
                    <a:pt x="1246" y="592"/>
                  </a:cubicBezTo>
                  <a:cubicBezTo>
                    <a:pt x="1232" y="592"/>
                    <a:pt x="1218" y="593"/>
                    <a:pt x="1203" y="594"/>
                  </a:cubicBezTo>
                  <a:cubicBezTo>
                    <a:pt x="1123" y="602"/>
                    <a:pt x="1066" y="638"/>
                    <a:pt x="1012" y="675"/>
                  </a:cubicBezTo>
                  <a:cubicBezTo>
                    <a:pt x="982" y="693"/>
                    <a:pt x="953" y="713"/>
                    <a:pt x="921" y="728"/>
                  </a:cubicBezTo>
                  <a:cubicBezTo>
                    <a:pt x="834" y="769"/>
                    <a:pt x="748" y="790"/>
                    <a:pt x="664" y="790"/>
                  </a:cubicBezTo>
                  <a:cubicBezTo>
                    <a:pt x="652" y="790"/>
                    <a:pt x="639" y="790"/>
                    <a:pt x="627" y="789"/>
                  </a:cubicBezTo>
                  <a:cubicBezTo>
                    <a:pt x="608" y="789"/>
                    <a:pt x="589" y="787"/>
                    <a:pt x="569" y="784"/>
                  </a:cubicBezTo>
                  <a:cubicBezTo>
                    <a:pt x="541" y="780"/>
                    <a:pt x="513" y="777"/>
                    <a:pt x="484" y="777"/>
                  </a:cubicBezTo>
                  <a:cubicBezTo>
                    <a:pt x="460" y="777"/>
                    <a:pt x="435" y="779"/>
                    <a:pt x="410" y="787"/>
                  </a:cubicBezTo>
                  <a:cubicBezTo>
                    <a:pt x="370" y="799"/>
                    <a:pt x="335" y="824"/>
                    <a:pt x="302" y="847"/>
                  </a:cubicBezTo>
                  <a:cubicBezTo>
                    <a:pt x="279" y="862"/>
                    <a:pt x="258" y="877"/>
                    <a:pt x="236" y="888"/>
                  </a:cubicBezTo>
                  <a:cubicBezTo>
                    <a:pt x="193" y="908"/>
                    <a:pt x="143" y="919"/>
                    <a:pt x="82" y="919"/>
                  </a:cubicBezTo>
                  <a:cubicBezTo>
                    <a:pt x="58" y="919"/>
                    <a:pt x="33" y="917"/>
                    <a:pt x="6" y="914"/>
                  </a:cubicBezTo>
                  <a:lnTo>
                    <a:pt x="0" y="957"/>
                  </a:lnTo>
                  <a:cubicBezTo>
                    <a:pt x="25" y="959"/>
                    <a:pt x="54" y="962"/>
                    <a:pt x="84" y="962"/>
                  </a:cubicBezTo>
                  <a:cubicBezTo>
                    <a:pt x="139" y="962"/>
                    <a:pt x="199" y="955"/>
                    <a:pt x="256" y="923"/>
                  </a:cubicBezTo>
                  <a:cubicBezTo>
                    <a:pt x="282" y="910"/>
                    <a:pt x="306" y="894"/>
                    <a:pt x="329" y="878"/>
                  </a:cubicBezTo>
                  <a:cubicBezTo>
                    <a:pt x="361" y="856"/>
                    <a:pt x="390" y="835"/>
                    <a:pt x="425" y="824"/>
                  </a:cubicBezTo>
                  <a:cubicBezTo>
                    <a:pt x="445" y="818"/>
                    <a:pt x="466" y="816"/>
                    <a:pt x="488" y="816"/>
                  </a:cubicBezTo>
                  <a:cubicBezTo>
                    <a:pt x="513" y="816"/>
                    <a:pt x="539" y="819"/>
                    <a:pt x="566" y="822"/>
                  </a:cubicBezTo>
                  <a:cubicBezTo>
                    <a:pt x="586" y="825"/>
                    <a:pt x="607" y="827"/>
                    <a:pt x="627" y="830"/>
                  </a:cubicBezTo>
                  <a:cubicBezTo>
                    <a:pt x="638" y="830"/>
                    <a:pt x="650" y="831"/>
                    <a:pt x="662" y="831"/>
                  </a:cubicBezTo>
                  <a:cubicBezTo>
                    <a:pt x="751" y="831"/>
                    <a:pt x="846" y="809"/>
                    <a:pt x="940" y="765"/>
                  </a:cubicBezTo>
                  <a:cubicBezTo>
                    <a:pt x="977" y="749"/>
                    <a:pt x="1008" y="729"/>
                    <a:pt x="1037" y="709"/>
                  </a:cubicBezTo>
                  <a:cubicBezTo>
                    <a:pt x="1089" y="675"/>
                    <a:pt x="1138" y="642"/>
                    <a:pt x="1208" y="635"/>
                  </a:cubicBezTo>
                  <a:cubicBezTo>
                    <a:pt x="1217" y="634"/>
                    <a:pt x="1226" y="634"/>
                    <a:pt x="1236" y="634"/>
                  </a:cubicBezTo>
                  <a:cubicBezTo>
                    <a:pt x="1278" y="634"/>
                    <a:pt x="1321" y="639"/>
                    <a:pt x="1362" y="644"/>
                  </a:cubicBezTo>
                  <a:cubicBezTo>
                    <a:pt x="1401" y="648"/>
                    <a:pt x="1441" y="653"/>
                    <a:pt x="1482" y="653"/>
                  </a:cubicBezTo>
                  <a:cubicBezTo>
                    <a:pt x="1515" y="653"/>
                    <a:pt x="1547" y="649"/>
                    <a:pt x="1580" y="640"/>
                  </a:cubicBezTo>
                  <a:cubicBezTo>
                    <a:pt x="1661" y="619"/>
                    <a:pt x="1725" y="564"/>
                    <a:pt x="1788" y="511"/>
                  </a:cubicBezTo>
                  <a:lnTo>
                    <a:pt x="1794" y="507"/>
                  </a:lnTo>
                  <a:cubicBezTo>
                    <a:pt x="1821" y="484"/>
                    <a:pt x="1846" y="464"/>
                    <a:pt x="1874" y="456"/>
                  </a:cubicBezTo>
                  <a:cubicBezTo>
                    <a:pt x="1887" y="452"/>
                    <a:pt x="1901" y="451"/>
                    <a:pt x="1915" y="451"/>
                  </a:cubicBezTo>
                  <a:cubicBezTo>
                    <a:pt x="1929" y="451"/>
                    <a:pt x="1943" y="452"/>
                    <a:pt x="1956" y="453"/>
                  </a:cubicBezTo>
                  <a:cubicBezTo>
                    <a:pt x="1981" y="456"/>
                    <a:pt x="2004" y="461"/>
                    <a:pt x="2030" y="463"/>
                  </a:cubicBezTo>
                  <a:cubicBezTo>
                    <a:pt x="2084" y="470"/>
                    <a:pt x="2139" y="478"/>
                    <a:pt x="2193" y="478"/>
                  </a:cubicBezTo>
                  <a:cubicBezTo>
                    <a:pt x="2240" y="478"/>
                    <a:pt x="2287" y="472"/>
                    <a:pt x="2333" y="456"/>
                  </a:cubicBezTo>
                  <a:cubicBezTo>
                    <a:pt x="2382" y="439"/>
                    <a:pt x="2427" y="409"/>
                    <a:pt x="2469" y="382"/>
                  </a:cubicBezTo>
                  <a:cubicBezTo>
                    <a:pt x="2523" y="346"/>
                    <a:pt x="2574" y="313"/>
                    <a:pt x="2633" y="302"/>
                  </a:cubicBezTo>
                  <a:cubicBezTo>
                    <a:pt x="2649" y="299"/>
                    <a:pt x="2664" y="298"/>
                    <a:pt x="2680" y="298"/>
                  </a:cubicBezTo>
                  <a:cubicBezTo>
                    <a:pt x="2731" y="298"/>
                    <a:pt x="2785" y="312"/>
                    <a:pt x="2840" y="327"/>
                  </a:cubicBezTo>
                  <a:cubicBezTo>
                    <a:pt x="2896" y="341"/>
                    <a:pt x="2952" y="356"/>
                    <a:pt x="3010" y="356"/>
                  </a:cubicBezTo>
                  <a:cubicBezTo>
                    <a:pt x="3028" y="356"/>
                    <a:pt x="3045" y="355"/>
                    <a:pt x="3063" y="352"/>
                  </a:cubicBezTo>
                  <a:cubicBezTo>
                    <a:pt x="3135" y="340"/>
                    <a:pt x="3194" y="300"/>
                    <a:pt x="3253" y="261"/>
                  </a:cubicBezTo>
                  <a:cubicBezTo>
                    <a:pt x="3311" y="223"/>
                    <a:pt x="3366" y="188"/>
                    <a:pt x="3429" y="177"/>
                  </a:cubicBezTo>
                  <a:cubicBezTo>
                    <a:pt x="3444" y="174"/>
                    <a:pt x="3460" y="173"/>
                    <a:pt x="3475" y="173"/>
                  </a:cubicBezTo>
                  <a:cubicBezTo>
                    <a:pt x="3530" y="173"/>
                    <a:pt x="3585" y="190"/>
                    <a:pt x="3642" y="207"/>
                  </a:cubicBezTo>
                  <a:cubicBezTo>
                    <a:pt x="3698" y="225"/>
                    <a:pt x="3757" y="243"/>
                    <a:pt x="3818" y="245"/>
                  </a:cubicBezTo>
                  <a:cubicBezTo>
                    <a:pt x="3823" y="245"/>
                    <a:pt x="3828" y="245"/>
                    <a:pt x="3834" y="245"/>
                  </a:cubicBezTo>
                  <a:cubicBezTo>
                    <a:pt x="3948" y="245"/>
                    <a:pt x="4052" y="191"/>
                    <a:pt x="4151" y="138"/>
                  </a:cubicBezTo>
                  <a:cubicBezTo>
                    <a:pt x="4193" y="119"/>
                    <a:pt x="4235" y="95"/>
                    <a:pt x="4276" y="78"/>
                  </a:cubicBezTo>
                  <a:cubicBezTo>
                    <a:pt x="4329" y="55"/>
                    <a:pt x="4375" y="44"/>
                    <a:pt x="4415" y="44"/>
                  </a:cubicBezTo>
                  <a:cubicBezTo>
                    <a:pt x="4424" y="44"/>
                    <a:pt x="4433" y="45"/>
                    <a:pt x="4441" y="46"/>
                  </a:cubicBezTo>
                  <a:cubicBezTo>
                    <a:pt x="4478" y="51"/>
                    <a:pt x="4511" y="66"/>
                    <a:pt x="4547" y="82"/>
                  </a:cubicBezTo>
                  <a:cubicBezTo>
                    <a:pt x="4558" y="86"/>
                    <a:pt x="4567" y="90"/>
                    <a:pt x="4577" y="94"/>
                  </a:cubicBezTo>
                  <a:cubicBezTo>
                    <a:pt x="4678" y="136"/>
                    <a:pt x="4790" y="157"/>
                    <a:pt x="4900" y="157"/>
                  </a:cubicBezTo>
                  <a:cubicBezTo>
                    <a:pt x="4916" y="157"/>
                    <a:pt x="4933" y="157"/>
                    <a:pt x="4949" y="156"/>
                  </a:cubicBezTo>
                  <a:lnTo>
                    <a:pt x="4947" y="113"/>
                  </a:lnTo>
                  <a:cubicBezTo>
                    <a:pt x="4931" y="114"/>
                    <a:pt x="4915" y="115"/>
                    <a:pt x="4898" y="115"/>
                  </a:cubicBezTo>
                  <a:cubicBezTo>
                    <a:pt x="4794" y="115"/>
                    <a:pt x="4689" y="94"/>
                    <a:pt x="4594" y="54"/>
                  </a:cubicBezTo>
                  <a:lnTo>
                    <a:pt x="4565" y="42"/>
                  </a:lnTo>
                  <a:cubicBezTo>
                    <a:pt x="4529" y="25"/>
                    <a:pt x="4489" y="8"/>
                    <a:pt x="4449" y="3"/>
                  </a:cubicBezTo>
                  <a:cubicBezTo>
                    <a:pt x="4437" y="1"/>
                    <a:pt x="4425" y="1"/>
                    <a:pt x="44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49"/>
            <p:cNvSpPr/>
            <p:nvPr/>
          </p:nvSpPr>
          <p:spPr>
            <a:xfrm>
              <a:off x="5804900" y="2900975"/>
              <a:ext cx="8325" cy="1875"/>
            </a:xfrm>
            <a:custGeom>
              <a:rect b="b" l="l" r="r" t="t"/>
              <a:pathLst>
                <a:path extrusionOk="0" h="75" w="333">
                  <a:moveTo>
                    <a:pt x="197" y="1"/>
                  </a:moveTo>
                  <a:cubicBezTo>
                    <a:pt x="130" y="1"/>
                    <a:pt x="64" y="12"/>
                    <a:pt x="1" y="34"/>
                  </a:cubicBezTo>
                  <a:lnTo>
                    <a:pt x="15" y="75"/>
                  </a:lnTo>
                  <a:cubicBezTo>
                    <a:pt x="73" y="54"/>
                    <a:pt x="135" y="43"/>
                    <a:pt x="197" y="43"/>
                  </a:cubicBezTo>
                  <a:cubicBezTo>
                    <a:pt x="239" y="43"/>
                    <a:pt x="281" y="48"/>
                    <a:pt x="322" y="57"/>
                  </a:cubicBezTo>
                  <a:lnTo>
                    <a:pt x="332" y="16"/>
                  </a:lnTo>
                  <a:cubicBezTo>
                    <a:pt x="287" y="6"/>
                    <a:pt x="242" y="1"/>
                    <a:pt x="1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49"/>
            <p:cNvSpPr/>
            <p:nvPr/>
          </p:nvSpPr>
          <p:spPr>
            <a:xfrm>
              <a:off x="5781150" y="2903250"/>
              <a:ext cx="12175" cy="2250"/>
            </a:xfrm>
            <a:custGeom>
              <a:rect b="b" l="l" r="r" t="t"/>
              <a:pathLst>
                <a:path extrusionOk="0" h="90" w="487">
                  <a:moveTo>
                    <a:pt x="206" y="1"/>
                  </a:moveTo>
                  <a:cubicBezTo>
                    <a:pt x="136" y="1"/>
                    <a:pt x="67" y="9"/>
                    <a:pt x="0" y="26"/>
                  </a:cubicBezTo>
                  <a:lnTo>
                    <a:pt x="11" y="68"/>
                  </a:lnTo>
                  <a:cubicBezTo>
                    <a:pt x="73" y="52"/>
                    <a:pt x="139" y="45"/>
                    <a:pt x="204" y="45"/>
                  </a:cubicBezTo>
                  <a:cubicBezTo>
                    <a:pt x="295" y="45"/>
                    <a:pt x="387" y="60"/>
                    <a:pt x="473" y="89"/>
                  </a:cubicBezTo>
                  <a:lnTo>
                    <a:pt x="487" y="48"/>
                  </a:lnTo>
                  <a:cubicBezTo>
                    <a:pt x="397" y="17"/>
                    <a:pt x="301" y="1"/>
                    <a:pt x="2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49"/>
            <p:cNvSpPr/>
            <p:nvPr/>
          </p:nvSpPr>
          <p:spPr>
            <a:xfrm>
              <a:off x="5807575" y="2898025"/>
              <a:ext cx="6100" cy="3775"/>
            </a:xfrm>
            <a:custGeom>
              <a:rect b="b" l="l" r="r" t="t"/>
              <a:pathLst>
                <a:path extrusionOk="0" h="151" w="244">
                  <a:moveTo>
                    <a:pt x="225" y="0"/>
                  </a:moveTo>
                  <a:cubicBezTo>
                    <a:pt x="150" y="36"/>
                    <a:pt x="75" y="75"/>
                    <a:pt x="1" y="113"/>
                  </a:cubicBezTo>
                  <a:lnTo>
                    <a:pt x="21" y="151"/>
                  </a:lnTo>
                  <a:cubicBezTo>
                    <a:pt x="96" y="112"/>
                    <a:pt x="171" y="74"/>
                    <a:pt x="243" y="38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49"/>
            <p:cNvSpPr/>
            <p:nvPr/>
          </p:nvSpPr>
          <p:spPr>
            <a:xfrm>
              <a:off x="5785650" y="2900550"/>
              <a:ext cx="6850" cy="3525"/>
            </a:xfrm>
            <a:custGeom>
              <a:rect b="b" l="l" r="r" t="t"/>
              <a:pathLst>
                <a:path extrusionOk="0" h="141" w="274">
                  <a:moveTo>
                    <a:pt x="263" y="1"/>
                  </a:moveTo>
                  <a:cubicBezTo>
                    <a:pt x="172" y="23"/>
                    <a:pt x="84" y="58"/>
                    <a:pt x="1" y="103"/>
                  </a:cubicBezTo>
                  <a:lnTo>
                    <a:pt x="21" y="141"/>
                  </a:lnTo>
                  <a:cubicBezTo>
                    <a:pt x="100" y="98"/>
                    <a:pt x="186" y="64"/>
                    <a:pt x="273" y="42"/>
                  </a:cubicBezTo>
                  <a:lnTo>
                    <a:pt x="26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49"/>
            <p:cNvSpPr/>
            <p:nvPr/>
          </p:nvSpPr>
          <p:spPr>
            <a:xfrm>
              <a:off x="5759975" y="2906675"/>
              <a:ext cx="11075" cy="1950"/>
            </a:xfrm>
            <a:custGeom>
              <a:rect b="b" l="l" r="r" t="t"/>
              <a:pathLst>
                <a:path extrusionOk="0" h="78" w="443">
                  <a:moveTo>
                    <a:pt x="245" y="0"/>
                  </a:moveTo>
                  <a:cubicBezTo>
                    <a:pt x="162" y="0"/>
                    <a:pt x="80" y="13"/>
                    <a:pt x="0" y="38"/>
                  </a:cubicBezTo>
                  <a:lnTo>
                    <a:pt x="12" y="78"/>
                  </a:lnTo>
                  <a:cubicBezTo>
                    <a:pt x="85" y="55"/>
                    <a:pt x="162" y="43"/>
                    <a:pt x="240" y="43"/>
                  </a:cubicBezTo>
                  <a:cubicBezTo>
                    <a:pt x="304" y="43"/>
                    <a:pt x="369" y="51"/>
                    <a:pt x="432" y="67"/>
                  </a:cubicBezTo>
                  <a:lnTo>
                    <a:pt x="443" y="25"/>
                  </a:lnTo>
                  <a:cubicBezTo>
                    <a:pt x="378" y="8"/>
                    <a:pt x="311" y="0"/>
                    <a:pt x="2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49"/>
            <p:cNvSpPr/>
            <p:nvPr/>
          </p:nvSpPr>
          <p:spPr>
            <a:xfrm>
              <a:off x="5740500" y="2910475"/>
              <a:ext cx="10850" cy="2100"/>
            </a:xfrm>
            <a:custGeom>
              <a:rect b="b" l="l" r="r" t="t"/>
              <a:pathLst>
                <a:path extrusionOk="0" h="84" w="434">
                  <a:moveTo>
                    <a:pt x="367" y="0"/>
                  </a:moveTo>
                  <a:cubicBezTo>
                    <a:pt x="361" y="0"/>
                    <a:pt x="356" y="0"/>
                    <a:pt x="350" y="0"/>
                  </a:cubicBezTo>
                  <a:cubicBezTo>
                    <a:pt x="278" y="4"/>
                    <a:pt x="204" y="7"/>
                    <a:pt x="131" y="12"/>
                  </a:cubicBezTo>
                  <a:cubicBezTo>
                    <a:pt x="83" y="16"/>
                    <a:pt x="38" y="22"/>
                    <a:pt x="1" y="50"/>
                  </a:cubicBezTo>
                  <a:lnTo>
                    <a:pt x="26" y="84"/>
                  </a:lnTo>
                  <a:cubicBezTo>
                    <a:pt x="54" y="62"/>
                    <a:pt x="94" y="58"/>
                    <a:pt x="132" y="55"/>
                  </a:cubicBezTo>
                  <a:cubicBezTo>
                    <a:pt x="204" y="49"/>
                    <a:pt x="278" y="44"/>
                    <a:pt x="350" y="43"/>
                  </a:cubicBezTo>
                  <a:cubicBezTo>
                    <a:pt x="358" y="43"/>
                    <a:pt x="366" y="43"/>
                    <a:pt x="373" y="43"/>
                  </a:cubicBezTo>
                  <a:cubicBezTo>
                    <a:pt x="391" y="43"/>
                    <a:pt x="407" y="44"/>
                    <a:pt x="422" y="49"/>
                  </a:cubicBezTo>
                  <a:lnTo>
                    <a:pt x="434" y="7"/>
                  </a:lnTo>
                  <a:cubicBezTo>
                    <a:pt x="411" y="1"/>
                    <a:pt x="388" y="0"/>
                    <a:pt x="3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49"/>
            <p:cNvSpPr/>
            <p:nvPr/>
          </p:nvSpPr>
          <p:spPr>
            <a:xfrm>
              <a:off x="5763325" y="2903800"/>
              <a:ext cx="4525" cy="3725"/>
            </a:xfrm>
            <a:custGeom>
              <a:rect b="b" l="l" r="r" t="t"/>
              <a:pathLst>
                <a:path extrusionOk="0" h="149" w="181">
                  <a:moveTo>
                    <a:pt x="157" y="0"/>
                  </a:moveTo>
                  <a:cubicBezTo>
                    <a:pt x="101" y="33"/>
                    <a:pt x="49" y="74"/>
                    <a:pt x="1" y="118"/>
                  </a:cubicBezTo>
                  <a:lnTo>
                    <a:pt x="31" y="149"/>
                  </a:lnTo>
                  <a:cubicBezTo>
                    <a:pt x="77" y="106"/>
                    <a:pt x="127" y="68"/>
                    <a:pt x="180" y="36"/>
                  </a:cubicBezTo>
                  <a:lnTo>
                    <a:pt x="1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49"/>
            <p:cNvSpPr/>
            <p:nvPr/>
          </p:nvSpPr>
          <p:spPr>
            <a:xfrm>
              <a:off x="5744925" y="2908675"/>
              <a:ext cx="3100" cy="2875"/>
            </a:xfrm>
            <a:custGeom>
              <a:rect b="b" l="l" r="r" t="t"/>
              <a:pathLst>
                <a:path extrusionOk="0" h="115" w="124">
                  <a:moveTo>
                    <a:pt x="101" y="1"/>
                  </a:moveTo>
                  <a:cubicBezTo>
                    <a:pt x="63" y="24"/>
                    <a:pt x="30" y="54"/>
                    <a:pt x="0" y="86"/>
                  </a:cubicBezTo>
                  <a:lnTo>
                    <a:pt x="32" y="114"/>
                  </a:lnTo>
                  <a:cubicBezTo>
                    <a:pt x="59" y="84"/>
                    <a:pt x="90" y="57"/>
                    <a:pt x="123" y="36"/>
                  </a:cubicBezTo>
                  <a:lnTo>
                    <a:pt x="1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49"/>
            <p:cNvSpPr/>
            <p:nvPr/>
          </p:nvSpPr>
          <p:spPr>
            <a:xfrm>
              <a:off x="5723075" y="2915475"/>
              <a:ext cx="8625" cy="1725"/>
            </a:xfrm>
            <a:custGeom>
              <a:rect b="b" l="l" r="r" t="t"/>
              <a:pathLst>
                <a:path extrusionOk="0" h="69" w="345">
                  <a:moveTo>
                    <a:pt x="219" y="1"/>
                  </a:moveTo>
                  <a:cubicBezTo>
                    <a:pt x="145" y="1"/>
                    <a:pt x="72" y="10"/>
                    <a:pt x="0" y="28"/>
                  </a:cubicBezTo>
                  <a:lnTo>
                    <a:pt x="11" y="69"/>
                  </a:lnTo>
                  <a:cubicBezTo>
                    <a:pt x="79" y="52"/>
                    <a:pt x="150" y="43"/>
                    <a:pt x="220" y="43"/>
                  </a:cubicBezTo>
                  <a:cubicBezTo>
                    <a:pt x="260" y="43"/>
                    <a:pt x="299" y="46"/>
                    <a:pt x="338" y="52"/>
                  </a:cubicBezTo>
                  <a:lnTo>
                    <a:pt x="345" y="10"/>
                  </a:lnTo>
                  <a:cubicBezTo>
                    <a:pt x="303" y="4"/>
                    <a:pt x="261" y="1"/>
                    <a:pt x="219" y="1"/>
                  </a:cubicBezTo>
                  <a:close/>
                </a:path>
              </a:pathLst>
            </a:custGeom>
            <a:solidFill>
              <a:srgbClr val="A59D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49"/>
            <p:cNvSpPr/>
            <p:nvPr/>
          </p:nvSpPr>
          <p:spPr>
            <a:xfrm>
              <a:off x="5705175" y="2918775"/>
              <a:ext cx="8325" cy="3075"/>
            </a:xfrm>
            <a:custGeom>
              <a:rect b="b" l="l" r="r" t="t"/>
              <a:pathLst>
                <a:path extrusionOk="0" h="123" w="333">
                  <a:moveTo>
                    <a:pt x="302" y="0"/>
                  </a:moveTo>
                  <a:cubicBezTo>
                    <a:pt x="196" y="0"/>
                    <a:pt x="90" y="31"/>
                    <a:pt x="0" y="86"/>
                  </a:cubicBezTo>
                  <a:lnTo>
                    <a:pt x="22" y="123"/>
                  </a:lnTo>
                  <a:cubicBezTo>
                    <a:pt x="105" y="71"/>
                    <a:pt x="203" y="43"/>
                    <a:pt x="299" y="43"/>
                  </a:cubicBezTo>
                  <a:cubicBezTo>
                    <a:pt x="309" y="43"/>
                    <a:pt x="319" y="43"/>
                    <a:pt x="329" y="44"/>
                  </a:cubicBezTo>
                  <a:lnTo>
                    <a:pt x="333" y="1"/>
                  </a:lnTo>
                  <a:cubicBezTo>
                    <a:pt x="322" y="0"/>
                    <a:pt x="312" y="0"/>
                    <a:pt x="302" y="0"/>
                  </a:cubicBezTo>
                  <a:close/>
                </a:path>
              </a:pathLst>
            </a:custGeom>
            <a:solidFill>
              <a:srgbClr val="A59D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49"/>
            <p:cNvSpPr/>
            <p:nvPr/>
          </p:nvSpPr>
          <p:spPr>
            <a:xfrm>
              <a:off x="5691100" y="2921850"/>
              <a:ext cx="8650" cy="2525"/>
            </a:xfrm>
            <a:custGeom>
              <a:rect b="b" l="l" r="r" t="t"/>
              <a:pathLst>
                <a:path extrusionOk="0" h="101" w="346">
                  <a:moveTo>
                    <a:pt x="248" y="0"/>
                  </a:moveTo>
                  <a:cubicBezTo>
                    <a:pt x="162" y="0"/>
                    <a:pt x="76" y="21"/>
                    <a:pt x="1" y="63"/>
                  </a:cubicBezTo>
                  <a:lnTo>
                    <a:pt x="20" y="100"/>
                  </a:lnTo>
                  <a:cubicBezTo>
                    <a:pt x="89" y="62"/>
                    <a:pt x="168" y="42"/>
                    <a:pt x="248" y="42"/>
                  </a:cubicBezTo>
                  <a:cubicBezTo>
                    <a:pt x="278" y="42"/>
                    <a:pt x="309" y="45"/>
                    <a:pt x="338" y="51"/>
                  </a:cubicBezTo>
                  <a:lnTo>
                    <a:pt x="346" y="9"/>
                  </a:lnTo>
                  <a:cubicBezTo>
                    <a:pt x="314" y="3"/>
                    <a:pt x="281" y="0"/>
                    <a:pt x="248" y="0"/>
                  </a:cubicBezTo>
                  <a:close/>
                </a:path>
              </a:pathLst>
            </a:custGeom>
            <a:solidFill>
              <a:srgbClr val="A59D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49"/>
            <p:cNvSpPr/>
            <p:nvPr/>
          </p:nvSpPr>
          <p:spPr>
            <a:xfrm>
              <a:off x="5917175" y="2900400"/>
              <a:ext cx="6450" cy="57825"/>
            </a:xfrm>
            <a:custGeom>
              <a:rect b="b" l="l" r="r" t="t"/>
              <a:pathLst>
                <a:path extrusionOk="0" h="2313" w="258">
                  <a:moveTo>
                    <a:pt x="221" y="0"/>
                  </a:moveTo>
                  <a:cubicBezTo>
                    <a:pt x="116" y="178"/>
                    <a:pt x="49" y="397"/>
                    <a:pt x="23" y="650"/>
                  </a:cubicBezTo>
                  <a:cubicBezTo>
                    <a:pt x="1" y="867"/>
                    <a:pt x="9" y="1078"/>
                    <a:pt x="22" y="1329"/>
                  </a:cubicBezTo>
                  <a:cubicBezTo>
                    <a:pt x="41" y="1686"/>
                    <a:pt x="64" y="2005"/>
                    <a:pt x="149" y="2312"/>
                  </a:cubicBezTo>
                  <a:lnTo>
                    <a:pt x="189" y="2300"/>
                  </a:lnTo>
                  <a:cubicBezTo>
                    <a:pt x="103" y="1997"/>
                    <a:pt x="82" y="1680"/>
                    <a:pt x="64" y="1327"/>
                  </a:cubicBezTo>
                  <a:cubicBezTo>
                    <a:pt x="52" y="1077"/>
                    <a:pt x="44" y="869"/>
                    <a:pt x="65" y="655"/>
                  </a:cubicBezTo>
                  <a:cubicBezTo>
                    <a:pt x="91" y="407"/>
                    <a:pt x="155" y="194"/>
                    <a:pt x="257" y="22"/>
                  </a:cubicBezTo>
                  <a:lnTo>
                    <a:pt x="2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49"/>
            <p:cNvSpPr/>
            <p:nvPr/>
          </p:nvSpPr>
          <p:spPr>
            <a:xfrm>
              <a:off x="5917550" y="2916725"/>
              <a:ext cx="134625" cy="70825"/>
            </a:xfrm>
            <a:custGeom>
              <a:rect b="b" l="l" r="r" t="t"/>
              <a:pathLst>
                <a:path extrusionOk="0" h="2833" w="5385">
                  <a:moveTo>
                    <a:pt x="7" y="1"/>
                  </a:moveTo>
                  <a:lnTo>
                    <a:pt x="7" y="1"/>
                  </a:lnTo>
                  <a:cubicBezTo>
                    <a:pt x="1" y="155"/>
                    <a:pt x="148" y="264"/>
                    <a:pt x="291" y="315"/>
                  </a:cubicBezTo>
                  <a:cubicBezTo>
                    <a:pt x="323" y="327"/>
                    <a:pt x="355" y="335"/>
                    <a:pt x="388" y="346"/>
                  </a:cubicBezTo>
                  <a:cubicBezTo>
                    <a:pt x="489" y="378"/>
                    <a:pt x="596" y="412"/>
                    <a:pt x="669" y="485"/>
                  </a:cubicBezTo>
                  <a:cubicBezTo>
                    <a:pt x="715" y="532"/>
                    <a:pt x="749" y="596"/>
                    <a:pt x="779" y="659"/>
                  </a:cubicBezTo>
                  <a:cubicBezTo>
                    <a:pt x="826" y="750"/>
                    <a:pt x="873" y="845"/>
                    <a:pt x="970" y="891"/>
                  </a:cubicBezTo>
                  <a:cubicBezTo>
                    <a:pt x="1002" y="907"/>
                    <a:pt x="1036" y="916"/>
                    <a:pt x="1070" y="923"/>
                  </a:cubicBezTo>
                  <a:cubicBezTo>
                    <a:pt x="1100" y="932"/>
                    <a:pt x="1129" y="938"/>
                    <a:pt x="1156" y="950"/>
                  </a:cubicBezTo>
                  <a:cubicBezTo>
                    <a:pt x="1248" y="992"/>
                    <a:pt x="1303" y="1088"/>
                    <a:pt x="1357" y="1180"/>
                  </a:cubicBezTo>
                  <a:cubicBezTo>
                    <a:pt x="1420" y="1287"/>
                    <a:pt x="1484" y="1398"/>
                    <a:pt x="1607" y="1431"/>
                  </a:cubicBezTo>
                  <a:cubicBezTo>
                    <a:pt x="1647" y="1442"/>
                    <a:pt x="1687" y="1442"/>
                    <a:pt x="1726" y="1444"/>
                  </a:cubicBezTo>
                  <a:cubicBezTo>
                    <a:pt x="1763" y="1445"/>
                    <a:pt x="1799" y="1445"/>
                    <a:pt x="1832" y="1455"/>
                  </a:cubicBezTo>
                  <a:cubicBezTo>
                    <a:pt x="1925" y="1479"/>
                    <a:pt x="1985" y="1559"/>
                    <a:pt x="2048" y="1642"/>
                  </a:cubicBezTo>
                  <a:cubicBezTo>
                    <a:pt x="2103" y="1715"/>
                    <a:pt x="2159" y="1790"/>
                    <a:pt x="2242" y="1831"/>
                  </a:cubicBezTo>
                  <a:cubicBezTo>
                    <a:pt x="2303" y="1863"/>
                    <a:pt x="2371" y="1870"/>
                    <a:pt x="2440" y="1870"/>
                  </a:cubicBezTo>
                  <a:cubicBezTo>
                    <a:pt x="2474" y="1870"/>
                    <a:pt x="2509" y="1868"/>
                    <a:pt x="2542" y="1867"/>
                  </a:cubicBezTo>
                  <a:cubicBezTo>
                    <a:pt x="2578" y="1865"/>
                    <a:pt x="2613" y="1863"/>
                    <a:pt x="2647" y="1863"/>
                  </a:cubicBezTo>
                  <a:cubicBezTo>
                    <a:pt x="2704" y="1863"/>
                    <a:pt x="2758" y="1868"/>
                    <a:pt x="2809" y="1889"/>
                  </a:cubicBezTo>
                  <a:cubicBezTo>
                    <a:pt x="2881" y="1918"/>
                    <a:pt x="2935" y="1975"/>
                    <a:pt x="2992" y="2033"/>
                  </a:cubicBezTo>
                  <a:cubicBezTo>
                    <a:pt x="3020" y="2061"/>
                    <a:pt x="3049" y="2092"/>
                    <a:pt x="3081" y="2119"/>
                  </a:cubicBezTo>
                  <a:cubicBezTo>
                    <a:pt x="3195" y="2215"/>
                    <a:pt x="3343" y="2267"/>
                    <a:pt x="3492" y="2267"/>
                  </a:cubicBezTo>
                  <a:cubicBezTo>
                    <a:pt x="3541" y="2267"/>
                    <a:pt x="3590" y="2261"/>
                    <a:pt x="3639" y="2249"/>
                  </a:cubicBezTo>
                  <a:cubicBezTo>
                    <a:pt x="3651" y="2247"/>
                    <a:pt x="3664" y="2244"/>
                    <a:pt x="3676" y="2241"/>
                  </a:cubicBezTo>
                  <a:cubicBezTo>
                    <a:pt x="3714" y="2231"/>
                    <a:pt x="3751" y="2222"/>
                    <a:pt x="3786" y="2222"/>
                  </a:cubicBezTo>
                  <a:cubicBezTo>
                    <a:pt x="3800" y="2222"/>
                    <a:pt x="3814" y="2223"/>
                    <a:pt x="3828" y="2227"/>
                  </a:cubicBezTo>
                  <a:cubicBezTo>
                    <a:pt x="3888" y="2244"/>
                    <a:pt x="3924" y="2301"/>
                    <a:pt x="3961" y="2360"/>
                  </a:cubicBezTo>
                  <a:cubicBezTo>
                    <a:pt x="3983" y="2392"/>
                    <a:pt x="4004" y="2425"/>
                    <a:pt x="4029" y="2453"/>
                  </a:cubicBezTo>
                  <a:cubicBezTo>
                    <a:pt x="4097" y="2527"/>
                    <a:pt x="4205" y="2568"/>
                    <a:pt x="4327" y="2568"/>
                  </a:cubicBezTo>
                  <a:cubicBezTo>
                    <a:pt x="4338" y="2568"/>
                    <a:pt x="4348" y="2568"/>
                    <a:pt x="4358" y="2567"/>
                  </a:cubicBezTo>
                  <a:cubicBezTo>
                    <a:pt x="4470" y="2562"/>
                    <a:pt x="4577" y="2524"/>
                    <a:pt x="4680" y="2489"/>
                  </a:cubicBezTo>
                  <a:lnTo>
                    <a:pt x="4695" y="2484"/>
                  </a:lnTo>
                  <a:cubicBezTo>
                    <a:pt x="4711" y="2479"/>
                    <a:pt x="4729" y="2473"/>
                    <a:pt x="4746" y="2473"/>
                  </a:cubicBezTo>
                  <a:cubicBezTo>
                    <a:pt x="4748" y="2473"/>
                    <a:pt x="4750" y="2473"/>
                    <a:pt x="4753" y="2473"/>
                  </a:cubicBezTo>
                  <a:cubicBezTo>
                    <a:pt x="4787" y="2477"/>
                    <a:pt x="4812" y="2511"/>
                    <a:pt x="4835" y="2546"/>
                  </a:cubicBezTo>
                  <a:lnTo>
                    <a:pt x="4840" y="2552"/>
                  </a:lnTo>
                  <a:cubicBezTo>
                    <a:pt x="4962" y="2722"/>
                    <a:pt x="5171" y="2829"/>
                    <a:pt x="5382" y="2832"/>
                  </a:cubicBezTo>
                  <a:lnTo>
                    <a:pt x="5385" y="2792"/>
                  </a:lnTo>
                  <a:cubicBezTo>
                    <a:pt x="5187" y="2787"/>
                    <a:pt x="4991" y="2687"/>
                    <a:pt x="4877" y="2527"/>
                  </a:cubicBezTo>
                  <a:lnTo>
                    <a:pt x="4871" y="2521"/>
                  </a:lnTo>
                  <a:cubicBezTo>
                    <a:pt x="4845" y="2484"/>
                    <a:pt x="4812" y="2439"/>
                    <a:pt x="4759" y="2431"/>
                  </a:cubicBezTo>
                  <a:cubicBezTo>
                    <a:pt x="4756" y="2431"/>
                    <a:pt x="4754" y="2431"/>
                    <a:pt x="4751" y="2431"/>
                  </a:cubicBezTo>
                  <a:cubicBezTo>
                    <a:pt x="4726" y="2431"/>
                    <a:pt x="4703" y="2439"/>
                    <a:pt x="4683" y="2445"/>
                  </a:cubicBezTo>
                  <a:lnTo>
                    <a:pt x="4668" y="2450"/>
                  </a:lnTo>
                  <a:cubicBezTo>
                    <a:pt x="4568" y="2485"/>
                    <a:pt x="4463" y="2520"/>
                    <a:pt x="4358" y="2526"/>
                  </a:cubicBezTo>
                  <a:cubicBezTo>
                    <a:pt x="4349" y="2527"/>
                    <a:pt x="4339" y="2527"/>
                    <a:pt x="4330" y="2527"/>
                  </a:cubicBezTo>
                  <a:cubicBezTo>
                    <a:pt x="4220" y="2527"/>
                    <a:pt x="4123" y="2492"/>
                    <a:pt x="4062" y="2426"/>
                  </a:cubicBezTo>
                  <a:cubicBezTo>
                    <a:pt x="4040" y="2402"/>
                    <a:pt x="4019" y="2370"/>
                    <a:pt x="4000" y="2339"/>
                  </a:cubicBezTo>
                  <a:cubicBezTo>
                    <a:pt x="3959" y="2275"/>
                    <a:pt x="3918" y="2211"/>
                    <a:pt x="3842" y="2188"/>
                  </a:cubicBezTo>
                  <a:cubicBezTo>
                    <a:pt x="3824" y="2183"/>
                    <a:pt x="3805" y="2181"/>
                    <a:pt x="3787" y="2181"/>
                  </a:cubicBezTo>
                  <a:cubicBezTo>
                    <a:pt x="3747" y="2181"/>
                    <a:pt x="3707" y="2192"/>
                    <a:pt x="3668" y="2201"/>
                  </a:cubicBezTo>
                  <a:cubicBezTo>
                    <a:pt x="3656" y="2204"/>
                    <a:pt x="3644" y="2209"/>
                    <a:pt x="3632" y="2211"/>
                  </a:cubicBezTo>
                  <a:cubicBezTo>
                    <a:pt x="3588" y="2221"/>
                    <a:pt x="3543" y="2226"/>
                    <a:pt x="3498" y="2226"/>
                  </a:cubicBezTo>
                  <a:cubicBezTo>
                    <a:pt x="3358" y="2226"/>
                    <a:pt x="3218" y="2178"/>
                    <a:pt x="3112" y="2088"/>
                  </a:cubicBezTo>
                  <a:cubicBezTo>
                    <a:pt x="3081" y="2062"/>
                    <a:pt x="3054" y="2033"/>
                    <a:pt x="3025" y="2006"/>
                  </a:cubicBezTo>
                  <a:cubicBezTo>
                    <a:pt x="2968" y="1947"/>
                    <a:pt x="2909" y="1885"/>
                    <a:pt x="2829" y="1852"/>
                  </a:cubicBezTo>
                  <a:cubicBezTo>
                    <a:pt x="2771" y="1827"/>
                    <a:pt x="2709" y="1821"/>
                    <a:pt x="2646" y="1821"/>
                  </a:cubicBezTo>
                  <a:cubicBezTo>
                    <a:pt x="2612" y="1821"/>
                    <a:pt x="2578" y="1823"/>
                    <a:pt x="2544" y="1825"/>
                  </a:cubicBezTo>
                  <a:cubicBezTo>
                    <a:pt x="2510" y="1827"/>
                    <a:pt x="2477" y="1828"/>
                    <a:pt x="2444" y="1828"/>
                  </a:cubicBezTo>
                  <a:cubicBezTo>
                    <a:pt x="2381" y="1828"/>
                    <a:pt x="2320" y="1822"/>
                    <a:pt x="2264" y="1794"/>
                  </a:cubicBezTo>
                  <a:cubicBezTo>
                    <a:pt x="2191" y="1758"/>
                    <a:pt x="2137" y="1686"/>
                    <a:pt x="2086" y="1617"/>
                  </a:cubicBezTo>
                  <a:cubicBezTo>
                    <a:pt x="2020" y="1532"/>
                    <a:pt x="1953" y="1444"/>
                    <a:pt x="1846" y="1415"/>
                  </a:cubicBezTo>
                  <a:cubicBezTo>
                    <a:pt x="1808" y="1405"/>
                    <a:pt x="1768" y="1405"/>
                    <a:pt x="1730" y="1404"/>
                  </a:cubicBezTo>
                  <a:cubicBezTo>
                    <a:pt x="1692" y="1404"/>
                    <a:pt x="1656" y="1402"/>
                    <a:pt x="1622" y="1393"/>
                  </a:cubicBezTo>
                  <a:cubicBezTo>
                    <a:pt x="1516" y="1364"/>
                    <a:pt x="1458" y="1265"/>
                    <a:pt x="1397" y="1161"/>
                  </a:cubicBezTo>
                  <a:cubicBezTo>
                    <a:pt x="1340" y="1061"/>
                    <a:pt x="1280" y="960"/>
                    <a:pt x="1175" y="913"/>
                  </a:cubicBezTo>
                  <a:cubicBezTo>
                    <a:pt x="1146" y="900"/>
                    <a:pt x="1114" y="893"/>
                    <a:pt x="1083" y="885"/>
                  </a:cubicBezTo>
                  <a:cubicBezTo>
                    <a:pt x="1050" y="877"/>
                    <a:pt x="1019" y="869"/>
                    <a:pt x="991" y="856"/>
                  </a:cubicBezTo>
                  <a:cubicBezTo>
                    <a:pt x="906" y="815"/>
                    <a:pt x="865" y="731"/>
                    <a:pt x="820" y="642"/>
                  </a:cubicBezTo>
                  <a:cubicBezTo>
                    <a:pt x="787" y="578"/>
                    <a:pt x="754" y="510"/>
                    <a:pt x="701" y="457"/>
                  </a:cubicBezTo>
                  <a:cubicBezTo>
                    <a:pt x="621" y="376"/>
                    <a:pt x="509" y="341"/>
                    <a:pt x="402" y="308"/>
                  </a:cubicBezTo>
                  <a:cubicBezTo>
                    <a:pt x="370" y="297"/>
                    <a:pt x="338" y="287"/>
                    <a:pt x="305" y="275"/>
                  </a:cubicBezTo>
                  <a:cubicBezTo>
                    <a:pt x="184" y="232"/>
                    <a:pt x="43" y="134"/>
                    <a:pt x="50" y="3"/>
                  </a:cubicBezTo>
                  <a:lnTo>
                    <a:pt x="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49"/>
            <p:cNvSpPr/>
            <p:nvPr/>
          </p:nvSpPr>
          <p:spPr>
            <a:xfrm>
              <a:off x="5921400" y="2903525"/>
              <a:ext cx="133450" cy="78100"/>
            </a:xfrm>
            <a:custGeom>
              <a:rect b="b" l="l" r="r" t="t"/>
              <a:pathLst>
                <a:path extrusionOk="0" h="3124" w="5338">
                  <a:moveTo>
                    <a:pt x="6" y="0"/>
                  </a:moveTo>
                  <a:lnTo>
                    <a:pt x="1" y="43"/>
                  </a:lnTo>
                  <a:cubicBezTo>
                    <a:pt x="168" y="63"/>
                    <a:pt x="290" y="185"/>
                    <a:pt x="419" y="314"/>
                  </a:cubicBezTo>
                  <a:cubicBezTo>
                    <a:pt x="504" y="397"/>
                    <a:pt x="591" y="485"/>
                    <a:pt x="694" y="544"/>
                  </a:cubicBezTo>
                  <a:cubicBezTo>
                    <a:pt x="712" y="552"/>
                    <a:pt x="729" y="562"/>
                    <a:pt x="747" y="571"/>
                  </a:cubicBezTo>
                  <a:cubicBezTo>
                    <a:pt x="776" y="586"/>
                    <a:pt x="804" y="599"/>
                    <a:pt x="829" y="616"/>
                  </a:cubicBezTo>
                  <a:cubicBezTo>
                    <a:pt x="913" y="673"/>
                    <a:pt x="976" y="768"/>
                    <a:pt x="1008" y="884"/>
                  </a:cubicBezTo>
                  <a:cubicBezTo>
                    <a:pt x="1011" y="896"/>
                    <a:pt x="1014" y="909"/>
                    <a:pt x="1018" y="923"/>
                  </a:cubicBezTo>
                  <a:cubicBezTo>
                    <a:pt x="1033" y="987"/>
                    <a:pt x="1049" y="1053"/>
                    <a:pt x="1099" y="1097"/>
                  </a:cubicBezTo>
                  <a:cubicBezTo>
                    <a:pt x="1145" y="1138"/>
                    <a:pt x="1204" y="1150"/>
                    <a:pt x="1260" y="1161"/>
                  </a:cubicBezTo>
                  <a:lnTo>
                    <a:pt x="1274" y="1164"/>
                  </a:lnTo>
                  <a:cubicBezTo>
                    <a:pt x="1452" y="1197"/>
                    <a:pt x="1578" y="1266"/>
                    <a:pt x="1645" y="1368"/>
                  </a:cubicBezTo>
                  <a:cubicBezTo>
                    <a:pt x="1670" y="1404"/>
                    <a:pt x="1690" y="1448"/>
                    <a:pt x="1708" y="1490"/>
                  </a:cubicBezTo>
                  <a:cubicBezTo>
                    <a:pt x="1747" y="1575"/>
                    <a:pt x="1788" y="1663"/>
                    <a:pt x="1874" y="1705"/>
                  </a:cubicBezTo>
                  <a:cubicBezTo>
                    <a:pt x="1913" y="1723"/>
                    <a:pt x="1955" y="1727"/>
                    <a:pt x="1996" y="1733"/>
                  </a:cubicBezTo>
                  <a:cubicBezTo>
                    <a:pt x="2007" y="1734"/>
                    <a:pt x="2017" y="1736"/>
                    <a:pt x="2027" y="1737"/>
                  </a:cubicBezTo>
                  <a:cubicBezTo>
                    <a:pt x="2187" y="1758"/>
                    <a:pt x="2339" y="1841"/>
                    <a:pt x="2446" y="1964"/>
                  </a:cubicBezTo>
                  <a:cubicBezTo>
                    <a:pt x="2463" y="1984"/>
                    <a:pt x="2482" y="2005"/>
                    <a:pt x="2498" y="2027"/>
                  </a:cubicBezTo>
                  <a:cubicBezTo>
                    <a:pt x="2542" y="2084"/>
                    <a:pt x="2590" y="2144"/>
                    <a:pt x="2656" y="2182"/>
                  </a:cubicBezTo>
                  <a:cubicBezTo>
                    <a:pt x="2738" y="2228"/>
                    <a:pt x="2832" y="2228"/>
                    <a:pt x="2923" y="2229"/>
                  </a:cubicBezTo>
                  <a:lnTo>
                    <a:pt x="2957" y="2229"/>
                  </a:lnTo>
                  <a:cubicBezTo>
                    <a:pt x="3194" y="2233"/>
                    <a:pt x="3367" y="2293"/>
                    <a:pt x="3476" y="2406"/>
                  </a:cubicBezTo>
                  <a:cubicBezTo>
                    <a:pt x="3490" y="2422"/>
                    <a:pt x="3505" y="2438"/>
                    <a:pt x="3519" y="2456"/>
                  </a:cubicBezTo>
                  <a:cubicBezTo>
                    <a:pt x="3558" y="2504"/>
                    <a:pt x="3600" y="2554"/>
                    <a:pt x="3661" y="2576"/>
                  </a:cubicBezTo>
                  <a:cubicBezTo>
                    <a:pt x="3691" y="2587"/>
                    <a:pt x="3722" y="2590"/>
                    <a:pt x="3752" y="2590"/>
                  </a:cubicBezTo>
                  <a:cubicBezTo>
                    <a:pt x="3768" y="2590"/>
                    <a:pt x="3784" y="2589"/>
                    <a:pt x="3799" y="2588"/>
                  </a:cubicBezTo>
                  <a:lnTo>
                    <a:pt x="3821" y="2587"/>
                  </a:lnTo>
                  <a:cubicBezTo>
                    <a:pt x="3830" y="2587"/>
                    <a:pt x="3839" y="2587"/>
                    <a:pt x="3848" y="2587"/>
                  </a:cubicBezTo>
                  <a:cubicBezTo>
                    <a:pt x="4005" y="2587"/>
                    <a:pt x="4164" y="2630"/>
                    <a:pt x="4297" y="2710"/>
                  </a:cubicBezTo>
                  <a:lnTo>
                    <a:pt x="4338" y="2734"/>
                  </a:lnTo>
                  <a:cubicBezTo>
                    <a:pt x="4388" y="2766"/>
                    <a:pt x="4440" y="2800"/>
                    <a:pt x="4503" y="2812"/>
                  </a:cubicBezTo>
                  <a:cubicBezTo>
                    <a:pt x="4525" y="2817"/>
                    <a:pt x="4548" y="2818"/>
                    <a:pt x="4571" y="2818"/>
                  </a:cubicBezTo>
                  <a:cubicBezTo>
                    <a:pt x="4589" y="2818"/>
                    <a:pt x="4607" y="2817"/>
                    <a:pt x="4625" y="2817"/>
                  </a:cubicBezTo>
                  <a:cubicBezTo>
                    <a:pt x="4642" y="2817"/>
                    <a:pt x="4659" y="2816"/>
                    <a:pt x="4676" y="2816"/>
                  </a:cubicBezTo>
                  <a:cubicBezTo>
                    <a:pt x="4905" y="2816"/>
                    <a:pt x="5105" y="2962"/>
                    <a:pt x="5308" y="3124"/>
                  </a:cubicBezTo>
                  <a:lnTo>
                    <a:pt x="5338" y="3091"/>
                  </a:lnTo>
                  <a:cubicBezTo>
                    <a:pt x="5129" y="2924"/>
                    <a:pt x="4921" y="2774"/>
                    <a:pt x="4678" y="2773"/>
                  </a:cubicBezTo>
                  <a:cubicBezTo>
                    <a:pt x="4661" y="2773"/>
                    <a:pt x="4643" y="2773"/>
                    <a:pt x="4624" y="2774"/>
                  </a:cubicBezTo>
                  <a:cubicBezTo>
                    <a:pt x="4606" y="2775"/>
                    <a:pt x="4588" y="2776"/>
                    <a:pt x="4571" y="2776"/>
                  </a:cubicBezTo>
                  <a:cubicBezTo>
                    <a:pt x="4551" y="2776"/>
                    <a:pt x="4531" y="2774"/>
                    <a:pt x="4512" y="2770"/>
                  </a:cubicBezTo>
                  <a:cubicBezTo>
                    <a:pt x="4459" y="2759"/>
                    <a:pt x="4413" y="2728"/>
                    <a:pt x="4362" y="2698"/>
                  </a:cubicBezTo>
                  <a:cubicBezTo>
                    <a:pt x="4350" y="2689"/>
                    <a:pt x="4336" y="2680"/>
                    <a:pt x="4323" y="2673"/>
                  </a:cubicBezTo>
                  <a:cubicBezTo>
                    <a:pt x="4182" y="2589"/>
                    <a:pt x="4018" y="2544"/>
                    <a:pt x="3855" y="2544"/>
                  </a:cubicBezTo>
                  <a:cubicBezTo>
                    <a:pt x="3844" y="2544"/>
                    <a:pt x="3833" y="2544"/>
                    <a:pt x="3822" y="2544"/>
                  </a:cubicBezTo>
                  <a:lnTo>
                    <a:pt x="3799" y="2545"/>
                  </a:lnTo>
                  <a:cubicBezTo>
                    <a:pt x="3783" y="2547"/>
                    <a:pt x="3768" y="2547"/>
                    <a:pt x="3753" y="2547"/>
                  </a:cubicBezTo>
                  <a:cubicBezTo>
                    <a:pt x="3726" y="2547"/>
                    <a:pt x="3701" y="2545"/>
                    <a:pt x="3677" y="2536"/>
                  </a:cubicBezTo>
                  <a:cubicBezTo>
                    <a:pt x="3627" y="2518"/>
                    <a:pt x="3590" y="2475"/>
                    <a:pt x="3553" y="2428"/>
                  </a:cubicBezTo>
                  <a:cubicBezTo>
                    <a:pt x="3538" y="2411"/>
                    <a:pt x="3524" y="2394"/>
                    <a:pt x="3509" y="2377"/>
                  </a:cubicBezTo>
                  <a:cubicBezTo>
                    <a:pt x="3393" y="2254"/>
                    <a:pt x="3209" y="2190"/>
                    <a:pt x="2961" y="2186"/>
                  </a:cubicBezTo>
                  <a:lnTo>
                    <a:pt x="2927" y="2186"/>
                  </a:lnTo>
                  <a:cubicBezTo>
                    <a:pt x="2842" y="2186"/>
                    <a:pt x="2752" y="2185"/>
                    <a:pt x="2680" y="2144"/>
                  </a:cubicBezTo>
                  <a:cubicBezTo>
                    <a:pt x="2622" y="2112"/>
                    <a:pt x="2579" y="2058"/>
                    <a:pt x="2535" y="2000"/>
                  </a:cubicBezTo>
                  <a:cubicBezTo>
                    <a:pt x="2517" y="1979"/>
                    <a:pt x="2500" y="1956"/>
                    <a:pt x="2483" y="1936"/>
                  </a:cubicBezTo>
                  <a:cubicBezTo>
                    <a:pt x="2369" y="1806"/>
                    <a:pt x="2206" y="1718"/>
                    <a:pt x="2036" y="1694"/>
                  </a:cubicBezTo>
                  <a:cubicBezTo>
                    <a:pt x="2027" y="1693"/>
                    <a:pt x="2016" y="1691"/>
                    <a:pt x="2006" y="1690"/>
                  </a:cubicBezTo>
                  <a:cubicBezTo>
                    <a:pt x="1966" y="1686"/>
                    <a:pt x="1929" y="1680"/>
                    <a:pt x="1897" y="1666"/>
                  </a:cubicBezTo>
                  <a:cubicBezTo>
                    <a:pt x="1825" y="1631"/>
                    <a:pt x="1790" y="1554"/>
                    <a:pt x="1752" y="1472"/>
                  </a:cubicBezTo>
                  <a:cubicBezTo>
                    <a:pt x="1733" y="1429"/>
                    <a:pt x="1713" y="1384"/>
                    <a:pt x="1686" y="1346"/>
                  </a:cubicBezTo>
                  <a:cubicBezTo>
                    <a:pt x="1610" y="1234"/>
                    <a:pt x="1476" y="1160"/>
                    <a:pt x="1286" y="1122"/>
                  </a:cubicBezTo>
                  <a:lnTo>
                    <a:pt x="1273" y="1119"/>
                  </a:lnTo>
                  <a:cubicBezTo>
                    <a:pt x="1221" y="1110"/>
                    <a:pt x="1167" y="1100"/>
                    <a:pt x="1131" y="1068"/>
                  </a:cubicBezTo>
                  <a:cubicBezTo>
                    <a:pt x="1089" y="1030"/>
                    <a:pt x="1076" y="973"/>
                    <a:pt x="1061" y="914"/>
                  </a:cubicBezTo>
                  <a:cubicBezTo>
                    <a:pt x="1057" y="900"/>
                    <a:pt x="1055" y="887"/>
                    <a:pt x="1051" y="873"/>
                  </a:cubicBezTo>
                  <a:cubicBezTo>
                    <a:pt x="1017" y="748"/>
                    <a:pt x="947" y="645"/>
                    <a:pt x="854" y="582"/>
                  </a:cubicBezTo>
                  <a:cubicBezTo>
                    <a:pt x="826" y="563"/>
                    <a:pt x="797" y="549"/>
                    <a:pt x="767" y="534"/>
                  </a:cubicBezTo>
                  <a:lnTo>
                    <a:pt x="715" y="506"/>
                  </a:lnTo>
                  <a:cubicBezTo>
                    <a:pt x="618" y="449"/>
                    <a:pt x="532" y="365"/>
                    <a:pt x="450" y="283"/>
                  </a:cubicBezTo>
                  <a:cubicBezTo>
                    <a:pt x="321" y="155"/>
                    <a:pt x="188" y="23"/>
                    <a:pt x="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49"/>
            <p:cNvSpPr/>
            <p:nvPr/>
          </p:nvSpPr>
          <p:spPr>
            <a:xfrm>
              <a:off x="5923100" y="2913925"/>
              <a:ext cx="11450" cy="4475"/>
            </a:xfrm>
            <a:custGeom>
              <a:rect b="b" l="l" r="r" t="t"/>
              <a:pathLst>
                <a:path extrusionOk="0" h="179" w="458">
                  <a:moveTo>
                    <a:pt x="3" y="0"/>
                  </a:moveTo>
                  <a:lnTo>
                    <a:pt x="0" y="43"/>
                  </a:lnTo>
                  <a:cubicBezTo>
                    <a:pt x="154" y="53"/>
                    <a:pt x="305" y="99"/>
                    <a:pt x="436" y="179"/>
                  </a:cubicBezTo>
                  <a:lnTo>
                    <a:pt x="458" y="141"/>
                  </a:lnTo>
                  <a:cubicBezTo>
                    <a:pt x="321" y="59"/>
                    <a:pt x="164" y="10"/>
                    <a:pt x="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49"/>
            <p:cNvSpPr/>
            <p:nvPr/>
          </p:nvSpPr>
          <p:spPr>
            <a:xfrm>
              <a:off x="5935050" y="2923125"/>
              <a:ext cx="10525" cy="7975"/>
            </a:xfrm>
            <a:custGeom>
              <a:rect b="b" l="l" r="r" t="t"/>
              <a:pathLst>
                <a:path extrusionOk="0" h="319" w="421">
                  <a:moveTo>
                    <a:pt x="13" y="0"/>
                  </a:moveTo>
                  <a:lnTo>
                    <a:pt x="0" y="40"/>
                  </a:lnTo>
                  <a:cubicBezTo>
                    <a:pt x="151" y="92"/>
                    <a:pt x="290" y="191"/>
                    <a:pt x="387" y="319"/>
                  </a:cubicBezTo>
                  <a:lnTo>
                    <a:pt x="420" y="294"/>
                  </a:lnTo>
                  <a:cubicBezTo>
                    <a:pt x="318" y="158"/>
                    <a:pt x="173" y="55"/>
                    <a:pt x="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49"/>
            <p:cNvSpPr/>
            <p:nvPr/>
          </p:nvSpPr>
          <p:spPr>
            <a:xfrm>
              <a:off x="5950425" y="2937600"/>
              <a:ext cx="10800" cy="7150"/>
            </a:xfrm>
            <a:custGeom>
              <a:rect b="b" l="l" r="r" t="t"/>
              <a:pathLst>
                <a:path extrusionOk="0" h="286" w="432">
                  <a:moveTo>
                    <a:pt x="18" y="1"/>
                  </a:moveTo>
                  <a:lnTo>
                    <a:pt x="1" y="39"/>
                  </a:lnTo>
                  <a:cubicBezTo>
                    <a:pt x="138" y="100"/>
                    <a:pt x="295" y="168"/>
                    <a:pt x="402" y="285"/>
                  </a:cubicBezTo>
                  <a:lnTo>
                    <a:pt x="432" y="257"/>
                  </a:lnTo>
                  <a:cubicBezTo>
                    <a:pt x="319" y="133"/>
                    <a:pt x="160" y="64"/>
                    <a:pt x="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49"/>
            <p:cNvSpPr/>
            <p:nvPr/>
          </p:nvSpPr>
          <p:spPr>
            <a:xfrm>
              <a:off x="5970750" y="2952075"/>
              <a:ext cx="12075" cy="6175"/>
            </a:xfrm>
            <a:custGeom>
              <a:rect b="b" l="l" r="r" t="t"/>
              <a:pathLst>
                <a:path extrusionOk="0" h="247" w="483">
                  <a:moveTo>
                    <a:pt x="10" y="0"/>
                  </a:moveTo>
                  <a:lnTo>
                    <a:pt x="1" y="42"/>
                  </a:lnTo>
                  <a:cubicBezTo>
                    <a:pt x="82" y="62"/>
                    <a:pt x="166" y="83"/>
                    <a:pt x="246" y="113"/>
                  </a:cubicBezTo>
                  <a:cubicBezTo>
                    <a:pt x="332" y="147"/>
                    <a:pt x="402" y="192"/>
                    <a:pt x="452" y="246"/>
                  </a:cubicBezTo>
                  <a:lnTo>
                    <a:pt x="483" y="217"/>
                  </a:lnTo>
                  <a:cubicBezTo>
                    <a:pt x="428" y="159"/>
                    <a:pt x="354" y="110"/>
                    <a:pt x="262" y="73"/>
                  </a:cubicBezTo>
                  <a:cubicBezTo>
                    <a:pt x="179" y="41"/>
                    <a:pt x="93" y="21"/>
                    <a:pt x="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49"/>
            <p:cNvSpPr/>
            <p:nvPr/>
          </p:nvSpPr>
          <p:spPr>
            <a:xfrm>
              <a:off x="5994700" y="2962900"/>
              <a:ext cx="13450" cy="5350"/>
            </a:xfrm>
            <a:custGeom>
              <a:rect b="b" l="l" r="r" t="t"/>
              <a:pathLst>
                <a:path extrusionOk="0" h="214" w="538">
                  <a:moveTo>
                    <a:pt x="11" y="0"/>
                  </a:moveTo>
                  <a:lnTo>
                    <a:pt x="1" y="42"/>
                  </a:lnTo>
                  <a:cubicBezTo>
                    <a:pt x="44" y="53"/>
                    <a:pt x="86" y="62"/>
                    <a:pt x="129" y="72"/>
                  </a:cubicBezTo>
                  <a:cubicBezTo>
                    <a:pt x="264" y="101"/>
                    <a:pt x="403" y="132"/>
                    <a:pt x="512" y="213"/>
                  </a:cubicBezTo>
                  <a:lnTo>
                    <a:pt x="538" y="179"/>
                  </a:lnTo>
                  <a:cubicBezTo>
                    <a:pt x="422" y="91"/>
                    <a:pt x="278" y="61"/>
                    <a:pt x="139" y="30"/>
                  </a:cubicBezTo>
                  <a:cubicBezTo>
                    <a:pt x="96" y="21"/>
                    <a:pt x="53" y="11"/>
                    <a:pt x="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49"/>
            <p:cNvSpPr/>
            <p:nvPr/>
          </p:nvSpPr>
          <p:spPr>
            <a:xfrm>
              <a:off x="6020600" y="2972175"/>
              <a:ext cx="9950" cy="2775"/>
            </a:xfrm>
            <a:custGeom>
              <a:rect b="b" l="l" r="r" t="t"/>
              <a:pathLst>
                <a:path extrusionOk="0" h="111" w="398">
                  <a:moveTo>
                    <a:pt x="36" y="1"/>
                  </a:moveTo>
                  <a:cubicBezTo>
                    <a:pt x="24" y="1"/>
                    <a:pt x="13" y="1"/>
                    <a:pt x="1" y="1"/>
                  </a:cubicBezTo>
                  <a:lnTo>
                    <a:pt x="2" y="44"/>
                  </a:lnTo>
                  <a:cubicBezTo>
                    <a:pt x="12" y="44"/>
                    <a:pt x="23" y="44"/>
                    <a:pt x="33" y="44"/>
                  </a:cubicBezTo>
                  <a:cubicBezTo>
                    <a:pt x="151" y="44"/>
                    <a:pt x="271" y="66"/>
                    <a:pt x="382" y="111"/>
                  </a:cubicBezTo>
                  <a:lnTo>
                    <a:pt x="398" y="71"/>
                  </a:lnTo>
                  <a:cubicBezTo>
                    <a:pt x="282" y="26"/>
                    <a:pt x="159" y="1"/>
                    <a:pt x="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49"/>
            <p:cNvSpPr/>
            <p:nvPr/>
          </p:nvSpPr>
          <p:spPr>
            <a:xfrm>
              <a:off x="6039750" y="2976925"/>
              <a:ext cx="10175" cy="4750"/>
            </a:xfrm>
            <a:custGeom>
              <a:rect b="b" l="l" r="r" t="t"/>
              <a:pathLst>
                <a:path extrusionOk="0" h="190" w="407">
                  <a:moveTo>
                    <a:pt x="10" y="1"/>
                  </a:moveTo>
                  <a:lnTo>
                    <a:pt x="1" y="42"/>
                  </a:lnTo>
                  <a:lnTo>
                    <a:pt x="53" y="54"/>
                  </a:lnTo>
                  <a:cubicBezTo>
                    <a:pt x="102" y="65"/>
                    <a:pt x="155" y="77"/>
                    <a:pt x="203" y="94"/>
                  </a:cubicBezTo>
                  <a:cubicBezTo>
                    <a:pt x="276" y="118"/>
                    <a:pt x="333" y="149"/>
                    <a:pt x="378" y="190"/>
                  </a:cubicBezTo>
                  <a:lnTo>
                    <a:pt x="407" y="157"/>
                  </a:lnTo>
                  <a:cubicBezTo>
                    <a:pt x="359" y="113"/>
                    <a:pt x="296" y="80"/>
                    <a:pt x="215" y="53"/>
                  </a:cubicBezTo>
                  <a:cubicBezTo>
                    <a:pt x="165" y="37"/>
                    <a:pt x="113" y="25"/>
                    <a:pt x="63" y="14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A59D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49"/>
            <p:cNvSpPr/>
            <p:nvPr/>
          </p:nvSpPr>
          <p:spPr>
            <a:xfrm>
              <a:off x="5924800" y="2909825"/>
              <a:ext cx="5450" cy="6250"/>
            </a:xfrm>
            <a:custGeom>
              <a:rect b="b" l="l" r="r" t="t"/>
              <a:pathLst>
                <a:path extrusionOk="0" h="250" w="218">
                  <a:moveTo>
                    <a:pt x="25" y="1"/>
                  </a:moveTo>
                  <a:lnTo>
                    <a:pt x="1" y="36"/>
                  </a:lnTo>
                  <a:cubicBezTo>
                    <a:pt x="79" y="87"/>
                    <a:pt x="132" y="174"/>
                    <a:pt x="180" y="250"/>
                  </a:cubicBezTo>
                  <a:lnTo>
                    <a:pt x="218" y="226"/>
                  </a:lnTo>
                  <a:cubicBezTo>
                    <a:pt x="166" y="148"/>
                    <a:pt x="111" y="58"/>
                    <a:pt x="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49"/>
            <p:cNvSpPr/>
            <p:nvPr/>
          </p:nvSpPr>
          <p:spPr>
            <a:xfrm>
              <a:off x="5937775" y="2920900"/>
              <a:ext cx="3875" cy="5800"/>
            </a:xfrm>
            <a:custGeom>
              <a:rect b="b" l="l" r="r" t="t"/>
              <a:pathLst>
                <a:path extrusionOk="0" h="232" w="155">
                  <a:moveTo>
                    <a:pt x="36" y="0"/>
                  </a:moveTo>
                  <a:lnTo>
                    <a:pt x="0" y="23"/>
                  </a:lnTo>
                  <a:cubicBezTo>
                    <a:pt x="43" y="90"/>
                    <a:pt x="81" y="160"/>
                    <a:pt x="113" y="231"/>
                  </a:cubicBezTo>
                  <a:lnTo>
                    <a:pt x="154" y="214"/>
                  </a:lnTo>
                  <a:cubicBezTo>
                    <a:pt x="121" y="141"/>
                    <a:pt x="80" y="69"/>
                    <a:pt x="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49"/>
            <p:cNvSpPr/>
            <p:nvPr/>
          </p:nvSpPr>
          <p:spPr>
            <a:xfrm>
              <a:off x="5954075" y="2935700"/>
              <a:ext cx="4200" cy="6075"/>
            </a:xfrm>
            <a:custGeom>
              <a:rect b="b" l="l" r="r" t="t"/>
              <a:pathLst>
                <a:path extrusionOk="0" h="243" w="168">
                  <a:moveTo>
                    <a:pt x="28" y="1"/>
                  </a:moveTo>
                  <a:lnTo>
                    <a:pt x="0" y="33"/>
                  </a:lnTo>
                  <a:cubicBezTo>
                    <a:pt x="63" y="86"/>
                    <a:pt x="98" y="169"/>
                    <a:pt x="128" y="242"/>
                  </a:cubicBezTo>
                  <a:lnTo>
                    <a:pt x="167" y="226"/>
                  </a:lnTo>
                  <a:cubicBezTo>
                    <a:pt x="135" y="149"/>
                    <a:pt x="100" y="61"/>
                    <a:pt x="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49"/>
            <p:cNvSpPr/>
            <p:nvPr/>
          </p:nvSpPr>
          <p:spPr>
            <a:xfrm>
              <a:off x="5972900" y="2949575"/>
              <a:ext cx="3900" cy="4850"/>
            </a:xfrm>
            <a:custGeom>
              <a:rect b="b" l="l" r="r" t="t"/>
              <a:pathLst>
                <a:path extrusionOk="0" h="194" w="156">
                  <a:moveTo>
                    <a:pt x="24" y="1"/>
                  </a:moveTo>
                  <a:lnTo>
                    <a:pt x="0" y="35"/>
                  </a:lnTo>
                  <a:cubicBezTo>
                    <a:pt x="54" y="72"/>
                    <a:pt x="87" y="137"/>
                    <a:pt x="117" y="193"/>
                  </a:cubicBezTo>
                  <a:lnTo>
                    <a:pt x="155" y="173"/>
                  </a:lnTo>
                  <a:cubicBezTo>
                    <a:pt x="124" y="115"/>
                    <a:pt x="87" y="44"/>
                    <a:pt x="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49"/>
            <p:cNvSpPr/>
            <p:nvPr/>
          </p:nvSpPr>
          <p:spPr>
            <a:xfrm>
              <a:off x="5997850" y="2961025"/>
              <a:ext cx="4475" cy="4275"/>
            </a:xfrm>
            <a:custGeom>
              <a:rect b="b" l="l" r="r" t="t"/>
              <a:pathLst>
                <a:path extrusionOk="0" h="171" w="179">
                  <a:moveTo>
                    <a:pt x="23" y="0"/>
                  </a:moveTo>
                  <a:lnTo>
                    <a:pt x="1" y="37"/>
                  </a:lnTo>
                  <a:cubicBezTo>
                    <a:pt x="55" y="72"/>
                    <a:pt x="105" y="117"/>
                    <a:pt x="143" y="170"/>
                  </a:cubicBezTo>
                  <a:lnTo>
                    <a:pt x="178" y="145"/>
                  </a:lnTo>
                  <a:cubicBezTo>
                    <a:pt x="136" y="88"/>
                    <a:pt x="83" y="40"/>
                    <a:pt x="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49"/>
            <p:cNvSpPr/>
            <p:nvPr/>
          </p:nvSpPr>
          <p:spPr>
            <a:xfrm>
              <a:off x="6021425" y="2969825"/>
              <a:ext cx="4075" cy="3575"/>
            </a:xfrm>
            <a:custGeom>
              <a:rect b="b" l="l" r="r" t="t"/>
              <a:pathLst>
                <a:path extrusionOk="0" h="143" w="163">
                  <a:moveTo>
                    <a:pt x="21" y="0"/>
                  </a:moveTo>
                  <a:lnTo>
                    <a:pt x="0" y="38"/>
                  </a:lnTo>
                  <a:cubicBezTo>
                    <a:pt x="49" y="66"/>
                    <a:pt x="93" y="101"/>
                    <a:pt x="130" y="142"/>
                  </a:cubicBezTo>
                  <a:lnTo>
                    <a:pt x="163" y="113"/>
                  </a:lnTo>
                  <a:cubicBezTo>
                    <a:pt x="122" y="67"/>
                    <a:pt x="75" y="29"/>
                    <a:pt x="21" y="0"/>
                  </a:cubicBezTo>
                  <a:close/>
                </a:path>
              </a:pathLst>
            </a:custGeom>
            <a:solidFill>
              <a:srgbClr val="A59D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49"/>
            <p:cNvSpPr/>
            <p:nvPr/>
          </p:nvSpPr>
          <p:spPr>
            <a:xfrm>
              <a:off x="6042425" y="2975675"/>
              <a:ext cx="2975" cy="3025"/>
            </a:xfrm>
            <a:custGeom>
              <a:rect b="b" l="l" r="r" t="t"/>
              <a:pathLst>
                <a:path extrusionOk="0" h="121" w="119">
                  <a:moveTo>
                    <a:pt x="26" y="0"/>
                  </a:moveTo>
                  <a:lnTo>
                    <a:pt x="0" y="35"/>
                  </a:lnTo>
                  <a:cubicBezTo>
                    <a:pt x="33" y="59"/>
                    <a:pt x="60" y="87"/>
                    <a:pt x="84" y="120"/>
                  </a:cubicBezTo>
                  <a:lnTo>
                    <a:pt x="118" y="96"/>
                  </a:lnTo>
                  <a:cubicBezTo>
                    <a:pt x="92" y="59"/>
                    <a:pt x="63" y="27"/>
                    <a:pt x="26" y="0"/>
                  </a:cubicBezTo>
                  <a:close/>
                </a:path>
              </a:pathLst>
            </a:custGeom>
            <a:solidFill>
              <a:srgbClr val="A59D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49"/>
            <p:cNvSpPr/>
            <p:nvPr/>
          </p:nvSpPr>
          <p:spPr>
            <a:xfrm>
              <a:off x="5914350" y="2952925"/>
              <a:ext cx="28175" cy="20550"/>
            </a:xfrm>
            <a:custGeom>
              <a:rect b="b" l="l" r="r" t="t"/>
              <a:pathLst>
                <a:path extrusionOk="0" h="822" w="1127">
                  <a:moveTo>
                    <a:pt x="25" y="0"/>
                  </a:moveTo>
                  <a:lnTo>
                    <a:pt x="0" y="36"/>
                  </a:lnTo>
                  <a:lnTo>
                    <a:pt x="1102" y="822"/>
                  </a:lnTo>
                  <a:lnTo>
                    <a:pt x="1126" y="78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49"/>
            <p:cNvSpPr/>
            <p:nvPr/>
          </p:nvSpPr>
          <p:spPr>
            <a:xfrm>
              <a:off x="5844975" y="2897100"/>
              <a:ext cx="49175" cy="30875"/>
            </a:xfrm>
            <a:custGeom>
              <a:rect b="b" l="l" r="r" t="t"/>
              <a:pathLst>
                <a:path extrusionOk="0" h="1235" w="1967">
                  <a:moveTo>
                    <a:pt x="1927" y="1"/>
                  </a:moveTo>
                  <a:cubicBezTo>
                    <a:pt x="1802" y="294"/>
                    <a:pt x="1529" y="725"/>
                    <a:pt x="1316" y="962"/>
                  </a:cubicBezTo>
                  <a:cubicBezTo>
                    <a:pt x="1210" y="1078"/>
                    <a:pt x="1093" y="1188"/>
                    <a:pt x="948" y="1193"/>
                  </a:cubicBezTo>
                  <a:cubicBezTo>
                    <a:pt x="943" y="1193"/>
                    <a:pt x="938" y="1193"/>
                    <a:pt x="932" y="1193"/>
                  </a:cubicBezTo>
                  <a:cubicBezTo>
                    <a:pt x="786" y="1193"/>
                    <a:pt x="651" y="1107"/>
                    <a:pt x="562" y="1034"/>
                  </a:cubicBezTo>
                  <a:cubicBezTo>
                    <a:pt x="425" y="921"/>
                    <a:pt x="322" y="814"/>
                    <a:pt x="249" y="706"/>
                  </a:cubicBezTo>
                  <a:cubicBezTo>
                    <a:pt x="176" y="596"/>
                    <a:pt x="104" y="455"/>
                    <a:pt x="40" y="285"/>
                  </a:cubicBezTo>
                  <a:lnTo>
                    <a:pt x="1" y="300"/>
                  </a:lnTo>
                  <a:cubicBezTo>
                    <a:pt x="66" y="472"/>
                    <a:pt x="138" y="617"/>
                    <a:pt x="214" y="729"/>
                  </a:cubicBezTo>
                  <a:cubicBezTo>
                    <a:pt x="290" y="840"/>
                    <a:pt x="395" y="951"/>
                    <a:pt x="535" y="1066"/>
                  </a:cubicBezTo>
                  <a:cubicBezTo>
                    <a:pt x="630" y="1144"/>
                    <a:pt x="775" y="1235"/>
                    <a:pt x="933" y="1235"/>
                  </a:cubicBezTo>
                  <a:lnTo>
                    <a:pt x="949" y="1235"/>
                  </a:lnTo>
                  <a:cubicBezTo>
                    <a:pt x="1112" y="1227"/>
                    <a:pt x="1236" y="1113"/>
                    <a:pt x="1347" y="990"/>
                  </a:cubicBezTo>
                  <a:cubicBezTo>
                    <a:pt x="1562" y="750"/>
                    <a:pt x="1840" y="313"/>
                    <a:pt x="1967" y="17"/>
                  </a:cubicBezTo>
                  <a:lnTo>
                    <a:pt x="19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49"/>
            <p:cNvSpPr/>
            <p:nvPr/>
          </p:nvSpPr>
          <p:spPr>
            <a:xfrm>
              <a:off x="5862375" y="2920175"/>
              <a:ext cx="3850" cy="5800"/>
            </a:xfrm>
            <a:custGeom>
              <a:rect b="b" l="l" r="r" t="t"/>
              <a:pathLst>
                <a:path extrusionOk="0" h="232" w="154">
                  <a:moveTo>
                    <a:pt x="119" y="1"/>
                  </a:moveTo>
                  <a:cubicBezTo>
                    <a:pt x="69" y="65"/>
                    <a:pt x="28" y="137"/>
                    <a:pt x="1" y="217"/>
                  </a:cubicBezTo>
                  <a:lnTo>
                    <a:pt x="41" y="232"/>
                  </a:lnTo>
                  <a:cubicBezTo>
                    <a:pt x="68" y="157"/>
                    <a:pt x="107" y="87"/>
                    <a:pt x="154" y="27"/>
                  </a:cubicBezTo>
                  <a:lnTo>
                    <a:pt x="1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49"/>
            <p:cNvSpPr/>
            <p:nvPr/>
          </p:nvSpPr>
          <p:spPr>
            <a:xfrm>
              <a:off x="5868125" y="2921300"/>
              <a:ext cx="1625" cy="6450"/>
            </a:xfrm>
            <a:custGeom>
              <a:rect b="b" l="l" r="r" t="t"/>
              <a:pathLst>
                <a:path extrusionOk="0" h="258" w="65">
                  <a:moveTo>
                    <a:pt x="37" y="215"/>
                  </a:moveTo>
                  <a:lnTo>
                    <a:pt x="34" y="225"/>
                  </a:lnTo>
                  <a:lnTo>
                    <a:pt x="25" y="223"/>
                  </a:lnTo>
                  <a:cubicBezTo>
                    <a:pt x="25" y="220"/>
                    <a:pt x="26" y="219"/>
                    <a:pt x="28" y="218"/>
                  </a:cubicBezTo>
                  <a:cubicBezTo>
                    <a:pt x="30" y="215"/>
                    <a:pt x="32" y="215"/>
                    <a:pt x="33" y="215"/>
                  </a:cubicBezTo>
                  <a:close/>
                  <a:moveTo>
                    <a:pt x="4" y="0"/>
                  </a:moveTo>
                  <a:cubicBezTo>
                    <a:pt x="1" y="79"/>
                    <a:pt x="2" y="159"/>
                    <a:pt x="7" y="237"/>
                  </a:cubicBezTo>
                  <a:lnTo>
                    <a:pt x="9" y="251"/>
                  </a:lnTo>
                  <a:lnTo>
                    <a:pt x="22" y="256"/>
                  </a:lnTo>
                  <a:cubicBezTo>
                    <a:pt x="26" y="257"/>
                    <a:pt x="28" y="257"/>
                    <a:pt x="33" y="257"/>
                  </a:cubicBezTo>
                  <a:cubicBezTo>
                    <a:pt x="38" y="257"/>
                    <a:pt x="42" y="256"/>
                    <a:pt x="48" y="255"/>
                  </a:cubicBezTo>
                  <a:cubicBezTo>
                    <a:pt x="55" y="251"/>
                    <a:pt x="63" y="242"/>
                    <a:pt x="65" y="235"/>
                  </a:cubicBezTo>
                  <a:lnTo>
                    <a:pt x="50" y="230"/>
                  </a:lnTo>
                  <a:cubicBezTo>
                    <a:pt x="44" y="154"/>
                    <a:pt x="43" y="79"/>
                    <a:pt x="47" y="2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49"/>
            <p:cNvSpPr/>
            <p:nvPr/>
          </p:nvSpPr>
          <p:spPr>
            <a:xfrm>
              <a:off x="5872750" y="2916425"/>
              <a:ext cx="4525" cy="7200"/>
            </a:xfrm>
            <a:custGeom>
              <a:rect b="b" l="l" r="r" t="t"/>
              <a:pathLst>
                <a:path extrusionOk="0" h="288" w="181">
                  <a:moveTo>
                    <a:pt x="38" y="1"/>
                  </a:moveTo>
                  <a:lnTo>
                    <a:pt x="1" y="20"/>
                  </a:lnTo>
                  <a:lnTo>
                    <a:pt x="134" y="271"/>
                  </a:lnTo>
                  <a:cubicBezTo>
                    <a:pt x="141" y="284"/>
                    <a:pt x="150" y="287"/>
                    <a:pt x="158" y="287"/>
                  </a:cubicBezTo>
                  <a:cubicBezTo>
                    <a:pt x="161" y="287"/>
                    <a:pt x="162" y="287"/>
                    <a:pt x="163" y="285"/>
                  </a:cubicBezTo>
                  <a:lnTo>
                    <a:pt x="174" y="271"/>
                  </a:lnTo>
                  <a:lnTo>
                    <a:pt x="180" y="264"/>
                  </a:lnTo>
                  <a:lnTo>
                    <a:pt x="171" y="251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49"/>
            <p:cNvSpPr/>
            <p:nvPr/>
          </p:nvSpPr>
          <p:spPr>
            <a:xfrm>
              <a:off x="5876300" y="2911000"/>
              <a:ext cx="6225" cy="5050"/>
            </a:xfrm>
            <a:custGeom>
              <a:rect b="b" l="l" r="r" t="t"/>
              <a:pathLst>
                <a:path extrusionOk="0" h="202" w="249">
                  <a:moveTo>
                    <a:pt x="19" y="1"/>
                  </a:moveTo>
                  <a:lnTo>
                    <a:pt x="1" y="39"/>
                  </a:lnTo>
                  <a:cubicBezTo>
                    <a:pt x="57" y="64"/>
                    <a:pt x="107" y="106"/>
                    <a:pt x="154" y="145"/>
                  </a:cubicBezTo>
                  <a:lnTo>
                    <a:pt x="220" y="202"/>
                  </a:lnTo>
                  <a:lnTo>
                    <a:pt x="249" y="168"/>
                  </a:lnTo>
                  <a:lnTo>
                    <a:pt x="181" y="112"/>
                  </a:lnTo>
                  <a:cubicBezTo>
                    <a:pt x="131" y="70"/>
                    <a:pt x="80" y="28"/>
                    <a:pt x="19" y="1"/>
                  </a:cubicBezTo>
                  <a:close/>
                </a:path>
              </a:pathLst>
            </a:custGeom>
            <a:solidFill>
              <a:srgbClr val="A59D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49"/>
            <p:cNvSpPr/>
            <p:nvPr/>
          </p:nvSpPr>
          <p:spPr>
            <a:xfrm>
              <a:off x="5880100" y="2905000"/>
              <a:ext cx="6475" cy="4600"/>
            </a:xfrm>
            <a:custGeom>
              <a:rect b="b" l="l" r="r" t="t"/>
              <a:pathLst>
                <a:path extrusionOk="0" h="184" w="259">
                  <a:moveTo>
                    <a:pt x="18" y="0"/>
                  </a:moveTo>
                  <a:lnTo>
                    <a:pt x="1" y="39"/>
                  </a:lnTo>
                  <a:cubicBezTo>
                    <a:pt x="83" y="75"/>
                    <a:pt x="161" y="124"/>
                    <a:pt x="231" y="183"/>
                  </a:cubicBezTo>
                  <a:lnTo>
                    <a:pt x="258" y="151"/>
                  </a:lnTo>
                  <a:cubicBezTo>
                    <a:pt x="185" y="90"/>
                    <a:pt x="103" y="39"/>
                    <a:pt x="18" y="0"/>
                  </a:cubicBezTo>
                  <a:close/>
                </a:path>
              </a:pathLst>
            </a:custGeom>
            <a:solidFill>
              <a:srgbClr val="A59D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49"/>
            <p:cNvSpPr/>
            <p:nvPr/>
          </p:nvSpPr>
          <p:spPr>
            <a:xfrm>
              <a:off x="5882400" y="2901400"/>
              <a:ext cx="6575" cy="4900"/>
            </a:xfrm>
            <a:custGeom>
              <a:rect b="b" l="l" r="r" t="t"/>
              <a:pathLst>
                <a:path extrusionOk="0" h="196" w="263">
                  <a:moveTo>
                    <a:pt x="17" y="1"/>
                  </a:moveTo>
                  <a:lnTo>
                    <a:pt x="1" y="40"/>
                  </a:lnTo>
                  <a:cubicBezTo>
                    <a:pt x="86" y="76"/>
                    <a:pt x="165" y="128"/>
                    <a:pt x="233" y="196"/>
                  </a:cubicBezTo>
                  <a:lnTo>
                    <a:pt x="263" y="164"/>
                  </a:lnTo>
                  <a:cubicBezTo>
                    <a:pt x="190" y="95"/>
                    <a:pt x="108" y="40"/>
                    <a:pt x="17" y="1"/>
                  </a:cubicBezTo>
                  <a:close/>
                </a:path>
              </a:pathLst>
            </a:custGeom>
            <a:solidFill>
              <a:srgbClr val="A59D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49"/>
            <p:cNvSpPr/>
            <p:nvPr/>
          </p:nvSpPr>
          <p:spPr>
            <a:xfrm>
              <a:off x="5854650" y="2915300"/>
              <a:ext cx="5625" cy="5250"/>
            </a:xfrm>
            <a:custGeom>
              <a:rect b="b" l="l" r="r" t="t"/>
              <a:pathLst>
                <a:path extrusionOk="0" h="210" w="225">
                  <a:moveTo>
                    <a:pt x="197" y="1"/>
                  </a:moveTo>
                  <a:cubicBezTo>
                    <a:pt x="128" y="57"/>
                    <a:pt x="63" y="116"/>
                    <a:pt x="1" y="181"/>
                  </a:cubicBezTo>
                  <a:lnTo>
                    <a:pt x="32" y="209"/>
                  </a:lnTo>
                  <a:cubicBezTo>
                    <a:pt x="92" y="147"/>
                    <a:pt x="156" y="89"/>
                    <a:pt x="224" y="35"/>
                  </a:cubicBezTo>
                  <a:lnTo>
                    <a:pt x="197" y="1"/>
                  </a:lnTo>
                  <a:close/>
                </a:path>
              </a:pathLst>
            </a:custGeom>
            <a:solidFill>
              <a:srgbClr val="A59D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49"/>
            <p:cNvSpPr/>
            <p:nvPr/>
          </p:nvSpPr>
          <p:spPr>
            <a:xfrm>
              <a:off x="5850750" y="2910100"/>
              <a:ext cx="6650" cy="5550"/>
            </a:xfrm>
            <a:custGeom>
              <a:rect b="b" l="l" r="r" t="t"/>
              <a:pathLst>
                <a:path extrusionOk="0" h="222" w="266">
                  <a:moveTo>
                    <a:pt x="246" y="0"/>
                  </a:moveTo>
                  <a:cubicBezTo>
                    <a:pt x="153" y="46"/>
                    <a:pt x="69" y="113"/>
                    <a:pt x="0" y="195"/>
                  </a:cubicBezTo>
                  <a:lnTo>
                    <a:pt x="33" y="222"/>
                  </a:lnTo>
                  <a:cubicBezTo>
                    <a:pt x="97" y="144"/>
                    <a:pt x="177" y="81"/>
                    <a:pt x="266" y="40"/>
                  </a:cubicBezTo>
                  <a:lnTo>
                    <a:pt x="246" y="0"/>
                  </a:lnTo>
                  <a:close/>
                </a:path>
              </a:pathLst>
            </a:custGeom>
            <a:solidFill>
              <a:srgbClr val="A59D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49"/>
            <p:cNvSpPr/>
            <p:nvPr/>
          </p:nvSpPr>
          <p:spPr>
            <a:xfrm>
              <a:off x="5847450" y="2906275"/>
              <a:ext cx="6025" cy="4325"/>
            </a:xfrm>
            <a:custGeom>
              <a:rect b="b" l="l" r="r" t="t"/>
              <a:pathLst>
                <a:path extrusionOk="0" h="173" w="241">
                  <a:moveTo>
                    <a:pt x="218" y="1"/>
                  </a:moveTo>
                  <a:lnTo>
                    <a:pt x="1" y="137"/>
                  </a:lnTo>
                  <a:lnTo>
                    <a:pt x="23" y="173"/>
                  </a:lnTo>
                  <a:lnTo>
                    <a:pt x="241" y="36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A59D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49"/>
            <p:cNvSpPr/>
            <p:nvPr/>
          </p:nvSpPr>
          <p:spPr>
            <a:xfrm>
              <a:off x="5772125" y="2880150"/>
              <a:ext cx="30275" cy="2625"/>
            </a:xfrm>
            <a:custGeom>
              <a:rect b="b" l="l" r="r" t="t"/>
              <a:pathLst>
                <a:path extrusionOk="0" h="105" w="1211">
                  <a:moveTo>
                    <a:pt x="721" y="0"/>
                  </a:moveTo>
                  <a:cubicBezTo>
                    <a:pt x="480" y="0"/>
                    <a:pt x="239" y="21"/>
                    <a:pt x="1" y="63"/>
                  </a:cubicBezTo>
                  <a:lnTo>
                    <a:pt x="7" y="105"/>
                  </a:lnTo>
                  <a:cubicBezTo>
                    <a:pt x="243" y="64"/>
                    <a:pt x="483" y="43"/>
                    <a:pt x="722" y="43"/>
                  </a:cubicBezTo>
                  <a:cubicBezTo>
                    <a:pt x="883" y="43"/>
                    <a:pt x="1044" y="52"/>
                    <a:pt x="1205" y="71"/>
                  </a:cubicBezTo>
                  <a:lnTo>
                    <a:pt x="1210" y="30"/>
                  </a:lnTo>
                  <a:cubicBezTo>
                    <a:pt x="1048" y="10"/>
                    <a:pt x="885" y="0"/>
                    <a:pt x="7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49"/>
            <p:cNvSpPr/>
            <p:nvPr/>
          </p:nvSpPr>
          <p:spPr>
            <a:xfrm>
              <a:off x="5762375" y="2873950"/>
              <a:ext cx="18525" cy="2600"/>
            </a:xfrm>
            <a:custGeom>
              <a:rect b="b" l="l" r="r" t="t"/>
              <a:pathLst>
                <a:path extrusionOk="0" h="104" w="741">
                  <a:moveTo>
                    <a:pt x="612" y="0"/>
                  </a:moveTo>
                  <a:cubicBezTo>
                    <a:pt x="407" y="0"/>
                    <a:pt x="201" y="21"/>
                    <a:pt x="0" y="62"/>
                  </a:cubicBezTo>
                  <a:lnTo>
                    <a:pt x="8" y="103"/>
                  </a:lnTo>
                  <a:cubicBezTo>
                    <a:pt x="205" y="63"/>
                    <a:pt x="406" y="43"/>
                    <a:pt x="608" y="43"/>
                  </a:cubicBezTo>
                  <a:cubicBezTo>
                    <a:pt x="651" y="43"/>
                    <a:pt x="695" y="44"/>
                    <a:pt x="739" y="46"/>
                  </a:cubicBezTo>
                  <a:lnTo>
                    <a:pt x="740" y="3"/>
                  </a:lnTo>
                  <a:cubicBezTo>
                    <a:pt x="697" y="1"/>
                    <a:pt x="655" y="0"/>
                    <a:pt x="6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49"/>
            <p:cNvSpPr/>
            <p:nvPr/>
          </p:nvSpPr>
          <p:spPr>
            <a:xfrm>
              <a:off x="5973550" y="2918100"/>
              <a:ext cx="22600" cy="19775"/>
            </a:xfrm>
            <a:custGeom>
              <a:rect b="b" l="l" r="r" t="t"/>
              <a:pathLst>
                <a:path extrusionOk="0" h="791" w="904">
                  <a:moveTo>
                    <a:pt x="32" y="0"/>
                  </a:moveTo>
                  <a:lnTo>
                    <a:pt x="1" y="30"/>
                  </a:lnTo>
                  <a:cubicBezTo>
                    <a:pt x="268" y="310"/>
                    <a:pt x="563" y="567"/>
                    <a:pt x="879" y="790"/>
                  </a:cubicBezTo>
                  <a:lnTo>
                    <a:pt x="903" y="755"/>
                  </a:lnTo>
                  <a:cubicBezTo>
                    <a:pt x="590" y="534"/>
                    <a:pt x="296" y="279"/>
                    <a:pt x="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49"/>
            <p:cNvSpPr/>
            <p:nvPr/>
          </p:nvSpPr>
          <p:spPr>
            <a:xfrm>
              <a:off x="5964200" y="2900725"/>
              <a:ext cx="18475" cy="15825"/>
            </a:xfrm>
            <a:custGeom>
              <a:rect b="b" l="l" r="r" t="t"/>
              <a:pathLst>
                <a:path extrusionOk="0" h="633" w="739">
                  <a:moveTo>
                    <a:pt x="23" y="0"/>
                  </a:moveTo>
                  <a:lnTo>
                    <a:pt x="1" y="36"/>
                  </a:lnTo>
                  <a:cubicBezTo>
                    <a:pt x="259" y="204"/>
                    <a:pt x="498" y="405"/>
                    <a:pt x="707" y="632"/>
                  </a:cubicBezTo>
                  <a:lnTo>
                    <a:pt x="739" y="603"/>
                  </a:lnTo>
                  <a:cubicBezTo>
                    <a:pt x="526" y="373"/>
                    <a:pt x="285" y="170"/>
                    <a:pt x="2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49"/>
            <p:cNvSpPr/>
            <p:nvPr/>
          </p:nvSpPr>
          <p:spPr>
            <a:xfrm>
              <a:off x="5848600" y="2875950"/>
              <a:ext cx="38525" cy="43000"/>
            </a:xfrm>
            <a:custGeom>
              <a:rect b="b" l="l" r="r" t="t"/>
              <a:pathLst>
                <a:path extrusionOk="0" h="1720" w="1541">
                  <a:moveTo>
                    <a:pt x="1215" y="1"/>
                  </a:moveTo>
                  <a:lnTo>
                    <a:pt x="99" y="278"/>
                  </a:lnTo>
                  <a:lnTo>
                    <a:pt x="158" y="881"/>
                  </a:lnTo>
                  <a:lnTo>
                    <a:pt x="1" y="910"/>
                  </a:lnTo>
                  <a:cubicBezTo>
                    <a:pt x="1" y="910"/>
                    <a:pt x="260" y="1660"/>
                    <a:pt x="764" y="1717"/>
                  </a:cubicBezTo>
                  <a:cubicBezTo>
                    <a:pt x="780" y="1719"/>
                    <a:pt x="795" y="1720"/>
                    <a:pt x="810" y="1720"/>
                  </a:cubicBezTo>
                  <a:cubicBezTo>
                    <a:pt x="1283" y="1720"/>
                    <a:pt x="1541" y="890"/>
                    <a:pt x="1541" y="890"/>
                  </a:cubicBezTo>
                  <a:lnTo>
                    <a:pt x="1416" y="701"/>
                  </a:lnTo>
                  <a:lnTo>
                    <a:pt x="1215" y="1"/>
                  </a:lnTo>
                  <a:close/>
                </a:path>
              </a:pathLst>
            </a:custGeom>
            <a:solidFill>
              <a:srgbClr val="B252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49"/>
            <p:cNvSpPr/>
            <p:nvPr/>
          </p:nvSpPr>
          <p:spPr>
            <a:xfrm>
              <a:off x="5871600" y="2891075"/>
              <a:ext cx="19650" cy="32250"/>
            </a:xfrm>
            <a:custGeom>
              <a:rect b="b" l="l" r="r" t="t"/>
              <a:pathLst>
                <a:path extrusionOk="0" h="1290" w="786">
                  <a:moveTo>
                    <a:pt x="508" y="0"/>
                  </a:moveTo>
                  <a:lnTo>
                    <a:pt x="1" y="1096"/>
                  </a:lnTo>
                  <a:lnTo>
                    <a:pt x="606" y="1290"/>
                  </a:lnTo>
                  <a:lnTo>
                    <a:pt x="785" y="224"/>
                  </a:lnTo>
                  <a:lnTo>
                    <a:pt x="5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49"/>
            <p:cNvSpPr/>
            <p:nvPr/>
          </p:nvSpPr>
          <p:spPr>
            <a:xfrm>
              <a:off x="5844350" y="2896300"/>
              <a:ext cx="20175" cy="28975"/>
            </a:xfrm>
            <a:custGeom>
              <a:rect b="b" l="l" r="r" t="t"/>
              <a:pathLst>
                <a:path extrusionOk="0" h="1159" w="807">
                  <a:moveTo>
                    <a:pt x="321" y="1"/>
                  </a:moveTo>
                  <a:lnTo>
                    <a:pt x="1" y="121"/>
                  </a:lnTo>
                  <a:lnTo>
                    <a:pt x="222" y="1159"/>
                  </a:lnTo>
                  <a:lnTo>
                    <a:pt x="806" y="872"/>
                  </a:lnTo>
                  <a:lnTo>
                    <a:pt x="3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49"/>
            <p:cNvSpPr/>
            <p:nvPr/>
          </p:nvSpPr>
          <p:spPr>
            <a:xfrm>
              <a:off x="5832175" y="2841700"/>
              <a:ext cx="48675" cy="62700"/>
            </a:xfrm>
            <a:custGeom>
              <a:rect b="b" l="l" r="r" t="t"/>
              <a:pathLst>
                <a:path extrusionOk="0" h="2508" w="1947">
                  <a:moveTo>
                    <a:pt x="900" y="1"/>
                  </a:moveTo>
                  <a:cubicBezTo>
                    <a:pt x="887" y="1"/>
                    <a:pt x="874" y="1"/>
                    <a:pt x="861" y="2"/>
                  </a:cubicBezTo>
                  <a:cubicBezTo>
                    <a:pt x="627" y="15"/>
                    <a:pt x="344" y="127"/>
                    <a:pt x="189" y="320"/>
                  </a:cubicBezTo>
                  <a:cubicBezTo>
                    <a:pt x="54" y="486"/>
                    <a:pt x="4" y="713"/>
                    <a:pt x="1" y="932"/>
                  </a:cubicBezTo>
                  <a:cubicBezTo>
                    <a:pt x="0" y="1212"/>
                    <a:pt x="73" y="1484"/>
                    <a:pt x="159" y="1747"/>
                  </a:cubicBezTo>
                  <a:cubicBezTo>
                    <a:pt x="218" y="1933"/>
                    <a:pt x="266" y="2140"/>
                    <a:pt x="396" y="2285"/>
                  </a:cubicBezTo>
                  <a:cubicBezTo>
                    <a:pt x="532" y="2437"/>
                    <a:pt x="714" y="2508"/>
                    <a:pt x="897" y="2508"/>
                  </a:cubicBezTo>
                  <a:cubicBezTo>
                    <a:pt x="1104" y="2508"/>
                    <a:pt x="1313" y="2417"/>
                    <a:pt x="1459" y="2250"/>
                  </a:cubicBezTo>
                  <a:cubicBezTo>
                    <a:pt x="1946" y="1694"/>
                    <a:pt x="1914" y="573"/>
                    <a:pt x="1292" y="132"/>
                  </a:cubicBezTo>
                  <a:cubicBezTo>
                    <a:pt x="1176" y="48"/>
                    <a:pt x="1040" y="1"/>
                    <a:pt x="900" y="1"/>
                  </a:cubicBezTo>
                  <a:close/>
                </a:path>
              </a:pathLst>
            </a:custGeom>
            <a:solidFill>
              <a:srgbClr val="B252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49"/>
            <p:cNvSpPr/>
            <p:nvPr/>
          </p:nvSpPr>
          <p:spPr>
            <a:xfrm>
              <a:off x="5836475" y="2870325"/>
              <a:ext cx="41950" cy="35775"/>
            </a:xfrm>
            <a:custGeom>
              <a:rect b="b" l="l" r="r" t="t"/>
              <a:pathLst>
                <a:path extrusionOk="0" h="1431" w="1678">
                  <a:moveTo>
                    <a:pt x="1640" y="0"/>
                  </a:moveTo>
                  <a:lnTo>
                    <a:pt x="1383" y="151"/>
                  </a:lnTo>
                  <a:cubicBezTo>
                    <a:pt x="1371" y="155"/>
                    <a:pt x="0" y="727"/>
                    <a:pt x="0" y="727"/>
                  </a:cubicBezTo>
                  <a:cubicBezTo>
                    <a:pt x="0" y="727"/>
                    <a:pt x="102" y="1206"/>
                    <a:pt x="374" y="1344"/>
                  </a:cubicBezTo>
                  <a:cubicBezTo>
                    <a:pt x="484" y="1400"/>
                    <a:pt x="607" y="1431"/>
                    <a:pt x="733" y="1431"/>
                  </a:cubicBezTo>
                  <a:cubicBezTo>
                    <a:pt x="906" y="1431"/>
                    <a:pt x="1086" y="1372"/>
                    <a:pt x="1249" y="1237"/>
                  </a:cubicBezTo>
                  <a:cubicBezTo>
                    <a:pt x="1523" y="1012"/>
                    <a:pt x="1602" y="768"/>
                    <a:pt x="1640" y="531"/>
                  </a:cubicBezTo>
                  <a:cubicBezTo>
                    <a:pt x="1677" y="292"/>
                    <a:pt x="1640" y="0"/>
                    <a:pt x="1640" y="0"/>
                  </a:cubicBezTo>
                  <a:close/>
                </a:path>
              </a:pathLst>
            </a:custGeom>
            <a:solidFill>
              <a:srgbClr val="1E16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49"/>
            <p:cNvSpPr/>
            <p:nvPr/>
          </p:nvSpPr>
          <p:spPr>
            <a:xfrm>
              <a:off x="5849100" y="2882525"/>
              <a:ext cx="13025" cy="10350"/>
            </a:xfrm>
            <a:custGeom>
              <a:rect b="b" l="l" r="r" t="t"/>
              <a:pathLst>
                <a:path extrusionOk="0" h="414" w="521">
                  <a:moveTo>
                    <a:pt x="415" y="1"/>
                  </a:moveTo>
                  <a:lnTo>
                    <a:pt x="0" y="263"/>
                  </a:lnTo>
                  <a:cubicBezTo>
                    <a:pt x="0" y="263"/>
                    <a:pt x="78" y="413"/>
                    <a:pt x="213" y="413"/>
                  </a:cubicBezTo>
                  <a:cubicBezTo>
                    <a:pt x="256" y="413"/>
                    <a:pt x="305" y="398"/>
                    <a:pt x="358" y="358"/>
                  </a:cubicBezTo>
                  <a:cubicBezTo>
                    <a:pt x="521" y="236"/>
                    <a:pt x="415" y="1"/>
                    <a:pt x="4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49"/>
            <p:cNvSpPr/>
            <p:nvPr/>
          </p:nvSpPr>
          <p:spPr>
            <a:xfrm>
              <a:off x="5822050" y="2834875"/>
              <a:ext cx="59950" cy="35050"/>
            </a:xfrm>
            <a:custGeom>
              <a:rect b="b" l="l" r="r" t="t"/>
              <a:pathLst>
                <a:path extrusionOk="0" h="1402" w="2398">
                  <a:moveTo>
                    <a:pt x="1257" y="1"/>
                  </a:moveTo>
                  <a:cubicBezTo>
                    <a:pt x="1225" y="1"/>
                    <a:pt x="1193" y="2"/>
                    <a:pt x="1158" y="4"/>
                  </a:cubicBezTo>
                  <a:cubicBezTo>
                    <a:pt x="831" y="23"/>
                    <a:pt x="519" y="226"/>
                    <a:pt x="303" y="479"/>
                  </a:cubicBezTo>
                  <a:cubicBezTo>
                    <a:pt x="174" y="630"/>
                    <a:pt x="0" y="977"/>
                    <a:pt x="169" y="1160"/>
                  </a:cubicBezTo>
                  <a:cubicBezTo>
                    <a:pt x="237" y="1234"/>
                    <a:pt x="324" y="1261"/>
                    <a:pt x="416" y="1261"/>
                  </a:cubicBezTo>
                  <a:cubicBezTo>
                    <a:pt x="539" y="1261"/>
                    <a:pt x="670" y="1211"/>
                    <a:pt x="772" y="1158"/>
                  </a:cubicBezTo>
                  <a:cubicBezTo>
                    <a:pt x="898" y="1093"/>
                    <a:pt x="1020" y="1019"/>
                    <a:pt x="1138" y="935"/>
                  </a:cubicBezTo>
                  <a:cubicBezTo>
                    <a:pt x="1198" y="892"/>
                    <a:pt x="1257" y="847"/>
                    <a:pt x="1314" y="799"/>
                  </a:cubicBezTo>
                  <a:cubicBezTo>
                    <a:pt x="1358" y="763"/>
                    <a:pt x="1448" y="709"/>
                    <a:pt x="1474" y="657"/>
                  </a:cubicBezTo>
                  <a:lnTo>
                    <a:pt x="1474" y="657"/>
                  </a:lnTo>
                  <a:cubicBezTo>
                    <a:pt x="1454" y="696"/>
                    <a:pt x="1435" y="736"/>
                    <a:pt x="1432" y="780"/>
                  </a:cubicBezTo>
                  <a:cubicBezTo>
                    <a:pt x="1429" y="825"/>
                    <a:pt x="1449" y="873"/>
                    <a:pt x="1489" y="887"/>
                  </a:cubicBezTo>
                  <a:cubicBezTo>
                    <a:pt x="1499" y="891"/>
                    <a:pt x="1509" y="893"/>
                    <a:pt x="1519" y="893"/>
                  </a:cubicBezTo>
                  <a:cubicBezTo>
                    <a:pt x="1542" y="893"/>
                    <a:pt x="1565" y="885"/>
                    <a:pt x="1587" y="875"/>
                  </a:cubicBezTo>
                  <a:cubicBezTo>
                    <a:pt x="1683" y="837"/>
                    <a:pt x="1775" y="784"/>
                    <a:pt x="1860" y="723"/>
                  </a:cubicBezTo>
                  <a:cubicBezTo>
                    <a:pt x="1869" y="950"/>
                    <a:pt x="1956" y="1172"/>
                    <a:pt x="2100" y="1339"/>
                  </a:cubicBezTo>
                  <a:cubicBezTo>
                    <a:pt x="2121" y="1363"/>
                    <a:pt x="2144" y="1387"/>
                    <a:pt x="2174" y="1397"/>
                  </a:cubicBezTo>
                  <a:cubicBezTo>
                    <a:pt x="2183" y="1400"/>
                    <a:pt x="2192" y="1401"/>
                    <a:pt x="2200" y="1401"/>
                  </a:cubicBezTo>
                  <a:cubicBezTo>
                    <a:pt x="2242" y="1401"/>
                    <a:pt x="2283" y="1372"/>
                    <a:pt x="2305" y="1334"/>
                  </a:cubicBezTo>
                  <a:cubicBezTo>
                    <a:pt x="2334" y="1287"/>
                    <a:pt x="2340" y="1231"/>
                    <a:pt x="2341" y="1176"/>
                  </a:cubicBezTo>
                  <a:cubicBezTo>
                    <a:pt x="2342" y="956"/>
                    <a:pt x="2397" y="555"/>
                    <a:pt x="1989" y="344"/>
                  </a:cubicBezTo>
                  <a:cubicBezTo>
                    <a:pt x="1777" y="111"/>
                    <a:pt x="1594" y="1"/>
                    <a:pt x="1257" y="1"/>
                  </a:cubicBezTo>
                  <a:close/>
                </a:path>
              </a:pathLst>
            </a:custGeom>
            <a:solidFill>
              <a:srgbClr val="1E16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49"/>
            <p:cNvSpPr/>
            <p:nvPr/>
          </p:nvSpPr>
          <p:spPr>
            <a:xfrm>
              <a:off x="5870450" y="2864275"/>
              <a:ext cx="14225" cy="17925"/>
            </a:xfrm>
            <a:custGeom>
              <a:rect b="b" l="l" r="r" t="t"/>
              <a:pathLst>
                <a:path extrusionOk="0" h="717" w="569">
                  <a:moveTo>
                    <a:pt x="219" y="0"/>
                  </a:moveTo>
                  <a:cubicBezTo>
                    <a:pt x="135" y="0"/>
                    <a:pt x="51" y="58"/>
                    <a:pt x="22" y="142"/>
                  </a:cubicBezTo>
                  <a:cubicBezTo>
                    <a:pt x="8" y="187"/>
                    <a:pt x="5" y="237"/>
                    <a:pt x="4" y="286"/>
                  </a:cubicBezTo>
                  <a:cubicBezTo>
                    <a:pt x="1" y="382"/>
                    <a:pt x="1" y="480"/>
                    <a:pt x="4" y="576"/>
                  </a:cubicBezTo>
                  <a:cubicBezTo>
                    <a:pt x="5" y="630"/>
                    <a:pt x="16" y="673"/>
                    <a:pt x="66" y="698"/>
                  </a:cubicBezTo>
                  <a:cubicBezTo>
                    <a:pt x="92" y="711"/>
                    <a:pt x="123" y="717"/>
                    <a:pt x="153" y="717"/>
                  </a:cubicBezTo>
                  <a:cubicBezTo>
                    <a:pt x="165" y="717"/>
                    <a:pt x="177" y="716"/>
                    <a:pt x="189" y="714"/>
                  </a:cubicBezTo>
                  <a:cubicBezTo>
                    <a:pt x="456" y="671"/>
                    <a:pt x="568" y="132"/>
                    <a:pt x="286" y="13"/>
                  </a:cubicBezTo>
                  <a:cubicBezTo>
                    <a:pt x="264" y="4"/>
                    <a:pt x="242" y="0"/>
                    <a:pt x="219" y="0"/>
                  </a:cubicBezTo>
                  <a:close/>
                </a:path>
              </a:pathLst>
            </a:custGeom>
            <a:solidFill>
              <a:srgbClr val="B252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49"/>
            <p:cNvSpPr/>
            <p:nvPr/>
          </p:nvSpPr>
          <p:spPr>
            <a:xfrm>
              <a:off x="5871425" y="2870350"/>
              <a:ext cx="7050" cy="6500"/>
            </a:xfrm>
            <a:custGeom>
              <a:rect b="b" l="l" r="r" t="t"/>
              <a:pathLst>
                <a:path extrusionOk="0" h="260" w="282">
                  <a:moveTo>
                    <a:pt x="252" y="0"/>
                  </a:moveTo>
                  <a:lnTo>
                    <a:pt x="0" y="227"/>
                  </a:lnTo>
                  <a:lnTo>
                    <a:pt x="29" y="259"/>
                  </a:lnTo>
                  <a:lnTo>
                    <a:pt x="281" y="32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49"/>
            <p:cNvSpPr/>
            <p:nvPr/>
          </p:nvSpPr>
          <p:spPr>
            <a:xfrm>
              <a:off x="5870275" y="2864850"/>
              <a:ext cx="3200" cy="4200"/>
            </a:xfrm>
            <a:custGeom>
              <a:rect b="b" l="l" r="r" t="t"/>
              <a:pathLst>
                <a:path extrusionOk="0" h="168" w="128">
                  <a:moveTo>
                    <a:pt x="106" y="0"/>
                  </a:moveTo>
                  <a:cubicBezTo>
                    <a:pt x="41" y="39"/>
                    <a:pt x="21" y="87"/>
                    <a:pt x="0" y="156"/>
                  </a:cubicBezTo>
                  <a:lnTo>
                    <a:pt x="41" y="168"/>
                  </a:lnTo>
                  <a:cubicBezTo>
                    <a:pt x="59" y="107"/>
                    <a:pt x="73" y="67"/>
                    <a:pt x="127" y="35"/>
                  </a:cubicBezTo>
                  <a:lnTo>
                    <a:pt x="1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49"/>
            <p:cNvSpPr/>
            <p:nvPr/>
          </p:nvSpPr>
          <p:spPr>
            <a:xfrm>
              <a:off x="5841950" y="2872275"/>
              <a:ext cx="10425" cy="12150"/>
            </a:xfrm>
            <a:custGeom>
              <a:rect b="b" l="l" r="r" t="t"/>
              <a:pathLst>
                <a:path extrusionOk="0" h="486" w="417">
                  <a:moveTo>
                    <a:pt x="42" y="0"/>
                  </a:moveTo>
                  <a:lnTo>
                    <a:pt x="1" y="8"/>
                  </a:lnTo>
                  <a:lnTo>
                    <a:pt x="60" y="374"/>
                  </a:lnTo>
                  <a:cubicBezTo>
                    <a:pt x="63" y="395"/>
                    <a:pt x="66" y="422"/>
                    <a:pt x="81" y="443"/>
                  </a:cubicBezTo>
                  <a:cubicBezTo>
                    <a:pt x="100" y="471"/>
                    <a:pt x="128" y="486"/>
                    <a:pt x="164" y="486"/>
                  </a:cubicBezTo>
                  <a:cubicBezTo>
                    <a:pt x="186" y="486"/>
                    <a:pt x="211" y="480"/>
                    <a:pt x="239" y="470"/>
                  </a:cubicBezTo>
                  <a:cubicBezTo>
                    <a:pt x="299" y="448"/>
                    <a:pt x="359" y="421"/>
                    <a:pt x="417" y="390"/>
                  </a:cubicBezTo>
                  <a:lnTo>
                    <a:pt x="396" y="352"/>
                  </a:lnTo>
                  <a:cubicBezTo>
                    <a:pt x="341" y="383"/>
                    <a:pt x="283" y="409"/>
                    <a:pt x="224" y="430"/>
                  </a:cubicBezTo>
                  <a:cubicBezTo>
                    <a:pt x="199" y="439"/>
                    <a:pt x="180" y="442"/>
                    <a:pt x="166" y="442"/>
                  </a:cubicBezTo>
                  <a:cubicBezTo>
                    <a:pt x="132" y="442"/>
                    <a:pt x="122" y="425"/>
                    <a:pt x="117" y="420"/>
                  </a:cubicBezTo>
                  <a:cubicBezTo>
                    <a:pt x="108" y="406"/>
                    <a:pt x="104" y="384"/>
                    <a:pt x="101" y="367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49"/>
            <p:cNvSpPr/>
            <p:nvPr/>
          </p:nvSpPr>
          <p:spPr>
            <a:xfrm>
              <a:off x="5849750" y="2861800"/>
              <a:ext cx="13300" cy="3075"/>
            </a:xfrm>
            <a:custGeom>
              <a:rect b="b" l="l" r="r" t="t"/>
              <a:pathLst>
                <a:path extrusionOk="0" h="123" w="532">
                  <a:moveTo>
                    <a:pt x="255" y="0"/>
                  </a:moveTo>
                  <a:cubicBezTo>
                    <a:pt x="158" y="0"/>
                    <a:pt x="70" y="31"/>
                    <a:pt x="1" y="90"/>
                  </a:cubicBezTo>
                  <a:lnTo>
                    <a:pt x="28" y="122"/>
                  </a:lnTo>
                  <a:cubicBezTo>
                    <a:pt x="105" y="57"/>
                    <a:pt x="194" y="43"/>
                    <a:pt x="257" y="43"/>
                  </a:cubicBezTo>
                  <a:cubicBezTo>
                    <a:pt x="259" y="43"/>
                    <a:pt x="262" y="43"/>
                    <a:pt x="264" y="43"/>
                  </a:cubicBezTo>
                  <a:cubicBezTo>
                    <a:pt x="356" y="44"/>
                    <a:pt x="447" y="75"/>
                    <a:pt x="515" y="102"/>
                  </a:cubicBezTo>
                  <a:lnTo>
                    <a:pt x="531" y="61"/>
                  </a:lnTo>
                  <a:cubicBezTo>
                    <a:pt x="459" y="34"/>
                    <a:pt x="365" y="1"/>
                    <a:pt x="2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49"/>
            <p:cNvSpPr/>
            <p:nvPr/>
          </p:nvSpPr>
          <p:spPr>
            <a:xfrm>
              <a:off x="5831400" y="2867300"/>
              <a:ext cx="9475" cy="3350"/>
            </a:xfrm>
            <a:custGeom>
              <a:rect b="b" l="l" r="r" t="t"/>
              <a:pathLst>
                <a:path extrusionOk="0" h="134" w="379">
                  <a:moveTo>
                    <a:pt x="252" y="1"/>
                  </a:moveTo>
                  <a:cubicBezTo>
                    <a:pt x="228" y="1"/>
                    <a:pt x="204" y="3"/>
                    <a:pt x="181" y="7"/>
                  </a:cubicBezTo>
                  <a:cubicBezTo>
                    <a:pt x="107" y="20"/>
                    <a:pt x="43" y="54"/>
                    <a:pt x="0" y="104"/>
                  </a:cubicBezTo>
                  <a:lnTo>
                    <a:pt x="32" y="133"/>
                  </a:lnTo>
                  <a:cubicBezTo>
                    <a:pt x="69" y="90"/>
                    <a:pt x="123" y="59"/>
                    <a:pt x="187" y="49"/>
                  </a:cubicBezTo>
                  <a:cubicBezTo>
                    <a:pt x="208" y="45"/>
                    <a:pt x="229" y="43"/>
                    <a:pt x="251" y="43"/>
                  </a:cubicBezTo>
                  <a:cubicBezTo>
                    <a:pt x="287" y="43"/>
                    <a:pt x="326" y="48"/>
                    <a:pt x="371" y="57"/>
                  </a:cubicBezTo>
                  <a:lnTo>
                    <a:pt x="379" y="15"/>
                  </a:lnTo>
                  <a:cubicBezTo>
                    <a:pt x="333" y="6"/>
                    <a:pt x="291" y="1"/>
                    <a:pt x="2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49"/>
            <p:cNvSpPr/>
            <p:nvPr/>
          </p:nvSpPr>
          <p:spPr>
            <a:xfrm>
              <a:off x="5854900" y="2866850"/>
              <a:ext cx="3525" cy="4875"/>
            </a:xfrm>
            <a:custGeom>
              <a:rect b="b" l="l" r="r" t="t"/>
              <a:pathLst>
                <a:path extrusionOk="0" h="195" w="141">
                  <a:moveTo>
                    <a:pt x="59" y="0"/>
                  </a:moveTo>
                  <a:cubicBezTo>
                    <a:pt x="56" y="0"/>
                    <a:pt x="53" y="0"/>
                    <a:pt x="49" y="1"/>
                  </a:cubicBezTo>
                  <a:cubicBezTo>
                    <a:pt x="17" y="9"/>
                    <a:pt x="0" y="59"/>
                    <a:pt x="12" y="113"/>
                  </a:cubicBezTo>
                  <a:cubicBezTo>
                    <a:pt x="22" y="159"/>
                    <a:pt x="53" y="195"/>
                    <a:pt x="83" y="195"/>
                  </a:cubicBezTo>
                  <a:cubicBezTo>
                    <a:pt x="86" y="195"/>
                    <a:pt x="88" y="194"/>
                    <a:pt x="91" y="194"/>
                  </a:cubicBezTo>
                  <a:cubicBezTo>
                    <a:pt x="123" y="185"/>
                    <a:pt x="140" y="136"/>
                    <a:pt x="129" y="83"/>
                  </a:cubicBezTo>
                  <a:cubicBezTo>
                    <a:pt x="119" y="34"/>
                    <a:pt x="88" y="0"/>
                    <a:pt x="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49"/>
            <p:cNvSpPr/>
            <p:nvPr/>
          </p:nvSpPr>
          <p:spPr>
            <a:xfrm>
              <a:off x="5835375" y="2872425"/>
              <a:ext cx="3500" cy="4900"/>
            </a:xfrm>
            <a:custGeom>
              <a:rect b="b" l="l" r="r" t="t"/>
              <a:pathLst>
                <a:path extrusionOk="0" h="196" w="140">
                  <a:moveTo>
                    <a:pt x="58" y="1"/>
                  </a:moveTo>
                  <a:cubicBezTo>
                    <a:pt x="55" y="1"/>
                    <a:pt x="52" y="1"/>
                    <a:pt x="49" y="2"/>
                  </a:cubicBezTo>
                  <a:cubicBezTo>
                    <a:pt x="17" y="9"/>
                    <a:pt x="1" y="60"/>
                    <a:pt x="11" y="112"/>
                  </a:cubicBezTo>
                  <a:cubicBezTo>
                    <a:pt x="21" y="160"/>
                    <a:pt x="52" y="195"/>
                    <a:pt x="82" y="195"/>
                  </a:cubicBezTo>
                  <a:cubicBezTo>
                    <a:pt x="85" y="195"/>
                    <a:pt x="88" y="195"/>
                    <a:pt x="90" y="194"/>
                  </a:cubicBezTo>
                  <a:cubicBezTo>
                    <a:pt x="123" y="186"/>
                    <a:pt x="140" y="137"/>
                    <a:pt x="128" y="83"/>
                  </a:cubicBezTo>
                  <a:cubicBezTo>
                    <a:pt x="118" y="35"/>
                    <a:pt x="88" y="1"/>
                    <a:pt x="5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49"/>
            <p:cNvSpPr/>
            <p:nvPr/>
          </p:nvSpPr>
          <p:spPr>
            <a:xfrm>
              <a:off x="6004550" y="3386000"/>
              <a:ext cx="59425" cy="37975"/>
            </a:xfrm>
            <a:custGeom>
              <a:rect b="b" l="l" r="r" t="t"/>
              <a:pathLst>
                <a:path extrusionOk="0" h="1519" w="2377">
                  <a:moveTo>
                    <a:pt x="0" y="0"/>
                  </a:moveTo>
                  <a:cubicBezTo>
                    <a:pt x="0" y="0"/>
                    <a:pt x="148" y="1519"/>
                    <a:pt x="166" y="1519"/>
                  </a:cubicBezTo>
                  <a:cubicBezTo>
                    <a:pt x="166" y="1519"/>
                    <a:pt x="166" y="1519"/>
                    <a:pt x="166" y="1519"/>
                  </a:cubicBezTo>
                  <a:cubicBezTo>
                    <a:pt x="183" y="1517"/>
                    <a:pt x="2376" y="1383"/>
                    <a:pt x="2376" y="1383"/>
                  </a:cubicBezTo>
                  <a:lnTo>
                    <a:pt x="2220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7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49"/>
            <p:cNvSpPr/>
            <p:nvPr/>
          </p:nvSpPr>
          <p:spPr>
            <a:xfrm>
              <a:off x="5970725" y="3402325"/>
              <a:ext cx="100100" cy="50075"/>
            </a:xfrm>
            <a:custGeom>
              <a:rect b="b" l="l" r="r" t="t"/>
              <a:pathLst>
                <a:path extrusionOk="0" h="2003" w="4004">
                  <a:moveTo>
                    <a:pt x="3687" y="1"/>
                  </a:moveTo>
                  <a:lnTo>
                    <a:pt x="1354" y="253"/>
                  </a:lnTo>
                  <a:cubicBezTo>
                    <a:pt x="1354" y="253"/>
                    <a:pt x="1414" y="499"/>
                    <a:pt x="1373" y="611"/>
                  </a:cubicBezTo>
                  <a:cubicBezTo>
                    <a:pt x="1330" y="727"/>
                    <a:pt x="1243" y="830"/>
                    <a:pt x="1136" y="900"/>
                  </a:cubicBezTo>
                  <a:cubicBezTo>
                    <a:pt x="881" y="1066"/>
                    <a:pt x="594" y="1181"/>
                    <a:pt x="355" y="1372"/>
                  </a:cubicBezTo>
                  <a:cubicBezTo>
                    <a:pt x="59" y="1607"/>
                    <a:pt x="1" y="2003"/>
                    <a:pt x="1" y="2003"/>
                  </a:cubicBezTo>
                  <a:lnTo>
                    <a:pt x="4003" y="1760"/>
                  </a:lnTo>
                  <a:lnTo>
                    <a:pt x="3947" y="1463"/>
                  </a:lnTo>
                  <a:cubicBezTo>
                    <a:pt x="3906" y="1241"/>
                    <a:pt x="3863" y="1021"/>
                    <a:pt x="3821" y="798"/>
                  </a:cubicBezTo>
                  <a:cubicBezTo>
                    <a:pt x="3771" y="530"/>
                    <a:pt x="3687" y="1"/>
                    <a:pt x="3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49"/>
            <p:cNvSpPr/>
            <p:nvPr/>
          </p:nvSpPr>
          <p:spPr>
            <a:xfrm>
              <a:off x="6042975" y="3421175"/>
              <a:ext cx="13600" cy="13100"/>
            </a:xfrm>
            <a:custGeom>
              <a:rect b="b" l="l" r="r" t="t"/>
              <a:pathLst>
                <a:path extrusionOk="0" h="524" w="544">
                  <a:moveTo>
                    <a:pt x="271" y="43"/>
                  </a:moveTo>
                  <a:cubicBezTo>
                    <a:pt x="326" y="43"/>
                    <a:pt x="377" y="62"/>
                    <a:pt x="416" y="98"/>
                  </a:cubicBezTo>
                  <a:cubicBezTo>
                    <a:pt x="460" y="136"/>
                    <a:pt x="485" y="190"/>
                    <a:pt x="490" y="249"/>
                  </a:cubicBezTo>
                  <a:cubicBezTo>
                    <a:pt x="496" y="370"/>
                    <a:pt x="404" y="473"/>
                    <a:pt x="283" y="481"/>
                  </a:cubicBezTo>
                  <a:cubicBezTo>
                    <a:pt x="279" y="481"/>
                    <a:pt x="275" y="481"/>
                    <a:pt x="272" y="481"/>
                  </a:cubicBezTo>
                  <a:cubicBezTo>
                    <a:pt x="158" y="481"/>
                    <a:pt x="58" y="391"/>
                    <a:pt x="52" y="274"/>
                  </a:cubicBezTo>
                  <a:cubicBezTo>
                    <a:pt x="46" y="155"/>
                    <a:pt x="138" y="50"/>
                    <a:pt x="258" y="43"/>
                  </a:cubicBezTo>
                  <a:close/>
                  <a:moveTo>
                    <a:pt x="272" y="0"/>
                  </a:moveTo>
                  <a:cubicBezTo>
                    <a:pt x="267" y="0"/>
                    <a:pt x="261" y="0"/>
                    <a:pt x="255" y="1"/>
                  </a:cubicBezTo>
                  <a:cubicBezTo>
                    <a:pt x="112" y="8"/>
                    <a:pt x="1" y="133"/>
                    <a:pt x="11" y="278"/>
                  </a:cubicBezTo>
                  <a:cubicBezTo>
                    <a:pt x="19" y="417"/>
                    <a:pt x="135" y="524"/>
                    <a:pt x="271" y="524"/>
                  </a:cubicBezTo>
                  <a:lnTo>
                    <a:pt x="289" y="524"/>
                  </a:lnTo>
                  <a:cubicBezTo>
                    <a:pt x="432" y="515"/>
                    <a:pt x="543" y="391"/>
                    <a:pt x="533" y="247"/>
                  </a:cubicBezTo>
                  <a:cubicBezTo>
                    <a:pt x="528" y="176"/>
                    <a:pt x="497" y="113"/>
                    <a:pt x="445" y="66"/>
                  </a:cubicBezTo>
                  <a:cubicBezTo>
                    <a:pt x="396" y="23"/>
                    <a:pt x="336" y="0"/>
                    <a:pt x="2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49"/>
            <p:cNvSpPr/>
            <p:nvPr/>
          </p:nvSpPr>
          <p:spPr>
            <a:xfrm>
              <a:off x="5972675" y="3439775"/>
              <a:ext cx="97200" cy="7000"/>
            </a:xfrm>
            <a:custGeom>
              <a:rect b="b" l="l" r="r" t="t"/>
              <a:pathLst>
                <a:path extrusionOk="0" h="280" w="3888">
                  <a:moveTo>
                    <a:pt x="3884" y="1"/>
                  </a:moveTo>
                  <a:lnTo>
                    <a:pt x="1" y="237"/>
                  </a:lnTo>
                  <a:lnTo>
                    <a:pt x="3" y="280"/>
                  </a:lnTo>
                  <a:lnTo>
                    <a:pt x="3888" y="44"/>
                  </a:lnTo>
                  <a:lnTo>
                    <a:pt x="388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49"/>
            <p:cNvSpPr/>
            <p:nvPr/>
          </p:nvSpPr>
          <p:spPr>
            <a:xfrm>
              <a:off x="5997725" y="3423900"/>
              <a:ext cx="13775" cy="4025"/>
            </a:xfrm>
            <a:custGeom>
              <a:rect b="b" l="l" r="r" t="t"/>
              <a:pathLst>
                <a:path extrusionOk="0" h="161" w="551">
                  <a:moveTo>
                    <a:pt x="10" y="1"/>
                  </a:moveTo>
                  <a:lnTo>
                    <a:pt x="1" y="42"/>
                  </a:lnTo>
                  <a:lnTo>
                    <a:pt x="542" y="160"/>
                  </a:lnTo>
                  <a:lnTo>
                    <a:pt x="550" y="118"/>
                  </a:lnTo>
                  <a:lnTo>
                    <a:pt x="1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49"/>
            <p:cNvSpPr/>
            <p:nvPr/>
          </p:nvSpPr>
          <p:spPr>
            <a:xfrm>
              <a:off x="5989750" y="3428600"/>
              <a:ext cx="16625" cy="5100"/>
            </a:xfrm>
            <a:custGeom>
              <a:rect b="b" l="l" r="r" t="t"/>
              <a:pathLst>
                <a:path extrusionOk="0" h="204" w="665">
                  <a:moveTo>
                    <a:pt x="11" y="1"/>
                  </a:moveTo>
                  <a:lnTo>
                    <a:pt x="1" y="43"/>
                  </a:lnTo>
                  <a:lnTo>
                    <a:pt x="654" y="203"/>
                  </a:lnTo>
                  <a:lnTo>
                    <a:pt x="665" y="161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49"/>
            <p:cNvSpPr/>
            <p:nvPr/>
          </p:nvSpPr>
          <p:spPr>
            <a:xfrm>
              <a:off x="5984900" y="3432325"/>
              <a:ext cx="13650" cy="12400"/>
            </a:xfrm>
            <a:custGeom>
              <a:rect b="b" l="l" r="r" t="t"/>
              <a:pathLst>
                <a:path extrusionOk="0" h="496" w="546">
                  <a:moveTo>
                    <a:pt x="7" y="1"/>
                  </a:moveTo>
                  <a:lnTo>
                    <a:pt x="0" y="42"/>
                  </a:lnTo>
                  <a:cubicBezTo>
                    <a:pt x="496" y="124"/>
                    <a:pt x="461" y="475"/>
                    <a:pt x="460" y="490"/>
                  </a:cubicBezTo>
                  <a:lnTo>
                    <a:pt x="503" y="496"/>
                  </a:lnTo>
                  <a:cubicBezTo>
                    <a:pt x="503" y="491"/>
                    <a:pt x="546" y="89"/>
                    <a:pt x="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49"/>
            <p:cNvSpPr/>
            <p:nvPr/>
          </p:nvSpPr>
          <p:spPr>
            <a:xfrm>
              <a:off x="5983975" y="3413950"/>
              <a:ext cx="15425" cy="11450"/>
            </a:xfrm>
            <a:custGeom>
              <a:rect b="b" l="l" r="r" t="t"/>
              <a:pathLst>
                <a:path extrusionOk="0" h="458" w="617">
                  <a:moveTo>
                    <a:pt x="206" y="44"/>
                  </a:moveTo>
                  <a:cubicBezTo>
                    <a:pt x="292" y="44"/>
                    <a:pt x="381" y="92"/>
                    <a:pt x="446" y="173"/>
                  </a:cubicBezTo>
                  <a:cubicBezTo>
                    <a:pt x="500" y="244"/>
                    <a:pt x="535" y="328"/>
                    <a:pt x="559" y="413"/>
                  </a:cubicBezTo>
                  <a:cubicBezTo>
                    <a:pt x="455" y="404"/>
                    <a:pt x="257" y="388"/>
                    <a:pt x="209" y="369"/>
                  </a:cubicBezTo>
                  <a:cubicBezTo>
                    <a:pt x="142" y="339"/>
                    <a:pt x="92" y="291"/>
                    <a:pt x="72" y="235"/>
                  </a:cubicBezTo>
                  <a:cubicBezTo>
                    <a:pt x="50" y="172"/>
                    <a:pt x="69" y="99"/>
                    <a:pt x="119" y="67"/>
                  </a:cubicBezTo>
                  <a:cubicBezTo>
                    <a:pt x="140" y="53"/>
                    <a:pt x="169" y="44"/>
                    <a:pt x="203" y="44"/>
                  </a:cubicBezTo>
                  <a:close/>
                  <a:moveTo>
                    <a:pt x="208" y="1"/>
                  </a:moveTo>
                  <a:cubicBezTo>
                    <a:pt x="205" y="1"/>
                    <a:pt x="203" y="1"/>
                    <a:pt x="200" y="1"/>
                  </a:cubicBezTo>
                  <a:cubicBezTo>
                    <a:pt x="158" y="2"/>
                    <a:pt x="123" y="13"/>
                    <a:pt x="93" y="31"/>
                  </a:cubicBezTo>
                  <a:cubicBezTo>
                    <a:pt x="28" y="75"/>
                    <a:pt x="1" y="168"/>
                    <a:pt x="30" y="248"/>
                  </a:cubicBezTo>
                  <a:cubicBezTo>
                    <a:pt x="54" y="316"/>
                    <a:pt x="113" y="373"/>
                    <a:pt x="192" y="407"/>
                  </a:cubicBezTo>
                  <a:cubicBezTo>
                    <a:pt x="259" y="436"/>
                    <a:pt x="553" y="455"/>
                    <a:pt x="586" y="456"/>
                  </a:cubicBezTo>
                  <a:lnTo>
                    <a:pt x="617" y="458"/>
                  </a:lnTo>
                  <a:lnTo>
                    <a:pt x="607" y="429"/>
                  </a:lnTo>
                  <a:cubicBezTo>
                    <a:pt x="578" y="332"/>
                    <a:pt x="543" y="231"/>
                    <a:pt x="477" y="146"/>
                  </a:cubicBezTo>
                  <a:cubicBezTo>
                    <a:pt x="405" y="55"/>
                    <a:pt x="306" y="1"/>
                    <a:pt x="20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49"/>
            <p:cNvSpPr/>
            <p:nvPr/>
          </p:nvSpPr>
          <p:spPr>
            <a:xfrm>
              <a:off x="5989525" y="3408525"/>
              <a:ext cx="11525" cy="17200"/>
            </a:xfrm>
            <a:custGeom>
              <a:rect b="b" l="l" r="r" t="t"/>
              <a:pathLst>
                <a:path extrusionOk="0" h="688" w="461">
                  <a:moveTo>
                    <a:pt x="186" y="44"/>
                  </a:moveTo>
                  <a:cubicBezTo>
                    <a:pt x="213" y="44"/>
                    <a:pt x="241" y="54"/>
                    <a:pt x="269" y="75"/>
                  </a:cubicBezTo>
                  <a:cubicBezTo>
                    <a:pt x="344" y="124"/>
                    <a:pt x="395" y="220"/>
                    <a:pt x="406" y="334"/>
                  </a:cubicBezTo>
                  <a:cubicBezTo>
                    <a:pt x="415" y="429"/>
                    <a:pt x="396" y="525"/>
                    <a:pt x="374" y="615"/>
                  </a:cubicBezTo>
                  <a:cubicBezTo>
                    <a:pt x="289" y="546"/>
                    <a:pt x="131" y="416"/>
                    <a:pt x="102" y="370"/>
                  </a:cubicBezTo>
                  <a:cubicBezTo>
                    <a:pt x="59" y="303"/>
                    <a:pt x="43" y="230"/>
                    <a:pt x="57" y="167"/>
                  </a:cubicBezTo>
                  <a:cubicBezTo>
                    <a:pt x="72" y="97"/>
                    <a:pt x="128" y="44"/>
                    <a:pt x="186" y="44"/>
                  </a:cubicBezTo>
                  <a:close/>
                  <a:moveTo>
                    <a:pt x="186" y="1"/>
                  </a:moveTo>
                  <a:cubicBezTo>
                    <a:pt x="109" y="1"/>
                    <a:pt x="36" y="69"/>
                    <a:pt x="16" y="158"/>
                  </a:cubicBezTo>
                  <a:cubicBezTo>
                    <a:pt x="0" y="231"/>
                    <a:pt x="20" y="316"/>
                    <a:pt x="68" y="391"/>
                  </a:cubicBezTo>
                  <a:cubicBezTo>
                    <a:pt x="109" y="456"/>
                    <a:pt x="347" y="646"/>
                    <a:pt x="374" y="667"/>
                  </a:cubicBezTo>
                  <a:lnTo>
                    <a:pt x="399" y="687"/>
                  </a:lnTo>
                  <a:lnTo>
                    <a:pt x="409" y="656"/>
                  </a:lnTo>
                  <a:cubicBezTo>
                    <a:pt x="437" y="553"/>
                    <a:pt x="460" y="442"/>
                    <a:pt x="449" y="328"/>
                  </a:cubicBezTo>
                  <a:cubicBezTo>
                    <a:pt x="438" y="203"/>
                    <a:pt x="380" y="94"/>
                    <a:pt x="294" y="37"/>
                  </a:cubicBezTo>
                  <a:cubicBezTo>
                    <a:pt x="259" y="13"/>
                    <a:pt x="223" y="1"/>
                    <a:pt x="1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49"/>
            <p:cNvSpPr/>
            <p:nvPr/>
          </p:nvSpPr>
          <p:spPr>
            <a:xfrm>
              <a:off x="6107675" y="3379600"/>
              <a:ext cx="62025" cy="41400"/>
            </a:xfrm>
            <a:custGeom>
              <a:rect b="b" l="l" r="r" t="t"/>
              <a:pathLst>
                <a:path extrusionOk="0" h="1656" w="2481">
                  <a:moveTo>
                    <a:pt x="2216" y="1"/>
                  </a:moveTo>
                  <a:lnTo>
                    <a:pt x="1" y="156"/>
                  </a:lnTo>
                  <a:cubicBezTo>
                    <a:pt x="1" y="156"/>
                    <a:pt x="272" y="1655"/>
                    <a:pt x="288" y="1655"/>
                  </a:cubicBezTo>
                  <a:cubicBezTo>
                    <a:pt x="288" y="1655"/>
                    <a:pt x="288" y="1655"/>
                    <a:pt x="288" y="1655"/>
                  </a:cubicBezTo>
                  <a:cubicBezTo>
                    <a:pt x="304" y="1654"/>
                    <a:pt x="2480" y="1344"/>
                    <a:pt x="2480" y="1344"/>
                  </a:cubicBezTo>
                  <a:lnTo>
                    <a:pt x="2216" y="1"/>
                  </a:lnTo>
                  <a:close/>
                </a:path>
              </a:pathLst>
            </a:custGeom>
            <a:solidFill>
              <a:srgbClr val="E27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49"/>
            <p:cNvSpPr/>
            <p:nvPr/>
          </p:nvSpPr>
          <p:spPr>
            <a:xfrm>
              <a:off x="6079350" y="3395075"/>
              <a:ext cx="99275" cy="57350"/>
            </a:xfrm>
            <a:custGeom>
              <a:rect b="b" l="l" r="r" t="t"/>
              <a:pathLst>
                <a:path extrusionOk="0" h="2294" w="3971">
                  <a:moveTo>
                    <a:pt x="3512" y="1"/>
                  </a:moveTo>
                  <a:lnTo>
                    <a:pt x="1207" y="440"/>
                  </a:lnTo>
                  <a:cubicBezTo>
                    <a:pt x="1207" y="440"/>
                    <a:pt x="1288" y="681"/>
                    <a:pt x="1256" y="795"/>
                  </a:cubicBezTo>
                  <a:cubicBezTo>
                    <a:pt x="1222" y="913"/>
                    <a:pt x="1144" y="1023"/>
                    <a:pt x="1045" y="1103"/>
                  </a:cubicBezTo>
                  <a:cubicBezTo>
                    <a:pt x="804" y="1288"/>
                    <a:pt x="526" y="1426"/>
                    <a:pt x="303" y="1636"/>
                  </a:cubicBezTo>
                  <a:cubicBezTo>
                    <a:pt x="27" y="1895"/>
                    <a:pt x="0" y="2294"/>
                    <a:pt x="0" y="2294"/>
                  </a:cubicBezTo>
                  <a:lnTo>
                    <a:pt x="3971" y="1729"/>
                  </a:lnTo>
                  <a:cubicBezTo>
                    <a:pt x="3944" y="1632"/>
                    <a:pt x="3917" y="1534"/>
                    <a:pt x="3890" y="1437"/>
                  </a:cubicBezTo>
                  <a:cubicBezTo>
                    <a:pt x="3829" y="1220"/>
                    <a:pt x="3772" y="1003"/>
                    <a:pt x="3711" y="785"/>
                  </a:cubicBezTo>
                  <a:cubicBezTo>
                    <a:pt x="3639" y="522"/>
                    <a:pt x="3512" y="1"/>
                    <a:pt x="3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49"/>
            <p:cNvSpPr/>
            <p:nvPr/>
          </p:nvSpPr>
          <p:spPr>
            <a:xfrm>
              <a:off x="6149150" y="3414950"/>
              <a:ext cx="13700" cy="13075"/>
            </a:xfrm>
            <a:custGeom>
              <a:rect b="b" l="l" r="r" t="t"/>
              <a:pathLst>
                <a:path extrusionOk="0" h="523" w="548">
                  <a:moveTo>
                    <a:pt x="280" y="41"/>
                  </a:moveTo>
                  <a:cubicBezTo>
                    <a:pt x="327" y="41"/>
                    <a:pt x="372" y="57"/>
                    <a:pt x="411" y="85"/>
                  </a:cubicBezTo>
                  <a:cubicBezTo>
                    <a:pt x="458" y="119"/>
                    <a:pt x="489" y="172"/>
                    <a:pt x="496" y="229"/>
                  </a:cubicBezTo>
                  <a:cubicBezTo>
                    <a:pt x="505" y="287"/>
                    <a:pt x="490" y="345"/>
                    <a:pt x="456" y="391"/>
                  </a:cubicBezTo>
                  <a:cubicBezTo>
                    <a:pt x="420" y="438"/>
                    <a:pt x="368" y="469"/>
                    <a:pt x="311" y="476"/>
                  </a:cubicBezTo>
                  <a:cubicBezTo>
                    <a:pt x="301" y="478"/>
                    <a:pt x="290" y="479"/>
                    <a:pt x="279" y="479"/>
                  </a:cubicBezTo>
                  <a:cubicBezTo>
                    <a:pt x="233" y="479"/>
                    <a:pt x="187" y="464"/>
                    <a:pt x="149" y="436"/>
                  </a:cubicBezTo>
                  <a:cubicBezTo>
                    <a:pt x="103" y="400"/>
                    <a:pt x="72" y="348"/>
                    <a:pt x="63" y="291"/>
                  </a:cubicBezTo>
                  <a:cubicBezTo>
                    <a:pt x="46" y="172"/>
                    <a:pt x="131" y="61"/>
                    <a:pt x="249" y="43"/>
                  </a:cubicBezTo>
                  <a:cubicBezTo>
                    <a:pt x="259" y="42"/>
                    <a:pt x="270" y="41"/>
                    <a:pt x="280" y="41"/>
                  </a:cubicBezTo>
                  <a:close/>
                  <a:moveTo>
                    <a:pt x="280" y="0"/>
                  </a:moveTo>
                  <a:cubicBezTo>
                    <a:pt x="268" y="0"/>
                    <a:pt x="256" y="1"/>
                    <a:pt x="243" y="3"/>
                  </a:cubicBezTo>
                  <a:cubicBezTo>
                    <a:pt x="100" y="22"/>
                    <a:pt x="0" y="154"/>
                    <a:pt x="21" y="298"/>
                  </a:cubicBezTo>
                  <a:cubicBezTo>
                    <a:pt x="30" y="367"/>
                    <a:pt x="66" y="428"/>
                    <a:pt x="122" y="470"/>
                  </a:cubicBezTo>
                  <a:cubicBezTo>
                    <a:pt x="168" y="503"/>
                    <a:pt x="223" y="522"/>
                    <a:pt x="279" y="522"/>
                  </a:cubicBezTo>
                  <a:cubicBezTo>
                    <a:pt x="291" y="522"/>
                    <a:pt x="304" y="520"/>
                    <a:pt x="316" y="519"/>
                  </a:cubicBezTo>
                  <a:cubicBezTo>
                    <a:pt x="385" y="511"/>
                    <a:pt x="447" y="474"/>
                    <a:pt x="489" y="418"/>
                  </a:cubicBezTo>
                  <a:cubicBezTo>
                    <a:pt x="530" y="362"/>
                    <a:pt x="548" y="293"/>
                    <a:pt x="538" y="224"/>
                  </a:cubicBezTo>
                  <a:cubicBezTo>
                    <a:pt x="528" y="154"/>
                    <a:pt x="493" y="94"/>
                    <a:pt x="436" y="52"/>
                  </a:cubicBezTo>
                  <a:cubicBezTo>
                    <a:pt x="390" y="18"/>
                    <a:pt x="337" y="0"/>
                    <a:pt x="2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49"/>
            <p:cNvSpPr/>
            <p:nvPr/>
          </p:nvSpPr>
          <p:spPr>
            <a:xfrm>
              <a:off x="6080725" y="3431900"/>
              <a:ext cx="96475" cy="14750"/>
            </a:xfrm>
            <a:custGeom>
              <a:rect b="b" l="l" r="r" t="t"/>
              <a:pathLst>
                <a:path extrusionOk="0" h="590" w="3859">
                  <a:moveTo>
                    <a:pt x="3852" y="0"/>
                  </a:moveTo>
                  <a:lnTo>
                    <a:pt x="1" y="547"/>
                  </a:lnTo>
                  <a:lnTo>
                    <a:pt x="6" y="590"/>
                  </a:lnTo>
                  <a:lnTo>
                    <a:pt x="3859" y="42"/>
                  </a:lnTo>
                  <a:lnTo>
                    <a:pt x="38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49"/>
            <p:cNvSpPr/>
            <p:nvPr/>
          </p:nvSpPr>
          <p:spPr>
            <a:xfrm>
              <a:off x="6104025" y="3421900"/>
              <a:ext cx="13875" cy="2950"/>
            </a:xfrm>
            <a:custGeom>
              <a:rect b="b" l="l" r="r" t="t"/>
              <a:pathLst>
                <a:path extrusionOk="0" h="118" w="555">
                  <a:moveTo>
                    <a:pt x="6" y="1"/>
                  </a:moveTo>
                  <a:lnTo>
                    <a:pt x="0" y="43"/>
                  </a:lnTo>
                  <a:lnTo>
                    <a:pt x="549" y="117"/>
                  </a:lnTo>
                  <a:lnTo>
                    <a:pt x="554" y="74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49"/>
            <p:cNvSpPr/>
            <p:nvPr/>
          </p:nvSpPr>
          <p:spPr>
            <a:xfrm>
              <a:off x="6096400" y="3427125"/>
              <a:ext cx="16800" cy="3750"/>
            </a:xfrm>
            <a:custGeom>
              <a:rect b="b" l="l" r="r" t="t"/>
              <a:pathLst>
                <a:path extrusionOk="0" h="150" w="672">
                  <a:moveTo>
                    <a:pt x="8" y="0"/>
                  </a:moveTo>
                  <a:lnTo>
                    <a:pt x="0" y="43"/>
                  </a:lnTo>
                  <a:lnTo>
                    <a:pt x="666" y="150"/>
                  </a:lnTo>
                  <a:lnTo>
                    <a:pt x="672" y="10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49"/>
            <p:cNvSpPr/>
            <p:nvPr/>
          </p:nvSpPr>
          <p:spPr>
            <a:xfrm>
              <a:off x="6091900" y="3431225"/>
              <a:ext cx="13750" cy="11375"/>
            </a:xfrm>
            <a:custGeom>
              <a:rect b="b" l="l" r="r" t="t"/>
              <a:pathLst>
                <a:path extrusionOk="0" h="455" w="550">
                  <a:moveTo>
                    <a:pt x="5" y="1"/>
                  </a:moveTo>
                  <a:lnTo>
                    <a:pt x="1" y="43"/>
                  </a:lnTo>
                  <a:cubicBezTo>
                    <a:pt x="503" y="85"/>
                    <a:pt x="496" y="438"/>
                    <a:pt x="496" y="453"/>
                  </a:cubicBezTo>
                  <a:lnTo>
                    <a:pt x="539" y="454"/>
                  </a:lnTo>
                  <a:cubicBezTo>
                    <a:pt x="539" y="450"/>
                    <a:pt x="549" y="47"/>
                    <a:pt x="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49"/>
            <p:cNvSpPr/>
            <p:nvPr/>
          </p:nvSpPr>
          <p:spPr>
            <a:xfrm>
              <a:off x="6089850" y="3412600"/>
              <a:ext cx="15875" cy="10625"/>
            </a:xfrm>
            <a:custGeom>
              <a:rect b="b" l="l" r="r" t="t"/>
              <a:pathLst>
                <a:path extrusionOk="0" h="425" w="635">
                  <a:moveTo>
                    <a:pt x="211" y="43"/>
                  </a:moveTo>
                  <a:cubicBezTo>
                    <a:pt x="291" y="43"/>
                    <a:pt x="376" y="83"/>
                    <a:pt x="440" y="155"/>
                  </a:cubicBezTo>
                  <a:cubicBezTo>
                    <a:pt x="501" y="221"/>
                    <a:pt x="542" y="302"/>
                    <a:pt x="574" y="383"/>
                  </a:cubicBezTo>
                  <a:cubicBezTo>
                    <a:pt x="556" y="383"/>
                    <a:pt x="537" y="384"/>
                    <a:pt x="515" y="384"/>
                  </a:cubicBezTo>
                  <a:cubicBezTo>
                    <a:pt x="408" y="384"/>
                    <a:pt x="262" y="381"/>
                    <a:pt x="222" y="367"/>
                  </a:cubicBezTo>
                  <a:cubicBezTo>
                    <a:pt x="152" y="345"/>
                    <a:pt x="98" y="301"/>
                    <a:pt x="73" y="245"/>
                  </a:cubicBezTo>
                  <a:cubicBezTo>
                    <a:pt x="45" y="184"/>
                    <a:pt x="60" y="111"/>
                    <a:pt x="105" y="75"/>
                  </a:cubicBezTo>
                  <a:cubicBezTo>
                    <a:pt x="127" y="57"/>
                    <a:pt x="156" y="49"/>
                    <a:pt x="189" y="44"/>
                  </a:cubicBezTo>
                  <a:cubicBezTo>
                    <a:pt x="195" y="43"/>
                    <a:pt x="204" y="43"/>
                    <a:pt x="211" y="43"/>
                  </a:cubicBezTo>
                  <a:close/>
                  <a:moveTo>
                    <a:pt x="211" y="0"/>
                  </a:moveTo>
                  <a:cubicBezTo>
                    <a:pt x="202" y="0"/>
                    <a:pt x="193" y="1"/>
                    <a:pt x="184" y="1"/>
                  </a:cubicBezTo>
                  <a:cubicBezTo>
                    <a:pt x="144" y="6"/>
                    <a:pt x="107" y="19"/>
                    <a:pt x="81" y="40"/>
                  </a:cubicBezTo>
                  <a:cubicBezTo>
                    <a:pt x="19" y="88"/>
                    <a:pt x="0" y="184"/>
                    <a:pt x="35" y="262"/>
                  </a:cubicBezTo>
                  <a:cubicBezTo>
                    <a:pt x="65" y="327"/>
                    <a:pt x="128" y="380"/>
                    <a:pt x="209" y="407"/>
                  </a:cubicBezTo>
                  <a:cubicBezTo>
                    <a:pt x="254" y="423"/>
                    <a:pt x="395" y="425"/>
                    <a:pt x="497" y="425"/>
                  </a:cubicBezTo>
                  <a:cubicBezTo>
                    <a:pt x="551" y="425"/>
                    <a:pt x="594" y="424"/>
                    <a:pt x="605" y="424"/>
                  </a:cubicBezTo>
                  <a:lnTo>
                    <a:pt x="635" y="424"/>
                  </a:lnTo>
                  <a:lnTo>
                    <a:pt x="625" y="396"/>
                  </a:lnTo>
                  <a:cubicBezTo>
                    <a:pt x="589" y="301"/>
                    <a:pt x="546" y="204"/>
                    <a:pt x="472" y="124"/>
                  </a:cubicBezTo>
                  <a:cubicBezTo>
                    <a:pt x="399" y="45"/>
                    <a:pt x="303" y="0"/>
                    <a:pt x="2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49"/>
            <p:cNvSpPr/>
            <p:nvPr/>
          </p:nvSpPr>
          <p:spPr>
            <a:xfrm>
              <a:off x="6095025" y="3406850"/>
              <a:ext cx="11850" cy="16650"/>
            </a:xfrm>
            <a:custGeom>
              <a:rect b="b" l="l" r="r" t="t"/>
              <a:pathLst>
                <a:path extrusionOk="0" h="666" w="474">
                  <a:moveTo>
                    <a:pt x="179" y="41"/>
                  </a:moveTo>
                  <a:cubicBezTo>
                    <a:pt x="204" y="41"/>
                    <a:pt x="229" y="49"/>
                    <a:pt x="258" y="63"/>
                  </a:cubicBezTo>
                  <a:cubicBezTo>
                    <a:pt x="335" y="105"/>
                    <a:pt x="393" y="198"/>
                    <a:pt x="414" y="310"/>
                  </a:cubicBezTo>
                  <a:cubicBezTo>
                    <a:pt x="430" y="405"/>
                    <a:pt x="420" y="501"/>
                    <a:pt x="404" y="594"/>
                  </a:cubicBezTo>
                  <a:cubicBezTo>
                    <a:pt x="314" y="532"/>
                    <a:pt x="146" y="414"/>
                    <a:pt x="114" y="372"/>
                  </a:cubicBezTo>
                  <a:cubicBezTo>
                    <a:pt x="67" y="308"/>
                    <a:pt x="45" y="237"/>
                    <a:pt x="52" y="174"/>
                  </a:cubicBezTo>
                  <a:cubicBezTo>
                    <a:pt x="61" y="104"/>
                    <a:pt x="111" y="46"/>
                    <a:pt x="170" y="41"/>
                  </a:cubicBezTo>
                  <a:close/>
                  <a:moveTo>
                    <a:pt x="180" y="1"/>
                  </a:moveTo>
                  <a:cubicBezTo>
                    <a:pt x="175" y="1"/>
                    <a:pt x="171" y="1"/>
                    <a:pt x="167" y="2"/>
                  </a:cubicBezTo>
                  <a:cubicBezTo>
                    <a:pt x="89" y="8"/>
                    <a:pt x="21" y="82"/>
                    <a:pt x="9" y="172"/>
                  </a:cubicBezTo>
                  <a:cubicBezTo>
                    <a:pt x="1" y="244"/>
                    <a:pt x="25" y="329"/>
                    <a:pt x="79" y="399"/>
                  </a:cubicBezTo>
                  <a:cubicBezTo>
                    <a:pt x="126" y="461"/>
                    <a:pt x="378" y="629"/>
                    <a:pt x="407" y="649"/>
                  </a:cubicBezTo>
                  <a:lnTo>
                    <a:pt x="434" y="666"/>
                  </a:lnTo>
                  <a:lnTo>
                    <a:pt x="439" y="636"/>
                  </a:lnTo>
                  <a:cubicBezTo>
                    <a:pt x="458" y="531"/>
                    <a:pt x="474" y="419"/>
                    <a:pt x="453" y="306"/>
                  </a:cubicBezTo>
                  <a:cubicBezTo>
                    <a:pt x="432" y="181"/>
                    <a:pt x="366" y="77"/>
                    <a:pt x="276" y="28"/>
                  </a:cubicBezTo>
                  <a:cubicBezTo>
                    <a:pt x="244" y="11"/>
                    <a:pt x="211" y="1"/>
                    <a:pt x="1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49"/>
            <p:cNvSpPr/>
            <p:nvPr/>
          </p:nvSpPr>
          <p:spPr>
            <a:xfrm>
              <a:off x="5984100" y="3124425"/>
              <a:ext cx="183175" cy="277125"/>
            </a:xfrm>
            <a:custGeom>
              <a:rect b="b" l="l" r="r" t="t"/>
              <a:pathLst>
                <a:path extrusionOk="0" h="11085" w="7327">
                  <a:moveTo>
                    <a:pt x="89" y="0"/>
                  </a:moveTo>
                  <a:cubicBezTo>
                    <a:pt x="30" y="132"/>
                    <a:pt x="27" y="280"/>
                    <a:pt x="24" y="425"/>
                  </a:cubicBezTo>
                  <a:cubicBezTo>
                    <a:pt x="0" y="1874"/>
                    <a:pt x="150" y="4975"/>
                    <a:pt x="294" y="6276"/>
                  </a:cubicBezTo>
                  <a:cubicBezTo>
                    <a:pt x="439" y="7578"/>
                    <a:pt x="687" y="11085"/>
                    <a:pt x="687" y="11085"/>
                  </a:cubicBezTo>
                  <a:lnTo>
                    <a:pt x="3171" y="11008"/>
                  </a:lnTo>
                  <a:lnTo>
                    <a:pt x="2696" y="5492"/>
                  </a:lnTo>
                  <a:lnTo>
                    <a:pt x="2468" y="2478"/>
                  </a:lnTo>
                  <a:lnTo>
                    <a:pt x="4566" y="10914"/>
                  </a:lnTo>
                  <a:lnTo>
                    <a:pt x="7326" y="10642"/>
                  </a:lnTo>
                  <a:lnTo>
                    <a:pt x="4433" y="78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49"/>
            <p:cNvSpPr/>
            <p:nvPr/>
          </p:nvSpPr>
          <p:spPr>
            <a:xfrm>
              <a:off x="6040825" y="3161800"/>
              <a:ext cx="5750" cy="26500"/>
            </a:xfrm>
            <a:custGeom>
              <a:rect b="b" l="l" r="r" t="t"/>
              <a:pathLst>
                <a:path extrusionOk="0" h="1060" w="230">
                  <a:moveTo>
                    <a:pt x="43" y="0"/>
                  </a:moveTo>
                  <a:lnTo>
                    <a:pt x="0" y="8"/>
                  </a:lnTo>
                  <a:lnTo>
                    <a:pt x="187" y="1060"/>
                  </a:lnTo>
                  <a:lnTo>
                    <a:pt x="229" y="1052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49"/>
            <p:cNvSpPr/>
            <p:nvPr/>
          </p:nvSpPr>
          <p:spPr>
            <a:xfrm>
              <a:off x="6070375" y="3148350"/>
              <a:ext cx="37000" cy="32250"/>
            </a:xfrm>
            <a:custGeom>
              <a:rect b="b" l="l" r="r" t="t"/>
              <a:pathLst>
                <a:path extrusionOk="0" h="1290" w="1480">
                  <a:moveTo>
                    <a:pt x="36" y="0"/>
                  </a:moveTo>
                  <a:lnTo>
                    <a:pt x="1" y="24"/>
                  </a:lnTo>
                  <a:cubicBezTo>
                    <a:pt x="369" y="564"/>
                    <a:pt x="875" y="1002"/>
                    <a:pt x="1461" y="1290"/>
                  </a:cubicBezTo>
                  <a:lnTo>
                    <a:pt x="1480" y="1251"/>
                  </a:lnTo>
                  <a:cubicBezTo>
                    <a:pt x="899" y="966"/>
                    <a:pt x="400" y="535"/>
                    <a:pt x="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49"/>
            <p:cNvSpPr/>
            <p:nvPr/>
          </p:nvSpPr>
          <p:spPr>
            <a:xfrm>
              <a:off x="5984900" y="3135125"/>
              <a:ext cx="17825" cy="36875"/>
            </a:xfrm>
            <a:custGeom>
              <a:rect b="b" l="l" r="r" t="t"/>
              <a:pathLst>
                <a:path extrusionOk="0" h="1475" w="713">
                  <a:moveTo>
                    <a:pt x="671" y="1"/>
                  </a:moveTo>
                  <a:cubicBezTo>
                    <a:pt x="581" y="535"/>
                    <a:pt x="350" y="1034"/>
                    <a:pt x="0" y="1447"/>
                  </a:cubicBezTo>
                  <a:lnTo>
                    <a:pt x="32" y="1474"/>
                  </a:lnTo>
                  <a:cubicBezTo>
                    <a:pt x="386" y="1056"/>
                    <a:pt x="622" y="551"/>
                    <a:pt x="712" y="7"/>
                  </a:cubicBezTo>
                  <a:lnTo>
                    <a:pt x="67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49"/>
            <p:cNvSpPr/>
            <p:nvPr/>
          </p:nvSpPr>
          <p:spPr>
            <a:xfrm>
              <a:off x="6010550" y="2958825"/>
              <a:ext cx="64525" cy="74475"/>
            </a:xfrm>
            <a:custGeom>
              <a:rect b="b" l="l" r="r" t="t"/>
              <a:pathLst>
                <a:path extrusionOk="0" h="2979" w="2581">
                  <a:moveTo>
                    <a:pt x="1864" y="1"/>
                  </a:moveTo>
                  <a:lnTo>
                    <a:pt x="570" y="460"/>
                  </a:lnTo>
                  <a:lnTo>
                    <a:pt x="536" y="911"/>
                  </a:lnTo>
                  <a:lnTo>
                    <a:pt x="1" y="898"/>
                  </a:lnTo>
                  <a:lnTo>
                    <a:pt x="1" y="898"/>
                  </a:lnTo>
                  <a:cubicBezTo>
                    <a:pt x="1" y="898"/>
                    <a:pt x="356" y="2893"/>
                    <a:pt x="959" y="2976"/>
                  </a:cubicBezTo>
                  <a:cubicBezTo>
                    <a:pt x="974" y="2978"/>
                    <a:pt x="990" y="2979"/>
                    <a:pt x="1005" y="2979"/>
                  </a:cubicBezTo>
                  <a:cubicBezTo>
                    <a:pt x="1614" y="2979"/>
                    <a:pt x="2580" y="1442"/>
                    <a:pt x="2580" y="1442"/>
                  </a:cubicBezTo>
                  <a:lnTo>
                    <a:pt x="1848" y="947"/>
                  </a:lnTo>
                  <a:lnTo>
                    <a:pt x="1864" y="1"/>
                  </a:lnTo>
                  <a:close/>
                </a:path>
              </a:pathLst>
            </a:custGeom>
            <a:solidFill>
              <a:srgbClr val="E27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49"/>
            <p:cNvSpPr/>
            <p:nvPr/>
          </p:nvSpPr>
          <p:spPr>
            <a:xfrm>
              <a:off x="5985625" y="2983175"/>
              <a:ext cx="99475" cy="121100"/>
            </a:xfrm>
            <a:custGeom>
              <a:rect b="b" l="l" r="r" t="t"/>
              <a:pathLst>
                <a:path extrusionOk="0" h="4844" w="3979">
                  <a:moveTo>
                    <a:pt x="1043" y="1"/>
                  </a:moveTo>
                  <a:lnTo>
                    <a:pt x="105" y="372"/>
                  </a:lnTo>
                  <a:lnTo>
                    <a:pt x="0" y="4059"/>
                  </a:lnTo>
                  <a:lnTo>
                    <a:pt x="3978" y="4844"/>
                  </a:lnTo>
                  <a:lnTo>
                    <a:pt x="3816" y="716"/>
                  </a:lnTo>
                  <a:lnTo>
                    <a:pt x="3266" y="307"/>
                  </a:lnTo>
                  <a:cubicBezTo>
                    <a:pt x="3266" y="307"/>
                    <a:pt x="2779" y="690"/>
                    <a:pt x="2165" y="690"/>
                  </a:cubicBezTo>
                  <a:cubicBezTo>
                    <a:pt x="2097" y="690"/>
                    <a:pt x="2028" y="685"/>
                    <a:pt x="1958" y="675"/>
                  </a:cubicBezTo>
                  <a:cubicBezTo>
                    <a:pt x="1252" y="572"/>
                    <a:pt x="1043" y="1"/>
                    <a:pt x="10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49"/>
            <p:cNvSpPr/>
            <p:nvPr/>
          </p:nvSpPr>
          <p:spPr>
            <a:xfrm>
              <a:off x="6016600" y="2997975"/>
              <a:ext cx="38575" cy="10075"/>
            </a:xfrm>
            <a:custGeom>
              <a:rect b="b" l="l" r="r" t="t"/>
              <a:pathLst>
                <a:path extrusionOk="0" h="403" w="1543">
                  <a:moveTo>
                    <a:pt x="29" y="0"/>
                  </a:moveTo>
                  <a:lnTo>
                    <a:pt x="1" y="30"/>
                  </a:lnTo>
                  <a:cubicBezTo>
                    <a:pt x="199" y="227"/>
                    <a:pt x="461" y="355"/>
                    <a:pt x="738" y="392"/>
                  </a:cubicBezTo>
                  <a:cubicBezTo>
                    <a:pt x="793" y="398"/>
                    <a:pt x="846" y="402"/>
                    <a:pt x="901" y="402"/>
                  </a:cubicBezTo>
                  <a:cubicBezTo>
                    <a:pt x="1124" y="402"/>
                    <a:pt x="1348" y="344"/>
                    <a:pt x="1542" y="231"/>
                  </a:cubicBezTo>
                  <a:lnTo>
                    <a:pt x="1521" y="194"/>
                  </a:lnTo>
                  <a:cubicBezTo>
                    <a:pt x="1333" y="302"/>
                    <a:pt x="1117" y="359"/>
                    <a:pt x="900" y="359"/>
                  </a:cubicBezTo>
                  <a:cubicBezTo>
                    <a:pt x="848" y="359"/>
                    <a:pt x="796" y="356"/>
                    <a:pt x="744" y="349"/>
                  </a:cubicBezTo>
                  <a:cubicBezTo>
                    <a:pt x="475" y="314"/>
                    <a:pt x="222" y="190"/>
                    <a:pt x="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49"/>
            <p:cNvSpPr/>
            <p:nvPr/>
          </p:nvSpPr>
          <p:spPr>
            <a:xfrm>
              <a:off x="5937225" y="2980025"/>
              <a:ext cx="85025" cy="57550"/>
            </a:xfrm>
            <a:custGeom>
              <a:rect b="b" l="l" r="r" t="t"/>
              <a:pathLst>
                <a:path extrusionOk="0" h="2302" w="3401">
                  <a:moveTo>
                    <a:pt x="2241" y="1"/>
                  </a:moveTo>
                  <a:cubicBezTo>
                    <a:pt x="1955" y="1"/>
                    <a:pt x="1669" y="13"/>
                    <a:pt x="1454" y="50"/>
                  </a:cubicBezTo>
                  <a:cubicBezTo>
                    <a:pt x="991" y="128"/>
                    <a:pt x="29" y="366"/>
                    <a:pt x="1" y="372"/>
                  </a:cubicBezTo>
                  <a:lnTo>
                    <a:pt x="710" y="2302"/>
                  </a:lnTo>
                  <a:lnTo>
                    <a:pt x="2170" y="2068"/>
                  </a:lnTo>
                  <a:lnTo>
                    <a:pt x="3400" y="51"/>
                  </a:lnTo>
                  <a:cubicBezTo>
                    <a:pt x="3400" y="51"/>
                    <a:pt x="2820" y="1"/>
                    <a:pt x="2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49"/>
            <p:cNvSpPr/>
            <p:nvPr/>
          </p:nvSpPr>
          <p:spPr>
            <a:xfrm>
              <a:off x="5977975" y="2981300"/>
              <a:ext cx="129100" cy="180225"/>
            </a:xfrm>
            <a:custGeom>
              <a:rect b="b" l="l" r="r" t="t"/>
              <a:pathLst>
                <a:path extrusionOk="0" h="7209" w="5164">
                  <a:moveTo>
                    <a:pt x="1769" y="0"/>
                  </a:moveTo>
                  <a:lnTo>
                    <a:pt x="70" y="203"/>
                  </a:lnTo>
                  <a:cubicBezTo>
                    <a:pt x="70" y="203"/>
                    <a:pt x="70" y="2055"/>
                    <a:pt x="131" y="2534"/>
                  </a:cubicBezTo>
                  <a:cubicBezTo>
                    <a:pt x="193" y="3012"/>
                    <a:pt x="77" y="4865"/>
                    <a:pt x="70" y="5170"/>
                  </a:cubicBezTo>
                  <a:cubicBezTo>
                    <a:pt x="61" y="5475"/>
                    <a:pt x="0" y="6844"/>
                    <a:pt x="0" y="6844"/>
                  </a:cubicBezTo>
                  <a:lnTo>
                    <a:pt x="1949" y="7143"/>
                  </a:lnTo>
                  <a:lnTo>
                    <a:pt x="2351" y="6025"/>
                  </a:lnTo>
                  <a:lnTo>
                    <a:pt x="2834" y="7208"/>
                  </a:lnTo>
                  <a:lnTo>
                    <a:pt x="5162" y="6747"/>
                  </a:lnTo>
                  <a:cubicBezTo>
                    <a:pt x="5162" y="6747"/>
                    <a:pt x="5162" y="6747"/>
                    <a:pt x="5162" y="6747"/>
                  </a:cubicBezTo>
                  <a:cubicBezTo>
                    <a:pt x="5164" y="6747"/>
                    <a:pt x="4793" y="5369"/>
                    <a:pt x="4616" y="4650"/>
                  </a:cubicBezTo>
                  <a:cubicBezTo>
                    <a:pt x="4487" y="4130"/>
                    <a:pt x="4426" y="2103"/>
                    <a:pt x="4426" y="2103"/>
                  </a:cubicBezTo>
                  <a:cubicBezTo>
                    <a:pt x="4426" y="2103"/>
                    <a:pt x="4428" y="630"/>
                    <a:pt x="4239" y="529"/>
                  </a:cubicBezTo>
                  <a:cubicBezTo>
                    <a:pt x="4049" y="429"/>
                    <a:pt x="3358" y="166"/>
                    <a:pt x="3358" y="166"/>
                  </a:cubicBezTo>
                  <a:cubicBezTo>
                    <a:pt x="2994" y="513"/>
                    <a:pt x="2189" y="2196"/>
                    <a:pt x="2189" y="2196"/>
                  </a:cubicBezTo>
                  <a:lnTo>
                    <a:pt x="17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49"/>
            <p:cNvSpPr/>
            <p:nvPr/>
          </p:nvSpPr>
          <p:spPr>
            <a:xfrm>
              <a:off x="6042425" y="2990675"/>
              <a:ext cx="29800" cy="28075"/>
            </a:xfrm>
            <a:custGeom>
              <a:rect b="b" l="l" r="r" t="t"/>
              <a:pathLst>
                <a:path extrusionOk="0" h="1123" w="1192">
                  <a:moveTo>
                    <a:pt x="1151" y="0"/>
                  </a:moveTo>
                  <a:lnTo>
                    <a:pt x="785" y="1077"/>
                  </a:lnTo>
                  <a:cubicBezTo>
                    <a:pt x="696" y="1073"/>
                    <a:pt x="250" y="1044"/>
                    <a:pt x="9" y="999"/>
                  </a:cubicBezTo>
                  <a:lnTo>
                    <a:pt x="0" y="1041"/>
                  </a:lnTo>
                  <a:cubicBezTo>
                    <a:pt x="271" y="1091"/>
                    <a:pt x="795" y="1121"/>
                    <a:pt x="800" y="1121"/>
                  </a:cubicBezTo>
                  <a:lnTo>
                    <a:pt x="816" y="1122"/>
                  </a:lnTo>
                  <a:lnTo>
                    <a:pt x="1192" y="13"/>
                  </a:lnTo>
                  <a:lnTo>
                    <a:pt x="11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49"/>
            <p:cNvSpPr/>
            <p:nvPr/>
          </p:nvSpPr>
          <p:spPr>
            <a:xfrm>
              <a:off x="6031150" y="3035825"/>
              <a:ext cx="6225" cy="96150"/>
            </a:xfrm>
            <a:custGeom>
              <a:rect b="b" l="l" r="r" t="t"/>
              <a:pathLst>
                <a:path extrusionOk="0" h="3846" w="249">
                  <a:moveTo>
                    <a:pt x="44" y="0"/>
                  </a:moveTo>
                  <a:lnTo>
                    <a:pt x="44" y="0"/>
                  </a:lnTo>
                  <a:cubicBezTo>
                    <a:pt x="0" y="1045"/>
                    <a:pt x="61" y="1850"/>
                    <a:pt x="126" y="2702"/>
                  </a:cubicBezTo>
                  <a:cubicBezTo>
                    <a:pt x="155" y="3063"/>
                    <a:pt x="183" y="3434"/>
                    <a:pt x="206" y="3846"/>
                  </a:cubicBezTo>
                  <a:lnTo>
                    <a:pt x="248" y="3845"/>
                  </a:lnTo>
                  <a:cubicBezTo>
                    <a:pt x="226" y="3433"/>
                    <a:pt x="198" y="3060"/>
                    <a:pt x="169" y="2698"/>
                  </a:cubicBezTo>
                  <a:cubicBezTo>
                    <a:pt x="104" y="1849"/>
                    <a:pt x="43" y="1045"/>
                    <a:pt x="87" y="1"/>
                  </a:cubicBez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49"/>
            <p:cNvSpPr/>
            <p:nvPr/>
          </p:nvSpPr>
          <p:spPr>
            <a:xfrm>
              <a:off x="6033050" y="3017025"/>
              <a:ext cx="23600" cy="32225"/>
            </a:xfrm>
            <a:custGeom>
              <a:rect b="b" l="l" r="r" t="t"/>
              <a:pathLst>
                <a:path extrusionOk="0" h="1289" w="944">
                  <a:moveTo>
                    <a:pt x="755" y="1"/>
                  </a:moveTo>
                  <a:lnTo>
                    <a:pt x="719" y="22"/>
                  </a:lnTo>
                  <a:lnTo>
                    <a:pt x="892" y="331"/>
                  </a:lnTo>
                  <a:lnTo>
                    <a:pt x="0" y="1259"/>
                  </a:lnTo>
                  <a:lnTo>
                    <a:pt x="31" y="1288"/>
                  </a:lnTo>
                  <a:lnTo>
                    <a:pt x="943" y="338"/>
                  </a:lnTo>
                  <a:lnTo>
                    <a:pt x="75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49"/>
            <p:cNvSpPr/>
            <p:nvPr/>
          </p:nvSpPr>
          <p:spPr>
            <a:xfrm>
              <a:off x="6002975" y="2984900"/>
              <a:ext cx="24775" cy="29475"/>
            </a:xfrm>
            <a:custGeom>
              <a:rect b="b" l="l" r="r" t="t"/>
              <a:pathLst>
                <a:path extrusionOk="0" h="1179" w="991">
                  <a:moveTo>
                    <a:pt x="42" y="0"/>
                  </a:moveTo>
                  <a:lnTo>
                    <a:pt x="0" y="8"/>
                  </a:lnTo>
                  <a:lnTo>
                    <a:pt x="235" y="1155"/>
                  </a:lnTo>
                  <a:lnTo>
                    <a:pt x="251" y="1156"/>
                  </a:lnTo>
                  <a:cubicBezTo>
                    <a:pt x="256" y="1156"/>
                    <a:pt x="556" y="1179"/>
                    <a:pt x="817" y="1179"/>
                  </a:cubicBezTo>
                  <a:cubicBezTo>
                    <a:pt x="879" y="1179"/>
                    <a:pt x="940" y="1178"/>
                    <a:pt x="990" y="1174"/>
                  </a:cubicBezTo>
                  <a:lnTo>
                    <a:pt x="988" y="1132"/>
                  </a:lnTo>
                  <a:cubicBezTo>
                    <a:pt x="936" y="1135"/>
                    <a:pt x="877" y="1136"/>
                    <a:pt x="816" y="1136"/>
                  </a:cubicBezTo>
                  <a:cubicBezTo>
                    <a:pt x="592" y="1136"/>
                    <a:pt x="335" y="1119"/>
                    <a:pt x="270" y="1115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49"/>
            <p:cNvSpPr/>
            <p:nvPr/>
          </p:nvSpPr>
          <p:spPr>
            <a:xfrm>
              <a:off x="6014175" y="3013475"/>
              <a:ext cx="17450" cy="35650"/>
            </a:xfrm>
            <a:custGeom>
              <a:rect b="b" l="l" r="r" t="t"/>
              <a:pathLst>
                <a:path extrusionOk="0" h="1426" w="698">
                  <a:moveTo>
                    <a:pt x="228" y="0"/>
                  </a:moveTo>
                  <a:lnTo>
                    <a:pt x="0" y="308"/>
                  </a:lnTo>
                  <a:lnTo>
                    <a:pt x="660" y="1426"/>
                  </a:lnTo>
                  <a:lnTo>
                    <a:pt x="697" y="1404"/>
                  </a:lnTo>
                  <a:lnTo>
                    <a:pt x="50" y="312"/>
                  </a:lnTo>
                  <a:lnTo>
                    <a:pt x="262" y="24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49"/>
            <p:cNvSpPr/>
            <p:nvPr/>
          </p:nvSpPr>
          <p:spPr>
            <a:xfrm>
              <a:off x="6034050" y="3051400"/>
              <a:ext cx="5550" cy="5550"/>
            </a:xfrm>
            <a:custGeom>
              <a:rect b="b" l="l" r="r" t="t"/>
              <a:pathLst>
                <a:path extrusionOk="0" h="222" w="222">
                  <a:moveTo>
                    <a:pt x="111" y="45"/>
                  </a:moveTo>
                  <a:cubicBezTo>
                    <a:pt x="148" y="45"/>
                    <a:pt x="178" y="75"/>
                    <a:pt x="178" y="111"/>
                  </a:cubicBezTo>
                  <a:cubicBezTo>
                    <a:pt x="178" y="147"/>
                    <a:pt x="147" y="178"/>
                    <a:pt x="111" y="178"/>
                  </a:cubicBezTo>
                  <a:cubicBezTo>
                    <a:pt x="75" y="178"/>
                    <a:pt x="45" y="147"/>
                    <a:pt x="45" y="111"/>
                  </a:cubicBezTo>
                  <a:cubicBezTo>
                    <a:pt x="45" y="75"/>
                    <a:pt x="74" y="45"/>
                    <a:pt x="111" y="45"/>
                  </a:cubicBezTo>
                  <a:close/>
                  <a:moveTo>
                    <a:pt x="111" y="1"/>
                  </a:moveTo>
                  <a:cubicBezTo>
                    <a:pt x="51" y="1"/>
                    <a:pt x="1" y="51"/>
                    <a:pt x="1" y="111"/>
                  </a:cubicBezTo>
                  <a:cubicBezTo>
                    <a:pt x="1" y="171"/>
                    <a:pt x="51" y="221"/>
                    <a:pt x="111" y="221"/>
                  </a:cubicBezTo>
                  <a:cubicBezTo>
                    <a:pt x="171" y="221"/>
                    <a:pt x="221" y="171"/>
                    <a:pt x="221" y="111"/>
                  </a:cubicBezTo>
                  <a:cubicBezTo>
                    <a:pt x="221" y="51"/>
                    <a:pt x="171" y="1"/>
                    <a:pt x="1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49"/>
            <p:cNvSpPr/>
            <p:nvPr/>
          </p:nvSpPr>
          <p:spPr>
            <a:xfrm>
              <a:off x="6038500" y="3120725"/>
              <a:ext cx="5500" cy="5500"/>
            </a:xfrm>
            <a:custGeom>
              <a:rect b="b" l="l" r="r" t="t"/>
              <a:pathLst>
                <a:path extrusionOk="0" h="220" w="220">
                  <a:moveTo>
                    <a:pt x="109" y="42"/>
                  </a:moveTo>
                  <a:cubicBezTo>
                    <a:pt x="147" y="42"/>
                    <a:pt x="177" y="72"/>
                    <a:pt x="177" y="109"/>
                  </a:cubicBezTo>
                  <a:cubicBezTo>
                    <a:pt x="177" y="145"/>
                    <a:pt x="146" y="176"/>
                    <a:pt x="109" y="176"/>
                  </a:cubicBezTo>
                  <a:cubicBezTo>
                    <a:pt x="73" y="176"/>
                    <a:pt x="43" y="145"/>
                    <a:pt x="43" y="109"/>
                  </a:cubicBezTo>
                  <a:cubicBezTo>
                    <a:pt x="43" y="72"/>
                    <a:pt x="72" y="42"/>
                    <a:pt x="109" y="42"/>
                  </a:cubicBezTo>
                  <a:close/>
                  <a:moveTo>
                    <a:pt x="109" y="1"/>
                  </a:moveTo>
                  <a:cubicBezTo>
                    <a:pt x="49" y="1"/>
                    <a:pt x="0" y="50"/>
                    <a:pt x="0" y="110"/>
                  </a:cubicBezTo>
                  <a:cubicBezTo>
                    <a:pt x="0" y="171"/>
                    <a:pt x="49" y="220"/>
                    <a:pt x="109" y="220"/>
                  </a:cubicBezTo>
                  <a:cubicBezTo>
                    <a:pt x="169" y="220"/>
                    <a:pt x="220" y="171"/>
                    <a:pt x="220" y="110"/>
                  </a:cubicBezTo>
                  <a:cubicBezTo>
                    <a:pt x="220" y="50"/>
                    <a:pt x="169" y="1"/>
                    <a:pt x="1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49"/>
            <p:cNvSpPr/>
            <p:nvPr/>
          </p:nvSpPr>
          <p:spPr>
            <a:xfrm>
              <a:off x="6035625" y="3082800"/>
              <a:ext cx="5525" cy="5500"/>
            </a:xfrm>
            <a:custGeom>
              <a:rect b="b" l="l" r="r" t="t"/>
              <a:pathLst>
                <a:path extrusionOk="0" h="220" w="221">
                  <a:moveTo>
                    <a:pt x="111" y="42"/>
                  </a:moveTo>
                  <a:cubicBezTo>
                    <a:pt x="148" y="42"/>
                    <a:pt x="177" y="73"/>
                    <a:pt x="177" y="109"/>
                  </a:cubicBezTo>
                  <a:cubicBezTo>
                    <a:pt x="177" y="145"/>
                    <a:pt x="147" y="176"/>
                    <a:pt x="111" y="176"/>
                  </a:cubicBezTo>
                  <a:cubicBezTo>
                    <a:pt x="75" y="176"/>
                    <a:pt x="44" y="145"/>
                    <a:pt x="44" y="109"/>
                  </a:cubicBezTo>
                  <a:cubicBezTo>
                    <a:pt x="44" y="73"/>
                    <a:pt x="74" y="42"/>
                    <a:pt x="111" y="42"/>
                  </a:cubicBezTo>
                  <a:close/>
                  <a:moveTo>
                    <a:pt x="111" y="0"/>
                  </a:moveTo>
                  <a:cubicBezTo>
                    <a:pt x="51" y="0"/>
                    <a:pt x="1" y="49"/>
                    <a:pt x="1" y="110"/>
                  </a:cubicBezTo>
                  <a:cubicBezTo>
                    <a:pt x="1" y="170"/>
                    <a:pt x="51" y="219"/>
                    <a:pt x="111" y="219"/>
                  </a:cubicBezTo>
                  <a:cubicBezTo>
                    <a:pt x="172" y="219"/>
                    <a:pt x="220" y="170"/>
                    <a:pt x="220" y="110"/>
                  </a:cubicBezTo>
                  <a:cubicBezTo>
                    <a:pt x="220" y="49"/>
                    <a:pt x="171" y="0"/>
                    <a:pt x="1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49"/>
            <p:cNvSpPr/>
            <p:nvPr/>
          </p:nvSpPr>
          <p:spPr>
            <a:xfrm>
              <a:off x="5977525" y="2980150"/>
              <a:ext cx="4800" cy="40775"/>
            </a:xfrm>
            <a:custGeom>
              <a:rect b="b" l="l" r="r" t="t"/>
              <a:pathLst>
                <a:path extrusionOk="0" h="1631" w="192">
                  <a:moveTo>
                    <a:pt x="152" y="0"/>
                  </a:moveTo>
                  <a:cubicBezTo>
                    <a:pt x="0" y="417"/>
                    <a:pt x="15" y="839"/>
                    <a:pt x="30" y="1289"/>
                  </a:cubicBezTo>
                  <a:cubicBezTo>
                    <a:pt x="34" y="1400"/>
                    <a:pt x="39" y="1515"/>
                    <a:pt x="40" y="1631"/>
                  </a:cubicBezTo>
                  <a:lnTo>
                    <a:pt x="83" y="1630"/>
                  </a:lnTo>
                  <a:cubicBezTo>
                    <a:pt x="81" y="1513"/>
                    <a:pt x="77" y="1399"/>
                    <a:pt x="73" y="1287"/>
                  </a:cubicBezTo>
                  <a:cubicBezTo>
                    <a:pt x="58" y="844"/>
                    <a:pt x="45" y="425"/>
                    <a:pt x="192" y="15"/>
                  </a:cubicBezTo>
                  <a:lnTo>
                    <a:pt x="1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49"/>
            <p:cNvSpPr/>
            <p:nvPr/>
          </p:nvSpPr>
          <p:spPr>
            <a:xfrm>
              <a:off x="5976250" y="3008450"/>
              <a:ext cx="5000" cy="24600"/>
            </a:xfrm>
            <a:custGeom>
              <a:rect b="b" l="l" r="r" t="t"/>
              <a:pathLst>
                <a:path extrusionOk="0" h="984" w="200">
                  <a:moveTo>
                    <a:pt x="44" y="0"/>
                  </a:moveTo>
                  <a:lnTo>
                    <a:pt x="1" y="7"/>
                  </a:lnTo>
                  <a:lnTo>
                    <a:pt x="157" y="983"/>
                  </a:lnTo>
                  <a:lnTo>
                    <a:pt x="200" y="977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49"/>
            <p:cNvSpPr/>
            <p:nvPr/>
          </p:nvSpPr>
          <p:spPr>
            <a:xfrm>
              <a:off x="5948750" y="2986225"/>
              <a:ext cx="18100" cy="49125"/>
            </a:xfrm>
            <a:custGeom>
              <a:rect b="b" l="l" r="r" t="t"/>
              <a:pathLst>
                <a:path extrusionOk="0" h="1965" w="724">
                  <a:moveTo>
                    <a:pt x="40" y="1"/>
                  </a:moveTo>
                  <a:lnTo>
                    <a:pt x="1" y="15"/>
                  </a:lnTo>
                  <a:lnTo>
                    <a:pt x="684" y="1964"/>
                  </a:lnTo>
                  <a:lnTo>
                    <a:pt x="723" y="1950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49"/>
            <p:cNvSpPr/>
            <p:nvPr/>
          </p:nvSpPr>
          <p:spPr>
            <a:xfrm>
              <a:off x="6084375" y="3034925"/>
              <a:ext cx="63275" cy="111425"/>
            </a:xfrm>
            <a:custGeom>
              <a:rect b="b" l="l" r="r" t="t"/>
              <a:pathLst>
                <a:path extrusionOk="0" h="4457" w="2531">
                  <a:moveTo>
                    <a:pt x="1674" y="0"/>
                  </a:moveTo>
                  <a:lnTo>
                    <a:pt x="292" y="1233"/>
                  </a:lnTo>
                  <a:lnTo>
                    <a:pt x="639" y="1700"/>
                  </a:lnTo>
                  <a:lnTo>
                    <a:pt x="0" y="3487"/>
                  </a:lnTo>
                  <a:lnTo>
                    <a:pt x="1012" y="4457"/>
                  </a:lnTo>
                  <a:cubicBezTo>
                    <a:pt x="1272" y="3823"/>
                    <a:pt x="1590" y="3384"/>
                    <a:pt x="1845" y="2939"/>
                  </a:cubicBezTo>
                  <a:cubicBezTo>
                    <a:pt x="2103" y="2482"/>
                    <a:pt x="2242" y="2261"/>
                    <a:pt x="2421" y="1838"/>
                  </a:cubicBezTo>
                  <a:cubicBezTo>
                    <a:pt x="2529" y="1584"/>
                    <a:pt x="2530" y="1342"/>
                    <a:pt x="2434" y="1083"/>
                  </a:cubicBezTo>
                  <a:cubicBezTo>
                    <a:pt x="2385" y="950"/>
                    <a:pt x="2306" y="829"/>
                    <a:pt x="2224" y="711"/>
                  </a:cubicBezTo>
                  <a:cubicBezTo>
                    <a:pt x="2053" y="465"/>
                    <a:pt x="1869" y="228"/>
                    <a:pt x="1674" y="0"/>
                  </a:cubicBezTo>
                  <a:close/>
                </a:path>
              </a:pathLst>
            </a:custGeom>
            <a:solidFill>
              <a:srgbClr val="E27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49"/>
            <p:cNvSpPr/>
            <p:nvPr/>
          </p:nvSpPr>
          <p:spPr>
            <a:xfrm>
              <a:off x="6079975" y="2993100"/>
              <a:ext cx="54250" cy="80275"/>
            </a:xfrm>
            <a:custGeom>
              <a:rect b="b" l="l" r="r" t="t"/>
              <a:pathLst>
                <a:path extrusionOk="0" h="3211" w="2170">
                  <a:moveTo>
                    <a:pt x="33" y="1"/>
                  </a:moveTo>
                  <a:lnTo>
                    <a:pt x="1" y="2526"/>
                  </a:lnTo>
                  <a:lnTo>
                    <a:pt x="545" y="3211"/>
                  </a:lnTo>
                  <a:lnTo>
                    <a:pt x="2169" y="1977"/>
                  </a:lnTo>
                  <a:cubicBezTo>
                    <a:pt x="2169" y="1977"/>
                    <a:pt x="1496" y="1163"/>
                    <a:pt x="1285" y="918"/>
                  </a:cubicBezTo>
                  <a:cubicBezTo>
                    <a:pt x="1199" y="818"/>
                    <a:pt x="1112" y="716"/>
                    <a:pt x="1017" y="623"/>
                  </a:cubicBezTo>
                  <a:cubicBezTo>
                    <a:pt x="737" y="348"/>
                    <a:pt x="395" y="158"/>
                    <a:pt x="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49"/>
            <p:cNvSpPr/>
            <p:nvPr/>
          </p:nvSpPr>
          <p:spPr>
            <a:xfrm>
              <a:off x="6083225" y="3029450"/>
              <a:ext cx="40950" cy="31875"/>
            </a:xfrm>
            <a:custGeom>
              <a:rect b="b" l="l" r="r" t="t"/>
              <a:pathLst>
                <a:path extrusionOk="0" h="1275" w="1638">
                  <a:moveTo>
                    <a:pt x="1612" y="1"/>
                  </a:moveTo>
                  <a:lnTo>
                    <a:pt x="0" y="1240"/>
                  </a:lnTo>
                  <a:lnTo>
                    <a:pt x="26" y="1274"/>
                  </a:lnTo>
                  <a:lnTo>
                    <a:pt x="1637" y="35"/>
                  </a:lnTo>
                  <a:lnTo>
                    <a:pt x="16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49"/>
            <p:cNvSpPr/>
            <p:nvPr/>
          </p:nvSpPr>
          <p:spPr>
            <a:xfrm>
              <a:off x="6100000" y="3068725"/>
              <a:ext cx="19875" cy="9150"/>
            </a:xfrm>
            <a:custGeom>
              <a:rect b="b" l="l" r="r" t="t"/>
              <a:pathLst>
                <a:path extrusionOk="0" h="366" w="795">
                  <a:moveTo>
                    <a:pt x="761" y="1"/>
                  </a:moveTo>
                  <a:cubicBezTo>
                    <a:pt x="436" y="1"/>
                    <a:pt x="18" y="318"/>
                    <a:pt x="1" y="332"/>
                  </a:cubicBezTo>
                  <a:lnTo>
                    <a:pt x="26" y="365"/>
                  </a:lnTo>
                  <a:cubicBezTo>
                    <a:pt x="30" y="361"/>
                    <a:pt x="445" y="43"/>
                    <a:pt x="759" y="43"/>
                  </a:cubicBezTo>
                  <a:cubicBezTo>
                    <a:pt x="770" y="43"/>
                    <a:pt x="781" y="44"/>
                    <a:pt x="792" y="45"/>
                  </a:cubicBezTo>
                  <a:lnTo>
                    <a:pt x="794" y="2"/>
                  </a:lnTo>
                  <a:cubicBezTo>
                    <a:pt x="783" y="1"/>
                    <a:pt x="772" y="1"/>
                    <a:pt x="76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49"/>
            <p:cNvSpPr/>
            <p:nvPr/>
          </p:nvSpPr>
          <p:spPr>
            <a:xfrm>
              <a:off x="6074775" y="3115725"/>
              <a:ext cx="39775" cy="70100"/>
            </a:xfrm>
            <a:custGeom>
              <a:rect b="b" l="l" r="r" t="t"/>
              <a:pathLst>
                <a:path extrusionOk="0" h="2804" w="1591">
                  <a:moveTo>
                    <a:pt x="477" y="1"/>
                  </a:moveTo>
                  <a:cubicBezTo>
                    <a:pt x="442" y="100"/>
                    <a:pt x="405" y="200"/>
                    <a:pt x="368" y="299"/>
                  </a:cubicBezTo>
                  <a:cubicBezTo>
                    <a:pt x="315" y="447"/>
                    <a:pt x="123" y="719"/>
                    <a:pt x="94" y="873"/>
                  </a:cubicBezTo>
                  <a:cubicBezTo>
                    <a:pt x="0" y="1362"/>
                    <a:pt x="176" y="1597"/>
                    <a:pt x="230" y="2093"/>
                  </a:cubicBezTo>
                  <a:cubicBezTo>
                    <a:pt x="233" y="2122"/>
                    <a:pt x="239" y="2156"/>
                    <a:pt x="262" y="2175"/>
                  </a:cubicBezTo>
                  <a:cubicBezTo>
                    <a:pt x="272" y="2182"/>
                    <a:pt x="283" y="2185"/>
                    <a:pt x="295" y="2185"/>
                  </a:cubicBezTo>
                  <a:cubicBezTo>
                    <a:pt x="327" y="2185"/>
                    <a:pt x="363" y="2160"/>
                    <a:pt x="386" y="2133"/>
                  </a:cubicBezTo>
                  <a:cubicBezTo>
                    <a:pt x="466" y="2040"/>
                    <a:pt x="507" y="1916"/>
                    <a:pt x="498" y="1794"/>
                  </a:cubicBezTo>
                  <a:lnTo>
                    <a:pt x="498" y="1794"/>
                  </a:lnTo>
                  <a:cubicBezTo>
                    <a:pt x="594" y="1946"/>
                    <a:pt x="659" y="2151"/>
                    <a:pt x="702" y="2325"/>
                  </a:cubicBezTo>
                  <a:cubicBezTo>
                    <a:pt x="745" y="2501"/>
                    <a:pt x="778" y="2667"/>
                    <a:pt x="940" y="2746"/>
                  </a:cubicBezTo>
                  <a:cubicBezTo>
                    <a:pt x="952" y="2752"/>
                    <a:pt x="966" y="2756"/>
                    <a:pt x="979" y="2756"/>
                  </a:cubicBezTo>
                  <a:cubicBezTo>
                    <a:pt x="987" y="2756"/>
                    <a:pt x="994" y="2755"/>
                    <a:pt x="1000" y="2751"/>
                  </a:cubicBezTo>
                  <a:cubicBezTo>
                    <a:pt x="1038" y="2728"/>
                    <a:pt x="1024" y="2629"/>
                    <a:pt x="1024" y="2629"/>
                  </a:cubicBezTo>
                  <a:lnTo>
                    <a:pt x="1024" y="2629"/>
                  </a:lnTo>
                  <a:cubicBezTo>
                    <a:pt x="1024" y="2629"/>
                    <a:pt x="1102" y="2795"/>
                    <a:pt x="1184" y="2803"/>
                  </a:cubicBezTo>
                  <a:cubicBezTo>
                    <a:pt x="1187" y="2804"/>
                    <a:pt x="1189" y="2804"/>
                    <a:pt x="1192" y="2804"/>
                  </a:cubicBezTo>
                  <a:cubicBezTo>
                    <a:pt x="1202" y="2804"/>
                    <a:pt x="1211" y="2802"/>
                    <a:pt x="1218" y="2795"/>
                  </a:cubicBezTo>
                  <a:cubicBezTo>
                    <a:pt x="1226" y="2787"/>
                    <a:pt x="1227" y="2777"/>
                    <a:pt x="1229" y="2766"/>
                  </a:cubicBezTo>
                  <a:cubicBezTo>
                    <a:pt x="1236" y="2709"/>
                    <a:pt x="1234" y="2650"/>
                    <a:pt x="1222" y="2595"/>
                  </a:cubicBezTo>
                  <a:lnTo>
                    <a:pt x="1222" y="2595"/>
                  </a:lnTo>
                  <a:cubicBezTo>
                    <a:pt x="1241" y="2633"/>
                    <a:pt x="1250" y="2671"/>
                    <a:pt x="1284" y="2700"/>
                  </a:cubicBezTo>
                  <a:cubicBezTo>
                    <a:pt x="1294" y="2711"/>
                    <a:pt x="1309" y="2720"/>
                    <a:pt x="1324" y="2720"/>
                  </a:cubicBezTo>
                  <a:cubicBezTo>
                    <a:pt x="1327" y="2720"/>
                    <a:pt x="1331" y="2720"/>
                    <a:pt x="1334" y="2719"/>
                  </a:cubicBezTo>
                  <a:cubicBezTo>
                    <a:pt x="1353" y="2713"/>
                    <a:pt x="1363" y="2692"/>
                    <a:pt x="1368" y="2673"/>
                  </a:cubicBezTo>
                  <a:cubicBezTo>
                    <a:pt x="1380" y="2630"/>
                    <a:pt x="1386" y="2586"/>
                    <a:pt x="1385" y="2542"/>
                  </a:cubicBezTo>
                  <a:lnTo>
                    <a:pt x="1385" y="2542"/>
                  </a:lnTo>
                  <a:cubicBezTo>
                    <a:pt x="1398" y="2564"/>
                    <a:pt x="1423" y="2576"/>
                    <a:pt x="1447" y="2576"/>
                  </a:cubicBezTo>
                  <a:cubicBezTo>
                    <a:pt x="1452" y="2576"/>
                    <a:pt x="1457" y="2576"/>
                    <a:pt x="1462" y="2574"/>
                  </a:cubicBezTo>
                  <a:cubicBezTo>
                    <a:pt x="1466" y="2573"/>
                    <a:pt x="1471" y="2571"/>
                    <a:pt x="1473" y="2569"/>
                  </a:cubicBezTo>
                  <a:cubicBezTo>
                    <a:pt x="1477" y="2565"/>
                    <a:pt x="1477" y="2559"/>
                    <a:pt x="1478" y="2554"/>
                  </a:cubicBezTo>
                  <a:cubicBezTo>
                    <a:pt x="1492" y="2430"/>
                    <a:pt x="1505" y="2304"/>
                    <a:pt x="1500" y="2180"/>
                  </a:cubicBezTo>
                  <a:cubicBezTo>
                    <a:pt x="1497" y="2100"/>
                    <a:pt x="1478" y="1894"/>
                    <a:pt x="1473" y="1814"/>
                  </a:cubicBezTo>
                  <a:cubicBezTo>
                    <a:pt x="1456" y="1547"/>
                    <a:pt x="1464" y="1404"/>
                    <a:pt x="1484" y="1135"/>
                  </a:cubicBezTo>
                  <a:cubicBezTo>
                    <a:pt x="1498" y="945"/>
                    <a:pt x="1521" y="756"/>
                    <a:pt x="1590" y="579"/>
                  </a:cubicBezTo>
                  <a:lnTo>
                    <a:pt x="477" y="1"/>
                  </a:lnTo>
                  <a:close/>
                </a:path>
              </a:pathLst>
            </a:custGeom>
            <a:solidFill>
              <a:srgbClr val="E27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49"/>
            <p:cNvSpPr/>
            <p:nvPr/>
          </p:nvSpPr>
          <p:spPr>
            <a:xfrm>
              <a:off x="6080475" y="3150125"/>
              <a:ext cx="6875" cy="10075"/>
            </a:xfrm>
            <a:custGeom>
              <a:rect b="b" l="l" r="r" t="t"/>
              <a:pathLst>
                <a:path extrusionOk="0" h="403" w="275">
                  <a:moveTo>
                    <a:pt x="41" y="1"/>
                  </a:moveTo>
                  <a:lnTo>
                    <a:pt x="0" y="7"/>
                  </a:lnTo>
                  <a:cubicBezTo>
                    <a:pt x="9" y="59"/>
                    <a:pt x="39" y="102"/>
                    <a:pt x="64" y="141"/>
                  </a:cubicBezTo>
                  <a:lnTo>
                    <a:pt x="241" y="403"/>
                  </a:lnTo>
                  <a:lnTo>
                    <a:pt x="275" y="380"/>
                  </a:lnTo>
                  <a:lnTo>
                    <a:pt x="99" y="118"/>
                  </a:lnTo>
                  <a:cubicBezTo>
                    <a:pt x="75" y="84"/>
                    <a:pt x="48" y="44"/>
                    <a:pt x="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49"/>
            <p:cNvSpPr/>
            <p:nvPr/>
          </p:nvSpPr>
          <p:spPr>
            <a:xfrm>
              <a:off x="6095050" y="3158325"/>
              <a:ext cx="5825" cy="23275"/>
            </a:xfrm>
            <a:custGeom>
              <a:rect b="b" l="l" r="r" t="t"/>
              <a:pathLst>
                <a:path extrusionOk="0" h="931" w="233">
                  <a:moveTo>
                    <a:pt x="41" y="0"/>
                  </a:moveTo>
                  <a:lnTo>
                    <a:pt x="1" y="12"/>
                  </a:lnTo>
                  <a:cubicBezTo>
                    <a:pt x="93" y="310"/>
                    <a:pt x="157" y="620"/>
                    <a:pt x="192" y="930"/>
                  </a:cubicBezTo>
                  <a:lnTo>
                    <a:pt x="233" y="926"/>
                  </a:lnTo>
                  <a:cubicBezTo>
                    <a:pt x="199" y="614"/>
                    <a:pt x="135" y="303"/>
                    <a:pt x="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49"/>
            <p:cNvSpPr/>
            <p:nvPr/>
          </p:nvSpPr>
          <p:spPr>
            <a:xfrm>
              <a:off x="6102450" y="3159275"/>
              <a:ext cx="3525" cy="22000"/>
            </a:xfrm>
            <a:custGeom>
              <a:rect b="b" l="l" r="r" t="t"/>
              <a:pathLst>
                <a:path extrusionOk="0" h="880" w="141">
                  <a:moveTo>
                    <a:pt x="42" y="1"/>
                  </a:moveTo>
                  <a:lnTo>
                    <a:pt x="0" y="9"/>
                  </a:lnTo>
                  <a:cubicBezTo>
                    <a:pt x="54" y="295"/>
                    <a:pt x="86" y="588"/>
                    <a:pt x="97" y="880"/>
                  </a:cubicBezTo>
                  <a:lnTo>
                    <a:pt x="140" y="878"/>
                  </a:lnTo>
                  <a:cubicBezTo>
                    <a:pt x="128" y="584"/>
                    <a:pt x="95" y="290"/>
                    <a:pt x="4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49"/>
            <p:cNvSpPr/>
            <p:nvPr/>
          </p:nvSpPr>
          <p:spPr>
            <a:xfrm>
              <a:off x="6109175" y="3159375"/>
              <a:ext cx="1250" cy="18175"/>
            </a:xfrm>
            <a:custGeom>
              <a:rect b="b" l="l" r="r" t="t"/>
              <a:pathLst>
                <a:path extrusionOk="0" h="727" w="50">
                  <a:moveTo>
                    <a:pt x="1" y="1"/>
                  </a:moveTo>
                  <a:lnTo>
                    <a:pt x="7" y="727"/>
                  </a:lnTo>
                  <a:lnTo>
                    <a:pt x="50" y="727"/>
                  </a:lnTo>
                  <a:lnTo>
                    <a:pt x="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49"/>
            <p:cNvSpPr/>
            <p:nvPr/>
          </p:nvSpPr>
          <p:spPr>
            <a:xfrm>
              <a:off x="6079525" y="2999475"/>
              <a:ext cx="15175" cy="56800"/>
            </a:xfrm>
            <a:custGeom>
              <a:rect b="b" l="l" r="r" t="t"/>
              <a:pathLst>
                <a:path extrusionOk="0" h="2272" w="607">
                  <a:moveTo>
                    <a:pt x="581" y="0"/>
                  </a:moveTo>
                  <a:cubicBezTo>
                    <a:pt x="426" y="119"/>
                    <a:pt x="300" y="298"/>
                    <a:pt x="216" y="519"/>
                  </a:cubicBezTo>
                  <a:cubicBezTo>
                    <a:pt x="138" y="722"/>
                    <a:pt x="102" y="936"/>
                    <a:pt x="76" y="1138"/>
                  </a:cubicBezTo>
                  <a:cubicBezTo>
                    <a:pt x="25" y="1512"/>
                    <a:pt x="1" y="1893"/>
                    <a:pt x="1" y="2271"/>
                  </a:cubicBezTo>
                  <a:lnTo>
                    <a:pt x="41" y="2271"/>
                  </a:lnTo>
                  <a:cubicBezTo>
                    <a:pt x="41" y="1894"/>
                    <a:pt x="67" y="1515"/>
                    <a:pt x="116" y="1143"/>
                  </a:cubicBezTo>
                  <a:cubicBezTo>
                    <a:pt x="143" y="943"/>
                    <a:pt x="178" y="733"/>
                    <a:pt x="254" y="534"/>
                  </a:cubicBezTo>
                  <a:cubicBezTo>
                    <a:pt x="335" y="321"/>
                    <a:pt x="457" y="149"/>
                    <a:pt x="607" y="33"/>
                  </a:cubicBezTo>
                  <a:lnTo>
                    <a:pt x="5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49"/>
            <p:cNvSpPr/>
            <p:nvPr/>
          </p:nvSpPr>
          <p:spPr>
            <a:xfrm>
              <a:off x="6074975" y="3049750"/>
              <a:ext cx="19450" cy="23875"/>
            </a:xfrm>
            <a:custGeom>
              <a:rect b="b" l="l" r="r" t="t"/>
              <a:pathLst>
                <a:path extrusionOk="0" h="955" w="778">
                  <a:moveTo>
                    <a:pt x="34" y="1"/>
                  </a:moveTo>
                  <a:lnTo>
                    <a:pt x="1" y="27"/>
                  </a:lnTo>
                  <a:lnTo>
                    <a:pt x="744" y="954"/>
                  </a:lnTo>
                  <a:lnTo>
                    <a:pt x="777" y="92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49"/>
            <p:cNvSpPr/>
            <p:nvPr/>
          </p:nvSpPr>
          <p:spPr>
            <a:xfrm>
              <a:off x="6056750" y="2967675"/>
              <a:ext cx="36300" cy="41450"/>
            </a:xfrm>
            <a:custGeom>
              <a:rect b="b" l="l" r="r" t="t"/>
              <a:pathLst>
                <a:path extrusionOk="0" h="1658" w="1452">
                  <a:moveTo>
                    <a:pt x="10" y="1"/>
                  </a:moveTo>
                  <a:lnTo>
                    <a:pt x="1" y="594"/>
                  </a:lnTo>
                  <a:cubicBezTo>
                    <a:pt x="117" y="750"/>
                    <a:pt x="189" y="927"/>
                    <a:pt x="347" y="1054"/>
                  </a:cubicBezTo>
                  <a:cubicBezTo>
                    <a:pt x="491" y="1171"/>
                    <a:pt x="672" y="1229"/>
                    <a:pt x="850" y="1284"/>
                  </a:cubicBezTo>
                  <a:cubicBezTo>
                    <a:pt x="857" y="1286"/>
                    <a:pt x="865" y="1289"/>
                    <a:pt x="872" y="1289"/>
                  </a:cubicBezTo>
                  <a:cubicBezTo>
                    <a:pt x="878" y="1289"/>
                    <a:pt x="883" y="1287"/>
                    <a:pt x="888" y="1283"/>
                  </a:cubicBezTo>
                  <a:cubicBezTo>
                    <a:pt x="897" y="1275"/>
                    <a:pt x="898" y="1264"/>
                    <a:pt x="898" y="1252"/>
                  </a:cubicBezTo>
                  <a:cubicBezTo>
                    <a:pt x="899" y="1173"/>
                    <a:pt x="897" y="1138"/>
                    <a:pt x="845" y="1076"/>
                  </a:cubicBezTo>
                  <a:cubicBezTo>
                    <a:pt x="806" y="1028"/>
                    <a:pt x="758" y="985"/>
                    <a:pt x="729" y="928"/>
                  </a:cubicBezTo>
                  <a:lnTo>
                    <a:pt x="729" y="928"/>
                  </a:lnTo>
                  <a:cubicBezTo>
                    <a:pt x="829" y="967"/>
                    <a:pt x="894" y="1023"/>
                    <a:pt x="964" y="1106"/>
                  </a:cubicBezTo>
                  <a:cubicBezTo>
                    <a:pt x="1041" y="1195"/>
                    <a:pt x="1096" y="1365"/>
                    <a:pt x="1154" y="1461"/>
                  </a:cubicBezTo>
                  <a:cubicBezTo>
                    <a:pt x="1214" y="1559"/>
                    <a:pt x="1304" y="1639"/>
                    <a:pt x="1395" y="1654"/>
                  </a:cubicBezTo>
                  <a:cubicBezTo>
                    <a:pt x="1402" y="1655"/>
                    <a:pt x="1411" y="1658"/>
                    <a:pt x="1417" y="1658"/>
                  </a:cubicBezTo>
                  <a:cubicBezTo>
                    <a:pt x="1421" y="1658"/>
                    <a:pt x="1424" y="1657"/>
                    <a:pt x="1426" y="1654"/>
                  </a:cubicBezTo>
                  <a:cubicBezTo>
                    <a:pt x="1452" y="1614"/>
                    <a:pt x="1390" y="1488"/>
                    <a:pt x="1390" y="1474"/>
                  </a:cubicBezTo>
                  <a:cubicBezTo>
                    <a:pt x="1377" y="1202"/>
                    <a:pt x="1384" y="1082"/>
                    <a:pt x="1245" y="845"/>
                  </a:cubicBezTo>
                  <a:cubicBezTo>
                    <a:pt x="1175" y="724"/>
                    <a:pt x="1086" y="590"/>
                    <a:pt x="982" y="496"/>
                  </a:cubicBezTo>
                  <a:cubicBezTo>
                    <a:pt x="887" y="410"/>
                    <a:pt x="660" y="279"/>
                    <a:pt x="548" y="221"/>
                  </a:cubicBezTo>
                  <a:cubicBezTo>
                    <a:pt x="389" y="140"/>
                    <a:pt x="10" y="1"/>
                    <a:pt x="10" y="1"/>
                  </a:cubicBezTo>
                  <a:close/>
                </a:path>
              </a:pathLst>
            </a:custGeom>
            <a:solidFill>
              <a:srgbClr val="B252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49"/>
            <p:cNvSpPr/>
            <p:nvPr/>
          </p:nvSpPr>
          <p:spPr>
            <a:xfrm>
              <a:off x="6066350" y="2988425"/>
              <a:ext cx="8950" cy="3175"/>
            </a:xfrm>
            <a:custGeom>
              <a:rect b="b" l="l" r="r" t="t"/>
              <a:pathLst>
                <a:path extrusionOk="0" h="127" w="358">
                  <a:moveTo>
                    <a:pt x="9" y="1"/>
                  </a:moveTo>
                  <a:lnTo>
                    <a:pt x="1" y="42"/>
                  </a:lnTo>
                  <a:lnTo>
                    <a:pt x="172" y="75"/>
                  </a:lnTo>
                  <a:cubicBezTo>
                    <a:pt x="228" y="86"/>
                    <a:pt x="286" y="98"/>
                    <a:pt x="336" y="127"/>
                  </a:cubicBezTo>
                  <a:lnTo>
                    <a:pt x="358" y="89"/>
                  </a:lnTo>
                  <a:cubicBezTo>
                    <a:pt x="301" y="57"/>
                    <a:pt x="237" y="44"/>
                    <a:pt x="180" y="35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49"/>
            <p:cNvSpPr/>
            <p:nvPr/>
          </p:nvSpPr>
          <p:spPr>
            <a:xfrm>
              <a:off x="6082400" y="2986875"/>
              <a:ext cx="9100" cy="17525"/>
            </a:xfrm>
            <a:custGeom>
              <a:rect b="b" l="l" r="r" t="t"/>
              <a:pathLst>
                <a:path extrusionOk="0" h="701" w="364">
                  <a:moveTo>
                    <a:pt x="28" y="1"/>
                  </a:moveTo>
                  <a:lnTo>
                    <a:pt x="0" y="33"/>
                  </a:lnTo>
                  <a:cubicBezTo>
                    <a:pt x="81" y="107"/>
                    <a:pt x="144" y="175"/>
                    <a:pt x="201" y="286"/>
                  </a:cubicBezTo>
                  <a:cubicBezTo>
                    <a:pt x="233" y="349"/>
                    <a:pt x="256" y="444"/>
                    <a:pt x="277" y="535"/>
                  </a:cubicBezTo>
                  <a:cubicBezTo>
                    <a:pt x="292" y="596"/>
                    <a:pt x="306" y="654"/>
                    <a:pt x="322" y="701"/>
                  </a:cubicBezTo>
                  <a:lnTo>
                    <a:pt x="364" y="686"/>
                  </a:lnTo>
                  <a:cubicBezTo>
                    <a:pt x="348" y="640"/>
                    <a:pt x="335" y="584"/>
                    <a:pt x="320" y="524"/>
                  </a:cubicBezTo>
                  <a:cubicBezTo>
                    <a:pt x="296" y="430"/>
                    <a:pt x="273" y="334"/>
                    <a:pt x="240" y="266"/>
                  </a:cubicBezTo>
                  <a:cubicBezTo>
                    <a:pt x="179" y="148"/>
                    <a:pt x="116" y="77"/>
                    <a:pt x="2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49"/>
            <p:cNvSpPr/>
            <p:nvPr/>
          </p:nvSpPr>
          <p:spPr>
            <a:xfrm>
              <a:off x="6083150" y="2984025"/>
              <a:ext cx="7550" cy="10825"/>
            </a:xfrm>
            <a:custGeom>
              <a:rect b="b" l="l" r="r" t="t"/>
              <a:pathLst>
                <a:path extrusionOk="0" h="433" w="302">
                  <a:moveTo>
                    <a:pt x="25" y="0"/>
                  </a:moveTo>
                  <a:lnTo>
                    <a:pt x="0" y="34"/>
                  </a:lnTo>
                  <a:cubicBezTo>
                    <a:pt x="139" y="138"/>
                    <a:pt x="214" y="302"/>
                    <a:pt x="263" y="432"/>
                  </a:cubicBezTo>
                  <a:lnTo>
                    <a:pt x="302" y="417"/>
                  </a:lnTo>
                  <a:cubicBezTo>
                    <a:pt x="251" y="281"/>
                    <a:pt x="172" y="111"/>
                    <a:pt x="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49"/>
            <p:cNvSpPr/>
            <p:nvPr/>
          </p:nvSpPr>
          <p:spPr>
            <a:xfrm>
              <a:off x="6012850" y="2924275"/>
              <a:ext cx="46450" cy="48400"/>
            </a:xfrm>
            <a:custGeom>
              <a:rect b="b" l="l" r="r" t="t"/>
              <a:pathLst>
                <a:path extrusionOk="0" h="1936" w="1858">
                  <a:moveTo>
                    <a:pt x="1091" y="1"/>
                  </a:moveTo>
                  <a:cubicBezTo>
                    <a:pt x="1047" y="1"/>
                    <a:pt x="1003" y="6"/>
                    <a:pt x="960" y="16"/>
                  </a:cubicBezTo>
                  <a:cubicBezTo>
                    <a:pt x="800" y="56"/>
                    <a:pt x="610" y="50"/>
                    <a:pt x="510" y="179"/>
                  </a:cubicBezTo>
                  <a:cubicBezTo>
                    <a:pt x="392" y="331"/>
                    <a:pt x="152" y="848"/>
                    <a:pt x="85" y="1083"/>
                  </a:cubicBezTo>
                  <a:cubicBezTo>
                    <a:pt x="1" y="1384"/>
                    <a:pt x="1" y="1539"/>
                    <a:pt x="151" y="1714"/>
                  </a:cubicBezTo>
                  <a:cubicBezTo>
                    <a:pt x="284" y="1870"/>
                    <a:pt x="476" y="1935"/>
                    <a:pt x="675" y="1935"/>
                  </a:cubicBezTo>
                  <a:cubicBezTo>
                    <a:pt x="891" y="1935"/>
                    <a:pt x="1114" y="1859"/>
                    <a:pt x="1278" y="1742"/>
                  </a:cubicBezTo>
                  <a:cubicBezTo>
                    <a:pt x="1471" y="1603"/>
                    <a:pt x="1680" y="1416"/>
                    <a:pt x="1750" y="1192"/>
                  </a:cubicBezTo>
                  <a:cubicBezTo>
                    <a:pt x="1841" y="903"/>
                    <a:pt x="1857" y="326"/>
                    <a:pt x="1563" y="153"/>
                  </a:cubicBezTo>
                  <a:cubicBezTo>
                    <a:pt x="1422" y="69"/>
                    <a:pt x="1256" y="1"/>
                    <a:pt x="1091" y="1"/>
                  </a:cubicBezTo>
                  <a:close/>
                </a:path>
              </a:pathLst>
            </a:custGeom>
            <a:solidFill>
              <a:srgbClr val="E27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49"/>
            <p:cNvSpPr/>
            <p:nvPr/>
          </p:nvSpPr>
          <p:spPr>
            <a:xfrm>
              <a:off x="6014100" y="2902950"/>
              <a:ext cx="63100" cy="60300"/>
            </a:xfrm>
            <a:custGeom>
              <a:rect b="b" l="l" r="r" t="t"/>
              <a:pathLst>
                <a:path extrusionOk="0" h="2412" w="2524">
                  <a:moveTo>
                    <a:pt x="1213" y="0"/>
                  </a:moveTo>
                  <a:cubicBezTo>
                    <a:pt x="1126" y="0"/>
                    <a:pt x="1042" y="28"/>
                    <a:pt x="973" y="82"/>
                  </a:cubicBezTo>
                  <a:cubicBezTo>
                    <a:pt x="873" y="162"/>
                    <a:pt x="808" y="286"/>
                    <a:pt x="802" y="415"/>
                  </a:cubicBezTo>
                  <a:cubicBezTo>
                    <a:pt x="691" y="348"/>
                    <a:pt x="567" y="302"/>
                    <a:pt x="438" y="280"/>
                  </a:cubicBezTo>
                  <a:cubicBezTo>
                    <a:pt x="403" y="274"/>
                    <a:pt x="366" y="270"/>
                    <a:pt x="330" y="270"/>
                  </a:cubicBezTo>
                  <a:cubicBezTo>
                    <a:pt x="291" y="270"/>
                    <a:pt x="253" y="274"/>
                    <a:pt x="217" y="286"/>
                  </a:cubicBezTo>
                  <a:cubicBezTo>
                    <a:pt x="81" y="332"/>
                    <a:pt x="0" y="479"/>
                    <a:pt x="4" y="618"/>
                  </a:cubicBezTo>
                  <a:cubicBezTo>
                    <a:pt x="9" y="759"/>
                    <a:pt x="87" y="890"/>
                    <a:pt x="196" y="980"/>
                  </a:cubicBezTo>
                  <a:cubicBezTo>
                    <a:pt x="292" y="1062"/>
                    <a:pt x="438" y="1136"/>
                    <a:pt x="568" y="1136"/>
                  </a:cubicBezTo>
                  <a:cubicBezTo>
                    <a:pt x="575" y="1136"/>
                    <a:pt x="582" y="1136"/>
                    <a:pt x="589" y="1135"/>
                  </a:cubicBezTo>
                  <a:cubicBezTo>
                    <a:pt x="641" y="1133"/>
                    <a:pt x="879" y="1016"/>
                    <a:pt x="869" y="962"/>
                  </a:cubicBezTo>
                  <a:lnTo>
                    <a:pt x="869" y="962"/>
                  </a:lnTo>
                  <a:cubicBezTo>
                    <a:pt x="886" y="1054"/>
                    <a:pt x="984" y="1113"/>
                    <a:pt x="1076" y="1118"/>
                  </a:cubicBezTo>
                  <a:cubicBezTo>
                    <a:pt x="1082" y="1119"/>
                    <a:pt x="1088" y="1119"/>
                    <a:pt x="1095" y="1119"/>
                  </a:cubicBezTo>
                  <a:cubicBezTo>
                    <a:pt x="1181" y="1119"/>
                    <a:pt x="1264" y="1086"/>
                    <a:pt x="1345" y="1054"/>
                  </a:cubicBezTo>
                  <a:lnTo>
                    <a:pt x="1345" y="1054"/>
                  </a:lnTo>
                  <a:cubicBezTo>
                    <a:pt x="1320" y="1104"/>
                    <a:pt x="1356" y="1169"/>
                    <a:pt x="1407" y="1193"/>
                  </a:cubicBezTo>
                  <a:cubicBezTo>
                    <a:pt x="1433" y="1204"/>
                    <a:pt x="1461" y="1208"/>
                    <a:pt x="1489" y="1208"/>
                  </a:cubicBezTo>
                  <a:cubicBezTo>
                    <a:pt x="1518" y="1208"/>
                    <a:pt x="1547" y="1204"/>
                    <a:pt x="1575" y="1200"/>
                  </a:cubicBezTo>
                  <a:lnTo>
                    <a:pt x="1575" y="1200"/>
                  </a:lnTo>
                  <a:cubicBezTo>
                    <a:pt x="1536" y="1316"/>
                    <a:pt x="1538" y="1443"/>
                    <a:pt x="1552" y="1566"/>
                  </a:cubicBezTo>
                  <a:cubicBezTo>
                    <a:pt x="1559" y="1622"/>
                    <a:pt x="1570" y="1679"/>
                    <a:pt x="1593" y="1729"/>
                  </a:cubicBezTo>
                  <a:cubicBezTo>
                    <a:pt x="1618" y="1779"/>
                    <a:pt x="1659" y="1824"/>
                    <a:pt x="1712" y="1841"/>
                  </a:cubicBezTo>
                  <a:cubicBezTo>
                    <a:pt x="1675" y="2034"/>
                    <a:pt x="1719" y="2407"/>
                    <a:pt x="1721" y="2411"/>
                  </a:cubicBezTo>
                  <a:cubicBezTo>
                    <a:pt x="2064" y="2363"/>
                    <a:pt x="2327" y="2240"/>
                    <a:pt x="2450" y="1949"/>
                  </a:cubicBezTo>
                  <a:cubicBezTo>
                    <a:pt x="2524" y="1776"/>
                    <a:pt x="2508" y="1433"/>
                    <a:pt x="2351" y="1302"/>
                  </a:cubicBezTo>
                  <a:cubicBezTo>
                    <a:pt x="2338" y="1292"/>
                    <a:pt x="2324" y="1281"/>
                    <a:pt x="2315" y="1267"/>
                  </a:cubicBezTo>
                  <a:cubicBezTo>
                    <a:pt x="2304" y="1247"/>
                    <a:pt x="2309" y="1222"/>
                    <a:pt x="2313" y="1200"/>
                  </a:cubicBezTo>
                  <a:cubicBezTo>
                    <a:pt x="2338" y="1050"/>
                    <a:pt x="2341" y="896"/>
                    <a:pt x="2320" y="745"/>
                  </a:cubicBezTo>
                  <a:cubicBezTo>
                    <a:pt x="2310" y="664"/>
                    <a:pt x="2292" y="579"/>
                    <a:pt x="2249" y="509"/>
                  </a:cubicBezTo>
                  <a:cubicBezTo>
                    <a:pt x="2193" y="415"/>
                    <a:pt x="2112" y="375"/>
                    <a:pt x="2016" y="375"/>
                  </a:cubicBezTo>
                  <a:cubicBezTo>
                    <a:pt x="1993" y="375"/>
                    <a:pt x="1969" y="377"/>
                    <a:pt x="1944" y="382"/>
                  </a:cubicBezTo>
                  <a:cubicBezTo>
                    <a:pt x="1759" y="415"/>
                    <a:pt x="1703" y="573"/>
                    <a:pt x="1703" y="573"/>
                  </a:cubicBezTo>
                  <a:cubicBezTo>
                    <a:pt x="1703" y="573"/>
                    <a:pt x="1634" y="160"/>
                    <a:pt x="1410" y="48"/>
                  </a:cubicBezTo>
                  <a:cubicBezTo>
                    <a:pt x="1347" y="16"/>
                    <a:pt x="1279" y="0"/>
                    <a:pt x="1213" y="0"/>
                  </a:cubicBezTo>
                  <a:close/>
                </a:path>
              </a:pathLst>
            </a:custGeom>
            <a:solidFill>
              <a:srgbClr val="171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49"/>
            <p:cNvSpPr/>
            <p:nvPr/>
          </p:nvSpPr>
          <p:spPr>
            <a:xfrm>
              <a:off x="6047075" y="2947325"/>
              <a:ext cx="17150" cy="15550"/>
            </a:xfrm>
            <a:custGeom>
              <a:rect b="b" l="l" r="r" t="t"/>
              <a:pathLst>
                <a:path extrusionOk="0" h="622" w="686">
                  <a:moveTo>
                    <a:pt x="339" y="0"/>
                  </a:moveTo>
                  <a:cubicBezTo>
                    <a:pt x="256" y="0"/>
                    <a:pt x="170" y="38"/>
                    <a:pt x="136" y="109"/>
                  </a:cubicBezTo>
                  <a:lnTo>
                    <a:pt x="10" y="445"/>
                  </a:lnTo>
                  <a:cubicBezTo>
                    <a:pt x="1" y="530"/>
                    <a:pt x="86" y="600"/>
                    <a:pt x="158" y="616"/>
                  </a:cubicBezTo>
                  <a:cubicBezTo>
                    <a:pt x="174" y="620"/>
                    <a:pt x="191" y="621"/>
                    <a:pt x="207" y="621"/>
                  </a:cubicBezTo>
                  <a:cubicBezTo>
                    <a:pt x="449" y="621"/>
                    <a:pt x="686" y="240"/>
                    <a:pt x="483" y="50"/>
                  </a:cubicBezTo>
                  <a:cubicBezTo>
                    <a:pt x="447" y="17"/>
                    <a:pt x="394" y="0"/>
                    <a:pt x="339" y="0"/>
                  </a:cubicBezTo>
                  <a:close/>
                </a:path>
              </a:pathLst>
            </a:custGeom>
            <a:solidFill>
              <a:srgbClr val="E27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49"/>
            <p:cNvSpPr/>
            <p:nvPr/>
          </p:nvSpPr>
          <p:spPr>
            <a:xfrm>
              <a:off x="6049600" y="2953225"/>
              <a:ext cx="8000" cy="3650"/>
            </a:xfrm>
            <a:custGeom>
              <a:rect b="b" l="l" r="r" t="t"/>
              <a:pathLst>
                <a:path extrusionOk="0" h="146" w="320">
                  <a:moveTo>
                    <a:pt x="306" y="0"/>
                  </a:moveTo>
                  <a:lnTo>
                    <a:pt x="0" y="105"/>
                  </a:lnTo>
                  <a:lnTo>
                    <a:pt x="14" y="146"/>
                  </a:lnTo>
                  <a:lnTo>
                    <a:pt x="320" y="41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49"/>
            <p:cNvSpPr/>
            <p:nvPr/>
          </p:nvSpPr>
          <p:spPr>
            <a:xfrm>
              <a:off x="6049925" y="2947075"/>
              <a:ext cx="5050" cy="3100"/>
            </a:xfrm>
            <a:custGeom>
              <a:rect b="b" l="l" r="r" t="t"/>
              <a:pathLst>
                <a:path extrusionOk="0" h="124" w="202">
                  <a:moveTo>
                    <a:pt x="197" y="0"/>
                  </a:moveTo>
                  <a:cubicBezTo>
                    <a:pt x="124" y="10"/>
                    <a:pt x="57" y="43"/>
                    <a:pt x="1" y="92"/>
                  </a:cubicBezTo>
                  <a:lnTo>
                    <a:pt x="31" y="123"/>
                  </a:lnTo>
                  <a:cubicBezTo>
                    <a:pt x="79" y="79"/>
                    <a:pt x="139" y="49"/>
                    <a:pt x="202" y="42"/>
                  </a:cubicBezTo>
                  <a:lnTo>
                    <a:pt x="19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49"/>
            <p:cNvSpPr/>
            <p:nvPr/>
          </p:nvSpPr>
          <p:spPr>
            <a:xfrm>
              <a:off x="6046850" y="2958350"/>
              <a:ext cx="12300" cy="5200"/>
            </a:xfrm>
            <a:custGeom>
              <a:rect b="b" l="l" r="r" t="t"/>
              <a:pathLst>
                <a:path extrusionOk="0" h="208" w="492">
                  <a:moveTo>
                    <a:pt x="5" y="1"/>
                  </a:moveTo>
                  <a:lnTo>
                    <a:pt x="5" y="1"/>
                  </a:lnTo>
                  <a:cubicBezTo>
                    <a:pt x="1" y="105"/>
                    <a:pt x="84" y="180"/>
                    <a:pt x="169" y="202"/>
                  </a:cubicBezTo>
                  <a:cubicBezTo>
                    <a:pt x="187" y="206"/>
                    <a:pt x="206" y="208"/>
                    <a:pt x="224" y="208"/>
                  </a:cubicBezTo>
                  <a:cubicBezTo>
                    <a:pt x="347" y="208"/>
                    <a:pt x="449" y="112"/>
                    <a:pt x="492" y="65"/>
                  </a:cubicBezTo>
                  <a:lnTo>
                    <a:pt x="460" y="37"/>
                  </a:lnTo>
                  <a:cubicBezTo>
                    <a:pt x="422" y="78"/>
                    <a:pt x="331" y="165"/>
                    <a:pt x="225" y="165"/>
                  </a:cubicBezTo>
                  <a:cubicBezTo>
                    <a:pt x="210" y="165"/>
                    <a:pt x="195" y="164"/>
                    <a:pt x="180" y="160"/>
                  </a:cubicBezTo>
                  <a:cubicBezTo>
                    <a:pt x="112" y="143"/>
                    <a:pt x="46" y="84"/>
                    <a:pt x="48" y="3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49"/>
            <p:cNvSpPr/>
            <p:nvPr/>
          </p:nvSpPr>
          <p:spPr>
            <a:xfrm>
              <a:off x="6024625" y="2969850"/>
              <a:ext cx="19600" cy="4225"/>
            </a:xfrm>
            <a:custGeom>
              <a:rect b="b" l="l" r="r" t="t"/>
              <a:pathLst>
                <a:path extrusionOk="0" h="169" w="784">
                  <a:moveTo>
                    <a:pt x="762" y="0"/>
                  </a:moveTo>
                  <a:cubicBezTo>
                    <a:pt x="602" y="98"/>
                    <a:pt x="426" y="124"/>
                    <a:pt x="285" y="124"/>
                  </a:cubicBezTo>
                  <a:cubicBezTo>
                    <a:pt x="128" y="124"/>
                    <a:pt x="14" y="92"/>
                    <a:pt x="12" y="91"/>
                  </a:cubicBezTo>
                  <a:lnTo>
                    <a:pt x="0" y="133"/>
                  </a:lnTo>
                  <a:cubicBezTo>
                    <a:pt x="10" y="136"/>
                    <a:pt x="125" y="168"/>
                    <a:pt x="285" y="168"/>
                  </a:cubicBezTo>
                  <a:cubicBezTo>
                    <a:pt x="430" y="168"/>
                    <a:pt x="614" y="139"/>
                    <a:pt x="783" y="37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49"/>
            <p:cNvSpPr/>
            <p:nvPr/>
          </p:nvSpPr>
          <p:spPr>
            <a:xfrm>
              <a:off x="6022275" y="2939575"/>
              <a:ext cx="7900" cy="13525"/>
            </a:xfrm>
            <a:custGeom>
              <a:rect b="b" l="l" r="r" t="t"/>
              <a:pathLst>
                <a:path extrusionOk="0" h="541" w="316">
                  <a:moveTo>
                    <a:pt x="284" y="1"/>
                  </a:moveTo>
                  <a:lnTo>
                    <a:pt x="84" y="227"/>
                  </a:lnTo>
                  <a:cubicBezTo>
                    <a:pt x="42" y="274"/>
                    <a:pt x="5" y="321"/>
                    <a:pt x="2" y="380"/>
                  </a:cubicBezTo>
                  <a:cubicBezTo>
                    <a:pt x="0" y="417"/>
                    <a:pt x="15" y="445"/>
                    <a:pt x="47" y="468"/>
                  </a:cubicBezTo>
                  <a:cubicBezTo>
                    <a:pt x="100" y="506"/>
                    <a:pt x="224" y="540"/>
                    <a:pt x="229" y="541"/>
                  </a:cubicBezTo>
                  <a:lnTo>
                    <a:pt x="240" y="500"/>
                  </a:lnTo>
                  <a:cubicBezTo>
                    <a:pt x="239" y="500"/>
                    <a:pt x="118" y="468"/>
                    <a:pt x="73" y="435"/>
                  </a:cubicBezTo>
                  <a:cubicBezTo>
                    <a:pt x="53" y="419"/>
                    <a:pt x="43" y="404"/>
                    <a:pt x="45" y="382"/>
                  </a:cubicBezTo>
                  <a:cubicBezTo>
                    <a:pt x="46" y="337"/>
                    <a:pt x="79" y="296"/>
                    <a:pt x="116" y="254"/>
                  </a:cubicBezTo>
                  <a:lnTo>
                    <a:pt x="316" y="29"/>
                  </a:lnTo>
                  <a:lnTo>
                    <a:pt x="28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49"/>
            <p:cNvSpPr/>
            <p:nvPr/>
          </p:nvSpPr>
          <p:spPr>
            <a:xfrm>
              <a:off x="6037775" y="2937750"/>
              <a:ext cx="10225" cy="8200"/>
            </a:xfrm>
            <a:custGeom>
              <a:rect b="b" l="l" r="r" t="t"/>
              <a:pathLst>
                <a:path extrusionOk="0" h="328" w="409">
                  <a:moveTo>
                    <a:pt x="54" y="1"/>
                  </a:moveTo>
                  <a:cubicBezTo>
                    <a:pt x="36" y="1"/>
                    <a:pt x="18" y="2"/>
                    <a:pt x="0" y="5"/>
                  </a:cubicBezTo>
                  <a:lnTo>
                    <a:pt x="9" y="47"/>
                  </a:lnTo>
                  <a:cubicBezTo>
                    <a:pt x="24" y="44"/>
                    <a:pt x="40" y="43"/>
                    <a:pt x="56" y="43"/>
                  </a:cubicBezTo>
                  <a:cubicBezTo>
                    <a:pt x="121" y="43"/>
                    <a:pt x="189" y="67"/>
                    <a:pt x="243" y="111"/>
                  </a:cubicBezTo>
                  <a:cubicBezTo>
                    <a:pt x="307" y="164"/>
                    <a:pt x="351" y="241"/>
                    <a:pt x="367" y="327"/>
                  </a:cubicBezTo>
                  <a:lnTo>
                    <a:pt x="409" y="320"/>
                  </a:lnTo>
                  <a:cubicBezTo>
                    <a:pt x="390" y="224"/>
                    <a:pt x="340" y="138"/>
                    <a:pt x="270" y="79"/>
                  </a:cubicBezTo>
                  <a:cubicBezTo>
                    <a:pt x="208" y="28"/>
                    <a:pt x="130" y="1"/>
                    <a:pt x="5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49"/>
            <p:cNvSpPr/>
            <p:nvPr/>
          </p:nvSpPr>
          <p:spPr>
            <a:xfrm>
              <a:off x="6022275" y="2932275"/>
              <a:ext cx="7300" cy="4225"/>
            </a:xfrm>
            <a:custGeom>
              <a:rect b="b" l="l" r="r" t="t"/>
              <a:pathLst>
                <a:path extrusionOk="0" h="169" w="292">
                  <a:moveTo>
                    <a:pt x="65" y="0"/>
                  </a:moveTo>
                  <a:cubicBezTo>
                    <a:pt x="44" y="0"/>
                    <a:pt x="22" y="3"/>
                    <a:pt x="0" y="10"/>
                  </a:cubicBezTo>
                  <a:lnTo>
                    <a:pt x="13" y="51"/>
                  </a:lnTo>
                  <a:cubicBezTo>
                    <a:pt x="31" y="46"/>
                    <a:pt x="48" y="44"/>
                    <a:pt x="65" y="44"/>
                  </a:cubicBezTo>
                  <a:cubicBezTo>
                    <a:pt x="133" y="44"/>
                    <a:pt x="196" y="85"/>
                    <a:pt x="256" y="169"/>
                  </a:cubicBezTo>
                  <a:lnTo>
                    <a:pt x="291" y="143"/>
                  </a:lnTo>
                  <a:cubicBezTo>
                    <a:pt x="222" y="49"/>
                    <a:pt x="147" y="0"/>
                    <a:pt x="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49"/>
            <p:cNvSpPr/>
            <p:nvPr/>
          </p:nvSpPr>
          <p:spPr>
            <a:xfrm>
              <a:off x="6036300" y="2944175"/>
              <a:ext cx="3900" cy="4125"/>
            </a:xfrm>
            <a:custGeom>
              <a:rect b="b" l="l" r="r" t="t"/>
              <a:pathLst>
                <a:path extrusionOk="0" h="165" w="156">
                  <a:moveTo>
                    <a:pt x="92" y="1"/>
                  </a:moveTo>
                  <a:cubicBezTo>
                    <a:pt x="64" y="1"/>
                    <a:pt x="34" y="23"/>
                    <a:pt x="20" y="57"/>
                  </a:cubicBezTo>
                  <a:cubicBezTo>
                    <a:pt x="1" y="100"/>
                    <a:pt x="13" y="145"/>
                    <a:pt x="46" y="160"/>
                  </a:cubicBezTo>
                  <a:cubicBezTo>
                    <a:pt x="52" y="163"/>
                    <a:pt x="59" y="165"/>
                    <a:pt x="66" y="165"/>
                  </a:cubicBezTo>
                  <a:cubicBezTo>
                    <a:pt x="93" y="165"/>
                    <a:pt x="122" y="142"/>
                    <a:pt x="137" y="108"/>
                  </a:cubicBezTo>
                  <a:cubicBezTo>
                    <a:pt x="156" y="65"/>
                    <a:pt x="144" y="20"/>
                    <a:pt x="112" y="5"/>
                  </a:cubicBezTo>
                  <a:cubicBezTo>
                    <a:pt x="105" y="2"/>
                    <a:pt x="99" y="1"/>
                    <a:pt x="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49"/>
            <p:cNvSpPr/>
            <p:nvPr/>
          </p:nvSpPr>
          <p:spPr>
            <a:xfrm>
              <a:off x="6020475" y="2937000"/>
              <a:ext cx="3900" cy="4100"/>
            </a:xfrm>
            <a:custGeom>
              <a:rect b="b" l="l" r="r" t="t"/>
              <a:pathLst>
                <a:path extrusionOk="0" h="164" w="156">
                  <a:moveTo>
                    <a:pt x="92" y="0"/>
                  </a:moveTo>
                  <a:cubicBezTo>
                    <a:pt x="64" y="0"/>
                    <a:pt x="34" y="22"/>
                    <a:pt x="19" y="57"/>
                  </a:cubicBezTo>
                  <a:cubicBezTo>
                    <a:pt x="1" y="100"/>
                    <a:pt x="12" y="146"/>
                    <a:pt x="44" y="159"/>
                  </a:cubicBezTo>
                  <a:cubicBezTo>
                    <a:pt x="51" y="163"/>
                    <a:pt x="58" y="164"/>
                    <a:pt x="65" y="164"/>
                  </a:cubicBezTo>
                  <a:cubicBezTo>
                    <a:pt x="93" y="164"/>
                    <a:pt x="122" y="142"/>
                    <a:pt x="136" y="108"/>
                  </a:cubicBezTo>
                  <a:cubicBezTo>
                    <a:pt x="156" y="65"/>
                    <a:pt x="144" y="19"/>
                    <a:pt x="112" y="4"/>
                  </a:cubicBezTo>
                  <a:cubicBezTo>
                    <a:pt x="106" y="2"/>
                    <a:pt x="99" y="0"/>
                    <a:pt x="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49"/>
            <p:cNvSpPr/>
            <p:nvPr/>
          </p:nvSpPr>
          <p:spPr>
            <a:xfrm>
              <a:off x="6022850" y="2956150"/>
              <a:ext cx="11025" cy="6375"/>
            </a:xfrm>
            <a:custGeom>
              <a:rect b="b" l="l" r="r" t="t"/>
              <a:pathLst>
                <a:path extrusionOk="0" h="255" w="441">
                  <a:moveTo>
                    <a:pt x="440" y="1"/>
                  </a:moveTo>
                  <a:lnTo>
                    <a:pt x="1" y="54"/>
                  </a:lnTo>
                  <a:cubicBezTo>
                    <a:pt x="1" y="54"/>
                    <a:pt x="9" y="255"/>
                    <a:pt x="205" y="255"/>
                  </a:cubicBezTo>
                  <a:cubicBezTo>
                    <a:pt x="214" y="255"/>
                    <a:pt x="224" y="254"/>
                    <a:pt x="234" y="253"/>
                  </a:cubicBezTo>
                  <a:cubicBezTo>
                    <a:pt x="440" y="235"/>
                    <a:pt x="440" y="1"/>
                    <a:pt x="4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49"/>
            <p:cNvSpPr/>
            <p:nvPr/>
          </p:nvSpPr>
          <p:spPr>
            <a:xfrm>
              <a:off x="6142300" y="3034200"/>
              <a:ext cx="20125" cy="41550"/>
            </a:xfrm>
            <a:custGeom>
              <a:rect b="b" l="l" r="r" t="t"/>
              <a:pathLst>
                <a:path extrusionOk="0" h="1662" w="805">
                  <a:moveTo>
                    <a:pt x="29" y="0"/>
                  </a:moveTo>
                  <a:lnTo>
                    <a:pt x="0" y="31"/>
                  </a:lnTo>
                  <a:cubicBezTo>
                    <a:pt x="473" y="432"/>
                    <a:pt x="756" y="1044"/>
                    <a:pt x="762" y="1662"/>
                  </a:cubicBezTo>
                  <a:lnTo>
                    <a:pt x="805" y="1662"/>
                  </a:lnTo>
                  <a:cubicBezTo>
                    <a:pt x="799" y="1032"/>
                    <a:pt x="508" y="410"/>
                    <a:pt x="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49"/>
            <p:cNvSpPr/>
            <p:nvPr/>
          </p:nvSpPr>
          <p:spPr>
            <a:xfrm>
              <a:off x="6139150" y="3017825"/>
              <a:ext cx="18875" cy="18975"/>
            </a:xfrm>
            <a:custGeom>
              <a:rect b="b" l="l" r="r" t="t"/>
              <a:pathLst>
                <a:path extrusionOk="0" h="759" w="755">
                  <a:moveTo>
                    <a:pt x="25" y="1"/>
                  </a:moveTo>
                  <a:lnTo>
                    <a:pt x="0" y="35"/>
                  </a:lnTo>
                  <a:cubicBezTo>
                    <a:pt x="273" y="241"/>
                    <a:pt x="516" y="485"/>
                    <a:pt x="720" y="759"/>
                  </a:cubicBezTo>
                  <a:lnTo>
                    <a:pt x="754" y="733"/>
                  </a:lnTo>
                  <a:cubicBezTo>
                    <a:pt x="547" y="457"/>
                    <a:pt x="301" y="209"/>
                    <a:pt x="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49"/>
            <p:cNvSpPr/>
            <p:nvPr/>
          </p:nvSpPr>
          <p:spPr>
            <a:xfrm>
              <a:off x="5979550" y="3364250"/>
              <a:ext cx="47775" cy="30700"/>
            </a:xfrm>
            <a:custGeom>
              <a:rect b="b" l="l" r="r" t="t"/>
              <a:pathLst>
                <a:path extrusionOk="0" h="1228" w="1911">
                  <a:moveTo>
                    <a:pt x="1910" y="0"/>
                  </a:moveTo>
                  <a:lnTo>
                    <a:pt x="116" y="35"/>
                  </a:lnTo>
                  <a:lnTo>
                    <a:pt x="0" y="1137"/>
                  </a:lnTo>
                  <a:cubicBezTo>
                    <a:pt x="0" y="1137"/>
                    <a:pt x="1776" y="1228"/>
                    <a:pt x="1788" y="1228"/>
                  </a:cubicBezTo>
                  <a:cubicBezTo>
                    <a:pt x="1788" y="1228"/>
                    <a:pt x="1788" y="1228"/>
                    <a:pt x="1788" y="1228"/>
                  </a:cubicBezTo>
                  <a:cubicBezTo>
                    <a:pt x="1802" y="1228"/>
                    <a:pt x="1910" y="0"/>
                    <a:pt x="1910" y="0"/>
                  </a:cubicBezTo>
                  <a:close/>
                </a:path>
              </a:pathLst>
            </a:custGeom>
            <a:solidFill>
              <a:srgbClr val="F292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49"/>
            <p:cNvSpPr/>
            <p:nvPr/>
          </p:nvSpPr>
          <p:spPr>
            <a:xfrm>
              <a:off x="5974275" y="3377900"/>
              <a:ext cx="81000" cy="39825"/>
            </a:xfrm>
            <a:custGeom>
              <a:rect b="b" l="l" r="r" t="t"/>
              <a:pathLst>
                <a:path extrusionOk="0" h="1593" w="3240">
                  <a:moveTo>
                    <a:pt x="244" y="0"/>
                  </a:moveTo>
                  <a:cubicBezTo>
                    <a:pt x="244" y="0"/>
                    <a:pt x="179" y="429"/>
                    <a:pt x="140" y="647"/>
                  </a:cubicBezTo>
                  <a:cubicBezTo>
                    <a:pt x="108" y="826"/>
                    <a:pt x="76" y="1006"/>
                    <a:pt x="44" y="1186"/>
                  </a:cubicBezTo>
                  <a:cubicBezTo>
                    <a:pt x="29" y="1266"/>
                    <a:pt x="16" y="1347"/>
                    <a:pt x="1" y="1427"/>
                  </a:cubicBezTo>
                  <a:lnTo>
                    <a:pt x="3240" y="1593"/>
                  </a:lnTo>
                  <a:cubicBezTo>
                    <a:pt x="3240" y="1593"/>
                    <a:pt x="3188" y="1273"/>
                    <a:pt x="2948" y="1085"/>
                  </a:cubicBezTo>
                  <a:cubicBezTo>
                    <a:pt x="2753" y="932"/>
                    <a:pt x="2519" y="841"/>
                    <a:pt x="2312" y="708"/>
                  </a:cubicBezTo>
                  <a:cubicBezTo>
                    <a:pt x="2224" y="652"/>
                    <a:pt x="2153" y="570"/>
                    <a:pt x="2117" y="476"/>
                  </a:cubicBezTo>
                  <a:cubicBezTo>
                    <a:pt x="2083" y="385"/>
                    <a:pt x="2131" y="186"/>
                    <a:pt x="2131" y="186"/>
                  </a:cubicBezTo>
                  <a:lnTo>
                    <a:pt x="2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49"/>
            <p:cNvSpPr/>
            <p:nvPr/>
          </p:nvSpPr>
          <p:spPr>
            <a:xfrm>
              <a:off x="5985650" y="3393000"/>
              <a:ext cx="10950" cy="10750"/>
            </a:xfrm>
            <a:custGeom>
              <a:rect b="b" l="l" r="r" t="t"/>
              <a:pathLst>
                <a:path extrusionOk="0" h="430" w="438">
                  <a:moveTo>
                    <a:pt x="227" y="39"/>
                  </a:moveTo>
                  <a:cubicBezTo>
                    <a:pt x="272" y="42"/>
                    <a:pt x="315" y="62"/>
                    <a:pt x="346" y="97"/>
                  </a:cubicBezTo>
                  <a:cubicBezTo>
                    <a:pt x="377" y="130"/>
                    <a:pt x="393" y="174"/>
                    <a:pt x="389" y="221"/>
                  </a:cubicBezTo>
                  <a:cubicBezTo>
                    <a:pt x="384" y="314"/>
                    <a:pt x="309" y="386"/>
                    <a:pt x="218" y="386"/>
                  </a:cubicBezTo>
                  <a:cubicBezTo>
                    <a:pt x="214" y="386"/>
                    <a:pt x="211" y="386"/>
                    <a:pt x="208" y="386"/>
                  </a:cubicBezTo>
                  <a:cubicBezTo>
                    <a:pt x="163" y="382"/>
                    <a:pt x="119" y="363"/>
                    <a:pt x="89" y="328"/>
                  </a:cubicBezTo>
                  <a:cubicBezTo>
                    <a:pt x="58" y="295"/>
                    <a:pt x="42" y="249"/>
                    <a:pt x="45" y="204"/>
                  </a:cubicBezTo>
                  <a:cubicBezTo>
                    <a:pt x="47" y="159"/>
                    <a:pt x="68" y="115"/>
                    <a:pt x="102" y="85"/>
                  </a:cubicBezTo>
                  <a:cubicBezTo>
                    <a:pt x="134" y="57"/>
                    <a:pt x="176" y="41"/>
                    <a:pt x="218" y="41"/>
                  </a:cubicBezTo>
                  <a:cubicBezTo>
                    <a:pt x="222" y="41"/>
                    <a:pt x="224" y="41"/>
                    <a:pt x="227" y="39"/>
                  </a:cubicBezTo>
                  <a:close/>
                  <a:moveTo>
                    <a:pt x="215" y="0"/>
                  </a:moveTo>
                  <a:cubicBezTo>
                    <a:pt x="163" y="0"/>
                    <a:pt x="114" y="20"/>
                    <a:pt x="75" y="55"/>
                  </a:cubicBezTo>
                  <a:cubicBezTo>
                    <a:pt x="32" y="93"/>
                    <a:pt x="8" y="146"/>
                    <a:pt x="5" y="204"/>
                  </a:cubicBezTo>
                  <a:cubicBezTo>
                    <a:pt x="0" y="262"/>
                    <a:pt x="21" y="316"/>
                    <a:pt x="59" y="359"/>
                  </a:cubicBezTo>
                  <a:cubicBezTo>
                    <a:pt x="97" y="402"/>
                    <a:pt x="150" y="427"/>
                    <a:pt x="208" y="429"/>
                  </a:cubicBezTo>
                  <a:lnTo>
                    <a:pt x="218" y="429"/>
                  </a:lnTo>
                  <a:cubicBezTo>
                    <a:pt x="272" y="429"/>
                    <a:pt x="323" y="409"/>
                    <a:pt x="363" y="375"/>
                  </a:cubicBezTo>
                  <a:cubicBezTo>
                    <a:pt x="406" y="337"/>
                    <a:pt x="431" y="284"/>
                    <a:pt x="433" y="226"/>
                  </a:cubicBezTo>
                  <a:cubicBezTo>
                    <a:pt x="438" y="168"/>
                    <a:pt x="417" y="114"/>
                    <a:pt x="379" y="71"/>
                  </a:cubicBezTo>
                  <a:cubicBezTo>
                    <a:pt x="341" y="28"/>
                    <a:pt x="288" y="4"/>
                    <a:pt x="230" y="1"/>
                  </a:cubicBezTo>
                  <a:cubicBezTo>
                    <a:pt x="225" y="0"/>
                    <a:pt x="220" y="0"/>
                    <a:pt x="2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49"/>
            <p:cNvSpPr/>
            <p:nvPr/>
          </p:nvSpPr>
          <p:spPr>
            <a:xfrm>
              <a:off x="5975150" y="3408050"/>
              <a:ext cx="78600" cy="5100"/>
            </a:xfrm>
            <a:custGeom>
              <a:rect b="b" l="l" r="r" t="t"/>
              <a:pathLst>
                <a:path extrusionOk="0" h="204" w="3144">
                  <a:moveTo>
                    <a:pt x="2" y="1"/>
                  </a:moveTo>
                  <a:lnTo>
                    <a:pt x="0" y="43"/>
                  </a:lnTo>
                  <a:lnTo>
                    <a:pt x="3142" y="204"/>
                  </a:lnTo>
                  <a:lnTo>
                    <a:pt x="3144" y="161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49"/>
            <p:cNvSpPr/>
            <p:nvPr/>
          </p:nvSpPr>
          <p:spPr>
            <a:xfrm>
              <a:off x="6022025" y="3395025"/>
              <a:ext cx="11175" cy="3550"/>
            </a:xfrm>
            <a:custGeom>
              <a:rect b="b" l="l" r="r" t="t"/>
              <a:pathLst>
                <a:path extrusionOk="0" h="142" w="447">
                  <a:moveTo>
                    <a:pt x="437" y="1"/>
                  </a:moveTo>
                  <a:lnTo>
                    <a:pt x="1" y="100"/>
                  </a:lnTo>
                  <a:lnTo>
                    <a:pt x="10" y="142"/>
                  </a:lnTo>
                  <a:lnTo>
                    <a:pt x="447" y="43"/>
                  </a:lnTo>
                  <a:lnTo>
                    <a:pt x="43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49"/>
            <p:cNvSpPr/>
            <p:nvPr/>
          </p:nvSpPr>
          <p:spPr>
            <a:xfrm>
              <a:off x="6025800" y="3398325"/>
              <a:ext cx="13450" cy="4425"/>
            </a:xfrm>
            <a:custGeom>
              <a:rect b="b" l="l" r="r" t="t"/>
              <a:pathLst>
                <a:path extrusionOk="0" h="177" w="538">
                  <a:moveTo>
                    <a:pt x="526" y="0"/>
                  </a:moveTo>
                  <a:lnTo>
                    <a:pt x="0" y="135"/>
                  </a:lnTo>
                  <a:lnTo>
                    <a:pt x="11" y="177"/>
                  </a:lnTo>
                  <a:lnTo>
                    <a:pt x="537" y="42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49"/>
            <p:cNvSpPr/>
            <p:nvPr/>
          </p:nvSpPr>
          <p:spPr>
            <a:xfrm>
              <a:off x="6032475" y="3401450"/>
              <a:ext cx="11150" cy="10225"/>
            </a:xfrm>
            <a:custGeom>
              <a:rect b="b" l="l" r="r" t="t"/>
              <a:pathLst>
                <a:path extrusionOk="0" h="409" w="446">
                  <a:moveTo>
                    <a:pt x="439" y="0"/>
                  </a:moveTo>
                  <a:cubicBezTo>
                    <a:pt x="1" y="77"/>
                    <a:pt x="39" y="406"/>
                    <a:pt x="39" y="409"/>
                  </a:cubicBezTo>
                  <a:lnTo>
                    <a:pt x="81" y="404"/>
                  </a:lnTo>
                  <a:cubicBezTo>
                    <a:pt x="79" y="391"/>
                    <a:pt x="47" y="112"/>
                    <a:pt x="446" y="42"/>
                  </a:cubicBezTo>
                  <a:lnTo>
                    <a:pt x="4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49"/>
            <p:cNvSpPr/>
            <p:nvPr/>
          </p:nvSpPr>
          <p:spPr>
            <a:xfrm>
              <a:off x="5911575" y="3385075"/>
              <a:ext cx="46700" cy="30700"/>
            </a:xfrm>
            <a:custGeom>
              <a:rect b="b" l="l" r="r" t="t"/>
              <a:pathLst>
                <a:path extrusionOk="0" h="1228" w="1868">
                  <a:moveTo>
                    <a:pt x="1796" y="0"/>
                  </a:moveTo>
                  <a:lnTo>
                    <a:pt x="0" y="35"/>
                  </a:lnTo>
                  <a:lnTo>
                    <a:pt x="65" y="1137"/>
                  </a:lnTo>
                  <a:cubicBezTo>
                    <a:pt x="65" y="1137"/>
                    <a:pt x="1840" y="1228"/>
                    <a:pt x="1854" y="1228"/>
                  </a:cubicBezTo>
                  <a:cubicBezTo>
                    <a:pt x="1854" y="1228"/>
                    <a:pt x="1854" y="1228"/>
                    <a:pt x="1854" y="1228"/>
                  </a:cubicBezTo>
                  <a:cubicBezTo>
                    <a:pt x="1867" y="1228"/>
                    <a:pt x="1796" y="0"/>
                    <a:pt x="1796" y="0"/>
                  </a:cubicBezTo>
                  <a:close/>
                </a:path>
              </a:pathLst>
            </a:custGeom>
            <a:solidFill>
              <a:srgbClr val="F292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49"/>
            <p:cNvSpPr/>
            <p:nvPr/>
          </p:nvSpPr>
          <p:spPr>
            <a:xfrm>
              <a:off x="5907925" y="3398675"/>
              <a:ext cx="80975" cy="39825"/>
            </a:xfrm>
            <a:custGeom>
              <a:rect b="b" l="l" r="r" t="t"/>
              <a:pathLst>
                <a:path extrusionOk="0" h="1593" w="3239">
                  <a:moveTo>
                    <a:pt x="87" y="0"/>
                  </a:moveTo>
                  <a:cubicBezTo>
                    <a:pt x="87" y="0"/>
                    <a:pt x="178" y="430"/>
                    <a:pt x="140" y="647"/>
                  </a:cubicBezTo>
                  <a:cubicBezTo>
                    <a:pt x="108" y="827"/>
                    <a:pt x="76" y="1005"/>
                    <a:pt x="44" y="1186"/>
                  </a:cubicBezTo>
                  <a:cubicBezTo>
                    <a:pt x="29" y="1266"/>
                    <a:pt x="15" y="1347"/>
                    <a:pt x="1" y="1427"/>
                  </a:cubicBezTo>
                  <a:lnTo>
                    <a:pt x="3239" y="1592"/>
                  </a:lnTo>
                  <a:cubicBezTo>
                    <a:pt x="3239" y="1592"/>
                    <a:pt x="3188" y="1273"/>
                    <a:pt x="2948" y="1085"/>
                  </a:cubicBezTo>
                  <a:cubicBezTo>
                    <a:pt x="2752" y="933"/>
                    <a:pt x="2519" y="842"/>
                    <a:pt x="2312" y="709"/>
                  </a:cubicBezTo>
                  <a:cubicBezTo>
                    <a:pt x="2224" y="651"/>
                    <a:pt x="2152" y="570"/>
                    <a:pt x="2118" y="476"/>
                  </a:cubicBezTo>
                  <a:cubicBezTo>
                    <a:pt x="2083" y="386"/>
                    <a:pt x="1975" y="186"/>
                    <a:pt x="1975" y="186"/>
                  </a:cubicBezTo>
                  <a:lnTo>
                    <a:pt x="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49"/>
            <p:cNvSpPr/>
            <p:nvPr/>
          </p:nvSpPr>
          <p:spPr>
            <a:xfrm>
              <a:off x="5919275" y="3413750"/>
              <a:ext cx="10975" cy="10800"/>
            </a:xfrm>
            <a:custGeom>
              <a:rect b="b" l="l" r="r" t="t"/>
              <a:pathLst>
                <a:path extrusionOk="0" h="432" w="439">
                  <a:moveTo>
                    <a:pt x="231" y="42"/>
                  </a:moveTo>
                  <a:cubicBezTo>
                    <a:pt x="276" y="45"/>
                    <a:pt x="319" y="65"/>
                    <a:pt x="350" y="100"/>
                  </a:cubicBezTo>
                  <a:cubicBezTo>
                    <a:pt x="381" y="133"/>
                    <a:pt x="397" y="177"/>
                    <a:pt x="394" y="224"/>
                  </a:cubicBezTo>
                  <a:cubicBezTo>
                    <a:pt x="388" y="317"/>
                    <a:pt x="313" y="389"/>
                    <a:pt x="222" y="389"/>
                  </a:cubicBezTo>
                  <a:cubicBezTo>
                    <a:pt x="218" y="389"/>
                    <a:pt x="215" y="389"/>
                    <a:pt x="212" y="389"/>
                  </a:cubicBezTo>
                  <a:cubicBezTo>
                    <a:pt x="116" y="383"/>
                    <a:pt x="43" y="301"/>
                    <a:pt x="48" y="207"/>
                  </a:cubicBezTo>
                  <a:cubicBezTo>
                    <a:pt x="51" y="114"/>
                    <a:pt x="130" y="42"/>
                    <a:pt x="220" y="42"/>
                  </a:cubicBezTo>
                  <a:close/>
                  <a:moveTo>
                    <a:pt x="221" y="0"/>
                  </a:moveTo>
                  <a:cubicBezTo>
                    <a:pt x="107" y="0"/>
                    <a:pt x="12" y="89"/>
                    <a:pt x="6" y="206"/>
                  </a:cubicBezTo>
                  <a:cubicBezTo>
                    <a:pt x="0" y="324"/>
                    <a:pt x="91" y="425"/>
                    <a:pt x="210" y="431"/>
                  </a:cubicBezTo>
                  <a:lnTo>
                    <a:pt x="220" y="431"/>
                  </a:lnTo>
                  <a:cubicBezTo>
                    <a:pt x="334" y="431"/>
                    <a:pt x="429" y="341"/>
                    <a:pt x="434" y="227"/>
                  </a:cubicBezTo>
                  <a:cubicBezTo>
                    <a:pt x="439" y="169"/>
                    <a:pt x="418" y="115"/>
                    <a:pt x="380" y="72"/>
                  </a:cubicBezTo>
                  <a:cubicBezTo>
                    <a:pt x="342" y="29"/>
                    <a:pt x="289" y="4"/>
                    <a:pt x="231" y="0"/>
                  </a:cubicBezTo>
                  <a:cubicBezTo>
                    <a:pt x="228" y="0"/>
                    <a:pt x="224" y="0"/>
                    <a:pt x="2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49"/>
            <p:cNvSpPr/>
            <p:nvPr/>
          </p:nvSpPr>
          <p:spPr>
            <a:xfrm>
              <a:off x="5908775" y="3428825"/>
              <a:ext cx="78625" cy="5100"/>
            </a:xfrm>
            <a:custGeom>
              <a:rect b="b" l="l" r="r" t="t"/>
              <a:pathLst>
                <a:path extrusionOk="0" h="204" w="3145">
                  <a:moveTo>
                    <a:pt x="3" y="0"/>
                  </a:moveTo>
                  <a:lnTo>
                    <a:pt x="1" y="43"/>
                  </a:lnTo>
                  <a:lnTo>
                    <a:pt x="3143" y="204"/>
                  </a:lnTo>
                  <a:lnTo>
                    <a:pt x="3145" y="16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49"/>
            <p:cNvSpPr/>
            <p:nvPr/>
          </p:nvSpPr>
          <p:spPr>
            <a:xfrm>
              <a:off x="5955675" y="3415800"/>
              <a:ext cx="11200" cy="3550"/>
            </a:xfrm>
            <a:custGeom>
              <a:rect b="b" l="l" r="r" t="t"/>
              <a:pathLst>
                <a:path extrusionOk="0" h="142" w="448">
                  <a:moveTo>
                    <a:pt x="438" y="1"/>
                  </a:moveTo>
                  <a:lnTo>
                    <a:pt x="1" y="100"/>
                  </a:lnTo>
                  <a:lnTo>
                    <a:pt x="10" y="142"/>
                  </a:lnTo>
                  <a:lnTo>
                    <a:pt x="448" y="42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49"/>
            <p:cNvSpPr/>
            <p:nvPr/>
          </p:nvSpPr>
          <p:spPr>
            <a:xfrm>
              <a:off x="5959450" y="3419125"/>
              <a:ext cx="13475" cy="4400"/>
            </a:xfrm>
            <a:custGeom>
              <a:rect b="b" l="l" r="r" t="t"/>
              <a:pathLst>
                <a:path extrusionOk="0" h="176" w="539">
                  <a:moveTo>
                    <a:pt x="528" y="0"/>
                  </a:moveTo>
                  <a:lnTo>
                    <a:pt x="0" y="135"/>
                  </a:lnTo>
                  <a:lnTo>
                    <a:pt x="11" y="176"/>
                  </a:lnTo>
                  <a:lnTo>
                    <a:pt x="538" y="41"/>
                  </a:lnTo>
                  <a:lnTo>
                    <a:pt x="52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49"/>
            <p:cNvSpPr/>
            <p:nvPr/>
          </p:nvSpPr>
          <p:spPr>
            <a:xfrm>
              <a:off x="5966125" y="3422275"/>
              <a:ext cx="11175" cy="10200"/>
            </a:xfrm>
            <a:custGeom>
              <a:rect b="b" l="l" r="r" t="t"/>
              <a:pathLst>
                <a:path extrusionOk="0" h="408" w="447">
                  <a:moveTo>
                    <a:pt x="439" y="0"/>
                  </a:moveTo>
                  <a:cubicBezTo>
                    <a:pt x="1" y="76"/>
                    <a:pt x="40" y="406"/>
                    <a:pt x="40" y="408"/>
                  </a:cubicBezTo>
                  <a:lnTo>
                    <a:pt x="81" y="403"/>
                  </a:lnTo>
                  <a:cubicBezTo>
                    <a:pt x="80" y="391"/>
                    <a:pt x="49" y="112"/>
                    <a:pt x="447" y="42"/>
                  </a:cubicBezTo>
                  <a:lnTo>
                    <a:pt x="4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49"/>
            <p:cNvSpPr/>
            <p:nvPr/>
          </p:nvSpPr>
          <p:spPr>
            <a:xfrm>
              <a:off x="5877225" y="3090400"/>
              <a:ext cx="80950" cy="304300"/>
            </a:xfrm>
            <a:custGeom>
              <a:rect b="b" l="l" r="r" t="t"/>
              <a:pathLst>
                <a:path extrusionOk="0" h="12172" w="3238">
                  <a:moveTo>
                    <a:pt x="835" y="1"/>
                  </a:moveTo>
                  <a:lnTo>
                    <a:pt x="340" y="450"/>
                  </a:lnTo>
                  <a:cubicBezTo>
                    <a:pt x="340" y="450"/>
                    <a:pt x="0" y="1300"/>
                    <a:pt x="0" y="2175"/>
                  </a:cubicBezTo>
                  <a:cubicBezTo>
                    <a:pt x="0" y="3049"/>
                    <a:pt x="432" y="6267"/>
                    <a:pt x="525" y="6665"/>
                  </a:cubicBezTo>
                  <a:cubicBezTo>
                    <a:pt x="619" y="7062"/>
                    <a:pt x="1144" y="12172"/>
                    <a:pt x="1144" y="12172"/>
                  </a:cubicBezTo>
                  <a:lnTo>
                    <a:pt x="3238" y="12172"/>
                  </a:lnTo>
                  <a:lnTo>
                    <a:pt x="2268" y="2174"/>
                  </a:lnTo>
                  <a:cubicBezTo>
                    <a:pt x="2268" y="2174"/>
                    <a:pt x="2147" y="244"/>
                    <a:pt x="2147" y="235"/>
                  </a:cubicBezTo>
                  <a:lnTo>
                    <a:pt x="8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49"/>
            <p:cNvSpPr/>
            <p:nvPr/>
          </p:nvSpPr>
          <p:spPr>
            <a:xfrm>
              <a:off x="5911475" y="3095675"/>
              <a:ext cx="122000" cy="283025"/>
            </a:xfrm>
            <a:custGeom>
              <a:rect b="b" l="l" r="r" t="t"/>
              <a:pathLst>
                <a:path extrusionOk="0" h="11321" w="4880">
                  <a:moveTo>
                    <a:pt x="2034" y="1"/>
                  </a:moveTo>
                  <a:lnTo>
                    <a:pt x="504" y="74"/>
                  </a:lnTo>
                  <a:cubicBezTo>
                    <a:pt x="1" y="806"/>
                    <a:pt x="156" y="2052"/>
                    <a:pt x="313" y="2532"/>
                  </a:cubicBezTo>
                  <a:cubicBezTo>
                    <a:pt x="468" y="3010"/>
                    <a:pt x="2661" y="6666"/>
                    <a:pt x="2661" y="6666"/>
                  </a:cubicBezTo>
                  <a:lnTo>
                    <a:pt x="2747" y="11072"/>
                  </a:lnTo>
                  <a:lnTo>
                    <a:pt x="4641" y="11320"/>
                  </a:lnTo>
                  <a:cubicBezTo>
                    <a:pt x="4641" y="11320"/>
                    <a:pt x="4831" y="10153"/>
                    <a:pt x="4855" y="8586"/>
                  </a:cubicBezTo>
                  <a:cubicBezTo>
                    <a:pt x="4879" y="7020"/>
                    <a:pt x="4874" y="6125"/>
                    <a:pt x="4490" y="5261"/>
                  </a:cubicBezTo>
                  <a:cubicBezTo>
                    <a:pt x="4026" y="4220"/>
                    <a:pt x="2410" y="1320"/>
                    <a:pt x="2410" y="1320"/>
                  </a:cubicBezTo>
                  <a:lnTo>
                    <a:pt x="2224" y="509"/>
                  </a:lnTo>
                  <a:lnTo>
                    <a:pt x="20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49"/>
            <p:cNvSpPr/>
            <p:nvPr/>
          </p:nvSpPr>
          <p:spPr>
            <a:xfrm>
              <a:off x="5931075" y="3099025"/>
              <a:ext cx="9025" cy="97925"/>
            </a:xfrm>
            <a:custGeom>
              <a:rect b="b" l="l" r="r" t="t"/>
              <a:pathLst>
                <a:path extrusionOk="0" h="3917" w="361">
                  <a:moveTo>
                    <a:pt x="1" y="0"/>
                  </a:moveTo>
                  <a:lnTo>
                    <a:pt x="1" y="1158"/>
                  </a:lnTo>
                  <a:lnTo>
                    <a:pt x="317" y="3916"/>
                  </a:lnTo>
                  <a:lnTo>
                    <a:pt x="360" y="3911"/>
                  </a:lnTo>
                  <a:lnTo>
                    <a:pt x="42" y="1156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49"/>
            <p:cNvSpPr/>
            <p:nvPr/>
          </p:nvSpPr>
          <p:spPr>
            <a:xfrm>
              <a:off x="5932525" y="3098975"/>
              <a:ext cx="9225" cy="37825"/>
            </a:xfrm>
            <a:custGeom>
              <a:rect b="b" l="l" r="r" t="t"/>
              <a:pathLst>
                <a:path extrusionOk="0" h="1513" w="369">
                  <a:moveTo>
                    <a:pt x="326" y="0"/>
                  </a:moveTo>
                  <a:cubicBezTo>
                    <a:pt x="317" y="522"/>
                    <a:pt x="297" y="1320"/>
                    <a:pt x="280" y="1375"/>
                  </a:cubicBezTo>
                  <a:cubicBezTo>
                    <a:pt x="265" y="1422"/>
                    <a:pt x="107" y="1459"/>
                    <a:pt x="1" y="1469"/>
                  </a:cubicBezTo>
                  <a:lnTo>
                    <a:pt x="5" y="1512"/>
                  </a:lnTo>
                  <a:cubicBezTo>
                    <a:pt x="51" y="1508"/>
                    <a:pt x="290" y="1479"/>
                    <a:pt x="320" y="1389"/>
                  </a:cubicBezTo>
                  <a:cubicBezTo>
                    <a:pt x="345" y="1309"/>
                    <a:pt x="365" y="136"/>
                    <a:pt x="368" y="2"/>
                  </a:cubicBezTo>
                  <a:lnTo>
                    <a:pt x="326" y="0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49"/>
            <p:cNvSpPr/>
            <p:nvPr/>
          </p:nvSpPr>
          <p:spPr>
            <a:xfrm>
              <a:off x="5882625" y="3110375"/>
              <a:ext cx="86825" cy="8000"/>
            </a:xfrm>
            <a:custGeom>
              <a:rect b="b" l="l" r="r" t="t"/>
              <a:pathLst>
                <a:path extrusionOk="0" h="320" w="3473">
                  <a:moveTo>
                    <a:pt x="3" y="1"/>
                  </a:moveTo>
                  <a:lnTo>
                    <a:pt x="0" y="44"/>
                  </a:lnTo>
                  <a:lnTo>
                    <a:pt x="3469" y="319"/>
                  </a:lnTo>
                  <a:lnTo>
                    <a:pt x="3472" y="277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49"/>
            <p:cNvSpPr/>
            <p:nvPr/>
          </p:nvSpPr>
          <p:spPr>
            <a:xfrm>
              <a:off x="5898325" y="3102150"/>
              <a:ext cx="2325" cy="10650"/>
            </a:xfrm>
            <a:custGeom>
              <a:rect b="b" l="l" r="r" t="t"/>
              <a:pathLst>
                <a:path extrusionOk="0" h="426" w="93">
                  <a:moveTo>
                    <a:pt x="50" y="0"/>
                  </a:moveTo>
                  <a:lnTo>
                    <a:pt x="1" y="421"/>
                  </a:lnTo>
                  <a:lnTo>
                    <a:pt x="44" y="426"/>
                  </a:lnTo>
                  <a:lnTo>
                    <a:pt x="93" y="5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49"/>
            <p:cNvSpPr/>
            <p:nvPr/>
          </p:nvSpPr>
          <p:spPr>
            <a:xfrm>
              <a:off x="5902900" y="3102350"/>
              <a:ext cx="2325" cy="10675"/>
            </a:xfrm>
            <a:custGeom>
              <a:rect b="b" l="l" r="r" t="t"/>
              <a:pathLst>
                <a:path extrusionOk="0" h="427" w="93">
                  <a:moveTo>
                    <a:pt x="50" y="1"/>
                  </a:moveTo>
                  <a:lnTo>
                    <a:pt x="1" y="421"/>
                  </a:lnTo>
                  <a:lnTo>
                    <a:pt x="44" y="427"/>
                  </a:lnTo>
                  <a:lnTo>
                    <a:pt x="93" y="5"/>
                  </a:lnTo>
                  <a:lnTo>
                    <a:pt x="50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49"/>
            <p:cNvSpPr/>
            <p:nvPr/>
          </p:nvSpPr>
          <p:spPr>
            <a:xfrm>
              <a:off x="5950525" y="3105450"/>
              <a:ext cx="2125" cy="11350"/>
            </a:xfrm>
            <a:custGeom>
              <a:rect b="b" l="l" r="r" t="t"/>
              <a:pathLst>
                <a:path extrusionOk="0" h="454" w="85">
                  <a:moveTo>
                    <a:pt x="43" y="1"/>
                  </a:moveTo>
                  <a:lnTo>
                    <a:pt x="0" y="4"/>
                  </a:lnTo>
                  <a:lnTo>
                    <a:pt x="42" y="453"/>
                  </a:lnTo>
                  <a:lnTo>
                    <a:pt x="85" y="449"/>
                  </a:lnTo>
                  <a:lnTo>
                    <a:pt x="43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49"/>
            <p:cNvSpPr/>
            <p:nvPr/>
          </p:nvSpPr>
          <p:spPr>
            <a:xfrm>
              <a:off x="5955050" y="3105600"/>
              <a:ext cx="2150" cy="11325"/>
            </a:xfrm>
            <a:custGeom>
              <a:rect b="b" l="l" r="r" t="t"/>
              <a:pathLst>
                <a:path extrusionOk="0" h="453" w="86">
                  <a:moveTo>
                    <a:pt x="44" y="0"/>
                  </a:moveTo>
                  <a:lnTo>
                    <a:pt x="1" y="4"/>
                  </a:lnTo>
                  <a:lnTo>
                    <a:pt x="43" y="453"/>
                  </a:lnTo>
                  <a:lnTo>
                    <a:pt x="85" y="448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49"/>
            <p:cNvSpPr/>
            <p:nvPr/>
          </p:nvSpPr>
          <p:spPr>
            <a:xfrm>
              <a:off x="5877600" y="3113350"/>
              <a:ext cx="32325" cy="29800"/>
            </a:xfrm>
            <a:custGeom>
              <a:rect b="b" l="l" r="r" t="t"/>
              <a:pathLst>
                <a:path extrusionOk="0" h="1192" w="1293">
                  <a:moveTo>
                    <a:pt x="1251" y="0"/>
                  </a:moveTo>
                  <a:cubicBezTo>
                    <a:pt x="1019" y="983"/>
                    <a:pt x="504" y="1149"/>
                    <a:pt x="182" y="1149"/>
                  </a:cubicBezTo>
                  <a:cubicBezTo>
                    <a:pt x="121" y="1149"/>
                    <a:pt x="68" y="1143"/>
                    <a:pt x="24" y="1136"/>
                  </a:cubicBezTo>
                  <a:cubicBezTo>
                    <a:pt x="15" y="1135"/>
                    <a:pt x="11" y="1134"/>
                    <a:pt x="7" y="1134"/>
                  </a:cubicBezTo>
                  <a:cubicBezTo>
                    <a:pt x="4" y="1134"/>
                    <a:pt x="2" y="1135"/>
                    <a:pt x="0" y="1135"/>
                  </a:cubicBezTo>
                  <a:lnTo>
                    <a:pt x="7" y="1161"/>
                  </a:lnTo>
                  <a:lnTo>
                    <a:pt x="5" y="1177"/>
                  </a:lnTo>
                  <a:cubicBezTo>
                    <a:pt x="8" y="1177"/>
                    <a:pt x="12" y="1177"/>
                    <a:pt x="17" y="1178"/>
                  </a:cubicBezTo>
                  <a:cubicBezTo>
                    <a:pt x="63" y="1184"/>
                    <a:pt x="119" y="1192"/>
                    <a:pt x="183" y="1192"/>
                  </a:cubicBezTo>
                  <a:cubicBezTo>
                    <a:pt x="520" y="1192"/>
                    <a:pt x="1054" y="1021"/>
                    <a:pt x="1293" y="10"/>
                  </a:cubicBezTo>
                  <a:lnTo>
                    <a:pt x="1251" y="0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49"/>
            <p:cNvSpPr/>
            <p:nvPr/>
          </p:nvSpPr>
          <p:spPr>
            <a:xfrm>
              <a:off x="5958475" y="3117100"/>
              <a:ext cx="22525" cy="28775"/>
            </a:xfrm>
            <a:custGeom>
              <a:rect b="b" l="l" r="r" t="t"/>
              <a:pathLst>
                <a:path extrusionOk="0" h="1151" w="901">
                  <a:moveTo>
                    <a:pt x="43" y="0"/>
                  </a:moveTo>
                  <a:lnTo>
                    <a:pt x="1" y="9"/>
                  </a:lnTo>
                  <a:cubicBezTo>
                    <a:pt x="2" y="12"/>
                    <a:pt x="60" y="271"/>
                    <a:pt x="197" y="540"/>
                  </a:cubicBezTo>
                  <a:cubicBezTo>
                    <a:pt x="379" y="898"/>
                    <a:pt x="621" y="1109"/>
                    <a:pt x="895" y="1151"/>
                  </a:cubicBezTo>
                  <a:lnTo>
                    <a:pt x="900" y="1108"/>
                  </a:lnTo>
                  <a:cubicBezTo>
                    <a:pt x="268" y="1012"/>
                    <a:pt x="45" y="11"/>
                    <a:pt x="43" y="0"/>
                  </a:cubicBez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49"/>
            <p:cNvSpPr/>
            <p:nvPr/>
          </p:nvSpPr>
          <p:spPr>
            <a:xfrm>
              <a:off x="5915325" y="3113600"/>
              <a:ext cx="26425" cy="280225"/>
            </a:xfrm>
            <a:custGeom>
              <a:rect b="b" l="l" r="r" t="t"/>
              <a:pathLst>
                <a:path extrusionOk="0" h="11209" w="1057">
                  <a:moveTo>
                    <a:pt x="62" y="0"/>
                  </a:moveTo>
                  <a:cubicBezTo>
                    <a:pt x="37" y="153"/>
                    <a:pt x="1" y="548"/>
                    <a:pt x="12" y="756"/>
                  </a:cubicBezTo>
                  <a:cubicBezTo>
                    <a:pt x="150" y="3302"/>
                    <a:pt x="1005" y="11130"/>
                    <a:pt x="1014" y="11209"/>
                  </a:cubicBezTo>
                  <a:lnTo>
                    <a:pt x="1056" y="11207"/>
                  </a:lnTo>
                  <a:cubicBezTo>
                    <a:pt x="1047" y="11127"/>
                    <a:pt x="192" y="3301"/>
                    <a:pt x="54" y="755"/>
                  </a:cubicBezTo>
                  <a:cubicBezTo>
                    <a:pt x="43" y="549"/>
                    <a:pt x="80" y="158"/>
                    <a:pt x="103" y="6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49"/>
            <p:cNvSpPr/>
            <p:nvPr/>
          </p:nvSpPr>
          <p:spPr>
            <a:xfrm>
              <a:off x="5949400" y="3116300"/>
              <a:ext cx="74650" cy="260275"/>
            </a:xfrm>
            <a:custGeom>
              <a:rect b="b" l="l" r="r" t="t"/>
              <a:pathLst>
                <a:path extrusionOk="0" h="10411" w="2986">
                  <a:moveTo>
                    <a:pt x="42" y="0"/>
                  </a:moveTo>
                  <a:lnTo>
                    <a:pt x="0" y="6"/>
                  </a:lnTo>
                  <a:cubicBezTo>
                    <a:pt x="5" y="28"/>
                    <a:pt x="87" y="540"/>
                    <a:pt x="118" y="622"/>
                  </a:cubicBezTo>
                  <a:cubicBezTo>
                    <a:pt x="186" y="810"/>
                    <a:pt x="1006" y="2363"/>
                    <a:pt x="1347" y="2836"/>
                  </a:cubicBezTo>
                  <a:cubicBezTo>
                    <a:pt x="1604" y="3196"/>
                    <a:pt x="2150" y="4160"/>
                    <a:pt x="2384" y="4595"/>
                  </a:cubicBezTo>
                  <a:cubicBezTo>
                    <a:pt x="2986" y="5720"/>
                    <a:pt x="2492" y="10361"/>
                    <a:pt x="2486" y="10407"/>
                  </a:cubicBezTo>
                  <a:lnTo>
                    <a:pt x="2529" y="10411"/>
                  </a:lnTo>
                  <a:cubicBezTo>
                    <a:pt x="2530" y="10400"/>
                    <a:pt x="2658" y="9225"/>
                    <a:pt x="2705" y="7928"/>
                  </a:cubicBezTo>
                  <a:cubicBezTo>
                    <a:pt x="2771" y="6181"/>
                    <a:pt x="2675" y="5054"/>
                    <a:pt x="2418" y="4577"/>
                  </a:cubicBezTo>
                  <a:cubicBezTo>
                    <a:pt x="2183" y="4139"/>
                    <a:pt x="1637" y="3173"/>
                    <a:pt x="1379" y="2812"/>
                  </a:cubicBezTo>
                  <a:cubicBezTo>
                    <a:pt x="1042" y="2341"/>
                    <a:pt x="225" y="796"/>
                    <a:pt x="156" y="610"/>
                  </a:cubicBezTo>
                  <a:cubicBezTo>
                    <a:pt x="129" y="529"/>
                    <a:pt x="43" y="5"/>
                    <a:pt x="42" y="0"/>
                  </a:cubicBez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49"/>
            <p:cNvSpPr/>
            <p:nvPr/>
          </p:nvSpPr>
          <p:spPr>
            <a:xfrm>
              <a:off x="5871225" y="2962925"/>
              <a:ext cx="127525" cy="97850"/>
            </a:xfrm>
            <a:custGeom>
              <a:rect b="b" l="l" r="r" t="t"/>
              <a:pathLst>
                <a:path extrusionOk="0" h="3914" w="5101">
                  <a:moveTo>
                    <a:pt x="3195" y="0"/>
                  </a:moveTo>
                  <a:lnTo>
                    <a:pt x="1678" y="51"/>
                  </a:lnTo>
                  <a:cubicBezTo>
                    <a:pt x="1371" y="138"/>
                    <a:pt x="997" y="323"/>
                    <a:pt x="915" y="662"/>
                  </a:cubicBezTo>
                  <a:cubicBezTo>
                    <a:pt x="892" y="759"/>
                    <a:pt x="915" y="849"/>
                    <a:pt x="958" y="930"/>
                  </a:cubicBezTo>
                  <a:cubicBezTo>
                    <a:pt x="733" y="936"/>
                    <a:pt x="511" y="1035"/>
                    <a:pt x="342" y="1189"/>
                  </a:cubicBezTo>
                  <a:cubicBezTo>
                    <a:pt x="134" y="1379"/>
                    <a:pt x="1" y="1652"/>
                    <a:pt x="5" y="1933"/>
                  </a:cubicBezTo>
                  <a:cubicBezTo>
                    <a:pt x="8" y="2213"/>
                    <a:pt x="157" y="2492"/>
                    <a:pt x="401" y="2633"/>
                  </a:cubicBezTo>
                  <a:cubicBezTo>
                    <a:pt x="538" y="2711"/>
                    <a:pt x="677" y="2764"/>
                    <a:pt x="828" y="2778"/>
                  </a:cubicBezTo>
                  <a:cubicBezTo>
                    <a:pt x="822" y="2880"/>
                    <a:pt x="827" y="2983"/>
                    <a:pt x="850" y="3083"/>
                  </a:cubicBezTo>
                  <a:cubicBezTo>
                    <a:pt x="902" y="3308"/>
                    <a:pt x="1054" y="3484"/>
                    <a:pt x="1272" y="3563"/>
                  </a:cubicBezTo>
                  <a:cubicBezTo>
                    <a:pt x="1382" y="3603"/>
                    <a:pt x="1499" y="3622"/>
                    <a:pt x="1617" y="3622"/>
                  </a:cubicBezTo>
                  <a:cubicBezTo>
                    <a:pt x="1773" y="3622"/>
                    <a:pt x="1930" y="3588"/>
                    <a:pt x="2073" y="3522"/>
                  </a:cubicBezTo>
                  <a:cubicBezTo>
                    <a:pt x="2152" y="3484"/>
                    <a:pt x="2224" y="3437"/>
                    <a:pt x="2289" y="3384"/>
                  </a:cubicBezTo>
                  <a:cubicBezTo>
                    <a:pt x="2417" y="3663"/>
                    <a:pt x="2710" y="3849"/>
                    <a:pt x="3018" y="3900"/>
                  </a:cubicBezTo>
                  <a:cubicBezTo>
                    <a:pt x="3072" y="3909"/>
                    <a:pt x="3127" y="3913"/>
                    <a:pt x="3182" y="3913"/>
                  </a:cubicBezTo>
                  <a:cubicBezTo>
                    <a:pt x="3501" y="3913"/>
                    <a:pt x="3838" y="3772"/>
                    <a:pt x="4023" y="3516"/>
                  </a:cubicBezTo>
                  <a:cubicBezTo>
                    <a:pt x="4059" y="3467"/>
                    <a:pt x="4088" y="3416"/>
                    <a:pt x="4111" y="3362"/>
                  </a:cubicBezTo>
                  <a:cubicBezTo>
                    <a:pt x="4161" y="3372"/>
                    <a:pt x="4212" y="3377"/>
                    <a:pt x="4263" y="3377"/>
                  </a:cubicBezTo>
                  <a:cubicBezTo>
                    <a:pt x="4322" y="3377"/>
                    <a:pt x="4380" y="3370"/>
                    <a:pt x="4438" y="3357"/>
                  </a:cubicBezTo>
                  <a:cubicBezTo>
                    <a:pt x="4703" y="3298"/>
                    <a:pt x="4932" y="3096"/>
                    <a:pt x="5016" y="2838"/>
                  </a:cubicBezTo>
                  <a:cubicBezTo>
                    <a:pt x="5100" y="2581"/>
                    <a:pt x="5030" y="2277"/>
                    <a:pt x="4836" y="2090"/>
                  </a:cubicBezTo>
                  <a:cubicBezTo>
                    <a:pt x="4815" y="2068"/>
                    <a:pt x="4790" y="2050"/>
                    <a:pt x="4767" y="2031"/>
                  </a:cubicBezTo>
                  <a:cubicBezTo>
                    <a:pt x="4818" y="1991"/>
                    <a:pt x="4865" y="1944"/>
                    <a:pt x="4900" y="1882"/>
                  </a:cubicBezTo>
                  <a:cubicBezTo>
                    <a:pt x="5037" y="1647"/>
                    <a:pt x="4956" y="1357"/>
                    <a:pt x="4784" y="1164"/>
                  </a:cubicBezTo>
                  <a:cubicBezTo>
                    <a:pt x="4608" y="966"/>
                    <a:pt x="4346" y="885"/>
                    <a:pt x="4085" y="844"/>
                  </a:cubicBezTo>
                  <a:cubicBezTo>
                    <a:pt x="4098" y="741"/>
                    <a:pt x="4078" y="633"/>
                    <a:pt x="4039" y="543"/>
                  </a:cubicBezTo>
                  <a:cubicBezTo>
                    <a:pt x="3973" y="389"/>
                    <a:pt x="3847" y="250"/>
                    <a:pt x="3705" y="161"/>
                  </a:cubicBezTo>
                  <a:cubicBezTo>
                    <a:pt x="3553" y="67"/>
                    <a:pt x="3374" y="15"/>
                    <a:pt x="3195" y="0"/>
                  </a:cubicBezTo>
                  <a:close/>
                </a:path>
              </a:pathLst>
            </a:custGeom>
            <a:solidFill>
              <a:srgbClr val="A850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49"/>
            <p:cNvSpPr/>
            <p:nvPr/>
          </p:nvSpPr>
          <p:spPr>
            <a:xfrm>
              <a:off x="5880500" y="2991600"/>
              <a:ext cx="101475" cy="116800"/>
            </a:xfrm>
            <a:custGeom>
              <a:rect b="b" l="l" r="r" t="t"/>
              <a:pathLst>
                <a:path extrusionOk="0" h="4672" w="4059">
                  <a:moveTo>
                    <a:pt x="1458" y="1"/>
                  </a:moveTo>
                  <a:lnTo>
                    <a:pt x="405" y="735"/>
                  </a:lnTo>
                  <a:cubicBezTo>
                    <a:pt x="1" y="1352"/>
                    <a:pt x="211" y="2106"/>
                    <a:pt x="258" y="2232"/>
                  </a:cubicBezTo>
                  <a:cubicBezTo>
                    <a:pt x="305" y="2360"/>
                    <a:pt x="444" y="2778"/>
                    <a:pt x="397" y="3022"/>
                  </a:cubicBezTo>
                  <a:cubicBezTo>
                    <a:pt x="350" y="3263"/>
                    <a:pt x="180" y="3705"/>
                    <a:pt x="162" y="3925"/>
                  </a:cubicBezTo>
                  <a:cubicBezTo>
                    <a:pt x="143" y="4147"/>
                    <a:pt x="210" y="4402"/>
                    <a:pt x="210" y="4402"/>
                  </a:cubicBezTo>
                  <a:lnTo>
                    <a:pt x="3463" y="4672"/>
                  </a:lnTo>
                  <a:cubicBezTo>
                    <a:pt x="3573" y="4567"/>
                    <a:pt x="3686" y="4504"/>
                    <a:pt x="3738" y="4360"/>
                  </a:cubicBezTo>
                  <a:cubicBezTo>
                    <a:pt x="3766" y="4283"/>
                    <a:pt x="3751" y="4198"/>
                    <a:pt x="3728" y="4119"/>
                  </a:cubicBezTo>
                  <a:cubicBezTo>
                    <a:pt x="3669" y="3919"/>
                    <a:pt x="3634" y="3718"/>
                    <a:pt x="3607" y="3512"/>
                  </a:cubicBezTo>
                  <a:cubicBezTo>
                    <a:pt x="3580" y="3294"/>
                    <a:pt x="3682" y="3095"/>
                    <a:pt x="3752" y="2890"/>
                  </a:cubicBezTo>
                  <a:cubicBezTo>
                    <a:pt x="3845" y="2617"/>
                    <a:pt x="3979" y="2256"/>
                    <a:pt x="4003" y="1972"/>
                  </a:cubicBezTo>
                  <a:cubicBezTo>
                    <a:pt x="4059" y="1353"/>
                    <a:pt x="3962" y="910"/>
                    <a:pt x="3451" y="505"/>
                  </a:cubicBezTo>
                  <a:cubicBezTo>
                    <a:pt x="3255" y="352"/>
                    <a:pt x="2891" y="191"/>
                    <a:pt x="2623" y="95"/>
                  </a:cubicBezTo>
                  <a:lnTo>
                    <a:pt x="14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49"/>
            <p:cNvSpPr/>
            <p:nvPr/>
          </p:nvSpPr>
          <p:spPr>
            <a:xfrm>
              <a:off x="5839225" y="2992100"/>
              <a:ext cx="83675" cy="59500"/>
            </a:xfrm>
            <a:custGeom>
              <a:rect b="b" l="l" r="r" t="t"/>
              <a:pathLst>
                <a:path extrusionOk="0" h="2380" w="3347">
                  <a:moveTo>
                    <a:pt x="2425" y="0"/>
                  </a:moveTo>
                  <a:cubicBezTo>
                    <a:pt x="2199" y="0"/>
                    <a:pt x="1975" y="28"/>
                    <a:pt x="1759" y="107"/>
                  </a:cubicBezTo>
                  <a:cubicBezTo>
                    <a:pt x="1288" y="279"/>
                    <a:pt x="411" y="753"/>
                    <a:pt x="1" y="1018"/>
                  </a:cubicBezTo>
                  <a:lnTo>
                    <a:pt x="925" y="2379"/>
                  </a:lnTo>
                  <a:lnTo>
                    <a:pt x="2670" y="1679"/>
                  </a:lnTo>
                  <a:lnTo>
                    <a:pt x="3347" y="92"/>
                  </a:lnTo>
                  <a:cubicBezTo>
                    <a:pt x="3041" y="50"/>
                    <a:pt x="2731" y="0"/>
                    <a:pt x="24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49"/>
            <p:cNvSpPr/>
            <p:nvPr/>
          </p:nvSpPr>
          <p:spPr>
            <a:xfrm>
              <a:off x="5878950" y="3009650"/>
              <a:ext cx="12150" cy="37950"/>
            </a:xfrm>
            <a:custGeom>
              <a:rect b="b" l="l" r="r" t="t"/>
              <a:pathLst>
                <a:path extrusionOk="0" h="1518" w="486">
                  <a:moveTo>
                    <a:pt x="449" y="1"/>
                  </a:moveTo>
                  <a:cubicBezTo>
                    <a:pt x="1" y="683"/>
                    <a:pt x="296" y="1509"/>
                    <a:pt x="299" y="1518"/>
                  </a:cubicBezTo>
                  <a:lnTo>
                    <a:pt x="339" y="1502"/>
                  </a:lnTo>
                  <a:cubicBezTo>
                    <a:pt x="336" y="1493"/>
                    <a:pt x="49" y="688"/>
                    <a:pt x="485" y="23"/>
                  </a:cubicBezTo>
                  <a:lnTo>
                    <a:pt x="449" y="1"/>
                  </a:lnTo>
                  <a:close/>
                </a:path>
              </a:pathLst>
            </a:custGeom>
            <a:solidFill>
              <a:srgbClr val="000000">
                <a:alpha val="70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49"/>
            <p:cNvSpPr/>
            <p:nvPr/>
          </p:nvSpPr>
          <p:spPr>
            <a:xfrm>
              <a:off x="5896200" y="3096675"/>
              <a:ext cx="58175" cy="6825"/>
            </a:xfrm>
            <a:custGeom>
              <a:rect b="b" l="l" r="r" t="t"/>
              <a:pathLst>
                <a:path extrusionOk="0" h="273" w="2327">
                  <a:moveTo>
                    <a:pt x="2077" y="0"/>
                  </a:moveTo>
                  <a:cubicBezTo>
                    <a:pt x="1730" y="0"/>
                    <a:pt x="1384" y="58"/>
                    <a:pt x="1047" y="115"/>
                  </a:cubicBezTo>
                  <a:cubicBezTo>
                    <a:pt x="711" y="171"/>
                    <a:pt x="363" y="230"/>
                    <a:pt x="19" y="230"/>
                  </a:cubicBezTo>
                  <a:cubicBezTo>
                    <a:pt x="13" y="230"/>
                    <a:pt x="6" y="230"/>
                    <a:pt x="0" y="230"/>
                  </a:cubicBezTo>
                  <a:lnTo>
                    <a:pt x="0" y="273"/>
                  </a:lnTo>
                  <a:lnTo>
                    <a:pt x="21" y="273"/>
                  </a:lnTo>
                  <a:cubicBezTo>
                    <a:pt x="368" y="273"/>
                    <a:pt x="717" y="214"/>
                    <a:pt x="1054" y="156"/>
                  </a:cubicBezTo>
                  <a:cubicBezTo>
                    <a:pt x="1389" y="100"/>
                    <a:pt x="1733" y="43"/>
                    <a:pt x="2075" y="43"/>
                  </a:cubicBezTo>
                  <a:cubicBezTo>
                    <a:pt x="2157" y="43"/>
                    <a:pt x="2240" y="46"/>
                    <a:pt x="2322" y="54"/>
                  </a:cubicBezTo>
                  <a:lnTo>
                    <a:pt x="2326" y="11"/>
                  </a:lnTo>
                  <a:cubicBezTo>
                    <a:pt x="2243" y="3"/>
                    <a:pt x="2160" y="0"/>
                    <a:pt x="2077" y="0"/>
                  </a:cubicBezTo>
                  <a:close/>
                </a:path>
              </a:pathLst>
            </a:custGeom>
            <a:solidFill>
              <a:srgbClr val="000000">
                <a:alpha val="70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49"/>
            <p:cNvSpPr/>
            <p:nvPr/>
          </p:nvSpPr>
          <p:spPr>
            <a:xfrm>
              <a:off x="5935600" y="3101575"/>
              <a:ext cx="21675" cy="6475"/>
            </a:xfrm>
            <a:custGeom>
              <a:rect b="b" l="l" r="r" t="t"/>
              <a:pathLst>
                <a:path extrusionOk="0" h="259" w="867">
                  <a:moveTo>
                    <a:pt x="6" y="1"/>
                  </a:moveTo>
                  <a:lnTo>
                    <a:pt x="1" y="44"/>
                  </a:lnTo>
                  <a:cubicBezTo>
                    <a:pt x="144" y="61"/>
                    <a:pt x="288" y="83"/>
                    <a:pt x="428" y="112"/>
                  </a:cubicBezTo>
                  <a:cubicBezTo>
                    <a:pt x="505" y="126"/>
                    <a:pt x="577" y="157"/>
                    <a:pt x="644" y="185"/>
                  </a:cubicBezTo>
                  <a:cubicBezTo>
                    <a:pt x="713" y="214"/>
                    <a:pt x="781" y="243"/>
                    <a:pt x="857" y="259"/>
                  </a:cubicBezTo>
                  <a:lnTo>
                    <a:pt x="867" y="217"/>
                  </a:lnTo>
                  <a:cubicBezTo>
                    <a:pt x="794" y="201"/>
                    <a:pt x="728" y="173"/>
                    <a:pt x="661" y="146"/>
                  </a:cubicBezTo>
                  <a:cubicBezTo>
                    <a:pt x="591" y="116"/>
                    <a:pt x="517" y="86"/>
                    <a:pt x="437" y="70"/>
                  </a:cubicBezTo>
                  <a:cubicBezTo>
                    <a:pt x="296" y="42"/>
                    <a:pt x="150" y="18"/>
                    <a:pt x="6" y="1"/>
                  </a:cubicBezTo>
                  <a:close/>
                </a:path>
              </a:pathLst>
            </a:custGeom>
            <a:solidFill>
              <a:srgbClr val="000000">
                <a:alpha val="70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49"/>
            <p:cNvSpPr/>
            <p:nvPr/>
          </p:nvSpPr>
          <p:spPr>
            <a:xfrm>
              <a:off x="5913925" y="2977925"/>
              <a:ext cx="32500" cy="26350"/>
            </a:xfrm>
            <a:custGeom>
              <a:rect b="b" l="l" r="r" t="t"/>
              <a:pathLst>
                <a:path extrusionOk="0" h="1054" w="1300">
                  <a:moveTo>
                    <a:pt x="1153" y="0"/>
                  </a:moveTo>
                  <a:lnTo>
                    <a:pt x="92" y="364"/>
                  </a:lnTo>
                  <a:lnTo>
                    <a:pt x="0" y="766"/>
                  </a:lnTo>
                  <a:cubicBezTo>
                    <a:pt x="0" y="766"/>
                    <a:pt x="102" y="1054"/>
                    <a:pt x="505" y="1054"/>
                  </a:cubicBezTo>
                  <a:cubicBezTo>
                    <a:pt x="983" y="1054"/>
                    <a:pt x="1300" y="665"/>
                    <a:pt x="1300" y="665"/>
                  </a:cubicBezTo>
                  <a:lnTo>
                    <a:pt x="1153" y="0"/>
                  </a:lnTo>
                  <a:close/>
                </a:path>
              </a:pathLst>
            </a:custGeom>
            <a:solidFill>
              <a:srgbClr val="F292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49"/>
            <p:cNvSpPr/>
            <p:nvPr/>
          </p:nvSpPr>
          <p:spPr>
            <a:xfrm>
              <a:off x="5906525" y="2946175"/>
              <a:ext cx="41900" cy="44325"/>
            </a:xfrm>
            <a:custGeom>
              <a:rect b="b" l="l" r="r" t="t"/>
              <a:pathLst>
                <a:path extrusionOk="0" h="1773" w="1676">
                  <a:moveTo>
                    <a:pt x="911" y="1"/>
                  </a:moveTo>
                  <a:cubicBezTo>
                    <a:pt x="635" y="1"/>
                    <a:pt x="339" y="103"/>
                    <a:pt x="256" y="303"/>
                  </a:cubicBezTo>
                  <a:cubicBezTo>
                    <a:pt x="191" y="458"/>
                    <a:pt x="149" y="570"/>
                    <a:pt x="96" y="769"/>
                  </a:cubicBezTo>
                  <a:cubicBezTo>
                    <a:pt x="58" y="915"/>
                    <a:pt x="14" y="1123"/>
                    <a:pt x="8" y="1273"/>
                  </a:cubicBezTo>
                  <a:cubicBezTo>
                    <a:pt x="0" y="1426"/>
                    <a:pt x="48" y="1588"/>
                    <a:pt x="168" y="1683"/>
                  </a:cubicBezTo>
                  <a:cubicBezTo>
                    <a:pt x="250" y="1749"/>
                    <a:pt x="364" y="1773"/>
                    <a:pt x="475" y="1773"/>
                  </a:cubicBezTo>
                  <a:cubicBezTo>
                    <a:pt x="537" y="1773"/>
                    <a:pt x="599" y="1765"/>
                    <a:pt x="655" y="1754"/>
                  </a:cubicBezTo>
                  <a:cubicBezTo>
                    <a:pt x="1165" y="1642"/>
                    <a:pt x="1676" y="1148"/>
                    <a:pt x="1583" y="585"/>
                  </a:cubicBezTo>
                  <a:cubicBezTo>
                    <a:pt x="1532" y="269"/>
                    <a:pt x="1259" y="4"/>
                    <a:pt x="920" y="1"/>
                  </a:cubicBezTo>
                  <a:cubicBezTo>
                    <a:pt x="917" y="1"/>
                    <a:pt x="914" y="1"/>
                    <a:pt x="911" y="1"/>
                  </a:cubicBezTo>
                  <a:close/>
                </a:path>
              </a:pathLst>
            </a:custGeom>
            <a:solidFill>
              <a:srgbClr val="F292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49"/>
            <p:cNvSpPr/>
            <p:nvPr/>
          </p:nvSpPr>
          <p:spPr>
            <a:xfrm>
              <a:off x="5904050" y="2937075"/>
              <a:ext cx="60975" cy="37925"/>
            </a:xfrm>
            <a:custGeom>
              <a:rect b="b" l="l" r="r" t="t"/>
              <a:pathLst>
                <a:path extrusionOk="0" h="1517" w="2439">
                  <a:moveTo>
                    <a:pt x="1310" y="0"/>
                  </a:moveTo>
                  <a:cubicBezTo>
                    <a:pt x="1205" y="0"/>
                    <a:pt x="1094" y="21"/>
                    <a:pt x="980" y="69"/>
                  </a:cubicBezTo>
                  <a:cubicBezTo>
                    <a:pt x="905" y="37"/>
                    <a:pt x="833" y="25"/>
                    <a:pt x="768" y="25"/>
                  </a:cubicBezTo>
                  <a:cubicBezTo>
                    <a:pt x="636" y="25"/>
                    <a:pt x="530" y="74"/>
                    <a:pt x="474" y="105"/>
                  </a:cubicBezTo>
                  <a:cubicBezTo>
                    <a:pt x="1" y="363"/>
                    <a:pt x="103" y="802"/>
                    <a:pt x="103" y="802"/>
                  </a:cubicBezTo>
                  <a:cubicBezTo>
                    <a:pt x="155" y="816"/>
                    <a:pt x="217" y="823"/>
                    <a:pt x="282" y="823"/>
                  </a:cubicBezTo>
                  <a:cubicBezTo>
                    <a:pt x="424" y="823"/>
                    <a:pt x="579" y="791"/>
                    <a:pt x="666" y="728"/>
                  </a:cubicBezTo>
                  <a:cubicBezTo>
                    <a:pt x="780" y="646"/>
                    <a:pt x="899" y="476"/>
                    <a:pt x="899" y="476"/>
                  </a:cubicBezTo>
                  <a:cubicBezTo>
                    <a:pt x="899" y="476"/>
                    <a:pt x="933" y="744"/>
                    <a:pt x="1021" y="916"/>
                  </a:cubicBezTo>
                  <a:cubicBezTo>
                    <a:pt x="1134" y="1139"/>
                    <a:pt x="1289" y="1289"/>
                    <a:pt x="1548" y="1335"/>
                  </a:cubicBezTo>
                  <a:lnTo>
                    <a:pt x="2043" y="1517"/>
                  </a:lnTo>
                  <a:cubicBezTo>
                    <a:pt x="2043" y="1517"/>
                    <a:pt x="2439" y="760"/>
                    <a:pt x="1865" y="223"/>
                  </a:cubicBezTo>
                  <a:cubicBezTo>
                    <a:pt x="1728" y="94"/>
                    <a:pt x="1532" y="0"/>
                    <a:pt x="1310" y="0"/>
                  </a:cubicBezTo>
                  <a:close/>
                </a:path>
              </a:pathLst>
            </a:custGeom>
            <a:solidFill>
              <a:srgbClr val="A850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49"/>
            <p:cNvSpPr/>
            <p:nvPr/>
          </p:nvSpPr>
          <p:spPr>
            <a:xfrm>
              <a:off x="5934150" y="2968625"/>
              <a:ext cx="15275" cy="14250"/>
            </a:xfrm>
            <a:custGeom>
              <a:rect b="b" l="l" r="r" t="t"/>
              <a:pathLst>
                <a:path extrusionOk="0" h="570" w="611">
                  <a:moveTo>
                    <a:pt x="295" y="0"/>
                  </a:moveTo>
                  <a:cubicBezTo>
                    <a:pt x="215" y="0"/>
                    <a:pt x="131" y="38"/>
                    <a:pt x="103" y="108"/>
                  </a:cubicBezTo>
                  <a:lnTo>
                    <a:pt x="5" y="418"/>
                  </a:lnTo>
                  <a:cubicBezTo>
                    <a:pt x="1" y="497"/>
                    <a:pt x="81" y="555"/>
                    <a:pt x="147" y="567"/>
                  </a:cubicBezTo>
                  <a:cubicBezTo>
                    <a:pt x="159" y="569"/>
                    <a:pt x="171" y="570"/>
                    <a:pt x="182" y="570"/>
                  </a:cubicBezTo>
                  <a:cubicBezTo>
                    <a:pt x="406" y="570"/>
                    <a:pt x="611" y="204"/>
                    <a:pt x="415" y="39"/>
                  </a:cubicBezTo>
                  <a:cubicBezTo>
                    <a:pt x="384" y="13"/>
                    <a:pt x="340" y="0"/>
                    <a:pt x="295" y="0"/>
                  </a:cubicBezTo>
                  <a:close/>
                </a:path>
              </a:pathLst>
            </a:custGeom>
            <a:solidFill>
              <a:srgbClr val="F292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49"/>
            <p:cNvSpPr/>
            <p:nvPr/>
          </p:nvSpPr>
          <p:spPr>
            <a:xfrm>
              <a:off x="5936250" y="2973725"/>
              <a:ext cx="7225" cy="3750"/>
            </a:xfrm>
            <a:custGeom>
              <a:rect b="b" l="l" r="r" t="t"/>
              <a:pathLst>
                <a:path extrusionOk="0" h="150" w="289">
                  <a:moveTo>
                    <a:pt x="273" y="0"/>
                  </a:moveTo>
                  <a:lnTo>
                    <a:pt x="0" y="109"/>
                  </a:lnTo>
                  <a:lnTo>
                    <a:pt x="15" y="149"/>
                  </a:lnTo>
                  <a:lnTo>
                    <a:pt x="289" y="40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49"/>
            <p:cNvSpPr/>
            <p:nvPr/>
          </p:nvSpPr>
          <p:spPr>
            <a:xfrm>
              <a:off x="5936150" y="2968350"/>
              <a:ext cx="4575" cy="3100"/>
            </a:xfrm>
            <a:custGeom>
              <a:rect b="b" l="l" r="r" t="t"/>
              <a:pathLst>
                <a:path extrusionOk="0" h="124" w="183">
                  <a:moveTo>
                    <a:pt x="175" y="0"/>
                  </a:moveTo>
                  <a:cubicBezTo>
                    <a:pt x="109" y="12"/>
                    <a:pt x="48" y="46"/>
                    <a:pt x="1" y="95"/>
                  </a:cubicBezTo>
                  <a:lnTo>
                    <a:pt x="32" y="123"/>
                  </a:lnTo>
                  <a:cubicBezTo>
                    <a:pt x="74" y="81"/>
                    <a:pt x="127" y="53"/>
                    <a:pt x="183" y="42"/>
                  </a:cubicBezTo>
                  <a:lnTo>
                    <a:pt x="17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49"/>
            <p:cNvSpPr/>
            <p:nvPr/>
          </p:nvSpPr>
          <p:spPr>
            <a:xfrm>
              <a:off x="5933900" y="2979025"/>
              <a:ext cx="11225" cy="4500"/>
            </a:xfrm>
            <a:custGeom>
              <a:rect b="b" l="l" r="r" t="t"/>
              <a:pathLst>
                <a:path extrusionOk="0" h="180" w="449">
                  <a:moveTo>
                    <a:pt x="43" y="0"/>
                  </a:moveTo>
                  <a:lnTo>
                    <a:pt x="0" y="1"/>
                  </a:lnTo>
                  <a:cubicBezTo>
                    <a:pt x="1" y="96"/>
                    <a:pt x="81" y="162"/>
                    <a:pt x="159" y="177"/>
                  </a:cubicBezTo>
                  <a:cubicBezTo>
                    <a:pt x="172" y="179"/>
                    <a:pt x="186" y="180"/>
                    <a:pt x="199" y="180"/>
                  </a:cubicBezTo>
                  <a:cubicBezTo>
                    <a:pt x="317" y="180"/>
                    <a:pt x="411" y="82"/>
                    <a:pt x="448" y="38"/>
                  </a:cubicBezTo>
                  <a:lnTo>
                    <a:pt x="415" y="11"/>
                  </a:lnTo>
                  <a:cubicBezTo>
                    <a:pt x="382" y="50"/>
                    <a:pt x="300" y="138"/>
                    <a:pt x="200" y="138"/>
                  </a:cubicBezTo>
                  <a:cubicBezTo>
                    <a:pt x="189" y="138"/>
                    <a:pt x="178" y="137"/>
                    <a:pt x="167" y="135"/>
                  </a:cubicBezTo>
                  <a:cubicBezTo>
                    <a:pt x="107" y="123"/>
                    <a:pt x="44" y="72"/>
                    <a:pt x="4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49"/>
            <p:cNvSpPr/>
            <p:nvPr/>
          </p:nvSpPr>
          <p:spPr>
            <a:xfrm>
              <a:off x="5915175" y="2986925"/>
              <a:ext cx="17925" cy="4925"/>
            </a:xfrm>
            <a:custGeom>
              <a:rect b="b" l="l" r="r" t="t"/>
              <a:pathLst>
                <a:path extrusionOk="0" h="197" w="717">
                  <a:moveTo>
                    <a:pt x="695" y="1"/>
                  </a:moveTo>
                  <a:cubicBezTo>
                    <a:pt x="493" y="126"/>
                    <a:pt x="290" y="152"/>
                    <a:pt x="158" y="152"/>
                  </a:cubicBezTo>
                  <a:cubicBezTo>
                    <a:pt x="69" y="152"/>
                    <a:pt x="12" y="140"/>
                    <a:pt x="10" y="140"/>
                  </a:cubicBezTo>
                  <a:lnTo>
                    <a:pt x="1" y="181"/>
                  </a:lnTo>
                  <a:cubicBezTo>
                    <a:pt x="7" y="182"/>
                    <a:pt x="69" y="196"/>
                    <a:pt x="162" y="196"/>
                  </a:cubicBezTo>
                  <a:cubicBezTo>
                    <a:pt x="300" y="196"/>
                    <a:pt x="507" y="170"/>
                    <a:pt x="717" y="37"/>
                  </a:cubicBezTo>
                  <a:lnTo>
                    <a:pt x="69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49"/>
            <p:cNvSpPr/>
            <p:nvPr/>
          </p:nvSpPr>
          <p:spPr>
            <a:xfrm>
              <a:off x="5912250" y="2999450"/>
              <a:ext cx="37550" cy="11000"/>
            </a:xfrm>
            <a:custGeom>
              <a:rect b="b" l="l" r="r" t="t"/>
              <a:pathLst>
                <a:path extrusionOk="0" h="440" w="1502">
                  <a:moveTo>
                    <a:pt x="1470" y="0"/>
                  </a:moveTo>
                  <a:cubicBezTo>
                    <a:pt x="1263" y="221"/>
                    <a:pt x="918" y="398"/>
                    <a:pt x="570" y="398"/>
                  </a:cubicBezTo>
                  <a:cubicBezTo>
                    <a:pt x="467" y="398"/>
                    <a:pt x="363" y="382"/>
                    <a:pt x="263" y="348"/>
                  </a:cubicBezTo>
                  <a:cubicBezTo>
                    <a:pt x="187" y="321"/>
                    <a:pt x="102" y="263"/>
                    <a:pt x="32" y="194"/>
                  </a:cubicBezTo>
                  <a:lnTo>
                    <a:pt x="1" y="223"/>
                  </a:lnTo>
                  <a:cubicBezTo>
                    <a:pt x="76" y="298"/>
                    <a:pt x="166" y="359"/>
                    <a:pt x="249" y="387"/>
                  </a:cubicBezTo>
                  <a:cubicBezTo>
                    <a:pt x="354" y="424"/>
                    <a:pt x="461" y="440"/>
                    <a:pt x="570" y="440"/>
                  </a:cubicBezTo>
                  <a:cubicBezTo>
                    <a:pt x="930" y="440"/>
                    <a:pt x="1287" y="257"/>
                    <a:pt x="1501" y="29"/>
                  </a:cubicBezTo>
                  <a:lnTo>
                    <a:pt x="14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49"/>
            <p:cNvSpPr/>
            <p:nvPr/>
          </p:nvSpPr>
          <p:spPr>
            <a:xfrm>
              <a:off x="5907925" y="2991650"/>
              <a:ext cx="2550" cy="9475"/>
            </a:xfrm>
            <a:custGeom>
              <a:rect b="b" l="l" r="r" t="t"/>
              <a:pathLst>
                <a:path extrusionOk="0" h="379" w="102">
                  <a:moveTo>
                    <a:pt x="55" y="1"/>
                  </a:moveTo>
                  <a:cubicBezTo>
                    <a:pt x="1" y="134"/>
                    <a:pt x="2" y="246"/>
                    <a:pt x="62" y="378"/>
                  </a:cubicBezTo>
                  <a:lnTo>
                    <a:pt x="101" y="361"/>
                  </a:lnTo>
                  <a:cubicBezTo>
                    <a:pt x="45" y="238"/>
                    <a:pt x="44" y="139"/>
                    <a:pt x="94" y="18"/>
                  </a:cubicBezTo>
                  <a:lnTo>
                    <a:pt x="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49"/>
            <p:cNvSpPr/>
            <p:nvPr/>
          </p:nvSpPr>
          <p:spPr>
            <a:xfrm>
              <a:off x="5910875" y="2965525"/>
              <a:ext cx="5475" cy="9425"/>
            </a:xfrm>
            <a:custGeom>
              <a:rect b="b" l="l" r="r" t="t"/>
              <a:pathLst>
                <a:path extrusionOk="0" h="377" w="219">
                  <a:moveTo>
                    <a:pt x="181" y="0"/>
                  </a:moveTo>
                  <a:cubicBezTo>
                    <a:pt x="149" y="56"/>
                    <a:pt x="112" y="106"/>
                    <a:pt x="66" y="151"/>
                  </a:cubicBezTo>
                  <a:cubicBezTo>
                    <a:pt x="29" y="187"/>
                    <a:pt x="0" y="221"/>
                    <a:pt x="5" y="279"/>
                  </a:cubicBezTo>
                  <a:cubicBezTo>
                    <a:pt x="8" y="331"/>
                    <a:pt x="53" y="353"/>
                    <a:pt x="91" y="371"/>
                  </a:cubicBezTo>
                  <a:lnTo>
                    <a:pt x="103" y="377"/>
                  </a:lnTo>
                  <a:lnTo>
                    <a:pt x="122" y="339"/>
                  </a:lnTo>
                  <a:lnTo>
                    <a:pt x="109" y="333"/>
                  </a:lnTo>
                  <a:cubicBezTo>
                    <a:pt x="72" y="314"/>
                    <a:pt x="50" y="302"/>
                    <a:pt x="47" y="275"/>
                  </a:cubicBezTo>
                  <a:cubicBezTo>
                    <a:pt x="44" y="236"/>
                    <a:pt x="65" y="213"/>
                    <a:pt x="97" y="181"/>
                  </a:cubicBezTo>
                  <a:cubicBezTo>
                    <a:pt x="145" y="134"/>
                    <a:pt x="184" y="80"/>
                    <a:pt x="219" y="22"/>
                  </a:cubicBezTo>
                  <a:lnTo>
                    <a:pt x="18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49"/>
            <p:cNvSpPr/>
            <p:nvPr/>
          </p:nvSpPr>
          <p:spPr>
            <a:xfrm>
              <a:off x="5922650" y="2961950"/>
              <a:ext cx="9475" cy="5900"/>
            </a:xfrm>
            <a:custGeom>
              <a:rect b="b" l="l" r="r" t="t"/>
              <a:pathLst>
                <a:path extrusionOk="0" h="236" w="379">
                  <a:moveTo>
                    <a:pt x="45" y="0"/>
                  </a:moveTo>
                  <a:cubicBezTo>
                    <a:pt x="31" y="0"/>
                    <a:pt x="16" y="1"/>
                    <a:pt x="1" y="3"/>
                  </a:cubicBezTo>
                  <a:lnTo>
                    <a:pt x="6" y="46"/>
                  </a:lnTo>
                  <a:cubicBezTo>
                    <a:pt x="19" y="44"/>
                    <a:pt x="32" y="43"/>
                    <a:pt x="45" y="43"/>
                  </a:cubicBezTo>
                  <a:cubicBezTo>
                    <a:pt x="101" y="43"/>
                    <a:pt x="156" y="58"/>
                    <a:pt x="204" y="85"/>
                  </a:cubicBezTo>
                  <a:cubicBezTo>
                    <a:pt x="264" y="119"/>
                    <a:pt x="311" y="172"/>
                    <a:pt x="339" y="235"/>
                  </a:cubicBezTo>
                  <a:lnTo>
                    <a:pt x="378" y="218"/>
                  </a:lnTo>
                  <a:cubicBezTo>
                    <a:pt x="347" y="147"/>
                    <a:pt x="293" y="86"/>
                    <a:pt x="226" y="48"/>
                  </a:cubicBezTo>
                  <a:cubicBezTo>
                    <a:pt x="170" y="17"/>
                    <a:pt x="108" y="0"/>
                    <a:pt x="4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49"/>
            <p:cNvSpPr/>
            <p:nvPr/>
          </p:nvSpPr>
          <p:spPr>
            <a:xfrm>
              <a:off x="5910200" y="2958900"/>
              <a:ext cx="5875" cy="3025"/>
            </a:xfrm>
            <a:custGeom>
              <a:rect b="b" l="l" r="r" t="t"/>
              <a:pathLst>
                <a:path extrusionOk="0" h="121" w="235">
                  <a:moveTo>
                    <a:pt x="67" y="1"/>
                  </a:moveTo>
                  <a:cubicBezTo>
                    <a:pt x="43" y="1"/>
                    <a:pt x="20" y="6"/>
                    <a:pt x="1" y="16"/>
                  </a:cubicBezTo>
                  <a:lnTo>
                    <a:pt x="21" y="53"/>
                  </a:lnTo>
                  <a:cubicBezTo>
                    <a:pt x="34" y="46"/>
                    <a:pt x="50" y="43"/>
                    <a:pt x="66" y="43"/>
                  </a:cubicBezTo>
                  <a:cubicBezTo>
                    <a:pt x="83" y="43"/>
                    <a:pt x="100" y="46"/>
                    <a:pt x="117" y="53"/>
                  </a:cubicBezTo>
                  <a:cubicBezTo>
                    <a:pt x="145" y="66"/>
                    <a:pt x="172" y="85"/>
                    <a:pt x="203" y="121"/>
                  </a:cubicBezTo>
                  <a:lnTo>
                    <a:pt x="235" y="93"/>
                  </a:lnTo>
                  <a:cubicBezTo>
                    <a:pt x="213" y="68"/>
                    <a:pt x="178" y="34"/>
                    <a:pt x="134" y="15"/>
                  </a:cubicBezTo>
                  <a:cubicBezTo>
                    <a:pt x="112" y="5"/>
                    <a:pt x="89" y="1"/>
                    <a:pt x="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49"/>
            <p:cNvSpPr/>
            <p:nvPr/>
          </p:nvSpPr>
          <p:spPr>
            <a:xfrm>
              <a:off x="5922250" y="2967050"/>
              <a:ext cx="3250" cy="3650"/>
            </a:xfrm>
            <a:custGeom>
              <a:rect b="b" l="l" r="r" t="t"/>
              <a:pathLst>
                <a:path extrusionOk="0" h="146" w="130">
                  <a:moveTo>
                    <a:pt x="76" y="1"/>
                  </a:moveTo>
                  <a:cubicBezTo>
                    <a:pt x="52" y="1"/>
                    <a:pt x="26" y="23"/>
                    <a:pt x="15" y="56"/>
                  </a:cubicBezTo>
                  <a:cubicBezTo>
                    <a:pt x="1" y="94"/>
                    <a:pt x="12" y="134"/>
                    <a:pt x="39" y="143"/>
                  </a:cubicBezTo>
                  <a:cubicBezTo>
                    <a:pt x="44" y="145"/>
                    <a:pt x="48" y="146"/>
                    <a:pt x="53" y="146"/>
                  </a:cubicBezTo>
                  <a:cubicBezTo>
                    <a:pt x="77" y="146"/>
                    <a:pt x="104" y="124"/>
                    <a:pt x="114" y="91"/>
                  </a:cubicBezTo>
                  <a:cubicBezTo>
                    <a:pt x="129" y="52"/>
                    <a:pt x="117" y="13"/>
                    <a:pt x="90" y="3"/>
                  </a:cubicBezTo>
                  <a:cubicBezTo>
                    <a:pt x="85" y="2"/>
                    <a:pt x="81" y="1"/>
                    <a:pt x="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49"/>
            <p:cNvSpPr/>
            <p:nvPr/>
          </p:nvSpPr>
          <p:spPr>
            <a:xfrm>
              <a:off x="5909500" y="2963200"/>
              <a:ext cx="3200" cy="3650"/>
            </a:xfrm>
            <a:custGeom>
              <a:rect b="b" l="l" r="r" t="t"/>
              <a:pathLst>
                <a:path extrusionOk="0" h="146" w="128">
                  <a:moveTo>
                    <a:pt x="75" y="1"/>
                  </a:moveTo>
                  <a:cubicBezTo>
                    <a:pt x="51" y="1"/>
                    <a:pt x="25" y="23"/>
                    <a:pt x="14" y="56"/>
                  </a:cubicBezTo>
                  <a:cubicBezTo>
                    <a:pt x="1" y="94"/>
                    <a:pt x="10" y="135"/>
                    <a:pt x="39" y="143"/>
                  </a:cubicBezTo>
                  <a:cubicBezTo>
                    <a:pt x="44" y="145"/>
                    <a:pt x="48" y="146"/>
                    <a:pt x="53" y="146"/>
                  </a:cubicBezTo>
                  <a:cubicBezTo>
                    <a:pt x="77" y="146"/>
                    <a:pt x="103" y="124"/>
                    <a:pt x="114" y="92"/>
                  </a:cubicBezTo>
                  <a:cubicBezTo>
                    <a:pt x="127" y="52"/>
                    <a:pt x="115" y="14"/>
                    <a:pt x="89" y="3"/>
                  </a:cubicBezTo>
                  <a:cubicBezTo>
                    <a:pt x="84" y="2"/>
                    <a:pt x="80" y="1"/>
                    <a:pt x="7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49"/>
            <p:cNvSpPr/>
            <p:nvPr/>
          </p:nvSpPr>
          <p:spPr>
            <a:xfrm>
              <a:off x="5912250" y="2976675"/>
              <a:ext cx="6325" cy="5025"/>
            </a:xfrm>
            <a:custGeom>
              <a:rect b="b" l="l" r="r" t="t"/>
              <a:pathLst>
                <a:path extrusionOk="0" h="201" w="253">
                  <a:moveTo>
                    <a:pt x="230" y="0"/>
                  </a:moveTo>
                  <a:lnTo>
                    <a:pt x="1" y="56"/>
                  </a:lnTo>
                  <a:cubicBezTo>
                    <a:pt x="1" y="56"/>
                    <a:pt x="12" y="201"/>
                    <a:pt x="118" y="201"/>
                  </a:cubicBezTo>
                  <a:cubicBezTo>
                    <a:pt x="129" y="201"/>
                    <a:pt x="141" y="199"/>
                    <a:pt x="154" y="196"/>
                  </a:cubicBezTo>
                  <a:cubicBezTo>
                    <a:pt x="252" y="171"/>
                    <a:pt x="230" y="0"/>
                    <a:pt x="2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49"/>
            <p:cNvSpPr/>
            <p:nvPr/>
          </p:nvSpPr>
          <p:spPr>
            <a:xfrm>
              <a:off x="5979250" y="3005350"/>
              <a:ext cx="11600" cy="26150"/>
            </a:xfrm>
            <a:custGeom>
              <a:rect b="b" l="l" r="r" t="t"/>
              <a:pathLst>
                <a:path extrusionOk="0" h="1046" w="464">
                  <a:moveTo>
                    <a:pt x="31" y="0"/>
                  </a:moveTo>
                  <a:lnTo>
                    <a:pt x="1" y="30"/>
                  </a:lnTo>
                  <a:cubicBezTo>
                    <a:pt x="273" y="290"/>
                    <a:pt x="421" y="669"/>
                    <a:pt x="397" y="1043"/>
                  </a:cubicBezTo>
                  <a:lnTo>
                    <a:pt x="440" y="1045"/>
                  </a:lnTo>
                  <a:cubicBezTo>
                    <a:pt x="464" y="659"/>
                    <a:pt x="312" y="269"/>
                    <a:pt x="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49"/>
            <p:cNvSpPr/>
            <p:nvPr/>
          </p:nvSpPr>
          <p:spPr>
            <a:xfrm>
              <a:off x="5974325" y="2993725"/>
              <a:ext cx="13200" cy="13400"/>
            </a:xfrm>
            <a:custGeom>
              <a:rect b="b" l="l" r="r" t="t"/>
              <a:pathLst>
                <a:path extrusionOk="0" h="536" w="528">
                  <a:moveTo>
                    <a:pt x="28" y="0"/>
                  </a:moveTo>
                  <a:lnTo>
                    <a:pt x="1" y="33"/>
                  </a:lnTo>
                  <a:cubicBezTo>
                    <a:pt x="236" y="216"/>
                    <a:pt x="392" y="377"/>
                    <a:pt x="491" y="536"/>
                  </a:cubicBezTo>
                  <a:lnTo>
                    <a:pt x="527" y="514"/>
                  </a:lnTo>
                  <a:cubicBezTo>
                    <a:pt x="425" y="350"/>
                    <a:pt x="266" y="187"/>
                    <a:pt x="2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49"/>
            <p:cNvSpPr/>
            <p:nvPr/>
          </p:nvSpPr>
          <p:spPr>
            <a:xfrm>
              <a:off x="5601750" y="2909950"/>
              <a:ext cx="107425" cy="92850"/>
            </a:xfrm>
            <a:custGeom>
              <a:rect b="b" l="l" r="r" t="t"/>
              <a:pathLst>
                <a:path extrusionOk="0" h="3714" w="4297">
                  <a:moveTo>
                    <a:pt x="3482" y="0"/>
                  </a:moveTo>
                  <a:cubicBezTo>
                    <a:pt x="2351" y="753"/>
                    <a:pt x="1190" y="1460"/>
                    <a:pt x="1" y="2120"/>
                  </a:cubicBezTo>
                  <a:lnTo>
                    <a:pt x="492" y="3714"/>
                  </a:lnTo>
                  <a:cubicBezTo>
                    <a:pt x="1899" y="3118"/>
                    <a:pt x="3196" y="2262"/>
                    <a:pt x="4296" y="1202"/>
                  </a:cubicBezTo>
                  <a:lnTo>
                    <a:pt x="3482" y="0"/>
                  </a:lnTo>
                  <a:close/>
                </a:path>
              </a:pathLst>
            </a:custGeom>
            <a:solidFill>
              <a:srgbClr val="D161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49"/>
            <p:cNvSpPr/>
            <p:nvPr/>
          </p:nvSpPr>
          <p:spPr>
            <a:xfrm>
              <a:off x="5483825" y="3361300"/>
              <a:ext cx="71700" cy="62500"/>
            </a:xfrm>
            <a:custGeom>
              <a:rect b="b" l="l" r="r" t="t"/>
              <a:pathLst>
                <a:path extrusionOk="0" h="2500" w="2868">
                  <a:moveTo>
                    <a:pt x="935" y="0"/>
                  </a:moveTo>
                  <a:lnTo>
                    <a:pt x="0" y="1085"/>
                  </a:lnTo>
                  <a:cubicBezTo>
                    <a:pt x="0" y="1085"/>
                    <a:pt x="1819" y="2488"/>
                    <a:pt x="1834" y="2499"/>
                  </a:cubicBezTo>
                  <a:cubicBezTo>
                    <a:pt x="1834" y="2499"/>
                    <a:pt x="1834" y="2499"/>
                    <a:pt x="1834" y="2499"/>
                  </a:cubicBezTo>
                  <a:cubicBezTo>
                    <a:pt x="1856" y="2499"/>
                    <a:pt x="2868" y="1285"/>
                    <a:pt x="2868" y="1285"/>
                  </a:cubicBezTo>
                  <a:lnTo>
                    <a:pt x="935" y="0"/>
                  </a:lnTo>
                  <a:close/>
                </a:path>
              </a:pathLst>
            </a:custGeom>
            <a:solidFill>
              <a:srgbClr val="E27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49"/>
            <p:cNvSpPr/>
            <p:nvPr/>
          </p:nvSpPr>
          <p:spPr>
            <a:xfrm>
              <a:off x="5462825" y="3373300"/>
              <a:ext cx="87575" cy="97475"/>
            </a:xfrm>
            <a:custGeom>
              <a:rect b="b" l="l" r="r" t="t"/>
              <a:pathLst>
                <a:path extrusionOk="0" h="3899" w="3503">
                  <a:moveTo>
                    <a:pt x="1307" y="1"/>
                  </a:moveTo>
                  <a:cubicBezTo>
                    <a:pt x="1307" y="1"/>
                    <a:pt x="925" y="408"/>
                    <a:pt x="722" y="611"/>
                  </a:cubicBezTo>
                  <a:cubicBezTo>
                    <a:pt x="557" y="778"/>
                    <a:pt x="390" y="945"/>
                    <a:pt x="224" y="1113"/>
                  </a:cubicBezTo>
                  <a:lnTo>
                    <a:pt x="1" y="1335"/>
                  </a:lnTo>
                  <a:lnTo>
                    <a:pt x="3321" y="3898"/>
                  </a:lnTo>
                  <a:cubicBezTo>
                    <a:pt x="3321" y="3898"/>
                    <a:pt x="3503" y="3521"/>
                    <a:pt x="3385" y="3144"/>
                  </a:cubicBezTo>
                  <a:cubicBezTo>
                    <a:pt x="3290" y="2837"/>
                    <a:pt x="3108" y="2569"/>
                    <a:pt x="2985" y="2276"/>
                  </a:cubicBezTo>
                  <a:cubicBezTo>
                    <a:pt x="2933" y="2151"/>
                    <a:pt x="2919" y="2012"/>
                    <a:pt x="2949" y="1888"/>
                  </a:cubicBezTo>
                  <a:cubicBezTo>
                    <a:pt x="2979" y="1766"/>
                    <a:pt x="3177" y="1590"/>
                    <a:pt x="3177" y="1590"/>
                  </a:cubicBezTo>
                  <a:lnTo>
                    <a:pt x="130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49"/>
            <p:cNvSpPr/>
            <p:nvPr/>
          </p:nvSpPr>
          <p:spPr>
            <a:xfrm>
              <a:off x="5484250" y="3396150"/>
              <a:ext cx="15350" cy="13600"/>
            </a:xfrm>
            <a:custGeom>
              <a:rect b="b" l="l" r="r" t="t"/>
              <a:pathLst>
                <a:path extrusionOk="0" h="544" w="614">
                  <a:moveTo>
                    <a:pt x="307" y="42"/>
                  </a:moveTo>
                  <a:cubicBezTo>
                    <a:pt x="356" y="42"/>
                    <a:pt x="405" y="57"/>
                    <a:pt x="447" y="90"/>
                  </a:cubicBezTo>
                  <a:cubicBezTo>
                    <a:pt x="547" y="168"/>
                    <a:pt x="566" y="312"/>
                    <a:pt x="488" y="412"/>
                  </a:cubicBezTo>
                  <a:cubicBezTo>
                    <a:pt x="443" y="470"/>
                    <a:pt x="375" y="501"/>
                    <a:pt x="306" y="501"/>
                  </a:cubicBezTo>
                  <a:cubicBezTo>
                    <a:pt x="257" y="501"/>
                    <a:pt x="208" y="486"/>
                    <a:pt x="166" y="453"/>
                  </a:cubicBezTo>
                  <a:cubicBezTo>
                    <a:pt x="65" y="376"/>
                    <a:pt x="47" y="232"/>
                    <a:pt x="124" y="131"/>
                  </a:cubicBezTo>
                  <a:cubicBezTo>
                    <a:pt x="170" y="73"/>
                    <a:pt x="238" y="42"/>
                    <a:pt x="307" y="42"/>
                  </a:cubicBezTo>
                  <a:close/>
                  <a:moveTo>
                    <a:pt x="307" y="0"/>
                  </a:moveTo>
                  <a:cubicBezTo>
                    <a:pt x="225" y="0"/>
                    <a:pt x="145" y="36"/>
                    <a:pt x="91" y="106"/>
                  </a:cubicBezTo>
                  <a:cubicBezTo>
                    <a:pt x="0" y="224"/>
                    <a:pt x="22" y="395"/>
                    <a:pt x="140" y="488"/>
                  </a:cubicBezTo>
                  <a:cubicBezTo>
                    <a:pt x="191" y="526"/>
                    <a:pt x="249" y="544"/>
                    <a:pt x="306" y="544"/>
                  </a:cubicBezTo>
                  <a:cubicBezTo>
                    <a:pt x="388" y="544"/>
                    <a:pt x="469" y="509"/>
                    <a:pt x="523" y="438"/>
                  </a:cubicBezTo>
                  <a:cubicBezTo>
                    <a:pt x="614" y="319"/>
                    <a:pt x="593" y="148"/>
                    <a:pt x="474" y="56"/>
                  </a:cubicBezTo>
                  <a:cubicBezTo>
                    <a:pt x="424" y="19"/>
                    <a:pt x="365" y="0"/>
                    <a:pt x="30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49"/>
            <p:cNvSpPr/>
            <p:nvPr/>
          </p:nvSpPr>
          <p:spPr>
            <a:xfrm>
              <a:off x="5467000" y="3401925"/>
              <a:ext cx="81200" cy="63025"/>
            </a:xfrm>
            <a:custGeom>
              <a:rect b="b" l="l" r="r" t="t"/>
              <a:pathLst>
                <a:path extrusionOk="0" h="2521" w="3248">
                  <a:moveTo>
                    <a:pt x="27" y="1"/>
                  </a:moveTo>
                  <a:lnTo>
                    <a:pt x="0" y="34"/>
                  </a:lnTo>
                  <a:lnTo>
                    <a:pt x="3221" y="2520"/>
                  </a:lnTo>
                  <a:lnTo>
                    <a:pt x="3248" y="2487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49"/>
            <p:cNvSpPr/>
            <p:nvPr/>
          </p:nvSpPr>
          <p:spPr>
            <a:xfrm>
              <a:off x="5524725" y="3424850"/>
              <a:ext cx="13825" cy="6400"/>
            </a:xfrm>
            <a:custGeom>
              <a:rect b="b" l="l" r="r" t="t"/>
              <a:pathLst>
                <a:path extrusionOk="0" h="256" w="553">
                  <a:moveTo>
                    <a:pt x="16" y="0"/>
                  </a:moveTo>
                  <a:lnTo>
                    <a:pt x="0" y="40"/>
                  </a:lnTo>
                  <a:lnTo>
                    <a:pt x="537" y="256"/>
                  </a:lnTo>
                  <a:lnTo>
                    <a:pt x="553" y="2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49"/>
            <p:cNvSpPr/>
            <p:nvPr/>
          </p:nvSpPr>
          <p:spPr>
            <a:xfrm>
              <a:off x="5526350" y="3432775"/>
              <a:ext cx="16925" cy="7175"/>
            </a:xfrm>
            <a:custGeom>
              <a:rect b="b" l="l" r="r" t="t"/>
              <a:pathLst>
                <a:path extrusionOk="0" h="287" w="677">
                  <a:moveTo>
                    <a:pt x="15" y="1"/>
                  </a:moveTo>
                  <a:lnTo>
                    <a:pt x="0" y="40"/>
                  </a:lnTo>
                  <a:lnTo>
                    <a:pt x="661" y="286"/>
                  </a:lnTo>
                  <a:lnTo>
                    <a:pt x="676" y="247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49"/>
            <p:cNvSpPr/>
            <p:nvPr/>
          </p:nvSpPr>
          <p:spPr>
            <a:xfrm>
              <a:off x="5527225" y="3442925"/>
              <a:ext cx="17975" cy="5950"/>
            </a:xfrm>
            <a:custGeom>
              <a:rect b="b" l="l" r="r" t="t"/>
              <a:pathLst>
                <a:path extrusionOk="0" h="238" w="719">
                  <a:moveTo>
                    <a:pt x="396" y="0"/>
                  </a:moveTo>
                  <a:cubicBezTo>
                    <a:pt x="116" y="0"/>
                    <a:pt x="1" y="214"/>
                    <a:pt x="1" y="217"/>
                  </a:cubicBezTo>
                  <a:lnTo>
                    <a:pt x="38" y="237"/>
                  </a:lnTo>
                  <a:cubicBezTo>
                    <a:pt x="39" y="235"/>
                    <a:pt x="141" y="44"/>
                    <a:pt x="397" y="44"/>
                  </a:cubicBezTo>
                  <a:cubicBezTo>
                    <a:pt x="481" y="44"/>
                    <a:pt x="582" y="65"/>
                    <a:pt x="701" y="120"/>
                  </a:cubicBezTo>
                  <a:lnTo>
                    <a:pt x="718" y="80"/>
                  </a:lnTo>
                  <a:cubicBezTo>
                    <a:pt x="592" y="22"/>
                    <a:pt x="486" y="0"/>
                    <a:pt x="3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49"/>
            <p:cNvSpPr/>
            <p:nvPr/>
          </p:nvSpPr>
          <p:spPr>
            <a:xfrm>
              <a:off x="5536900" y="3425325"/>
              <a:ext cx="18325" cy="10500"/>
            </a:xfrm>
            <a:custGeom>
              <a:rect b="b" l="l" r="r" t="t"/>
              <a:pathLst>
                <a:path extrusionOk="0" h="420" w="733">
                  <a:moveTo>
                    <a:pt x="433" y="43"/>
                  </a:moveTo>
                  <a:cubicBezTo>
                    <a:pt x="497" y="43"/>
                    <a:pt x="556" y="60"/>
                    <a:pt x="603" y="92"/>
                  </a:cubicBezTo>
                  <a:cubicBezTo>
                    <a:pt x="632" y="113"/>
                    <a:pt x="652" y="138"/>
                    <a:pt x="663" y="163"/>
                  </a:cubicBezTo>
                  <a:cubicBezTo>
                    <a:pt x="685" y="220"/>
                    <a:pt x="659" y="294"/>
                    <a:pt x="604" y="336"/>
                  </a:cubicBezTo>
                  <a:cubicBezTo>
                    <a:pt x="566" y="362"/>
                    <a:pt x="518" y="376"/>
                    <a:pt x="465" y="376"/>
                  </a:cubicBezTo>
                  <a:cubicBezTo>
                    <a:pt x="445" y="376"/>
                    <a:pt x="425" y="374"/>
                    <a:pt x="405" y="370"/>
                  </a:cubicBezTo>
                  <a:cubicBezTo>
                    <a:pt x="353" y="361"/>
                    <a:pt x="168" y="257"/>
                    <a:pt x="75" y="202"/>
                  </a:cubicBezTo>
                  <a:cubicBezTo>
                    <a:pt x="146" y="145"/>
                    <a:pt x="225" y="91"/>
                    <a:pt x="315" y="61"/>
                  </a:cubicBezTo>
                  <a:cubicBezTo>
                    <a:pt x="355" y="49"/>
                    <a:pt x="395" y="43"/>
                    <a:pt x="433" y="43"/>
                  </a:cubicBezTo>
                  <a:close/>
                  <a:moveTo>
                    <a:pt x="434" y="1"/>
                  </a:moveTo>
                  <a:cubicBezTo>
                    <a:pt x="390" y="1"/>
                    <a:pt x="346" y="8"/>
                    <a:pt x="301" y="22"/>
                  </a:cubicBezTo>
                  <a:cubicBezTo>
                    <a:pt x="194" y="55"/>
                    <a:pt x="106" y="121"/>
                    <a:pt x="23" y="189"/>
                  </a:cubicBezTo>
                  <a:lnTo>
                    <a:pt x="1" y="207"/>
                  </a:lnTo>
                  <a:lnTo>
                    <a:pt x="26" y="223"/>
                  </a:lnTo>
                  <a:cubicBezTo>
                    <a:pt x="57" y="242"/>
                    <a:pt x="322" y="398"/>
                    <a:pt x="396" y="413"/>
                  </a:cubicBezTo>
                  <a:cubicBezTo>
                    <a:pt x="419" y="417"/>
                    <a:pt x="442" y="420"/>
                    <a:pt x="465" y="420"/>
                  </a:cubicBezTo>
                  <a:cubicBezTo>
                    <a:pt x="526" y="420"/>
                    <a:pt x="584" y="402"/>
                    <a:pt x="627" y="370"/>
                  </a:cubicBezTo>
                  <a:cubicBezTo>
                    <a:pt x="700" y="318"/>
                    <a:pt x="732" y="222"/>
                    <a:pt x="701" y="147"/>
                  </a:cubicBezTo>
                  <a:cubicBezTo>
                    <a:pt x="688" y="114"/>
                    <a:pt x="662" y="83"/>
                    <a:pt x="626" y="57"/>
                  </a:cubicBezTo>
                  <a:cubicBezTo>
                    <a:pt x="573" y="20"/>
                    <a:pt x="506" y="1"/>
                    <a:pt x="4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49"/>
            <p:cNvSpPr/>
            <p:nvPr/>
          </p:nvSpPr>
          <p:spPr>
            <a:xfrm>
              <a:off x="5536650" y="3418250"/>
              <a:ext cx="16875" cy="12475"/>
            </a:xfrm>
            <a:custGeom>
              <a:rect b="b" l="l" r="r" t="t"/>
              <a:pathLst>
                <a:path extrusionOk="0" h="499" w="675">
                  <a:moveTo>
                    <a:pt x="471" y="41"/>
                  </a:moveTo>
                  <a:cubicBezTo>
                    <a:pt x="507" y="43"/>
                    <a:pt x="538" y="50"/>
                    <a:pt x="560" y="66"/>
                  </a:cubicBezTo>
                  <a:cubicBezTo>
                    <a:pt x="611" y="102"/>
                    <a:pt x="627" y="180"/>
                    <a:pt x="599" y="250"/>
                  </a:cubicBezTo>
                  <a:cubicBezTo>
                    <a:pt x="573" y="312"/>
                    <a:pt x="514" y="368"/>
                    <a:pt x="440" y="400"/>
                  </a:cubicBezTo>
                  <a:cubicBezTo>
                    <a:pt x="389" y="422"/>
                    <a:pt x="172" y="442"/>
                    <a:pt x="60" y="451"/>
                  </a:cubicBezTo>
                  <a:cubicBezTo>
                    <a:pt x="94" y="359"/>
                    <a:pt x="135" y="265"/>
                    <a:pt x="199" y="188"/>
                  </a:cubicBezTo>
                  <a:cubicBezTo>
                    <a:pt x="274" y="96"/>
                    <a:pt x="374" y="43"/>
                    <a:pt x="468" y="43"/>
                  </a:cubicBezTo>
                  <a:cubicBezTo>
                    <a:pt x="469" y="43"/>
                    <a:pt x="469" y="43"/>
                    <a:pt x="471" y="41"/>
                  </a:cubicBezTo>
                  <a:close/>
                  <a:moveTo>
                    <a:pt x="469" y="0"/>
                  </a:moveTo>
                  <a:cubicBezTo>
                    <a:pt x="362" y="0"/>
                    <a:pt x="251" y="60"/>
                    <a:pt x="167" y="160"/>
                  </a:cubicBezTo>
                  <a:cubicBezTo>
                    <a:pt x="91" y="252"/>
                    <a:pt x="47" y="363"/>
                    <a:pt x="11" y="467"/>
                  </a:cubicBezTo>
                  <a:lnTo>
                    <a:pt x="0" y="498"/>
                  </a:lnTo>
                  <a:lnTo>
                    <a:pt x="33" y="495"/>
                  </a:lnTo>
                  <a:cubicBezTo>
                    <a:pt x="48" y="494"/>
                    <a:pt x="385" y="471"/>
                    <a:pt x="460" y="438"/>
                  </a:cubicBezTo>
                  <a:cubicBezTo>
                    <a:pt x="545" y="401"/>
                    <a:pt x="611" y="338"/>
                    <a:pt x="641" y="266"/>
                  </a:cubicBezTo>
                  <a:cubicBezTo>
                    <a:pt x="675" y="179"/>
                    <a:pt x="652" y="79"/>
                    <a:pt x="586" y="32"/>
                  </a:cubicBezTo>
                  <a:cubicBezTo>
                    <a:pt x="556" y="12"/>
                    <a:pt x="515" y="0"/>
                    <a:pt x="472" y="0"/>
                  </a:cubicBezTo>
                  <a:cubicBezTo>
                    <a:pt x="471" y="0"/>
                    <a:pt x="470" y="0"/>
                    <a:pt x="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49"/>
            <p:cNvSpPr/>
            <p:nvPr/>
          </p:nvSpPr>
          <p:spPr>
            <a:xfrm>
              <a:off x="5471775" y="3415850"/>
              <a:ext cx="62150" cy="39725"/>
            </a:xfrm>
            <a:custGeom>
              <a:rect b="b" l="l" r="r" t="t"/>
              <a:pathLst>
                <a:path extrusionOk="0" h="1589" w="2486">
                  <a:moveTo>
                    <a:pt x="2486" y="1"/>
                  </a:moveTo>
                  <a:lnTo>
                    <a:pt x="163" y="27"/>
                  </a:lnTo>
                  <a:lnTo>
                    <a:pt x="1" y="1449"/>
                  </a:lnTo>
                  <a:cubicBezTo>
                    <a:pt x="1" y="1449"/>
                    <a:pt x="2295" y="1588"/>
                    <a:pt x="2312" y="1589"/>
                  </a:cubicBezTo>
                  <a:cubicBezTo>
                    <a:pt x="2312" y="1589"/>
                    <a:pt x="2312" y="1589"/>
                    <a:pt x="2312" y="1589"/>
                  </a:cubicBezTo>
                  <a:cubicBezTo>
                    <a:pt x="2329" y="1589"/>
                    <a:pt x="2486" y="1"/>
                    <a:pt x="2486" y="1"/>
                  </a:cubicBezTo>
                  <a:close/>
                </a:path>
              </a:pathLst>
            </a:custGeom>
            <a:solidFill>
              <a:srgbClr val="E27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49"/>
            <p:cNvSpPr/>
            <p:nvPr/>
          </p:nvSpPr>
          <p:spPr>
            <a:xfrm>
              <a:off x="5464675" y="3432975"/>
              <a:ext cx="104675" cy="52375"/>
            </a:xfrm>
            <a:custGeom>
              <a:rect b="b" l="l" r="r" t="t"/>
              <a:pathLst>
                <a:path extrusionOk="0" h="2095" w="4187">
                  <a:moveTo>
                    <a:pt x="332" y="0"/>
                  </a:moveTo>
                  <a:cubicBezTo>
                    <a:pt x="332" y="0"/>
                    <a:pt x="243" y="554"/>
                    <a:pt x="190" y="834"/>
                  </a:cubicBezTo>
                  <a:cubicBezTo>
                    <a:pt x="146" y="1065"/>
                    <a:pt x="102" y="1297"/>
                    <a:pt x="59" y="1529"/>
                  </a:cubicBezTo>
                  <a:cubicBezTo>
                    <a:pt x="39" y="1632"/>
                    <a:pt x="20" y="1737"/>
                    <a:pt x="0" y="1839"/>
                  </a:cubicBezTo>
                  <a:lnTo>
                    <a:pt x="4187" y="2095"/>
                  </a:lnTo>
                  <a:cubicBezTo>
                    <a:pt x="4187" y="2095"/>
                    <a:pt x="4125" y="1680"/>
                    <a:pt x="3816" y="1434"/>
                  </a:cubicBezTo>
                  <a:cubicBezTo>
                    <a:pt x="3567" y="1234"/>
                    <a:pt x="3265" y="1116"/>
                    <a:pt x="2998" y="941"/>
                  </a:cubicBezTo>
                  <a:cubicBezTo>
                    <a:pt x="2884" y="866"/>
                    <a:pt x="2794" y="759"/>
                    <a:pt x="2750" y="640"/>
                  </a:cubicBezTo>
                  <a:cubicBezTo>
                    <a:pt x="2707" y="522"/>
                    <a:pt x="2770" y="265"/>
                    <a:pt x="2770" y="265"/>
                  </a:cubicBezTo>
                  <a:lnTo>
                    <a:pt x="3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49"/>
            <p:cNvSpPr/>
            <p:nvPr/>
          </p:nvSpPr>
          <p:spPr>
            <a:xfrm>
              <a:off x="5479700" y="3452750"/>
              <a:ext cx="13800" cy="13600"/>
            </a:xfrm>
            <a:custGeom>
              <a:rect b="b" l="l" r="r" t="t"/>
              <a:pathLst>
                <a:path extrusionOk="0" h="544" w="552">
                  <a:moveTo>
                    <a:pt x="290" y="42"/>
                  </a:moveTo>
                  <a:cubicBezTo>
                    <a:pt x="352" y="46"/>
                    <a:pt x="408" y="74"/>
                    <a:pt x="448" y="119"/>
                  </a:cubicBezTo>
                  <a:cubicBezTo>
                    <a:pt x="489" y="165"/>
                    <a:pt x="509" y="224"/>
                    <a:pt x="505" y="285"/>
                  </a:cubicBezTo>
                  <a:cubicBezTo>
                    <a:pt x="502" y="347"/>
                    <a:pt x="473" y="402"/>
                    <a:pt x="428" y="443"/>
                  </a:cubicBezTo>
                  <a:cubicBezTo>
                    <a:pt x="387" y="480"/>
                    <a:pt x="335" y="500"/>
                    <a:pt x="279" y="500"/>
                  </a:cubicBezTo>
                  <a:cubicBezTo>
                    <a:pt x="273" y="500"/>
                    <a:pt x="268" y="500"/>
                    <a:pt x="262" y="500"/>
                  </a:cubicBezTo>
                  <a:cubicBezTo>
                    <a:pt x="201" y="497"/>
                    <a:pt x="146" y="468"/>
                    <a:pt x="105" y="423"/>
                  </a:cubicBezTo>
                  <a:cubicBezTo>
                    <a:pt x="63" y="377"/>
                    <a:pt x="43" y="318"/>
                    <a:pt x="47" y="257"/>
                  </a:cubicBezTo>
                  <a:cubicBezTo>
                    <a:pt x="52" y="196"/>
                    <a:pt x="80" y="140"/>
                    <a:pt x="124" y="100"/>
                  </a:cubicBezTo>
                  <a:cubicBezTo>
                    <a:pt x="167" y="63"/>
                    <a:pt x="221" y="42"/>
                    <a:pt x="277" y="42"/>
                  </a:cubicBezTo>
                  <a:close/>
                  <a:moveTo>
                    <a:pt x="276" y="0"/>
                  </a:moveTo>
                  <a:cubicBezTo>
                    <a:pt x="209" y="0"/>
                    <a:pt x="146" y="24"/>
                    <a:pt x="96" y="69"/>
                  </a:cubicBezTo>
                  <a:cubicBezTo>
                    <a:pt x="42" y="117"/>
                    <a:pt x="9" y="183"/>
                    <a:pt x="5" y="256"/>
                  </a:cubicBezTo>
                  <a:cubicBezTo>
                    <a:pt x="0" y="328"/>
                    <a:pt x="25" y="397"/>
                    <a:pt x="73" y="453"/>
                  </a:cubicBezTo>
                  <a:cubicBezTo>
                    <a:pt x="121" y="506"/>
                    <a:pt x="188" y="539"/>
                    <a:pt x="260" y="544"/>
                  </a:cubicBezTo>
                  <a:lnTo>
                    <a:pt x="277" y="544"/>
                  </a:lnTo>
                  <a:cubicBezTo>
                    <a:pt x="344" y="544"/>
                    <a:pt x="407" y="519"/>
                    <a:pt x="456" y="475"/>
                  </a:cubicBezTo>
                  <a:cubicBezTo>
                    <a:pt x="509" y="427"/>
                    <a:pt x="544" y="360"/>
                    <a:pt x="547" y="288"/>
                  </a:cubicBezTo>
                  <a:cubicBezTo>
                    <a:pt x="551" y="215"/>
                    <a:pt x="528" y="146"/>
                    <a:pt x="479" y="91"/>
                  </a:cubicBezTo>
                  <a:cubicBezTo>
                    <a:pt x="431" y="38"/>
                    <a:pt x="364" y="5"/>
                    <a:pt x="292" y="1"/>
                  </a:cubicBezTo>
                  <a:cubicBezTo>
                    <a:pt x="287" y="0"/>
                    <a:pt x="281" y="0"/>
                    <a:pt x="2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49"/>
            <p:cNvSpPr/>
            <p:nvPr/>
          </p:nvSpPr>
          <p:spPr>
            <a:xfrm>
              <a:off x="5465950" y="3471850"/>
              <a:ext cx="101650" cy="7250"/>
            </a:xfrm>
            <a:custGeom>
              <a:rect b="b" l="l" r="r" t="t"/>
              <a:pathLst>
                <a:path extrusionOk="0" h="290" w="4066">
                  <a:moveTo>
                    <a:pt x="4" y="0"/>
                  </a:moveTo>
                  <a:lnTo>
                    <a:pt x="1" y="43"/>
                  </a:lnTo>
                  <a:lnTo>
                    <a:pt x="4062" y="290"/>
                  </a:lnTo>
                  <a:lnTo>
                    <a:pt x="4065" y="24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49"/>
            <p:cNvSpPr/>
            <p:nvPr/>
          </p:nvSpPr>
          <p:spPr>
            <a:xfrm>
              <a:off x="5526650" y="3455725"/>
              <a:ext cx="14375" cy="4125"/>
            </a:xfrm>
            <a:custGeom>
              <a:rect b="b" l="l" r="r" t="t"/>
              <a:pathLst>
                <a:path extrusionOk="0" h="165" w="575">
                  <a:moveTo>
                    <a:pt x="566" y="0"/>
                  </a:moveTo>
                  <a:lnTo>
                    <a:pt x="0" y="123"/>
                  </a:lnTo>
                  <a:lnTo>
                    <a:pt x="9" y="165"/>
                  </a:lnTo>
                  <a:lnTo>
                    <a:pt x="574" y="42"/>
                  </a:lnTo>
                  <a:lnTo>
                    <a:pt x="5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49"/>
            <p:cNvSpPr/>
            <p:nvPr/>
          </p:nvSpPr>
          <p:spPr>
            <a:xfrm>
              <a:off x="5531975" y="3459950"/>
              <a:ext cx="17375" cy="5250"/>
            </a:xfrm>
            <a:custGeom>
              <a:rect b="b" l="l" r="r" t="t"/>
              <a:pathLst>
                <a:path extrusionOk="0" h="210" w="695">
                  <a:moveTo>
                    <a:pt x="685" y="0"/>
                  </a:moveTo>
                  <a:lnTo>
                    <a:pt x="1" y="168"/>
                  </a:lnTo>
                  <a:lnTo>
                    <a:pt x="11" y="210"/>
                  </a:lnTo>
                  <a:lnTo>
                    <a:pt x="695" y="42"/>
                  </a:lnTo>
                  <a:lnTo>
                    <a:pt x="6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49"/>
            <p:cNvSpPr/>
            <p:nvPr/>
          </p:nvSpPr>
          <p:spPr>
            <a:xfrm>
              <a:off x="5540225" y="3464375"/>
              <a:ext cx="14250" cy="12950"/>
            </a:xfrm>
            <a:custGeom>
              <a:rect b="b" l="l" r="r" t="t"/>
              <a:pathLst>
                <a:path extrusionOk="0" h="518" w="570">
                  <a:moveTo>
                    <a:pt x="563" y="1"/>
                  </a:moveTo>
                  <a:cubicBezTo>
                    <a:pt x="0" y="93"/>
                    <a:pt x="45" y="513"/>
                    <a:pt x="45" y="517"/>
                  </a:cubicBezTo>
                  <a:lnTo>
                    <a:pt x="88" y="512"/>
                  </a:lnTo>
                  <a:cubicBezTo>
                    <a:pt x="86" y="495"/>
                    <a:pt x="48" y="128"/>
                    <a:pt x="569" y="42"/>
                  </a:cubicBezTo>
                  <a:lnTo>
                    <a:pt x="5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49"/>
            <p:cNvSpPr/>
            <p:nvPr/>
          </p:nvSpPr>
          <p:spPr>
            <a:xfrm>
              <a:off x="5539300" y="3445125"/>
              <a:ext cx="16050" cy="11950"/>
            </a:xfrm>
            <a:custGeom>
              <a:rect b="b" l="l" r="r" t="t"/>
              <a:pathLst>
                <a:path extrusionOk="0" h="478" w="642">
                  <a:moveTo>
                    <a:pt x="433" y="45"/>
                  </a:moveTo>
                  <a:cubicBezTo>
                    <a:pt x="468" y="47"/>
                    <a:pt x="499" y="54"/>
                    <a:pt x="522" y="70"/>
                  </a:cubicBezTo>
                  <a:cubicBezTo>
                    <a:pt x="573" y="106"/>
                    <a:pt x="594" y="181"/>
                    <a:pt x="570" y="247"/>
                  </a:cubicBezTo>
                  <a:cubicBezTo>
                    <a:pt x="551" y="306"/>
                    <a:pt x="497" y="357"/>
                    <a:pt x="427" y="387"/>
                  </a:cubicBezTo>
                  <a:cubicBezTo>
                    <a:pt x="378" y="407"/>
                    <a:pt x="167" y="426"/>
                    <a:pt x="59" y="433"/>
                  </a:cubicBezTo>
                  <a:cubicBezTo>
                    <a:pt x="87" y="344"/>
                    <a:pt x="120" y="255"/>
                    <a:pt x="178" y="181"/>
                  </a:cubicBezTo>
                  <a:cubicBezTo>
                    <a:pt x="246" y="96"/>
                    <a:pt x="339" y="45"/>
                    <a:pt x="429" y="45"/>
                  </a:cubicBezTo>
                  <a:close/>
                  <a:moveTo>
                    <a:pt x="426" y="1"/>
                  </a:moveTo>
                  <a:cubicBezTo>
                    <a:pt x="325" y="1"/>
                    <a:pt x="219" y="58"/>
                    <a:pt x="145" y="153"/>
                  </a:cubicBezTo>
                  <a:cubicBezTo>
                    <a:pt x="76" y="241"/>
                    <a:pt x="38" y="347"/>
                    <a:pt x="10" y="449"/>
                  </a:cubicBezTo>
                  <a:lnTo>
                    <a:pt x="1" y="478"/>
                  </a:lnTo>
                  <a:lnTo>
                    <a:pt x="32" y="476"/>
                  </a:lnTo>
                  <a:cubicBezTo>
                    <a:pt x="66" y="473"/>
                    <a:pt x="373" y="455"/>
                    <a:pt x="444" y="424"/>
                  </a:cubicBezTo>
                  <a:cubicBezTo>
                    <a:pt x="525" y="388"/>
                    <a:pt x="587" y="328"/>
                    <a:pt x="612" y="258"/>
                  </a:cubicBezTo>
                  <a:cubicBezTo>
                    <a:pt x="641" y="174"/>
                    <a:pt x="614" y="78"/>
                    <a:pt x="546" y="33"/>
                  </a:cubicBezTo>
                  <a:cubicBezTo>
                    <a:pt x="515" y="13"/>
                    <a:pt x="477" y="2"/>
                    <a:pt x="434" y="1"/>
                  </a:cubicBezTo>
                  <a:cubicBezTo>
                    <a:pt x="431" y="1"/>
                    <a:pt x="429" y="1"/>
                    <a:pt x="4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49"/>
            <p:cNvSpPr/>
            <p:nvPr/>
          </p:nvSpPr>
          <p:spPr>
            <a:xfrm>
              <a:off x="5537650" y="3439525"/>
              <a:ext cx="11975" cy="17850"/>
            </a:xfrm>
            <a:custGeom>
              <a:rect b="b" l="l" r="r" t="t"/>
              <a:pathLst>
                <a:path extrusionOk="0" h="714" w="479">
                  <a:moveTo>
                    <a:pt x="284" y="43"/>
                  </a:moveTo>
                  <a:cubicBezTo>
                    <a:pt x="346" y="43"/>
                    <a:pt x="404" y="99"/>
                    <a:pt x="419" y="171"/>
                  </a:cubicBezTo>
                  <a:cubicBezTo>
                    <a:pt x="434" y="237"/>
                    <a:pt x="416" y="315"/>
                    <a:pt x="372" y="384"/>
                  </a:cubicBezTo>
                  <a:cubicBezTo>
                    <a:pt x="343" y="432"/>
                    <a:pt x="175" y="571"/>
                    <a:pt x="87" y="641"/>
                  </a:cubicBezTo>
                  <a:cubicBezTo>
                    <a:pt x="63" y="546"/>
                    <a:pt x="45" y="445"/>
                    <a:pt x="54" y="346"/>
                  </a:cubicBezTo>
                  <a:cubicBezTo>
                    <a:pt x="66" y="226"/>
                    <a:pt x="119" y="124"/>
                    <a:pt x="196" y="73"/>
                  </a:cubicBezTo>
                  <a:cubicBezTo>
                    <a:pt x="226" y="54"/>
                    <a:pt x="255" y="43"/>
                    <a:pt x="284" y="43"/>
                  </a:cubicBezTo>
                  <a:close/>
                  <a:moveTo>
                    <a:pt x="286" y="0"/>
                  </a:moveTo>
                  <a:cubicBezTo>
                    <a:pt x="250" y="1"/>
                    <a:pt x="211" y="14"/>
                    <a:pt x="174" y="38"/>
                  </a:cubicBezTo>
                  <a:cubicBezTo>
                    <a:pt x="86" y="96"/>
                    <a:pt x="24" y="210"/>
                    <a:pt x="12" y="341"/>
                  </a:cubicBezTo>
                  <a:cubicBezTo>
                    <a:pt x="1" y="460"/>
                    <a:pt x="25" y="575"/>
                    <a:pt x="55" y="683"/>
                  </a:cubicBezTo>
                  <a:lnTo>
                    <a:pt x="63" y="713"/>
                  </a:lnTo>
                  <a:lnTo>
                    <a:pt x="88" y="695"/>
                  </a:lnTo>
                  <a:cubicBezTo>
                    <a:pt x="100" y="686"/>
                    <a:pt x="365" y="477"/>
                    <a:pt x="409" y="408"/>
                  </a:cubicBezTo>
                  <a:cubicBezTo>
                    <a:pt x="460" y="330"/>
                    <a:pt x="479" y="240"/>
                    <a:pt x="463" y="164"/>
                  </a:cubicBezTo>
                  <a:cubicBezTo>
                    <a:pt x="442" y="71"/>
                    <a:pt x="367" y="1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49"/>
            <p:cNvSpPr/>
            <p:nvPr/>
          </p:nvSpPr>
          <p:spPr>
            <a:xfrm>
              <a:off x="5498975" y="3126600"/>
              <a:ext cx="138850" cy="282550"/>
            </a:xfrm>
            <a:custGeom>
              <a:rect b="b" l="l" r="r" t="t"/>
              <a:pathLst>
                <a:path extrusionOk="0" h="11302" w="5554">
                  <a:moveTo>
                    <a:pt x="899" y="1"/>
                  </a:moveTo>
                  <a:lnTo>
                    <a:pt x="1043" y="2330"/>
                  </a:lnTo>
                  <a:lnTo>
                    <a:pt x="2758" y="5502"/>
                  </a:lnTo>
                  <a:lnTo>
                    <a:pt x="0" y="9612"/>
                  </a:lnTo>
                  <a:lnTo>
                    <a:pt x="1850" y="11301"/>
                  </a:lnTo>
                  <a:cubicBezTo>
                    <a:pt x="1850" y="11301"/>
                    <a:pt x="4323" y="8070"/>
                    <a:pt x="4901" y="7372"/>
                  </a:cubicBezTo>
                  <a:cubicBezTo>
                    <a:pt x="5480" y="6672"/>
                    <a:pt x="5553" y="5768"/>
                    <a:pt x="5215" y="4899"/>
                  </a:cubicBezTo>
                  <a:cubicBezTo>
                    <a:pt x="4879" y="4032"/>
                    <a:pt x="3497" y="1061"/>
                    <a:pt x="3497" y="1061"/>
                  </a:cubicBezTo>
                  <a:lnTo>
                    <a:pt x="3310" y="327"/>
                  </a:lnTo>
                  <a:lnTo>
                    <a:pt x="8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49"/>
            <p:cNvSpPr/>
            <p:nvPr/>
          </p:nvSpPr>
          <p:spPr>
            <a:xfrm>
              <a:off x="5472950" y="3126600"/>
              <a:ext cx="72550" cy="308600"/>
            </a:xfrm>
            <a:custGeom>
              <a:rect b="b" l="l" r="r" t="t"/>
              <a:pathLst>
                <a:path extrusionOk="0" h="12344" w="2902">
                  <a:moveTo>
                    <a:pt x="2624" y="1"/>
                  </a:moveTo>
                  <a:lnTo>
                    <a:pt x="88" y="133"/>
                  </a:lnTo>
                  <a:cubicBezTo>
                    <a:pt x="1" y="1023"/>
                    <a:pt x="8" y="2191"/>
                    <a:pt x="81" y="2947"/>
                  </a:cubicBezTo>
                  <a:cubicBezTo>
                    <a:pt x="153" y="3704"/>
                    <a:pt x="225" y="6422"/>
                    <a:pt x="225" y="6422"/>
                  </a:cubicBezTo>
                  <a:lnTo>
                    <a:pt x="24" y="12068"/>
                  </a:lnTo>
                  <a:lnTo>
                    <a:pt x="2660" y="12344"/>
                  </a:lnTo>
                  <a:cubicBezTo>
                    <a:pt x="2660" y="12344"/>
                    <a:pt x="2878" y="8538"/>
                    <a:pt x="2870" y="7763"/>
                  </a:cubicBezTo>
                  <a:cubicBezTo>
                    <a:pt x="2858" y="6667"/>
                    <a:pt x="2902" y="5717"/>
                    <a:pt x="2835" y="4973"/>
                  </a:cubicBezTo>
                  <a:cubicBezTo>
                    <a:pt x="2766" y="4229"/>
                    <a:pt x="2624" y="1"/>
                    <a:pt x="26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49"/>
            <p:cNvSpPr/>
            <p:nvPr/>
          </p:nvSpPr>
          <p:spPr>
            <a:xfrm>
              <a:off x="5539975" y="3166700"/>
              <a:ext cx="2525" cy="49400"/>
            </a:xfrm>
            <a:custGeom>
              <a:rect b="b" l="l" r="r" t="t"/>
              <a:pathLst>
                <a:path extrusionOk="0" h="1976" w="101">
                  <a:moveTo>
                    <a:pt x="43" y="1"/>
                  </a:moveTo>
                  <a:lnTo>
                    <a:pt x="1" y="2"/>
                  </a:lnTo>
                  <a:lnTo>
                    <a:pt x="57" y="1976"/>
                  </a:lnTo>
                  <a:lnTo>
                    <a:pt x="100" y="1975"/>
                  </a:lnTo>
                  <a:lnTo>
                    <a:pt x="43" y="1"/>
                  </a:lnTo>
                  <a:close/>
                </a:path>
              </a:pathLst>
            </a:custGeom>
            <a:solidFill>
              <a:srgbClr val="000000">
                <a:alpha val="70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49"/>
            <p:cNvSpPr/>
            <p:nvPr/>
          </p:nvSpPr>
          <p:spPr>
            <a:xfrm>
              <a:off x="5569375" y="3136825"/>
              <a:ext cx="21675" cy="26375"/>
            </a:xfrm>
            <a:custGeom>
              <a:rect b="b" l="l" r="r" t="t"/>
              <a:pathLst>
                <a:path extrusionOk="0" h="1055" w="867">
                  <a:moveTo>
                    <a:pt x="42" y="0"/>
                  </a:moveTo>
                  <a:lnTo>
                    <a:pt x="1" y="14"/>
                  </a:lnTo>
                  <a:cubicBezTo>
                    <a:pt x="49" y="169"/>
                    <a:pt x="108" y="324"/>
                    <a:pt x="172" y="474"/>
                  </a:cubicBezTo>
                  <a:cubicBezTo>
                    <a:pt x="214" y="570"/>
                    <a:pt x="266" y="681"/>
                    <a:pt x="344" y="770"/>
                  </a:cubicBezTo>
                  <a:cubicBezTo>
                    <a:pt x="476" y="919"/>
                    <a:pt x="667" y="996"/>
                    <a:pt x="854" y="1055"/>
                  </a:cubicBezTo>
                  <a:lnTo>
                    <a:pt x="866" y="1014"/>
                  </a:lnTo>
                  <a:cubicBezTo>
                    <a:pt x="685" y="956"/>
                    <a:pt x="499" y="885"/>
                    <a:pt x="375" y="742"/>
                  </a:cubicBezTo>
                  <a:cubicBezTo>
                    <a:pt x="300" y="657"/>
                    <a:pt x="251" y="550"/>
                    <a:pt x="211" y="457"/>
                  </a:cubicBezTo>
                  <a:cubicBezTo>
                    <a:pt x="146" y="309"/>
                    <a:pt x="91" y="155"/>
                    <a:pt x="42" y="0"/>
                  </a:cubicBezTo>
                  <a:close/>
                </a:path>
              </a:pathLst>
            </a:custGeom>
            <a:solidFill>
              <a:srgbClr val="000000">
                <a:alpha val="70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49"/>
            <p:cNvSpPr/>
            <p:nvPr/>
          </p:nvSpPr>
          <p:spPr>
            <a:xfrm>
              <a:off x="5482000" y="3128850"/>
              <a:ext cx="31000" cy="37500"/>
            </a:xfrm>
            <a:custGeom>
              <a:rect b="b" l="l" r="r" t="t"/>
              <a:pathLst>
                <a:path extrusionOk="0" h="1500" w="1240">
                  <a:moveTo>
                    <a:pt x="1200" y="1"/>
                  </a:moveTo>
                  <a:cubicBezTo>
                    <a:pt x="1058" y="454"/>
                    <a:pt x="935" y="753"/>
                    <a:pt x="688" y="1040"/>
                  </a:cubicBezTo>
                  <a:cubicBezTo>
                    <a:pt x="521" y="1235"/>
                    <a:pt x="223" y="1376"/>
                    <a:pt x="0" y="1460"/>
                  </a:cubicBezTo>
                  <a:lnTo>
                    <a:pt x="15" y="1500"/>
                  </a:lnTo>
                  <a:cubicBezTo>
                    <a:pt x="241" y="1413"/>
                    <a:pt x="546" y="1269"/>
                    <a:pt x="719" y="1067"/>
                  </a:cubicBezTo>
                  <a:cubicBezTo>
                    <a:pt x="969" y="777"/>
                    <a:pt x="1100" y="460"/>
                    <a:pt x="1240" y="12"/>
                  </a:cubicBezTo>
                  <a:lnTo>
                    <a:pt x="1200" y="1"/>
                  </a:lnTo>
                  <a:close/>
                </a:path>
              </a:pathLst>
            </a:custGeom>
            <a:solidFill>
              <a:srgbClr val="000000">
                <a:alpha val="70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49"/>
            <p:cNvSpPr/>
            <p:nvPr/>
          </p:nvSpPr>
          <p:spPr>
            <a:xfrm>
              <a:off x="5539925" y="3135600"/>
              <a:ext cx="13150" cy="22575"/>
            </a:xfrm>
            <a:custGeom>
              <a:rect b="b" l="l" r="r" t="t"/>
              <a:pathLst>
                <a:path extrusionOk="0" h="903" w="526">
                  <a:moveTo>
                    <a:pt x="484" y="0"/>
                  </a:moveTo>
                  <a:cubicBezTo>
                    <a:pt x="421" y="306"/>
                    <a:pt x="309" y="804"/>
                    <a:pt x="275" y="856"/>
                  </a:cubicBezTo>
                  <a:cubicBezTo>
                    <a:pt x="263" y="859"/>
                    <a:pt x="234" y="861"/>
                    <a:pt x="199" y="861"/>
                  </a:cubicBezTo>
                  <a:cubicBezTo>
                    <a:pt x="152" y="861"/>
                    <a:pt x="94" y="858"/>
                    <a:pt x="45" y="855"/>
                  </a:cubicBezTo>
                  <a:lnTo>
                    <a:pt x="100" y="5"/>
                  </a:lnTo>
                  <a:lnTo>
                    <a:pt x="57" y="3"/>
                  </a:lnTo>
                  <a:lnTo>
                    <a:pt x="1" y="893"/>
                  </a:lnTo>
                  <a:lnTo>
                    <a:pt x="22" y="894"/>
                  </a:lnTo>
                  <a:cubicBezTo>
                    <a:pt x="45" y="896"/>
                    <a:pt x="127" y="903"/>
                    <a:pt x="196" y="903"/>
                  </a:cubicBezTo>
                  <a:cubicBezTo>
                    <a:pt x="241" y="903"/>
                    <a:pt x="280" y="902"/>
                    <a:pt x="296" y="893"/>
                  </a:cubicBezTo>
                  <a:cubicBezTo>
                    <a:pt x="329" y="879"/>
                    <a:pt x="407" y="581"/>
                    <a:pt x="526" y="9"/>
                  </a:cubicBezTo>
                  <a:lnTo>
                    <a:pt x="484" y="0"/>
                  </a:lnTo>
                  <a:close/>
                </a:path>
              </a:pathLst>
            </a:custGeom>
            <a:solidFill>
              <a:srgbClr val="000000">
                <a:alpha val="70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49"/>
            <p:cNvSpPr/>
            <p:nvPr/>
          </p:nvSpPr>
          <p:spPr>
            <a:xfrm>
              <a:off x="5540775" y="3303075"/>
              <a:ext cx="4575" cy="98900"/>
            </a:xfrm>
            <a:custGeom>
              <a:rect b="b" l="l" r="r" t="t"/>
              <a:pathLst>
                <a:path extrusionOk="0" h="3956" w="183">
                  <a:moveTo>
                    <a:pt x="140" y="0"/>
                  </a:moveTo>
                  <a:lnTo>
                    <a:pt x="1" y="3955"/>
                  </a:lnTo>
                  <a:lnTo>
                    <a:pt x="44" y="3956"/>
                  </a:lnTo>
                  <a:lnTo>
                    <a:pt x="183" y="3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000000">
                <a:alpha val="70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49"/>
            <p:cNvSpPr/>
            <p:nvPr/>
          </p:nvSpPr>
          <p:spPr>
            <a:xfrm>
              <a:off x="5550950" y="2950800"/>
              <a:ext cx="88325" cy="74250"/>
            </a:xfrm>
            <a:custGeom>
              <a:rect b="b" l="l" r="r" t="t"/>
              <a:pathLst>
                <a:path extrusionOk="0" h="2970" w="3533">
                  <a:moveTo>
                    <a:pt x="2817" y="1"/>
                  </a:moveTo>
                  <a:cubicBezTo>
                    <a:pt x="1555" y="569"/>
                    <a:pt x="848" y="776"/>
                    <a:pt x="0" y="1403"/>
                  </a:cubicBezTo>
                  <a:lnTo>
                    <a:pt x="1554" y="2969"/>
                  </a:lnTo>
                  <a:lnTo>
                    <a:pt x="3532" y="1889"/>
                  </a:lnTo>
                  <a:lnTo>
                    <a:pt x="28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49"/>
            <p:cNvSpPr/>
            <p:nvPr/>
          </p:nvSpPr>
          <p:spPr>
            <a:xfrm>
              <a:off x="5470750" y="2981350"/>
              <a:ext cx="125725" cy="160100"/>
            </a:xfrm>
            <a:custGeom>
              <a:rect b="b" l="l" r="r" t="t"/>
              <a:pathLst>
                <a:path extrusionOk="0" h="6404" w="5029">
                  <a:moveTo>
                    <a:pt x="3626" y="0"/>
                  </a:moveTo>
                  <a:lnTo>
                    <a:pt x="2069" y="469"/>
                  </a:lnTo>
                  <a:cubicBezTo>
                    <a:pt x="1728" y="630"/>
                    <a:pt x="1417" y="858"/>
                    <a:pt x="1159" y="1133"/>
                  </a:cubicBezTo>
                  <a:cubicBezTo>
                    <a:pt x="428" y="1911"/>
                    <a:pt x="372" y="3053"/>
                    <a:pt x="209" y="4050"/>
                  </a:cubicBezTo>
                  <a:cubicBezTo>
                    <a:pt x="100" y="4715"/>
                    <a:pt x="0" y="6174"/>
                    <a:pt x="0" y="6174"/>
                  </a:cubicBezTo>
                  <a:lnTo>
                    <a:pt x="4662" y="6403"/>
                  </a:lnTo>
                  <a:lnTo>
                    <a:pt x="5028" y="1223"/>
                  </a:lnTo>
                  <a:lnTo>
                    <a:pt x="36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49"/>
            <p:cNvSpPr/>
            <p:nvPr/>
          </p:nvSpPr>
          <p:spPr>
            <a:xfrm>
              <a:off x="5595200" y="3005000"/>
              <a:ext cx="5100" cy="16850"/>
            </a:xfrm>
            <a:custGeom>
              <a:rect b="b" l="l" r="r" t="t"/>
              <a:pathLst>
                <a:path extrusionOk="0" h="674" w="204">
                  <a:moveTo>
                    <a:pt x="165" y="1"/>
                  </a:moveTo>
                  <a:cubicBezTo>
                    <a:pt x="69" y="222"/>
                    <a:pt x="4" y="647"/>
                    <a:pt x="1" y="667"/>
                  </a:cubicBezTo>
                  <a:lnTo>
                    <a:pt x="43" y="673"/>
                  </a:lnTo>
                  <a:cubicBezTo>
                    <a:pt x="43" y="669"/>
                    <a:pt x="110" y="234"/>
                    <a:pt x="203" y="19"/>
                  </a:cubicBezTo>
                  <a:lnTo>
                    <a:pt x="1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49"/>
            <p:cNvSpPr/>
            <p:nvPr/>
          </p:nvSpPr>
          <p:spPr>
            <a:xfrm>
              <a:off x="5609775" y="2955575"/>
              <a:ext cx="15500" cy="50600"/>
            </a:xfrm>
            <a:custGeom>
              <a:rect b="b" l="l" r="r" t="t"/>
              <a:pathLst>
                <a:path extrusionOk="0" h="2024" w="620">
                  <a:moveTo>
                    <a:pt x="42" y="0"/>
                  </a:moveTo>
                  <a:lnTo>
                    <a:pt x="1" y="12"/>
                  </a:lnTo>
                  <a:lnTo>
                    <a:pt x="578" y="2023"/>
                  </a:lnTo>
                  <a:lnTo>
                    <a:pt x="620" y="201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49"/>
            <p:cNvSpPr/>
            <p:nvPr/>
          </p:nvSpPr>
          <p:spPr>
            <a:xfrm>
              <a:off x="5471925" y="3118450"/>
              <a:ext cx="116275" cy="11225"/>
            </a:xfrm>
            <a:custGeom>
              <a:rect b="b" l="l" r="r" t="t"/>
              <a:pathLst>
                <a:path extrusionOk="0" h="449" w="4651">
                  <a:moveTo>
                    <a:pt x="5" y="1"/>
                  </a:moveTo>
                  <a:lnTo>
                    <a:pt x="0" y="43"/>
                  </a:lnTo>
                  <a:lnTo>
                    <a:pt x="4646" y="449"/>
                  </a:lnTo>
                  <a:lnTo>
                    <a:pt x="4651" y="406"/>
                  </a:lnTo>
                  <a:lnTo>
                    <a:pt x="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49"/>
            <p:cNvSpPr/>
            <p:nvPr/>
          </p:nvSpPr>
          <p:spPr>
            <a:xfrm>
              <a:off x="5597525" y="2933275"/>
              <a:ext cx="30000" cy="14400"/>
            </a:xfrm>
            <a:custGeom>
              <a:rect b="b" l="l" r="r" t="t"/>
              <a:pathLst>
                <a:path extrusionOk="0" h="576" w="1200">
                  <a:moveTo>
                    <a:pt x="1178" y="1"/>
                  </a:moveTo>
                  <a:cubicBezTo>
                    <a:pt x="806" y="220"/>
                    <a:pt x="409" y="399"/>
                    <a:pt x="1" y="536"/>
                  </a:cubicBezTo>
                  <a:lnTo>
                    <a:pt x="14" y="576"/>
                  </a:lnTo>
                  <a:cubicBezTo>
                    <a:pt x="427" y="439"/>
                    <a:pt x="825" y="257"/>
                    <a:pt x="1200" y="36"/>
                  </a:cubicBezTo>
                  <a:lnTo>
                    <a:pt x="11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49"/>
            <p:cNvSpPr/>
            <p:nvPr/>
          </p:nvSpPr>
          <p:spPr>
            <a:xfrm>
              <a:off x="5612250" y="2923600"/>
              <a:ext cx="20625" cy="9625"/>
            </a:xfrm>
            <a:custGeom>
              <a:rect b="b" l="l" r="r" t="t"/>
              <a:pathLst>
                <a:path extrusionOk="0" h="385" w="825">
                  <a:moveTo>
                    <a:pt x="810" y="0"/>
                  </a:moveTo>
                  <a:cubicBezTo>
                    <a:pt x="536" y="104"/>
                    <a:pt x="263" y="220"/>
                    <a:pt x="0" y="346"/>
                  </a:cubicBezTo>
                  <a:lnTo>
                    <a:pt x="18" y="384"/>
                  </a:lnTo>
                  <a:cubicBezTo>
                    <a:pt x="281" y="259"/>
                    <a:pt x="553" y="144"/>
                    <a:pt x="825" y="41"/>
                  </a:cubicBezTo>
                  <a:lnTo>
                    <a:pt x="8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49"/>
            <p:cNvSpPr/>
            <p:nvPr/>
          </p:nvSpPr>
          <p:spPr>
            <a:xfrm>
              <a:off x="5466150" y="3010225"/>
              <a:ext cx="16850" cy="30275"/>
            </a:xfrm>
            <a:custGeom>
              <a:rect b="b" l="l" r="r" t="t"/>
              <a:pathLst>
                <a:path extrusionOk="0" h="1211" w="674">
                  <a:moveTo>
                    <a:pt x="642" y="0"/>
                  </a:moveTo>
                  <a:cubicBezTo>
                    <a:pt x="345" y="345"/>
                    <a:pt x="121" y="759"/>
                    <a:pt x="0" y="1198"/>
                  </a:cubicBezTo>
                  <a:lnTo>
                    <a:pt x="41" y="1210"/>
                  </a:lnTo>
                  <a:cubicBezTo>
                    <a:pt x="162" y="776"/>
                    <a:pt x="381" y="368"/>
                    <a:pt x="674" y="29"/>
                  </a:cubicBezTo>
                  <a:lnTo>
                    <a:pt x="6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49"/>
            <p:cNvSpPr/>
            <p:nvPr/>
          </p:nvSpPr>
          <p:spPr>
            <a:xfrm>
              <a:off x="5453250" y="3031050"/>
              <a:ext cx="7600" cy="30200"/>
            </a:xfrm>
            <a:custGeom>
              <a:rect b="b" l="l" r="r" t="t"/>
              <a:pathLst>
                <a:path extrusionOk="0" h="1208" w="304">
                  <a:moveTo>
                    <a:pt x="266" y="0"/>
                  </a:moveTo>
                  <a:cubicBezTo>
                    <a:pt x="80" y="368"/>
                    <a:pt x="1" y="797"/>
                    <a:pt x="43" y="1207"/>
                  </a:cubicBezTo>
                  <a:lnTo>
                    <a:pt x="84" y="1202"/>
                  </a:lnTo>
                  <a:cubicBezTo>
                    <a:pt x="43" y="799"/>
                    <a:pt x="122" y="380"/>
                    <a:pt x="303" y="19"/>
                  </a:cubicBezTo>
                  <a:lnTo>
                    <a:pt x="2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49"/>
            <p:cNvSpPr/>
            <p:nvPr/>
          </p:nvSpPr>
          <p:spPr>
            <a:xfrm>
              <a:off x="5518900" y="2978100"/>
              <a:ext cx="39250" cy="27550"/>
            </a:xfrm>
            <a:custGeom>
              <a:rect b="b" l="l" r="r" t="t"/>
              <a:pathLst>
                <a:path extrusionOk="0" h="1102" w="1570">
                  <a:moveTo>
                    <a:pt x="184" y="1"/>
                  </a:moveTo>
                  <a:lnTo>
                    <a:pt x="0" y="605"/>
                  </a:lnTo>
                  <a:cubicBezTo>
                    <a:pt x="0" y="605"/>
                    <a:pt x="612" y="1087"/>
                    <a:pt x="1051" y="1101"/>
                  </a:cubicBezTo>
                  <a:cubicBezTo>
                    <a:pt x="1058" y="1101"/>
                    <a:pt x="1065" y="1101"/>
                    <a:pt x="1072" y="1101"/>
                  </a:cubicBezTo>
                  <a:cubicBezTo>
                    <a:pt x="1482" y="1101"/>
                    <a:pt x="1531" y="754"/>
                    <a:pt x="1531" y="754"/>
                  </a:cubicBezTo>
                  <a:lnTo>
                    <a:pt x="1570" y="76"/>
                  </a:lnTo>
                  <a:lnTo>
                    <a:pt x="184" y="1"/>
                  </a:lnTo>
                  <a:close/>
                </a:path>
              </a:pathLst>
            </a:custGeom>
            <a:solidFill>
              <a:srgbClr val="D161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49"/>
            <p:cNvSpPr/>
            <p:nvPr/>
          </p:nvSpPr>
          <p:spPr>
            <a:xfrm>
              <a:off x="5514050" y="2932425"/>
              <a:ext cx="52250" cy="56925"/>
            </a:xfrm>
            <a:custGeom>
              <a:rect b="b" l="l" r="r" t="t"/>
              <a:pathLst>
                <a:path extrusionOk="0" h="2277" w="2090">
                  <a:moveTo>
                    <a:pt x="812" y="1"/>
                  </a:moveTo>
                  <a:cubicBezTo>
                    <a:pt x="662" y="1"/>
                    <a:pt x="518" y="47"/>
                    <a:pt x="400" y="168"/>
                  </a:cubicBezTo>
                  <a:cubicBezTo>
                    <a:pt x="117" y="460"/>
                    <a:pt x="0" y="860"/>
                    <a:pt x="114" y="1255"/>
                  </a:cubicBezTo>
                  <a:cubicBezTo>
                    <a:pt x="244" y="1705"/>
                    <a:pt x="506" y="2091"/>
                    <a:pt x="977" y="2228"/>
                  </a:cubicBezTo>
                  <a:cubicBezTo>
                    <a:pt x="1085" y="2259"/>
                    <a:pt x="1204" y="2276"/>
                    <a:pt x="1321" y="2276"/>
                  </a:cubicBezTo>
                  <a:cubicBezTo>
                    <a:pt x="1408" y="2276"/>
                    <a:pt x="1493" y="2267"/>
                    <a:pt x="1573" y="2248"/>
                  </a:cubicBezTo>
                  <a:cubicBezTo>
                    <a:pt x="1915" y="2168"/>
                    <a:pt x="2090" y="1869"/>
                    <a:pt x="2038" y="1529"/>
                  </a:cubicBezTo>
                  <a:cubicBezTo>
                    <a:pt x="2003" y="1307"/>
                    <a:pt x="1888" y="1105"/>
                    <a:pt x="1776" y="908"/>
                  </a:cubicBezTo>
                  <a:cubicBezTo>
                    <a:pt x="1684" y="748"/>
                    <a:pt x="1599" y="581"/>
                    <a:pt x="1508" y="419"/>
                  </a:cubicBezTo>
                  <a:cubicBezTo>
                    <a:pt x="1423" y="268"/>
                    <a:pt x="1345" y="137"/>
                    <a:pt x="1175" y="74"/>
                  </a:cubicBezTo>
                  <a:cubicBezTo>
                    <a:pt x="1056" y="30"/>
                    <a:pt x="932" y="1"/>
                    <a:pt x="812" y="1"/>
                  </a:cubicBezTo>
                  <a:close/>
                </a:path>
              </a:pathLst>
            </a:custGeom>
            <a:solidFill>
              <a:srgbClr val="D161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49"/>
            <p:cNvSpPr/>
            <p:nvPr/>
          </p:nvSpPr>
          <p:spPr>
            <a:xfrm>
              <a:off x="5493025" y="2925525"/>
              <a:ext cx="65550" cy="57450"/>
            </a:xfrm>
            <a:custGeom>
              <a:rect b="b" l="l" r="r" t="t"/>
              <a:pathLst>
                <a:path extrusionOk="0" h="2298" w="2622">
                  <a:moveTo>
                    <a:pt x="1159" y="1"/>
                  </a:moveTo>
                  <a:cubicBezTo>
                    <a:pt x="1066" y="1"/>
                    <a:pt x="976" y="12"/>
                    <a:pt x="899" y="42"/>
                  </a:cubicBezTo>
                  <a:cubicBezTo>
                    <a:pt x="807" y="78"/>
                    <a:pt x="813" y="178"/>
                    <a:pt x="827" y="260"/>
                  </a:cubicBezTo>
                  <a:cubicBezTo>
                    <a:pt x="681" y="280"/>
                    <a:pt x="535" y="303"/>
                    <a:pt x="399" y="363"/>
                  </a:cubicBezTo>
                  <a:cubicBezTo>
                    <a:pt x="262" y="425"/>
                    <a:pt x="67" y="569"/>
                    <a:pt x="76" y="740"/>
                  </a:cubicBezTo>
                  <a:cubicBezTo>
                    <a:pt x="81" y="870"/>
                    <a:pt x="221" y="991"/>
                    <a:pt x="325" y="1054"/>
                  </a:cubicBezTo>
                  <a:lnTo>
                    <a:pt x="325" y="1054"/>
                  </a:lnTo>
                  <a:cubicBezTo>
                    <a:pt x="317" y="1050"/>
                    <a:pt x="309" y="1048"/>
                    <a:pt x="299" y="1048"/>
                  </a:cubicBezTo>
                  <a:cubicBezTo>
                    <a:pt x="247" y="1048"/>
                    <a:pt x="170" y="1104"/>
                    <a:pt x="141" y="1125"/>
                  </a:cubicBezTo>
                  <a:cubicBezTo>
                    <a:pt x="1" y="1224"/>
                    <a:pt x="83" y="1403"/>
                    <a:pt x="177" y="1501"/>
                  </a:cubicBezTo>
                  <a:cubicBezTo>
                    <a:pt x="251" y="1577"/>
                    <a:pt x="345" y="1629"/>
                    <a:pt x="439" y="1680"/>
                  </a:cubicBezTo>
                  <a:cubicBezTo>
                    <a:pt x="358" y="1730"/>
                    <a:pt x="326" y="1839"/>
                    <a:pt x="349" y="1932"/>
                  </a:cubicBezTo>
                  <a:cubicBezTo>
                    <a:pt x="371" y="2024"/>
                    <a:pt x="438" y="2101"/>
                    <a:pt x="514" y="2158"/>
                  </a:cubicBezTo>
                  <a:cubicBezTo>
                    <a:pt x="635" y="2248"/>
                    <a:pt x="785" y="2297"/>
                    <a:pt x="935" y="2297"/>
                  </a:cubicBezTo>
                  <a:cubicBezTo>
                    <a:pt x="978" y="2297"/>
                    <a:pt x="1020" y="2294"/>
                    <a:pt x="1062" y="2286"/>
                  </a:cubicBezTo>
                  <a:lnTo>
                    <a:pt x="990" y="1831"/>
                  </a:lnTo>
                  <a:cubicBezTo>
                    <a:pt x="1108" y="1660"/>
                    <a:pt x="1173" y="1455"/>
                    <a:pt x="1174" y="1247"/>
                  </a:cubicBezTo>
                  <a:cubicBezTo>
                    <a:pt x="1218" y="1256"/>
                    <a:pt x="1263" y="1261"/>
                    <a:pt x="1307" y="1261"/>
                  </a:cubicBezTo>
                  <a:cubicBezTo>
                    <a:pt x="1450" y="1261"/>
                    <a:pt x="1591" y="1215"/>
                    <a:pt x="1705" y="1130"/>
                  </a:cubicBezTo>
                  <a:cubicBezTo>
                    <a:pt x="1855" y="1017"/>
                    <a:pt x="1952" y="840"/>
                    <a:pt x="1967" y="654"/>
                  </a:cubicBezTo>
                  <a:cubicBezTo>
                    <a:pt x="2054" y="672"/>
                    <a:pt x="2142" y="691"/>
                    <a:pt x="2229" y="709"/>
                  </a:cubicBezTo>
                  <a:cubicBezTo>
                    <a:pt x="2252" y="715"/>
                    <a:pt x="2274" y="719"/>
                    <a:pt x="2294" y="732"/>
                  </a:cubicBezTo>
                  <a:cubicBezTo>
                    <a:pt x="2311" y="745"/>
                    <a:pt x="2322" y="761"/>
                    <a:pt x="2334" y="778"/>
                  </a:cubicBezTo>
                  <a:lnTo>
                    <a:pt x="2575" y="1110"/>
                  </a:lnTo>
                  <a:cubicBezTo>
                    <a:pt x="2622" y="892"/>
                    <a:pt x="2561" y="655"/>
                    <a:pt x="2412" y="488"/>
                  </a:cubicBezTo>
                  <a:cubicBezTo>
                    <a:pt x="2356" y="425"/>
                    <a:pt x="2289" y="371"/>
                    <a:pt x="2220" y="324"/>
                  </a:cubicBezTo>
                  <a:cubicBezTo>
                    <a:pt x="2029" y="195"/>
                    <a:pt x="1813" y="104"/>
                    <a:pt x="1589" y="56"/>
                  </a:cubicBezTo>
                  <a:cubicBezTo>
                    <a:pt x="1465" y="29"/>
                    <a:pt x="1308" y="1"/>
                    <a:pt x="1159" y="1"/>
                  </a:cubicBezTo>
                  <a:close/>
                </a:path>
              </a:pathLst>
            </a:custGeom>
            <a:solidFill>
              <a:srgbClr val="893D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49"/>
            <p:cNvSpPr/>
            <p:nvPr/>
          </p:nvSpPr>
          <p:spPr>
            <a:xfrm>
              <a:off x="5548900" y="2954525"/>
              <a:ext cx="9850" cy="15925"/>
            </a:xfrm>
            <a:custGeom>
              <a:rect b="b" l="l" r="r" t="t"/>
              <a:pathLst>
                <a:path extrusionOk="0" h="637" w="394">
                  <a:moveTo>
                    <a:pt x="31" y="1"/>
                  </a:moveTo>
                  <a:lnTo>
                    <a:pt x="1" y="30"/>
                  </a:lnTo>
                  <a:lnTo>
                    <a:pt x="302" y="356"/>
                  </a:lnTo>
                  <a:cubicBezTo>
                    <a:pt x="337" y="392"/>
                    <a:pt x="353" y="425"/>
                    <a:pt x="349" y="456"/>
                  </a:cubicBezTo>
                  <a:cubicBezTo>
                    <a:pt x="346" y="483"/>
                    <a:pt x="332" y="509"/>
                    <a:pt x="302" y="531"/>
                  </a:cubicBezTo>
                  <a:cubicBezTo>
                    <a:pt x="269" y="559"/>
                    <a:pt x="233" y="580"/>
                    <a:pt x="193" y="597"/>
                  </a:cubicBezTo>
                  <a:lnTo>
                    <a:pt x="209" y="637"/>
                  </a:lnTo>
                  <a:cubicBezTo>
                    <a:pt x="253" y="619"/>
                    <a:pt x="294" y="594"/>
                    <a:pt x="329" y="564"/>
                  </a:cubicBezTo>
                  <a:cubicBezTo>
                    <a:pt x="367" y="532"/>
                    <a:pt x="388" y="498"/>
                    <a:pt x="391" y="458"/>
                  </a:cubicBezTo>
                  <a:cubicBezTo>
                    <a:pt x="393" y="416"/>
                    <a:pt x="375" y="371"/>
                    <a:pt x="333" y="327"/>
                  </a:cubicBezTo>
                  <a:lnTo>
                    <a:pt x="3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49"/>
            <p:cNvSpPr/>
            <p:nvPr/>
          </p:nvSpPr>
          <p:spPr>
            <a:xfrm>
              <a:off x="5515200" y="2989300"/>
              <a:ext cx="52450" cy="33450"/>
            </a:xfrm>
            <a:custGeom>
              <a:rect b="b" l="l" r="r" t="t"/>
              <a:pathLst>
                <a:path extrusionOk="0" h="1338" w="2098">
                  <a:moveTo>
                    <a:pt x="212" y="1"/>
                  </a:moveTo>
                  <a:lnTo>
                    <a:pt x="0" y="296"/>
                  </a:lnTo>
                  <a:lnTo>
                    <a:pt x="1236" y="1337"/>
                  </a:lnTo>
                  <a:lnTo>
                    <a:pt x="1497" y="750"/>
                  </a:lnTo>
                  <a:lnTo>
                    <a:pt x="2097" y="1054"/>
                  </a:lnTo>
                  <a:lnTo>
                    <a:pt x="1934" y="285"/>
                  </a:lnTo>
                  <a:lnTo>
                    <a:pt x="1711" y="46"/>
                  </a:lnTo>
                  <a:lnTo>
                    <a:pt x="1711" y="46"/>
                  </a:lnTo>
                  <a:cubicBezTo>
                    <a:pt x="1711" y="46"/>
                    <a:pt x="1763" y="396"/>
                    <a:pt x="1385" y="477"/>
                  </a:cubicBezTo>
                  <a:cubicBezTo>
                    <a:pt x="1360" y="482"/>
                    <a:pt x="1332" y="485"/>
                    <a:pt x="1304" y="485"/>
                  </a:cubicBezTo>
                  <a:cubicBezTo>
                    <a:pt x="903" y="485"/>
                    <a:pt x="212" y="1"/>
                    <a:pt x="2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49"/>
            <p:cNvSpPr/>
            <p:nvPr/>
          </p:nvSpPr>
          <p:spPr>
            <a:xfrm>
              <a:off x="5514850" y="2990075"/>
              <a:ext cx="53525" cy="33525"/>
            </a:xfrm>
            <a:custGeom>
              <a:rect b="b" l="l" r="r" t="t"/>
              <a:pathLst>
                <a:path extrusionOk="0" h="1341" w="2141">
                  <a:moveTo>
                    <a:pt x="1739" y="1"/>
                  </a:moveTo>
                  <a:lnTo>
                    <a:pt x="1709" y="30"/>
                  </a:lnTo>
                  <a:lnTo>
                    <a:pt x="1929" y="265"/>
                  </a:lnTo>
                  <a:lnTo>
                    <a:pt x="2080" y="985"/>
                  </a:lnTo>
                  <a:lnTo>
                    <a:pt x="1501" y="692"/>
                  </a:lnTo>
                  <a:lnTo>
                    <a:pt x="1241" y="1273"/>
                  </a:lnTo>
                  <a:lnTo>
                    <a:pt x="27" y="250"/>
                  </a:lnTo>
                  <a:lnTo>
                    <a:pt x="1" y="282"/>
                  </a:lnTo>
                  <a:lnTo>
                    <a:pt x="1256" y="1341"/>
                  </a:lnTo>
                  <a:lnTo>
                    <a:pt x="1520" y="749"/>
                  </a:lnTo>
                  <a:lnTo>
                    <a:pt x="2140" y="1062"/>
                  </a:lnTo>
                  <a:lnTo>
                    <a:pt x="1968" y="250"/>
                  </a:lnTo>
                  <a:lnTo>
                    <a:pt x="1967" y="244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49"/>
            <p:cNvSpPr/>
            <p:nvPr/>
          </p:nvSpPr>
          <p:spPr>
            <a:xfrm>
              <a:off x="5509650" y="2965900"/>
              <a:ext cx="20875" cy="17575"/>
            </a:xfrm>
            <a:custGeom>
              <a:rect b="b" l="l" r="r" t="t"/>
              <a:pathLst>
                <a:path extrusionOk="0" h="703" w="835">
                  <a:moveTo>
                    <a:pt x="400" y="1"/>
                  </a:moveTo>
                  <a:cubicBezTo>
                    <a:pt x="318" y="1"/>
                    <a:pt x="235" y="32"/>
                    <a:pt x="190" y="89"/>
                  </a:cubicBezTo>
                  <a:cubicBezTo>
                    <a:pt x="0" y="331"/>
                    <a:pt x="298" y="703"/>
                    <a:pt x="568" y="703"/>
                  </a:cubicBezTo>
                  <a:cubicBezTo>
                    <a:pt x="602" y="703"/>
                    <a:pt x="635" y="697"/>
                    <a:pt x="667" y="684"/>
                  </a:cubicBezTo>
                  <a:cubicBezTo>
                    <a:pt x="749" y="652"/>
                    <a:pt x="834" y="557"/>
                    <a:pt x="808" y="460"/>
                  </a:cubicBezTo>
                  <a:lnTo>
                    <a:pt x="602" y="94"/>
                  </a:lnTo>
                  <a:cubicBezTo>
                    <a:pt x="560" y="31"/>
                    <a:pt x="481" y="1"/>
                    <a:pt x="400" y="1"/>
                  </a:cubicBezTo>
                  <a:close/>
                </a:path>
              </a:pathLst>
            </a:custGeom>
            <a:solidFill>
              <a:srgbClr val="D161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49"/>
            <p:cNvSpPr/>
            <p:nvPr/>
          </p:nvSpPr>
          <p:spPr>
            <a:xfrm>
              <a:off x="5517400" y="2973250"/>
              <a:ext cx="9500" cy="2725"/>
            </a:xfrm>
            <a:custGeom>
              <a:rect b="b" l="l" r="r" t="t"/>
              <a:pathLst>
                <a:path extrusionOk="0" h="109" w="380">
                  <a:moveTo>
                    <a:pt x="8" y="0"/>
                  </a:moveTo>
                  <a:lnTo>
                    <a:pt x="0" y="43"/>
                  </a:lnTo>
                  <a:lnTo>
                    <a:pt x="372" y="108"/>
                  </a:lnTo>
                  <a:lnTo>
                    <a:pt x="380" y="6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49"/>
            <p:cNvSpPr/>
            <p:nvPr/>
          </p:nvSpPr>
          <p:spPr>
            <a:xfrm>
              <a:off x="5520450" y="2965425"/>
              <a:ext cx="4700" cy="2925"/>
            </a:xfrm>
            <a:custGeom>
              <a:rect b="b" l="l" r="r" t="t"/>
              <a:pathLst>
                <a:path extrusionOk="0" h="117" w="188">
                  <a:moveTo>
                    <a:pt x="12" y="1"/>
                  </a:moveTo>
                  <a:lnTo>
                    <a:pt x="0" y="43"/>
                  </a:lnTo>
                  <a:cubicBezTo>
                    <a:pt x="82" y="67"/>
                    <a:pt x="97" y="73"/>
                    <a:pt x="163" y="116"/>
                  </a:cubicBezTo>
                  <a:lnTo>
                    <a:pt x="187" y="80"/>
                  </a:lnTo>
                  <a:cubicBezTo>
                    <a:pt x="118" y="33"/>
                    <a:pt x="98" y="26"/>
                    <a:pt x="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49"/>
            <p:cNvSpPr/>
            <p:nvPr/>
          </p:nvSpPr>
          <p:spPr>
            <a:xfrm>
              <a:off x="5518850" y="2977275"/>
              <a:ext cx="11825" cy="6975"/>
            </a:xfrm>
            <a:custGeom>
              <a:rect b="b" l="l" r="r" t="t"/>
              <a:pathLst>
                <a:path extrusionOk="0" h="279" w="473">
                  <a:moveTo>
                    <a:pt x="451" y="1"/>
                  </a:moveTo>
                  <a:lnTo>
                    <a:pt x="410" y="8"/>
                  </a:lnTo>
                  <a:cubicBezTo>
                    <a:pt x="428" y="104"/>
                    <a:pt x="360" y="187"/>
                    <a:pt x="284" y="219"/>
                  </a:cubicBezTo>
                  <a:cubicBezTo>
                    <a:pt x="255" y="231"/>
                    <a:pt x="225" y="236"/>
                    <a:pt x="196" y="236"/>
                  </a:cubicBezTo>
                  <a:cubicBezTo>
                    <a:pt x="130" y="236"/>
                    <a:pt x="67" y="210"/>
                    <a:pt x="21" y="185"/>
                  </a:cubicBezTo>
                  <a:lnTo>
                    <a:pt x="1" y="222"/>
                  </a:lnTo>
                  <a:cubicBezTo>
                    <a:pt x="53" y="250"/>
                    <a:pt x="123" y="279"/>
                    <a:pt x="197" y="279"/>
                  </a:cubicBezTo>
                  <a:cubicBezTo>
                    <a:pt x="231" y="279"/>
                    <a:pt x="266" y="272"/>
                    <a:pt x="300" y="257"/>
                  </a:cubicBezTo>
                  <a:cubicBezTo>
                    <a:pt x="392" y="218"/>
                    <a:pt x="473" y="118"/>
                    <a:pt x="45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49"/>
            <p:cNvSpPr/>
            <p:nvPr/>
          </p:nvSpPr>
          <p:spPr>
            <a:xfrm>
              <a:off x="5538650" y="2986375"/>
              <a:ext cx="19525" cy="2975"/>
            </a:xfrm>
            <a:custGeom>
              <a:rect b="b" l="l" r="r" t="t"/>
              <a:pathLst>
                <a:path extrusionOk="0" h="119" w="781">
                  <a:moveTo>
                    <a:pt x="765" y="0"/>
                  </a:moveTo>
                  <a:cubicBezTo>
                    <a:pt x="639" y="51"/>
                    <a:pt x="503" y="76"/>
                    <a:pt x="367" y="76"/>
                  </a:cubicBezTo>
                  <a:cubicBezTo>
                    <a:pt x="247" y="76"/>
                    <a:pt x="128" y="56"/>
                    <a:pt x="15" y="16"/>
                  </a:cubicBezTo>
                  <a:lnTo>
                    <a:pt x="0" y="56"/>
                  </a:lnTo>
                  <a:cubicBezTo>
                    <a:pt x="118" y="97"/>
                    <a:pt x="242" y="119"/>
                    <a:pt x="368" y="119"/>
                  </a:cubicBezTo>
                  <a:cubicBezTo>
                    <a:pt x="508" y="119"/>
                    <a:pt x="650" y="93"/>
                    <a:pt x="781" y="39"/>
                  </a:cubicBezTo>
                  <a:lnTo>
                    <a:pt x="76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49"/>
            <p:cNvSpPr/>
            <p:nvPr/>
          </p:nvSpPr>
          <p:spPr>
            <a:xfrm>
              <a:off x="5533450" y="2955775"/>
              <a:ext cx="8850" cy="6400"/>
            </a:xfrm>
            <a:custGeom>
              <a:rect b="b" l="l" r="r" t="t"/>
              <a:pathLst>
                <a:path extrusionOk="0" h="256" w="354">
                  <a:moveTo>
                    <a:pt x="354" y="1"/>
                  </a:moveTo>
                  <a:cubicBezTo>
                    <a:pt x="292" y="1"/>
                    <a:pt x="222" y="27"/>
                    <a:pt x="144" y="79"/>
                  </a:cubicBezTo>
                  <a:cubicBezTo>
                    <a:pt x="95" y="112"/>
                    <a:pt x="48" y="161"/>
                    <a:pt x="1" y="231"/>
                  </a:cubicBezTo>
                  <a:lnTo>
                    <a:pt x="36" y="255"/>
                  </a:lnTo>
                  <a:cubicBezTo>
                    <a:pt x="80" y="189"/>
                    <a:pt x="123" y="144"/>
                    <a:pt x="169" y="113"/>
                  </a:cubicBezTo>
                  <a:cubicBezTo>
                    <a:pt x="239" y="66"/>
                    <a:pt x="299" y="44"/>
                    <a:pt x="354" y="44"/>
                  </a:cubicBezTo>
                  <a:lnTo>
                    <a:pt x="3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49"/>
            <p:cNvSpPr/>
            <p:nvPr/>
          </p:nvSpPr>
          <p:spPr>
            <a:xfrm>
              <a:off x="5550750" y="2949475"/>
              <a:ext cx="5825" cy="2950"/>
            </a:xfrm>
            <a:custGeom>
              <a:rect b="b" l="l" r="r" t="t"/>
              <a:pathLst>
                <a:path extrusionOk="0" h="118" w="233">
                  <a:moveTo>
                    <a:pt x="197" y="0"/>
                  </a:moveTo>
                  <a:cubicBezTo>
                    <a:pt x="152" y="0"/>
                    <a:pt x="107" y="11"/>
                    <a:pt x="67" y="32"/>
                  </a:cubicBezTo>
                  <a:cubicBezTo>
                    <a:pt x="25" y="51"/>
                    <a:pt x="3" y="81"/>
                    <a:pt x="1" y="114"/>
                  </a:cubicBezTo>
                  <a:lnTo>
                    <a:pt x="43" y="117"/>
                  </a:lnTo>
                  <a:cubicBezTo>
                    <a:pt x="44" y="92"/>
                    <a:pt x="73" y="75"/>
                    <a:pt x="87" y="69"/>
                  </a:cubicBezTo>
                  <a:cubicBezTo>
                    <a:pt x="120" y="51"/>
                    <a:pt x="157" y="42"/>
                    <a:pt x="195" y="42"/>
                  </a:cubicBezTo>
                  <a:cubicBezTo>
                    <a:pt x="205" y="42"/>
                    <a:pt x="216" y="43"/>
                    <a:pt x="227" y="44"/>
                  </a:cubicBezTo>
                  <a:lnTo>
                    <a:pt x="233" y="3"/>
                  </a:lnTo>
                  <a:cubicBezTo>
                    <a:pt x="221" y="1"/>
                    <a:pt x="209" y="0"/>
                    <a:pt x="1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49"/>
            <p:cNvSpPr/>
            <p:nvPr/>
          </p:nvSpPr>
          <p:spPr>
            <a:xfrm>
              <a:off x="5541800" y="2960625"/>
              <a:ext cx="3625" cy="3975"/>
            </a:xfrm>
            <a:custGeom>
              <a:rect b="b" l="l" r="r" t="t"/>
              <a:pathLst>
                <a:path extrusionOk="0" h="159" w="145">
                  <a:moveTo>
                    <a:pt x="49" y="0"/>
                  </a:moveTo>
                  <a:cubicBezTo>
                    <a:pt x="42" y="0"/>
                    <a:pt x="35" y="2"/>
                    <a:pt x="29" y="6"/>
                  </a:cubicBezTo>
                  <a:cubicBezTo>
                    <a:pt x="3" y="21"/>
                    <a:pt x="0" y="67"/>
                    <a:pt x="24" y="107"/>
                  </a:cubicBezTo>
                  <a:cubicBezTo>
                    <a:pt x="41" y="139"/>
                    <a:pt x="70" y="159"/>
                    <a:pt x="95" y="159"/>
                  </a:cubicBezTo>
                  <a:cubicBezTo>
                    <a:pt x="102" y="159"/>
                    <a:pt x="109" y="157"/>
                    <a:pt x="115" y="153"/>
                  </a:cubicBezTo>
                  <a:cubicBezTo>
                    <a:pt x="142" y="138"/>
                    <a:pt x="145" y="93"/>
                    <a:pt x="120" y="52"/>
                  </a:cubicBezTo>
                  <a:cubicBezTo>
                    <a:pt x="102" y="20"/>
                    <a:pt x="74" y="0"/>
                    <a:pt x="4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49"/>
            <p:cNvSpPr/>
            <p:nvPr/>
          </p:nvSpPr>
          <p:spPr>
            <a:xfrm>
              <a:off x="5554675" y="2954350"/>
              <a:ext cx="3650" cy="3975"/>
            </a:xfrm>
            <a:custGeom>
              <a:rect b="b" l="l" r="r" t="t"/>
              <a:pathLst>
                <a:path extrusionOk="0" h="159" w="146">
                  <a:moveTo>
                    <a:pt x="51" y="0"/>
                  </a:moveTo>
                  <a:cubicBezTo>
                    <a:pt x="44" y="0"/>
                    <a:pt x="37" y="2"/>
                    <a:pt x="31" y="5"/>
                  </a:cubicBezTo>
                  <a:cubicBezTo>
                    <a:pt x="4" y="20"/>
                    <a:pt x="1" y="66"/>
                    <a:pt x="25" y="107"/>
                  </a:cubicBezTo>
                  <a:cubicBezTo>
                    <a:pt x="43" y="138"/>
                    <a:pt x="72" y="158"/>
                    <a:pt x="96" y="158"/>
                  </a:cubicBezTo>
                  <a:cubicBezTo>
                    <a:pt x="103" y="158"/>
                    <a:pt x="110" y="157"/>
                    <a:pt x="116" y="153"/>
                  </a:cubicBezTo>
                  <a:cubicBezTo>
                    <a:pt x="143" y="138"/>
                    <a:pt x="145" y="93"/>
                    <a:pt x="122" y="51"/>
                  </a:cubicBezTo>
                  <a:cubicBezTo>
                    <a:pt x="103" y="20"/>
                    <a:pt x="75" y="0"/>
                    <a:pt x="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49"/>
            <p:cNvSpPr/>
            <p:nvPr/>
          </p:nvSpPr>
          <p:spPr>
            <a:xfrm>
              <a:off x="5547750" y="2970850"/>
              <a:ext cx="9125" cy="8300"/>
            </a:xfrm>
            <a:custGeom>
              <a:rect b="b" l="l" r="r" t="t"/>
              <a:pathLst>
                <a:path extrusionOk="0" h="332" w="365">
                  <a:moveTo>
                    <a:pt x="63" y="1"/>
                  </a:moveTo>
                  <a:cubicBezTo>
                    <a:pt x="63" y="1"/>
                    <a:pt x="1" y="297"/>
                    <a:pt x="142" y="328"/>
                  </a:cubicBezTo>
                  <a:cubicBezTo>
                    <a:pt x="152" y="330"/>
                    <a:pt x="161" y="332"/>
                    <a:pt x="170" y="332"/>
                  </a:cubicBezTo>
                  <a:cubicBezTo>
                    <a:pt x="301" y="332"/>
                    <a:pt x="364" y="110"/>
                    <a:pt x="364" y="110"/>
                  </a:cubicBezTo>
                  <a:lnTo>
                    <a:pt x="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49"/>
            <p:cNvSpPr/>
            <p:nvPr/>
          </p:nvSpPr>
          <p:spPr>
            <a:xfrm>
              <a:off x="5512025" y="2952875"/>
              <a:ext cx="10675" cy="4750"/>
            </a:xfrm>
            <a:custGeom>
              <a:rect b="b" l="l" r="r" t="t"/>
              <a:pathLst>
                <a:path extrusionOk="0" h="190" w="427">
                  <a:moveTo>
                    <a:pt x="21" y="0"/>
                  </a:moveTo>
                  <a:lnTo>
                    <a:pt x="0" y="38"/>
                  </a:lnTo>
                  <a:cubicBezTo>
                    <a:pt x="131" y="110"/>
                    <a:pt x="272" y="161"/>
                    <a:pt x="418" y="190"/>
                  </a:cubicBezTo>
                  <a:lnTo>
                    <a:pt x="427" y="148"/>
                  </a:lnTo>
                  <a:cubicBezTo>
                    <a:pt x="285" y="119"/>
                    <a:pt x="147" y="70"/>
                    <a:pt x="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49"/>
            <p:cNvSpPr/>
            <p:nvPr/>
          </p:nvSpPr>
          <p:spPr>
            <a:xfrm>
              <a:off x="5539075" y="2935225"/>
              <a:ext cx="12450" cy="8450"/>
            </a:xfrm>
            <a:custGeom>
              <a:rect b="b" l="l" r="r" t="t"/>
              <a:pathLst>
                <a:path extrusionOk="0" h="338" w="498">
                  <a:moveTo>
                    <a:pt x="24" y="1"/>
                  </a:moveTo>
                  <a:lnTo>
                    <a:pt x="0" y="37"/>
                  </a:lnTo>
                  <a:cubicBezTo>
                    <a:pt x="56" y="70"/>
                    <a:pt x="117" y="91"/>
                    <a:pt x="177" y="112"/>
                  </a:cubicBezTo>
                  <a:lnTo>
                    <a:pt x="186" y="115"/>
                  </a:lnTo>
                  <a:cubicBezTo>
                    <a:pt x="251" y="137"/>
                    <a:pt x="309" y="159"/>
                    <a:pt x="359" y="193"/>
                  </a:cubicBezTo>
                  <a:cubicBezTo>
                    <a:pt x="414" y="233"/>
                    <a:pt x="449" y="284"/>
                    <a:pt x="457" y="337"/>
                  </a:cubicBezTo>
                  <a:lnTo>
                    <a:pt x="498" y="332"/>
                  </a:lnTo>
                  <a:cubicBezTo>
                    <a:pt x="489" y="267"/>
                    <a:pt x="447" y="204"/>
                    <a:pt x="383" y="159"/>
                  </a:cubicBezTo>
                  <a:cubicBezTo>
                    <a:pt x="330" y="120"/>
                    <a:pt x="266" y="97"/>
                    <a:pt x="200" y="74"/>
                  </a:cubicBezTo>
                  <a:lnTo>
                    <a:pt x="191" y="72"/>
                  </a:lnTo>
                  <a:cubicBezTo>
                    <a:pt x="133" y="53"/>
                    <a:pt x="74" y="33"/>
                    <a:pt x="2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49"/>
            <p:cNvSpPr/>
            <p:nvPr/>
          </p:nvSpPr>
          <p:spPr>
            <a:xfrm>
              <a:off x="5514700" y="2931950"/>
              <a:ext cx="7525" cy="2675"/>
            </a:xfrm>
            <a:custGeom>
              <a:rect b="b" l="l" r="r" t="t"/>
              <a:pathLst>
                <a:path extrusionOk="0" h="107" w="301">
                  <a:moveTo>
                    <a:pt x="2" y="0"/>
                  </a:moveTo>
                  <a:lnTo>
                    <a:pt x="0" y="43"/>
                  </a:lnTo>
                  <a:cubicBezTo>
                    <a:pt x="92" y="49"/>
                    <a:pt x="197" y="57"/>
                    <a:pt x="279" y="107"/>
                  </a:cubicBezTo>
                  <a:lnTo>
                    <a:pt x="301" y="70"/>
                  </a:lnTo>
                  <a:cubicBezTo>
                    <a:pt x="209" y="14"/>
                    <a:pt x="99" y="6"/>
                    <a:pt x="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49"/>
            <p:cNvSpPr/>
            <p:nvPr/>
          </p:nvSpPr>
          <p:spPr>
            <a:xfrm>
              <a:off x="5503725" y="2966950"/>
              <a:ext cx="6150" cy="2650"/>
            </a:xfrm>
            <a:custGeom>
              <a:rect b="b" l="l" r="r" t="t"/>
              <a:pathLst>
                <a:path extrusionOk="0" h="106" w="246">
                  <a:moveTo>
                    <a:pt x="18" y="1"/>
                  </a:moveTo>
                  <a:lnTo>
                    <a:pt x="1" y="39"/>
                  </a:lnTo>
                  <a:cubicBezTo>
                    <a:pt x="77" y="74"/>
                    <a:pt x="157" y="97"/>
                    <a:pt x="240" y="106"/>
                  </a:cubicBezTo>
                  <a:lnTo>
                    <a:pt x="246" y="63"/>
                  </a:lnTo>
                  <a:cubicBezTo>
                    <a:pt x="166" y="54"/>
                    <a:pt x="91" y="33"/>
                    <a:pt x="1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49"/>
            <p:cNvSpPr/>
            <p:nvPr/>
          </p:nvSpPr>
          <p:spPr>
            <a:xfrm>
              <a:off x="5500250" y="2951250"/>
              <a:ext cx="7375" cy="4375"/>
            </a:xfrm>
            <a:custGeom>
              <a:rect b="b" l="l" r="r" t="t"/>
              <a:pathLst>
                <a:path extrusionOk="0" h="175" w="295">
                  <a:moveTo>
                    <a:pt x="22" y="0"/>
                  </a:moveTo>
                  <a:lnTo>
                    <a:pt x="1" y="36"/>
                  </a:lnTo>
                  <a:cubicBezTo>
                    <a:pt x="88" y="90"/>
                    <a:pt x="182" y="137"/>
                    <a:pt x="279" y="174"/>
                  </a:cubicBezTo>
                  <a:lnTo>
                    <a:pt x="295" y="134"/>
                  </a:lnTo>
                  <a:cubicBezTo>
                    <a:pt x="200" y="97"/>
                    <a:pt x="109" y="52"/>
                    <a:pt x="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49"/>
            <p:cNvSpPr/>
            <p:nvPr/>
          </p:nvSpPr>
          <p:spPr>
            <a:xfrm>
              <a:off x="5667250" y="3344650"/>
              <a:ext cx="64150" cy="42175"/>
            </a:xfrm>
            <a:custGeom>
              <a:rect b="b" l="l" r="r" t="t"/>
              <a:pathLst>
                <a:path extrusionOk="0" h="1687" w="2566">
                  <a:moveTo>
                    <a:pt x="2320" y="0"/>
                  </a:moveTo>
                  <a:lnTo>
                    <a:pt x="1" y="111"/>
                  </a:lnTo>
                  <a:cubicBezTo>
                    <a:pt x="1" y="111"/>
                    <a:pt x="250" y="1687"/>
                    <a:pt x="267" y="1687"/>
                  </a:cubicBezTo>
                  <a:cubicBezTo>
                    <a:pt x="267" y="1687"/>
                    <a:pt x="267" y="1687"/>
                    <a:pt x="267" y="1687"/>
                  </a:cubicBezTo>
                  <a:cubicBezTo>
                    <a:pt x="284" y="1683"/>
                    <a:pt x="2566" y="1411"/>
                    <a:pt x="2566" y="1411"/>
                  </a:cubicBezTo>
                  <a:lnTo>
                    <a:pt x="2320" y="0"/>
                  </a:lnTo>
                  <a:close/>
                </a:path>
              </a:pathLst>
            </a:custGeom>
            <a:solidFill>
              <a:srgbClr val="F292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49"/>
            <p:cNvSpPr/>
            <p:nvPr/>
          </p:nvSpPr>
          <p:spPr>
            <a:xfrm>
              <a:off x="5635975" y="3360900"/>
              <a:ext cx="104125" cy="57875"/>
            </a:xfrm>
            <a:custGeom>
              <a:rect b="b" l="l" r="r" t="t"/>
              <a:pathLst>
                <a:path extrusionOk="0" h="2315" w="4165">
                  <a:moveTo>
                    <a:pt x="3727" y="0"/>
                  </a:moveTo>
                  <a:lnTo>
                    <a:pt x="1308" y="407"/>
                  </a:lnTo>
                  <a:cubicBezTo>
                    <a:pt x="1308" y="407"/>
                    <a:pt x="1385" y="660"/>
                    <a:pt x="1350" y="780"/>
                  </a:cubicBezTo>
                  <a:cubicBezTo>
                    <a:pt x="1313" y="903"/>
                    <a:pt x="1228" y="1015"/>
                    <a:pt x="1120" y="1093"/>
                  </a:cubicBezTo>
                  <a:cubicBezTo>
                    <a:pt x="864" y="1282"/>
                    <a:pt x="569" y="1419"/>
                    <a:pt x="331" y="1633"/>
                  </a:cubicBezTo>
                  <a:cubicBezTo>
                    <a:pt x="38" y="1897"/>
                    <a:pt x="1" y="2314"/>
                    <a:pt x="1" y="2314"/>
                  </a:cubicBezTo>
                  <a:lnTo>
                    <a:pt x="4165" y="1817"/>
                  </a:lnTo>
                  <a:cubicBezTo>
                    <a:pt x="4139" y="1716"/>
                    <a:pt x="4114" y="1612"/>
                    <a:pt x="4089" y="1510"/>
                  </a:cubicBezTo>
                  <a:cubicBezTo>
                    <a:pt x="4032" y="1282"/>
                    <a:pt x="3975" y="1054"/>
                    <a:pt x="3918" y="825"/>
                  </a:cubicBezTo>
                  <a:cubicBezTo>
                    <a:pt x="3848" y="547"/>
                    <a:pt x="3727" y="0"/>
                    <a:pt x="37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49"/>
            <p:cNvSpPr/>
            <p:nvPr/>
          </p:nvSpPr>
          <p:spPr>
            <a:xfrm>
              <a:off x="5709850" y="3381375"/>
              <a:ext cx="14175" cy="13675"/>
            </a:xfrm>
            <a:custGeom>
              <a:rect b="b" l="l" r="r" t="t"/>
              <a:pathLst>
                <a:path extrusionOk="0" h="547" w="567">
                  <a:moveTo>
                    <a:pt x="288" y="44"/>
                  </a:moveTo>
                  <a:cubicBezTo>
                    <a:pt x="402" y="44"/>
                    <a:pt x="502" y="130"/>
                    <a:pt x="516" y="246"/>
                  </a:cubicBezTo>
                  <a:cubicBezTo>
                    <a:pt x="523" y="308"/>
                    <a:pt x="505" y="368"/>
                    <a:pt x="467" y="416"/>
                  </a:cubicBezTo>
                  <a:cubicBezTo>
                    <a:pt x="429" y="465"/>
                    <a:pt x="375" y="496"/>
                    <a:pt x="315" y="502"/>
                  </a:cubicBezTo>
                  <a:cubicBezTo>
                    <a:pt x="305" y="503"/>
                    <a:pt x="295" y="504"/>
                    <a:pt x="286" y="504"/>
                  </a:cubicBezTo>
                  <a:cubicBezTo>
                    <a:pt x="171" y="504"/>
                    <a:pt x="73" y="417"/>
                    <a:pt x="59" y="301"/>
                  </a:cubicBezTo>
                  <a:cubicBezTo>
                    <a:pt x="43" y="176"/>
                    <a:pt x="134" y="60"/>
                    <a:pt x="259" y="46"/>
                  </a:cubicBezTo>
                  <a:cubicBezTo>
                    <a:pt x="269" y="44"/>
                    <a:pt x="278" y="44"/>
                    <a:pt x="288" y="44"/>
                  </a:cubicBezTo>
                  <a:close/>
                  <a:moveTo>
                    <a:pt x="288" y="1"/>
                  </a:moveTo>
                  <a:cubicBezTo>
                    <a:pt x="277" y="1"/>
                    <a:pt x="266" y="1"/>
                    <a:pt x="255" y="3"/>
                  </a:cubicBezTo>
                  <a:cubicBezTo>
                    <a:pt x="107" y="22"/>
                    <a:pt x="0" y="157"/>
                    <a:pt x="17" y="306"/>
                  </a:cubicBezTo>
                  <a:cubicBezTo>
                    <a:pt x="33" y="445"/>
                    <a:pt x="151" y="547"/>
                    <a:pt x="288" y="547"/>
                  </a:cubicBezTo>
                  <a:cubicBezTo>
                    <a:pt x="298" y="547"/>
                    <a:pt x="309" y="546"/>
                    <a:pt x="321" y="543"/>
                  </a:cubicBezTo>
                  <a:cubicBezTo>
                    <a:pt x="393" y="535"/>
                    <a:pt x="457" y="499"/>
                    <a:pt x="503" y="441"/>
                  </a:cubicBezTo>
                  <a:cubicBezTo>
                    <a:pt x="548" y="384"/>
                    <a:pt x="567" y="313"/>
                    <a:pt x="558" y="241"/>
                  </a:cubicBezTo>
                  <a:cubicBezTo>
                    <a:pt x="541" y="103"/>
                    <a:pt x="424" y="1"/>
                    <a:pt x="2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49"/>
            <p:cNvSpPr/>
            <p:nvPr/>
          </p:nvSpPr>
          <p:spPr>
            <a:xfrm>
              <a:off x="5637525" y="3399600"/>
              <a:ext cx="101125" cy="13200"/>
            </a:xfrm>
            <a:custGeom>
              <a:rect b="b" l="l" r="r" t="t"/>
              <a:pathLst>
                <a:path extrusionOk="0" h="528" w="4045">
                  <a:moveTo>
                    <a:pt x="4039" y="1"/>
                  </a:moveTo>
                  <a:lnTo>
                    <a:pt x="1" y="485"/>
                  </a:lnTo>
                  <a:lnTo>
                    <a:pt x="5" y="528"/>
                  </a:lnTo>
                  <a:lnTo>
                    <a:pt x="4045" y="43"/>
                  </a:lnTo>
                  <a:lnTo>
                    <a:pt x="403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49"/>
            <p:cNvSpPr/>
            <p:nvPr/>
          </p:nvSpPr>
          <p:spPr>
            <a:xfrm>
              <a:off x="5662475" y="3387325"/>
              <a:ext cx="14475" cy="3350"/>
            </a:xfrm>
            <a:custGeom>
              <a:rect b="b" l="l" r="r" t="t"/>
              <a:pathLst>
                <a:path extrusionOk="0" h="134" w="579">
                  <a:moveTo>
                    <a:pt x="7" y="1"/>
                  </a:moveTo>
                  <a:lnTo>
                    <a:pt x="0" y="44"/>
                  </a:lnTo>
                  <a:lnTo>
                    <a:pt x="571" y="133"/>
                  </a:lnTo>
                  <a:lnTo>
                    <a:pt x="579" y="91"/>
                  </a:lnTo>
                  <a:lnTo>
                    <a:pt x="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49"/>
            <p:cNvSpPr/>
            <p:nvPr/>
          </p:nvSpPr>
          <p:spPr>
            <a:xfrm>
              <a:off x="5654350" y="3392700"/>
              <a:ext cx="17550" cy="4275"/>
            </a:xfrm>
            <a:custGeom>
              <a:rect b="b" l="l" r="r" t="t"/>
              <a:pathLst>
                <a:path extrusionOk="0" h="171" w="702">
                  <a:moveTo>
                    <a:pt x="9" y="1"/>
                  </a:moveTo>
                  <a:lnTo>
                    <a:pt x="0" y="44"/>
                  </a:lnTo>
                  <a:lnTo>
                    <a:pt x="693" y="171"/>
                  </a:lnTo>
                  <a:lnTo>
                    <a:pt x="702" y="129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49"/>
            <p:cNvSpPr/>
            <p:nvPr/>
          </p:nvSpPr>
          <p:spPr>
            <a:xfrm>
              <a:off x="5649675" y="3397000"/>
              <a:ext cx="14275" cy="12175"/>
            </a:xfrm>
            <a:custGeom>
              <a:rect b="b" l="l" r="r" t="t"/>
              <a:pathLst>
                <a:path extrusionOk="0" h="487" w="571">
                  <a:moveTo>
                    <a:pt x="3" y="1"/>
                  </a:moveTo>
                  <a:lnTo>
                    <a:pt x="0" y="44"/>
                  </a:lnTo>
                  <a:cubicBezTo>
                    <a:pt x="525" y="98"/>
                    <a:pt x="509" y="467"/>
                    <a:pt x="508" y="483"/>
                  </a:cubicBezTo>
                  <a:lnTo>
                    <a:pt x="551" y="486"/>
                  </a:lnTo>
                  <a:cubicBezTo>
                    <a:pt x="551" y="481"/>
                    <a:pt x="570" y="60"/>
                    <a:pt x="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49"/>
            <p:cNvSpPr/>
            <p:nvPr/>
          </p:nvSpPr>
          <p:spPr>
            <a:xfrm>
              <a:off x="5771375" y="3366525"/>
              <a:ext cx="64150" cy="42175"/>
            </a:xfrm>
            <a:custGeom>
              <a:rect b="b" l="l" r="r" t="t"/>
              <a:pathLst>
                <a:path extrusionOk="0" h="1687" w="2566">
                  <a:moveTo>
                    <a:pt x="2320" y="1"/>
                  </a:moveTo>
                  <a:lnTo>
                    <a:pt x="1" y="112"/>
                  </a:lnTo>
                  <a:cubicBezTo>
                    <a:pt x="1" y="112"/>
                    <a:pt x="249" y="1686"/>
                    <a:pt x="267" y="1686"/>
                  </a:cubicBezTo>
                  <a:cubicBezTo>
                    <a:pt x="267" y="1686"/>
                    <a:pt x="267" y="1686"/>
                    <a:pt x="267" y="1686"/>
                  </a:cubicBezTo>
                  <a:cubicBezTo>
                    <a:pt x="284" y="1684"/>
                    <a:pt x="2566" y="1411"/>
                    <a:pt x="2566" y="1411"/>
                  </a:cubicBezTo>
                  <a:lnTo>
                    <a:pt x="2320" y="1"/>
                  </a:lnTo>
                  <a:close/>
                </a:path>
              </a:pathLst>
            </a:custGeom>
            <a:solidFill>
              <a:srgbClr val="F292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49"/>
            <p:cNvSpPr/>
            <p:nvPr/>
          </p:nvSpPr>
          <p:spPr>
            <a:xfrm>
              <a:off x="5740075" y="3382800"/>
              <a:ext cx="104125" cy="57850"/>
            </a:xfrm>
            <a:custGeom>
              <a:rect b="b" l="l" r="r" t="t"/>
              <a:pathLst>
                <a:path extrusionOk="0" h="2314" w="4165">
                  <a:moveTo>
                    <a:pt x="3727" y="0"/>
                  </a:moveTo>
                  <a:lnTo>
                    <a:pt x="1308" y="406"/>
                  </a:lnTo>
                  <a:cubicBezTo>
                    <a:pt x="1308" y="406"/>
                    <a:pt x="1385" y="660"/>
                    <a:pt x="1349" y="779"/>
                  </a:cubicBezTo>
                  <a:cubicBezTo>
                    <a:pt x="1312" y="902"/>
                    <a:pt x="1228" y="1014"/>
                    <a:pt x="1119" y="1093"/>
                  </a:cubicBezTo>
                  <a:cubicBezTo>
                    <a:pt x="862" y="1281"/>
                    <a:pt x="568" y="1419"/>
                    <a:pt x="331" y="1633"/>
                  </a:cubicBezTo>
                  <a:cubicBezTo>
                    <a:pt x="38" y="1896"/>
                    <a:pt x="1" y="2313"/>
                    <a:pt x="1" y="2313"/>
                  </a:cubicBezTo>
                  <a:lnTo>
                    <a:pt x="4164" y="1816"/>
                  </a:lnTo>
                  <a:cubicBezTo>
                    <a:pt x="4139" y="1714"/>
                    <a:pt x="4113" y="1612"/>
                    <a:pt x="4089" y="1510"/>
                  </a:cubicBezTo>
                  <a:cubicBezTo>
                    <a:pt x="4032" y="1281"/>
                    <a:pt x="3974" y="1053"/>
                    <a:pt x="3917" y="825"/>
                  </a:cubicBezTo>
                  <a:cubicBezTo>
                    <a:pt x="3848" y="547"/>
                    <a:pt x="3727" y="0"/>
                    <a:pt x="37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49"/>
            <p:cNvSpPr/>
            <p:nvPr/>
          </p:nvSpPr>
          <p:spPr>
            <a:xfrm>
              <a:off x="5813950" y="3403275"/>
              <a:ext cx="14125" cy="13675"/>
            </a:xfrm>
            <a:custGeom>
              <a:rect b="b" l="l" r="r" t="t"/>
              <a:pathLst>
                <a:path extrusionOk="0" h="547" w="565">
                  <a:moveTo>
                    <a:pt x="289" y="44"/>
                  </a:moveTo>
                  <a:cubicBezTo>
                    <a:pt x="339" y="44"/>
                    <a:pt x="388" y="61"/>
                    <a:pt x="431" y="92"/>
                  </a:cubicBezTo>
                  <a:cubicBezTo>
                    <a:pt x="479" y="131"/>
                    <a:pt x="510" y="184"/>
                    <a:pt x="517" y="246"/>
                  </a:cubicBezTo>
                  <a:cubicBezTo>
                    <a:pt x="524" y="307"/>
                    <a:pt x="506" y="368"/>
                    <a:pt x="468" y="416"/>
                  </a:cubicBezTo>
                  <a:cubicBezTo>
                    <a:pt x="430" y="464"/>
                    <a:pt x="376" y="494"/>
                    <a:pt x="316" y="502"/>
                  </a:cubicBezTo>
                  <a:cubicBezTo>
                    <a:pt x="306" y="503"/>
                    <a:pt x="296" y="504"/>
                    <a:pt x="287" y="504"/>
                  </a:cubicBezTo>
                  <a:cubicBezTo>
                    <a:pt x="172" y="504"/>
                    <a:pt x="74" y="417"/>
                    <a:pt x="60" y="301"/>
                  </a:cubicBezTo>
                  <a:cubicBezTo>
                    <a:pt x="44" y="176"/>
                    <a:pt x="135" y="60"/>
                    <a:pt x="260" y="45"/>
                  </a:cubicBezTo>
                  <a:cubicBezTo>
                    <a:pt x="270" y="44"/>
                    <a:pt x="279" y="44"/>
                    <a:pt x="289" y="44"/>
                  </a:cubicBezTo>
                  <a:close/>
                  <a:moveTo>
                    <a:pt x="285" y="1"/>
                  </a:moveTo>
                  <a:cubicBezTo>
                    <a:pt x="275" y="1"/>
                    <a:pt x="265" y="1"/>
                    <a:pt x="255" y="2"/>
                  </a:cubicBezTo>
                  <a:cubicBezTo>
                    <a:pt x="107" y="22"/>
                    <a:pt x="0" y="156"/>
                    <a:pt x="17" y="306"/>
                  </a:cubicBezTo>
                  <a:cubicBezTo>
                    <a:pt x="33" y="445"/>
                    <a:pt x="151" y="547"/>
                    <a:pt x="287" y="547"/>
                  </a:cubicBezTo>
                  <a:cubicBezTo>
                    <a:pt x="297" y="547"/>
                    <a:pt x="308" y="546"/>
                    <a:pt x="319" y="542"/>
                  </a:cubicBezTo>
                  <a:cubicBezTo>
                    <a:pt x="391" y="535"/>
                    <a:pt x="456" y="499"/>
                    <a:pt x="500" y="441"/>
                  </a:cubicBezTo>
                  <a:cubicBezTo>
                    <a:pt x="546" y="384"/>
                    <a:pt x="565" y="312"/>
                    <a:pt x="557" y="241"/>
                  </a:cubicBezTo>
                  <a:cubicBezTo>
                    <a:pt x="549" y="168"/>
                    <a:pt x="512" y="104"/>
                    <a:pt x="456" y="59"/>
                  </a:cubicBezTo>
                  <a:cubicBezTo>
                    <a:pt x="406" y="20"/>
                    <a:pt x="347" y="1"/>
                    <a:pt x="2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49"/>
            <p:cNvSpPr/>
            <p:nvPr/>
          </p:nvSpPr>
          <p:spPr>
            <a:xfrm>
              <a:off x="5741600" y="3421500"/>
              <a:ext cx="101150" cy="13200"/>
            </a:xfrm>
            <a:custGeom>
              <a:rect b="b" l="l" r="r" t="t"/>
              <a:pathLst>
                <a:path extrusionOk="0" h="528" w="4046">
                  <a:moveTo>
                    <a:pt x="4040" y="0"/>
                  </a:moveTo>
                  <a:lnTo>
                    <a:pt x="0" y="485"/>
                  </a:lnTo>
                  <a:lnTo>
                    <a:pt x="6" y="528"/>
                  </a:lnTo>
                  <a:lnTo>
                    <a:pt x="4046" y="42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49"/>
            <p:cNvSpPr/>
            <p:nvPr/>
          </p:nvSpPr>
          <p:spPr>
            <a:xfrm>
              <a:off x="5766575" y="3409200"/>
              <a:ext cx="14475" cy="3350"/>
            </a:xfrm>
            <a:custGeom>
              <a:rect b="b" l="l" r="r" t="t"/>
              <a:pathLst>
                <a:path extrusionOk="0" h="134" w="579">
                  <a:moveTo>
                    <a:pt x="7" y="1"/>
                  </a:moveTo>
                  <a:lnTo>
                    <a:pt x="0" y="43"/>
                  </a:lnTo>
                  <a:lnTo>
                    <a:pt x="572" y="133"/>
                  </a:lnTo>
                  <a:lnTo>
                    <a:pt x="579" y="90"/>
                  </a:lnTo>
                  <a:lnTo>
                    <a:pt x="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49"/>
            <p:cNvSpPr/>
            <p:nvPr/>
          </p:nvSpPr>
          <p:spPr>
            <a:xfrm>
              <a:off x="5758475" y="3414575"/>
              <a:ext cx="17525" cy="4275"/>
            </a:xfrm>
            <a:custGeom>
              <a:rect b="b" l="l" r="r" t="t"/>
              <a:pathLst>
                <a:path extrusionOk="0" h="171" w="701">
                  <a:moveTo>
                    <a:pt x="8" y="1"/>
                  </a:moveTo>
                  <a:lnTo>
                    <a:pt x="0" y="43"/>
                  </a:lnTo>
                  <a:lnTo>
                    <a:pt x="693" y="171"/>
                  </a:lnTo>
                  <a:lnTo>
                    <a:pt x="701" y="129"/>
                  </a:lnTo>
                  <a:lnTo>
                    <a:pt x="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49"/>
            <p:cNvSpPr/>
            <p:nvPr/>
          </p:nvSpPr>
          <p:spPr>
            <a:xfrm>
              <a:off x="5753725" y="3418850"/>
              <a:ext cx="14300" cy="12175"/>
            </a:xfrm>
            <a:custGeom>
              <a:rect b="b" l="l" r="r" t="t"/>
              <a:pathLst>
                <a:path extrusionOk="0" h="487" w="572">
                  <a:moveTo>
                    <a:pt x="5" y="1"/>
                  </a:moveTo>
                  <a:lnTo>
                    <a:pt x="1" y="43"/>
                  </a:lnTo>
                  <a:cubicBezTo>
                    <a:pt x="526" y="99"/>
                    <a:pt x="511" y="468"/>
                    <a:pt x="509" y="484"/>
                  </a:cubicBezTo>
                  <a:lnTo>
                    <a:pt x="552" y="486"/>
                  </a:lnTo>
                  <a:cubicBezTo>
                    <a:pt x="552" y="483"/>
                    <a:pt x="572" y="62"/>
                    <a:pt x="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49"/>
            <p:cNvSpPr/>
            <p:nvPr/>
          </p:nvSpPr>
          <p:spPr>
            <a:xfrm>
              <a:off x="5632875" y="3061375"/>
              <a:ext cx="201350" cy="330425"/>
            </a:xfrm>
            <a:custGeom>
              <a:rect b="b" l="l" r="r" t="t"/>
              <a:pathLst>
                <a:path extrusionOk="0" h="13217" w="8054">
                  <a:moveTo>
                    <a:pt x="5220" y="1"/>
                  </a:moveTo>
                  <a:lnTo>
                    <a:pt x="1415" y="1002"/>
                  </a:lnTo>
                  <a:cubicBezTo>
                    <a:pt x="1415" y="1002"/>
                    <a:pt x="182" y="5084"/>
                    <a:pt x="91" y="6063"/>
                  </a:cubicBezTo>
                  <a:cubicBezTo>
                    <a:pt x="1" y="7041"/>
                    <a:pt x="844" y="12372"/>
                    <a:pt x="844" y="12372"/>
                  </a:cubicBezTo>
                  <a:lnTo>
                    <a:pt x="3851" y="11742"/>
                  </a:lnTo>
                  <a:cubicBezTo>
                    <a:pt x="3851" y="11742"/>
                    <a:pt x="2899" y="6241"/>
                    <a:pt x="2894" y="6187"/>
                  </a:cubicBezTo>
                  <a:cubicBezTo>
                    <a:pt x="2889" y="6132"/>
                    <a:pt x="3504" y="3025"/>
                    <a:pt x="3504" y="3025"/>
                  </a:cubicBezTo>
                  <a:lnTo>
                    <a:pt x="5319" y="13216"/>
                  </a:lnTo>
                  <a:lnTo>
                    <a:pt x="8054" y="12607"/>
                  </a:lnTo>
                  <a:cubicBezTo>
                    <a:pt x="8054" y="12607"/>
                    <a:pt x="6059" y="2974"/>
                    <a:pt x="5946" y="2259"/>
                  </a:cubicBezTo>
                  <a:cubicBezTo>
                    <a:pt x="5834" y="1545"/>
                    <a:pt x="5220" y="1"/>
                    <a:pt x="5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49"/>
            <p:cNvSpPr/>
            <p:nvPr/>
          </p:nvSpPr>
          <p:spPr>
            <a:xfrm>
              <a:off x="5720125" y="3088675"/>
              <a:ext cx="11100" cy="32350"/>
            </a:xfrm>
            <a:custGeom>
              <a:rect b="b" l="l" r="r" t="t"/>
              <a:pathLst>
                <a:path extrusionOk="0" h="1294" w="444">
                  <a:moveTo>
                    <a:pt x="401" y="0"/>
                  </a:moveTo>
                  <a:cubicBezTo>
                    <a:pt x="399" y="10"/>
                    <a:pt x="370" y="900"/>
                    <a:pt x="332" y="1024"/>
                  </a:cubicBezTo>
                  <a:cubicBezTo>
                    <a:pt x="306" y="1109"/>
                    <a:pt x="136" y="1195"/>
                    <a:pt x="44" y="1232"/>
                  </a:cubicBezTo>
                  <a:lnTo>
                    <a:pt x="44" y="211"/>
                  </a:lnTo>
                  <a:lnTo>
                    <a:pt x="1" y="211"/>
                  </a:lnTo>
                  <a:lnTo>
                    <a:pt x="1" y="1293"/>
                  </a:lnTo>
                  <a:lnTo>
                    <a:pt x="30" y="1283"/>
                  </a:lnTo>
                  <a:cubicBezTo>
                    <a:pt x="43" y="1277"/>
                    <a:pt x="332" y="1171"/>
                    <a:pt x="374" y="1036"/>
                  </a:cubicBezTo>
                  <a:cubicBezTo>
                    <a:pt x="414" y="907"/>
                    <a:pt x="441" y="40"/>
                    <a:pt x="444" y="3"/>
                  </a:cubicBezTo>
                  <a:lnTo>
                    <a:pt x="401" y="0"/>
                  </a:lnTo>
                  <a:close/>
                </a:path>
              </a:pathLst>
            </a:custGeom>
            <a:solidFill>
              <a:srgbClr val="000000">
                <a:alpha val="70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49"/>
            <p:cNvSpPr/>
            <p:nvPr/>
          </p:nvSpPr>
          <p:spPr>
            <a:xfrm>
              <a:off x="5748100" y="3082425"/>
              <a:ext cx="33600" cy="36000"/>
            </a:xfrm>
            <a:custGeom>
              <a:rect b="b" l="l" r="r" t="t"/>
              <a:pathLst>
                <a:path extrusionOk="0" h="1440" w="1344">
                  <a:moveTo>
                    <a:pt x="10" y="0"/>
                  </a:moveTo>
                  <a:lnTo>
                    <a:pt x="10" y="0"/>
                  </a:lnTo>
                  <a:cubicBezTo>
                    <a:pt x="0" y="43"/>
                    <a:pt x="94" y="305"/>
                    <a:pt x="272" y="587"/>
                  </a:cubicBezTo>
                  <a:cubicBezTo>
                    <a:pt x="476" y="912"/>
                    <a:pt x="827" y="1324"/>
                    <a:pt x="1335" y="1440"/>
                  </a:cubicBezTo>
                  <a:lnTo>
                    <a:pt x="1343" y="1398"/>
                  </a:lnTo>
                  <a:cubicBezTo>
                    <a:pt x="492" y="1203"/>
                    <a:pt x="43" y="103"/>
                    <a:pt x="52" y="9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000000">
                <a:alpha val="70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49"/>
            <p:cNvSpPr/>
            <p:nvPr/>
          </p:nvSpPr>
          <p:spPr>
            <a:xfrm>
              <a:off x="5655075" y="3088650"/>
              <a:ext cx="35325" cy="42650"/>
            </a:xfrm>
            <a:custGeom>
              <a:rect b="b" l="l" r="r" t="t"/>
              <a:pathLst>
                <a:path extrusionOk="0" h="1706" w="1413">
                  <a:moveTo>
                    <a:pt x="1370" y="0"/>
                  </a:moveTo>
                  <a:cubicBezTo>
                    <a:pt x="1279" y="1112"/>
                    <a:pt x="14" y="1662"/>
                    <a:pt x="0" y="1667"/>
                  </a:cubicBezTo>
                  <a:lnTo>
                    <a:pt x="16" y="1706"/>
                  </a:lnTo>
                  <a:cubicBezTo>
                    <a:pt x="30" y="1701"/>
                    <a:pt x="1319" y="1141"/>
                    <a:pt x="1413" y="5"/>
                  </a:cubicBezTo>
                  <a:lnTo>
                    <a:pt x="1370" y="0"/>
                  </a:lnTo>
                  <a:close/>
                </a:path>
              </a:pathLst>
            </a:custGeom>
            <a:solidFill>
              <a:srgbClr val="633B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49"/>
            <p:cNvSpPr/>
            <p:nvPr/>
          </p:nvSpPr>
          <p:spPr>
            <a:xfrm>
              <a:off x="5720125" y="3080225"/>
              <a:ext cx="1100" cy="56275"/>
            </a:xfrm>
            <a:custGeom>
              <a:rect b="b" l="l" r="r" t="t"/>
              <a:pathLst>
                <a:path extrusionOk="0" h="2251" w="44">
                  <a:moveTo>
                    <a:pt x="1" y="1"/>
                  </a:moveTo>
                  <a:lnTo>
                    <a:pt x="1" y="2250"/>
                  </a:lnTo>
                  <a:lnTo>
                    <a:pt x="44" y="2250"/>
                  </a:lnTo>
                  <a:lnTo>
                    <a:pt x="44" y="1"/>
                  </a:lnTo>
                  <a:close/>
                </a:path>
              </a:pathLst>
            </a:custGeom>
            <a:solidFill>
              <a:srgbClr val="000000">
                <a:alpha val="70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49"/>
            <p:cNvSpPr/>
            <p:nvPr/>
          </p:nvSpPr>
          <p:spPr>
            <a:xfrm>
              <a:off x="5590525" y="2977400"/>
              <a:ext cx="77675" cy="121900"/>
            </a:xfrm>
            <a:custGeom>
              <a:rect b="b" l="l" r="r" t="t"/>
              <a:pathLst>
                <a:path extrusionOk="0" h="4876" w="3107">
                  <a:moveTo>
                    <a:pt x="2013" y="1"/>
                  </a:moveTo>
                  <a:cubicBezTo>
                    <a:pt x="2013" y="1"/>
                    <a:pt x="1386" y="1168"/>
                    <a:pt x="1042" y="1680"/>
                  </a:cubicBezTo>
                  <a:cubicBezTo>
                    <a:pt x="731" y="2146"/>
                    <a:pt x="123" y="2889"/>
                    <a:pt x="123" y="2889"/>
                  </a:cubicBezTo>
                  <a:lnTo>
                    <a:pt x="1" y="4876"/>
                  </a:lnTo>
                  <a:cubicBezTo>
                    <a:pt x="1" y="4876"/>
                    <a:pt x="1711" y="3459"/>
                    <a:pt x="2089" y="2959"/>
                  </a:cubicBezTo>
                  <a:cubicBezTo>
                    <a:pt x="2469" y="2457"/>
                    <a:pt x="2902" y="1610"/>
                    <a:pt x="3106" y="1017"/>
                  </a:cubicBezTo>
                  <a:lnTo>
                    <a:pt x="2013" y="1"/>
                  </a:lnTo>
                  <a:close/>
                </a:path>
              </a:pathLst>
            </a:custGeom>
            <a:solidFill>
              <a:srgbClr val="F292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49"/>
            <p:cNvSpPr/>
            <p:nvPr/>
          </p:nvSpPr>
          <p:spPr>
            <a:xfrm>
              <a:off x="5774775" y="2967275"/>
              <a:ext cx="65800" cy="72850"/>
            </a:xfrm>
            <a:custGeom>
              <a:rect b="b" l="l" r="r" t="t"/>
              <a:pathLst>
                <a:path extrusionOk="0" h="2914" w="2632">
                  <a:moveTo>
                    <a:pt x="683" y="1"/>
                  </a:moveTo>
                  <a:cubicBezTo>
                    <a:pt x="683" y="1"/>
                    <a:pt x="683" y="1"/>
                    <a:pt x="683" y="1"/>
                  </a:cubicBezTo>
                  <a:lnTo>
                    <a:pt x="1" y="1475"/>
                  </a:lnTo>
                  <a:cubicBezTo>
                    <a:pt x="100" y="1631"/>
                    <a:pt x="214" y="1777"/>
                    <a:pt x="314" y="1931"/>
                  </a:cubicBezTo>
                  <a:cubicBezTo>
                    <a:pt x="508" y="2229"/>
                    <a:pt x="883" y="2349"/>
                    <a:pt x="1216" y="2475"/>
                  </a:cubicBezTo>
                  <a:cubicBezTo>
                    <a:pt x="1704" y="2658"/>
                    <a:pt x="2631" y="2914"/>
                    <a:pt x="2631" y="2914"/>
                  </a:cubicBezTo>
                  <a:lnTo>
                    <a:pt x="2455" y="1681"/>
                  </a:lnTo>
                  <a:lnTo>
                    <a:pt x="1483" y="920"/>
                  </a:lnTo>
                  <a:cubicBezTo>
                    <a:pt x="1483" y="920"/>
                    <a:pt x="712" y="1"/>
                    <a:pt x="683" y="1"/>
                  </a:cubicBezTo>
                  <a:close/>
                </a:path>
              </a:pathLst>
            </a:custGeom>
            <a:solidFill>
              <a:srgbClr val="F292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49"/>
            <p:cNvSpPr/>
            <p:nvPr/>
          </p:nvSpPr>
          <p:spPr>
            <a:xfrm>
              <a:off x="5614600" y="2930600"/>
              <a:ext cx="83400" cy="110775"/>
            </a:xfrm>
            <a:custGeom>
              <a:rect b="b" l="l" r="r" t="t"/>
              <a:pathLst>
                <a:path extrusionOk="0" h="4431" w="3336">
                  <a:moveTo>
                    <a:pt x="3335" y="1"/>
                  </a:moveTo>
                  <a:lnTo>
                    <a:pt x="3335" y="1"/>
                  </a:lnTo>
                  <a:cubicBezTo>
                    <a:pt x="2766" y="99"/>
                    <a:pt x="2404" y="120"/>
                    <a:pt x="1962" y="450"/>
                  </a:cubicBezTo>
                  <a:cubicBezTo>
                    <a:pt x="1710" y="638"/>
                    <a:pt x="1443" y="1084"/>
                    <a:pt x="1269" y="1344"/>
                  </a:cubicBezTo>
                  <a:cubicBezTo>
                    <a:pt x="1045" y="1680"/>
                    <a:pt x="0" y="3627"/>
                    <a:pt x="0" y="3627"/>
                  </a:cubicBezTo>
                  <a:lnTo>
                    <a:pt x="1576" y="4431"/>
                  </a:lnTo>
                  <a:cubicBezTo>
                    <a:pt x="1576" y="4431"/>
                    <a:pt x="1853" y="4014"/>
                    <a:pt x="2001" y="3738"/>
                  </a:cubicBezTo>
                  <a:cubicBezTo>
                    <a:pt x="2149" y="3461"/>
                    <a:pt x="2716" y="1592"/>
                    <a:pt x="2716" y="1592"/>
                  </a:cubicBezTo>
                  <a:lnTo>
                    <a:pt x="33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49"/>
            <p:cNvSpPr/>
            <p:nvPr/>
          </p:nvSpPr>
          <p:spPr>
            <a:xfrm>
              <a:off x="5716050" y="2923450"/>
              <a:ext cx="94750" cy="96175"/>
            </a:xfrm>
            <a:custGeom>
              <a:rect b="b" l="l" r="r" t="t"/>
              <a:pathLst>
                <a:path extrusionOk="0" h="3847" w="3790">
                  <a:moveTo>
                    <a:pt x="717" y="1"/>
                  </a:moveTo>
                  <a:cubicBezTo>
                    <a:pt x="365" y="1"/>
                    <a:pt x="0" y="83"/>
                    <a:pt x="0" y="83"/>
                  </a:cubicBezTo>
                  <a:lnTo>
                    <a:pt x="1105" y="1834"/>
                  </a:lnTo>
                  <a:lnTo>
                    <a:pt x="2406" y="3846"/>
                  </a:lnTo>
                  <a:lnTo>
                    <a:pt x="3790" y="2527"/>
                  </a:lnTo>
                  <a:cubicBezTo>
                    <a:pt x="3790" y="2527"/>
                    <a:pt x="2547" y="956"/>
                    <a:pt x="2267" y="642"/>
                  </a:cubicBezTo>
                  <a:cubicBezTo>
                    <a:pt x="2083" y="434"/>
                    <a:pt x="1842" y="249"/>
                    <a:pt x="1583" y="137"/>
                  </a:cubicBezTo>
                  <a:cubicBezTo>
                    <a:pt x="1345" y="33"/>
                    <a:pt x="1070" y="15"/>
                    <a:pt x="818" y="3"/>
                  </a:cubicBezTo>
                  <a:cubicBezTo>
                    <a:pt x="785" y="2"/>
                    <a:pt x="751" y="1"/>
                    <a:pt x="7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49"/>
            <p:cNvSpPr/>
            <p:nvPr/>
          </p:nvSpPr>
          <p:spPr>
            <a:xfrm>
              <a:off x="5664850" y="2923450"/>
              <a:ext cx="110250" cy="167300"/>
            </a:xfrm>
            <a:custGeom>
              <a:rect b="b" l="l" r="r" t="t"/>
              <a:pathLst>
                <a:path extrusionOk="0" h="6692" w="4410">
                  <a:moveTo>
                    <a:pt x="2047" y="0"/>
                  </a:moveTo>
                  <a:lnTo>
                    <a:pt x="519" y="653"/>
                  </a:lnTo>
                  <a:lnTo>
                    <a:pt x="441" y="1645"/>
                  </a:lnTo>
                  <a:cubicBezTo>
                    <a:pt x="332" y="2780"/>
                    <a:pt x="104" y="4145"/>
                    <a:pt x="0" y="6644"/>
                  </a:cubicBezTo>
                  <a:lnTo>
                    <a:pt x="4409" y="6692"/>
                  </a:lnTo>
                  <a:cubicBezTo>
                    <a:pt x="4342" y="4383"/>
                    <a:pt x="3738" y="1452"/>
                    <a:pt x="3738" y="1452"/>
                  </a:cubicBezTo>
                  <a:lnTo>
                    <a:pt x="2922" y="417"/>
                  </a:lnTo>
                  <a:lnTo>
                    <a:pt x="20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49"/>
            <p:cNvSpPr/>
            <p:nvPr/>
          </p:nvSpPr>
          <p:spPr>
            <a:xfrm>
              <a:off x="5698500" y="2930275"/>
              <a:ext cx="27300" cy="13975"/>
            </a:xfrm>
            <a:custGeom>
              <a:rect b="b" l="l" r="r" t="t"/>
              <a:pathLst>
                <a:path extrusionOk="0" h="559" w="1092">
                  <a:moveTo>
                    <a:pt x="1052" y="1"/>
                  </a:moveTo>
                  <a:cubicBezTo>
                    <a:pt x="974" y="198"/>
                    <a:pt x="819" y="358"/>
                    <a:pt x="627" y="445"/>
                  </a:cubicBezTo>
                  <a:cubicBezTo>
                    <a:pt x="522" y="492"/>
                    <a:pt x="406" y="516"/>
                    <a:pt x="290" y="516"/>
                  </a:cubicBezTo>
                  <a:cubicBezTo>
                    <a:pt x="197" y="516"/>
                    <a:pt x="104" y="501"/>
                    <a:pt x="16" y="469"/>
                  </a:cubicBezTo>
                  <a:lnTo>
                    <a:pt x="1" y="509"/>
                  </a:lnTo>
                  <a:cubicBezTo>
                    <a:pt x="95" y="543"/>
                    <a:pt x="192" y="559"/>
                    <a:pt x="291" y="559"/>
                  </a:cubicBezTo>
                  <a:cubicBezTo>
                    <a:pt x="412" y="559"/>
                    <a:pt x="534" y="533"/>
                    <a:pt x="647" y="484"/>
                  </a:cubicBezTo>
                  <a:cubicBezTo>
                    <a:pt x="847" y="393"/>
                    <a:pt x="1010" y="223"/>
                    <a:pt x="1091" y="17"/>
                  </a:cubicBezTo>
                  <a:lnTo>
                    <a:pt x="1052" y="1"/>
                  </a:lnTo>
                  <a:close/>
                </a:path>
              </a:pathLst>
            </a:custGeom>
            <a:solidFill>
              <a:srgbClr val="000000">
                <a:alpha val="70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49"/>
            <p:cNvSpPr/>
            <p:nvPr/>
          </p:nvSpPr>
          <p:spPr>
            <a:xfrm>
              <a:off x="5669625" y="2970375"/>
              <a:ext cx="4950" cy="39100"/>
            </a:xfrm>
            <a:custGeom>
              <a:rect b="b" l="l" r="r" t="t"/>
              <a:pathLst>
                <a:path extrusionOk="0" h="1564" w="198">
                  <a:moveTo>
                    <a:pt x="155" y="1"/>
                  </a:moveTo>
                  <a:lnTo>
                    <a:pt x="1" y="1559"/>
                  </a:lnTo>
                  <a:lnTo>
                    <a:pt x="43" y="1563"/>
                  </a:lnTo>
                  <a:lnTo>
                    <a:pt x="198" y="5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49"/>
            <p:cNvSpPr/>
            <p:nvPr/>
          </p:nvSpPr>
          <p:spPr>
            <a:xfrm>
              <a:off x="5619075" y="3011900"/>
              <a:ext cx="41050" cy="20675"/>
            </a:xfrm>
            <a:custGeom>
              <a:rect b="b" l="l" r="r" t="t"/>
              <a:pathLst>
                <a:path extrusionOk="0" h="827" w="1642">
                  <a:moveTo>
                    <a:pt x="20" y="0"/>
                  </a:moveTo>
                  <a:lnTo>
                    <a:pt x="1" y="39"/>
                  </a:lnTo>
                  <a:lnTo>
                    <a:pt x="1623" y="827"/>
                  </a:lnTo>
                  <a:lnTo>
                    <a:pt x="1641" y="788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49"/>
            <p:cNvSpPr/>
            <p:nvPr/>
          </p:nvSpPr>
          <p:spPr>
            <a:xfrm>
              <a:off x="5770125" y="2979300"/>
              <a:ext cx="35325" cy="30850"/>
            </a:xfrm>
            <a:custGeom>
              <a:rect b="b" l="l" r="r" t="t"/>
              <a:pathLst>
                <a:path extrusionOk="0" h="1234" w="1413">
                  <a:moveTo>
                    <a:pt x="1385" y="1"/>
                  </a:moveTo>
                  <a:lnTo>
                    <a:pt x="0" y="1202"/>
                  </a:lnTo>
                  <a:lnTo>
                    <a:pt x="28" y="1234"/>
                  </a:lnTo>
                  <a:lnTo>
                    <a:pt x="1413" y="33"/>
                  </a:lnTo>
                  <a:lnTo>
                    <a:pt x="138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49"/>
            <p:cNvSpPr/>
            <p:nvPr/>
          </p:nvSpPr>
          <p:spPr>
            <a:xfrm>
              <a:off x="5743275" y="2968050"/>
              <a:ext cx="33500" cy="51900"/>
            </a:xfrm>
            <a:custGeom>
              <a:rect b="b" l="l" r="r" t="t"/>
              <a:pathLst>
                <a:path extrusionOk="0" h="2076" w="1340">
                  <a:moveTo>
                    <a:pt x="37" y="1"/>
                  </a:moveTo>
                  <a:lnTo>
                    <a:pt x="1" y="23"/>
                  </a:lnTo>
                  <a:lnTo>
                    <a:pt x="1303" y="2075"/>
                  </a:lnTo>
                  <a:lnTo>
                    <a:pt x="1340" y="2052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000000">
                <a:alpha val="70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49"/>
            <p:cNvSpPr/>
            <p:nvPr/>
          </p:nvSpPr>
          <p:spPr>
            <a:xfrm>
              <a:off x="5648800" y="2937050"/>
              <a:ext cx="18325" cy="20900"/>
            </a:xfrm>
            <a:custGeom>
              <a:rect b="b" l="l" r="r" t="t"/>
              <a:pathLst>
                <a:path extrusionOk="0" h="836" w="733">
                  <a:moveTo>
                    <a:pt x="539" y="0"/>
                  </a:moveTo>
                  <a:cubicBezTo>
                    <a:pt x="512" y="0"/>
                    <a:pt x="468" y="17"/>
                    <a:pt x="449" y="35"/>
                  </a:cubicBezTo>
                  <a:cubicBezTo>
                    <a:pt x="431" y="54"/>
                    <a:pt x="417" y="75"/>
                    <a:pt x="406" y="98"/>
                  </a:cubicBezTo>
                  <a:cubicBezTo>
                    <a:pt x="404" y="103"/>
                    <a:pt x="401" y="108"/>
                    <a:pt x="395" y="113"/>
                  </a:cubicBezTo>
                  <a:cubicBezTo>
                    <a:pt x="392" y="114"/>
                    <a:pt x="387" y="115"/>
                    <a:pt x="382" y="115"/>
                  </a:cubicBezTo>
                  <a:cubicBezTo>
                    <a:pt x="379" y="115"/>
                    <a:pt x="376" y="115"/>
                    <a:pt x="373" y="115"/>
                  </a:cubicBezTo>
                  <a:cubicBezTo>
                    <a:pt x="372" y="115"/>
                    <a:pt x="371" y="115"/>
                    <a:pt x="370" y="115"/>
                  </a:cubicBezTo>
                  <a:cubicBezTo>
                    <a:pt x="334" y="115"/>
                    <a:pt x="298" y="132"/>
                    <a:pt x="274" y="156"/>
                  </a:cubicBezTo>
                  <a:cubicBezTo>
                    <a:pt x="247" y="182"/>
                    <a:pt x="233" y="215"/>
                    <a:pt x="224" y="247"/>
                  </a:cubicBezTo>
                  <a:cubicBezTo>
                    <a:pt x="223" y="254"/>
                    <a:pt x="220" y="262"/>
                    <a:pt x="214" y="262"/>
                  </a:cubicBezTo>
                  <a:cubicBezTo>
                    <a:pt x="213" y="263"/>
                    <a:pt x="212" y="263"/>
                    <a:pt x="212" y="263"/>
                  </a:cubicBezTo>
                  <a:cubicBezTo>
                    <a:pt x="210" y="263"/>
                    <a:pt x="208" y="262"/>
                    <a:pt x="206" y="260"/>
                  </a:cubicBezTo>
                  <a:cubicBezTo>
                    <a:pt x="201" y="258"/>
                    <a:pt x="195" y="258"/>
                    <a:pt x="189" y="258"/>
                  </a:cubicBezTo>
                  <a:cubicBezTo>
                    <a:pt x="163" y="258"/>
                    <a:pt x="136" y="274"/>
                    <a:pt x="123" y="295"/>
                  </a:cubicBezTo>
                  <a:cubicBezTo>
                    <a:pt x="107" y="322"/>
                    <a:pt x="107" y="354"/>
                    <a:pt x="112" y="382"/>
                  </a:cubicBezTo>
                  <a:cubicBezTo>
                    <a:pt x="97" y="387"/>
                    <a:pt x="83" y="385"/>
                    <a:pt x="68" y="388"/>
                  </a:cubicBezTo>
                  <a:cubicBezTo>
                    <a:pt x="35" y="397"/>
                    <a:pt x="20" y="436"/>
                    <a:pt x="16" y="467"/>
                  </a:cubicBezTo>
                  <a:cubicBezTo>
                    <a:pt x="1" y="567"/>
                    <a:pt x="9" y="669"/>
                    <a:pt x="42" y="762"/>
                  </a:cubicBezTo>
                  <a:cubicBezTo>
                    <a:pt x="48" y="782"/>
                    <a:pt x="59" y="800"/>
                    <a:pt x="80" y="809"/>
                  </a:cubicBezTo>
                  <a:cubicBezTo>
                    <a:pt x="82" y="809"/>
                    <a:pt x="84" y="810"/>
                    <a:pt x="86" y="810"/>
                  </a:cubicBezTo>
                  <a:cubicBezTo>
                    <a:pt x="107" y="810"/>
                    <a:pt x="133" y="779"/>
                    <a:pt x="133" y="779"/>
                  </a:cubicBezTo>
                  <a:cubicBezTo>
                    <a:pt x="133" y="779"/>
                    <a:pt x="147" y="832"/>
                    <a:pt x="172" y="835"/>
                  </a:cubicBezTo>
                  <a:cubicBezTo>
                    <a:pt x="174" y="836"/>
                    <a:pt x="176" y="836"/>
                    <a:pt x="177" y="836"/>
                  </a:cubicBezTo>
                  <a:cubicBezTo>
                    <a:pt x="182" y="836"/>
                    <a:pt x="186" y="835"/>
                    <a:pt x="191" y="832"/>
                  </a:cubicBezTo>
                  <a:cubicBezTo>
                    <a:pt x="244" y="815"/>
                    <a:pt x="281" y="776"/>
                    <a:pt x="289" y="725"/>
                  </a:cubicBezTo>
                  <a:cubicBezTo>
                    <a:pt x="298" y="747"/>
                    <a:pt x="298" y="782"/>
                    <a:pt x="320" y="784"/>
                  </a:cubicBezTo>
                  <a:cubicBezTo>
                    <a:pt x="321" y="784"/>
                    <a:pt x="322" y="784"/>
                    <a:pt x="323" y="784"/>
                  </a:cubicBezTo>
                  <a:cubicBezTo>
                    <a:pt x="345" y="784"/>
                    <a:pt x="380" y="756"/>
                    <a:pt x="394" y="731"/>
                  </a:cubicBezTo>
                  <a:cubicBezTo>
                    <a:pt x="409" y="706"/>
                    <a:pt x="413" y="675"/>
                    <a:pt x="417" y="647"/>
                  </a:cubicBezTo>
                  <a:cubicBezTo>
                    <a:pt x="423" y="659"/>
                    <a:pt x="431" y="672"/>
                    <a:pt x="437" y="685"/>
                  </a:cubicBezTo>
                  <a:cubicBezTo>
                    <a:pt x="439" y="688"/>
                    <a:pt x="443" y="692"/>
                    <a:pt x="447" y="693"/>
                  </a:cubicBezTo>
                  <a:cubicBezTo>
                    <a:pt x="448" y="694"/>
                    <a:pt x="449" y="694"/>
                    <a:pt x="450" y="694"/>
                  </a:cubicBezTo>
                  <a:cubicBezTo>
                    <a:pt x="453" y="694"/>
                    <a:pt x="457" y="693"/>
                    <a:pt x="460" y="692"/>
                  </a:cubicBezTo>
                  <a:cubicBezTo>
                    <a:pt x="501" y="677"/>
                    <a:pt x="534" y="645"/>
                    <a:pt x="557" y="610"/>
                  </a:cubicBezTo>
                  <a:cubicBezTo>
                    <a:pt x="580" y="575"/>
                    <a:pt x="592" y="535"/>
                    <a:pt x="602" y="495"/>
                  </a:cubicBezTo>
                  <a:cubicBezTo>
                    <a:pt x="636" y="349"/>
                    <a:pt x="625" y="137"/>
                    <a:pt x="625" y="137"/>
                  </a:cubicBezTo>
                  <a:lnTo>
                    <a:pt x="732" y="75"/>
                  </a:lnTo>
                  <a:cubicBezTo>
                    <a:pt x="732" y="75"/>
                    <a:pt x="620" y="9"/>
                    <a:pt x="591" y="2"/>
                  </a:cubicBezTo>
                  <a:cubicBezTo>
                    <a:pt x="578" y="0"/>
                    <a:pt x="552" y="0"/>
                    <a:pt x="539" y="0"/>
                  </a:cubicBezTo>
                  <a:close/>
                </a:path>
              </a:pathLst>
            </a:custGeom>
            <a:solidFill>
              <a:srgbClr val="B252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49"/>
            <p:cNvSpPr/>
            <p:nvPr/>
          </p:nvSpPr>
          <p:spPr>
            <a:xfrm>
              <a:off x="5658150" y="2940500"/>
              <a:ext cx="2025" cy="12350"/>
            </a:xfrm>
            <a:custGeom>
              <a:rect b="b" l="l" r="r" t="t"/>
              <a:pathLst>
                <a:path extrusionOk="0" h="494" w="81">
                  <a:moveTo>
                    <a:pt x="5" y="0"/>
                  </a:moveTo>
                  <a:cubicBezTo>
                    <a:pt x="0" y="166"/>
                    <a:pt x="11" y="331"/>
                    <a:pt x="38" y="493"/>
                  </a:cubicBezTo>
                  <a:lnTo>
                    <a:pt x="80" y="485"/>
                  </a:lnTo>
                  <a:cubicBezTo>
                    <a:pt x="54" y="327"/>
                    <a:pt x="43" y="164"/>
                    <a:pt x="48" y="1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49"/>
            <p:cNvSpPr/>
            <p:nvPr/>
          </p:nvSpPr>
          <p:spPr>
            <a:xfrm>
              <a:off x="5653900" y="2944000"/>
              <a:ext cx="2675" cy="11550"/>
            </a:xfrm>
            <a:custGeom>
              <a:rect b="b" l="l" r="r" t="t"/>
              <a:pathLst>
                <a:path extrusionOk="0" h="462" w="107">
                  <a:moveTo>
                    <a:pt x="0" y="0"/>
                  </a:moveTo>
                  <a:cubicBezTo>
                    <a:pt x="0" y="86"/>
                    <a:pt x="8" y="170"/>
                    <a:pt x="20" y="252"/>
                  </a:cubicBezTo>
                  <a:cubicBezTo>
                    <a:pt x="31" y="322"/>
                    <a:pt x="48" y="393"/>
                    <a:pt x="64" y="461"/>
                  </a:cubicBezTo>
                  <a:lnTo>
                    <a:pt x="107" y="452"/>
                  </a:lnTo>
                  <a:cubicBezTo>
                    <a:pt x="91" y="384"/>
                    <a:pt x="75" y="315"/>
                    <a:pt x="63" y="245"/>
                  </a:cubicBezTo>
                  <a:cubicBezTo>
                    <a:pt x="50" y="165"/>
                    <a:pt x="43" y="83"/>
                    <a:pt x="4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49"/>
            <p:cNvSpPr/>
            <p:nvPr/>
          </p:nvSpPr>
          <p:spPr>
            <a:xfrm>
              <a:off x="5650550" y="2946500"/>
              <a:ext cx="2100" cy="10225"/>
            </a:xfrm>
            <a:custGeom>
              <a:rect b="b" l="l" r="r" t="t"/>
              <a:pathLst>
                <a:path extrusionOk="0" h="409" w="84">
                  <a:moveTo>
                    <a:pt x="13" y="1"/>
                  </a:moveTo>
                  <a:lnTo>
                    <a:pt x="13" y="1"/>
                  </a:lnTo>
                  <a:cubicBezTo>
                    <a:pt x="0" y="103"/>
                    <a:pt x="15" y="216"/>
                    <a:pt x="29" y="316"/>
                  </a:cubicBezTo>
                  <a:cubicBezTo>
                    <a:pt x="35" y="348"/>
                    <a:pt x="38" y="378"/>
                    <a:pt x="41" y="408"/>
                  </a:cubicBezTo>
                  <a:lnTo>
                    <a:pt x="84" y="403"/>
                  </a:lnTo>
                  <a:cubicBezTo>
                    <a:pt x="81" y="373"/>
                    <a:pt x="75" y="343"/>
                    <a:pt x="72" y="309"/>
                  </a:cubicBezTo>
                  <a:cubicBezTo>
                    <a:pt x="58" y="213"/>
                    <a:pt x="43" y="102"/>
                    <a:pt x="56" y="6"/>
                  </a:cubicBezTo>
                  <a:lnTo>
                    <a:pt x="1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49"/>
            <p:cNvSpPr/>
            <p:nvPr/>
          </p:nvSpPr>
          <p:spPr>
            <a:xfrm>
              <a:off x="5664500" y="2867450"/>
              <a:ext cx="31925" cy="81300"/>
            </a:xfrm>
            <a:custGeom>
              <a:rect b="b" l="l" r="r" t="t"/>
              <a:pathLst>
                <a:path extrusionOk="0" h="3252" w="1277">
                  <a:moveTo>
                    <a:pt x="1080" y="1"/>
                  </a:moveTo>
                  <a:cubicBezTo>
                    <a:pt x="947" y="1"/>
                    <a:pt x="833" y="39"/>
                    <a:pt x="701" y="133"/>
                  </a:cubicBezTo>
                  <a:cubicBezTo>
                    <a:pt x="542" y="247"/>
                    <a:pt x="442" y="380"/>
                    <a:pt x="405" y="573"/>
                  </a:cubicBezTo>
                  <a:cubicBezTo>
                    <a:pt x="378" y="706"/>
                    <a:pt x="381" y="823"/>
                    <a:pt x="322" y="950"/>
                  </a:cubicBezTo>
                  <a:cubicBezTo>
                    <a:pt x="276" y="1048"/>
                    <a:pt x="222" y="1144"/>
                    <a:pt x="205" y="1251"/>
                  </a:cubicBezTo>
                  <a:cubicBezTo>
                    <a:pt x="179" y="1412"/>
                    <a:pt x="227" y="1576"/>
                    <a:pt x="258" y="1733"/>
                  </a:cubicBezTo>
                  <a:cubicBezTo>
                    <a:pt x="289" y="1885"/>
                    <a:pt x="274" y="2022"/>
                    <a:pt x="212" y="2165"/>
                  </a:cubicBezTo>
                  <a:cubicBezTo>
                    <a:pt x="190" y="2220"/>
                    <a:pt x="162" y="2272"/>
                    <a:pt x="145" y="2329"/>
                  </a:cubicBezTo>
                  <a:cubicBezTo>
                    <a:pt x="113" y="2434"/>
                    <a:pt x="150" y="2540"/>
                    <a:pt x="134" y="2650"/>
                  </a:cubicBezTo>
                  <a:cubicBezTo>
                    <a:pt x="119" y="2744"/>
                    <a:pt x="44" y="2800"/>
                    <a:pt x="31" y="2901"/>
                  </a:cubicBezTo>
                  <a:cubicBezTo>
                    <a:pt x="1" y="3122"/>
                    <a:pt x="186" y="3251"/>
                    <a:pt x="380" y="3251"/>
                  </a:cubicBezTo>
                  <a:cubicBezTo>
                    <a:pt x="417" y="3251"/>
                    <a:pt x="454" y="3247"/>
                    <a:pt x="489" y="3238"/>
                  </a:cubicBezTo>
                  <a:cubicBezTo>
                    <a:pt x="784" y="3161"/>
                    <a:pt x="1046" y="2883"/>
                    <a:pt x="1174" y="2615"/>
                  </a:cubicBezTo>
                  <a:cubicBezTo>
                    <a:pt x="1276" y="2400"/>
                    <a:pt x="1244" y="2139"/>
                    <a:pt x="1247" y="1910"/>
                  </a:cubicBezTo>
                  <a:lnTo>
                    <a:pt x="1266" y="20"/>
                  </a:lnTo>
                  <a:cubicBezTo>
                    <a:pt x="1198" y="8"/>
                    <a:pt x="1138" y="1"/>
                    <a:pt x="1080" y="1"/>
                  </a:cubicBezTo>
                  <a:close/>
                </a:path>
              </a:pathLst>
            </a:custGeom>
            <a:solidFill>
              <a:srgbClr val="171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49"/>
            <p:cNvSpPr/>
            <p:nvPr/>
          </p:nvSpPr>
          <p:spPr>
            <a:xfrm>
              <a:off x="5677800" y="2875650"/>
              <a:ext cx="42325" cy="51025"/>
            </a:xfrm>
            <a:custGeom>
              <a:rect b="b" l="l" r="r" t="t"/>
              <a:pathLst>
                <a:path extrusionOk="0" h="2041" w="1693">
                  <a:moveTo>
                    <a:pt x="732" y="1"/>
                  </a:moveTo>
                  <a:cubicBezTo>
                    <a:pt x="635" y="1"/>
                    <a:pt x="538" y="20"/>
                    <a:pt x="445" y="62"/>
                  </a:cubicBezTo>
                  <a:cubicBezTo>
                    <a:pt x="174" y="184"/>
                    <a:pt x="0" y="484"/>
                    <a:pt x="9" y="718"/>
                  </a:cubicBezTo>
                  <a:cubicBezTo>
                    <a:pt x="16" y="897"/>
                    <a:pt x="31" y="1049"/>
                    <a:pt x="44" y="1229"/>
                  </a:cubicBezTo>
                  <a:cubicBezTo>
                    <a:pt x="58" y="1391"/>
                    <a:pt x="71" y="1555"/>
                    <a:pt x="133" y="1707"/>
                  </a:cubicBezTo>
                  <a:cubicBezTo>
                    <a:pt x="194" y="1855"/>
                    <a:pt x="314" y="1992"/>
                    <a:pt x="472" y="2030"/>
                  </a:cubicBezTo>
                  <a:cubicBezTo>
                    <a:pt x="501" y="2037"/>
                    <a:pt x="531" y="2040"/>
                    <a:pt x="562" y="2040"/>
                  </a:cubicBezTo>
                  <a:cubicBezTo>
                    <a:pt x="709" y="2040"/>
                    <a:pt x="864" y="1964"/>
                    <a:pt x="974" y="1880"/>
                  </a:cubicBezTo>
                  <a:cubicBezTo>
                    <a:pt x="1420" y="1544"/>
                    <a:pt x="1693" y="836"/>
                    <a:pt x="1351" y="330"/>
                  </a:cubicBezTo>
                  <a:cubicBezTo>
                    <a:pt x="1213" y="127"/>
                    <a:pt x="976" y="1"/>
                    <a:pt x="732" y="1"/>
                  </a:cubicBezTo>
                  <a:close/>
                </a:path>
              </a:pathLst>
            </a:custGeom>
            <a:solidFill>
              <a:srgbClr val="F292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49"/>
            <p:cNvSpPr/>
            <p:nvPr/>
          </p:nvSpPr>
          <p:spPr>
            <a:xfrm>
              <a:off x="5694450" y="2901325"/>
              <a:ext cx="26025" cy="37250"/>
            </a:xfrm>
            <a:custGeom>
              <a:rect b="b" l="l" r="r" t="t"/>
              <a:pathLst>
                <a:path extrusionOk="0" h="1490" w="1041">
                  <a:moveTo>
                    <a:pt x="898" y="1"/>
                  </a:moveTo>
                  <a:lnTo>
                    <a:pt x="18" y="740"/>
                  </a:lnTo>
                  <a:lnTo>
                    <a:pt x="0" y="1307"/>
                  </a:lnTo>
                  <a:cubicBezTo>
                    <a:pt x="0" y="1307"/>
                    <a:pt x="171" y="1489"/>
                    <a:pt x="437" y="1489"/>
                  </a:cubicBezTo>
                  <a:cubicBezTo>
                    <a:pt x="474" y="1489"/>
                    <a:pt x="513" y="1486"/>
                    <a:pt x="554" y="1477"/>
                  </a:cubicBezTo>
                  <a:cubicBezTo>
                    <a:pt x="1014" y="1383"/>
                    <a:pt x="1041" y="984"/>
                    <a:pt x="1041" y="984"/>
                  </a:cubicBezTo>
                  <a:lnTo>
                    <a:pt x="898" y="1"/>
                  </a:lnTo>
                  <a:close/>
                </a:path>
              </a:pathLst>
            </a:custGeom>
            <a:solidFill>
              <a:srgbClr val="F292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49"/>
            <p:cNvSpPr/>
            <p:nvPr/>
          </p:nvSpPr>
          <p:spPr>
            <a:xfrm>
              <a:off x="5673950" y="2862025"/>
              <a:ext cx="82850" cy="98450"/>
            </a:xfrm>
            <a:custGeom>
              <a:rect b="b" l="l" r="r" t="t"/>
              <a:pathLst>
                <a:path extrusionOk="0" h="3938" w="3314">
                  <a:moveTo>
                    <a:pt x="1367" y="0"/>
                  </a:moveTo>
                  <a:cubicBezTo>
                    <a:pt x="1267" y="0"/>
                    <a:pt x="1167" y="17"/>
                    <a:pt x="1067" y="50"/>
                  </a:cubicBezTo>
                  <a:cubicBezTo>
                    <a:pt x="876" y="113"/>
                    <a:pt x="622" y="339"/>
                    <a:pt x="622" y="339"/>
                  </a:cubicBezTo>
                  <a:cubicBezTo>
                    <a:pt x="622" y="339"/>
                    <a:pt x="259" y="439"/>
                    <a:pt x="132" y="810"/>
                  </a:cubicBezTo>
                  <a:cubicBezTo>
                    <a:pt x="0" y="1185"/>
                    <a:pt x="160" y="1495"/>
                    <a:pt x="160" y="1495"/>
                  </a:cubicBezTo>
                  <a:cubicBezTo>
                    <a:pt x="251" y="944"/>
                    <a:pt x="663" y="696"/>
                    <a:pt x="663" y="696"/>
                  </a:cubicBezTo>
                  <a:cubicBezTo>
                    <a:pt x="663" y="696"/>
                    <a:pt x="740" y="911"/>
                    <a:pt x="895" y="1086"/>
                  </a:cubicBezTo>
                  <a:cubicBezTo>
                    <a:pt x="1064" y="1278"/>
                    <a:pt x="1313" y="1433"/>
                    <a:pt x="1576" y="1433"/>
                  </a:cubicBezTo>
                  <a:cubicBezTo>
                    <a:pt x="1589" y="1433"/>
                    <a:pt x="1602" y="1432"/>
                    <a:pt x="1615" y="1432"/>
                  </a:cubicBezTo>
                  <a:cubicBezTo>
                    <a:pt x="1667" y="1633"/>
                    <a:pt x="1718" y="1835"/>
                    <a:pt x="1770" y="2035"/>
                  </a:cubicBezTo>
                  <a:cubicBezTo>
                    <a:pt x="1826" y="2258"/>
                    <a:pt x="1795" y="2583"/>
                    <a:pt x="1998" y="2740"/>
                  </a:cubicBezTo>
                  <a:cubicBezTo>
                    <a:pt x="2095" y="2816"/>
                    <a:pt x="2232" y="2824"/>
                    <a:pt x="2331" y="2897"/>
                  </a:cubicBezTo>
                  <a:cubicBezTo>
                    <a:pt x="2566" y="3070"/>
                    <a:pt x="2425" y="3367"/>
                    <a:pt x="2488" y="3610"/>
                  </a:cubicBezTo>
                  <a:cubicBezTo>
                    <a:pt x="2536" y="3795"/>
                    <a:pt x="2719" y="3937"/>
                    <a:pt x="2907" y="3937"/>
                  </a:cubicBezTo>
                  <a:cubicBezTo>
                    <a:pt x="2918" y="3937"/>
                    <a:pt x="2930" y="3937"/>
                    <a:pt x="2941" y="3936"/>
                  </a:cubicBezTo>
                  <a:cubicBezTo>
                    <a:pt x="3142" y="3917"/>
                    <a:pt x="3314" y="3723"/>
                    <a:pt x="3298" y="3521"/>
                  </a:cubicBezTo>
                  <a:cubicBezTo>
                    <a:pt x="3287" y="3388"/>
                    <a:pt x="3206" y="3271"/>
                    <a:pt x="3189" y="3139"/>
                  </a:cubicBezTo>
                  <a:cubicBezTo>
                    <a:pt x="3168" y="3001"/>
                    <a:pt x="3221" y="2862"/>
                    <a:pt x="3217" y="2722"/>
                  </a:cubicBezTo>
                  <a:cubicBezTo>
                    <a:pt x="3210" y="2531"/>
                    <a:pt x="3103" y="2365"/>
                    <a:pt x="2986" y="2223"/>
                  </a:cubicBezTo>
                  <a:cubicBezTo>
                    <a:pt x="2858" y="2070"/>
                    <a:pt x="2801" y="1939"/>
                    <a:pt x="2766" y="1738"/>
                  </a:cubicBezTo>
                  <a:cubicBezTo>
                    <a:pt x="2718" y="1460"/>
                    <a:pt x="2668" y="1147"/>
                    <a:pt x="2516" y="905"/>
                  </a:cubicBezTo>
                  <a:cubicBezTo>
                    <a:pt x="2344" y="630"/>
                    <a:pt x="2128" y="342"/>
                    <a:pt x="1859" y="155"/>
                  </a:cubicBezTo>
                  <a:cubicBezTo>
                    <a:pt x="1707" y="51"/>
                    <a:pt x="1539" y="0"/>
                    <a:pt x="1367" y="0"/>
                  </a:cubicBezTo>
                  <a:close/>
                </a:path>
              </a:pathLst>
            </a:custGeom>
            <a:solidFill>
              <a:srgbClr val="171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49"/>
            <p:cNvSpPr/>
            <p:nvPr/>
          </p:nvSpPr>
          <p:spPr>
            <a:xfrm>
              <a:off x="5705475" y="2896075"/>
              <a:ext cx="14575" cy="16800"/>
            </a:xfrm>
            <a:custGeom>
              <a:rect b="b" l="l" r="r" t="t"/>
              <a:pathLst>
                <a:path extrusionOk="0" h="672" w="583">
                  <a:moveTo>
                    <a:pt x="244" y="1"/>
                  </a:moveTo>
                  <a:cubicBezTo>
                    <a:pt x="131" y="1"/>
                    <a:pt x="1" y="97"/>
                    <a:pt x="1" y="211"/>
                  </a:cubicBezTo>
                  <a:lnTo>
                    <a:pt x="27" y="572"/>
                  </a:lnTo>
                  <a:cubicBezTo>
                    <a:pt x="49" y="641"/>
                    <a:pt x="126" y="672"/>
                    <a:pt x="194" y="672"/>
                  </a:cubicBezTo>
                  <a:cubicBezTo>
                    <a:pt x="208" y="672"/>
                    <a:pt x="223" y="670"/>
                    <a:pt x="236" y="667"/>
                  </a:cubicBezTo>
                  <a:cubicBezTo>
                    <a:pt x="498" y="613"/>
                    <a:pt x="583" y="104"/>
                    <a:pt x="297" y="9"/>
                  </a:cubicBezTo>
                  <a:cubicBezTo>
                    <a:pt x="280" y="3"/>
                    <a:pt x="263" y="1"/>
                    <a:pt x="244" y="1"/>
                  </a:cubicBezTo>
                  <a:close/>
                </a:path>
              </a:pathLst>
            </a:custGeom>
            <a:solidFill>
              <a:srgbClr val="F292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49"/>
            <p:cNvSpPr/>
            <p:nvPr/>
          </p:nvSpPr>
          <p:spPr>
            <a:xfrm>
              <a:off x="5707325" y="2901700"/>
              <a:ext cx="6700" cy="6475"/>
            </a:xfrm>
            <a:custGeom>
              <a:rect b="b" l="l" r="r" t="t"/>
              <a:pathLst>
                <a:path extrusionOk="0" h="259" w="268">
                  <a:moveTo>
                    <a:pt x="239" y="1"/>
                  </a:moveTo>
                  <a:lnTo>
                    <a:pt x="1" y="227"/>
                  </a:lnTo>
                  <a:lnTo>
                    <a:pt x="31" y="258"/>
                  </a:lnTo>
                  <a:lnTo>
                    <a:pt x="268" y="3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49"/>
            <p:cNvSpPr/>
            <p:nvPr/>
          </p:nvSpPr>
          <p:spPr>
            <a:xfrm>
              <a:off x="5704750" y="2896700"/>
              <a:ext cx="4100" cy="4650"/>
            </a:xfrm>
            <a:custGeom>
              <a:rect b="b" l="l" r="r" t="t"/>
              <a:pathLst>
                <a:path extrusionOk="0" h="186" w="164">
                  <a:moveTo>
                    <a:pt x="141" y="1"/>
                  </a:moveTo>
                  <a:cubicBezTo>
                    <a:pt x="80" y="41"/>
                    <a:pt x="29" y="100"/>
                    <a:pt x="1" y="170"/>
                  </a:cubicBezTo>
                  <a:lnTo>
                    <a:pt x="39" y="186"/>
                  </a:lnTo>
                  <a:cubicBezTo>
                    <a:pt x="64" y="124"/>
                    <a:pt x="108" y="71"/>
                    <a:pt x="164" y="37"/>
                  </a:cubicBezTo>
                  <a:lnTo>
                    <a:pt x="14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49"/>
            <p:cNvSpPr/>
            <p:nvPr/>
          </p:nvSpPr>
          <p:spPr>
            <a:xfrm>
              <a:off x="5705825" y="2906500"/>
              <a:ext cx="11900" cy="7025"/>
            </a:xfrm>
            <a:custGeom>
              <a:rect b="b" l="l" r="r" t="t"/>
              <a:pathLst>
                <a:path extrusionOk="0" h="281" w="476">
                  <a:moveTo>
                    <a:pt x="435" y="0"/>
                  </a:moveTo>
                  <a:cubicBezTo>
                    <a:pt x="415" y="63"/>
                    <a:pt x="356" y="211"/>
                    <a:pt x="227" y="234"/>
                  </a:cubicBezTo>
                  <a:cubicBezTo>
                    <a:pt x="216" y="237"/>
                    <a:pt x="204" y="238"/>
                    <a:pt x="191" y="238"/>
                  </a:cubicBezTo>
                  <a:cubicBezTo>
                    <a:pt x="130" y="238"/>
                    <a:pt x="66" y="208"/>
                    <a:pt x="39" y="144"/>
                  </a:cubicBezTo>
                  <a:lnTo>
                    <a:pt x="1" y="160"/>
                  </a:lnTo>
                  <a:cubicBezTo>
                    <a:pt x="34" y="243"/>
                    <a:pt x="117" y="280"/>
                    <a:pt x="193" y="280"/>
                  </a:cubicBezTo>
                  <a:cubicBezTo>
                    <a:pt x="208" y="280"/>
                    <a:pt x="221" y="278"/>
                    <a:pt x="236" y="276"/>
                  </a:cubicBezTo>
                  <a:cubicBezTo>
                    <a:pt x="387" y="246"/>
                    <a:pt x="454" y="82"/>
                    <a:pt x="476" y="13"/>
                  </a:cubicBezTo>
                  <a:lnTo>
                    <a:pt x="4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49"/>
            <p:cNvSpPr/>
            <p:nvPr/>
          </p:nvSpPr>
          <p:spPr>
            <a:xfrm>
              <a:off x="5694375" y="2919675"/>
              <a:ext cx="12050" cy="7425"/>
            </a:xfrm>
            <a:custGeom>
              <a:rect b="b" l="l" r="r" t="t"/>
              <a:pathLst>
                <a:path extrusionOk="0" h="297" w="482">
                  <a:moveTo>
                    <a:pt x="452" y="0"/>
                  </a:moveTo>
                  <a:cubicBezTo>
                    <a:pt x="228" y="221"/>
                    <a:pt x="3" y="255"/>
                    <a:pt x="0" y="255"/>
                  </a:cubicBezTo>
                  <a:lnTo>
                    <a:pt x="5" y="296"/>
                  </a:lnTo>
                  <a:cubicBezTo>
                    <a:pt x="16" y="295"/>
                    <a:pt x="246" y="259"/>
                    <a:pt x="481" y="30"/>
                  </a:cubicBezTo>
                  <a:lnTo>
                    <a:pt x="4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49"/>
            <p:cNvSpPr/>
            <p:nvPr/>
          </p:nvSpPr>
          <p:spPr>
            <a:xfrm>
              <a:off x="5684900" y="2900825"/>
              <a:ext cx="3850" cy="12200"/>
            </a:xfrm>
            <a:custGeom>
              <a:rect b="b" l="l" r="r" t="t"/>
              <a:pathLst>
                <a:path extrusionOk="0" h="488" w="154">
                  <a:moveTo>
                    <a:pt x="83" y="0"/>
                  </a:moveTo>
                  <a:cubicBezTo>
                    <a:pt x="73" y="88"/>
                    <a:pt x="54" y="177"/>
                    <a:pt x="27" y="262"/>
                  </a:cubicBezTo>
                  <a:lnTo>
                    <a:pt x="24" y="274"/>
                  </a:lnTo>
                  <a:cubicBezTo>
                    <a:pt x="11" y="309"/>
                    <a:pt x="0" y="347"/>
                    <a:pt x="0" y="385"/>
                  </a:cubicBezTo>
                  <a:cubicBezTo>
                    <a:pt x="0" y="398"/>
                    <a:pt x="3" y="418"/>
                    <a:pt x="15" y="435"/>
                  </a:cubicBezTo>
                  <a:cubicBezTo>
                    <a:pt x="22" y="444"/>
                    <a:pt x="33" y="449"/>
                    <a:pt x="41" y="455"/>
                  </a:cubicBezTo>
                  <a:cubicBezTo>
                    <a:pt x="64" y="468"/>
                    <a:pt x="97" y="488"/>
                    <a:pt x="133" y="488"/>
                  </a:cubicBezTo>
                  <a:cubicBezTo>
                    <a:pt x="139" y="488"/>
                    <a:pt x="145" y="488"/>
                    <a:pt x="153" y="486"/>
                  </a:cubicBezTo>
                  <a:lnTo>
                    <a:pt x="145" y="444"/>
                  </a:lnTo>
                  <a:cubicBezTo>
                    <a:pt x="141" y="445"/>
                    <a:pt x="138" y="445"/>
                    <a:pt x="134" y="445"/>
                  </a:cubicBezTo>
                  <a:cubicBezTo>
                    <a:pt x="112" y="445"/>
                    <a:pt x="87" y="432"/>
                    <a:pt x="64" y="417"/>
                  </a:cubicBezTo>
                  <a:cubicBezTo>
                    <a:pt x="58" y="413"/>
                    <a:pt x="52" y="411"/>
                    <a:pt x="49" y="407"/>
                  </a:cubicBezTo>
                  <a:cubicBezTo>
                    <a:pt x="45" y="402"/>
                    <a:pt x="43" y="395"/>
                    <a:pt x="43" y="384"/>
                  </a:cubicBezTo>
                  <a:cubicBezTo>
                    <a:pt x="43" y="352"/>
                    <a:pt x="54" y="320"/>
                    <a:pt x="65" y="286"/>
                  </a:cubicBezTo>
                  <a:lnTo>
                    <a:pt x="69" y="274"/>
                  </a:lnTo>
                  <a:cubicBezTo>
                    <a:pt x="97" y="187"/>
                    <a:pt x="116" y="97"/>
                    <a:pt x="126" y="5"/>
                  </a:cubicBezTo>
                  <a:lnTo>
                    <a:pt x="8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49"/>
            <p:cNvSpPr/>
            <p:nvPr/>
          </p:nvSpPr>
          <p:spPr>
            <a:xfrm>
              <a:off x="5690850" y="2892800"/>
              <a:ext cx="11100" cy="2825"/>
            </a:xfrm>
            <a:custGeom>
              <a:rect b="b" l="l" r="r" t="t"/>
              <a:pathLst>
                <a:path extrusionOk="0" h="113" w="444">
                  <a:moveTo>
                    <a:pt x="210" y="0"/>
                  </a:moveTo>
                  <a:cubicBezTo>
                    <a:pt x="135" y="0"/>
                    <a:pt x="62" y="23"/>
                    <a:pt x="1" y="66"/>
                  </a:cubicBezTo>
                  <a:lnTo>
                    <a:pt x="24" y="100"/>
                  </a:lnTo>
                  <a:cubicBezTo>
                    <a:pt x="78" y="63"/>
                    <a:pt x="144" y="42"/>
                    <a:pt x="209" y="42"/>
                  </a:cubicBezTo>
                  <a:cubicBezTo>
                    <a:pt x="213" y="42"/>
                    <a:pt x="218" y="42"/>
                    <a:pt x="222" y="42"/>
                  </a:cubicBezTo>
                  <a:cubicBezTo>
                    <a:pt x="292" y="43"/>
                    <a:pt x="361" y="69"/>
                    <a:pt x="417" y="113"/>
                  </a:cubicBezTo>
                  <a:lnTo>
                    <a:pt x="444" y="81"/>
                  </a:lnTo>
                  <a:cubicBezTo>
                    <a:pt x="381" y="32"/>
                    <a:pt x="302" y="3"/>
                    <a:pt x="224" y="1"/>
                  </a:cubicBezTo>
                  <a:cubicBezTo>
                    <a:pt x="219" y="0"/>
                    <a:pt x="214" y="0"/>
                    <a:pt x="2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49"/>
            <p:cNvSpPr/>
            <p:nvPr/>
          </p:nvSpPr>
          <p:spPr>
            <a:xfrm>
              <a:off x="5676600" y="2896125"/>
              <a:ext cx="7225" cy="2550"/>
            </a:xfrm>
            <a:custGeom>
              <a:rect b="b" l="l" r="r" t="t"/>
              <a:pathLst>
                <a:path extrusionOk="0" h="102" w="289">
                  <a:moveTo>
                    <a:pt x="174" y="0"/>
                  </a:moveTo>
                  <a:cubicBezTo>
                    <a:pt x="163" y="0"/>
                    <a:pt x="153" y="1"/>
                    <a:pt x="142" y="2"/>
                  </a:cubicBezTo>
                  <a:cubicBezTo>
                    <a:pt x="89" y="9"/>
                    <a:pt x="38" y="34"/>
                    <a:pt x="1" y="72"/>
                  </a:cubicBezTo>
                  <a:lnTo>
                    <a:pt x="32" y="102"/>
                  </a:lnTo>
                  <a:cubicBezTo>
                    <a:pt x="63" y="71"/>
                    <a:pt x="105" y="50"/>
                    <a:pt x="147" y="44"/>
                  </a:cubicBezTo>
                  <a:cubicBezTo>
                    <a:pt x="156" y="43"/>
                    <a:pt x="165" y="42"/>
                    <a:pt x="174" y="42"/>
                  </a:cubicBezTo>
                  <a:cubicBezTo>
                    <a:pt x="209" y="42"/>
                    <a:pt x="245" y="50"/>
                    <a:pt x="281" y="57"/>
                  </a:cubicBezTo>
                  <a:lnTo>
                    <a:pt x="289" y="16"/>
                  </a:lnTo>
                  <a:cubicBezTo>
                    <a:pt x="253" y="9"/>
                    <a:pt x="214" y="0"/>
                    <a:pt x="1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49"/>
            <p:cNvSpPr/>
            <p:nvPr/>
          </p:nvSpPr>
          <p:spPr>
            <a:xfrm>
              <a:off x="5693325" y="2899275"/>
              <a:ext cx="2800" cy="3775"/>
            </a:xfrm>
            <a:custGeom>
              <a:rect b="b" l="l" r="r" t="t"/>
              <a:pathLst>
                <a:path extrusionOk="0" h="151" w="112">
                  <a:moveTo>
                    <a:pt x="56" y="0"/>
                  </a:moveTo>
                  <a:cubicBezTo>
                    <a:pt x="55" y="0"/>
                    <a:pt x="54" y="0"/>
                    <a:pt x="53" y="0"/>
                  </a:cubicBezTo>
                  <a:cubicBezTo>
                    <a:pt x="24" y="2"/>
                    <a:pt x="0" y="37"/>
                    <a:pt x="2" y="78"/>
                  </a:cubicBezTo>
                  <a:cubicBezTo>
                    <a:pt x="5" y="119"/>
                    <a:pt x="29" y="150"/>
                    <a:pt x="56" y="150"/>
                  </a:cubicBezTo>
                  <a:cubicBezTo>
                    <a:pt x="57" y="150"/>
                    <a:pt x="58" y="150"/>
                    <a:pt x="59" y="150"/>
                  </a:cubicBezTo>
                  <a:cubicBezTo>
                    <a:pt x="89" y="149"/>
                    <a:pt x="112" y="115"/>
                    <a:pt x="110" y="73"/>
                  </a:cubicBezTo>
                  <a:cubicBezTo>
                    <a:pt x="107" y="32"/>
                    <a:pt x="84" y="0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49"/>
            <p:cNvSpPr/>
            <p:nvPr/>
          </p:nvSpPr>
          <p:spPr>
            <a:xfrm>
              <a:off x="5679750" y="2902150"/>
              <a:ext cx="2775" cy="3775"/>
            </a:xfrm>
            <a:custGeom>
              <a:rect b="b" l="l" r="r" t="t"/>
              <a:pathLst>
                <a:path extrusionOk="0" h="151" w="111">
                  <a:moveTo>
                    <a:pt x="53" y="1"/>
                  </a:moveTo>
                  <a:cubicBezTo>
                    <a:pt x="52" y="1"/>
                    <a:pt x="52" y="1"/>
                    <a:pt x="51" y="1"/>
                  </a:cubicBezTo>
                  <a:cubicBezTo>
                    <a:pt x="23" y="2"/>
                    <a:pt x="0" y="37"/>
                    <a:pt x="1" y="78"/>
                  </a:cubicBezTo>
                  <a:cubicBezTo>
                    <a:pt x="3" y="119"/>
                    <a:pt x="28" y="151"/>
                    <a:pt x="57" y="151"/>
                  </a:cubicBezTo>
                  <a:cubicBezTo>
                    <a:pt x="58" y="151"/>
                    <a:pt x="58" y="151"/>
                    <a:pt x="59" y="151"/>
                  </a:cubicBezTo>
                  <a:cubicBezTo>
                    <a:pt x="88" y="149"/>
                    <a:pt x="110" y="114"/>
                    <a:pt x="109" y="72"/>
                  </a:cubicBezTo>
                  <a:cubicBezTo>
                    <a:pt x="107" y="33"/>
                    <a:pt x="82" y="1"/>
                    <a:pt x="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49"/>
            <p:cNvSpPr/>
            <p:nvPr/>
          </p:nvSpPr>
          <p:spPr>
            <a:xfrm>
              <a:off x="5687575" y="2912225"/>
              <a:ext cx="7425" cy="5775"/>
            </a:xfrm>
            <a:custGeom>
              <a:rect b="b" l="l" r="r" t="t"/>
              <a:pathLst>
                <a:path extrusionOk="0" h="231" w="297">
                  <a:moveTo>
                    <a:pt x="261" y="1"/>
                  </a:moveTo>
                  <a:lnTo>
                    <a:pt x="0" y="145"/>
                  </a:lnTo>
                  <a:cubicBezTo>
                    <a:pt x="0" y="145"/>
                    <a:pt x="48" y="231"/>
                    <a:pt x="130" y="231"/>
                  </a:cubicBezTo>
                  <a:cubicBezTo>
                    <a:pt x="142" y="231"/>
                    <a:pt x="155" y="229"/>
                    <a:pt x="168" y="224"/>
                  </a:cubicBezTo>
                  <a:cubicBezTo>
                    <a:pt x="297" y="186"/>
                    <a:pt x="261" y="1"/>
                    <a:pt x="2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49"/>
            <p:cNvSpPr/>
            <p:nvPr/>
          </p:nvSpPr>
          <p:spPr>
            <a:xfrm>
              <a:off x="5807975" y="3326700"/>
              <a:ext cx="66275" cy="61075"/>
            </a:xfrm>
            <a:custGeom>
              <a:rect b="b" l="l" r="r" t="t"/>
              <a:pathLst>
                <a:path extrusionOk="0" h="2443" w="2651">
                  <a:moveTo>
                    <a:pt x="1646" y="1"/>
                  </a:moveTo>
                  <a:lnTo>
                    <a:pt x="1" y="1435"/>
                  </a:lnTo>
                  <a:cubicBezTo>
                    <a:pt x="1" y="1435"/>
                    <a:pt x="1089" y="2442"/>
                    <a:pt x="1113" y="2442"/>
                  </a:cubicBezTo>
                  <a:cubicBezTo>
                    <a:pt x="1114" y="2442"/>
                    <a:pt x="1114" y="2442"/>
                    <a:pt x="1114" y="2442"/>
                  </a:cubicBezTo>
                  <a:cubicBezTo>
                    <a:pt x="1127" y="2429"/>
                    <a:pt x="2650" y="898"/>
                    <a:pt x="2650" y="898"/>
                  </a:cubicBezTo>
                  <a:lnTo>
                    <a:pt x="1646" y="1"/>
                  </a:lnTo>
                  <a:close/>
                </a:path>
              </a:pathLst>
            </a:custGeom>
            <a:solidFill>
              <a:srgbClr val="D161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49"/>
            <p:cNvSpPr/>
            <p:nvPr/>
          </p:nvSpPr>
          <p:spPr>
            <a:xfrm>
              <a:off x="5821125" y="3336450"/>
              <a:ext cx="74950" cy="97025"/>
            </a:xfrm>
            <a:custGeom>
              <a:rect b="b" l="l" r="r" t="t"/>
              <a:pathLst>
                <a:path extrusionOk="0" h="3881" w="2998">
                  <a:moveTo>
                    <a:pt x="1614" y="1"/>
                  </a:moveTo>
                  <a:lnTo>
                    <a:pt x="67" y="1711"/>
                  </a:lnTo>
                  <a:cubicBezTo>
                    <a:pt x="67" y="1711"/>
                    <a:pt x="272" y="1851"/>
                    <a:pt x="315" y="1961"/>
                  </a:cubicBezTo>
                  <a:cubicBezTo>
                    <a:pt x="360" y="2074"/>
                    <a:pt x="362" y="2205"/>
                    <a:pt x="330" y="2327"/>
                  </a:cubicBezTo>
                  <a:cubicBezTo>
                    <a:pt x="251" y="2615"/>
                    <a:pt x="115" y="2888"/>
                    <a:pt x="64" y="3185"/>
                  </a:cubicBezTo>
                  <a:cubicBezTo>
                    <a:pt x="1" y="3551"/>
                    <a:pt x="217" y="3880"/>
                    <a:pt x="217" y="3880"/>
                  </a:cubicBezTo>
                  <a:lnTo>
                    <a:pt x="2998" y="1085"/>
                  </a:lnTo>
                  <a:cubicBezTo>
                    <a:pt x="2919" y="1025"/>
                    <a:pt x="2842" y="964"/>
                    <a:pt x="2763" y="905"/>
                  </a:cubicBezTo>
                  <a:cubicBezTo>
                    <a:pt x="2587" y="769"/>
                    <a:pt x="2411" y="633"/>
                    <a:pt x="2236" y="498"/>
                  </a:cubicBezTo>
                  <a:cubicBezTo>
                    <a:pt x="2022" y="336"/>
                    <a:pt x="1614" y="1"/>
                    <a:pt x="16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49"/>
            <p:cNvSpPr/>
            <p:nvPr/>
          </p:nvSpPr>
          <p:spPr>
            <a:xfrm>
              <a:off x="5861400" y="3357200"/>
              <a:ext cx="14175" cy="12925"/>
            </a:xfrm>
            <a:custGeom>
              <a:rect b="b" l="l" r="r" t="t"/>
              <a:pathLst>
                <a:path extrusionOk="0" h="517" w="567">
                  <a:moveTo>
                    <a:pt x="283" y="44"/>
                  </a:moveTo>
                  <a:cubicBezTo>
                    <a:pt x="340" y="44"/>
                    <a:pt x="394" y="67"/>
                    <a:pt x="434" y="106"/>
                  </a:cubicBezTo>
                  <a:cubicBezTo>
                    <a:pt x="519" y="188"/>
                    <a:pt x="520" y="325"/>
                    <a:pt x="435" y="409"/>
                  </a:cubicBezTo>
                  <a:cubicBezTo>
                    <a:pt x="394" y="451"/>
                    <a:pt x="338" y="473"/>
                    <a:pt x="283" y="473"/>
                  </a:cubicBezTo>
                  <a:cubicBezTo>
                    <a:pt x="228" y="473"/>
                    <a:pt x="173" y="452"/>
                    <a:pt x="132" y="410"/>
                  </a:cubicBezTo>
                  <a:cubicBezTo>
                    <a:pt x="48" y="327"/>
                    <a:pt x="46" y="191"/>
                    <a:pt x="131" y="107"/>
                  </a:cubicBezTo>
                  <a:cubicBezTo>
                    <a:pt x="171" y="67"/>
                    <a:pt x="226" y="44"/>
                    <a:pt x="283" y="44"/>
                  </a:cubicBezTo>
                  <a:close/>
                  <a:moveTo>
                    <a:pt x="281" y="1"/>
                  </a:moveTo>
                  <a:cubicBezTo>
                    <a:pt x="214" y="1"/>
                    <a:pt x="148" y="29"/>
                    <a:pt x="100" y="77"/>
                  </a:cubicBezTo>
                  <a:cubicBezTo>
                    <a:pt x="0" y="177"/>
                    <a:pt x="1" y="341"/>
                    <a:pt x="102" y="441"/>
                  </a:cubicBezTo>
                  <a:cubicBezTo>
                    <a:pt x="152" y="491"/>
                    <a:pt x="217" y="516"/>
                    <a:pt x="283" y="516"/>
                  </a:cubicBezTo>
                  <a:cubicBezTo>
                    <a:pt x="349" y="516"/>
                    <a:pt x="415" y="491"/>
                    <a:pt x="466" y="439"/>
                  </a:cubicBezTo>
                  <a:cubicBezTo>
                    <a:pt x="567" y="340"/>
                    <a:pt x="565" y="176"/>
                    <a:pt x="465" y="76"/>
                  </a:cubicBezTo>
                  <a:cubicBezTo>
                    <a:pt x="415" y="28"/>
                    <a:pt x="351" y="1"/>
                    <a:pt x="28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49"/>
            <p:cNvSpPr/>
            <p:nvPr/>
          </p:nvSpPr>
          <p:spPr>
            <a:xfrm>
              <a:off x="5823750" y="3359400"/>
              <a:ext cx="68225" cy="68600"/>
            </a:xfrm>
            <a:custGeom>
              <a:rect b="b" l="l" r="r" t="t"/>
              <a:pathLst>
                <a:path extrusionOk="0" h="2744" w="2729">
                  <a:moveTo>
                    <a:pt x="2698" y="0"/>
                  </a:moveTo>
                  <a:lnTo>
                    <a:pt x="0" y="2713"/>
                  </a:lnTo>
                  <a:lnTo>
                    <a:pt x="30" y="2743"/>
                  </a:lnTo>
                  <a:lnTo>
                    <a:pt x="2728" y="30"/>
                  </a:lnTo>
                  <a:lnTo>
                    <a:pt x="26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49"/>
            <p:cNvSpPr/>
            <p:nvPr/>
          </p:nvSpPr>
          <p:spPr>
            <a:xfrm>
              <a:off x="5828025" y="3388450"/>
              <a:ext cx="12400" cy="7625"/>
            </a:xfrm>
            <a:custGeom>
              <a:rect b="b" l="l" r="r" t="t"/>
              <a:pathLst>
                <a:path extrusionOk="0" h="305" w="496">
                  <a:moveTo>
                    <a:pt x="474" y="1"/>
                  </a:moveTo>
                  <a:lnTo>
                    <a:pt x="1" y="267"/>
                  </a:lnTo>
                  <a:lnTo>
                    <a:pt x="22" y="304"/>
                  </a:lnTo>
                  <a:lnTo>
                    <a:pt x="496" y="37"/>
                  </a:lnTo>
                  <a:lnTo>
                    <a:pt x="47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49"/>
            <p:cNvSpPr/>
            <p:nvPr/>
          </p:nvSpPr>
          <p:spPr>
            <a:xfrm>
              <a:off x="5824950" y="3395075"/>
              <a:ext cx="15125" cy="8750"/>
            </a:xfrm>
            <a:custGeom>
              <a:rect b="b" l="l" r="r" t="t"/>
              <a:pathLst>
                <a:path extrusionOk="0" h="350" w="605">
                  <a:moveTo>
                    <a:pt x="584" y="1"/>
                  </a:moveTo>
                  <a:lnTo>
                    <a:pt x="1" y="311"/>
                  </a:lnTo>
                  <a:lnTo>
                    <a:pt x="20" y="350"/>
                  </a:lnTo>
                  <a:lnTo>
                    <a:pt x="605" y="39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49"/>
            <p:cNvSpPr/>
            <p:nvPr/>
          </p:nvSpPr>
          <p:spPr>
            <a:xfrm>
              <a:off x="5823975" y="3406325"/>
              <a:ext cx="17175" cy="4625"/>
            </a:xfrm>
            <a:custGeom>
              <a:rect b="b" l="l" r="r" t="t"/>
              <a:pathLst>
                <a:path extrusionOk="0" h="185" w="687">
                  <a:moveTo>
                    <a:pt x="354" y="1"/>
                  </a:moveTo>
                  <a:cubicBezTo>
                    <a:pt x="257" y="1"/>
                    <a:pt x="139" y="32"/>
                    <a:pt x="0" y="120"/>
                  </a:cubicBezTo>
                  <a:lnTo>
                    <a:pt x="23" y="156"/>
                  </a:lnTo>
                  <a:cubicBezTo>
                    <a:pt x="156" y="72"/>
                    <a:pt x="267" y="43"/>
                    <a:pt x="357" y="43"/>
                  </a:cubicBezTo>
                  <a:cubicBezTo>
                    <a:pt x="550" y="43"/>
                    <a:pt x="646" y="176"/>
                    <a:pt x="652" y="184"/>
                  </a:cubicBezTo>
                  <a:lnTo>
                    <a:pt x="687" y="159"/>
                  </a:lnTo>
                  <a:cubicBezTo>
                    <a:pt x="685" y="157"/>
                    <a:pt x="573" y="1"/>
                    <a:pt x="35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49"/>
            <p:cNvSpPr/>
            <p:nvPr/>
          </p:nvSpPr>
          <p:spPr>
            <a:xfrm>
              <a:off x="5812900" y="3391250"/>
              <a:ext cx="17100" cy="10100"/>
            </a:xfrm>
            <a:custGeom>
              <a:rect b="b" l="l" r="r" t="t"/>
              <a:pathLst>
                <a:path extrusionOk="0" h="404" w="684">
                  <a:moveTo>
                    <a:pt x="302" y="43"/>
                  </a:moveTo>
                  <a:cubicBezTo>
                    <a:pt x="323" y="43"/>
                    <a:pt x="347" y="45"/>
                    <a:pt x="368" y="48"/>
                  </a:cubicBezTo>
                  <a:cubicBezTo>
                    <a:pt x="455" y="63"/>
                    <a:pt x="533" y="104"/>
                    <a:pt x="607" y="149"/>
                  </a:cubicBezTo>
                  <a:cubicBezTo>
                    <a:pt x="526" y="211"/>
                    <a:pt x="369" y="328"/>
                    <a:pt x="322" y="344"/>
                  </a:cubicBezTo>
                  <a:cubicBezTo>
                    <a:pt x="292" y="355"/>
                    <a:pt x="261" y="360"/>
                    <a:pt x="231" y="360"/>
                  </a:cubicBezTo>
                  <a:cubicBezTo>
                    <a:pt x="195" y="360"/>
                    <a:pt x="162" y="352"/>
                    <a:pt x="134" y="337"/>
                  </a:cubicBezTo>
                  <a:cubicBezTo>
                    <a:pt x="76" y="306"/>
                    <a:pt x="44" y="241"/>
                    <a:pt x="59" y="184"/>
                  </a:cubicBezTo>
                  <a:cubicBezTo>
                    <a:pt x="66" y="159"/>
                    <a:pt x="82" y="135"/>
                    <a:pt x="105" y="112"/>
                  </a:cubicBezTo>
                  <a:cubicBezTo>
                    <a:pt x="155" y="66"/>
                    <a:pt x="225" y="43"/>
                    <a:pt x="302" y="43"/>
                  </a:cubicBezTo>
                  <a:close/>
                  <a:moveTo>
                    <a:pt x="302" y="1"/>
                  </a:moveTo>
                  <a:cubicBezTo>
                    <a:pt x="215" y="1"/>
                    <a:pt x="134" y="29"/>
                    <a:pt x="77" y="81"/>
                  </a:cubicBezTo>
                  <a:cubicBezTo>
                    <a:pt x="48" y="109"/>
                    <a:pt x="27" y="141"/>
                    <a:pt x="19" y="175"/>
                  </a:cubicBezTo>
                  <a:cubicBezTo>
                    <a:pt x="0" y="248"/>
                    <a:pt x="42" y="336"/>
                    <a:pt x="115" y="375"/>
                  </a:cubicBezTo>
                  <a:cubicBezTo>
                    <a:pt x="150" y="395"/>
                    <a:pt x="192" y="403"/>
                    <a:pt x="235" y="403"/>
                  </a:cubicBezTo>
                  <a:cubicBezTo>
                    <a:pt x="268" y="403"/>
                    <a:pt x="302" y="398"/>
                    <a:pt x="337" y="386"/>
                  </a:cubicBezTo>
                  <a:cubicBezTo>
                    <a:pt x="406" y="364"/>
                    <a:pt x="633" y="184"/>
                    <a:pt x="659" y="165"/>
                  </a:cubicBezTo>
                  <a:lnTo>
                    <a:pt x="684" y="145"/>
                  </a:lnTo>
                  <a:lnTo>
                    <a:pt x="658" y="129"/>
                  </a:lnTo>
                  <a:cubicBezTo>
                    <a:pt x="574" y="77"/>
                    <a:pt x="482" y="27"/>
                    <a:pt x="377" y="7"/>
                  </a:cubicBezTo>
                  <a:cubicBezTo>
                    <a:pt x="352" y="3"/>
                    <a:pt x="327" y="1"/>
                    <a:pt x="3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49"/>
            <p:cNvSpPr/>
            <p:nvPr/>
          </p:nvSpPr>
          <p:spPr>
            <a:xfrm>
              <a:off x="5813450" y="3384750"/>
              <a:ext cx="16875" cy="10575"/>
            </a:xfrm>
            <a:custGeom>
              <a:rect b="b" l="l" r="r" t="t"/>
              <a:pathLst>
                <a:path extrusionOk="0" h="423" w="675">
                  <a:moveTo>
                    <a:pt x="208" y="43"/>
                  </a:moveTo>
                  <a:cubicBezTo>
                    <a:pt x="287" y="43"/>
                    <a:pt x="373" y="80"/>
                    <a:pt x="445" y="147"/>
                  </a:cubicBezTo>
                  <a:cubicBezTo>
                    <a:pt x="514" y="211"/>
                    <a:pt x="563" y="292"/>
                    <a:pt x="605" y="373"/>
                  </a:cubicBezTo>
                  <a:cubicBezTo>
                    <a:pt x="543" y="376"/>
                    <a:pt x="448" y="381"/>
                    <a:pt x="370" y="381"/>
                  </a:cubicBezTo>
                  <a:cubicBezTo>
                    <a:pt x="315" y="381"/>
                    <a:pt x="267" y="379"/>
                    <a:pt x="247" y="372"/>
                  </a:cubicBezTo>
                  <a:cubicBezTo>
                    <a:pt x="172" y="351"/>
                    <a:pt x="112" y="308"/>
                    <a:pt x="81" y="254"/>
                  </a:cubicBezTo>
                  <a:cubicBezTo>
                    <a:pt x="47" y="195"/>
                    <a:pt x="53" y="117"/>
                    <a:pt x="95" y="79"/>
                  </a:cubicBezTo>
                  <a:cubicBezTo>
                    <a:pt x="114" y="62"/>
                    <a:pt x="141" y="51"/>
                    <a:pt x="175" y="46"/>
                  </a:cubicBezTo>
                  <a:cubicBezTo>
                    <a:pt x="186" y="45"/>
                    <a:pt x="198" y="43"/>
                    <a:pt x="208" y="43"/>
                  </a:cubicBezTo>
                  <a:close/>
                  <a:moveTo>
                    <a:pt x="211" y="0"/>
                  </a:moveTo>
                  <a:cubicBezTo>
                    <a:pt x="197" y="0"/>
                    <a:pt x="184" y="1"/>
                    <a:pt x="171" y="3"/>
                  </a:cubicBezTo>
                  <a:cubicBezTo>
                    <a:pt x="129" y="9"/>
                    <a:pt x="93" y="25"/>
                    <a:pt x="68" y="47"/>
                  </a:cubicBezTo>
                  <a:cubicBezTo>
                    <a:pt x="10" y="99"/>
                    <a:pt x="1" y="196"/>
                    <a:pt x="45" y="273"/>
                  </a:cubicBezTo>
                  <a:cubicBezTo>
                    <a:pt x="81" y="337"/>
                    <a:pt x="151" y="388"/>
                    <a:pt x="235" y="412"/>
                  </a:cubicBezTo>
                  <a:cubicBezTo>
                    <a:pt x="262" y="420"/>
                    <a:pt x="319" y="423"/>
                    <a:pt x="381" y="423"/>
                  </a:cubicBezTo>
                  <a:cubicBezTo>
                    <a:pt x="491" y="423"/>
                    <a:pt x="619" y="416"/>
                    <a:pt x="642" y="412"/>
                  </a:cubicBezTo>
                  <a:lnTo>
                    <a:pt x="674" y="411"/>
                  </a:lnTo>
                  <a:lnTo>
                    <a:pt x="660" y="383"/>
                  </a:lnTo>
                  <a:cubicBezTo>
                    <a:pt x="614" y="289"/>
                    <a:pt x="558" y="192"/>
                    <a:pt x="476" y="116"/>
                  </a:cubicBezTo>
                  <a:cubicBezTo>
                    <a:pt x="397" y="42"/>
                    <a:pt x="299" y="0"/>
                    <a:pt x="2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49"/>
            <p:cNvSpPr/>
            <p:nvPr/>
          </p:nvSpPr>
          <p:spPr>
            <a:xfrm>
              <a:off x="5833900" y="3399125"/>
              <a:ext cx="56275" cy="37500"/>
            </a:xfrm>
            <a:custGeom>
              <a:rect b="b" l="l" r="r" t="t"/>
              <a:pathLst>
                <a:path extrusionOk="0" h="1500" w="2251">
                  <a:moveTo>
                    <a:pt x="1" y="0"/>
                  </a:moveTo>
                  <a:cubicBezTo>
                    <a:pt x="1" y="1"/>
                    <a:pt x="58" y="1500"/>
                    <a:pt x="74" y="1500"/>
                  </a:cubicBezTo>
                  <a:lnTo>
                    <a:pt x="2251" y="1500"/>
                  </a:lnTo>
                  <a:lnTo>
                    <a:pt x="2178" y="15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161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49"/>
            <p:cNvSpPr/>
            <p:nvPr/>
          </p:nvSpPr>
          <p:spPr>
            <a:xfrm>
              <a:off x="5796750" y="3418650"/>
              <a:ext cx="98600" cy="43625"/>
            </a:xfrm>
            <a:custGeom>
              <a:rect b="b" l="l" r="r" t="t"/>
              <a:pathLst>
                <a:path extrusionOk="0" h="1745" w="3944">
                  <a:moveTo>
                    <a:pt x="3737" y="0"/>
                  </a:moveTo>
                  <a:lnTo>
                    <a:pt x="1432" y="109"/>
                  </a:lnTo>
                  <a:cubicBezTo>
                    <a:pt x="1432" y="109"/>
                    <a:pt x="1476" y="354"/>
                    <a:pt x="1429" y="462"/>
                  </a:cubicBezTo>
                  <a:cubicBezTo>
                    <a:pt x="1381" y="573"/>
                    <a:pt x="1289" y="668"/>
                    <a:pt x="1181" y="728"/>
                  </a:cubicBezTo>
                  <a:cubicBezTo>
                    <a:pt x="921" y="877"/>
                    <a:pt x="631" y="972"/>
                    <a:pt x="385" y="1145"/>
                  </a:cubicBezTo>
                  <a:cubicBezTo>
                    <a:pt x="82" y="1359"/>
                    <a:pt x="0" y="1744"/>
                    <a:pt x="0" y="1744"/>
                  </a:cubicBezTo>
                  <a:lnTo>
                    <a:pt x="3943" y="1744"/>
                  </a:lnTo>
                  <a:cubicBezTo>
                    <a:pt x="3931" y="1647"/>
                    <a:pt x="3918" y="1547"/>
                    <a:pt x="3906" y="1450"/>
                  </a:cubicBezTo>
                  <a:cubicBezTo>
                    <a:pt x="3878" y="1231"/>
                    <a:pt x="3850" y="1011"/>
                    <a:pt x="3822" y="791"/>
                  </a:cubicBezTo>
                  <a:cubicBezTo>
                    <a:pt x="3787" y="524"/>
                    <a:pt x="3737" y="0"/>
                    <a:pt x="37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49"/>
            <p:cNvSpPr/>
            <p:nvPr/>
          </p:nvSpPr>
          <p:spPr>
            <a:xfrm>
              <a:off x="5869325" y="3436325"/>
              <a:ext cx="12950" cy="12950"/>
            </a:xfrm>
            <a:custGeom>
              <a:rect b="b" l="l" r="r" t="t"/>
              <a:pathLst>
                <a:path extrusionOk="0" h="518" w="518">
                  <a:moveTo>
                    <a:pt x="258" y="44"/>
                  </a:moveTo>
                  <a:cubicBezTo>
                    <a:pt x="376" y="44"/>
                    <a:pt x="474" y="140"/>
                    <a:pt x="474" y="260"/>
                  </a:cubicBezTo>
                  <a:cubicBezTo>
                    <a:pt x="474" y="378"/>
                    <a:pt x="378" y="475"/>
                    <a:pt x="258" y="475"/>
                  </a:cubicBezTo>
                  <a:cubicBezTo>
                    <a:pt x="140" y="475"/>
                    <a:pt x="43" y="378"/>
                    <a:pt x="43" y="260"/>
                  </a:cubicBezTo>
                  <a:cubicBezTo>
                    <a:pt x="43" y="140"/>
                    <a:pt x="140" y="44"/>
                    <a:pt x="258" y="44"/>
                  </a:cubicBezTo>
                  <a:close/>
                  <a:moveTo>
                    <a:pt x="258" y="1"/>
                  </a:moveTo>
                  <a:cubicBezTo>
                    <a:pt x="116" y="1"/>
                    <a:pt x="1" y="118"/>
                    <a:pt x="1" y="260"/>
                  </a:cubicBezTo>
                  <a:cubicBezTo>
                    <a:pt x="1" y="402"/>
                    <a:pt x="117" y="517"/>
                    <a:pt x="258" y="517"/>
                  </a:cubicBezTo>
                  <a:cubicBezTo>
                    <a:pt x="401" y="517"/>
                    <a:pt x="515" y="401"/>
                    <a:pt x="517" y="260"/>
                  </a:cubicBezTo>
                  <a:cubicBezTo>
                    <a:pt x="517" y="116"/>
                    <a:pt x="401" y="1"/>
                    <a:pt x="25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49"/>
            <p:cNvSpPr/>
            <p:nvPr/>
          </p:nvSpPr>
          <p:spPr>
            <a:xfrm>
              <a:off x="5798900" y="3455700"/>
              <a:ext cx="95625" cy="1075"/>
            </a:xfrm>
            <a:custGeom>
              <a:rect b="b" l="l" r="r" t="t"/>
              <a:pathLst>
                <a:path extrusionOk="0" h="43" w="3825">
                  <a:moveTo>
                    <a:pt x="0" y="0"/>
                  </a:moveTo>
                  <a:lnTo>
                    <a:pt x="0" y="43"/>
                  </a:lnTo>
                  <a:lnTo>
                    <a:pt x="3825" y="43"/>
                  </a:lnTo>
                  <a:lnTo>
                    <a:pt x="38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49"/>
            <p:cNvSpPr/>
            <p:nvPr/>
          </p:nvSpPr>
          <p:spPr>
            <a:xfrm>
              <a:off x="5825075" y="3436050"/>
              <a:ext cx="13425" cy="4750"/>
            </a:xfrm>
            <a:custGeom>
              <a:rect b="b" l="l" r="r" t="t"/>
              <a:pathLst>
                <a:path extrusionOk="0" h="190" w="537">
                  <a:moveTo>
                    <a:pt x="13" y="0"/>
                  </a:moveTo>
                  <a:lnTo>
                    <a:pt x="1" y="42"/>
                  </a:lnTo>
                  <a:lnTo>
                    <a:pt x="525" y="189"/>
                  </a:lnTo>
                  <a:lnTo>
                    <a:pt x="537" y="148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49"/>
            <p:cNvSpPr/>
            <p:nvPr/>
          </p:nvSpPr>
          <p:spPr>
            <a:xfrm>
              <a:off x="5816775" y="3439725"/>
              <a:ext cx="16150" cy="5975"/>
            </a:xfrm>
            <a:custGeom>
              <a:rect b="b" l="l" r="r" t="t"/>
              <a:pathLst>
                <a:path extrusionOk="0" h="239" w="646">
                  <a:moveTo>
                    <a:pt x="13" y="1"/>
                  </a:moveTo>
                  <a:lnTo>
                    <a:pt x="0" y="41"/>
                  </a:lnTo>
                  <a:lnTo>
                    <a:pt x="632" y="238"/>
                  </a:lnTo>
                  <a:lnTo>
                    <a:pt x="645" y="198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49"/>
            <p:cNvSpPr/>
            <p:nvPr/>
          </p:nvSpPr>
          <p:spPr>
            <a:xfrm>
              <a:off x="5811800" y="3443425"/>
              <a:ext cx="13300" cy="12925"/>
            </a:xfrm>
            <a:custGeom>
              <a:rect b="b" l="l" r="r" t="t"/>
              <a:pathLst>
                <a:path extrusionOk="0" h="517" w="532">
                  <a:moveTo>
                    <a:pt x="9" y="0"/>
                  </a:moveTo>
                  <a:lnTo>
                    <a:pt x="1" y="42"/>
                  </a:lnTo>
                  <a:cubicBezTo>
                    <a:pt x="483" y="152"/>
                    <a:pt x="426" y="494"/>
                    <a:pt x="424" y="508"/>
                  </a:cubicBezTo>
                  <a:lnTo>
                    <a:pt x="466" y="517"/>
                  </a:lnTo>
                  <a:cubicBezTo>
                    <a:pt x="467" y="513"/>
                    <a:pt x="532" y="121"/>
                    <a:pt x="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49"/>
            <p:cNvSpPr/>
            <p:nvPr/>
          </p:nvSpPr>
          <p:spPr>
            <a:xfrm>
              <a:off x="5811850" y="3425625"/>
              <a:ext cx="14675" cy="11900"/>
            </a:xfrm>
            <a:custGeom>
              <a:rect b="b" l="l" r="r" t="t"/>
              <a:pathLst>
                <a:path extrusionOk="0" h="476" w="587">
                  <a:moveTo>
                    <a:pt x="194" y="44"/>
                  </a:moveTo>
                  <a:cubicBezTo>
                    <a:pt x="197" y="44"/>
                    <a:pt x="200" y="44"/>
                    <a:pt x="203" y="45"/>
                  </a:cubicBezTo>
                  <a:cubicBezTo>
                    <a:pt x="287" y="49"/>
                    <a:pt x="374" y="102"/>
                    <a:pt x="433" y="187"/>
                  </a:cubicBezTo>
                  <a:cubicBezTo>
                    <a:pt x="482" y="259"/>
                    <a:pt x="510" y="344"/>
                    <a:pt x="530" y="428"/>
                  </a:cubicBezTo>
                  <a:cubicBezTo>
                    <a:pt x="428" y="414"/>
                    <a:pt x="235" y="386"/>
                    <a:pt x="191" y="364"/>
                  </a:cubicBezTo>
                  <a:cubicBezTo>
                    <a:pt x="127" y="332"/>
                    <a:pt x="80" y="281"/>
                    <a:pt x="64" y="225"/>
                  </a:cubicBezTo>
                  <a:cubicBezTo>
                    <a:pt x="44" y="162"/>
                    <a:pt x="69" y="91"/>
                    <a:pt x="118" y="63"/>
                  </a:cubicBezTo>
                  <a:cubicBezTo>
                    <a:pt x="140" y="51"/>
                    <a:pt x="165" y="44"/>
                    <a:pt x="194" y="44"/>
                  </a:cubicBezTo>
                  <a:close/>
                  <a:moveTo>
                    <a:pt x="199" y="0"/>
                  </a:moveTo>
                  <a:cubicBezTo>
                    <a:pt x="162" y="0"/>
                    <a:pt x="127" y="8"/>
                    <a:pt x="99" y="25"/>
                  </a:cubicBezTo>
                  <a:cubicBezTo>
                    <a:pt x="33" y="63"/>
                    <a:pt x="1" y="153"/>
                    <a:pt x="24" y="234"/>
                  </a:cubicBezTo>
                  <a:cubicBezTo>
                    <a:pt x="43" y="303"/>
                    <a:pt x="98" y="363"/>
                    <a:pt x="173" y="400"/>
                  </a:cubicBezTo>
                  <a:cubicBezTo>
                    <a:pt x="237" y="433"/>
                    <a:pt x="525" y="469"/>
                    <a:pt x="557" y="472"/>
                  </a:cubicBezTo>
                  <a:lnTo>
                    <a:pt x="587" y="476"/>
                  </a:lnTo>
                  <a:lnTo>
                    <a:pt x="580" y="445"/>
                  </a:lnTo>
                  <a:cubicBezTo>
                    <a:pt x="560" y="349"/>
                    <a:pt x="530" y="247"/>
                    <a:pt x="470" y="161"/>
                  </a:cubicBezTo>
                  <a:cubicBezTo>
                    <a:pt x="403" y="64"/>
                    <a:pt x="304" y="4"/>
                    <a:pt x="206" y="0"/>
                  </a:cubicBezTo>
                  <a:cubicBezTo>
                    <a:pt x="204" y="0"/>
                    <a:pt x="201" y="0"/>
                    <a:pt x="1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49"/>
            <p:cNvSpPr/>
            <p:nvPr/>
          </p:nvSpPr>
          <p:spPr>
            <a:xfrm>
              <a:off x="5817450" y="3420675"/>
              <a:ext cx="11000" cy="17150"/>
            </a:xfrm>
            <a:custGeom>
              <a:rect b="b" l="l" r="r" t="t"/>
              <a:pathLst>
                <a:path extrusionOk="0" h="686" w="440">
                  <a:moveTo>
                    <a:pt x="195" y="41"/>
                  </a:moveTo>
                  <a:cubicBezTo>
                    <a:pt x="220" y="42"/>
                    <a:pt x="248" y="54"/>
                    <a:pt x="275" y="74"/>
                  </a:cubicBezTo>
                  <a:cubicBezTo>
                    <a:pt x="344" y="128"/>
                    <a:pt x="389" y="226"/>
                    <a:pt x="393" y="337"/>
                  </a:cubicBezTo>
                  <a:cubicBezTo>
                    <a:pt x="396" y="432"/>
                    <a:pt x="373" y="524"/>
                    <a:pt x="344" y="611"/>
                  </a:cubicBezTo>
                  <a:cubicBezTo>
                    <a:pt x="266" y="540"/>
                    <a:pt x="119" y="401"/>
                    <a:pt x="93" y="356"/>
                  </a:cubicBezTo>
                  <a:cubicBezTo>
                    <a:pt x="56" y="288"/>
                    <a:pt x="45" y="214"/>
                    <a:pt x="61" y="154"/>
                  </a:cubicBezTo>
                  <a:cubicBezTo>
                    <a:pt x="79" y="90"/>
                    <a:pt x="135" y="42"/>
                    <a:pt x="189" y="42"/>
                  </a:cubicBezTo>
                  <a:cubicBezTo>
                    <a:pt x="192" y="42"/>
                    <a:pt x="193" y="42"/>
                    <a:pt x="195" y="41"/>
                  </a:cubicBezTo>
                  <a:close/>
                  <a:moveTo>
                    <a:pt x="191" y="0"/>
                  </a:moveTo>
                  <a:cubicBezTo>
                    <a:pt x="116" y="0"/>
                    <a:pt x="43" y="61"/>
                    <a:pt x="20" y="145"/>
                  </a:cubicBezTo>
                  <a:cubicBezTo>
                    <a:pt x="0" y="215"/>
                    <a:pt x="13" y="300"/>
                    <a:pt x="56" y="377"/>
                  </a:cubicBezTo>
                  <a:cubicBezTo>
                    <a:pt x="93" y="443"/>
                    <a:pt x="316" y="642"/>
                    <a:pt x="341" y="664"/>
                  </a:cubicBezTo>
                  <a:lnTo>
                    <a:pt x="365" y="686"/>
                  </a:lnTo>
                  <a:lnTo>
                    <a:pt x="375" y="657"/>
                  </a:lnTo>
                  <a:cubicBezTo>
                    <a:pt x="409" y="556"/>
                    <a:pt x="440" y="449"/>
                    <a:pt x="435" y="337"/>
                  </a:cubicBezTo>
                  <a:cubicBezTo>
                    <a:pt x="432" y="213"/>
                    <a:pt x="381" y="102"/>
                    <a:pt x="301" y="42"/>
                  </a:cubicBezTo>
                  <a:cubicBezTo>
                    <a:pt x="267" y="16"/>
                    <a:pt x="231" y="1"/>
                    <a:pt x="197" y="0"/>
                  </a:cubicBezTo>
                  <a:cubicBezTo>
                    <a:pt x="195" y="0"/>
                    <a:pt x="193" y="0"/>
                    <a:pt x="1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49"/>
            <p:cNvSpPr/>
            <p:nvPr/>
          </p:nvSpPr>
          <p:spPr>
            <a:xfrm>
              <a:off x="5719850" y="2989250"/>
              <a:ext cx="88575" cy="57475"/>
            </a:xfrm>
            <a:custGeom>
              <a:rect b="b" l="l" r="r" t="t"/>
              <a:pathLst>
                <a:path extrusionOk="0" h="2299" w="3543">
                  <a:moveTo>
                    <a:pt x="3163" y="1"/>
                  </a:moveTo>
                  <a:cubicBezTo>
                    <a:pt x="2513" y="222"/>
                    <a:pt x="1942" y="459"/>
                    <a:pt x="1283" y="639"/>
                  </a:cubicBezTo>
                  <a:cubicBezTo>
                    <a:pt x="885" y="747"/>
                    <a:pt x="403" y="807"/>
                    <a:pt x="0" y="904"/>
                  </a:cubicBezTo>
                  <a:lnTo>
                    <a:pt x="168" y="2299"/>
                  </a:lnTo>
                  <a:cubicBezTo>
                    <a:pt x="768" y="2212"/>
                    <a:pt x="1345" y="2004"/>
                    <a:pt x="1900" y="1758"/>
                  </a:cubicBezTo>
                  <a:cubicBezTo>
                    <a:pt x="2455" y="1512"/>
                    <a:pt x="2991" y="1226"/>
                    <a:pt x="3543" y="973"/>
                  </a:cubicBezTo>
                  <a:lnTo>
                    <a:pt x="3163" y="1"/>
                  </a:lnTo>
                  <a:close/>
                </a:path>
              </a:pathLst>
            </a:custGeom>
            <a:solidFill>
              <a:srgbClr val="B252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49"/>
            <p:cNvSpPr/>
            <p:nvPr/>
          </p:nvSpPr>
          <p:spPr>
            <a:xfrm>
              <a:off x="5669650" y="3009400"/>
              <a:ext cx="64150" cy="53975"/>
            </a:xfrm>
            <a:custGeom>
              <a:rect b="b" l="l" r="r" t="t"/>
              <a:pathLst>
                <a:path extrusionOk="0" h="2159" w="2566">
                  <a:moveTo>
                    <a:pt x="2287" y="1"/>
                  </a:moveTo>
                  <a:cubicBezTo>
                    <a:pt x="1646" y="103"/>
                    <a:pt x="1021" y="124"/>
                    <a:pt x="469" y="299"/>
                  </a:cubicBezTo>
                  <a:cubicBezTo>
                    <a:pt x="359" y="335"/>
                    <a:pt x="1" y="532"/>
                    <a:pt x="1" y="532"/>
                  </a:cubicBezTo>
                  <a:lnTo>
                    <a:pt x="584" y="2010"/>
                  </a:lnTo>
                  <a:lnTo>
                    <a:pt x="2565" y="2159"/>
                  </a:lnTo>
                  <a:lnTo>
                    <a:pt x="228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49"/>
            <p:cNvSpPr/>
            <p:nvPr/>
          </p:nvSpPr>
          <p:spPr>
            <a:xfrm>
              <a:off x="5714125" y="3011025"/>
              <a:ext cx="5800" cy="51325"/>
            </a:xfrm>
            <a:custGeom>
              <a:rect b="b" l="l" r="r" t="t"/>
              <a:pathLst>
                <a:path extrusionOk="0" h="2053" w="232">
                  <a:moveTo>
                    <a:pt x="43" y="0"/>
                  </a:moveTo>
                  <a:lnTo>
                    <a:pt x="0" y="4"/>
                  </a:lnTo>
                  <a:cubicBezTo>
                    <a:pt x="60" y="642"/>
                    <a:pt x="188" y="2052"/>
                    <a:pt x="188" y="2052"/>
                  </a:cubicBezTo>
                  <a:lnTo>
                    <a:pt x="231" y="2050"/>
                  </a:lnTo>
                  <a:cubicBezTo>
                    <a:pt x="231" y="2050"/>
                    <a:pt x="103" y="640"/>
                    <a:pt x="43" y="0"/>
                  </a:cubicBezTo>
                  <a:close/>
                </a:path>
              </a:pathLst>
            </a:custGeom>
            <a:solidFill>
              <a:srgbClr val="000000">
                <a:alpha val="70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49"/>
            <p:cNvSpPr/>
            <p:nvPr/>
          </p:nvSpPr>
          <p:spPr>
            <a:xfrm>
              <a:off x="5689825" y="3027775"/>
              <a:ext cx="72350" cy="66775"/>
            </a:xfrm>
            <a:custGeom>
              <a:rect b="b" l="l" r="r" t="t"/>
              <a:pathLst>
                <a:path extrusionOk="0" h="2671" w="2894">
                  <a:moveTo>
                    <a:pt x="2117" y="1"/>
                  </a:moveTo>
                  <a:cubicBezTo>
                    <a:pt x="1442" y="640"/>
                    <a:pt x="716" y="1008"/>
                    <a:pt x="0" y="1468"/>
                  </a:cubicBezTo>
                  <a:lnTo>
                    <a:pt x="153" y="2671"/>
                  </a:lnTo>
                  <a:cubicBezTo>
                    <a:pt x="153" y="2671"/>
                    <a:pt x="1256" y="2440"/>
                    <a:pt x="1700" y="2099"/>
                  </a:cubicBezTo>
                  <a:cubicBezTo>
                    <a:pt x="2158" y="1749"/>
                    <a:pt x="2894" y="856"/>
                    <a:pt x="2894" y="856"/>
                  </a:cubicBezTo>
                  <a:lnTo>
                    <a:pt x="2117" y="1"/>
                  </a:lnTo>
                  <a:close/>
                </a:path>
              </a:pathLst>
            </a:custGeom>
            <a:solidFill>
              <a:srgbClr val="D161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49"/>
            <p:cNvSpPr/>
            <p:nvPr/>
          </p:nvSpPr>
          <p:spPr>
            <a:xfrm>
              <a:off x="5711050" y="3106725"/>
              <a:ext cx="141025" cy="283075"/>
            </a:xfrm>
            <a:custGeom>
              <a:rect b="b" l="l" r="r" t="t"/>
              <a:pathLst>
                <a:path extrusionOk="0" h="11323" w="5641">
                  <a:moveTo>
                    <a:pt x="4955" y="0"/>
                  </a:moveTo>
                  <a:lnTo>
                    <a:pt x="2178" y="1208"/>
                  </a:lnTo>
                  <a:cubicBezTo>
                    <a:pt x="2178" y="1208"/>
                    <a:pt x="2178" y="1610"/>
                    <a:pt x="2109" y="1762"/>
                  </a:cubicBezTo>
                  <a:cubicBezTo>
                    <a:pt x="2039" y="1914"/>
                    <a:pt x="333" y="5105"/>
                    <a:pt x="167" y="5772"/>
                  </a:cubicBezTo>
                  <a:cubicBezTo>
                    <a:pt x="0" y="6438"/>
                    <a:pt x="106" y="7042"/>
                    <a:pt x="1236" y="8352"/>
                  </a:cubicBezTo>
                  <a:cubicBezTo>
                    <a:pt x="2145" y="9405"/>
                    <a:pt x="4149" y="11322"/>
                    <a:pt x="4149" y="11322"/>
                  </a:cubicBezTo>
                  <a:cubicBezTo>
                    <a:pt x="4149" y="11322"/>
                    <a:pt x="5641" y="9109"/>
                    <a:pt x="5641" y="9066"/>
                  </a:cubicBezTo>
                  <a:cubicBezTo>
                    <a:pt x="5641" y="9024"/>
                    <a:pt x="3111" y="6286"/>
                    <a:pt x="3111" y="6286"/>
                  </a:cubicBezTo>
                  <a:cubicBezTo>
                    <a:pt x="3111" y="6286"/>
                    <a:pt x="4830" y="2595"/>
                    <a:pt x="4983" y="1832"/>
                  </a:cubicBezTo>
                  <a:cubicBezTo>
                    <a:pt x="5135" y="1069"/>
                    <a:pt x="4969" y="42"/>
                    <a:pt x="49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49"/>
            <p:cNvSpPr/>
            <p:nvPr/>
          </p:nvSpPr>
          <p:spPr>
            <a:xfrm>
              <a:off x="5778000" y="3154375"/>
              <a:ext cx="64450" cy="181175"/>
            </a:xfrm>
            <a:custGeom>
              <a:rect b="b" l="l" r="r" t="t"/>
              <a:pathLst>
                <a:path extrusionOk="0" h="7247" w="2578">
                  <a:moveTo>
                    <a:pt x="1879" y="1"/>
                  </a:moveTo>
                  <a:cubicBezTo>
                    <a:pt x="1729" y="752"/>
                    <a:pt x="24" y="4412"/>
                    <a:pt x="7" y="4449"/>
                  </a:cubicBezTo>
                  <a:lnTo>
                    <a:pt x="1" y="4462"/>
                  </a:lnTo>
                  <a:lnTo>
                    <a:pt x="11" y="4473"/>
                  </a:lnTo>
                  <a:cubicBezTo>
                    <a:pt x="698" y="5218"/>
                    <a:pt x="2495" y="7167"/>
                    <a:pt x="2537" y="7247"/>
                  </a:cubicBezTo>
                  <a:lnTo>
                    <a:pt x="2557" y="7239"/>
                  </a:lnTo>
                  <a:lnTo>
                    <a:pt x="2578" y="7239"/>
                  </a:lnTo>
                  <a:cubicBezTo>
                    <a:pt x="2578" y="7205"/>
                    <a:pt x="1728" y="6269"/>
                    <a:pt x="51" y="4455"/>
                  </a:cubicBezTo>
                  <a:cubicBezTo>
                    <a:pt x="163" y="4213"/>
                    <a:pt x="1773" y="743"/>
                    <a:pt x="1920" y="8"/>
                  </a:cubicBezTo>
                  <a:lnTo>
                    <a:pt x="1879" y="1"/>
                  </a:lnTo>
                  <a:close/>
                </a:path>
              </a:pathLst>
            </a:custGeom>
            <a:solidFill>
              <a:srgbClr val="000000">
                <a:alpha val="70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49"/>
            <p:cNvSpPr/>
            <p:nvPr/>
          </p:nvSpPr>
          <p:spPr>
            <a:xfrm>
              <a:off x="5806300" y="3108375"/>
              <a:ext cx="84825" cy="305900"/>
            </a:xfrm>
            <a:custGeom>
              <a:rect b="b" l="l" r="r" t="t"/>
              <a:pathLst>
                <a:path extrusionOk="0" h="12236" w="3393">
                  <a:moveTo>
                    <a:pt x="2748" y="1"/>
                  </a:moveTo>
                  <a:lnTo>
                    <a:pt x="534" y="816"/>
                  </a:lnTo>
                  <a:cubicBezTo>
                    <a:pt x="534" y="816"/>
                    <a:pt x="46" y="5830"/>
                    <a:pt x="24" y="6737"/>
                  </a:cubicBezTo>
                  <a:cubicBezTo>
                    <a:pt x="0" y="7643"/>
                    <a:pt x="880" y="12236"/>
                    <a:pt x="880" y="12236"/>
                  </a:cubicBezTo>
                  <a:lnTo>
                    <a:pt x="3392" y="12236"/>
                  </a:lnTo>
                  <a:lnTo>
                    <a:pt x="2695" y="6000"/>
                  </a:lnTo>
                  <a:cubicBezTo>
                    <a:pt x="2695" y="6000"/>
                    <a:pt x="3051" y="3113"/>
                    <a:pt x="3051" y="2197"/>
                  </a:cubicBezTo>
                  <a:cubicBezTo>
                    <a:pt x="3051" y="654"/>
                    <a:pt x="2748" y="1"/>
                    <a:pt x="27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49"/>
            <p:cNvSpPr/>
            <p:nvPr/>
          </p:nvSpPr>
          <p:spPr>
            <a:xfrm>
              <a:off x="5861950" y="3120100"/>
              <a:ext cx="20375" cy="294250"/>
            </a:xfrm>
            <a:custGeom>
              <a:rect b="b" l="l" r="r" t="t"/>
              <a:pathLst>
                <a:path extrusionOk="0" h="11770" w="815">
                  <a:moveTo>
                    <a:pt x="328" y="1"/>
                  </a:moveTo>
                  <a:lnTo>
                    <a:pt x="286" y="11"/>
                  </a:lnTo>
                  <a:cubicBezTo>
                    <a:pt x="360" y="358"/>
                    <a:pt x="397" y="707"/>
                    <a:pt x="434" y="1159"/>
                  </a:cubicBezTo>
                  <a:cubicBezTo>
                    <a:pt x="450" y="1362"/>
                    <a:pt x="435" y="1711"/>
                    <a:pt x="424" y="1942"/>
                  </a:cubicBezTo>
                  <a:lnTo>
                    <a:pt x="420" y="2024"/>
                  </a:lnTo>
                  <a:cubicBezTo>
                    <a:pt x="409" y="2283"/>
                    <a:pt x="5" y="5629"/>
                    <a:pt x="1" y="5662"/>
                  </a:cubicBezTo>
                  <a:lnTo>
                    <a:pt x="1" y="5665"/>
                  </a:lnTo>
                  <a:lnTo>
                    <a:pt x="773" y="11770"/>
                  </a:lnTo>
                  <a:lnTo>
                    <a:pt x="814" y="11766"/>
                  </a:lnTo>
                  <a:lnTo>
                    <a:pt x="43" y="5665"/>
                  </a:lnTo>
                  <a:cubicBezTo>
                    <a:pt x="65" y="5492"/>
                    <a:pt x="452" y="2284"/>
                    <a:pt x="462" y="2025"/>
                  </a:cubicBezTo>
                  <a:lnTo>
                    <a:pt x="467" y="1944"/>
                  </a:lnTo>
                  <a:cubicBezTo>
                    <a:pt x="477" y="1712"/>
                    <a:pt x="492" y="1362"/>
                    <a:pt x="476" y="1155"/>
                  </a:cubicBezTo>
                  <a:cubicBezTo>
                    <a:pt x="440" y="701"/>
                    <a:pt x="403" y="352"/>
                    <a:pt x="328" y="1"/>
                  </a:cubicBezTo>
                  <a:close/>
                </a:path>
              </a:pathLst>
            </a:custGeom>
            <a:solidFill>
              <a:srgbClr val="000000">
                <a:alpha val="70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49"/>
            <p:cNvSpPr/>
            <p:nvPr/>
          </p:nvSpPr>
          <p:spPr>
            <a:xfrm>
              <a:off x="5806050" y="3286250"/>
              <a:ext cx="17250" cy="93875"/>
            </a:xfrm>
            <a:custGeom>
              <a:rect b="b" l="l" r="r" t="t"/>
              <a:pathLst>
                <a:path extrusionOk="0" h="3755" w="690">
                  <a:moveTo>
                    <a:pt x="43" y="1"/>
                  </a:moveTo>
                  <a:lnTo>
                    <a:pt x="1" y="8"/>
                  </a:lnTo>
                  <a:lnTo>
                    <a:pt x="646" y="3754"/>
                  </a:lnTo>
                  <a:lnTo>
                    <a:pt x="689" y="3747"/>
                  </a:lnTo>
                  <a:lnTo>
                    <a:pt x="43" y="1"/>
                  </a:lnTo>
                  <a:close/>
                </a:path>
              </a:pathLst>
            </a:custGeom>
            <a:solidFill>
              <a:srgbClr val="000000">
                <a:alpha val="70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49"/>
            <p:cNvSpPr/>
            <p:nvPr/>
          </p:nvSpPr>
          <p:spPr>
            <a:xfrm>
              <a:off x="5769875" y="3263950"/>
              <a:ext cx="18700" cy="19300"/>
            </a:xfrm>
            <a:custGeom>
              <a:rect b="b" l="l" r="r" t="t"/>
              <a:pathLst>
                <a:path extrusionOk="0" h="772" w="748">
                  <a:moveTo>
                    <a:pt x="713" y="1"/>
                  </a:moveTo>
                  <a:cubicBezTo>
                    <a:pt x="497" y="265"/>
                    <a:pt x="257" y="514"/>
                    <a:pt x="1" y="740"/>
                  </a:cubicBezTo>
                  <a:lnTo>
                    <a:pt x="29" y="772"/>
                  </a:lnTo>
                  <a:cubicBezTo>
                    <a:pt x="287" y="544"/>
                    <a:pt x="528" y="295"/>
                    <a:pt x="747" y="28"/>
                  </a:cubicBezTo>
                  <a:lnTo>
                    <a:pt x="713" y="1"/>
                  </a:lnTo>
                  <a:close/>
                </a:path>
              </a:pathLst>
            </a:custGeom>
            <a:solidFill>
              <a:srgbClr val="000000">
                <a:alpha val="70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49"/>
            <p:cNvSpPr/>
            <p:nvPr/>
          </p:nvSpPr>
          <p:spPr>
            <a:xfrm>
              <a:off x="5840625" y="3131400"/>
              <a:ext cx="33000" cy="23275"/>
            </a:xfrm>
            <a:custGeom>
              <a:rect b="b" l="l" r="r" t="t"/>
              <a:pathLst>
                <a:path extrusionOk="0" h="931" w="1320">
                  <a:moveTo>
                    <a:pt x="37" y="0"/>
                  </a:moveTo>
                  <a:lnTo>
                    <a:pt x="0" y="23"/>
                  </a:lnTo>
                  <a:cubicBezTo>
                    <a:pt x="268" y="461"/>
                    <a:pt x="875" y="817"/>
                    <a:pt x="1309" y="931"/>
                  </a:cubicBezTo>
                  <a:lnTo>
                    <a:pt x="1320" y="889"/>
                  </a:lnTo>
                  <a:cubicBezTo>
                    <a:pt x="893" y="778"/>
                    <a:pt x="299" y="429"/>
                    <a:pt x="37" y="0"/>
                  </a:cubicBezTo>
                  <a:close/>
                </a:path>
              </a:pathLst>
            </a:custGeom>
            <a:solidFill>
              <a:srgbClr val="000000">
                <a:alpha val="70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49"/>
            <p:cNvSpPr/>
            <p:nvPr/>
          </p:nvSpPr>
          <p:spPr>
            <a:xfrm>
              <a:off x="5758225" y="3135625"/>
              <a:ext cx="27125" cy="26400"/>
            </a:xfrm>
            <a:custGeom>
              <a:rect b="b" l="l" r="r" t="t"/>
              <a:pathLst>
                <a:path extrusionOk="0" h="1056" w="1085">
                  <a:moveTo>
                    <a:pt x="1043" y="0"/>
                  </a:moveTo>
                  <a:cubicBezTo>
                    <a:pt x="943" y="537"/>
                    <a:pt x="475" y="991"/>
                    <a:pt x="1" y="1013"/>
                  </a:cubicBezTo>
                  <a:lnTo>
                    <a:pt x="2" y="1056"/>
                  </a:lnTo>
                  <a:cubicBezTo>
                    <a:pt x="495" y="1033"/>
                    <a:pt x="981" y="563"/>
                    <a:pt x="1085" y="9"/>
                  </a:cubicBezTo>
                  <a:lnTo>
                    <a:pt x="1043" y="0"/>
                  </a:lnTo>
                  <a:close/>
                </a:path>
              </a:pathLst>
            </a:custGeom>
            <a:solidFill>
              <a:srgbClr val="000000">
                <a:alpha val="70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49"/>
            <p:cNvSpPr/>
            <p:nvPr/>
          </p:nvSpPr>
          <p:spPr>
            <a:xfrm>
              <a:off x="5805550" y="3134175"/>
              <a:ext cx="10650" cy="25875"/>
            </a:xfrm>
            <a:custGeom>
              <a:rect b="b" l="l" r="r" t="t"/>
              <a:pathLst>
                <a:path extrusionOk="0" h="1035" w="426">
                  <a:moveTo>
                    <a:pt x="42" y="0"/>
                  </a:moveTo>
                  <a:lnTo>
                    <a:pt x="0" y="7"/>
                  </a:lnTo>
                  <a:cubicBezTo>
                    <a:pt x="12" y="81"/>
                    <a:pt x="24" y="161"/>
                    <a:pt x="38" y="244"/>
                  </a:cubicBezTo>
                  <a:cubicBezTo>
                    <a:pt x="76" y="492"/>
                    <a:pt x="119" y="771"/>
                    <a:pt x="168" y="984"/>
                  </a:cubicBezTo>
                  <a:cubicBezTo>
                    <a:pt x="171" y="995"/>
                    <a:pt x="176" y="1011"/>
                    <a:pt x="188" y="1022"/>
                  </a:cubicBezTo>
                  <a:cubicBezTo>
                    <a:pt x="202" y="1033"/>
                    <a:pt x="221" y="1033"/>
                    <a:pt x="231" y="1033"/>
                  </a:cubicBezTo>
                  <a:cubicBezTo>
                    <a:pt x="231" y="1033"/>
                    <a:pt x="232" y="1033"/>
                    <a:pt x="232" y="1034"/>
                  </a:cubicBezTo>
                  <a:lnTo>
                    <a:pt x="426" y="1034"/>
                  </a:lnTo>
                  <a:lnTo>
                    <a:pt x="426" y="992"/>
                  </a:lnTo>
                  <a:lnTo>
                    <a:pt x="232" y="992"/>
                  </a:lnTo>
                  <a:cubicBezTo>
                    <a:pt x="227" y="992"/>
                    <a:pt x="218" y="992"/>
                    <a:pt x="215" y="990"/>
                  </a:cubicBezTo>
                  <a:cubicBezTo>
                    <a:pt x="213" y="987"/>
                    <a:pt x="211" y="979"/>
                    <a:pt x="210" y="975"/>
                  </a:cubicBezTo>
                  <a:cubicBezTo>
                    <a:pt x="162" y="763"/>
                    <a:pt x="118" y="484"/>
                    <a:pt x="79" y="238"/>
                  </a:cubicBezTo>
                  <a:cubicBezTo>
                    <a:pt x="66" y="153"/>
                    <a:pt x="54" y="73"/>
                    <a:pt x="42" y="0"/>
                  </a:cubicBezTo>
                  <a:close/>
                </a:path>
              </a:pathLst>
            </a:custGeom>
            <a:solidFill>
              <a:srgbClr val="000000">
                <a:alpha val="70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49"/>
            <p:cNvSpPr/>
            <p:nvPr/>
          </p:nvSpPr>
          <p:spPr>
            <a:xfrm>
              <a:off x="5811275" y="3128450"/>
              <a:ext cx="5775" cy="84550"/>
            </a:xfrm>
            <a:custGeom>
              <a:rect b="b" l="l" r="r" t="t"/>
              <a:pathLst>
                <a:path extrusionOk="0" h="3382" w="231">
                  <a:moveTo>
                    <a:pt x="136" y="1"/>
                  </a:moveTo>
                  <a:lnTo>
                    <a:pt x="93" y="3"/>
                  </a:lnTo>
                  <a:lnTo>
                    <a:pt x="187" y="1334"/>
                  </a:lnTo>
                  <a:lnTo>
                    <a:pt x="0" y="3379"/>
                  </a:lnTo>
                  <a:lnTo>
                    <a:pt x="41" y="3382"/>
                  </a:lnTo>
                  <a:lnTo>
                    <a:pt x="230" y="13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000000">
                <a:alpha val="70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49"/>
            <p:cNvSpPr/>
            <p:nvPr/>
          </p:nvSpPr>
          <p:spPr>
            <a:xfrm>
              <a:off x="5761575" y="2983275"/>
              <a:ext cx="121675" cy="162100"/>
            </a:xfrm>
            <a:custGeom>
              <a:rect b="b" l="l" r="r" t="t"/>
              <a:pathLst>
                <a:path extrusionOk="0" h="6484" w="4867">
                  <a:moveTo>
                    <a:pt x="2428" y="0"/>
                  </a:moveTo>
                  <a:lnTo>
                    <a:pt x="1403" y="121"/>
                  </a:lnTo>
                  <a:cubicBezTo>
                    <a:pt x="237" y="216"/>
                    <a:pt x="206" y="1000"/>
                    <a:pt x="206" y="1000"/>
                  </a:cubicBezTo>
                  <a:lnTo>
                    <a:pt x="0" y="6483"/>
                  </a:lnTo>
                  <a:lnTo>
                    <a:pt x="0" y="6483"/>
                  </a:lnTo>
                  <a:lnTo>
                    <a:pt x="4867" y="5879"/>
                  </a:lnTo>
                  <a:cubicBezTo>
                    <a:pt x="4792" y="5379"/>
                    <a:pt x="4299" y="1426"/>
                    <a:pt x="4106" y="958"/>
                  </a:cubicBezTo>
                  <a:cubicBezTo>
                    <a:pt x="3871" y="386"/>
                    <a:pt x="3514" y="196"/>
                    <a:pt x="2995" y="103"/>
                  </a:cubicBezTo>
                  <a:cubicBezTo>
                    <a:pt x="2806" y="68"/>
                    <a:pt x="2617" y="34"/>
                    <a:pt x="24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49"/>
            <p:cNvSpPr/>
            <p:nvPr/>
          </p:nvSpPr>
          <p:spPr>
            <a:xfrm>
              <a:off x="5725650" y="2984625"/>
              <a:ext cx="71675" cy="97975"/>
            </a:xfrm>
            <a:custGeom>
              <a:rect b="b" l="l" r="r" t="t"/>
              <a:pathLst>
                <a:path extrusionOk="0" h="3919" w="2867">
                  <a:moveTo>
                    <a:pt x="2867" y="1"/>
                  </a:moveTo>
                  <a:cubicBezTo>
                    <a:pt x="2867" y="1"/>
                    <a:pt x="2250" y="140"/>
                    <a:pt x="1942" y="268"/>
                  </a:cubicBezTo>
                  <a:cubicBezTo>
                    <a:pt x="1509" y="449"/>
                    <a:pt x="1224" y="803"/>
                    <a:pt x="1051" y="1043"/>
                  </a:cubicBezTo>
                  <a:cubicBezTo>
                    <a:pt x="693" y="1537"/>
                    <a:pt x="0" y="2230"/>
                    <a:pt x="0" y="2230"/>
                  </a:cubicBezTo>
                  <a:lnTo>
                    <a:pt x="964" y="3919"/>
                  </a:lnTo>
                  <a:lnTo>
                    <a:pt x="2460" y="2726"/>
                  </a:lnTo>
                  <a:lnTo>
                    <a:pt x="28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49"/>
            <p:cNvSpPr/>
            <p:nvPr/>
          </p:nvSpPr>
          <p:spPr>
            <a:xfrm>
              <a:off x="5764325" y="3019575"/>
              <a:ext cx="2025" cy="50150"/>
            </a:xfrm>
            <a:custGeom>
              <a:rect b="b" l="l" r="r" t="t"/>
              <a:pathLst>
                <a:path extrusionOk="0" h="2006" w="81">
                  <a:moveTo>
                    <a:pt x="38" y="0"/>
                  </a:moveTo>
                  <a:lnTo>
                    <a:pt x="0" y="2004"/>
                  </a:lnTo>
                  <a:lnTo>
                    <a:pt x="43" y="2005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000000">
                <a:alpha val="70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49"/>
            <p:cNvSpPr/>
            <p:nvPr/>
          </p:nvSpPr>
          <p:spPr>
            <a:xfrm>
              <a:off x="5733175" y="3031725"/>
              <a:ext cx="25325" cy="44425"/>
            </a:xfrm>
            <a:custGeom>
              <a:rect b="b" l="l" r="r" t="t"/>
              <a:pathLst>
                <a:path extrusionOk="0" h="1777" w="1013">
                  <a:moveTo>
                    <a:pt x="38" y="1"/>
                  </a:moveTo>
                  <a:lnTo>
                    <a:pt x="1" y="21"/>
                  </a:lnTo>
                  <a:lnTo>
                    <a:pt x="975" y="1777"/>
                  </a:lnTo>
                  <a:lnTo>
                    <a:pt x="1012" y="1756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000000">
                <a:alpha val="70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49"/>
            <p:cNvSpPr/>
            <p:nvPr/>
          </p:nvSpPr>
          <p:spPr>
            <a:xfrm>
              <a:off x="5761375" y="3117075"/>
              <a:ext cx="120000" cy="15475"/>
            </a:xfrm>
            <a:custGeom>
              <a:rect b="b" l="l" r="r" t="t"/>
              <a:pathLst>
                <a:path extrusionOk="0" h="619" w="4800">
                  <a:moveTo>
                    <a:pt x="4795" y="0"/>
                  </a:moveTo>
                  <a:lnTo>
                    <a:pt x="1" y="575"/>
                  </a:lnTo>
                  <a:lnTo>
                    <a:pt x="6" y="618"/>
                  </a:lnTo>
                  <a:lnTo>
                    <a:pt x="4800" y="43"/>
                  </a:lnTo>
                  <a:lnTo>
                    <a:pt x="4795" y="0"/>
                  </a:lnTo>
                  <a:close/>
                </a:path>
              </a:pathLst>
            </a:custGeom>
            <a:solidFill>
              <a:srgbClr val="000000">
                <a:alpha val="70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49"/>
            <p:cNvSpPr/>
            <p:nvPr/>
          </p:nvSpPr>
          <p:spPr>
            <a:xfrm>
              <a:off x="5791125" y="2951450"/>
              <a:ext cx="32600" cy="44800"/>
            </a:xfrm>
            <a:custGeom>
              <a:rect b="b" l="l" r="r" t="t"/>
              <a:pathLst>
                <a:path extrusionOk="0" h="1792" w="1304">
                  <a:moveTo>
                    <a:pt x="1189" y="1"/>
                  </a:moveTo>
                  <a:lnTo>
                    <a:pt x="45" y="778"/>
                  </a:lnTo>
                  <a:lnTo>
                    <a:pt x="1" y="1508"/>
                  </a:lnTo>
                  <a:cubicBezTo>
                    <a:pt x="1" y="1508"/>
                    <a:pt x="140" y="1791"/>
                    <a:pt x="472" y="1791"/>
                  </a:cubicBezTo>
                  <a:cubicBezTo>
                    <a:pt x="530" y="1791"/>
                    <a:pt x="594" y="1782"/>
                    <a:pt x="665" y="1762"/>
                  </a:cubicBezTo>
                  <a:cubicBezTo>
                    <a:pt x="1141" y="1623"/>
                    <a:pt x="1303" y="1318"/>
                    <a:pt x="1303" y="1318"/>
                  </a:cubicBezTo>
                  <a:lnTo>
                    <a:pt x="1132" y="275"/>
                  </a:lnTo>
                  <a:lnTo>
                    <a:pt x="1189" y="1"/>
                  </a:lnTo>
                  <a:close/>
                </a:path>
              </a:pathLst>
            </a:custGeom>
            <a:solidFill>
              <a:srgbClr val="D161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49"/>
            <p:cNvSpPr/>
            <p:nvPr/>
          </p:nvSpPr>
          <p:spPr>
            <a:xfrm>
              <a:off x="5774250" y="2936250"/>
              <a:ext cx="38100" cy="47600"/>
            </a:xfrm>
            <a:custGeom>
              <a:rect b="b" l="l" r="r" t="t"/>
              <a:pathLst>
                <a:path extrusionOk="0" h="1904" w="1524">
                  <a:moveTo>
                    <a:pt x="577" y="0"/>
                  </a:moveTo>
                  <a:cubicBezTo>
                    <a:pt x="502" y="0"/>
                    <a:pt x="434" y="14"/>
                    <a:pt x="381" y="56"/>
                  </a:cubicBezTo>
                  <a:cubicBezTo>
                    <a:pt x="258" y="152"/>
                    <a:pt x="80" y="363"/>
                    <a:pt x="44" y="512"/>
                  </a:cubicBezTo>
                  <a:cubicBezTo>
                    <a:pt x="0" y="689"/>
                    <a:pt x="80" y="1102"/>
                    <a:pt x="115" y="1330"/>
                  </a:cubicBezTo>
                  <a:cubicBezTo>
                    <a:pt x="158" y="1621"/>
                    <a:pt x="219" y="1756"/>
                    <a:pt x="418" y="1850"/>
                  </a:cubicBezTo>
                  <a:cubicBezTo>
                    <a:pt x="497" y="1887"/>
                    <a:pt x="579" y="1904"/>
                    <a:pt x="661" y="1904"/>
                  </a:cubicBezTo>
                  <a:cubicBezTo>
                    <a:pt x="958" y="1904"/>
                    <a:pt x="1257" y="1684"/>
                    <a:pt x="1401" y="1435"/>
                  </a:cubicBezTo>
                  <a:cubicBezTo>
                    <a:pt x="1513" y="1241"/>
                    <a:pt x="1524" y="1022"/>
                    <a:pt x="1498" y="803"/>
                  </a:cubicBezTo>
                  <a:cubicBezTo>
                    <a:pt x="1465" y="518"/>
                    <a:pt x="1344" y="104"/>
                    <a:pt x="1023" y="70"/>
                  </a:cubicBezTo>
                  <a:cubicBezTo>
                    <a:pt x="894" y="56"/>
                    <a:pt x="723" y="0"/>
                    <a:pt x="577" y="0"/>
                  </a:cubicBezTo>
                  <a:close/>
                </a:path>
              </a:pathLst>
            </a:custGeom>
            <a:solidFill>
              <a:srgbClr val="D161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49"/>
            <p:cNvSpPr/>
            <p:nvPr/>
          </p:nvSpPr>
          <p:spPr>
            <a:xfrm>
              <a:off x="5759475" y="2916950"/>
              <a:ext cx="74700" cy="45550"/>
            </a:xfrm>
            <a:custGeom>
              <a:rect b="b" l="l" r="r" t="t"/>
              <a:pathLst>
                <a:path extrusionOk="0" h="1822" w="2988">
                  <a:moveTo>
                    <a:pt x="1224" y="1"/>
                  </a:moveTo>
                  <a:cubicBezTo>
                    <a:pt x="1129" y="1"/>
                    <a:pt x="1034" y="21"/>
                    <a:pt x="947" y="62"/>
                  </a:cubicBezTo>
                  <a:cubicBezTo>
                    <a:pt x="824" y="121"/>
                    <a:pt x="726" y="216"/>
                    <a:pt x="615" y="293"/>
                  </a:cubicBezTo>
                  <a:cubicBezTo>
                    <a:pt x="502" y="372"/>
                    <a:pt x="389" y="383"/>
                    <a:pt x="268" y="440"/>
                  </a:cubicBezTo>
                  <a:cubicBezTo>
                    <a:pt x="174" y="483"/>
                    <a:pt x="80" y="559"/>
                    <a:pt x="74" y="662"/>
                  </a:cubicBezTo>
                  <a:cubicBezTo>
                    <a:pt x="63" y="809"/>
                    <a:pt x="198" y="908"/>
                    <a:pt x="212" y="1047"/>
                  </a:cubicBezTo>
                  <a:cubicBezTo>
                    <a:pt x="229" y="1222"/>
                    <a:pt x="1" y="1291"/>
                    <a:pt x="12" y="1466"/>
                  </a:cubicBezTo>
                  <a:cubicBezTo>
                    <a:pt x="19" y="1581"/>
                    <a:pt x="108" y="1673"/>
                    <a:pt x="203" y="1728"/>
                  </a:cubicBezTo>
                  <a:cubicBezTo>
                    <a:pt x="247" y="1753"/>
                    <a:pt x="309" y="1776"/>
                    <a:pt x="366" y="1776"/>
                  </a:cubicBezTo>
                  <a:cubicBezTo>
                    <a:pt x="389" y="1776"/>
                    <a:pt x="412" y="1772"/>
                    <a:pt x="432" y="1763"/>
                  </a:cubicBezTo>
                  <a:cubicBezTo>
                    <a:pt x="511" y="1730"/>
                    <a:pt x="480" y="1651"/>
                    <a:pt x="496" y="1586"/>
                  </a:cubicBezTo>
                  <a:cubicBezTo>
                    <a:pt x="511" y="1526"/>
                    <a:pt x="578" y="1496"/>
                    <a:pt x="639" y="1484"/>
                  </a:cubicBezTo>
                  <a:cubicBezTo>
                    <a:pt x="700" y="1473"/>
                    <a:pt x="768" y="1469"/>
                    <a:pt x="814" y="1429"/>
                  </a:cubicBezTo>
                  <a:cubicBezTo>
                    <a:pt x="864" y="1386"/>
                    <a:pt x="876" y="1312"/>
                    <a:pt x="874" y="1247"/>
                  </a:cubicBezTo>
                  <a:cubicBezTo>
                    <a:pt x="872" y="1181"/>
                    <a:pt x="861" y="1113"/>
                    <a:pt x="878" y="1050"/>
                  </a:cubicBezTo>
                  <a:cubicBezTo>
                    <a:pt x="904" y="951"/>
                    <a:pt x="1005" y="880"/>
                    <a:pt x="1106" y="880"/>
                  </a:cubicBezTo>
                  <a:cubicBezTo>
                    <a:pt x="1123" y="880"/>
                    <a:pt x="1139" y="881"/>
                    <a:pt x="1156" y="886"/>
                  </a:cubicBezTo>
                  <a:cubicBezTo>
                    <a:pt x="1166" y="889"/>
                    <a:pt x="1177" y="892"/>
                    <a:pt x="1188" y="892"/>
                  </a:cubicBezTo>
                  <a:cubicBezTo>
                    <a:pt x="1193" y="892"/>
                    <a:pt x="1197" y="891"/>
                    <a:pt x="1202" y="890"/>
                  </a:cubicBezTo>
                  <a:cubicBezTo>
                    <a:pt x="1212" y="887"/>
                    <a:pt x="1220" y="879"/>
                    <a:pt x="1228" y="874"/>
                  </a:cubicBezTo>
                  <a:cubicBezTo>
                    <a:pt x="1248" y="860"/>
                    <a:pt x="1271" y="854"/>
                    <a:pt x="1294" y="854"/>
                  </a:cubicBezTo>
                  <a:cubicBezTo>
                    <a:pt x="1350" y="854"/>
                    <a:pt x="1409" y="890"/>
                    <a:pt x="1443" y="938"/>
                  </a:cubicBezTo>
                  <a:cubicBezTo>
                    <a:pt x="1491" y="1006"/>
                    <a:pt x="1503" y="1092"/>
                    <a:pt x="1530" y="1170"/>
                  </a:cubicBezTo>
                  <a:cubicBezTo>
                    <a:pt x="1556" y="1249"/>
                    <a:pt x="1604" y="1330"/>
                    <a:pt x="1684" y="1354"/>
                  </a:cubicBezTo>
                  <a:cubicBezTo>
                    <a:pt x="1702" y="1359"/>
                    <a:pt x="1721" y="1361"/>
                    <a:pt x="1741" y="1361"/>
                  </a:cubicBezTo>
                  <a:cubicBezTo>
                    <a:pt x="1790" y="1361"/>
                    <a:pt x="1841" y="1350"/>
                    <a:pt x="1888" y="1350"/>
                  </a:cubicBezTo>
                  <a:cubicBezTo>
                    <a:pt x="1926" y="1350"/>
                    <a:pt x="1961" y="1357"/>
                    <a:pt x="1988" y="1384"/>
                  </a:cubicBezTo>
                  <a:cubicBezTo>
                    <a:pt x="2010" y="1407"/>
                    <a:pt x="2021" y="1437"/>
                    <a:pt x="2030" y="1467"/>
                  </a:cubicBezTo>
                  <a:cubicBezTo>
                    <a:pt x="2031" y="1469"/>
                    <a:pt x="2138" y="1814"/>
                    <a:pt x="2081" y="1815"/>
                  </a:cubicBezTo>
                  <a:cubicBezTo>
                    <a:pt x="2270" y="1814"/>
                    <a:pt x="2555" y="1821"/>
                    <a:pt x="2617" y="1589"/>
                  </a:cubicBezTo>
                  <a:cubicBezTo>
                    <a:pt x="2636" y="1516"/>
                    <a:pt x="2626" y="1436"/>
                    <a:pt x="2663" y="1372"/>
                  </a:cubicBezTo>
                  <a:cubicBezTo>
                    <a:pt x="2689" y="1324"/>
                    <a:pt x="2737" y="1295"/>
                    <a:pt x="2789" y="1266"/>
                  </a:cubicBezTo>
                  <a:cubicBezTo>
                    <a:pt x="2844" y="1236"/>
                    <a:pt x="2902" y="1206"/>
                    <a:pt x="2936" y="1154"/>
                  </a:cubicBezTo>
                  <a:cubicBezTo>
                    <a:pt x="2987" y="1077"/>
                    <a:pt x="2968" y="971"/>
                    <a:pt x="2923" y="891"/>
                  </a:cubicBezTo>
                  <a:cubicBezTo>
                    <a:pt x="2877" y="809"/>
                    <a:pt x="2808" y="740"/>
                    <a:pt x="2725" y="696"/>
                  </a:cubicBezTo>
                  <a:cubicBezTo>
                    <a:pt x="2635" y="648"/>
                    <a:pt x="2528" y="628"/>
                    <a:pt x="2449" y="563"/>
                  </a:cubicBezTo>
                  <a:cubicBezTo>
                    <a:pt x="2380" y="506"/>
                    <a:pt x="2342" y="425"/>
                    <a:pt x="2302" y="346"/>
                  </a:cubicBezTo>
                  <a:cubicBezTo>
                    <a:pt x="2249" y="240"/>
                    <a:pt x="2188" y="132"/>
                    <a:pt x="2089" y="68"/>
                  </a:cubicBezTo>
                  <a:cubicBezTo>
                    <a:pt x="2018" y="22"/>
                    <a:pt x="1937" y="4"/>
                    <a:pt x="1852" y="4"/>
                  </a:cubicBezTo>
                  <a:cubicBezTo>
                    <a:pt x="1766" y="4"/>
                    <a:pt x="1678" y="22"/>
                    <a:pt x="1596" y="49"/>
                  </a:cubicBezTo>
                  <a:cubicBezTo>
                    <a:pt x="1574" y="56"/>
                    <a:pt x="1553" y="64"/>
                    <a:pt x="1531" y="64"/>
                  </a:cubicBezTo>
                  <a:cubicBezTo>
                    <a:pt x="1529" y="64"/>
                    <a:pt x="1526" y="63"/>
                    <a:pt x="1524" y="63"/>
                  </a:cubicBezTo>
                  <a:cubicBezTo>
                    <a:pt x="1501" y="62"/>
                    <a:pt x="1479" y="53"/>
                    <a:pt x="1457" y="44"/>
                  </a:cubicBezTo>
                  <a:cubicBezTo>
                    <a:pt x="1383" y="15"/>
                    <a:pt x="1304" y="1"/>
                    <a:pt x="1224" y="1"/>
                  </a:cubicBezTo>
                  <a:close/>
                </a:path>
              </a:pathLst>
            </a:custGeom>
            <a:solidFill>
              <a:srgbClr val="FCDD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49"/>
            <p:cNvSpPr/>
            <p:nvPr/>
          </p:nvSpPr>
          <p:spPr>
            <a:xfrm>
              <a:off x="5791375" y="2976125"/>
              <a:ext cx="15050" cy="9025"/>
            </a:xfrm>
            <a:custGeom>
              <a:rect b="b" l="l" r="r" t="t"/>
              <a:pathLst>
                <a:path extrusionOk="0" h="361" w="602">
                  <a:moveTo>
                    <a:pt x="566" y="1"/>
                  </a:moveTo>
                  <a:cubicBezTo>
                    <a:pt x="380" y="283"/>
                    <a:pt x="5" y="318"/>
                    <a:pt x="1" y="318"/>
                  </a:cubicBezTo>
                  <a:lnTo>
                    <a:pt x="5" y="361"/>
                  </a:lnTo>
                  <a:cubicBezTo>
                    <a:pt x="21" y="359"/>
                    <a:pt x="406" y="325"/>
                    <a:pt x="602" y="24"/>
                  </a:cubicBezTo>
                  <a:lnTo>
                    <a:pt x="56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49"/>
            <p:cNvSpPr/>
            <p:nvPr/>
          </p:nvSpPr>
          <p:spPr>
            <a:xfrm>
              <a:off x="5784150" y="2959650"/>
              <a:ext cx="5000" cy="10325"/>
            </a:xfrm>
            <a:custGeom>
              <a:rect b="b" l="l" r="r" t="t"/>
              <a:pathLst>
                <a:path extrusionOk="0" h="413" w="200">
                  <a:moveTo>
                    <a:pt x="33" y="1"/>
                  </a:moveTo>
                  <a:cubicBezTo>
                    <a:pt x="22" y="103"/>
                    <a:pt x="13" y="205"/>
                    <a:pt x="3" y="307"/>
                  </a:cubicBezTo>
                  <a:cubicBezTo>
                    <a:pt x="2" y="322"/>
                    <a:pt x="1" y="343"/>
                    <a:pt x="12" y="362"/>
                  </a:cubicBezTo>
                  <a:cubicBezTo>
                    <a:pt x="34" y="401"/>
                    <a:pt x="83" y="413"/>
                    <a:pt x="128" y="413"/>
                  </a:cubicBezTo>
                  <a:cubicBezTo>
                    <a:pt x="156" y="413"/>
                    <a:pt x="183" y="407"/>
                    <a:pt x="200" y="401"/>
                  </a:cubicBezTo>
                  <a:lnTo>
                    <a:pt x="187" y="360"/>
                  </a:lnTo>
                  <a:cubicBezTo>
                    <a:pt x="171" y="366"/>
                    <a:pt x="151" y="369"/>
                    <a:pt x="130" y="369"/>
                  </a:cubicBezTo>
                  <a:cubicBezTo>
                    <a:pt x="96" y="369"/>
                    <a:pt x="62" y="361"/>
                    <a:pt x="49" y="339"/>
                  </a:cubicBezTo>
                  <a:cubicBezTo>
                    <a:pt x="45" y="333"/>
                    <a:pt x="45" y="323"/>
                    <a:pt x="46" y="311"/>
                  </a:cubicBezTo>
                  <a:cubicBezTo>
                    <a:pt x="55" y="208"/>
                    <a:pt x="65" y="107"/>
                    <a:pt x="76" y="5"/>
                  </a:cubicBezTo>
                  <a:lnTo>
                    <a:pt x="3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49"/>
            <p:cNvSpPr/>
            <p:nvPr/>
          </p:nvSpPr>
          <p:spPr>
            <a:xfrm>
              <a:off x="5788025" y="2969775"/>
              <a:ext cx="7975" cy="6400"/>
            </a:xfrm>
            <a:custGeom>
              <a:rect b="b" l="l" r="r" t="t"/>
              <a:pathLst>
                <a:path extrusionOk="0" h="256" w="319">
                  <a:moveTo>
                    <a:pt x="208" y="0"/>
                  </a:moveTo>
                  <a:lnTo>
                    <a:pt x="1" y="130"/>
                  </a:lnTo>
                  <a:cubicBezTo>
                    <a:pt x="1" y="130"/>
                    <a:pt x="72" y="256"/>
                    <a:pt x="145" y="256"/>
                  </a:cubicBezTo>
                  <a:cubicBezTo>
                    <a:pt x="153" y="256"/>
                    <a:pt x="160" y="254"/>
                    <a:pt x="168" y="251"/>
                  </a:cubicBezTo>
                  <a:cubicBezTo>
                    <a:pt x="318" y="188"/>
                    <a:pt x="208" y="0"/>
                    <a:pt x="2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49"/>
            <p:cNvSpPr/>
            <p:nvPr/>
          </p:nvSpPr>
          <p:spPr>
            <a:xfrm>
              <a:off x="5789000" y="2951600"/>
              <a:ext cx="9750" cy="3000"/>
            </a:xfrm>
            <a:custGeom>
              <a:rect b="b" l="l" r="r" t="t"/>
              <a:pathLst>
                <a:path extrusionOk="0" h="120" w="390">
                  <a:moveTo>
                    <a:pt x="175" y="0"/>
                  </a:moveTo>
                  <a:cubicBezTo>
                    <a:pt x="165" y="0"/>
                    <a:pt x="154" y="1"/>
                    <a:pt x="144" y="2"/>
                  </a:cubicBezTo>
                  <a:cubicBezTo>
                    <a:pt x="82" y="9"/>
                    <a:pt x="31" y="35"/>
                    <a:pt x="0" y="76"/>
                  </a:cubicBezTo>
                  <a:lnTo>
                    <a:pt x="34" y="101"/>
                  </a:lnTo>
                  <a:cubicBezTo>
                    <a:pt x="58" y="71"/>
                    <a:pt x="100" y="50"/>
                    <a:pt x="149" y="45"/>
                  </a:cubicBezTo>
                  <a:cubicBezTo>
                    <a:pt x="157" y="44"/>
                    <a:pt x="165" y="44"/>
                    <a:pt x="174" y="44"/>
                  </a:cubicBezTo>
                  <a:cubicBezTo>
                    <a:pt x="242" y="44"/>
                    <a:pt x="312" y="71"/>
                    <a:pt x="360" y="120"/>
                  </a:cubicBezTo>
                  <a:lnTo>
                    <a:pt x="390" y="89"/>
                  </a:lnTo>
                  <a:cubicBezTo>
                    <a:pt x="333" y="32"/>
                    <a:pt x="255" y="0"/>
                    <a:pt x="17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49"/>
            <p:cNvSpPr/>
            <p:nvPr/>
          </p:nvSpPr>
          <p:spPr>
            <a:xfrm>
              <a:off x="5775975" y="2952650"/>
              <a:ext cx="7375" cy="3250"/>
            </a:xfrm>
            <a:custGeom>
              <a:rect b="b" l="l" r="r" t="t"/>
              <a:pathLst>
                <a:path extrusionOk="0" h="130" w="295">
                  <a:moveTo>
                    <a:pt x="163" y="0"/>
                  </a:moveTo>
                  <a:cubicBezTo>
                    <a:pt x="141" y="0"/>
                    <a:pt x="118" y="5"/>
                    <a:pt x="97" y="14"/>
                  </a:cubicBezTo>
                  <a:cubicBezTo>
                    <a:pt x="52" y="32"/>
                    <a:pt x="18" y="68"/>
                    <a:pt x="1" y="114"/>
                  </a:cubicBezTo>
                  <a:lnTo>
                    <a:pt x="40" y="129"/>
                  </a:lnTo>
                  <a:cubicBezTo>
                    <a:pt x="57" y="82"/>
                    <a:pt x="94" y="62"/>
                    <a:pt x="113" y="52"/>
                  </a:cubicBezTo>
                  <a:cubicBezTo>
                    <a:pt x="129" y="46"/>
                    <a:pt x="145" y="43"/>
                    <a:pt x="161" y="43"/>
                  </a:cubicBezTo>
                  <a:cubicBezTo>
                    <a:pt x="198" y="43"/>
                    <a:pt x="235" y="58"/>
                    <a:pt x="265" y="86"/>
                  </a:cubicBezTo>
                  <a:lnTo>
                    <a:pt x="295" y="55"/>
                  </a:lnTo>
                  <a:cubicBezTo>
                    <a:pt x="256" y="19"/>
                    <a:pt x="210" y="0"/>
                    <a:pt x="16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49"/>
            <p:cNvSpPr/>
            <p:nvPr/>
          </p:nvSpPr>
          <p:spPr>
            <a:xfrm>
              <a:off x="5791050" y="2957650"/>
              <a:ext cx="3050" cy="4275"/>
            </a:xfrm>
            <a:custGeom>
              <a:rect b="b" l="l" r="r" t="t"/>
              <a:pathLst>
                <a:path extrusionOk="0" h="171" w="122">
                  <a:moveTo>
                    <a:pt x="60" y="1"/>
                  </a:moveTo>
                  <a:cubicBezTo>
                    <a:pt x="59" y="1"/>
                    <a:pt x="59" y="1"/>
                    <a:pt x="58" y="1"/>
                  </a:cubicBezTo>
                  <a:cubicBezTo>
                    <a:pt x="26" y="2"/>
                    <a:pt x="1" y="41"/>
                    <a:pt x="3" y="87"/>
                  </a:cubicBezTo>
                  <a:cubicBezTo>
                    <a:pt x="4" y="134"/>
                    <a:pt x="31" y="171"/>
                    <a:pt x="62" y="171"/>
                  </a:cubicBezTo>
                  <a:cubicBezTo>
                    <a:pt x="63" y="171"/>
                    <a:pt x="63" y="171"/>
                    <a:pt x="64" y="171"/>
                  </a:cubicBezTo>
                  <a:cubicBezTo>
                    <a:pt x="96" y="170"/>
                    <a:pt x="122" y="130"/>
                    <a:pt x="120" y="84"/>
                  </a:cubicBezTo>
                  <a:cubicBezTo>
                    <a:pt x="119" y="38"/>
                    <a:pt x="93" y="1"/>
                    <a:pt x="6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49"/>
            <p:cNvSpPr/>
            <p:nvPr/>
          </p:nvSpPr>
          <p:spPr>
            <a:xfrm>
              <a:off x="5778025" y="2958750"/>
              <a:ext cx="3050" cy="4275"/>
            </a:xfrm>
            <a:custGeom>
              <a:rect b="b" l="l" r="r" t="t"/>
              <a:pathLst>
                <a:path extrusionOk="0" h="171" w="122">
                  <a:moveTo>
                    <a:pt x="60" y="1"/>
                  </a:moveTo>
                  <a:cubicBezTo>
                    <a:pt x="60" y="1"/>
                    <a:pt x="59" y="1"/>
                    <a:pt x="59" y="1"/>
                  </a:cubicBezTo>
                  <a:cubicBezTo>
                    <a:pt x="27" y="3"/>
                    <a:pt x="1" y="41"/>
                    <a:pt x="2" y="88"/>
                  </a:cubicBezTo>
                  <a:cubicBezTo>
                    <a:pt x="3" y="134"/>
                    <a:pt x="31" y="171"/>
                    <a:pt x="63" y="171"/>
                  </a:cubicBezTo>
                  <a:cubicBezTo>
                    <a:pt x="63" y="171"/>
                    <a:pt x="64" y="171"/>
                    <a:pt x="64" y="171"/>
                  </a:cubicBezTo>
                  <a:cubicBezTo>
                    <a:pt x="96" y="170"/>
                    <a:pt x="122" y="131"/>
                    <a:pt x="120" y="84"/>
                  </a:cubicBezTo>
                  <a:cubicBezTo>
                    <a:pt x="119" y="38"/>
                    <a:pt x="92" y="1"/>
                    <a:pt x="6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49"/>
            <p:cNvSpPr/>
            <p:nvPr/>
          </p:nvSpPr>
          <p:spPr>
            <a:xfrm>
              <a:off x="5805000" y="2952125"/>
              <a:ext cx="13600" cy="15700"/>
            </a:xfrm>
            <a:custGeom>
              <a:rect b="b" l="l" r="r" t="t"/>
              <a:pathLst>
                <a:path extrusionOk="0" h="628" w="544">
                  <a:moveTo>
                    <a:pt x="228" y="1"/>
                  </a:moveTo>
                  <a:cubicBezTo>
                    <a:pt x="123" y="1"/>
                    <a:pt x="2" y="88"/>
                    <a:pt x="1" y="194"/>
                  </a:cubicBezTo>
                  <a:lnTo>
                    <a:pt x="18" y="532"/>
                  </a:lnTo>
                  <a:cubicBezTo>
                    <a:pt x="39" y="598"/>
                    <a:pt x="113" y="627"/>
                    <a:pt x="177" y="627"/>
                  </a:cubicBezTo>
                  <a:cubicBezTo>
                    <a:pt x="190" y="627"/>
                    <a:pt x="202" y="626"/>
                    <a:pt x="214" y="624"/>
                  </a:cubicBezTo>
                  <a:cubicBezTo>
                    <a:pt x="460" y="576"/>
                    <a:pt x="543" y="102"/>
                    <a:pt x="279" y="9"/>
                  </a:cubicBezTo>
                  <a:cubicBezTo>
                    <a:pt x="263" y="3"/>
                    <a:pt x="245" y="1"/>
                    <a:pt x="228" y="1"/>
                  </a:cubicBezTo>
                  <a:close/>
                </a:path>
              </a:pathLst>
            </a:custGeom>
            <a:solidFill>
              <a:srgbClr val="D161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49"/>
            <p:cNvSpPr/>
            <p:nvPr/>
          </p:nvSpPr>
          <p:spPr>
            <a:xfrm>
              <a:off x="5806350" y="2957250"/>
              <a:ext cx="6350" cy="6025"/>
            </a:xfrm>
            <a:custGeom>
              <a:rect b="b" l="l" r="r" t="t"/>
              <a:pathLst>
                <a:path extrusionOk="0" h="241" w="254">
                  <a:moveTo>
                    <a:pt x="225" y="1"/>
                  </a:moveTo>
                  <a:lnTo>
                    <a:pt x="0" y="208"/>
                  </a:lnTo>
                  <a:lnTo>
                    <a:pt x="29" y="240"/>
                  </a:lnTo>
                  <a:lnTo>
                    <a:pt x="254" y="33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49"/>
            <p:cNvSpPr/>
            <p:nvPr/>
          </p:nvSpPr>
          <p:spPr>
            <a:xfrm>
              <a:off x="5804250" y="2952675"/>
              <a:ext cx="3975" cy="4325"/>
            </a:xfrm>
            <a:custGeom>
              <a:rect b="b" l="l" r="r" t="t"/>
              <a:pathLst>
                <a:path extrusionOk="0" h="173" w="159">
                  <a:moveTo>
                    <a:pt x="135" y="1"/>
                  </a:moveTo>
                  <a:cubicBezTo>
                    <a:pt x="76" y="37"/>
                    <a:pt x="30" y="92"/>
                    <a:pt x="1" y="156"/>
                  </a:cubicBezTo>
                  <a:lnTo>
                    <a:pt x="41" y="173"/>
                  </a:lnTo>
                  <a:cubicBezTo>
                    <a:pt x="64" y="117"/>
                    <a:pt x="107" y="67"/>
                    <a:pt x="158" y="36"/>
                  </a:cubicBezTo>
                  <a:lnTo>
                    <a:pt x="1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49"/>
            <p:cNvSpPr/>
            <p:nvPr/>
          </p:nvSpPr>
          <p:spPr>
            <a:xfrm>
              <a:off x="5805150" y="2961925"/>
              <a:ext cx="11175" cy="6525"/>
            </a:xfrm>
            <a:custGeom>
              <a:rect b="b" l="l" r="r" t="t"/>
              <a:pathLst>
                <a:path extrusionOk="0" h="261" w="447">
                  <a:moveTo>
                    <a:pt x="407" y="1"/>
                  </a:moveTo>
                  <a:cubicBezTo>
                    <a:pt x="387" y="59"/>
                    <a:pt x="332" y="193"/>
                    <a:pt x="211" y="215"/>
                  </a:cubicBezTo>
                  <a:cubicBezTo>
                    <a:pt x="202" y="216"/>
                    <a:pt x="192" y="217"/>
                    <a:pt x="182" y="217"/>
                  </a:cubicBezTo>
                  <a:cubicBezTo>
                    <a:pt x="125" y="217"/>
                    <a:pt x="63" y="190"/>
                    <a:pt x="39" y="129"/>
                  </a:cubicBezTo>
                  <a:lnTo>
                    <a:pt x="0" y="145"/>
                  </a:lnTo>
                  <a:cubicBezTo>
                    <a:pt x="32" y="224"/>
                    <a:pt x="111" y="261"/>
                    <a:pt x="183" y="261"/>
                  </a:cubicBezTo>
                  <a:cubicBezTo>
                    <a:pt x="195" y="261"/>
                    <a:pt x="208" y="259"/>
                    <a:pt x="218" y="257"/>
                  </a:cubicBezTo>
                  <a:cubicBezTo>
                    <a:pt x="361" y="232"/>
                    <a:pt x="425" y="79"/>
                    <a:pt x="446" y="15"/>
                  </a:cubicBezTo>
                  <a:lnTo>
                    <a:pt x="40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49"/>
            <p:cNvSpPr/>
            <p:nvPr/>
          </p:nvSpPr>
          <p:spPr>
            <a:xfrm>
              <a:off x="5818625" y="3010350"/>
              <a:ext cx="47625" cy="38850"/>
            </a:xfrm>
            <a:custGeom>
              <a:rect b="b" l="l" r="r" t="t"/>
              <a:pathLst>
                <a:path extrusionOk="0" h="1554" w="1905">
                  <a:moveTo>
                    <a:pt x="189" y="0"/>
                  </a:moveTo>
                  <a:lnTo>
                    <a:pt x="0" y="1458"/>
                  </a:lnTo>
                  <a:lnTo>
                    <a:pt x="1834" y="1553"/>
                  </a:lnTo>
                  <a:lnTo>
                    <a:pt x="1905" y="742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49"/>
            <p:cNvSpPr/>
            <p:nvPr/>
          </p:nvSpPr>
          <p:spPr>
            <a:xfrm>
              <a:off x="5863875" y="3028950"/>
              <a:ext cx="2850" cy="20350"/>
            </a:xfrm>
            <a:custGeom>
              <a:rect b="b" l="l" r="r" t="t"/>
              <a:pathLst>
                <a:path extrusionOk="0" h="814" w="114">
                  <a:moveTo>
                    <a:pt x="71" y="1"/>
                  </a:moveTo>
                  <a:lnTo>
                    <a:pt x="1" y="810"/>
                  </a:lnTo>
                  <a:lnTo>
                    <a:pt x="43" y="813"/>
                  </a:lnTo>
                  <a:lnTo>
                    <a:pt x="114" y="4"/>
                  </a:lnTo>
                  <a:lnTo>
                    <a:pt x="71" y="1"/>
                  </a:lnTo>
                  <a:close/>
                </a:path>
              </a:pathLst>
            </a:custGeom>
            <a:solidFill>
              <a:srgbClr val="000000">
                <a:alpha val="70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49"/>
            <p:cNvSpPr/>
            <p:nvPr/>
          </p:nvSpPr>
          <p:spPr>
            <a:xfrm>
              <a:off x="5817950" y="3010475"/>
              <a:ext cx="5850" cy="36575"/>
            </a:xfrm>
            <a:custGeom>
              <a:rect b="b" l="l" r="r" t="t"/>
              <a:pathLst>
                <a:path extrusionOk="0" h="1463" w="234">
                  <a:moveTo>
                    <a:pt x="192" y="1"/>
                  </a:moveTo>
                  <a:lnTo>
                    <a:pt x="0" y="1457"/>
                  </a:lnTo>
                  <a:lnTo>
                    <a:pt x="43" y="1462"/>
                  </a:lnTo>
                  <a:lnTo>
                    <a:pt x="234" y="6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0000">
                <a:alpha val="70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49"/>
            <p:cNvSpPr/>
            <p:nvPr/>
          </p:nvSpPr>
          <p:spPr>
            <a:xfrm>
              <a:off x="5780550" y="3020475"/>
              <a:ext cx="79875" cy="75275"/>
            </a:xfrm>
            <a:custGeom>
              <a:rect b="b" l="l" r="r" t="t"/>
              <a:pathLst>
                <a:path extrusionOk="0" h="3011" w="3195">
                  <a:moveTo>
                    <a:pt x="713" y="1"/>
                  </a:moveTo>
                  <a:lnTo>
                    <a:pt x="0" y="973"/>
                  </a:lnTo>
                  <a:cubicBezTo>
                    <a:pt x="0" y="973"/>
                    <a:pt x="889" y="2135"/>
                    <a:pt x="1419" y="2586"/>
                  </a:cubicBezTo>
                  <a:cubicBezTo>
                    <a:pt x="1631" y="2764"/>
                    <a:pt x="2024" y="3010"/>
                    <a:pt x="2318" y="3010"/>
                  </a:cubicBezTo>
                  <a:cubicBezTo>
                    <a:pt x="2346" y="3010"/>
                    <a:pt x="2374" y="3008"/>
                    <a:pt x="2400" y="3003"/>
                  </a:cubicBezTo>
                  <a:cubicBezTo>
                    <a:pt x="2780" y="2931"/>
                    <a:pt x="2949" y="2620"/>
                    <a:pt x="3043" y="2246"/>
                  </a:cubicBezTo>
                  <a:cubicBezTo>
                    <a:pt x="3146" y="1836"/>
                    <a:pt x="3195" y="1142"/>
                    <a:pt x="3195" y="1142"/>
                  </a:cubicBezTo>
                  <a:lnTo>
                    <a:pt x="2123" y="1079"/>
                  </a:lnTo>
                  <a:cubicBezTo>
                    <a:pt x="2123" y="1079"/>
                    <a:pt x="1131" y="433"/>
                    <a:pt x="713" y="1"/>
                  </a:cubicBezTo>
                  <a:close/>
                </a:path>
              </a:pathLst>
            </a:custGeom>
            <a:solidFill>
              <a:srgbClr val="D161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49"/>
            <p:cNvSpPr/>
            <p:nvPr/>
          </p:nvSpPr>
          <p:spPr>
            <a:xfrm>
              <a:off x="5833350" y="3046975"/>
              <a:ext cx="15525" cy="12825"/>
            </a:xfrm>
            <a:custGeom>
              <a:rect b="b" l="l" r="r" t="t"/>
              <a:pathLst>
                <a:path extrusionOk="0" h="513" w="621">
                  <a:moveTo>
                    <a:pt x="22" y="0"/>
                  </a:moveTo>
                  <a:lnTo>
                    <a:pt x="0" y="37"/>
                  </a:lnTo>
                  <a:cubicBezTo>
                    <a:pt x="5" y="40"/>
                    <a:pt x="438" y="292"/>
                    <a:pt x="584" y="513"/>
                  </a:cubicBezTo>
                  <a:lnTo>
                    <a:pt x="621" y="490"/>
                  </a:lnTo>
                  <a:cubicBezTo>
                    <a:pt x="468" y="261"/>
                    <a:pt x="40" y="11"/>
                    <a:pt x="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49"/>
            <p:cNvSpPr/>
            <p:nvPr/>
          </p:nvSpPr>
          <p:spPr>
            <a:xfrm>
              <a:off x="5820000" y="3035675"/>
              <a:ext cx="45350" cy="3575"/>
            </a:xfrm>
            <a:custGeom>
              <a:rect b="b" l="l" r="r" t="t"/>
              <a:pathLst>
                <a:path extrusionOk="0" h="143" w="1814">
                  <a:moveTo>
                    <a:pt x="3" y="0"/>
                  </a:moveTo>
                  <a:lnTo>
                    <a:pt x="1" y="43"/>
                  </a:lnTo>
                  <a:lnTo>
                    <a:pt x="1811" y="142"/>
                  </a:lnTo>
                  <a:lnTo>
                    <a:pt x="1813" y="99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>
                <a:alpha val="70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49"/>
            <p:cNvSpPr/>
            <p:nvPr/>
          </p:nvSpPr>
          <p:spPr>
            <a:xfrm>
              <a:off x="5815750" y="3096450"/>
              <a:ext cx="21800" cy="9475"/>
            </a:xfrm>
            <a:custGeom>
              <a:rect b="b" l="l" r="r" t="t"/>
              <a:pathLst>
                <a:path extrusionOk="0" h="379" w="872">
                  <a:moveTo>
                    <a:pt x="24" y="1"/>
                  </a:moveTo>
                  <a:lnTo>
                    <a:pt x="1" y="37"/>
                  </a:lnTo>
                  <a:cubicBezTo>
                    <a:pt x="261" y="206"/>
                    <a:pt x="559" y="324"/>
                    <a:pt x="864" y="378"/>
                  </a:cubicBezTo>
                  <a:lnTo>
                    <a:pt x="871" y="335"/>
                  </a:lnTo>
                  <a:cubicBezTo>
                    <a:pt x="572" y="282"/>
                    <a:pt x="279" y="165"/>
                    <a:pt x="24" y="1"/>
                  </a:cubicBezTo>
                  <a:close/>
                </a:path>
              </a:pathLst>
            </a:custGeom>
            <a:solidFill>
              <a:srgbClr val="000000">
                <a:alpha val="70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49"/>
            <p:cNvSpPr/>
            <p:nvPr/>
          </p:nvSpPr>
          <p:spPr>
            <a:xfrm>
              <a:off x="5809950" y="3100475"/>
              <a:ext cx="13425" cy="6600"/>
            </a:xfrm>
            <a:custGeom>
              <a:rect b="b" l="l" r="r" t="t"/>
              <a:pathLst>
                <a:path extrusionOk="0" h="264" w="537">
                  <a:moveTo>
                    <a:pt x="23" y="0"/>
                  </a:moveTo>
                  <a:lnTo>
                    <a:pt x="1" y="36"/>
                  </a:lnTo>
                  <a:cubicBezTo>
                    <a:pt x="162" y="141"/>
                    <a:pt x="340" y="217"/>
                    <a:pt x="527" y="263"/>
                  </a:cubicBezTo>
                  <a:lnTo>
                    <a:pt x="536" y="219"/>
                  </a:lnTo>
                  <a:cubicBezTo>
                    <a:pt x="354" y="175"/>
                    <a:pt x="181" y="103"/>
                    <a:pt x="23" y="0"/>
                  </a:cubicBezTo>
                  <a:close/>
                </a:path>
              </a:pathLst>
            </a:custGeom>
            <a:solidFill>
              <a:srgbClr val="000000">
                <a:alpha val="70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49"/>
            <p:cNvSpPr/>
            <p:nvPr/>
          </p:nvSpPr>
          <p:spPr>
            <a:xfrm>
              <a:off x="5824025" y="2979250"/>
              <a:ext cx="22425" cy="18975"/>
            </a:xfrm>
            <a:custGeom>
              <a:rect b="b" l="l" r="r" t="t"/>
              <a:pathLst>
                <a:path extrusionOk="0" h="759" w="897">
                  <a:moveTo>
                    <a:pt x="203" y="1"/>
                  </a:moveTo>
                  <a:cubicBezTo>
                    <a:pt x="184" y="1"/>
                    <a:pt x="164" y="4"/>
                    <a:pt x="151" y="9"/>
                  </a:cubicBezTo>
                  <a:cubicBezTo>
                    <a:pt x="139" y="15"/>
                    <a:pt x="114" y="26"/>
                    <a:pt x="104" y="35"/>
                  </a:cubicBezTo>
                  <a:cubicBezTo>
                    <a:pt x="79" y="53"/>
                    <a:pt x="0" y="173"/>
                    <a:pt x="0" y="173"/>
                  </a:cubicBezTo>
                  <a:lnTo>
                    <a:pt x="123" y="194"/>
                  </a:lnTo>
                  <a:cubicBezTo>
                    <a:pt x="123" y="194"/>
                    <a:pt x="193" y="424"/>
                    <a:pt x="279" y="565"/>
                  </a:cubicBezTo>
                  <a:cubicBezTo>
                    <a:pt x="302" y="603"/>
                    <a:pt x="328" y="640"/>
                    <a:pt x="363" y="668"/>
                  </a:cubicBezTo>
                  <a:cubicBezTo>
                    <a:pt x="395" y="696"/>
                    <a:pt x="437" y="715"/>
                    <a:pt x="481" y="715"/>
                  </a:cubicBezTo>
                  <a:cubicBezTo>
                    <a:pt x="482" y="715"/>
                    <a:pt x="483" y="715"/>
                    <a:pt x="485" y="715"/>
                  </a:cubicBezTo>
                  <a:cubicBezTo>
                    <a:pt x="489" y="715"/>
                    <a:pt x="493" y="715"/>
                    <a:pt x="497" y="711"/>
                  </a:cubicBezTo>
                  <a:cubicBezTo>
                    <a:pt x="502" y="708"/>
                    <a:pt x="502" y="702"/>
                    <a:pt x="503" y="697"/>
                  </a:cubicBezTo>
                  <a:cubicBezTo>
                    <a:pt x="504" y="681"/>
                    <a:pt x="506" y="665"/>
                    <a:pt x="508" y="649"/>
                  </a:cubicBezTo>
                  <a:cubicBezTo>
                    <a:pt x="523" y="678"/>
                    <a:pt x="538" y="708"/>
                    <a:pt x="561" y="729"/>
                  </a:cubicBezTo>
                  <a:cubicBezTo>
                    <a:pt x="578" y="746"/>
                    <a:pt x="608" y="758"/>
                    <a:pt x="630" y="758"/>
                  </a:cubicBezTo>
                  <a:cubicBezTo>
                    <a:pt x="638" y="758"/>
                    <a:pt x="644" y="757"/>
                    <a:pt x="649" y="754"/>
                  </a:cubicBezTo>
                  <a:cubicBezTo>
                    <a:pt x="669" y="742"/>
                    <a:pt x="657" y="704"/>
                    <a:pt x="657" y="678"/>
                  </a:cubicBezTo>
                  <a:lnTo>
                    <a:pt x="657" y="678"/>
                  </a:lnTo>
                  <a:cubicBezTo>
                    <a:pt x="680" y="725"/>
                    <a:pt x="728" y="752"/>
                    <a:pt x="780" y="752"/>
                  </a:cubicBezTo>
                  <a:cubicBezTo>
                    <a:pt x="782" y="752"/>
                    <a:pt x="784" y="751"/>
                    <a:pt x="786" y="751"/>
                  </a:cubicBezTo>
                  <a:cubicBezTo>
                    <a:pt x="793" y="751"/>
                    <a:pt x="800" y="750"/>
                    <a:pt x="805" y="746"/>
                  </a:cubicBezTo>
                  <a:cubicBezTo>
                    <a:pt x="828" y="731"/>
                    <a:pt x="819" y="668"/>
                    <a:pt x="819" y="668"/>
                  </a:cubicBezTo>
                  <a:lnTo>
                    <a:pt x="819" y="668"/>
                  </a:lnTo>
                  <a:cubicBezTo>
                    <a:pt x="819" y="668"/>
                    <a:pt x="843" y="683"/>
                    <a:pt x="863" y="683"/>
                  </a:cubicBezTo>
                  <a:cubicBezTo>
                    <a:pt x="869" y="683"/>
                    <a:pt x="876" y="681"/>
                    <a:pt x="880" y="677"/>
                  </a:cubicBezTo>
                  <a:cubicBezTo>
                    <a:pt x="894" y="665"/>
                    <a:pt x="896" y="637"/>
                    <a:pt x="894" y="611"/>
                  </a:cubicBezTo>
                  <a:cubicBezTo>
                    <a:pt x="889" y="498"/>
                    <a:pt x="860" y="386"/>
                    <a:pt x="808" y="284"/>
                  </a:cubicBezTo>
                  <a:cubicBezTo>
                    <a:pt x="793" y="256"/>
                    <a:pt x="769" y="222"/>
                    <a:pt x="738" y="222"/>
                  </a:cubicBezTo>
                  <a:cubicBezTo>
                    <a:pt x="736" y="222"/>
                    <a:pt x="733" y="223"/>
                    <a:pt x="731" y="223"/>
                  </a:cubicBezTo>
                  <a:cubicBezTo>
                    <a:pt x="716" y="226"/>
                    <a:pt x="702" y="236"/>
                    <a:pt x="688" y="236"/>
                  </a:cubicBezTo>
                  <a:cubicBezTo>
                    <a:pt x="680" y="204"/>
                    <a:pt x="670" y="170"/>
                    <a:pt x="646" y="147"/>
                  </a:cubicBezTo>
                  <a:cubicBezTo>
                    <a:pt x="632" y="136"/>
                    <a:pt x="614" y="129"/>
                    <a:pt x="597" y="129"/>
                  </a:cubicBezTo>
                  <a:cubicBezTo>
                    <a:pt x="582" y="129"/>
                    <a:pt x="567" y="135"/>
                    <a:pt x="556" y="146"/>
                  </a:cubicBezTo>
                  <a:cubicBezTo>
                    <a:pt x="555" y="148"/>
                    <a:pt x="552" y="149"/>
                    <a:pt x="550" y="152"/>
                  </a:cubicBezTo>
                  <a:cubicBezTo>
                    <a:pt x="549" y="152"/>
                    <a:pt x="548" y="152"/>
                    <a:pt x="547" y="152"/>
                  </a:cubicBezTo>
                  <a:cubicBezTo>
                    <a:pt x="541" y="152"/>
                    <a:pt x="537" y="146"/>
                    <a:pt x="534" y="141"/>
                  </a:cubicBezTo>
                  <a:cubicBezTo>
                    <a:pt x="513" y="110"/>
                    <a:pt x="488" y="82"/>
                    <a:pt x="455" y="64"/>
                  </a:cubicBezTo>
                  <a:cubicBezTo>
                    <a:pt x="437" y="55"/>
                    <a:pt x="417" y="50"/>
                    <a:pt x="397" y="50"/>
                  </a:cubicBezTo>
                  <a:cubicBezTo>
                    <a:pt x="380" y="50"/>
                    <a:pt x="363" y="54"/>
                    <a:pt x="348" y="62"/>
                  </a:cubicBezTo>
                  <a:cubicBezTo>
                    <a:pt x="342" y="65"/>
                    <a:pt x="335" y="68"/>
                    <a:pt x="329" y="68"/>
                  </a:cubicBezTo>
                  <a:cubicBezTo>
                    <a:pt x="328" y="68"/>
                    <a:pt x="327" y="68"/>
                    <a:pt x="326" y="68"/>
                  </a:cubicBezTo>
                  <a:cubicBezTo>
                    <a:pt x="320" y="67"/>
                    <a:pt x="315" y="62"/>
                    <a:pt x="310" y="56"/>
                  </a:cubicBezTo>
                  <a:cubicBezTo>
                    <a:pt x="291" y="36"/>
                    <a:pt x="272" y="19"/>
                    <a:pt x="247" y="8"/>
                  </a:cubicBezTo>
                  <a:cubicBezTo>
                    <a:pt x="236" y="3"/>
                    <a:pt x="220" y="1"/>
                    <a:pt x="203" y="1"/>
                  </a:cubicBezTo>
                  <a:close/>
                </a:path>
              </a:pathLst>
            </a:custGeom>
            <a:solidFill>
              <a:srgbClr val="B252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49"/>
            <p:cNvSpPr/>
            <p:nvPr/>
          </p:nvSpPr>
          <p:spPr>
            <a:xfrm>
              <a:off x="5831750" y="2981575"/>
              <a:ext cx="4850" cy="13700"/>
            </a:xfrm>
            <a:custGeom>
              <a:rect b="b" l="l" r="r" t="t"/>
              <a:pathLst>
                <a:path extrusionOk="0" h="548" w="194">
                  <a:moveTo>
                    <a:pt x="40" y="1"/>
                  </a:moveTo>
                  <a:lnTo>
                    <a:pt x="0" y="16"/>
                  </a:lnTo>
                  <a:cubicBezTo>
                    <a:pt x="65" y="188"/>
                    <a:pt x="117" y="368"/>
                    <a:pt x="151" y="547"/>
                  </a:cubicBezTo>
                  <a:lnTo>
                    <a:pt x="194" y="540"/>
                  </a:lnTo>
                  <a:cubicBezTo>
                    <a:pt x="157" y="357"/>
                    <a:pt x="106" y="176"/>
                    <a:pt x="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49"/>
            <p:cNvSpPr/>
            <p:nvPr/>
          </p:nvSpPr>
          <p:spPr>
            <a:xfrm>
              <a:off x="5837125" y="2983450"/>
              <a:ext cx="3800" cy="13100"/>
            </a:xfrm>
            <a:custGeom>
              <a:rect b="b" l="l" r="r" t="t"/>
              <a:pathLst>
                <a:path extrusionOk="0" h="524" w="152">
                  <a:moveTo>
                    <a:pt x="41" y="1"/>
                  </a:moveTo>
                  <a:lnTo>
                    <a:pt x="0" y="15"/>
                  </a:lnTo>
                  <a:cubicBezTo>
                    <a:pt x="29" y="102"/>
                    <a:pt x="55" y="193"/>
                    <a:pt x="72" y="284"/>
                  </a:cubicBezTo>
                  <a:cubicBezTo>
                    <a:pt x="87" y="363"/>
                    <a:pt x="97" y="444"/>
                    <a:pt x="108" y="524"/>
                  </a:cubicBezTo>
                  <a:lnTo>
                    <a:pt x="152" y="518"/>
                  </a:lnTo>
                  <a:cubicBezTo>
                    <a:pt x="142" y="439"/>
                    <a:pt x="132" y="358"/>
                    <a:pt x="116" y="277"/>
                  </a:cubicBezTo>
                  <a:cubicBezTo>
                    <a:pt x="96" y="183"/>
                    <a:pt x="71" y="92"/>
                    <a:pt x="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49"/>
            <p:cNvSpPr/>
            <p:nvPr/>
          </p:nvSpPr>
          <p:spPr>
            <a:xfrm>
              <a:off x="5840850" y="2984800"/>
              <a:ext cx="4175" cy="11425"/>
            </a:xfrm>
            <a:custGeom>
              <a:rect b="b" l="l" r="r" t="t"/>
              <a:pathLst>
                <a:path extrusionOk="0" h="457" w="167">
                  <a:moveTo>
                    <a:pt x="39" y="0"/>
                  </a:moveTo>
                  <a:lnTo>
                    <a:pt x="1" y="19"/>
                  </a:lnTo>
                  <a:cubicBezTo>
                    <a:pt x="49" y="118"/>
                    <a:pt x="76" y="242"/>
                    <a:pt x="100" y="352"/>
                  </a:cubicBezTo>
                  <a:cubicBezTo>
                    <a:pt x="108" y="389"/>
                    <a:pt x="116" y="424"/>
                    <a:pt x="124" y="457"/>
                  </a:cubicBezTo>
                  <a:lnTo>
                    <a:pt x="167" y="447"/>
                  </a:lnTo>
                  <a:cubicBezTo>
                    <a:pt x="159" y="415"/>
                    <a:pt x="151" y="379"/>
                    <a:pt x="143" y="342"/>
                  </a:cubicBezTo>
                  <a:cubicBezTo>
                    <a:pt x="117" y="230"/>
                    <a:pt x="90" y="103"/>
                    <a:pt x="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49"/>
            <p:cNvSpPr/>
            <p:nvPr/>
          </p:nvSpPr>
          <p:spPr>
            <a:xfrm>
              <a:off x="5682200" y="3383450"/>
              <a:ext cx="59825" cy="39900"/>
            </a:xfrm>
            <a:custGeom>
              <a:rect b="b" l="l" r="r" t="t"/>
              <a:pathLst>
                <a:path extrusionOk="0" h="1596" w="2393">
                  <a:moveTo>
                    <a:pt x="2393" y="1"/>
                  </a:moveTo>
                  <a:lnTo>
                    <a:pt x="76" y="167"/>
                  </a:lnTo>
                  <a:lnTo>
                    <a:pt x="0" y="1595"/>
                  </a:lnTo>
                  <a:lnTo>
                    <a:pt x="2317" y="1595"/>
                  </a:lnTo>
                  <a:cubicBezTo>
                    <a:pt x="2334" y="1595"/>
                    <a:pt x="2393" y="1"/>
                    <a:pt x="2393" y="1"/>
                  </a:cubicBezTo>
                  <a:close/>
                </a:path>
              </a:pathLst>
            </a:custGeom>
            <a:solidFill>
              <a:srgbClr val="B252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49"/>
            <p:cNvSpPr/>
            <p:nvPr/>
          </p:nvSpPr>
          <p:spPr>
            <a:xfrm>
              <a:off x="5676700" y="3404200"/>
              <a:ext cx="104875" cy="46425"/>
            </a:xfrm>
            <a:custGeom>
              <a:rect b="b" l="l" r="r" t="t"/>
              <a:pathLst>
                <a:path extrusionOk="0" h="1857" w="4195">
                  <a:moveTo>
                    <a:pt x="220" y="1"/>
                  </a:moveTo>
                  <a:cubicBezTo>
                    <a:pt x="220" y="1"/>
                    <a:pt x="166" y="558"/>
                    <a:pt x="130" y="842"/>
                  </a:cubicBezTo>
                  <a:cubicBezTo>
                    <a:pt x="101" y="1076"/>
                    <a:pt x="71" y="1311"/>
                    <a:pt x="40" y="1544"/>
                  </a:cubicBezTo>
                  <a:lnTo>
                    <a:pt x="0" y="1857"/>
                  </a:lnTo>
                  <a:lnTo>
                    <a:pt x="4194" y="1857"/>
                  </a:lnTo>
                  <a:cubicBezTo>
                    <a:pt x="4194" y="1857"/>
                    <a:pt x="4107" y="1447"/>
                    <a:pt x="3786" y="1221"/>
                  </a:cubicBezTo>
                  <a:cubicBezTo>
                    <a:pt x="3524" y="1036"/>
                    <a:pt x="3216" y="934"/>
                    <a:pt x="2940" y="777"/>
                  </a:cubicBezTo>
                  <a:cubicBezTo>
                    <a:pt x="2822" y="710"/>
                    <a:pt x="2726" y="609"/>
                    <a:pt x="2673" y="491"/>
                  </a:cubicBezTo>
                  <a:cubicBezTo>
                    <a:pt x="2622" y="376"/>
                    <a:pt x="2670" y="117"/>
                    <a:pt x="2670" y="117"/>
                  </a:cubicBezTo>
                  <a:lnTo>
                    <a:pt x="2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49"/>
            <p:cNvSpPr/>
            <p:nvPr/>
          </p:nvSpPr>
          <p:spPr>
            <a:xfrm>
              <a:off x="5690650" y="3423050"/>
              <a:ext cx="13650" cy="13650"/>
            </a:xfrm>
            <a:custGeom>
              <a:rect b="b" l="l" r="r" t="t"/>
              <a:pathLst>
                <a:path extrusionOk="0" h="546" w="546">
                  <a:moveTo>
                    <a:pt x="273" y="43"/>
                  </a:moveTo>
                  <a:cubicBezTo>
                    <a:pt x="400" y="43"/>
                    <a:pt x="503" y="147"/>
                    <a:pt x="503" y="273"/>
                  </a:cubicBezTo>
                  <a:cubicBezTo>
                    <a:pt x="503" y="400"/>
                    <a:pt x="400" y="503"/>
                    <a:pt x="273" y="503"/>
                  </a:cubicBezTo>
                  <a:cubicBezTo>
                    <a:pt x="147" y="503"/>
                    <a:pt x="43" y="400"/>
                    <a:pt x="43" y="273"/>
                  </a:cubicBezTo>
                  <a:cubicBezTo>
                    <a:pt x="43" y="146"/>
                    <a:pt x="147" y="43"/>
                    <a:pt x="273" y="43"/>
                  </a:cubicBezTo>
                  <a:close/>
                  <a:moveTo>
                    <a:pt x="273" y="1"/>
                  </a:moveTo>
                  <a:cubicBezTo>
                    <a:pt x="122" y="1"/>
                    <a:pt x="0" y="122"/>
                    <a:pt x="0" y="273"/>
                  </a:cubicBezTo>
                  <a:cubicBezTo>
                    <a:pt x="0" y="424"/>
                    <a:pt x="123" y="546"/>
                    <a:pt x="273" y="546"/>
                  </a:cubicBezTo>
                  <a:cubicBezTo>
                    <a:pt x="423" y="546"/>
                    <a:pt x="546" y="424"/>
                    <a:pt x="546" y="273"/>
                  </a:cubicBezTo>
                  <a:cubicBezTo>
                    <a:pt x="546" y="122"/>
                    <a:pt x="423" y="1"/>
                    <a:pt x="2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49"/>
            <p:cNvSpPr/>
            <p:nvPr/>
          </p:nvSpPr>
          <p:spPr>
            <a:xfrm>
              <a:off x="5677525" y="3443625"/>
              <a:ext cx="101750" cy="1100"/>
            </a:xfrm>
            <a:custGeom>
              <a:rect b="b" l="l" r="r" t="t"/>
              <a:pathLst>
                <a:path extrusionOk="0" h="44" w="4070">
                  <a:moveTo>
                    <a:pt x="0" y="1"/>
                  </a:moveTo>
                  <a:lnTo>
                    <a:pt x="0" y="44"/>
                  </a:lnTo>
                  <a:lnTo>
                    <a:pt x="4069" y="44"/>
                  </a:lnTo>
                  <a:lnTo>
                    <a:pt x="40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49"/>
            <p:cNvSpPr/>
            <p:nvPr/>
          </p:nvSpPr>
          <p:spPr>
            <a:xfrm>
              <a:off x="5737525" y="3422725"/>
              <a:ext cx="14250" cy="5000"/>
            </a:xfrm>
            <a:custGeom>
              <a:rect b="b" l="l" r="r" t="t"/>
              <a:pathLst>
                <a:path extrusionOk="0" h="200" w="570">
                  <a:moveTo>
                    <a:pt x="558" y="1"/>
                  </a:moveTo>
                  <a:lnTo>
                    <a:pt x="1" y="158"/>
                  </a:lnTo>
                  <a:lnTo>
                    <a:pt x="13" y="200"/>
                  </a:lnTo>
                  <a:lnTo>
                    <a:pt x="570" y="42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49"/>
            <p:cNvSpPr/>
            <p:nvPr/>
          </p:nvSpPr>
          <p:spPr>
            <a:xfrm>
              <a:off x="5742800" y="3426775"/>
              <a:ext cx="17175" cy="6275"/>
            </a:xfrm>
            <a:custGeom>
              <a:rect b="b" l="l" r="r" t="t"/>
              <a:pathLst>
                <a:path extrusionOk="0" h="251" w="687">
                  <a:moveTo>
                    <a:pt x="673" y="0"/>
                  </a:moveTo>
                  <a:lnTo>
                    <a:pt x="1" y="210"/>
                  </a:lnTo>
                  <a:lnTo>
                    <a:pt x="12" y="250"/>
                  </a:lnTo>
                  <a:lnTo>
                    <a:pt x="686" y="42"/>
                  </a:ln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49"/>
            <p:cNvSpPr/>
            <p:nvPr/>
          </p:nvSpPr>
          <p:spPr>
            <a:xfrm>
              <a:off x="5751400" y="3430600"/>
              <a:ext cx="14175" cy="13700"/>
            </a:xfrm>
            <a:custGeom>
              <a:rect b="b" l="l" r="r" t="t"/>
              <a:pathLst>
                <a:path extrusionOk="0" h="548" w="567">
                  <a:moveTo>
                    <a:pt x="557" y="0"/>
                  </a:moveTo>
                  <a:cubicBezTo>
                    <a:pt x="1" y="126"/>
                    <a:pt x="70" y="543"/>
                    <a:pt x="71" y="548"/>
                  </a:cubicBezTo>
                  <a:lnTo>
                    <a:pt x="114" y="539"/>
                  </a:lnTo>
                  <a:cubicBezTo>
                    <a:pt x="112" y="523"/>
                    <a:pt x="51" y="158"/>
                    <a:pt x="567" y="42"/>
                  </a:cubicBezTo>
                  <a:lnTo>
                    <a:pt x="5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49"/>
            <p:cNvSpPr/>
            <p:nvPr/>
          </p:nvSpPr>
          <p:spPr>
            <a:xfrm>
              <a:off x="5749950" y="3411675"/>
              <a:ext cx="15525" cy="12575"/>
            </a:xfrm>
            <a:custGeom>
              <a:rect b="b" l="l" r="r" t="t"/>
              <a:pathLst>
                <a:path extrusionOk="0" h="503" w="621">
                  <a:moveTo>
                    <a:pt x="414" y="44"/>
                  </a:moveTo>
                  <a:cubicBezTo>
                    <a:pt x="445" y="44"/>
                    <a:pt x="473" y="50"/>
                    <a:pt x="496" y="63"/>
                  </a:cubicBezTo>
                  <a:cubicBezTo>
                    <a:pt x="550" y="94"/>
                    <a:pt x="574" y="169"/>
                    <a:pt x="555" y="236"/>
                  </a:cubicBezTo>
                  <a:cubicBezTo>
                    <a:pt x="537" y="295"/>
                    <a:pt x="488" y="350"/>
                    <a:pt x="418" y="384"/>
                  </a:cubicBezTo>
                  <a:cubicBezTo>
                    <a:pt x="371" y="408"/>
                    <a:pt x="162" y="439"/>
                    <a:pt x="55" y="452"/>
                  </a:cubicBezTo>
                  <a:cubicBezTo>
                    <a:pt x="76" y="362"/>
                    <a:pt x="106" y="272"/>
                    <a:pt x="159" y="195"/>
                  </a:cubicBezTo>
                  <a:cubicBezTo>
                    <a:pt x="221" y="104"/>
                    <a:pt x="314" y="47"/>
                    <a:pt x="404" y="44"/>
                  </a:cubicBezTo>
                  <a:close/>
                  <a:moveTo>
                    <a:pt x="416" y="1"/>
                  </a:moveTo>
                  <a:cubicBezTo>
                    <a:pt x="412" y="1"/>
                    <a:pt x="408" y="1"/>
                    <a:pt x="403" y="1"/>
                  </a:cubicBezTo>
                  <a:cubicBezTo>
                    <a:pt x="300" y="5"/>
                    <a:pt x="195" y="68"/>
                    <a:pt x="124" y="170"/>
                  </a:cubicBezTo>
                  <a:cubicBezTo>
                    <a:pt x="61" y="262"/>
                    <a:pt x="30" y="370"/>
                    <a:pt x="7" y="473"/>
                  </a:cubicBezTo>
                  <a:lnTo>
                    <a:pt x="0" y="503"/>
                  </a:lnTo>
                  <a:lnTo>
                    <a:pt x="30" y="499"/>
                  </a:lnTo>
                  <a:cubicBezTo>
                    <a:pt x="64" y="495"/>
                    <a:pt x="370" y="458"/>
                    <a:pt x="439" y="423"/>
                  </a:cubicBezTo>
                  <a:cubicBezTo>
                    <a:pt x="517" y="383"/>
                    <a:pt x="574" y="319"/>
                    <a:pt x="596" y="248"/>
                  </a:cubicBezTo>
                  <a:cubicBezTo>
                    <a:pt x="620" y="163"/>
                    <a:pt x="587" y="66"/>
                    <a:pt x="517" y="26"/>
                  </a:cubicBezTo>
                  <a:cubicBezTo>
                    <a:pt x="490" y="9"/>
                    <a:pt x="454" y="1"/>
                    <a:pt x="4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49"/>
            <p:cNvSpPr/>
            <p:nvPr/>
          </p:nvSpPr>
          <p:spPr>
            <a:xfrm>
              <a:off x="5747850" y="3406325"/>
              <a:ext cx="11625" cy="18225"/>
            </a:xfrm>
            <a:custGeom>
              <a:rect b="b" l="l" r="r" t="t"/>
              <a:pathLst>
                <a:path extrusionOk="0" h="729" w="465">
                  <a:moveTo>
                    <a:pt x="266" y="45"/>
                  </a:moveTo>
                  <a:cubicBezTo>
                    <a:pt x="326" y="45"/>
                    <a:pt x="384" y="96"/>
                    <a:pt x="405" y="166"/>
                  </a:cubicBezTo>
                  <a:cubicBezTo>
                    <a:pt x="422" y="231"/>
                    <a:pt x="410" y="308"/>
                    <a:pt x="370" y="381"/>
                  </a:cubicBezTo>
                  <a:cubicBezTo>
                    <a:pt x="343" y="429"/>
                    <a:pt x="185" y="579"/>
                    <a:pt x="101" y="653"/>
                  </a:cubicBezTo>
                  <a:cubicBezTo>
                    <a:pt x="70" y="562"/>
                    <a:pt x="46" y="462"/>
                    <a:pt x="49" y="360"/>
                  </a:cubicBezTo>
                  <a:cubicBezTo>
                    <a:pt x="53" y="242"/>
                    <a:pt x="100" y="136"/>
                    <a:pt x="175" y="80"/>
                  </a:cubicBezTo>
                  <a:cubicBezTo>
                    <a:pt x="203" y="59"/>
                    <a:pt x="233" y="46"/>
                    <a:pt x="261" y="45"/>
                  </a:cubicBezTo>
                  <a:close/>
                  <a:moveTo>
                    <a:pt x="265" y="1"/>
                  </a:moveTo>
                  <a:cubicBezTo>
                    <a:pt x="262" y="1"/>
                    <a:pt x="260" y="1"/>
                    <a:pt x="257" y="1"/>
                  </a:cubicBezTo>
                  <a:cubicBezTo>
                    <a:pt x="222" y="3"/>
                    <a:pt x="182" y="18"/>
                    <a:pt x="148" y="45"/>
                  </a:cubicBezTo>
                  <a:cubicBezTo>
                    <a:pt x="63" y="109"/>
                    <a:pt x="9" y="226"/>
                    <a:pt x="5" y="358"/>
                  </a:cubicBezTo>
                  <a:cubicBezTo>
                    <a:pt x="1" y="478"/>
                    <a:pt x="33" y="591"/>
                    <a:pt x="69" y="697"/>
                  </a:cubicBezTo>
                  <a:lnTo>
                    <a:pt x="80" y="728"/>
                  </a:lnTo>
                  <a:lnTo>
                    <a:pt x="104" y="707"/>
                  </a:lnTo>
                  <a:cubicBezTo>
                    <a:pt x="115" y="697"/>
                    <a:pt x="366" y="473"/>
                    <a:pt x="406" y="401"/>
                  </a:cubicBezTo>
                  <a:cubicBezTo>
                    <a:pt x="450" y="319"/>
                    <a:pt x="465" y="228"/>
                    <a:pt x="443" y="153"/>
                  </a:cubicBezTo>
                  <a:cubicBezTo>
                    <a:pt x="419" y="65"/>
                    <a:pt x="342" y="1"/>
                    <a:pt x="26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49"/>
            <p:cNvSpPr/>
            <p:nvPr/>
          </p:nvSpPr>
          <p:spPr>
            <a:xfrm>
              <a:off x="5632100" y="3109075"/>
              <a:ext cx="115625" cy="295850"/>
            </a:xfrm>
            <a:custGeom>
              <a:rect b="b" l="l" r="r" t="t"/>
              <a:pathLst>
                <a:path extrusionOk="0" h="11834" w="4625">
                  <a:moveTo>
                    <a:pt x="353" y="0"/>
                  </a:moveTo>
                  <a:cubicBezTo>
                    <a:pt x="1" y="828"/>
                    <a:pt x="33" y="2034"/>
                    <a:pt x="234" y="2617"/>
                  </a:cubicBezTo>
                  <a:cubicBezTo>
                    <a:pt x="434" y="3200"/>
                    <a:pt x="1545" y="6918"/>
                    <a:pt x="1555" y="6978"/>
                  </a:cubicBezTo>
                  <a:cubicBezTo>
                    <a:pt x="1566" y="7038"/>
                    <a:pt x="1751" y="11833"/>
                    <a:pt x="1751" y="11833"/>
                  </a:cubicBezTo>
                  <a:lnTo>
                    <a:pt x="4624" y="11465"/>
                  </a:lnTo>
                  <a:cubicBezTo>
                    <a:pt x="4624" y="11465"/>
                    <a:pt x="4371" y="7245"/>
                    <a:pt x="4152" y="6105"/>
                  </a:cubicBezTo>
                  <a:cubicBezTo>
                    <a:pt x="3932" y="4964"/>
                    <a:pt x="2549" y="1906"/>
                    <a:pt x="2475" y="1760"/>
                  </a:cubicBezTo>
                  <a:cubicBezTo>
                    <a:pt x="2401" y="1615"/>
                    <a:pt x="2361" y="1065"/>
                    <a:pt x="2361" y="1065"/>
                  </a:cubicBezTo>
                  <a:lnTo>
                    <a:pt x="2384" y="449"/>
                  </a:lnTo>
                  <a:lnTo>
                    <a:pt x="3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49"/>
            <p:cNvSpPr/>
            <p:nvPr/>
          </p:nvSpPr>
          <p:spPr>
            <a:xfrm>
              <a:off x="5673200" y="3134225"/>
              <a:ext cx="8100" cy="15250"/>
            </a:xfrm>
            <a:custGeom>
              <a:rect b="b" l="l" r="r" t="t"/>
              <a:pathLst>
                <a:path extrusionOk="0" h="610" w="324">
                  <a:moveTo>
                    <a:pt x="280" y="1"/>
                  </a:moveTo>
                  <a:cubicBezTo>
                    <a:pt x="275" y="128"/>
                    <a:pt x="255" y="472"/>
                    <a:pt x="226" y="536"/>
                  </a:cubicBezTo>
                  <a:cubicBezTo>
                    <a:pt x="216" y="557"/>
                    <a:pt x="176" y="565"/>
                    <a:pt x="128" y="565"/>
                  </a:cubicBezTo>
                  <a:cubicBezTo>
                    <a:pt x="88" y="565"/>
                    <a:pt x="44" y="560"/>
                    <a:pt x="11" y="550"/>
                  </a:cubicBezTo>
                  <a:lnTo>
                    <a:pt x="0" y="592"/>
                  </a:lnTo>
                  <a:cubicBezTo>
                    <a:pt x="23" y="598"/>
                    <a:pt x="76" y="609"/>
                    <a:pt x="131" y="609"/>
                  </a:cubicBezTo>
                  <a:cubicBezTo>
                    <a:pt x="188" y="609"/>
                    <a:pt x="246" y="597"/>
                    <a:pt x="264" y="553"/>
                  </a:cubicBezTo>
                  <a:cubicBezTo>
                    <a:pt x="303" y="471"/>
                    <a:pt x="322" y="50"/>
                    <a:pt x="323" y="2"/>
                  </a:cubicBezTo>
                  <a:lnTo>
                    <a:pt x="280" y="1"/>
                  </a:lnTo>
                  <a:close/>
                </a:path>
              </a:pathLst>
            </a:custGeom>
            <a:solidFill>
              <a:srgbClr val="000000">
                <a:alpha val="70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49"/>
            <p:cNvSpPr/>
            <p:nvPr/>
          </p:nvSpPr>
          <p:spPr>
            <a:xfrm>
              <a:off x="5539050" y="3357200"/>
              <a:ext cx="71750" cy="58850"/>
            </a:xfrm>
            <a:custGeom>
              <a:rect b="b" l="l" r="r" t="t"/>
              <a:pathLst>
                <a:path extrusionOk="0" h="2354" w="2870">
                  <a:moveTo>
                    <a:pt x="776" y="1"/>
                  </a:moveTo>
                  <a:lnTo>
                    <a:pt x="0" y="1204"/>
                  </a:lnTo>
                  <a:cubicBezTo>
                    <a:pt x="0" y="1204"/>
                    <a:pt x="1996" y="2345"/>
                    <a:pt x="2011" y="2353"/>
                  </a:cubicBezTo>
                  <a:cubicBezTo>
                    <a:pt x="2011" y="2353"/>
                    <a:pt x="2011" y="2353"/>
                    <a:pt x="2011" y="2353"/>
                  </a:cubicBezTo>
                  <a:cubicBezTo>
                    <a:pt x="2032" y="2353"/>
                    <a:pt x="2869" y="1008"/>
                    <a:pt x="2869" y="1008"/>
                  </a:cubicBezTo>
                  <a:lnTo>
                    <a:pt x="776" y="1"/>
                  </a:lnTo>
                  <a:close/>
                </a:path>
              </a:pathLst>
            </a:custGeom>
            <a:solidFill>
              <a:srgbClr val="B252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49"/>
            <p:cNvSpPr/>
            <p:nvPr/>
          </p:nvSpPr>
          <p:spPr>
            <a:xfrm>
              <a:off x="5520725" y="3370675"/>
              <a:ext cx="94275" cy="89575"/>
            </a:xfrm>
            <a:custGeom>
              <a:rect b="b" l="l" r="r" t="t"/>
              <a:pathLst>
                <a:path extrusionOk="0" h="3583" w="3771">
                  <a:moveTo>
                    <a:pt x="1112" y="1"/>
                  </a:moveTo>
                  <a:cubicBezTo>
                    <a:pt x="1112" y="1"/>
                    <a:pt x="788" y="458"/>
                    <a:pt x="616" y="686"/>
                  </a:cubicBezTo>
                  <a:cubicBezTo>
                    <a:pt x="475" y="874"/>
                    <a:pt x="332" y="1064"/>
                    <a:pt x="191" y="1251"/>
                  </a:cubicBezTo>
                  <a:cubicBezTo>
                    <a:pt x="128" y="1334"/>
                    <a:pt x="64" y="1419"/>
                    <a:pt x="1" y="1502"/>
                  </a:cubicBezTo>
                  <a:lnTo>
                    <a:pt x="3642" y="3583"/>
                  </a:lnTo>
                  <a:cubicBezTo>
                    <a:pt x="3642" y="3583"/>
                    <a:pt x="3770" y="3185"/>
                    <a:pt x="3602" y="2828"/>
                  </a:cubicBezTo>
                  <a:cubicBezTo>
                    <a:pt x="3465" y="2537"/>
                    <a:pt x="3249" y="2297"/>
                    <a:pt x="3087" y="2023"/>
                  </a:cubicBezTo>
                  <a:cubicBezTo>
                    <a:pt x="3017" y="1908"/>
                    <a:pt x="2984" y="1771"/>
                    <a:pt x="2998" y="1643"/>
                  </a:cubicBezTo>
                  <a:cubicBezTo>
                    <a:pt x="3011" y="1519"/>
                    <a:pt x="3181" y="1317"/>
                    <a:pt x="3181" y="1317"/>
                  </a:cubicBezTo>
                  <a:lnTo>
                    <a:pt x="11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49"/>
            <p:cNvSpPr/>
            <p:nvPr/>
          </p:nvSpPr>
          <p:spPr>
            <a:xfrm>
              <a:off x="5541950" y="3393725"/>
              <a:ext cx="14875" cy="13675"/>
            </a:xfrm>
            <a:custGeom>
              <a:rect b="b" l="l" r="r" t="t"/>
              <a:pathLst>
                <a:path extrusionOk="0" h="547" w="595">
                  <a:moveTo>
                    <a:pt x="284" y="44"/>
                  </a:moveTo>
                  <a:cubicBezTo>
                    <a:pt x="323" y="44"/>
                    <a:pt x="361" y="53"/>
                    <a:pt x="398" y="74"/>
                  </a:cubicBezTo>
                  <a:cubicBezTo>
                    <a:pt x="508" y="137"/>
                    <a:pt x="546" y="280"/>
                    <a:pt x="483" y="389"/>
                  </a:cubicBezTo>
                  <a:cubicBezTo>
                    <a:pt x="441" y="463"/>
                    <a:pt x="363" y="505"/>
                    <a:pt x="283" y="505"/>
                  </a:cubicBezTo>
                  <a:cubicBezTo>
                    <a:pt x="244" y="505"/>
                    <a:pt x="205" y="495"/>
                    <a:pt x="169" y="474"/>
                  </a:cubicBezTo>
                  <a:cubicBezTo>
                    <a:pt x="115" y="443"/>
                    <a:pt x="77" y="394"/>
                    <a:pt x="61" y="335"/>
                  </a:cubicBezTo>
                  <a:cubicBezTo>
                    <a:pt x="45" y="275"/>
                    <a:pt x="53" y="213"/>
                    <a:pt x="83" y="160"/>
                  </a:cubicBezTo>
                  <a:cubicBezTo>
                    <a:pt x="126" y="85"/>
                    <a:pt x="204" y="44"/>
                    <a:pt x="284" y="44"/>
                  </a:cubicBezTo>
                  <a:close/>
                  <a:moveTo>
                    <a:pt x="283" y="1"/>
                  </a:moveTo>
                  <a:cubicBezTo>
                    <a:pt x="188" y="1"/>
                    <a:pt x="96" y="50"/>
                    <a:pt x="46" y="138"/>
                  </a:cubicBezTo>
                  <a:cubicBezTo>
                    <a:pt x="9" y="203"/>
                    <a:pt x="1" y="275"/>
                    <a:pt x="19" y="346"/>
                  </a:cubicBezTo>
                  <a:cubicBezTo>
                    <a:pt x="39" y="415"/>
                    <a:pt x="85" y="474"/>
                    <a:pt x="147" y="511"/>
                  </a:cubicBezTo>
                  <a:cubicBezTo>
                    <a:pt x="190" y="534"/>
                    <a:pt x="237" y="547"/>
                    <a:pt x="283" y="547"/>
                  </a:cubicBezTo>
                  <a:cubicBezTo>
                    <a:pt x="377" y="547"/>
                    <a:pt x="470" y="497"/>
                    <a:pt x="519" y="409"/>
                  </a:cubicBezTo>
                  <a:cubicBezTo>
                    <a:pt x="594" y="277"/>
                    <a:pt x="548" y="112"/>
                    <a:pt x="418" y="37"/>
                  </a:cubicBezTo>
                  <a:cubicBezTo>
                    <a:pt x="375" y="12"/>
                    <a:pt x="329" y="1"/>
                    <a:pt x="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49"/>
            <p:cNvSpPr/>
            <p:nvPr/>
          </p:nvSpPr>
          <p:spPr>
            <a:xfrm>
              <a:off x="5524225" y="3402400"/>
              <a:ext cx="88900" cy="51450"/>
            </a:xfrm>
            <a:custGeom>
              <a:rect b="b" l="l" r="r" t="t"/>
              <a:pathLst>
                <a:path extrusionOk="0" h="2058" w="3556">
                  <a:moveTo>
                    <a:pt x="22" y="1"/>
                  </a:moveTo>
                  <a:lnTo>
                    <a:pt x="1" y="38"/>
                  </a:lnTo>
                  <a:lnTo>
                    <a:pt x="3534" y="2057"/>
                  </a:lnTo>
                  <a:lnTo>
                    <a:pt x="3555" y="2020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49"/>
            <p:cNvSpPr/>
            <p:nvPr/>
          </p:nvSpPr>
          <p:spPr>
            <a:xfrm>
              <a:off x="5584925" y="3417375"/>
              <a:ext cx="14325" cy="4550"/>
            </a:xfrm>
            <a:custGeom>
              <a:rect b="b" l="l" r="r" t="t"/>
              <a:pathLst>
                <a:path extrusionOk="0" h="182" w="573">
                  <a:moveTo>
                    <a:pt x="11" y="1"/>
                  </a:moveTo>
                  <a:lnTo>
                    <a:pt x="0" y="41"/>
                  </a:lnTo>
                  <a:lnTo>
                    <a:pt x="563" y="182"/>
                  </a:lnTo>
                  <a:lnTo>
                    <a:pt x="572" y="141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49"/>
            <p:cNvSpPr/>
            <p:nvPr/>
          </p:nvSpPr>
          <p:spPr>
            <a:xfrm>
              <a:off x="5587375" y="3425025"/>
              <a:ext cx="17425" cy="4900"/>
            </a:xfrm>
            <a:custGeom>
              <a:rect b="b" l="l" r="r" t="t"/>
              <a:pathLst>
                <a:path extrusionOk="0" h="196" w="697">
                  <a:moveTo>
                    <a:pt x="9" y="1"/>
                  </a:moveTo>
                  <a:lnTo>
                    <a:pt x="1" y="42"/>
                  </a:lnTo>
                  <a:lnTo>
                    <a:pt x="688" y="195"/>
                  </a:lnTo>
                  <a:lnTo>
                    <a:pt x="697" y="152"/>
                  </a:lnTo>
                  <a:lnTo>
                    <a:pt x="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49"/>
            <p:cNvSpPr/>
            <p:nvPr/>
          </p:nvSpPr>
          <p:spPr>
            <a:xfrm>
              <a:off x="5590250" y="3433825"/>
              <a:ext cx="17325" cy="7275"/>
            </a:xfrm>
            <a:custGeom>
              <a:rect b="b" l="l" r="r" t="t"/>
              <a:pathLst>
                <a:path extrusionOk="0" h="291" w="693">
                  <a:moveTo>
                    <a:pt x="444" y="0"/>
                  </a:moveTo>
                  <a:cubicBezTo>
                    <a:pt x="101" y="0"/>
                    <a:pt x="1" y="272"/>
                    <a:pt x="0" y="275"/>
                  </a:cubicBezTo>
                  <a:lnTo>
                    <a:pt x="41" y="290"/>
                  </a:lnTo>
                  <a:cubicBezTo>
                    <a:pt x="45" y="278"/>
                    <a:pt x="133" y="42"/>
                    <a:pt x="442" y="42"/>
                  </a:cubicBezTo>
                  <a:cubicBezTo>
                    <a:pt x="510" y="42"/>
                    <a:pt x="589" y="54"/>
                    <a:pt x="680" y="82"/>
                  </a:cubicBezTo>
                  <a:lnTo>
                    <a:pt x="693" y="41"/>
                  </a:lnTo>
                  <a:cubicBezTo>
                    <a:pt x="598" y="12"/>
                    <a:pt x="516" y="0"/>
                    <a:pt x="4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49"/>
            <p:cNvSpPr/>
            <p:nvPr/>
          </p:nvSpPr>
          <p:spPr>
            <a:xfrm>
              <a:off x="5597400" y="3414925"/>
              <a:ext cx="18125" cy="10475"/>
            </a:xfrm>
            <a:custGeom>
              <a:rect b="b" l="l" r="r" t="t"/>
              <a:pathLst>
                <a:path extrusionOk="0" h="419" w="725">
                  <a:moveTo>
                    <a:pt x="454" y="45"/>
                  </a:moveTo>
                  <a:cubicBezTo>
                    <a:pt x="500" y="45"/>
                    <a:pt x="543" y="55"/>
                    <a:pt x="580" y="74"/>
                  </a:cubicBezTo>
                  <a:cubicBezTo>
                    <a:pt x="612" y="90"/>
                    <a:pt x="637" y="112"/>
                    <a:pt x="650" y="135"/>
                  </a:cubicBezTo>
                  <a:cubicBezTo>
                    <a:pt x="681" y="189"/>
                    <a:pt x="666" y="267"/>
                    <a:pt x="615" y="315"/>
                  </a:cubicBezTo>
                  <a:cubicBezTo>
                    <a:pt x="573" y="354"/>
                    <a:pt x="510" y="376"/>
                    <a:pt x="441" y="376"/>
                  </a:cubicBezTo>
                  <a:cubicBezTo>
                    <a:pt x="435" y="376"/>
                    <a:pt x="429" y="376"/>
                    <a:pt x="423" y="376"/>
                  </a:cubicBezTo>
                  <a:cubicBezTo>
                    <a:pt x="370" y="374"/>
                    <a:pt x="173" y="296"/>
                    <a:pt x="72" y="254"/>
                  </a:cubicBezTo>
                  <a:cubicBezTo>
                    <a:pt x="135" y="188"/>
                    <a:pt x="206" y="123"/>
                    <a:pt x="291" y="84"/>
                  </a:cubicBezTo>
                  <a:cubicBezTo>
                    <a:pt x="345" y="58"/>
                    <a:pt x="401" y="45"/>
                    <a:pt x="454" y="45"/>
                  </a:cubicBezTo>
                  <a:close/>
                  <a:moveTo>
                    <a:pt x="452" y="1"/>
                  </a:moveTo>
                  <a:cubicBezTo>
                    <a:pt x="394" y="1"/>
                    <a:pt x="332" y="15"/>
                    <a:pt x="273" y="43"/>
                  </a:cubicBezTo>
                  <a:cubicBezTo>
                    <a:pt x="172" y="91"/>
                    <a:pt x="91" y="170"/>
                    <a:pt x="20" y="247"/>
                  </a:cubicBezTo>
                  <a:lnTo>
                    <a:pt x="1" y="271"/>
                  </a:lnTo>
                  <a:lnTo>
                    <a:pt x="28" y="283"/>
                  </a:lnTo>
                  <a:cubicBezTo>
                    <a:pt x="60" y="296"/>
                    <a:pt x="344" y="415"/>
                    <a:pt x="420" y="419"/>
                  </a:cubicBezTo>
                  <a:lnTo>
                    <a:pt x="440" y="419"/>
                  </a:lnTo>
                  <a:cubicBezTo>
                    <a:pt x="521" y="419"/>
                    <a:pt x="595" y="394"/>
                    <a:pt x="643" y="345"/>
                  </a:cubicBezTo>
                  <a:cubicBezTo>
                    <a:pt x="707" y="284"/>
                    <a:pt x="725" y="183"/>
                    <a:pt x="685" y="114"/>
                  </a:cubicBezTo>
                  <a:cubicBezTo>
                    <a:pt x="667" y="82"/>
                    <a:pt x="638" y="55"/>
                    <a:pt x="599" y="36"/>
                  </a:cubicBezTo>
                  <a:cubicBezTo>
                    <a:pt x="555" y="12"/>
                    <a:pt x="505" y="1"/>
                    <a:pt x="4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49"/>
            <p:cNvSpPr/>
            <p:nvPr/>
          </p:nvSpPr>
          <p:spPr>
            <a:xfrm>
              <a:off x="5597150" y="3407900"/>
              <a:ext cx="15650" cy="14025"/>
            </a:xfrm>
            <a:custGeom>
              <a:rect b="b" l="l" r="r" t="t"/>
              <a:pathLst>
                <a:path extrusionOk="0" h="561" w="626">
                  <a:moveTo>
                    <a:pt x="431" y="42"/>
                  </a:moveTo>
                  <a:cubicBezTo>
                    <a:pt x="455" y="42"/>
                    <a:pt x="478" y="47"/>
                    <a:pt x="497" y="56"/>
                  </a:cubicBezTo>
                  <a:cubicBezTo>
                    <a:pt x="552" y="84"/>
                    <a:pt x="579" y="160"/>
                    <a:pt x="561" y="232"/>
                  </a:cubicBezTo>
                  <a:cubicBezTo>
                    <a:pt x="545" y="297"/>
                    <a:pt x="494" y="358"/>
                    <a:pt x="424" y="401"/>
                  </a:cubicBezTo>
                  <a:cubicBezTo>
                    <a:pt x="377" y="430"/>
                    <a:pt x="166" y="480"/>
                    <a:pt x="56" y="505"/>
                  </a:cubicBezTo>
                  <a:cubicBezTo>
                    <a:pt x="76" y="409"/>
                    <a:pt x="103" y="311"/>
                    <a:pt x="156" y="224"/>
                  </a:cubicBezTo>
                  <a:cubicBezTo>
                    <a:pt x="219" y="124"/>
                    <a:pt x="311" y="56"/>
                    <a:pt x="404" y="44"/>
                  </a:cubicBezTo>
                  <a:cubicBezTo>
                    <a:pt x="414" y="42"/>
                    <a:pt x="421" y="42"/>
                    <a:pt x="431" y="42"/>
                  </a:cubicBezTo>
                  <a:close/>
                  <a:moveTo>
                    <a:pt x="431" y="0"/>
                  </a:moveTo>
                  <a:cubicBezTo>
                    <a:pt x="421" y="0"/>
                    <a:pt x="410" y="1"/>
                    <a:pt x="399" y="2"/>
                  </a:cubicBezTo>
                  <a:cubicBezTo>
                    <a:pt x="294" y="15"/>
                    <a:pt x="189" y="90"/>
                    <a:pt x="120" y="202"/>
                  </a:cubicBezTo>
                  <a:cubicBezTo>
                    <a:pt x="57" y="304"/>
                    <a:pt x="29" y="419"/>
                    <a:pt x="7" y="528"/>
                  </a:cubicBezTo>
                  <a:lnTo>
                    <a:pt x="1" y="561"/>
                  </a:lnTo>
                  <a:lnTo>
                    <a:pt x="1" y="561"/>
                  </a:lnTo>
                  <a:lnTo>
                    <a:pt x="32" y="554"/>
                  </a:lnTo>
                  <a:cubicBezTo>
                    <a:pt x="46" y="550"/>
                    <a:pt x="376" y="480"/>
                    <a:pt x="446" y="438"/>
                  </a:cubicBezTo>
                  <a:cubicBezTo>
                    <a:pt x="525" y="389"/>
                    <a:pt x="583" y="319"/>
                    <a:pt x="601" y="243"/>
                  </a:cubicBezTo>
                  <a:cubicBezTo>
                    <a:pt x="625" y="151"/>
                    <a:pt x="588" y="55"/>
                    <a:pt x="515" y="18"/>
                  </a:cubicBezTo>
                  <a:cubicBezTo>
                    <a:pt x="491" y="6"/>
                    <a:pt x="463" y="0"/>
                    <a:pt x="4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49"/>
            <p:cNvSpPr/>
            <p:nvPr/>
          </p:nvSpPr>
          <p:spPr>
            <a:xfrm>
              <a:off x="5550750" y="3106725"/>
              <a:ext cx="127100" cy="287050"/>
            </a:xfrm>
            <a:custGeom>
              <a:rect b="b" l="l" r="r" t="t"/>
              <a:pathLst>
                <a:path extrusionOk="0" h="11482" w="5084">
                  <a:moveTo>
                    <a:pt x="2932" y="0"/>
                  </a:moveTo>
                  <a:cubicBezTo>
                    <a:pt x="2627" y="372"/>
                    <a:pt x="2333" y="757"/>
                    <a:pt x="2124" y="1189"/>
                  </a:cubicBezTo>
                  <a:cubicBezTo>
                    <a:pt x="1915" y="1627"/>
                    <a:pt x="1941" y="2388"/>
                    <a:pt x="1957" y="3500"/>
                  </a:cubicBezTo>
                  <a:cubicBezTo>
                    <a:pt x="1981" y="5146"/>
                    <a:pt x="1963" y="5667"/>
                    <a:pt x="1963" y="5667"/>
                  </a:cubicBezTo>
                  <a:lnTo>
                    <a:pt x="1" y="10344"/>
                  </a:lnTo>
                  <a:lnTo>
                    <a:pt x="2548" y="11482"/>
                  </a:lnTo>
                  <a:cubicBezTo>
                    <a:pt x="2548" y="11482"/>
                    <a:pt x="4402" y="7528"/>
                    <a:pt x="4788" y="6499"/>
                  </a:cubicBezTo>
                  <a:cubicBezTo>
                    <a:pt x="5083" y="5710"/>
                    <a:pt x="4894" y="1673"/>
                    <a:pt x="4894" y="1673"/>
                  </a:cubicBezTo>
                  <a:lnTo>
                    <a:pt x="5039" y="369"/>
                  </a:lnTo>
                  <a:lnTo>
                    <a:pt x="29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49"/>
            <p:cNvSpPr/>
            <p:nvPr/>
          </p:nvSpPr>
          <p:spPr>
            <a:xfrm>
              <a:off x="5667875" y="3120200"/>
              <a:ext cx="10975" cy="154500"/>
            </a:xfrm>
            <a:custGeom>
              <a:rect b="b" l="l" r="r" t="t"/>
              <a:pathLst>
                <a:path extrusionOk="0" h="6180" w="439">
                  <a:moveTo>
                    <a:pt x="332" y="0"/>
                  </a:moveTo>
                  <a:lnTo>
                    <a:pt x="186" y="1137"/>
                  </a:lnTo>
                  <a:cubicBezTo>
                    <a:pt x="187" y="1175"/>
                    <a:pt x="395" y="5120"/>
                    <a:pt x="104" y="5893"/>
                  </a:cubicBezTo>
                  <a:lnTo>
                    <a:pt x="0" y="6165"/>
                  </a:lnTo>
                  <a:lnTo>
                    <a:pt x="40" y="6180"/>
                  </a:lnTo>
                  <a:lnTo>
                    <a:pt x="145" y="5909"/>
                  </a:lnTo>
                  <a:cubicBezTo>
                    <a:pt x="439" y="5127"/>
                    <a:pt x="238" y="1297"/>
                    <a:pt x="229" y="1138"/>
                  </a:cubicBezTo>
                  <a:lnTo>
                    <a:pt x="375" y="6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49"/>
            <p:cNvSpPr/>
            <p:nvPr/>
          </p:nvSpPr>
          <p:spPr>
            <a:xfrm>
              <a:off x="5611975" y="3130625"/>
              <a:ext cx="46725" cy="36650"/>
            </a:xfrm>
            <a:custGeom>
              <a:rect b="b" l="l" r="r" t="t"/>
              <a:pathLst>
                <a:path extrusionOk="0" h="1466" w="1869">
                  <a:moveTo>
                    <a:pt x="1830" y="0"/>
                  </a:moveTo>
                  <a:cubicBezTo>
                    <a:pt x="1829" y="5"/>
                    <a:pt x="1671" y="397"/>
                    <a:pt x="1489" y="747"/>
                  </a:cubicBezTo>
                  <a:lnTo>
                    <a:pt x="1461" y="801"/>
                  </a:lnTo>
                  <a:cubicBezTo>
                    <a:pt x="1335" y="1044"/>
                    <a:pt x="1194" y="1320"/>
                    <a:pt x="929" y="1401"/>
                  </a:cubicBezTo>
                  <a:cubicBezTo>
                    <a:pt x="879" y="1416"/>
                    <a:pt x="828" y="1422"/>
                    <a:pt x="775" y="1422"/>
                  </a:cubicBezTo>
                  <a:cubicBezTo>
                    <a:pt x="693" y="1422"/>
                    <a:pt x="607" y="1408"/>
                    <a:pt x="520" y="1391"/>
                  </a:cubicBezTo>
                  <a:cubicBezTo>
                    <a:pt x="382" y="1365"/>
                    <a:pt x="156" y="1320"/>
                    <a:pt x="9" y="1287"/>
                  </a:cubicBezTo>
                  <a:lnTo>
                    <a:pt x="0" y="1327"/>
                  </a:lnTo>
                  <a:cubicBezTo>
                    <a:pt x="147" y="1361"/>
                    <a:pt x="375" y="1406"/>
                    <a:pt x="512" y="1433"/>
                  </a:cubicBezTo>
                  <a:cubicBezTo>
                    <a:pt x="600" y="1450"/>
                    <a:pt x="687" y="1465"/>
                    <a:pt x="772" y="1465"/>
                  </a:cubicBezTo>
                  <a:cubicBezTo>
                    <a:pt x="830" y="1465"/>
                    <a:pt x="886" y="1459"/>
                    <a:pt x="941" y="1442"/>
                  </a:cubicBezTo>
                  <a:cubicBezTo>
                    <a:pt x="1223" y="1354"/>
                    <a:pt x="1376" y="1058"/>
                    <a:pt x="1498" y="819"/>
                  </a:cubicBezTo>
                  <a:lnTo>
                    <a:pt x="1526" y="765"/>
                  </a:lnTo>
                  <a:cubicBezTo>
                    <a:pt x="1709" y="415"/>
                    <a:pt x="1867" y="21"/>
                    <a:pt x="1868" y="16"/>
                  </a:cubicBezTo>
                  <a:lnTo>
                    <a:pt x="1830" y="0"/>
                  </a:lnTo>
                  <a:close/>
                </a:path>
              </a:pathLst>
            </a:custGeom>
            <a:solidFill>
              <a:srgbClr val="000000">
                <a:alpha val="70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49"/>
            <p:cNvSpPr/>
            <p:nvPr/>
          </p:nvSpPr>
          <p:spPr>
            <a:xfrm>
              <a:off x="5683625" y="3134250"/>
              <a:ext cx="15300" cy="31775"/>
            </a:xfrm>
            <a:custGeom>
              <a:rect b="b" l="l" r="r" t="t"/>
              <a:pathLst>
                <a:path extrusionOk="0" h="1271" w="612">
                  <a:moveTo>
                    <a:pt x="43" y="1"/>
                  </a:moveTo>
                  <a:lnTo>
                    <a:pt x="0" y="3"/>
                  </a:lnTo>
                  <a:cubicBezTo>
                    <a:pt x="0" y="5"/>
                    <a:pt x="7" y="172"/>
                    <a:pt x="41" y="443"/>
                  </a:cubicBezTo>
                  <a:lnTo>
                    <a:pt x="43" y="452"/>
                  </a:lnTo>
                  <a:cubicBezTo>
                    <a:pt x="68" y="651"/>
                    <a:pt x="115" y="1021"/>
                    <a:pt x="262" y="1207"/>
                  </a:cubicBezTo>
                  <a:cubicBezTo>
                    <a:pt x="296" y="1250"/>
                    <a:pt x="346" y="1271"/>
                    <a:pt x="409" y="1271"/>
                  </a:cubicBezTo>
                  <a:cubicBezTo>
                    <a:pt x="466" y="1271"/>
                    <a:pt x="533" y="1254"/>
                    <a:pt x="612" y="1220"/>
                  </a:cubicBezTo>
                  <a:lnTo>
                    <a:pt x="595" y="1181"/>
                  </a:lnTo>
                  <a:cubicBezTo>
                    <a:pt x="537" y="1206"/>
                    <a:pt x="469" y="1229"/>
                    <a:pt x="409" y="1229"/>
                  </a:cubicBezTo>
                  <a:cubicBezTo>
                    <a:pt x="364" y="1229"/>
                    <a:pt x="324" y="1216"/>
                    <a:pt x="296" y="1181"/>
                  </a:cubicBezTo>
                  <a:cubicBezTo>
                    <a:pt x="156" y="1005"/>
                    <a:pt x="110" y="641"/>
                    <a:pt x="86" y="447"/>
                  </a:cubicBezTo>
                  <a:lnTo>
                    <a:pt x="84" y="438"/>
                  </a:lnTo>
                  <a:cubicBezTo>
                    <a:pt x="49" y="170"/>
                    <a:pt x="43" y="3"/>
                    <a:pt x="43" y="1"/>
                  </a:cubicBezTo>
                  <a:close/>
                </a:path>
              </a:pathLst>
            </a:custGeom>
            <a:solidFill>
              <a:srgbClr val="000000">
                <a:alpha val="70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49"/>
            <p:cNvSpPr/>
            <p:nvPr/>
          </p:nvSpPr>
          <p:spPr>
            <a:xfrm>
              <a:off x="5684900" y="3151875"/>
              <a:ext cx="8975" cy="4550"/>
            </a:xfrm>
            <a:custGeom>
              <a:rect b="b" l="l" r="r" t="t"/>
              <a:pathLst>
                <a:path extrusionOk="0" h="182" w="359">
                  <a:moveTo>
                    <a:pt x="342" y="0"/>
                  </a:moveTo>
                  <a:cubicBezTo>
                    <a:pt x="230" y="50"/>
                    <a:pt x="116" y="98"/>
                    <a:pt x="0" y="140"/>
                  </a:cubicBezTo>
                  <a:lnTo>
                    <a:pt x="15" y="181"/>
                  </a:lnTo>
                  <a:cubicBezTo>
                    <a:pt x="131" y="138"/>
                    <a:pt x="246" y="90"/>
                    <a:pt x="359" y="39"/>
                  </a:cubicBezTo>
                  <a:lnTo>
                    <a:pt x="3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49"/>
            <p:cNvSpPr/>
            <p:nvPr/>
          </p:nvSpPr>
          <p:spPr>
            <a:xfrm>
              <a:off x="5684100" y="3156250"/>
              <a:ext cx="8800" cy="7425"/>
            </a:xfrm>
            <a:custGeom>
              <a:rect b="b" l="l" r="r" t="t"/>
              <a:pathLst>
                <a:path extrusionOk="0" h="297" w="352">
                  <a:moveTo>
                    <a:pt x="327" y="1"/>
                  </a:moveTo>
                  <a:cubicBezTo>
                    <a:pt x="212" y="81"/>
                    <a:pt x="102" y="171"/>
                    <a:pt x="0" y="267"/>
                  </a:cubicBezTo>
                  <a:lnTo>
                    <a:pt x="30" y="297"/>
                  </a:lnTo>
                  <a:cubicBezTo>
                    <a:pt x="131" y="202"/>
                    <a:pt x="239" y="114"/>
                    <a:pt x="351" y="35"/>
                  </a:cubicBezTo>
                  <a:lnTo>
                    <a:pt x="3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49"/>
            <p:cNvSpPr/>
            <p:nvPr/>
          </p:nvSpPr>
          <p:spPr>
            <a:xfrm>
              <a:off x="5564250" y="3108700"/>
              <a:ext cx="69175" cy="263100"/>
            </a:xfrm>
            <a:custGeom>
              <a:rect b="b" l="l" r="r" t="t"/>
              <a:pathLst>
                <a:path extrusionOk="0" h="10524" w="2767">
                  <a:moveTo>
                    <a:pt x="2734" y="0"/>
                  </a:moveTo>
                  <a:cubicBezTo>
                    <a:pt x="2450" y="346"/>
                    <a:pt x="2233" y="798"/>
                    <a:pt x="2043" y="1198"/>
                  </a:cubicBezTo>
                  <a:lnTo>
                    <a:pt x="1995" y="1299"/>
                  </a:lnTo>
                  <a:cubicBezTo>
                    <a:pt x="1847" y="1605"/>
                    <a:pt x="1877" y="2137"/>
                    <a:pt x="1916" y="2807"/>
                  </a:cubicBezTo>
                  <a:cubicBezTo>
                    <a:pt x="1932" y="3100"/>
                    <a:pt x="1950" y="3432"/>
                    <a:pt x="1955" y="3776"/>
                  </a:cubicBezTo>
                  <a:cubicBezTo>
                    <a:pt x="1977" y="5330"/>
                    <a:pt x="1963" y="5888"/>
                    <a:pt x="1961" y="5939"/>
                  </a:cubicBezTo>
                  <a:lnTo>
                    <a:pt x="1" y="10506"/>
                  </a:lnTo>
                  <a:lnTo>
                    <a:pt x="39" y="10524"/>
                  </a:lnTo>
                  <a:lnTo>
                    <a:pt x="2002" y="5951"/>
                  </a:lnTo>
                  <a:lnTo>
                    <a:pt x="2003" y="5944"/>
                  </a:lnTo>
                  <a:cubicBezTo>
                    <a:pt x="2003" y="5938"/>
                    <a:pt x="2022" y="5404"/>
                    <a:pt x="1998" y="3775"/>
                  </a:cubicBezTo>
                  <a:cubicBezTo>
                    <a:pt x="1995" y="3431"/>
                    <a:pt x="1976" y="3097"/>
                    <a:pt x="1959" y="2805"/>
                  </a:cubicBezTo>
                  <a:cubicBezTo>
                    <a:pt x="1921" y="2139"/>
                    <a:pt x="1890" y="1615"/>
                    <a:pt x="2033" y="1317"/>
                  </a:cubicBezTo>
                  <a:lnTo>
                    <a:pt x="2082" y="1217"/>
                  </a:lnTo>
                  <a:cubicBezTo>
                    <a:pt x="2273" y="818"/>
                    <a:pt x="2488" y="368"/>
                    <a:pt x="2767" y="27"/>
                  </a:cubicBezTo>
                  <a:lnTo>
                    <a:pt x="27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49"/>
            <p:cNvSpPr/>
            <p:nvPr/>
          </p:nvSpPr>
          <p:spPr>
            <a:xfrm>
              <a:off x="5612025" y="3122100"/>
              <a:ext cx="79225" cy="14375"/>
            </a:xfrm>
            <a:custGeom>
              <a:rect b="b" l="l" r="r" t="t"/>
              <a:pathLst>
                <a:path extrusionOk="0" h="575" w="3169">
                  <a:moveTo>
                    <a:pt x="8" y="0"/>
                  </a:moveTo>
                  <a:lnTo>
                    <a:pt x="1" y="43"/>
                  </a:lnTo>
                  <a:lnTo>
                    <a:pt x="3161" y="574"/>
                  </a:lnTo>
                  <a:lnTo>
                    <a:pt x="3169" y="533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49"/>
            <p:cNvSpPr/>
            <p:nvPr/>
          </p:nvSpPr>
          <p:spPr>
            <a:xfrm>
              <a:off x="5666475" y="3122975"/>
              <a:ext cx="5575" cy="5500"/>
            </a:xfrm>
            <a:custGeom>
              <a:rect b="b" l="l" r="r" t="t"/>
              <a:pathLst>
                <a:path extrusionOk="0" h="220" w="223">
                  <a:moveTo>
                    <a:pt x="111" y="42"/>
                  </a:moveTo>
                  <a:cubicBezTo>
                    <a:pt x="148" y="42"/>
                    <a:pt x="179" y="72"/>
                    <a:pt x="179" y="109"/>
                  </a:cubicBezTo>
                  <a:cubicBezTo>
                    <a:pt x="179" y="147"/>
                    <a:pt x="148" y="178"/>
                    <a:pt x="111" y="178"/>
                  </a:cubicBezTo>
                  <a:cubicBezTo>
                    <a:pt x="73" y="178"/>
                    <a:pt x="42" y="147"/>
                    <a:pt x="42" y="109"/>
                  </a:cubicBezTo>
                  <a:cubicBezTo>
                    <a:pt x="42" y="72"/>
                    <a:pt x="73" y="42"/>
                    <a:pt x="111" y="42"/>
                  </a:cubicBezTo>
                  <a:close/>
                  <a:moveTo>
                    <a:pt x="111" y="0"/>
                  </a:moveTo>
                  <a:cubicBezTo>
                    <a:pt x="51" y="0"/>
                    <a:pt x="1" y="50"/>
                    <a:pt x="1" y="109"/>
                  </a:cubicBezTo>
                  <a:cubicBezTo>
                    <a:pt x="1" y="169"/>
                    <a:pt x="51" y="220"/>
                    <a:pt x="111" y="220"/>
                  </a:cubicBezTo>
                  <a:cubicBezTo>
                    <a:pt x="173" y="220"/>
                    <a:pt x="222" y="169"/>
                    <a:pt x="221" y="109"/>
                  </a:cubicBezTo>
                  <a:cubicBezTo>
                    <a:pt x="221" y="50"/>
                    <a:pt x="171" y="0"/>
                    <a:pt x="1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49"/>
            <p:cNvSpPr/>
            <p:nvPr/>
          </p:nvSpPr>
          <p:spPr>
            <a:xfrm>
              <a:off x="5611200" y="3011675"/>
              <a:ext cx="99650" cy="113225"/>
            </a:xfrm>
            <a:custGeom>
              <a:rect b="b" l="l" r="r" t="t"/>
              <a:pathLst>
                <a:path extrusionOk="0" h="4529" w="3986">
                  <a:moveTo>
                    <a:pt x="1630" y="1"/>
                  </a:moveTo>
                  <a:cubicBezTo>
                    <a:pt x="1184" y="199"/>
                    <a:pt x="833" y="598"/>
                    <a:pt x="692" y="1064"/>
                  </a:cubicBezTo>
                  <a:cubicBezTo>
                    <a:pt x="662" y="1166"/>
                    <a:pt x="641" y="1272"/>
                    <a:pt x="606" y="1374"/>
                  </a:cubicBezTo>
                  <a:cubicBezTo>
                    <a:pt x="457" y="1806"/>
                    <a:pt x="345" y="3182"/>
                    <a:pt x="245" y="3393"/>
                  </a:cubicBezTo>
                  <a:cubicBezTo>
                    <a:pt x="162" y="3565"/>
                    <a:pt x="74" y="3609"/>
                    <a:pt x="38" y="3752"/>
                  </a:cubicBezTo>
                  <a:cubicBezTo>
                    <a:pt x="0" y="3896"/>
                    <a:pt x="139" y="4011"/>
                    <a:pt x="288" y="4107"/>
                  </a:cubicBezTo>
                  <a:lnTo>
                    <a:pt x="3220" y="4528"/>
                  </a:lnTo>
                  <a:cubicBezTo>
                    <a:pt x="3220" y="4528"/>
                    <a:pt x="3636" y="4280"/>
                    <a:pt x="3695" y="4003"/>
                  </a:cubicBezTo>
                  <a:cubicBezTo>
                    <a:pt x="3754" y="3726"/>
                    <a:pt x="3584" y="3340"/>
                    <a:pt x="3614" y="2955"/>
                  </a:cubicBezTo>
                  <a:cubicBezTo>
                    <a:pt x="3642" y="2570"/>
                    <a:pt x="3986" y="1913"/>
                    <a:pt x="3729" y="1304"/>
                  </a:cubicBezTo>
                  <a:cubicBezTo>
                    <a:pt x="3571" y="926"/>
                    <a:pt x="3467" y="664"/>
                    <a:pt x="3467" y="664"/>
                  </a:cubicBezTo>
                  <a:lnTo>
                    <a:pt x="16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49"/>
            <p:cNvSpPr/>
            <p:nvPr/>
          </p:nvSpPr>
          <p:spPr>
            <a:xfrm>
              <a:off x="5705325" y="3040900"/>
              <a:ext cx="2400" cy="22325"/>
            </a:xfrm>
            <a:custGeom>
              <a:rect b="b" l="l" r="r" t="t"/>
              <a:pathLst>
                <a:path extrusionOk="0" h="893" w="96">
                  <a:moveTo>
                    <a:pt x="43" y="1"/>
                  </a:moveTo>
                  <a:lnTo>
                    <a:pt x="0" y="3"/>
                  </a:lnTo>
                  <a:cubicBezTo>
                    <a:pt x="22" y="299"/>
                    <a:pt x="39" y="598"/>
                    <a:pt x="53" y="892"/>
                  </a:cubicBezTo>
                  <a:lnTo>
                    <a:pt x="96" y="890"/>
                  </a:lnTo>
                  <a:cubicBezTo>
                    <a:pt x="82" y="596"/>
                    <a:pt x="65" y="296"/>
                    <a:pt x="43" y="1"/>
                  </a:cubicBezTo>
                  <a:close/>
                </a:path>
              </a:pathLst>
            </a:custGeom>
            <a:solidFill>
              <a:srgbClr val="000000">
                <a:alpha val="70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49"/>
            <p:cNvSpPr/>
            <p:nvPr/>
          </p:nvSpPr>
          <p:spPr>
            <a:xfrm>
              <a:off x="5640075" y="3115400"/>
              <a:ext cx="50875" cy="2900"/>
            </a:xfrm>
            <a:custGeom>
              <a:rect b="b" l="l" r="r" t="t"/>
              <a:pathLst>
                <a:path extrusionOk="0" h="116" w="2035">
                  <a:moveTo>
                    <a:pt x="1772" y="1"/>
                  </a:moveTo>
                  <a:cubicBezTo>
                    <a:pt x="1531" y="1"/>
                    <a:pt x="1292" y="18"/>
                    <a:pt x="1060" y="36"/>
                  </a:cubicBezTo>
                  <a:cubicBezTo>
                    <a:pt x="821" y="54"/>
                    <a:pt x="574" y="73"/>
                    <a:pt x="322" y="73"/>
                  </a:cubicBezTo>
                  <a:cubicBezTo>
                    <a:pt x="216" y="73"/>
                    <a:pt x="110" y="70"/>
                    <a:pt x="2" y="62"/>
                  </a:cubicBezTo>
                  <a:lnTo>
                    <a:pt x="0" y="105"/>
                  </a:lnTo>
                  <a:cubicBezTo>
                    <a:pt x="111" y="112"/>
                    <a:pt x="219" y="115"/>
                    <a:pt x="326" y="115"/>
                  </a:cubicBezTo>
                  <a:cubicBezTo>
                    <a:pt x="579" y="115"/>
                    <a:pt x="825" y="97"/>
                    <a:pt x="1063" y="79"/>
                  </a:cubicBezTo>
                  <a:cubicBezTo>
                    <a:pt x="1303" y="60"/>
                    <a:pt x="1534" y="43"/>
                    <a:pt x="1768" y="43"/>
                  </a:cubicBezTo>
                  <a:cubicBezTo>
                    <a:pt x="1856" y="43"/>
                    <a:pt x="1943" y="46"/>
                    <a:pt x="2032" y="51"/>
                  </a:cubicBezTo>
                  <a:lnTo>
                    <a:pt x="2034" y="8"/>
                  </a:lnTo>
                  <a:cubicBezTo>
                    <a:pt x="1947" y="3"/>
                    <a:pt x="1859" y="1"/>
                    <a:pt x="1772" y="1"/>
                  </a:cubicBezTo>
                  <a:close/>
                </a:path>
              </a:pathLst>
            </a:custGeom>
            <a:solidFill>
              <a:srgbClr val="000000">
                <a:alpha val="70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49"/>
            <p:cNvSpPr/>
            <p:nvPr/>
          </p:nvSpPr>
          <p:spPr>
            <a:xfrm>
              <a:off x="5678075" y="3020325"/>
              <a:ext cx="17325" cy="21725"/>
            </a:xfrm>
            <a:custGeom>
              <a:rect b="b" l="l" r="r" t="t"/>
              <a:pathLst>
                <a:path extrusionOk="0" h="869" w="693">
                  <a:moveTo>
                    <a:pt x="350" y="0"/>
                  </a:moveTo>
                  <a:lnTo>
                    <a:pt x="311" y="17"/>
                  </a:lnTo>
                  <a:lnTo>
                    <a:pt x="634" y="743"/>
                  </a:lnTo>
                  <a:lnTo>
                    <a:pt x="391" y="818"/>
                  </a:lnTo>
                  <a:lnTo>
                    <a:pt x="40" y="48"/>
                  </a:lnTo>
                  <a:lnTo>
                    <a:pt x="1" y="65"/>
                  </a:lnTo>
                  <a:lnTo>
                    <a:pt x="368" y="869"/>
                  </a:lnTo>
                  <a:lnTo>
                    <a:pt x="693" y="770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rgbClr val="000000">
                <a:alpha val="70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49"/>
            <p:cNvSpPr/>
            <p:nvPr/>
          </p:nvSpPr>
          <p:spPr>
            <a:xfrm>
              <a:off x="5683025" y="3023525"/>
              <a:ext cx="4025" cy="4300"/>
            </a:xfrm>
            <a:custGeom>
              <a:rect b="b" l="l" r="r" t="t"/>
              <a:pathLst>
                <a:path extrusionOk="0" h="172" w="161">
                  <a:moveTo>
                    <a:pt x="70" y="43"/>
                  </a:moveTo>
                  <a:cubicBezTo>
                    <a:pt x="78" y="43"/>
                    <a:pt x="83" y="45"/>
                    <a:pt x="86" y="49"/>
                  </a:cubicBezTo>
                  <a:cubicBezTo>
                    <a:pt x="96" y="54"/>
                    <a:pt x="104" y="65"/>
                    <a:pt x="108" y="76"/>
                  </a:cubicBezTo>
                  <a:cubicBezTo>
                    <a:pt x="114" y="99"/>
                    <a:pt x="110" y="124"/>
                    <a:pt x="93" y="129"/>
                  </a:cubicBezTo>
                  <a:cubicBezTo>
                    <a:pt x="90" y="130"/>
                    <a:pt x="87" y="130"/>
                    <a:pt x="85" y="130"/>
                  </a:cubicBezTo>
                  <a:cubicBezTo>
                    <a:pt x="81" y="130"/>
                    <a:pt x="77" y="129"/>
                    <a:pt x="74" y="128"/>
                  </a:cubicBezTo>
                  <a:cubicBezTo>
                    <a:pt x="64" y="122"/>
                    <a:pt x="56" y="110"/>
                    <a:pt x="51" y="97"/>
                  </a:cubicBezTo>
                  <a:cubicBezTo>
                    <a:pt x="47" y="85"/>
                    <a:pt x="46" y="72"/>
                    <a:pt x="49" y="61"/>
                  </a:cubicBezTo>
                  <a:cubicBezTo>
                    <a:pt x="51" y="56"/>
                    <a:pt x="54" y="48"/>
                    <a:pt x="64" y="44"/>
                  </a:cubicBezTo>
                  <a:cubicBezTo>
                    <a:pt x="67" y="43"/>
                    <a:pt x="68" y="43"/>
                    <a:pt x="70" y="43"/>
                  </a:cubicBezTo>
                  <a:close/>
                  <a:moveTo>
                    <a:pt x="69" y="0"/>
                  </a:moveTo>
                  <a:cubicBezTo>
                    <a:pt x="62" y="0"/>
                    <a:pt x="55" y="2"/>
                    <a:pt x="49" y="4"/>
                  </a:cubicBezTo>
                  <a:cubicBezTo>
                    <a:pt x="31" y="11"/>
                    <a:pt x="15" y="25"/>
                    <a:pt x="8" y="47"/>
                  </a:cubicBezTo>
                  <a:cubicBezTo>
                    <a:pt x="1" y="67"/>
                    <a:pt x="3" y="88"/>
                    <a:pt x="9" y="110"/>
                  </a:cubicBezTo>
                  <a:cubicBezTo>
                    <a:pt x="19" y="134"/>
                    <a:pt x="35" y="155"/>
                    <a:pt x="56" y="164"/>
                  </a:cubicBezTo>
                  <a:cubicBezTo>
                    <a:pt x="67" y="168"/>
                    <a:pt x="75" y="172"/>
                    <a:pt x="86" y="172"/>
                  </a:cubicBezTo>
                  <a:cubicBezTo>
                    <a:pt x="94" y="172"/>
                    <a:pt x="100" y="171"/>
                    <a:pt x="105" y="167"/>
                  </a:cubicBezTo>
                  <a:cubicBezTo>
                    <a:pt x="143" y="153"/>
                    <a:pt x="161" y="107"/>
                    <a:pt x="145" y="61"/>
                  </a:cubicBezTo>
                  <a:cubicBezTo>
                    <a:pt x="139" y="41"/>
                    <a:pt x="126" y="23"/>
                    <a:pt x="108" y="12"/>
                  </a:cubicBezTo>
                  <a:cubicBezTo>
                    <a:pt x="96" y="5"/>
                    <a:pt x="82" y="0"/>
                    <a:pt x="69" y="0"/>
                  </a:cubicBezTo>
                  <a:close/>
                </a:path>
              </a:pathLst>
            </a:custGeom>
            <a:solidFill>
              <a:srgbClr val="000000">
                <a:alpha val="70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49"/>
            <p:cNvSpPr/>
            <p:nvPr/>
          </p:nvSpPr>
          <p:spPr>
            <a:xfrm>
              <a:off x="5686600" y="3031675"/>
              <a:ext cx="3850" cy="4300"/>
            </a:xfrm>
            <a:custGeom>
              <a:rect b="b" l="l" r="r" t="t"/>
              <a:pathLst>
                <a:path extrusionOk="0" h="172" w="154">
                  <a:moveTo>
                    <a:pt x="70" y="43"/>
                  </a:moveTo>
                  <a:cubicBezTo>
                    <a:pt x="77" y="43"/>
                    <a:pt x="82" y="46"/>
                    <a:pt x="85" y="49"/>
                  </a:cubicBezTo>
                  <a:cubicBezTo>
                    <a:pt x="95" y="54"/>
                    <a:pt x="102" y="65"/>
                    <a:pt x="107" y="77"/>
                  </a:cubicBezTo>
                  <a:cubicBezTo>
                    <a:pt x="111" y="88"/>
                    <a:pt x="112" y="101"/>
                    <a:pt x="108" y="112"/>
                  </a:cubicBezTo>
                  <a:cubicBezTo>
                    <a:pt x="107" y="117"/>
                    <a:pt x="102" y="126"/>
                    <a:pt x="93" y="129"/>
                  </a:cubicBezTo>
                  <a:cubicBezTo>
                    <a:pt x="91" y="130"/>
                    <a:pt x="89" y="130"/>
                    <a:pt x="87" y="130"/>
                  </a:cubicBezTo>
                  <a:cubicBezTo>
                    <a:pt x="74" y="130"/>
                    <a:pt x="57" y="116"/>
                    <a:pt x="50" y="97"/>
                  </a:cubicBezTo>
                  <a:cubicBezTo>
                    <a:pt x="47" y="85"/>
                    <a:pt x="45" y="72"/>
                    <a:pt x="49" y="62"/>
                  </a:cubicBezTo>
                  <a:cubicBezTo>
                    <a:pt x="50" y="56"/>
                    <a:pt x="54" y="48"/>
                    <a:pt x="64" y="45"/>
                  </a:cubicBezTo>
                  <a:cubicBezTo>
                    <a:pt x="66" y="43"/>
                    <a:pt x="68" y="43"/>
                    <a:pt x="70" y="43"/>
                  </a:cubicBezTo>
                  <a:close/>
                  <a:moveTo>
                    <a:pt x="69" y="1"/>
                  </a:moveTo>
                  <a:cubicBezTo>
                    <a:pt x="62" y="1"/>
                    <a:pt x="56" y="2"/>
                    <a:pt x="49" y="4"/>
                  </a:cubicBezTo>
                  <a:cubicBezTo>
                    <a:pt x="31" y="11"/>
                    <a:pt x="15" y="25"/>
                    <a:pt x="7" y="48"/>
                  </a:cubicBezTo>
                  <a:cubicBezTo>
                    <a:pt x="1" y="67"/>
                    <a:pt x="2" y="88"/>
                    <a:pt x="9" y="110"/>
                  </a:cubicBezTo>
                  <a:cubicBezTo>
                    <a:pt x="22" y="147"/>
                    <a:pt x="54" y="172"/>
                    <a:pt x="86" y="172"/>
                  </a:cubicBezTo>
                  <a:cubicBezTo>
                    <a:pt x="93" y="172"/>
                    <a:pt x="100" y="171"/>
                    <a:pt x="106" y="167"/>
                  </a:cubicBezTo>
                  <a:cubicBezTo>
                    <a:pt x="124" y="161"/>
                    <a:pt x="140" y="146"/>
                    <a:pt x="146" y="125"/>
                  </a:cubicBezTo>
                  <a:cubicBezTo>
                    <a:pt x="154" y="104"/>
                    <a:pt x="152" y="83"/>
                    <a:pt x="145" y="62"/>
                  </a:cubicBezTo>
                  <a:cubicBezTo>
                    <a:pt x="139" y="42"/>
                    <a:pt x="125" y="23"/>
                    <a:pt x="108" y="12"/>
                  </a:cubicBezTo>
                  <a:cubicBezTo>
                    <a:pt x="96" y="5"/>
                    <a:pt x="82" y="1"/>
                    <a:pt x="69" y="1"/>
                  </a:cubicBezTo>
                  <a:close/>
                </a:path>
              </a:pathLst>
            </a:custGeom>
            <a:solidFill>
              <a:srgbClr val="000000">
                <a:alpha val="70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49"/>
            <p:cNvSpPr/>
            <p:nvPr/>
          </p:nvSpPr>
          <p:spPr>
            <a:xfrm>
              <a:off x="5758225" y="3002275"/>
              <a:ext cx="46925" cy="49025"/>
            </a:xfrm>
            <a:custGeom>
              <a:rect b="b" l="l" r="r" t="t"/>
              <a:pathLst>
                <a:path extrusionOk="0" h="1961" w="1877">
                  <a:moveTo>
                    <a:pt x="494" y="0"/>
                  </a:moveTo>
                  <a:cubicBezTo>
                    <a:pt x="485" y="0"/>
                    <a:pt x="475" y="1"/>
                    <a:pt x="466" y="4"/>
                  </a:cubicBezTo>
                  <a:cubicBezTo>
                    <a:pt x="422" y="14"/>
                    <a:pt x="390" y="51"/>
                    <a:pt x="360" y="84"/>
                  </a:cubicBezTo>
                  <a:cubicBezTo>
                    <a:pt x="297" y="155"/>
                    <a:pt x="236" y="226"/>
                    <a:pt x="173" y="297"/>
                  </a:cubicBezTo>
                  <a:cubicBezTo>
                    <a:pt x="142" y="333"/>
                    <a:pt x="110" y="367"/>
                    <a:pt x="80" y="404"/>
                  </a:cubicBezTo>
                  <a:cubicBezTo>
                    <a:pt x="56" y="430"/>
                    <a:pt x="19" y="457"/>
                    <a:pt x="7" y="490"/>
                  </a:cubicBezTo>
                  <a:cubicBezTo>
                    <a:pt x="1" y="509"/>
                    <a:pt x="3" y="532"/>
                    <a:pt x="18" y="544"/>
                  </a:cubicBezTo>
                  <a:cubicBezTo>
                    <a:pt x="26" y="551"/>
                    <a:pt x="37" y="553"/>
                    <a:pt x="48" y="554"/>
                  </a:cubicBezTo>
                  <a:cubicBezTo>
                    <a:pt x="66" y="558"/>
                    <a:pt x="84" y="560"/>
                    <a:pt x="103" y="560"/>
                  </a:cubicBezTo>
                  <a:cubicBezTo>
                    <a:pt x="151" y="560"/>
                    <a:pt x="199" y="548"/>
                    <a:pt x="242" y="527"/>
                  </a:cubicBezTo>
                  <a:cubicBezTo>
                    <a:pt x="242" y="527"/>
                    <a:pt x="318" y="615"/>
                    <a:pt x="327" y="624"/>
                  </a:cubicBezTo>
                  <a:cubicBezTo>
                    <a:pt x="358" y="660"/>
                    <a:pt x="379" y="707"/>
                    <a:pt x="402" y="749"/>
                  </a:cubicBezTo>
                  <a:cubicBezTo>
                    <a:pt x="450" y="840"/>
                    <a:pt x="491" y="933"/>
                    <a:pt x="526" y="1030"/>
                  </a:cubicBezTo>
                  <a:cubicBezTo>
                    <a:pt x="523" y="1031"/>
                    <a:pt x="520" y="1031"/>
                    <a:pt x="517" y="1031"/>
                  </a:cubicBezTo>
                  <a:cubicBezTo>
                    <a:pt x="489" y="1031"/>
                    <a:pt x="465" y="1010"/>
                    <a:pt x="443" y="991"/>
                  </a:cubicBezTo>
                  <a:cubicBezTo>
                    <a:pt x="379" y="936"/>
                    <a:pt x="301" y="897"/>
                    <a:pt x="220" y="879"/>
                  </a:cubicBezTo>
                  <a:cubicBezTo>
                    <a:pt x="201" y="876"/>
                    <a:pt x="181" y="873"/>
                    <a:pt x="161" y="873"/>
                  </a:cubicBezTo>
                  <a:cubicBezTo>
                    <a:pt x="120" y="873"/>
                    <a:pt x="79" y="884"/>
                    <a:pt x="54" y="916"/>
                  </a:cubicBezTo>
                  <a:cubicBezTo>
                    <a:pt x="50" y="921"/>
                    <a:pt x="46" y="926"/>
                    <a:pt x="47" y="932"/>
                  </a:cubicBezTo>
                  <a:cubicBezTo>
                    <a:pt x="47" y="939"/>
                    <a:pt x="52" y="945"/>
                    <a:pt x="57" y="950"/>
                  </a:cubicBezTo>
                  <a:lnTo>
                    <a:pt x="483" y="1428"/>
                  </a:lnTo>
                  <a:cubicBezTo>
                    <a:pt x="532" y="1484"/>
                    <a:pt x="581" y="1538"/>
                    <a:pt x="637" y="1591"/>
                  </a:cubicBezTo>
                  <a:cubicBezTo>
                    <a:pt x="803" y="1747"/>
                    <a:pt x="969" y="1782"/>
                    <a:pt x="1209" y="1960"/>
                  </a:cubicBezTo>
                  <a:lnTo>
                    <a:pt x="1876" y="984"/>
                  </a:lnTo>
                  <a:cubicBezTo>
                    <a:pt x="1735" y="854"/>
                    <a:pt x="1606" y="714"/>
                    <a:pt x="1475" y="575"/>
                  </a:cubicBezTo>
                  <a:cubicBezTo>
                    <a:pt x="1408" y="504"/>
                    <a:pt x="1342" y="435"/>
                    <a:pt x="1273" y="366"/>
                  </a:cubicBezTo>
                  <a:cubicBezTo>
                    <a:pt x="1225" y="319"/>
                    <a:pt x="1151" y="218"/>
                    <a:pt x="1081" y="208"/>
                  </a:cubicBezTo>
                  <a:cubicBezTo>
                    <a:pt x="1075" y="207"/>
                    <a:pt x="1069" y="207"/>
                    <a:pt x="1064" y="207"/>
                  </a:cubicBezTo>
                  <a:cubicBezTo>
                    <a:pt x="1031" y="207"/>
                    <a:pt x="996" y="220"/>
                    <a:pt x="976" y="246"/>
                  </a:cubicBezTo>
                  <a:cubicBezTo>
                    <a:pt x="943" y="188"/>
                    <a:pt x="908" y="126"/>
                    <a:pt x="855" y="84"/>
                  </a:cubicBezTo>
                  <a:cubicBezTo>
                    <a:pt x="822" y="59"/>
                    <a:pt x="780" y="43"/>
                    <a:pt x="739" y="43"/>
                  </a:cubicBezTo>
                  <a:cubicBezTo>
                    <a:pt x="713" y="43"/>
                    <a:pt x="687" y="50"/>
                    <a:pt x="665" y="65"/>
                  </a:cubicBezTo>
                  <a:cubicBezTo>
                    <a:pt x="657" y="70"/>
                    <a:pt x="649" y="75"/>
                    <a:pt x="641" y="75"/>
                  </a:cubicBezTo>
                  <a:cubicBezTo>
                    <a:pt x="630" y="75"/>
                    <a:pt x="622" y="66"/>
                    <a:pt x="615" y="59"/>
                  </a:cubicBezTo>
                  <a:cubicBezTo>
                    <a:pt x="584" y="26"/>
                    <a:pt x="539" y="0"/>
                    <a:pt x="494" y="0"/>
                  </a:cubicBezTo>
                  <a:close/>
                </a:path>
              </a:pathLst>
            </a:custGeom>
            <a:solidFill>
              <a:srgbClr val="D161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49"/>
            <p:cNvSpPr/>
            <p:nvPr/>
          </p:nvSpPr>
          <p:spPr>
            <a:xfrm>
              <a:off x="5786175" y="3020200"/>
              <a:ext cx="9800" cy="22575"/>
            </a:xfrm>
            <a:custGeom>
              <a:rect b="b" l="l" r="r" t="t"/>
              <a:pathLst>
                <a:path extrusionOk="0" h="903" w="392">
                  <a:moveTo>
                    <a:pt x="42" y="1"/>
                  </a:moveTo>
                  <a:lnTo>
                    <a:pt x="0" y="12"/>
                  </a:lnTo>
                  <a:cubicBezTo>
                    <a:pt x="18" y="81"/>
                    <a:pt x="32" y="156"/>
                    <a:pt x="47" y="235"/>
                  </a:cubicBezTo>
                  <a:cubicBezTo>
                    <a:pt x="93" y="489"/>
                    <a:pt x="140" y="752"/>
                    <a:pt x="369" y="902"/>
                  </a:cubicBezTo>
                  <a:lnTo>
                    <a:pt x="391" y="867"/>
                  </a:lnTo>
                  <a:cubicBezTo>
                    <a:pt x="179" y="728"/>
                    <a:pt x="132" y="475"/>
                    <a:pt x="88" y="229"/>
                  </a:cubicBezTo>
                  <a:cubicBezTo>
                    <a:pt x="74" y="149"/>
                    <a:pt x="60" y="74"/>
                    <a:pt x="4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49"/>
            <p:cNvSpPr/>
            <p:nvPr/>
          </p:nvSpPr>
          <p:spPr>
            <a:xfrm>
              <a:off x="5743000" y="3005175"/>
              <a:ext cx="53800" cy="53450"/>
            </a:xfrm>
            <a:custGeom>
              <a:rect b="b" l="l" r="r" t="t"/>
              <a:pathLst>
                <a:path extrusionOk="0" h="2138" w="2152">
                  <a:moveTo>
                    <a:pt x="1090" y="1"/>
                  </a:moveTo>
                  <a:cubicBezTo>
                    <a:pt x="1029" y="1"/>
                    <a:pt x="983" y="66"/>
                    <a:pt x="949" y="121"/>
                  </a:cubicBezTo>
                  <a:cubicBezTo>
                    <a:pt x="888" y="216"/>
                    <a:pt x="813" y="300"/>
                    <a:pt x="726" y="370"/>
                  </a:cubicBezTo>
                  <a:cubicBezTo>
                    <a:pt x="724" y="298"/>
                    <a:pt x="722" y="223"/>
                    <a:pt x="680" y="167"/>
                  </a:cubicBezTo>
                  <a:cubicBezTo>
                    <a:pt x="669" y="152"/>
                    <a:pt x="653" y="137"/>
                    <a:pt x="635" y="137"/>
                  </a:cubicBezTo>
                  <a:cubicBezTo>
                    <a:pt x="635" y="137"/>
                    <a:pt x="634" y="137"/>
                    <a:pt x="634" y="137"/>
                  </a:cubicBezTo>
                  <a:cubicBezTo>
                    <a:pt x="604" y="137"/>
                    <a:pt x="585" y="169"/>
                    <a:pt x="574" y="199"/>
                  </a:cubicBezTo>
                  <a:cubicBezTo>
                    <a:pt x="528" y="325"/>
                    <a:pt x="498" y="458"/>
                    <a:pt x="455" y="586"/>
                  </a:cubicBezTo>
                  <a:cubicBezTo>
                    <a:pt x="363" y="854"/>
                    <a:pt x="204" y="1099"/>
                    <a:pt x="0" y="1295"/>
                  </a:cubicBezTo>
                  <a:lnTo>
                    <a:pt x="796" y="2137"/>
                  </a:lnTo>
                  <a:cubicBezTo>
                    <a:pt x="970" y="2006"/>
                    <a:pt x="1052" y="1907"/>
                    <a:pt x="1216" y="1760"/>
                  </a:cubicBezTo>
                  <a:cubicBezTo>
                    <a:pt x="1550" y="1462"/>
                    <a:pt x="1476" y="1177"/>
                    <a:pt x="1640" y="785"/>
                  </a:cubicBezTo>
                  <a:cubicBezTo>
                    <a:pt x="1651" y="761"/>
                    <a:pt x="1665" y="735"/>
                    <a:pt x="1691" y="731"/>
                  </a:cubicBezTo>
                  <a:cubicBezTo>
                    <a:pt x="1691" y="731"/>
                    <a:pt x="1692" y="731"/>
                    <a:pt x="1693" y="731"/>
                  </a:cubicBezTo>
                  <a:cubicBezTo>
                    <a:pt x="1709" y="731"/>
                    <a:pt x="1727" y="741"/>
                    <a:pt x="1740" y="752"/>
                  </a:cubicBezTo>
                  <a:cubicBezTo>
                    <a:pt x="1844" y="824"/>
                    <a:pt x="1924" y="903"/>
                    <a:pt x="2046" y="903"/>
                  </a:cubicBezTo>
                  <a:cubicBezTo>
                    <a:pt x="2052" y="903"/>
                    <a:pt x="2059" y="903"/>
                    <a:pt x="2065" y="902"/>
                  </a:cubicBezTo>
                  <a:cubicBezTo>
                    <a:pt x="2086" y="902"/>
                    <a:pt x="2152" y="874"/>
                    <a:pt x="2150" y="853"/>
                  </a:cubicBezTo>
                  <a:cubicBezTo>
                    <a:pt x="2150" y="843"/>
                    <a:pt x="2143" y="835"/>
                    <a:pt x="2134" y="828"/>
                  </a:cubicBezTo>
                  <a:cubicBezTo>
                    <a:pt x="2090" y="785"/>
                    <a:pt x="2048" y="740"/>
                    <a:pt x="2011" y="691"/>
                  </a:cubicBezTo>
                  <a:cubicBezTo>
                    <a:pt x="1985" y="654"/>
                    <a:pt x="1959" y="616"/>
                    <a:pt x="1926" y="585"/>
                  </a:cubicBezTo>
                  <a:cubicBezTo>
                    <a:pt x="1896" y="556"/>
                    <a:pt x="1856" y="535"/>
                    <a:pt x="1814" y="535"/>
                  </a:cubicBezTo>
                  <a:cubicBezTo>
                    <a:pt x="1811" y="535"/>
                    <a:pt x="1807" y="535"/>
                    <a:pt x="1803" y="536"/>
                  </a:cubicBezTo>
                  <a:cubicBezTo>
                    <a:pt x="1812" y="468"/>
                    <a:pt x="1782" y="398"/>
                    <a:pt x="1727" y="357"/>
                  </a:cubicBezTo>
                  <a:cubicBezTo>
                    <a:pt x="1693" y="333"/>
                    <a:pt x="1651" y="320"/>
                    <a:pt x="1609" y="320"/>
                  </a:cubicBezTo>
                  <a:cubicBezTo>
                    <a:pt x="1583" y="320"/>
                    <a:pt x="1558" y="324"/>
                    <a:pt x="1535" y="335"/>
                  </a:cubicBezTo>
                  <a:cubicBezTo>
                    <a:pt x="1525" y="296"/>
                    <a:pt x="1517" y="259"/>
                    <a:pt x="1499" y="223"/>
                  </a:cubicBezTo>
                  <a:cubicBezTo>
                    <a:pt x="1482" y="189"/>
                    <a:pt x="1455" y="158"/>
                    <a:pt x="1419" y="143"/>
                  </a:cubicBezTo>
                  <a:cubicBezTo>
                    <a:pt x="1404" y="137"/>
                    <a:pt x="1389" y="135"/>
                    <a:pt x="1373" y="135"/>
                  </a:cubicBezTo>
                  <a:cubicBezTo>
                    <a:pt x="1327" y="135"/>
                    <a:pt x="1280" y="158"/>
                    <a:pt x="1243" y="188"/>
                  </a:cubicBezTo>
                  <a:cubicBezTo>
                    <a:pt x="1229" y="149"/>
                    <a:pt x="1209" y="111"/>
                    <a:pt x="1187" y="78"/>
                  </a:cubicBezTo>
                  <a:cubicBezTo>
                    <a:pt x="1167" y="49"/>
                    <a:pt x="1143" y="7"/>
                    <a:pt x="1104" y="2"/>
                  </a:cubicBezTo>
                  <a:cubicBezTo>
                    <a:pt x="1099" y="1"/>
                    <a:pt x="1094" y="1"/>
                    <a:pt x="1090" y="1"/>
                  </a:cubicBezTo>
                  <a:close/>
                </a:path>
              </a:pathLst>
            </a:custGeom>
            <a:solidFill>
              <a:srgbClr val="B252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49"/>
            <p:cNvSpPr/>
            <p:nvPr/>
          </p:nvSpPr>
          <p:spPr>
            <a:xfrm>
              <a:off x="5765100" y="3002875"/>
              <a:ext cx="13575" cy="12825"/>
            </a:xfrm>
            <a:custGeom>
              <a:rect b="b" l="l" r="r" t="t"/>
              <a:pathLst>
                <a:path extrusionOk="0" h="513" w="543">
                  <a:moveTo>
                    <a:pt x="427" y="0"/>
                  </a:moveTo>
                  <a:cubicBezTo>
                    <a:pt x="397" y="0"/>
                    <a:pt x="368" y="8"/>
                    <a:pt x="340" y="23"/>
                  </a:cubicBezTo>
                  <a:cubicBezTo>
                    <a:pt x="276" y="59"/>
                    <a:pt x="225" y="125"/>
                    <a:pt x="180" y="184"/>
                  </a:cubicBezTo>
                  <a:cubicBezTo>
                    <a:pt x="152" y="220"/>
                    <a:pt x="131" y="264"/>
                    <a:pt x="107" y="304"/>
                  </a:cubicBezTo>
                  <a:cubicBezTo>
                    <a:pt x="81" y="351"/>
                    <a:pt x="49" y="393"/>
                    <a:pt x="15" y="436"/>
                  </a:cubicBezTo>
                  <a:cubicBezTo>
                    <a:pt x="9" y="446"/>
                    <a:pt x="0" y="454"/>
                    <a:pt x="0" y="466"/>
                  </a:cubicBezTo>
                  <a:cubicBezTo>
                    <a:pt x="2" y="504"/>
                    <a:pt x="61" y="512"/>
                    <a:pt x="100" y="512"/>
                  </a:cubicBezTo>
                  <a:cubicBezTo>
                    <a:pt x="108" y="512"/>
                    <a:pt x="116" y="512"/>
                    <a:pt x="121" y="511"/>
                  </a:cubicBezTo>
                  <a:cubicBezTo>
                    <a:pt x="165" y="504"/>
                    <a:pt x="200" y="479"/>
                    <a:pt x="234" y="450"/>
                  </a:cubicBezTo>
                  <a:cubicBezTo>
                    <a:pt x="299" y="393"/>
                    <a:pt x="353" y="324"/>
                    <a:pt x="406" y="254"/>
                  </a:cubicBezTo>
                  <a:cubicBezTo>
                    <a:pt x="428" y="223"/>
                    <a:pt x="453" y="191"/>
                    <a:pt x="475" y="160"/>
                  </a:cubicBezTo>
                  <a:lnTo>
                    <a:pt x="543" y="40"/>
                  </a:lnTo>
                  <a:cubicBezTo>
                    <a:pt x="504" y="14"/>
                    <a:pt x="465" y="0"/>
                    <a:pt x="427" y="0"/>
                  </a:cubicBezTo>
                  <a:close/>
                </a:path>
              </a:pathLst>
            </a:custGeom>
            <a:solidFill>
              <a:srgbClr val="D161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49"/>
            <p:cNvSpPr/>
            <p:nvPr/>
          </p:nvSpPr>
          <p:spPr>
            <a:xfrm>
              <a:off x="5773400" y="3006875"/>
              <a:ext cx="12825" cy="14250"/>
            </a:xfrm>
            <a:custGeom>
              <a:rect b="b" l="l" r="r" t="t"/>
              <a:pathLst>
                <a:path extrusionOk="0" h="570" w="513">
                  <a:moveTo>
                    <a:pt x="400" y="0"/>
                  </a:moveTo>
                  <a:cubicBezTo>
                    <a:pt x="372" y="0"/>
                    <a:pt x="345" y="8"/>
                    <a:pt x="317" y="25"/>
                  </a:cubicBezTo>
                  <a:cubicBezTo>
                    <a:pt x="255" y="62"/>
                    <a:pt x="190" y="160"/>
                    <a:pt x="149" y="224"/>
                  </a:cubicBezTo>
                  <a:cubicBezTo>
                    <a:pt x="118" y="269"/>
                    <a:pt x="90" y="318"/>
                    <a:pt x="62" y="366"/>
                  </a:cubicBezTo>
                  <a:cubicBezTo>
                    <a:pt x="35" y="410"/>
                    <a:pt x="8" y="455"/>
                    <a:pt x="3" y="508"/>
                  </a:cubicBezTo>
                  <a:cubicBezTo>
                    <a:pt x="1" y="519"/>
                    <a:pt x="1" y="532"/>
                    <a:pt x="5" y="540"/>
                  </a:cubicBezTo>
                  <a:cubicBezTo>
                    <a:pt x="15" y="561"/>
                    <a:pt x="34" y="569"/>
                    <a:pt x="57" y="569"/>
                  </a:cubicBezTo>
                  <a:cubicBezTo>
                    <a:pt x="123" y="569"/>
                    <a:pt x="223" y="503"/>
                    <a:pt x="250" y="479"/>
                  </a:cubicBezTo>
                  <a:cubicBezTo>
                    <a:pt x="348" y="393"/>
                    <a:pt x="415" y="273"/>
                    <a:pt x="505" y="177"/>
                  </a:cubicBezTo>
                  <a:lnTo>
                    <a:pt x="512" y="38"/>
                  </a:lnTo>
                  <a:cubicBezTo>
                    <a:pt x="472" y="13"/>
                    <a:pt x="436" y="0"/>
                    <a:pt x="400" y="0"/>
                  </a:cubicBezTo>
                  <a:close/>
                </a:path>
              </a:pathLst>
            </a:custGeom>
            <a:solidFill>
              <a:srgbClr val="D161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49"/>
            <p:cNvSpPr/>
            <p:nvPr/>
          </p:nvSpPr>
          <p:spPr>
            <a:xfrm>
              <a:off x="5780200" y="3011850"/>
              <a:ext cx="17650" cy="14400"/>
            </a:xfrm>
            <a:custGeom>
              <a:rect b="b" l="l" r="r" t="t"/>
              <a:pathLst>
                <a:path extrusionOk="0" h="576" w="706">
                  <a:moveTo>
                    <a:pt x="413" y="1"/>
                  </a:moveTo>
                  <a:cubicBezTo>
                    <a:pt x="376" y="1"/>
                    <a:pt x="340" y="21"/>
                    <a:pt x="307" y="40"/>
                  </a:cubicBezTo>
                  <a:cubicBezTo>
                    <a:pt x="273" y="60"/>
                    <a:pt x="244" y="101"/>
                    <a:pt x="220" y="131"/>
                  </a:cubicBezTo>
                  <a:cubicBezTo>
                    <a:pt x="195" y="164"/>
                    <a:pt x="171" y="199"/>
                    <a:pt x="148" y="233"/>
                  </a:cubicBezTo>
                  <a:cubicBezTo>
                    <a:pt x="117" y="279"/>
                    <a:pt x="89" y="327"/>
                    <a:pt x="62" y="376"/>
                  </a:cubicBezTo>
                  <a:cubicBezTo>
                    <a:pt x="35" y="419"/>
                    <a:pt x="8" y="464"/>
                    <a:pt x="3" y="518"/>
                  </a:cubicBezTo>
                  <a:cubicBezTo>
                    <a:pt x="1" y="528"/>
                    <a:pt x="1" y="541"/>
                    <a:pt x="5" y="550"/>
                  </a:cubicBezTo>
                  <a:cubicBezTo>
                    <a:pt x="10" y="563"/>
                    <a:pt x="22" y="568"/>
                    <a:pt x="33" y="570"/>
                  </a:cubicBezTo>
                  <a:cubicBezTo>
                    <a:pt x="45" y="574"/>
                    <a:pt x="58" y="576"/>
                    <a:pt x="70" y="576"/>
                  </a:cubicBezTo>
                  <a:cubicBezTo>
                    <a:pt x="107" y="576"/>
                    <a:pt x="143" y="561"/>
                    <a:pt x="176" y="542"/>
                  </a:cubicBezTo>
                  <a:cubicBezTo>
                    <a:pt x="313" y="466"/>
                    <a:pt x="410" y="324"/>
                    <a:pt x="503" y="186"/>
                  </a:cubicBezTo>
                  <a:lnTo>
                    <a:pt x="705" y="330"/>
                  </a:lnTo>
                  <a:cubicBezTo>
                    <a:pt x="656" y="256"/>
                    <a:pt x="605" y="181"/>
                    <a:pt x="556" y="108"/>
                  </a:cubicBezTo>
                  <a:cubicBezTo>
                    <a:pt x="540" y="84"/>
                    <a:pt x="522" y="60"/>
                    <a:pt x="501" y="40"/>
                  </a:cubicBezTo>
                  <a:cubicBezTo>
                    <a:pt x="480" y="19"/>
                    <a:pt x="453" y="3"/>
                    <a:pt x="423" y="1"/>
                  </a:cubicBezTo>
                  <a:cubicBezTo>
                    <a:pt x="420" y="1"/>
                    <a:pt x="416" y="1"/>
                    <a:pt x="413" y="1"/>
                  </a:cubicBezTo>
                  <a:close/>
                </a:path>
              </a:pathLst>
            </a:custGeom>
            <a:solidFill>
              <a:srgbClr val="D161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49"/>
            <p:cNvSpPr/>
            <p:nvPr/>
          </p:nvSpPr>
          <p:spPr>
            <a:xfrm>
              <a:off x="5783200" y="3017300"/>
              <a:ext cx="9175" cy="9250"/>
            </a:xfrm>
            <a:custGeom>
              <a:rect b="b" l="l" r="r" t="t"/>
              <a:pathLst>
                <a:path extrusionOk="0" h="370" w="367">
                  <a:moveTo>
                    <a:pt x="331" y="0"/>
                  </a:moveTo>
                  <a:cubicBezTo>
                    <a:pt x="211" y="173"/>
                    <a:pt x="131" y="253"/>
                    <a:pt x="0" y="333"/>
                  </a:cubicBezTo>
                  <a:lnTo>
                    <a:pt x="22" y="369"/>
                  </a:lnTo>
                  <a:cubicBezTo>
                    <a:pt x="159" y="287"/>
                    <a:pt x="242" y="202"/>
                    <a:pt x="366" y="25"/>
                  </a:cubicBezTo>
                  <a:lnTo>
                    <a:pt x="3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49"/>
            <p:cNvSpPr/>
            <p:nvPr/>
          </p:nvSpPr>
          <p:spPr>
            <a:xfrm>
              <a:off x="5783200" y="3011000"/>
              <a:ext cx="2925" cy="3375"/>
            </a:xfrm>
            <a:custGeom>
              <a:rect b="b" l="l" r="r" t="t"/>
              <a:pathLst>
                <a:path extrusionOk="0" h="135" w="117">
                  <a:moveTo>
                    <a:pt x="83" y="0"/>
                  </a:moveTo>
                  <a:lnTo>
                    <a:pt x="0" y="109"/>
                  </a:lnTo>
                  <a:lnTo>
                    <a:pt x="35" y="135"/>
                  </a:lnTo>
                  <a:lnTo>
                    <a:pt x="117" y="26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49"/>
            <p:cNvSpPr/>
            <p:nvPr/>
          </p:nvSpPr>
          <p:spPr>
            <a:xfrm>
              <a:off x="5773875" y="3006175"/>
              <a:ext cx="4225" cy="4950"/>
            </a:xfrm>
            <a:custGeom>
              <a:rect b="b" l="l" r="r" t="t"/>
              <a:pathLst>
                <a:path extrusionOk="0" h="198" w="169">
                  <a:moveTo>
                    <a:pt x="135" y="1"/>
                  </a:moveTo>
                  <a:lnTo>
                    <a:pt x="48" y="112"/>
                  </a:lnTo>
                  <a:cubicBezTo>
                    <a:pt x="32" y="132"/>
                    <a:pt x="17" y="150"/>
                    <a:pt x="0" y="165"/>
                  </a:cubicBezTo>
                  <a:lnTo>
                    <a:pt x="28" y="197"/>
                  </a:lnTo>
                  <a:cubicBezTo>
                    <a:pt x="48" y="178"/>
                    <a:pt x="65" y="157"/>
                    <a:pt x="81" y="138"/>
                  </a:cubicBezTo>
                  <a:lnTo>
                    <a:pt x="168" y="27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49"/>
            <p:cNvSpPr/>
            <p:nvPr/>
          </p:nvSpPr>
          <p:spPr>
            <a:xfrm>
              <a:off x="5755025" y="3014075"/>
              <a:ext cx="6875" cy="6550"/>
            </a:xfrm>
            <a:custGeom>
              <a:rect b="b" l="l" r="r" t="t"/>
              <a:pathLst>
                <a:path extrusionOk="0" h="262" w="275">
                  <a:moveTo>
                    <a:pt x="243" y="0"/>
                  </a:moveTo>
                  <a:lnTo>
                    <a:pt x="166" y="82"/>
                  </a:lnTo>
                  <a:cubicBezTo>
                    <a:pt x="144" y="106"/>
                    <a:pt x="120" y="129"/>
                    <a:pt x="98" y="151"/>
                  </a:cubicBezTo>
                  <a:cubicBezTo>
                    <a:pt x="67" y="179"/>
                    <a:pt x="35" y="204"/>
                    <a:pt x="0" y="227"/>
                  </a:cubicBezTo>
                  <a:lnTo>
                    <a:pt x="24" y="262"/>
                  </a:lnTo>
                  <a:cubicBezTo>
                    <a:pt x="60" y="238"/>
                    <a:pt x="95" y="212"/>
                    <a:pt x="126" y="182"/>
                  </a:cubicBezTo>
                  <a:cubicBezTo>
                    <a:pt x="151" y="159"/>
                    <a:pt x="174" y="135"/>
                    <a:pt x="197" y="111"/>
                  </a:cubicBezTo>
                  <a:lnTo>
                    <a:pt x="274" y="29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49"/>
            <p:cNvSpPr/>
            <p:nvPr/>
          </p:nvSpPr>
          <p:spPr>
            <a:xfrm>
              <a:off x="5663575" y="3033825"/>
              <a:ext cx="105825" cy="65225"/>
            </a:xfrm>
            <a:custGeom>
              <a:rect b="b" l="l" r="r" t="t"/>
              <a:pathLst>
                <a:path extrusionOk="0" h="2609" w="4233">
                  <a:moveTo>
                    <a:pt x="3343" y="0"/>
                  </a:moveTo>
                  <a:lnTo>
                    <a:pt x="2105" y="991"/>
                  </a:lnTo>
                  <a:lnTo>
                    <a:pt x="1417" y="727"/>
                  </a:lnTo>
                  <a:lnTo>
                    <a:pt x="0" y="1782"/>
                  </a:lnTo>
                  <a:cubicBezTo>
                    <a:pt x="0" y="1782"/>
                    <a:pt x="659" y="2093"/>
                    <a:pt x="1334" y="2394"/>
                  </a:cubicBezTo>
                  <a:cubicBezTo>
                    <a:pt x="1652" y="2536"/>
                    <a:pt x="1897" y="2608"/>
                    <a:pt x="2107" y="2608"/>
                  </a:cubicBezTo>
                  <a:cubicBezTo>
                    <a:pt x="2343" y="2608"/>
                    <a:pt x="2536" y="2518"/>
                    <a:pt x="2741" y="2337"/>
                  </a:cubicBezTo>
                  <a:cubicBezTo>
                    <a:pt x="3058" y="2055"/>
                    <a:pt x="4233" y="730"/>
                    <a:pt x="4233" y="730"/>
                  </a:cubicBezTo>
                  <a:lnTo>
                    <a:pt x="3343" y="0"/>
                  </a:lnTo>
                  <a:close/>
                </a:path>
              </a:pathLst>
            </a:custGeom>
            <a:solidFill>
              <a:srgbClr val="B252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49"/>
            <p:cNvSpPr/>
            <p:nvPr/>
          </p:nvSpPr>
          <p:spPr>
            <a:xfrm>
              <a:off x="5640975" y="3039575"/>
              <a:ext cx="69825" cy="69550"/>
            </a:xfrm>
            <a:custGeom>
              <a:rect b="b" l="l" r="r" t="t"/>
              <a:pathLst>
                <a:path extrusionOk="0" h="2782" w="2793">
                  <a:moveTo>
                    <a:pt x="1530" y="0"/>
                  </a:moveTo>
                  <a:lnTo>
                    <a:pt x="1" y="1435"/>
                  </a:lnTo>
                  <a:cubicBezTo>
                    <a:pt x="1" y="1435"/>
                    <a:pt x="1016" y="2363"/>
                    <a:pt x="1615" y="2781"/>
                  </a:cubicBezTo>
                  <a:lnTo>
                    <a:pt x="2793" y="644"/>
                  </a:lnTo>
                  <a:cubicBezTo>
                    <a:pt x="2359" y="454"/>
                    <a:pt x="1938" y="238"/>
                    <a:pt x="15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49"/>
            <p:cNvSpPr/>
            <p:nvPr/>
          </p:nvSpPr>
          <p:spPr>
            <a:xfrm>
              <a:off x="5640600" y="3039150"/>
              <a:ext cx="70925" cy="70750"/>
            </a:xfrm>
            <a:custGeom>
              <a:rect b="b" l="l" r="r" t="t"/>
              <a:pathLst>
                <a:path extrusionOk="0" h="2830" w="2837">
                  <a:moveTo>
                    <a:pt x="1553" y="0"/>
                  </a:moveTo>
                  <a:lnTo>
                    <a:pt x="1532" y="35"/>
                  </a:lnTo>
                  <a:cubicBezTo>
                    <a:pt x="1933" y="269"/>
                    <a:pt x="2352" y="483"/>
                    <a:pt x="2777" y="672"/>
                  </a:cubicBezTo>
                  <a:lnTo>
                    <a:pt x="1622" y="2767"/>
                  </a:lnTo>
                  <a:cubicBezTo>
                    <a:pt x="1028" y="2349"/>
                    <a:pt x="39" y="1447"/>
                    <a:pt x="28" y="1438"/>
                  </a:cubicBezTo>
                  <a:lnTo>
                    <a:pt x="1" y="1468"/>
                  </a:lnTo>
                  <a:cubicBezTo>
                    <a:pt x="11" y="1478"/>
                    <a:pt x="1024" y="2402"/>
                    <a:pt x="1617" y="2816"/>
                  </a:cubicBezTo>
                  <a:lnTo>
                    <a:pt x="1637" y="2829"/>
                  </a:lnTo>
                  <a:lnTo>
                    <a:pt x="2836" y="652"/>
                  </a:lnTo>
                  <a:lnTo>
                    <a:pt x="2815" y="643"/>
                  </a:lnTo>
                  <a:cubicBezTo>
                    <a:pt x="2385" y="452"/>
                    <a:pt x="1960" y="236"/>
                    <a:pt x="1553" y="0"/>
                  </a:cubicBezTo>
                  <a:close/>
                </a:path>
              </a:pathLst>
            </a:custGeom>
            <a:solidFill>
              <a:srgbClr val="000000">
                <a:alpha val="70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49"/>
            <p:cNvSpPr/>
            <p:nvPr/>
          </p:nvSpPr>
          <p:spPr>
            <a:xfrm>
              <a:off x="5668325" y="3049500"/>
              <a:ext cx="30875" cy="49975"/>
            </a:xfrm>
            <a:custGeom>
              <a:rect b="b" l="l" r="r" t="t"/>
              <a:pathLst>
                <a:path extrusionOk="0" h="1999" w="1235">
                  <a:moveTo>
                    <a:pt x="1198" y="1"/>
                  </a:moveTo>
                  <a:lnTo>
                    <a:pt x="0" y="1976"/>
                  </a:lnTo>
                  <a:lnTo>
                    <a:pt x="38" y="1998"/>
                  </a:lnTo>
                  <a:lnTo>
                    <a:pt x="1234" y="23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000000">
                <a:alpha val="70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49"/>
            <p:cNvSpPr/>
            <p:nvPr/>
          </p:nvSpPr>
          <p:spPr>
            <a:xfrm>
              <a:off x="5710525" y="3058350"/>
              <a:ext cx="6150" cy="5600"/>
            </a:xfrm>
            <a:custGeom>
              <a:rect b="b" l="l" r="r" t="t"/>
              <a:pathLst>
                <a:path extrusionOk="0" h="224" w="246">
                  <a:moveTo>
                    <a:pt x="217" y="1"/>
                  </a:moveTo>
                  <a:lnTo>
                    <a:pt x="1" y="191"/>
                  </a:lnTo>
                  <a:lnTo>
                    <a:pt x="29" y="223"/>
                  </a:lnTo>
                  <a:lnTo>
                    <a:pt x="246" y="33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49"/>
            <p:cNvSpPr/>
            <p:nvPr/>
          </p:nvSpPr>
          <p:spPr>
            <a:xfrm>
              <a:off x="5780475" y="2997775"/>
              <a:ext cx="18375" cy="15100"/>
            </a:xfrm>
            <a:custGeom>
              <a:rect b="b" l="l" r="r" t="t"/>
              <a:pathLst>
                <a:path extrusionOk="0" h="604" w="735">
                  <a:moveTo>
                    <a:pt x="16" y="1"/>
                  </a:moveTo>
                  <a:lnTo>
                    <a:pt x="0" y="41"/>
                  </a:lnTo>
                  <a:cubicBezTo>
                    <a:pt x="283" y="153"/>
                    <a:pt x="530" y="352"/>
                    <a:pt x="699" y="604"/>
                  </a:cubicBezTo>
                  <a:lnTo>
                    <a:pt x="735" y="579"/>
                  </a:lnTo>
                  <a:cubicBezTo>
                    <a:pt x="562" y="321"/>
                    <a:pt x="307" y="115"/>
                    <a:pt x="16" y="1"/>
                  </a:cubicBezTo>
                  <a:close/>
                </a:path>
              </a:pathLst>
            </a:custGeom>
            <a:solidFill>
              <a:srgbClr val="000000">
                <a:alpha val="70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49"/>
            <p:cNvSpPr/>
            <p:nvPr/>
          </p:nvSpPr>
          <p:spPr>
            <a:xfrm>
              <a:off x="5799775" y="3004525"/>
              <a:ext cx="8325" cy="10975"/>
            </a:xfrm>
            <a:custGeom>
              <a:rect b="b" l="l" r="r" t="t"/>
              <a:pathLst>
                <a:path extrusionOk="0" h="439" w="333">
                  <a:moveTo>
                    <a:pt x="27" y="0"/>
                  </a:moveTo>
                  <a:lnTo>
                    <a:pt x="0" y="32"/>
                  </a:lnTo>
                  <a:cubicBezTo>
                    <a:pt x="130" y="140"/>
                    <a:pt x="231" y="280"/>
                    <a:pt x="292" y="439"/>
                  </a:cubicBezTo>
                  <a:lnTo>
                    <a:pt x="333" y="424"/>
                  </a:lnTo>
                  <a:cubicBezTo>
                    <a:pt x="269" y="259"/>
                    <a:pt x="163" y="113"/>
                    <a:pt x="27" y="0"/>
                  </a:cubicBezTo>
                  <a:close/>
                </a:path>
              </a:pathLst>
            </a:custGeom>
            <a:solidFill>
              <a:srgbClr val="000000">
                <a:alpha val="70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49"/>
            <p:cNvSpPr/>
            <p:nvPr/>
          </p:nvSpPr>
          <p:spPr>
            <a:xfrm>
              <a:off x="5676675" y="2973100"/>
              <a:ext cx="40650" cy="37625"/>
            </a:xfrm>
            <a:custGeom>
              <a:rect b="b" l="l" r="r" t="t"/>
              <a:pathLst>
                <a:path extrusionOk="0" h="1505" w="1626">
                  <a:moveTo>
                    <a:pt x="333" y="1"/>
                  </a:moveTo>
                  <a:lnTo>
                    <a:pt x="0" y="1463"/>
                  </a:lnTo>
                  <a:cubicBezTo>
                    <a:pt x="119" y="1488"/>
                    <a:pt x="243" y="1504"/>
                    <a:pt x="366" y="1504"/>
                  </a:cubicBezTo>
                  <a:cubicBezTo>
                    <a:pt x="556" y="1504"/>
                    <a:pt x="742" y="1466"/>
                    <a:pt x="902" y="1366"/>
                  </a:cubicBezTo>
                  <a:cubicBezTo>
                    <a:pt x="969" y="1325"/>
                    <a:pt x="1029" y="1274"/>
                    <a:pt x="1102" y="1244"/>
                  </a:cubicBezTo>
                  <a:cubicBezTo>
                    <a:pt x="1182" y="1212"/>
                    <a:pt x="1268" y="1210"/>
                    <a:pt x="1354" y="1196"/>
                  </a:cubicBezTo>
                  <a:cubicBezTo>
                    <a:pt x="1439" y="1183"/>
                    <a:pt x="1527" y="1152"/>
                    <a:pt x="1577" y="1082"/>
                  </a:cubicBezTo>
                  <a:cubicBezTo>
                    <a:pt x="1625" y="1012"/>
                    <a:pt x="1623" y="916"/>
                    <a:pt x="1589" y="840"/>
                  </a:cubicBezTo>
                  <a:cubicBezTo>
                    <a:pt x="1554" y="762"/>
                    <a:pt x="1492" y="702"/>
                    <a:pt x="1423" y="653"/>
                  </a:cubicBezTo>
                  <a:cubicBezTo>
                    <a:pt x="1351" y="601"/>
                    <a:pt x="1273" y="559"/>
                    <a:pt x="1188" y="528"/>
                  </a:cubicBezTo>
                  <a:cubicBezTo>
                    <a:pt x="1099" y="496"/>
                    <a:pt x="1006" y="478"/>
                    <a:pt x="923" y="434"/>
                  </a:cubicBezTo>
                  <a:cubicBezTo>
                    <a:pt x="814" y="376"/>
                    <a:pt x="730" y="281"/>
                    <a:pt x="643" y="194"/>
                  </a:cubicBezTo>
                  <a:cubicBezTo>
                    <a:pt x="554" y="108"/>
                    <a:pt x="455" y="23"/>
                    <a:pt x="333" y="1"/>
                  </a:cubicBezTo>
                  <a:close/>
                </a:path>
              </a:pathLst>
            </a:custGeom>
            <a:solidFill>
              <a:srgbClr val="1E16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49"/>
            <p:cNvSpPr/>
            <p:nvPr/>
          </p:nvSpPr>
          <p:spPr>
            <a:xfrm>
              <a:off x="5653050" y="2982075"/>
              <a:ext cx="30900" cy="40975"/>
            </a:xfrm>
            <a:custGeom>
              <a:rect b="b" l="l" r="r" t="t"/>
              <a:pathLst>
                <a:path extrusionOk="0" h="1639" w="1236">
                  <a:moveTo>
                    <a:pt x="341" y="1"/>
                  </a:moveTo>
                  <a:cubicBezTo>
                    <a:pt x="341" y="1"/>
                    <a:pt x="341" y="1"/>
                    <a:pt x="341" y="1"/>
                  </a:cubicBezTo>
                  <a:cubicBezTo>
                    <a:pt x="342" y="18"/>
                    <a:pt x="279" y="556"/>
                    <a:pt x="279" y="556"/>
                  </a:cubicBezTo>
                  <a:lnTo>
                    <a:pt x="1" y="1124"/>
                  </a:lnTo>
                  <a:lnTo>
                    <a:pt x="886" y="1638"/>
                  </a:lnTo>
                  <a:lnTo>
                    <a:pt x="1235" y="1451"/>
                  </a:lnTo>
                  <a:lnTo>
                    <a:pt x="1184" y="1206"/>
                  </a:lnTo>
                  <a:lnTo>
                    <a:pt x="1236" y="536"/>
                  </a:lnTo>
                  <a:cubicBezTo>
                    <a:pt x="1236" y="536"/>
                    <a:pt x="366" y="1"/>
                    <a:pt x="341" y="1"/>
                  </a:cubicBezTo>
                  <a:close/>
                </a:path>
              </a:pathLst>
            </a:custGeom>
            <a:solidFill>
              <a:srgbClr val="B252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49"/>
            <p:cNvSpPr/>
            <p:nvPr/>
          </p:nvSpPr>
          <p:spPr>
            <a:xfrm>
              <a:off x="5653275" y="2960625"/>
              <a:ext cx="44275" cy="42300"/>
            </a:xfrm>
            <a:custGeom>
              <a:rect b="b" l="l" r="r" t="t"/>
              <a:pathLst>
                <a:path extrusionOk="0" h="1692" w="1771">
                  <a:moveTo>
                    <a:pt x="743" y="1"/>
                  </a:moveTo>
                  <a:cubicBezTo>
                    <a:pt x="658" y="1"/>
                    <a:pt x="571" y="14"/>
                    <a:pt x="489" y="37"/>
                  </a:cubicBezTo>
                  <a:cubicBezTo>
                    <a:pt x="163" y="127"/>
                    <a:pt x="0" y="482"/>
                    <a:pt x="30" y="798"/>
                  </a:cubicBezTo>
                  <a:cubicBezTo>
                    <a:pt x="84" y="1348"/>
                    <a:pt x="664" y="1691"/>
                    <a:pt x="1173" y="1691"/>
                  </a:cubicBezTo>
                  <a:cubicBezTo>
                    <a:pt x="1189" y="1691"/>
                    <a:pt x="1206" y="1691"/>
                    <a:pt x="1223" y="1690"/>
                  </a:cubicBezTo>
                  <a:cubicBezTo>
                    <a:pt x="1381" y="1684"/>
                    <a:pt x="1578" y="1631"/>
                    <a:pt x="1675" y="1500"/>
                  </a:cubicBezTo>
                  <a:cubicBezTo>
                    <a:pt x="1765" y="1379"/>
                    <a:pt x="1770" y="1209"/>
                    <a:pt x="1725" y="1064"/>
                  </a:cubicBezTo>
                  <a:cubicBezTo>
                    <a:pt x="1680" y="920"/>
                    <a:pt x="1592" y="793"/>
                    <a:pt x="1505" y="669"/>
                  </a:cubicBezTo>
                  <a:cubicBezTo>
                    <a:pt x="1409" y="532"/>
                    <a:pt x="1311" y="399"/>
                    <a:pt x="1227" y="252"/>
                  </a:cubicBezTo>
                  <a:cubicBezTo>
                    <a:pt x="1123" y="69"/>
                    <a:pt x="937" y="1"/>
                    <a:pt x="743" y="1"/>
                  </a:cubicBezTo>
                  <a:close/>
                </a:path>
              </a:pathLst>
            </a:custGeom>
            <a:solidFill>
              <a:srgbClr val="B252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49"/>
            <p:cNvSpPr/>
            <p:nvPr/>
          </p:nvSpPr>
          <p:spPr>
            <a:xfrm>
              <a:off x="5645125" y="3005625"/>
              <a:ext cx="46550" cy="22225"/>
            </a:xfrm>
            <a:custGeom>
              <a:rect b="b" l="l" r="r" t="t"/>
              <a:pathLst>
                <a:path extrusionOk="0" h="889" w="1862">
                  <a:moveTo>
                    <a:pt x="332" y="0"/>
                  </a:moveTo>
                  <a:lnTo>
                    <a:pt x="0" y="422"/>
                  </a:lnTo>
                  <a:lnTo>
                    <a:pt x="1171" y="889"/>
                  </a:lnTo>
                  <a:lnTo>
                    <a:pt x="1488" y="571"/>
                  </a:lnTo>
                  <a:lnTo>
                    <a:pt x="1862" y="595"/>
                  </a:lnTo>
                  <a:lnTo>
                    <a:pt x="1513" y="252"/>
                  </a:lnTo>
                  <a:lnTo>
                    <a:pt x="1476" y="432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49"/>
            <p:cNvSpPr/>
            <p:nvPr/>
          </p:nvSpPr>
          <p:spPr>
            <a:xfrm>
              <a:off x="5644900" y="3015275"/>
              <a:ext cx="48150" cy="13200"/>
            </a:xfrm>
            <a:custGeom>
              <a:rect b="b" l="l" r="r" t="t"/>
              <a:pathLst>
                <a:path extrusionOk="0" h="528" w="1926">
                  <a:moveTo>
                    <a:pt x="1688" y="0"/>
                  </a:moveTo>
                  <a:lnTo>
                    <a:pt x="1658" y="31"/>
                  </a:lnTo>
                  <a:lnTo>
                    <a:pt x="1814" y="183"/>
                  </a:lnTo>
                  <a:lnTo>
                    <a:pt x="1488" y="164"/>
                  </a:lnTo>
                  <a:lnTo>
                    <a:pt x="1176" y="477"/>
                  </a:lnTo>
                  <a:lnTo>
                    <a:pt x="17" y="16"/>
                  </a:lnTo>
                  <a:lnTo>
                    <a:pt x="1" y="57"/>
                  </a:lnTo>
                  <a:lnTo>
                    <a:pt x="1186" y="527"/>
                  </a:lnTo>
                  <a:lnTo>
                    <a:pt x="1506" y="206"/>
                  </a:lnTo>
                  <a:lnTo>
                    <a:pt x="1926" y="234"/>
                  </a:lnTo>
                  <a:lnTo>
                    <a:pt x="168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49"/>
            <p:cNvSpPr/>
            <p:nvPr/>
          </p:nvSpPr>
          <p:spPr>
            <a:xfrm>
              <a:off x="5619650" y="2955075"/>
              <a:ext cx="67000" cy="70250"/>
            </a:xfrm>
            <a:custGeom>
              <a:rect b="b" l="l" r="r" t="t"/>
              <a:pathLst>
                <a:path extrusionOk="0" h="2810" w="2680">
                  <a:moveTo>
                    <a:pt x="2217" y="1"/>
                  </a:moveTo>
                  <a:cubicBezTo>
                    <a:pt x="2106" y="1"/>
                    <a:pt x="1997" y="66"/>
                    <a:pt x="1865" y="126"/>
                  </a:cubicBezTo>
                  <a:cubicBezTo>
                    <a:pt x="1816" y="149"/>
                    <a:pt x="1769" y="178"/>
                    <a:pt x="1720" y="200"/>
                  </a:cubicBezTo>
                  <a:cubicBezTo>
                    <a:pt x="1582" y="216"/>
                    <a:pt x="1459" y="248"/>
                    <a:pt x="1372" y="282"/>
                  </a:cubicBezTo>
                  <a:cubicBezTo>
                    <a:pt x="1129" y="379"/>
                    <a:pt x="941" y="484"/>
                    <a:pt x="823" y="715"/>
                  </a:cubicBezTo>
                  <a:cubicBezTo>
                    <a:pt x="761" y="835"/>
                    <a:pt x="710" y="961"/>
                    <a:pt x="700" y="1095"/>
                  </a:cubicBezTo>
                  <a:cubicBezTo>
                    <a:pt x="689" y="1222"/>
                    <a:pt x="732" y="1311"/>
                    <a:pt x="774" y="1425"/>
                  </a:cubicBezTo>
                  <a:cubicBezTo>
                    <a:pt x="817" y="1539"/>
                    <a:pt x="797" y="1687"/>
                    <a:pt x="750" y="1798"/>
                  </a:cubicBezTo>
                  <a:cubicBezTo>
                    <a:pt x="699" y="1917"/>
                    <a:pt x="603" y="2018"/>
                    <a:pt x="487" y="2076"/>
                  </a:cubicBezTo>
                  <a:cubicBezTo>
                    <a:pt x="373" y="2131"/>
                    <a:pt x="240" y="2148"/>
                    <a:pt x="139" y="2226"/>
                  </a:cubicBezTo>
                  <a:cubicBezTo>
                    <a:pt x="98" y="2258"/>
                    <a:pt x="64" y="2300"/>
                    <a:pt x="41" y="2346"/>
                  </a:cubicBezTo>
                  <a:cubicBezTo>
                    <a:pt x="12" y="2402"/>
                    <a:pt x="0" y="2469"/>
                    <a:pt x="28" y="2526"/>
                  </a:cubicBezTo>
                  <a:cubicBezTo>
                    <a:pt x="42" y="2551"/>
                    <a:pt x="62" y="2573"/>
                    <a:pt x="84" y="2591"/>
                  </a:cubicBezTo>
                  <a:cubicBezTo>
                    <a:pt x="181" y="2675"/>
                    <a:pt x="305" y="2722"/>
                    <a:pt x="432" y="2740"/>
                  </a:cubicBezTo>
                  <a:cubicBezTo>
                    <a:pt x="477" y="2746"/>
                    <a:pt x="523" y="2748"/>
                    <a:pt x="568" y="2748"/>
                  </a:cubicBezTo>
                  <a:cubicBezTo>
                    <a:pt x="651" y="2748"/>
                    <a:pt x="733" y="2739"/>
                    <a:pt x="814" y="2726"/>
                  </a:cubicBezTo>
                  <a:cubicBezTo>
                    <a:pt x="845" y="2721"/>
                    <a:pt x="875" y="2716"/>
                    <a:pt x="905" y="2716"/>
                  </a:cubicBezTo>
                  <a:cubicBezTo>
                    <a:pt x="913" y="2716"/>
                    <a:pt x="922" y="2716"/>
                    <a:pt x="931" y="2717"/>
                  </a:cubicBezTo>
                  <a:cubicBezTo>
                    <a:pt x="1011" y="2725"/>
                    <a:pt x="1080" y="2774"/>
                    <a:pt x="1160" y="2789"/>
                  </a:cubicBezTo>
                  <a:cubicBezTo>
                    <a:pt x="1221" y="2800"/>
                    <a:pt x="1286" y="2810"/>
                    <a:pt x="1351" y="2810"/>
                  </a:cubicBezTo>
                  <a:cubicBezTo>
                    <a:pt x="1406" y="2810"/>
                    <a:pt x="1461" y="2803"/>
                    <a:pt x="1512" y="2783"/>
                  </a:cubicBezTo>
                  <a:cubicBezTo>
                    <a:pt x="1695" y="2713"/>
                    <a:pt x="1790" y="2413"/>
                    <a:pt x="1792" y="2247"/>
                  </a:cubicBezTo>
                  <a:cubicBezTo>
                    <a:pt x="1798" y="1979"/>
                    <a:pt x="1688" y="1833"/>
                    <a:pt x="1715" y="1516"/>
                  </a:cubicBezTo>
                  <a:lnTo>
                    <a:pt x="1635" y="1447"/>
                  </a:lnTo>
                  <a:cubicBezTo>
                    <a:pt x="1758" y="1408"/>
                    <a:pt x="1851" y="1304"/>
                    <a:pt x="1903" y="1187"/>
                  </a:cubicBezTo>
                  <a:cubicBezTo>
                    <a:pt x="1953" y="1069"/>
                    <a:pt x="1967" y="938"/>
                    <a:pt x="1971" y="809"/>
                  </a:cubicBezTo>
                  <a:cubicBezTo>
                    <a:pt x="1974" y="692"/>
                    <a:pt x="1971" y="570"/>
                    <a:pt x="1926" y="461"/>
                  </a:cubicBezTo>
                  <a:cubicBezTo>
                    <a:pt x="1998" y="439"/>
                    <a:pt x="2073" y="429"/>
                    <a:pt x="2148" y="429"/>
                  </a:cubicBezTo>
                  <a:cubicBezTo>
                    <a:pt x="2337" y="429"/>
                    <a:pt x="2527" y="496"/>
                    <a:pt x="2669" y="619"/>
                  </a:cubicBezTo>
                  <a:cubicBezTo>
                    <a:pt x="2680" y="402"/>
                    <a:pt x="2570" y="181"/>
                    <a:pt x="2389" y="58"/>
                  </a:cubicBezTo>
                  <a:cubicBezTo>
                    <a:pt x="2329" y="17"/>
                    <a:pt x="2273" y="1"/>
                    <a:pt x="2217" y="1"/>
                  </a:cubicBezTo>
                  <a:close/>
                </a:path>
              </a:pathLst>
            </a:custGeom>
            <a:solidFill>
              <a:srgbClr val="1E16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49"/>
            <p:cNvSpPr/>
            <p:nvPr/>
          </p:nvSpPr>
          <p:spPr>
            <a:xfrm>
              <a:off x="5614700" y="2981625"/>
              <a:ext cx="25675" cy="17925"/>
            </a:xfrm>
            <a:custGeom>
              <a:rect b="b" l="l" r="r" t="t"/>
              <a:pathLst>
                <a:path extrusionOk="0" h="717" w="1027">
                  <a:moveTo>
                    <a:pt x="542" y="1"/>
                  </a:moveTo>
                  <a:cubicBezTo>
                    <a:pt x="510" y="1"/>
                    <a:pt x="480" y="2"/>
                    <a:pt x="455" y="5"/>
                  </a:cubicBezTo>
                  <a:cubicBezTo>
                    <a:pt x="201" y="36"/>
                    <a:pt x="0" y="333"/>
                    <a:pt x="160" y="570"/>
                  </a:cubicBezTo>
                  <a:cubicBezTo>
                    <a:pt x="229" y="673"/>
                    <a:pt x="351" y="717"/>
                    <a:pt x="477" y="717"/>
                  </a:cubicBezTo>
                  <a:cubicBezTo>
                    <a:pt x="596" y="717"/>
                    <a:pt x="719" y="678"/>
                    <a:pt x="804" y="614"/>
                  </a:cubicBezTo>
                  <a:cubicBezTo>
                    <a:pt x="898" y="544"/>
                    <a:pt x="1011" y="441"/>
                    <a:pt x="1022" y="319"/>
                  </a:cubicBezTo>
                  <a:cubicBezTo>
                    <a:pt x="1027" y="256"/>
                    <a:pt x="1010" y="194"/>
                    <a:pt x="974" y="144"/>
                  </a:cubicBezTo>
                  <a:cubicBezTo>
                    <a:pt x="897" y="37"/>
                    <a:pt x="692" y="1"/>
                    <a:pt x="542" y="1"/>
                  </a:cubicBezTo>
                  <a:close/>
                </a:path>
              </a:pathLst>
            </a:custGeom>
            <a:solidFill>
              <a:srgbClr val="1E16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49"/>
            <p:cNvSpPr/>
            <p:nvPr/>
          </p:nvSpPr>
          <p:spPr>
            <a:xfrm>
              <a:off x="5655900" y="2987175"/>
              <a:ext cx="17200" cy="13875"/>
            </a:xfrm>
            <a:custGeom>
              <a:rect b="b" l="l" r="r" t="t"/>
              <a:pathLst>
                <a:path extrusionOk="0" h="555" w="688">
                  <a:moveTo>
                    <a:pt x="316" y="1"/>
                  </a:moveTo>
                  <a:cubicBezTo>
                    <a:pt x="241" y="1"/>
                    <a:pt x="163" y="34"/>
                    <a:pt x="128" y="91"/>
                  </a:cubicBezTo>
                  <a:cubicBezTo>
                    <a:pt x="1" y="294"/>
                    <a:pt x="247" y="554"/>
                    <a:pt x="459" y="554"/>
                  </a:cubicBezTo>
                  <a:cubicBezTo>
                    <a:pt x="496" y="554"/>
                    <a:pt x="531" y="547"/>
                    <a:pt x="564" y="530"/>
                  </a:cubicBezTo>
                  <a:cubicBezTo>
                    <a:pt x="626" y="495"/>
                    <a:pt x="688" y="413"/>
                    <a:pt x="658" y="335"/>
                  </a:cubicBezTo>
                  <a:lnTo>
                    <a:pt x="459" y="60"/>
                  </a:lnTo>
                  <a:cubicBezTo>
                    <a:pt x="425" y="19"/>
                    <a:pt x="371" y="1"/>
                    <a:pt x="316" y="1"/>
                  </a:cubicBezTo>
                  <a:close/>
                </a:path>
              </a:pathLst>
            </a:custGeom>
            <a:solidFill>
              <a:srgbClr val="B252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49"/>
            <p:cNvSpPr/>
            <p:nvPr/>
          </p:nvSpPr>
          <p:spPr>
            <a:xfrm>
              <a:off x="5662050" y="2993175"/>
              <a:ext cx="7725" cy="1600"/>
            </a:xfrm>
            <a:custGeom>
              <a:rect b="b" l="l" r="r" t="t"/>
              <a:pathLst>
                <a:path extrusionOk="0" h="64" w="309">
                  <a:moveTo>
                    <a:pt x="2" y="1"/>
                  </a:moveTo>
                  <a:lnTo>
                    <a:pt x="0" y="44"/>
                  </a:lnTo>
                  <a:lnTo>
                    <a:pt x="305" y="64"/>
                  </a:lnTo>
                  <a:lnTo>
                    <a:pt x="308" y="21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49"/>
            <p:cNvSpPr/>
            <p:nvPr/>
          </p:nvSpPr>
          <p:spPr>
            <a:xfrm>
              <a:off x="5662650" y="2986900"/>
              <a:ext cx="5075" cy="1950"/>
            </a:xfrm>
            <a:custGeom>
              <a:rect b="b" l="l" r="r" t="t"/>
              <a:pathLst>
                <a:path extrusionOk="0" h="78" w="203">
                  <a:moveTo>
                    <a:pt x="42" y="0"/>
                  </a:moveTo>
                  <a:cubicBezTo>
                    <a:pt x="28" y="0"/>
                    <a:pt x="15" y="1"/>
                    <a:pt x="1" y="3"/>
                  </a:cubicBezTo>
                  <a:lnTo>
                    <a:pt x="6" y="45"/>
                  </a:lnTo>
                  <a:cubicBezTo>
                    <a:pt x="18" y="44"/>
                    <a:pt x="30" y="43"/>
                    <a:pt x="41" y="43"/>
                  </a:cubicBezTo>
                  <a:cubicBezTo>
                    <a:pt x="90" y="43"/>
                    <a:pt x="139" y="55"/>
                    <a:pt x="183" y="78"/>
                  </a:cubicBezTo>
                  <a:lnTo>
                    <a:pt x="203" y="40"/>
                  </a:lnTo>
                  <a:cubicBezTo>
                    <a:pt x="153" y="14"/>
                    <a:pt x="98" y="0"/>
                    <a:pt x="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49"/>
            <p:cNvSpPr/>
            <p:nvPr/>
          </p:nvSpPr>
          <p:spPr>
            <a:xfrm>
              <a:off x="5661875" y="2995450"/>
              <a:ext cx="11500" cy="6350"/>
            </a:xfrm>
            <a:custGeom>
              <a:rect b="b" l="l" r="r" t="t"/>
              <a:pathLst>
                <a:path extrusionOk="0" h="254" w="460">
                  <a:moveTo>
                    <a:pt x="432" y="1"/>
                  </a:moveTo>
                  <a:lnTo>
                    <a:pt x="391" y="13"/>
                  </a:lnTo>
                  <a:cubicBezTo>
                    <a:pt x="412" y="86"/>
                    <a:pt x="368" y="156"/>
                    <a:pt x="310" y="188"/>
                  </a:cubicBezTo>
                  <a:cubicBezTo>
                    <a:pt x="280" y="204"/>
                    <a:pt x="249" y="211"/>
                    <a:pt x="218" y="211"/>
                  </a:cubicBezTo>
                  <a:cubicBezTo>
                    <a:pt x="138" y="211"/>
                    <a:pt x="60" y="168"/>
                    <a:pt x="23" y="143"/>
                  </a:cubicBezTo>
                  <a:lnTo>
                    <a:pt x="1" y="179"/>
                  </a:lnTo>
                  <a:cubicBezTo>
                    <a:pt x="41" y="205"/>
                    <a:pt x="127" y="253"/>
                    <a:pt x="219" y="253"/>
                  </a:cubicBezTo>
                  <a:cubicBezTo>
                    <a:pt x="256" y="253"/>
                    <a:pt x="295" y="245"/>
                    <a:pt x="330" y="225"/>
                  </a:cubicBezTo>
                  <a:cubicBezTo>
                    <a:pt x="402" y="185"/>
                    <a:pt x="460" y="95"/>
                    <a:pt x="43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49"/>
            <p:cNvSpPr/>
            <p:nvPr/>
          </p:nvSpPr>
          <p:spPr>
            <a:xfrm>
              <a:off x="5675450" y="3002350"/>
              <a:ext cx="8500" cy="1650"/>
            </a:xfrm>
            <a:custGeom>
              <a:rect b="b" l="l" r="r" t="t"/>
              <a:pathLst>
                <a:path extrusionOk="0" h="66" w="340">
                  <a:moveTo>
                    <a:pt x="6" y="1"/>
                  </a:moveTo>
                  <a:lnTo>
                    <a:pt x="1" y="44"/>
                  </a:lnTo>
                  <a:cubicBezTo>
                    <a:pt x="7" y="46"/>
                    <a:pt x="170" y="66"/>
                    <a:pt x="306" y="66"/>
                  </a:cubicBezTo>
                  <a:cubicBezTo>
                    <a:pt x="318" y="66"/>
                    <a:pt x="328" y="66"/>
                    <a:pt x="340" y="64"/>
                  </a:cubicBezTo>
                  <a:lnTo>
                    <a:pt x="339" y="21"/>
                  </a:lnTo>
                  <a:cubicBezTo>
                    <a:pt x="328" y="21"/>
                    <a:pt x="317" y="21"/>
                    <a:pt x="305" y="21"/>
                  </a:cubicBezTo>
                  <a:cubicBezTo>
                    <a:pt x="172" y="21"/>
                    <a:pt x="7" y="1"/>
                    <a:pt x="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49"/>
            <p:cNvSpPr/>
            <p:nvPr/>
          </p:nvSpPr>
          <p:spPr>
            <a:xfrm>
              <a:off x="5684225" y="2976900"/>
              <a:ext cx="8275" cy="9750"/>
            </a:xfrm>
            <a:custGeom>
              <a:rect b="b" l="l" r="r" t="t"/>
              <a:pathLst>
                <a:path extrusionOk="0" h="390" w="331">
                  <a:moveTo>
                    <a:pt x="35" y="1"/>
                  </a:moveTo>
                  <a:lnTo>
                    <a:pt x="1" y="27"/>
                  </a:lnTo>
                  <a:cubicBezTo>
                    <a:pt x="62" y="102"/>
                    <a:pt x="139" y="165"/>
                    <a:pt x="225" y="208"/>
                  </a:cubicBezTo>
                  <a:lnTo>
                    <a:pt x="230" y="210"/>
                  </a:lnTo>
                  <a:cubicBezTo>
                    <a:pt x="252" y="221"/>
                    <a:pt x="273" y="234"/>
                    <a:pt x="283" y="251"/>
                  </a:cubicBezTo>
                  <a:cubicBezTo>
                    <a:pt x="287" y="257"/>
                    <a:pt x="288" y="268"/>
                    <a:pt x="288" y="280"/>
                  </a:cubicBezTo>
                  <a:cubicBezTo>
                    <a:pt x="288" y="310"/>
                    <a:pt x="277" y="339"/>
                    <a:pt x="255" y="360"/>
                  </a:cubicBezTo>
                  <a:lnTo>
                    <a:pt x="286" y="390"/>
                  </a:lnTo>
                  <a:cubicBezTo>
                    <a:pt x="314" y="360"/>
                    <a:pt x="330" y="320"/>
                    <a:pt x="330" y="280"/>
                  </a:cubicBezTo>
                  <a:cubicBezTo>
                    <a:pt x="330" y="262"/>
                    <a:pt x="327" y="243"/>
                    <a:pt x="320" y="231"/>
                  </a:cubicBezTo>
                  <a:cubicBezTo>
                    <a:pt x="305" y="200"/>
                    <a:pt x="276" y="185"/>
                    <a:pt x="249" y="172"/>
                  </a:cubicBezTo>
                  <a:lnTo>
                    <a:pt x="245" y="169"/>
                  </a:lnTo>
                  <a:cubicBezTo>
                    <a:pt x="164" y="129"/>
                    <a:pt x="91" y="71"/>
                    <a:pt x="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49"/>
            <p:cNvSpPr/>
            <p:nvPr/>
          </p:nvSpPr>
          <p:spPr>
            <a:xfrm>
              <a:off x="5670150" y="2975050"/>
              <a:ext cx="7200" cy="6475"/>
            </a:xfrm>
            <a:custGeom>
              <a:rect b="b" l="l" r="r" t="t"/>
              <a:pathLst>
                <a:path extrusionOk="0" h="259" w="288">
                  <a:moveTo>
                    <a:pt x="284" y="1"/>
                  </a:moveTo>
                  <a:cubicBezTo>
                    <a:pt x="203" y="1"/>
                    <a:pt x="123" y="33"/>
                    <a:pt x="76" y="86"/>
                  </a:cubicBezTo>
                  <a:cubicBezTo>
                    <a:pt x="37" y="132"/>
                    <a:pt x="16" y="192"/>
                    <a:pt x="0" y="246"/>
                  </a:cubicBezTo>
                  <a:lnTo>
                    <a:pt x="40" y="259"/>
                  </a:lnTo>
                  <a:cubicBezTo>
                    <a:pt x="55" y="212"/>
                    <a:pt x="72" y="155"/>
                    <a:pt x="108" y="115"/>
                  </a:cubicBezTo>
                  <a:cubicBezTo>
                    <a:pt x="148" y="70"/>
                    <a:pt x="213" y="44"/>
                    <a:pt x="284" y="44"/>
                  </a:cubicBezTo>
                  <a:cubicBezTo>
                    <a:pt x="285" y="44"/>
                    <a:pt x="286" y="44"/>
                    <a:pt x="288" y="44"/>
                  </a:cubicBezTo>
                  <a:lnTo>
                    <a:pt x="288" y="1"/>
                  </a:lnTo>
                  <a:cubicBezTo>
                    <a:pt x="287" y="1"/>
                    <a:pt x="285" y="1"/>
                    <a:pt x="28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49"/>
            <p:cNvSpPr/>
            <p:nvPr/>
          </p:nvSpPr>
          <p:spPr>
            <a:xfrm>
              <a:off x="5683200" y="2970050"/>
              <a:ext cx="4900" cy="3250"/>
            </a:xfrm>
            <a:custGeom>
              <a:rect b="b" l="l" r="r" t="t"/>
              <a:pathLst>
                <a:path extrusionOk="0" h="130" w="196">
                  <a:moveTo>
                    <a:pt x="195" y="1"/>
                  </a:moveTo>
                  <a:cubicBezTo>
                    <a:pt x="132" y="1"/>
                    <a:pt x="68" y="29"/>
                    <a:pt x="26" y="76"/>
                  </a:cubicBezTo>
                  <a:cubicBezTo>
                    <a:pt x="15" y="86"/>
                    <a:pt x="2" y="104"/>
                    <a:pt x="0" y="126"/>
                  </a:cubicBezTo>
                  <a:lnTo>
                    <a:pt x="44" y="129"/>
                  </a:lnTo>
                  <a:cubicBezTo>
                    <a:pt x="44" y="123"/>
                    <a:pt x="47" y="114"/>
                    <a:pt x="57" y="105"/>
                  </a:cubicBezTo>
                  <a:cubicBezTo>
                    <a:pt x="91" y="66"/>
                    <a:pt x="142" y="44"/>
                    <a:pt x="195" y="44"/>
                  </a:cubicBezTo>
                  <a:lnTo>
                    <a:pt x="196" y="44"/>
                  </a:lnTo>
                  <a:lnTo>
                    <a:pt x="19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49"/>
            <p:cNvSpPr/>
            <p:nvPr/>
          </p:nvSpPr>
          <p:spPr>
            <a:xfrm>
              <a:off x="5677725" y="2979925"/>
              <a:ext cx="3275" cy="3100"/>
            </a:xfrm>
            <a:custGeom>
              <a:rect b="b" l="l" r="r" t="t"/>
              <a:pathLst>
                <a:path extrusionOk="0" h="124" w="131">
                  <a:moveTo>
                    <a:pt x="52" y="0"/>
                  </a:moveTo>
                  <a:cubicBezTo>
                    <a:pt x="42" y="0"/>
                    <a:pt x="32" y="3"/>
                    <a:pt x="24" y="9"/>
                  </a:cubicBezTo>
                  <a:cubicBezTo>
                    <a:pt x="2" y="28"/>
                    <a:pt x="1" y="67"/>
                    <a:pt x="23" y="95"/>
                  </a:cubicBezTo>
                  <a:cubicBezTo>
                    <a:pt x="37" y="114"/>
                    <a:pt x="57" y="124"/>
                    <a:pt x="76" y="124"/>
                  </a:cubicBezTo>
                  <a:cubicBezTo>
                    <a:pt x="87" y="124"/>
                    <a:pt x="97" y="120"/>
                    <a:pt x="106" y="114"/>
                  </a:cubicBezTo>
                  <a:cubicBezTo>
                    <a:pt x="129" y="95"/>
                    <a:pt x="130" y="56"/>
                    <a:pt x="108" y="28"/>
                  </a:cubicBezTo>
                  <a:cubicBezTo>
                    <a:pt x="92" y="10"/>
                    <a:pt x="71" y="0"/>
                    <a:pt x="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49"/>
            <p:cNvSpPr/>
            <p:nvPr/>
          </p:nvSpPr>
          <p:spPr>
            <a:xfrm>
              <a:off x="5686700" y="2975300"/>
              <a:ext cx="3275" cy="3125"/>
            </a:xfrm>
            <a:custGeom>
              <a:rect b="b" l="l" r="r" t="t"/>
              <a:pathLst>
                <a:path extrusionOk="0" h="125" w="131">
                  <a:moveTo>
                    <a:pt x="54" y="1"/>
                  </a:moveTo>
                  <a:cubicBezTo>
                    <a:pt x="43" y="1"/>
                    <a:pt x="32" y="4"/>
                    <a:pt x="24" y="10"/>
                  </a:cubicBezTo>
                  <a:cubicBezTo>
                    <a:pt x="1" y="28"/>
                    <a:pt x="0" y="66"/>
                    <a:pt x="23" y="96"/>
                  </a:cubicBezTo>
                  <a:cubicBezTo>
                    <a:pt x="37" y="114"/>
                    <a:pt x="57" y="124"/>
                    <a:pt x="76" y="124"/>
                  </a:cubicBezTo>
                  <a:cubicBezTo>
                    <a:pt x="87" y="124"/>
                    <a:pt x="98" y="121"/>
                    <a:pt x="107" y="114"/>
                  </a:cubicBezTo>
                  <a:cubicBezTo>
                    <a:pt x="129" y="96"/>
                    <a:pt x="131" y="57"/>
                    <a:pt x="108" y="28"/>
                  </a:cubicBezTo>
                  <a:cubicBezTo>
                    <a:pt x="94" y="10"/>
                    <a:pt x="73" y="1"/>
                    <a:pt x="5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49"/>
            <p:cNvSpPr/>
            <p:nvPr/>
          </p:nvSpPr>
          <p:spPr>
            <a:xfrm>
              <a:off x="5685825" y="2987900"/>
              <a:ext cx="6550" cy="4225"/>
            </a:xfrm>
            <a:custGeom>
              <a:rect b="b" l="l" r="r" t="t"/>
              <a:pathLst>
                <a:path extrusionOk="0" h="169" w="262">
                  <a:moveTo>
                    <a:pt x="40" y="0"/>
                  </a:moveTo>
                  <a:cubicBezTo>
                    <a:pt x="40" y="0"/>
                    <a:pt x="1" y="149"/>
                    <a:pt x="111" y="166"/>
                  </a:cubicBezTo>
                  <a:cubicBezTo>
                    <a:pt x="120" y="167"/>
                    <a:pt x="128" y="168"/>
                    <a:pt x="136" y="168"/>
                  </a:cubicBezTo>
                  <a:cubicBezTo>
                    <a:pt x="246" y="168"/>
                    <a:pt x="262" y="26"/>
                    <a:pt x="262" y="26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49"/>
            <p:cNvSpPr/>
            <p:nvPr/>
          </p:nvSpPr>
          <p:spPr>
            <a:xfrm>
              <a:off x="5635925" y="2981325"/>
              <a:ext cx="4675" cy="11775"/>
            </a:xfrm>
            <a:custGeom>
              <a:rect b="b" l="l" r="r" t="t"/>
              <a:pathLst>
                <a:path extrusionOk="0" h="471" w="187">
                  <a:moveTo>
                    <a:pt x="42" y="0"/>
                  </a:moveTo>
                  <a:cubicBezTo>
                    <a:pt x="41" y="0"/>
                    <a:pt x="41" y="0"/>
                    <a:pt x="40" y="0"/>
                  </a:cubicBezTo>
                  <a:cubicBezTo>
                    <a:pt x="18" y="1"/>
                    <a:pt x="0" y="21"/>
                    <a:pt x="2" y="46"/>
                  </a:cubicBezTo>
                  <a:cubicBezTo>
                    <a:pt x="11" y="183"/>
                    <a:pt x="44" y="319"/>
                    <a:pt x="99" y="445"/>
                  </a:cubicBezTo>
                  <a:cubicBezTo>
                    <a:pt x="106" y="461"/>
                    <a:pt x="122" y="471"/>
                    <a:pt x="138" y="471"/>
                  </a:cubicBezTo>
                  <a:cubicBezTo>
                    <a:pt x="145" y="471"/>
                    <a:pt x="150" y="470"/>
                    <a:pt x="153" y="468"/>
                  </a:cubicBezTo>
                  <a:cubicBezTo>
                    <a:pt x="176" y="459"/>
                    <a:pt x="187" y="433"/>
                    <a:pt x="177" y="412"/>
                  </a:cubicBezTo>
                  <a:cubicBezTo>
                    <a:pt x="126" y="293"/>
                    <a:pt x="96" y="167"/>
                    <a:pt x="86" y="39"/>
                  </a:cubicBezTo>
                  <a:cubicBezTo>
                    <a:pt x="85" y="17"/>
                    <a:pt x="65" y="0"/>
                    <a:pt x="42" y="0"/>
                  </a:cubicBezTo>
                  <a:close/>
                </a:path>
              </a:pathLst>
            </a:custGeom>
            <a:solidFill>
              <a:srgbClr val="735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49"/>
            <p:cNvSpPr/>
            <p:nvPr/>
          </p:nvSpPr>
          <p:spPr>
            <a:xfrm>
              <a:off x="5522025" y="3039825"/>
              <a:ext cx="120000" cy="72175"/>
            </a:xfrm>
            <a:custGeom>
              <a:rect b="b" l="l" r="r" t="t"/>
              <a:pathLst>
                <a:path extrusionOk="0" h="2887" w="4800">
                  <a:moveTo>
                    <a:pt x="4000" y="1"/>
                  </a:moveTo>
                  <a:lnTo>
                    <a:pt x="2010" y="1082"/>
                  </a:lnTo>
                  <a:lnTo>
                    <a:pt x="1629" y="595"/>
                  </a:lnTo>
                  <a:lnTo>
                    <a:pt x="0" y="1314"/>
                  </a:lnTo>
                  <a:cubicBezTo>
                    <a:pt x="0" y="1314"/>
                    <a:pt x="624" y="1851"/>
                    <a:pt x="1157" y="2520"/>
                  </a:cubicBezTo>
                  <a:cubicBezTo>
                    <a:pt x="1373" y="2792"/>
                    <a:pt x="1655" y="2886"/>
                    <a:pt x="1934" y="2886"/>
                  </a:cubicBezTo>
                  <a:cubicBezTo>
                    <a:pt x="2344" y="2886"/>
                    <a:pt x="2749" y="2682"/>
                    <a:pt x="2932" y="2535"/>
                  </a:cubicBezTo>
                  <a:cubicBezTo>
                    <a:pt x="3239" y="2289"/>
                    <a:pt x="4799" y="979"/>
                    <a:pt x="4799" y="979"/>
                  </a:cubicBezTo>
                  <a:lnTo>
                    <a:pt x="4000" y="1"/>
                  </a:lnTo>
                  <a:close/>
                </a:path>
              </a:pathLst>
            </a:custGeom>
            <a:solidFill>
              <a:srgbClr val="D161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49"/>
            <p:cNvSpPr/>
            <p:nvPr/>
          </p:nvSpPr>
          <p:spPr>
            <a:xfrm>
              <a:off x="5500575" y="3014675"/>
              <a:ext cx="68875" cy="82550"/>
            </a:xfrm>
            <a:custGeom>
              <a:rect b="b" l="l" r="r" t="t"/>
              <a:pathLst>
                <a:path extrusionOk="0" h="3302" w="2755">
                  <a:moveTo>
                    <a:pt x="1159" y="1"/>
                  </a:moveTo>
                  <a:lnTo>
                    <a:pt x="1" y="1830"/>
                  </a:lnTo>
                  <a:lnTo>
                    <a:pt x="925" y="3302"/>
                  </a:lnTo>
                  <a:lnTo>
                    <a:pt x="2754" y="1913"/>
                  </a:lnTo>
                  <a:cubicBezTo>
                    <a:pt x="2754" y="1913"/>
                    <a:pt x="1896" y="664"/>
                    <a:pt x="11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49"/>
            <p:cNvSpPr/>
            <p:nvPr/>
          </p:nvSpPr>
          <p:spPr>
            <a:xfrm>
              <a:off x="5500150" y="3014275"/>
              <a:ext cx="70025" cy="83700"/>
            </a:xfrm>
            <a:custGeom>
              <a:rect b="b" l="l" r="r" t="t"/>
              <a:pathLst>
                <a:path extrusionOk="0" h="3348" w="2801">
                  <a:moveTo>
                    <a:pt x="1188" y="1"/>
                  </a:moveTo>
                  <a:lnTo>
                    <a:pt x="1161" y="33"/>
                  </a:lnTo>
                  <a:cubicBezTo>
                    <a:pt x="1841" y="644"/>
                    <a:pt x="2637" y="1773"/>
                    <a:pt x="2742" y="1923"/>
                  </a:cubicBezTo>
                  <a:lnTo>
                    <a:pt x="948" y="3286"/>
                  </a:lnTo>
                  <a:lnTo>
                    <a:pt x="37" y="1832"/>
                  </a:lnTo>
                  <a:lnTo>
                    <a:pt x="0" y="1856"/>
                  </a:lnTo>
                  <a:lnTo>
                    <a:pt x="937" y="3348"/>
                  </a:lnTo>
                  <a:lnTo>
                    <a:pt x="2801" y="1932"/>
                  </a:lnTo>
                  <a:lnTo>
                    <a:pt x="2789" y="1916"/>
                  </a:lnTo>
                  <a:cubicBezTo>
                    <a:pt x="2780" y="1904"/>
                    <a:pt x="1920" y="658"/>
                    <a:pt x="1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49"/>
            <p:cNvSpPr/>
            <p:nvPr/>
          </p:nvSpPr>
          <p:spPr>
            <a:xfrm>
              <a:off x="5513450" y="3050650"/>
              <a:ext cx="48125" cy="31050"/>
            </a:xfrm>
            <a:custGeom>
              <a:rect b="b" l="l" r="r" t="t"/>
              <a:pathLst>
                <a:path extrusionOk="0" h="1242" w="1925">
                  <a:moveTo>
                    <a:pt x="1902" y="1"/>
                  </a:moveTo>
                  <a:lnTo>
                    <a:pt x="1" y="1205"/>
                  </a:lnTo>
                  <a:lnTo>
                    <a:pt x="23" y="1241"/>
                  </a:lnTo>
                  <a:lnTo>
                    <a:pt x="1925" y="37"/>
                  </a:lnTo>
                  <a:lnTo>
                    <a:pt x="19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49"/>
            <p:cNvSpPr/>
            <p:nvPr/>
          </p:nvSpPr>
          <p:spPr>
            <a:xfrm>
              <a:off x="5556875" y="3066325"/>
              <a:ext cx="15800" cy="9875"/>
            </a:xfrm>
            <a:custGeom>
              <a:rect b="b" l="l" r="r" t="t"/>
              <a:pathLst>
                <a:path extrusionOk="0" h="395" w="632">
                  <a:moveTo>
                    <a:pt x="610" y="1"/>
                  </a:moveTo>
                  <a:lnTo>
                    <a:pt x="1" y="358"/>
                  </a:lnTo>
                  <a:lnTo>
                    <a:pt x="23" y="394"/>
                  </a:lnTo>
                  <a:lnTo>
                    <a:pt x="631" y="38"/>
                  </a:lnTo>
                  <a:lnTo>
                    <a:pt x="61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49"/>
            <p:cNvSpPr/>
            <p:nvPr/>
          </p:nvSpPr>
          <p:spPr>
            <a:xfrm>
              <a:off x="5612575" y="3019425"/>
              <a:ext cx="71725" cy="56400"/>
            </a:xfrm>
            <a:custGeom>
              <a:rect b="b" l="l" r="r" t="t"/>
              <a:pathLst>
                <a:path extrusionOk="0" h="2256" w="2869">
                  <a:moveTo>
                    <a:pt x="1516" y="0"/>
                  </a:moveTo>
                  <a:cubicBezTo>
                    <a:pt x="1429" y="0"/>
                    <a:pt x="1295" y="32"/>
                    <a:pt x="1235" y="68"/>
                  </a:cubicBezTo>
                  <a:cubicBezTo>
                    <a:pt x="1086" y="156"/>
                    <a:pt x="979" y="224"/>
                    <a:pt x="846" y="337"/>
                  </a:cubicBezTo>
                  <a:cubicBezTo>
                    <a:pt x="714" y="448"/>
                    <a:pt x="641" y="582"/>
                    <a:pt x="512" y="695"/>
                  </a:cubicBezTo>
                  <a:cubicBezTo>
                    <a:pt x="351" y="835"/>
                    <a:pt x="165" y="945"/>
                    <a:pt x="1" y="1085"/>
                  </a:cubicBezTo>
                  <a:lnTo>
                    <a:pt x="460" y="2255"/>
                  </a:lnTo>
                  <a:cubicBezTo>
                    <a:pt x="602" y="2230"/>
                    <a:pt x="725" y="2148"/>
                    <a:pt x="844" y="2066"/>
                  </a:cubicBezTo>
                  <a:cubicBezTo>
                    <a:pt x="1100" y="1889"/>
                    <a:pt x="1256" y="1897"/>
                    <a:pt x="1465" y="1663"/>
                  </a:cubicBezTo>
                  <a:cubicBezTo>
                    <a:pt x="1573" y="1542"/>
                    <a:pt x="1765" y="1220"/>
                    <a:pt x="1878" y="1103"/>
                  </a:cubicBezTo>
                  <a:cubicBezTo>
                    <a:pt x="1990" y="988"/>
                    <a:pt x="2126" y="886"/>
                    <a:pt x="2282" y="853"/>
                  </a:cubicBezTo>
                  <a:cubicBezTo>
                    <a:pt x="2330" y="843"/>
                    <a:pt x="2382" y="841"/>
                    <a:pt x="2436" y="841"/>
                  </a:cubicBezTo>
                  <a:cubicBezTo>
                    <a:pt x="2477" y="841"/>
                    <a:pt x="2519" y="842"/>
                    <a:pt x="2561" y="842"/>
                  </a:cubicBezTo>
                  <a:cubicBezTo>
                    <a:pt x="2655" y="842"/>
                    <a:pt x="2747" y="835"/>
                    <a:pt x="2824" y="791"/>
                  </a:cubicBezTo>
                  <a:cubicBezTo>
                    <a:pt x="2842" y="782"/>
                    <a:pt x="2869" y="730"/>
                    <a:pt x="2842" y="714"/>
                  </a:cubicBezTo>
                  <a:cubicBezTo>
                    <a:pt x="2667" y="609"/>
                    <a:pt x="2411" y="535"/>
                    <a:pt x="2411" y="535"/>
                  </a:cubicBezTo>
                  <a:cubicBezTo>
                    <a:pt x="2411" y="535"/>
                    <a:pt x="2311" y="383"/>
                    <a:pt x="2172" y="374"/>
                  </a:cubicBezTo>
                  <a:cubicBezTo>
                    <a:pt x="2156" y="374"/>
                    <a:pt x="2139" y="373"/>
                    <a:pt x="2124" y="365"/>
                  </a:cubicBezTo>
                  <a:cubicBezTo>
                    <a:pt x="2108" y="357"/>
                    <a:pt x="2100" y="340"/>
                    <a:pt x="2090" y="324"/>
                  </a:cubicBezTo>
                  <a:cubicBezTo>
                    <a:pt x="2041" y="242"/>
                    <a:pt x="1951" y="185"/>
                    <a:pt x="1858" y="176"/>
                  </a:cubicBezTo>
                  <a:cubicBezTo>
                    <a:pt x="1837" y="174"/>
                    <a:pt x="1813" y="174"/>
                    <a:pt x="1795" y="165"/>
                  </a:cubicBezTo>
                  <a:cubicBezTo>
                    <a:pt x="1779" y="156"/>
                    <a:pt x="1769" y="143"/>
                    <a:pt x="1757" y="129"/>
                  </a:cubicBezTo>
                  <a:cubicBezTo>
                    <a:pt x="1696" y="60"/>
                    <a:pt x="1642" y="16"/>
                    <a:pt x="1554" y="3"/>
                  </a:cubicBezTo>
                  <a:cubicBezTo>
                    <a:pt x="1543" y="1"/>
                    <a:pt x="1530" y="0"/>
                    <a:pt x="1516" y="0"/>
                  </a:cubicBezTo>
                  <a:close/>
                </a:path>
              </a:pathLst>
            </a:custGeom>
            <a:solidFill>
              <a:srgbClr val="D161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49"/>
            <p:cNvSpPr/>
            <p:nvPr/>
          </p:nvSpPr>
          <p:spPr>
            <a:xfrm>
              <a:off x="5630450" y="3068025"/>
              <a:ext cx="7775" cy="5150"/>
            </a:xfrm>
            <a:custGeom>
              <a:rect b="b" l="l" r="r" t="t"/>
              <a:pathLst>
                <a:path extrusionOk="0" h="206" w="311">
                  <a:moveTo>
                    <a:pt x="290" y="1"/>
                  </a:moveTo>
                  <a:cubicBezTo>
                    <a:pt x="191" y="51"/>
                    <a:pt x="93" y="108"/>
                    <a:pt x="0" y="169"/>
                  </a:cubicBezTo>
                  <a:lnTo>
                    <a:pt x="23" y="205"/>
                  </a:lnTo>
                  <a:cubicBezTo>
                    <a:pt x="115" y="145"/>
                    <a:pt x="211" y="89"/>
                    <a:pt x="310" y="38"/>
                  </a:cubicBezTo>
                  <a:lnTo>
                    <a:pt x="29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49"/>
            <p:cNvSpPr/>
            <p:nvPr/>
          </p:nvSpPr>
          <p:spPr>
            <a:xfrm>
              <a:off x="5660000" y="3032200"/>
              <a:ext cx="12500" cy="2775"/>
            </a:xfrm>
            <a:custGeom>
              <a:rect b="b" l="l" r="r" t="t"/>
              <a:pathLst>
                <a:path extrusionOk="0" h="111" w="500">
                  <a:moveTo>
                    <a:pt x="278" y="0"/>
                  </a:moveTo>
                  <a:cubicBezTo>
                    <a:pt x="261" y="0"/>
                    <a:pt x="244" y="0"/>
                    <a:pt x="227" y="1"/>
                  </a:cubicBezTo>
                  <a:cubicBezTo>
                    <a:pt x="204" y="1"/>
                    <a:pt x="182" y="2"/>
                    <a:pt x="159" y="9"/>
                  </a:cubicBezTo>
                  <a:cubicBezTo>
                    <a:pt x="104" y="24"/>
                    <a:pt x="5" y="71"/>
                    <a:pt x="1" y="72"/>
                  </a:cubicBezTo>
                  <a:lnTo>
                    <a:pt x="18" y="110"/>
                  </a:lnTo>
                  <a:cubicBezTo>
                    <a:pt x="20" y="109"/>
                    <a:pt x="119" y="64"/>
                    <a:pt x="171" y="49"/>
                  </a:cubicBezTo>
                  <a:cubicBezTo>
                    <a:pt x="189" y="44"/>
                    <a:pt x="209" y="43"/>
                    <a:pt x="229" y="43"/>
                  </a:cubicBezTo>
                  <a:cubicBezTo>
                    <a:pt x="245" y="42"/>
                    <a:pt x="262" y="42"/>
                    <a:pt x="278" y="42"/>
                  </a:cubicBezTo>
                  <a:cubicBezTo>
                    <a:pt x="350" y="42"/>
                    <a:pt x="422" y="48"/>
                    <a:pt x="493" y="59"/>
                  </a:cubicBezTo>
                  <a:lnTo>
                    <a:pt x="499" y="17"/>
                  </a:lnTo>
                  <a:cubicBezTo>
                    <a:pt x="425" y="6"/>
                    <a:pt x="352" y="0"/>
                    <a:pt x="2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49"/>
            <p:cNvSpPr/>
            <p:nvPr/>
          </p:nvSpPr>
          <p:spPr>
            <a:xfrm>
              <a:off x="5652000" y="3027850"/>
              <a:ext cx="13525" cy="3950"/>
            </a:xfrm>
            <a:custGeom>
              <a:rect b="b" l="l" r="r" t="t"/>
              <a:pathLst>
                <a:path extrusionOk="0" h="158" w="541">
                  <a:moveTo>
                    <a:pt x="457" y="0"/>
                  </a:moveTo>
                  <a:cubicBezTo>
                    <a:pt x="297" y="0"/>
                    <a:pt x="138" y="41"/>
                    <a:pt x="0" y="121"/>
                  </a:cubicBezTo>
                  <a:lnTo>
                    <a:pt x="22" y="158"/>
                  </a:lnTo>
                  <a:cubicBezTo>
                    <a:pt x="155" y="83"/>
                    <a:pt x="308" y="44"/>
                    <a:pt x="461" y="44"/>
                  </a:cubicBezTo>
                  <a:cubicBezTo>
                    <a:pt x="486" y="44"/>
                    <a:pt x="511" y="45"/>
                    <a:pt x="536" y="47"/>
                  </a:cubicBezTo>
                  <a:lnTo>
                    <a:pt x="540" y="4"/>
                  </a:lnTo>
                  <a:cubicBezTo>
                    <a:pt x="512" y="1"/>
                    <a:pt x="484" y="0"/>
                    <a:pt x="4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49"/>
            <p:cNvSpPr/>
            <p:nvPr/>
          </p:nvSpPr>
          <p:spPr>
            <a:xfrm>
              <a:off x="5646475" y="3023275"/>
              <a:ext cx="10800" cy="3350"/>
            </a:xfrm>
            <a:custGeom>
              <a:rect b="b" l="l" r="r" t="t"/>
              <a:pathLst>
                <a:path extrusionOk="0" h="134" w="432">
                  <a:moveTo>
                    <a:pt x="362" y="1"/>
                  </a:moveTo>
                  <a:cubicBezTo>
                    <a:pt x="236" y="1"/>
                    <a:pt x="110" y="34"/>
                    <a:pt x="1" y="97"/>
                  </a:cubicBezTo>
                  <a:lnTo>
                    <a:pt x="22" y="134"/>
                  </a:lnTo>
                  <a:cubicBezTo>
                    <a:pt x="124" y="75"/>
                    <a:pt x="242" y="43"/>
                    <a:pt x="359" y="43"/>
                  </a:cubicBezTo>
                  <a:cubicBezTo>
                    <a:pt x="382" y="43"/>
                    <a:pt x="406" y="44"/>
                    <a:pt x="429" y="47"/>
                  </a:cubicBezTo>
                  <a:lnTo>
                    <a:pt x="432" y="4"/>
                  </a:lnTo>
                  <a:cubicBezTo>
                    <a:pt x="409" y="2"/>
                    <a:pt x="385" y="1"/>
                    <a:pt x="3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49"/>
            <p:cNvSpPr/>
            <p:nvPr/>
          </p:nvSpPr>
          <p:spPr>
            <a:xfrm>
              <a:off x="5880925" y="3033200"/>
              <a:ext cx="81400" cy="55675"/>
            </a:xfrm>
            <a:custGeom>
              <a:rect b="b" l="l" r="r" t="t"/>
              <a:pathLst>
                <a:path extrusionOk="0" h="2227" w="3256">
                  <a:moveTo>
                    <a:pt x="1" y="1"/>
                  </a:moveTo>
                  <a:lnTo>
                    <a:pt x="67" y="1196"/>
                  </a:lnTo>
                  <a:cubicBezTo>
                    <a:pt x="716" y="1518"/>
                    <a:pt x="1322" y="1946"/>
                    <a:pt x="2011" y="2156"/>
                  </a:cubicBezTo>
                  <a:cubicBezTo>
                    <a:pt x="2137" y="2195"/>
                    <a:pt x="2268" y="2226"/>
                    <a:pt x="2397" y="2226"/>
                  </a:cubicBezTo>
                  <a:cubicBezTo>
                    <a:pt x="2453" y="2226"/>
                    <a:pt x="2509" y="2220"/>
                    <a:pt x="2564" y="2207"/>
                  </a:cubicBezTo>
                  <a:cubicBezTo>
                    <a:pt x="2775" y="2153"/>
                    <a:pt x="2947" y="1990"/>
                    <a:pt x="3064" y="1800"/>
                  </a:cubicBezTo>
                  <a:cubicBezTo>
                    <a:pt x="3181" y="1609"/>
                    <a:pt x="3187" y="1559"/>
                    <a:pt x="3256" y="1342"/>
                  </a:cubicBezTo>
                  <a:lnTo>
                    <a:pt x="2158" y="822"/>
                  </a:lnTo>
                  <a:cubicBezTo>
                    <a:pt x="1412" y="459"/>
                    <a:pt x="787" y="255"/>
                    <a:pt x="1" y="1"/>
                  </a:cubicBezTo>
                  <a:close/>
                </a:path>
              </a:pathLst>
            </a:custGeom>
            <a:solidFill>
              <a:srgbClr val="F292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49"/>
            <p:cNvSpPr/>
            <p:nvPr/>
          </p:nvSpPr>
          <p:spPr>
            <a:xfrm>
              <a:off x="5926275" y="3016200"/>
              <a:ext cx="48350" cy="52400"/>
            </a:xfrm>
            <a:custGeom>
              <a:rect b="b" l="l" r="r" t="t"/>
              <a:pathLst>
                <a:path extrusionOk="0" h="2096" w="1934">
                  <a:moveTo>
                    <a:pt x="549" y="1"/>
                  </a:moveTo>
                  <a:lnTo>
                    <a:pt x="0" y="1339"/>
                  </a:lnTo>
                  <a:lnTo>
                    <a:pt x="1615" y="2095"/>
                  </a:lnTo>
                  <a:lnTo>
                    <a:pt x="1934" y="962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49"/>
            <p:cNvSpPr/>
            <p:nvPr/>
          </p:nvSpPr>
          <p:spPr>
            <a:xfrm>
              <a:off x="5844300" y="3024000"/>
              <a:ext cx="66750" cy="43425"/>
            </a:xfrm>
            <a:custGeom>
              <a:rect b="b" l="l" r="r" t="t"/>
              <a:pathLst>
                <a:path extrusionOk="0" h="1737" w="2670">
                  <a:moveTo>
                    <a:pt x="813" y="0"/>
                  </a:moveTo>
                  <a:cubicBezTo>
                    <a:pt x="793" y="0"/>
                    <a:pt x="774" y="2"/>
                    <a:pt x="755" y="7"/>
                  </a:cubicBezTo>
                  <a:cubicBezTo>
                    <a:pt x="723" y="15"/>
                    <a:pt x="695" y="31"/>
                    <a:pt x="665" y="48"/>
                  </a:cubicBezTo>
                  <a:cubicBezTo>
                    <a:pt x="599" y="87"/>
                    <a:pt x="530" y="127"/>
                    <a:pt x="487" y="192"/>
                  </a:cubicBezTo>
                  <a:cubicBezTo>
                    <a:pt x="476" y="211"/>
                    <a:pt x="465" y="233"/>
                    <a:pt x="451" y="251"/>
                  </a:cubicBezTo>
                  <a:cubicBezTo>
                    <a:pt x="438" y="269"/>
                    <a:pt x="422" y="283"/>
                    <a:pt x="404" y="297"/>
                  </a:cubicBezTo>
                  <a:cubicBezTo>
                    <a:pt x="286" y="401"/>
                    <a:pt x="184" y="524"/>
                    <a:pt x="102" y="662"/>
                  </a:cubicBezTo>
                  <a:cubicBezTo>
                    <a:pt x="99" y="666"/>
                    <a:pt x="97" y="671"/>
                    <a:pt x="97" y="676"/>
                  </a:cubicBezTo>
                  <a:cubicBezTo>
                    <a:pt x="97" y="685"/>
                    <a:pt x="108" y="693"/>
                    <a:pt x="117" y="697"/>
                  </a:cubicBezTo>
                  <a:cubicBezTo>
                    <a:pt x="137" y="703"/>
                    <a:pt x="158" y="707"/>
                    <a:pt x="178" y="707"/>
                  </a:cubicBezTo>
                  <a:cubicBezTo>
                    <a:pt x="123" y="736"/>
                    <a:pt x="70" y="774"/>
                    <a:pt x="24" y="818"/>
                  </a:cubicBezTo>
                  <a:cubicBezTo>
                    <a:pt x="13" y="828"/>
                    <a:pt x="1" y="844"/>
                    <a:pt x="6" y="861"/>
                  </a:cubicBezTo>
                  <a:cubicBezTo>
                    <a:pt x="10" y="875"/>
                    <a:pt x="28" y="881"/>
                    <a:pt x="42" y="884"/>
                  </a:cubicBezTo>
                  <a:cubicBezTo>
                    <a:pt x="55" y="886"/>
                    <a:pt x="68" y="887"/>
                    <a:pt x="80" y="887"/>
                  </a:cubicBezTo>
                  <a:cubicBezTo>
                    <a:pt x="207" y="887"/>
                    <a:pt x="311" y="793"/>
                    <a:pt x="437" y="793"/>
                  </a:cubicBezTo>
                  <a:cubicBezTo>
                    <a:pt x="441" y="793"/>
                    <a:pt x="446" y="793"/>
                    <a:pt x="450" y="793"/>
                  </a:cubicBezTo>
                  <a:cubicBezTo>
                    <a:pt x="578" y="798"/>
                    <a:pt x="709" y="853"/>
                    <a:pt x="813" y="933"/>
                  </a:cubicBezTo>
                  <a:cubicBezTo>
                    <a:pt x="917" y="1013"/>
                    <a:pt x="1096" y="1306"/>
                    <a:pt x="1197" y="1390"/>
                  </a:cubicBezTo>
                  <a:cubicBezTo>
                    <a:pt x="1395" y="1555"/>
                    <a:pt x="1518" y="1527"/>
                    <a:pt x="1745" y="1636"/>
                  </a:cubicBezTo>
                  <a:cubicBezTo>
                    <a:pt x="1850" y="1687"/>
                    <a:pt x="1957" y="1736"/>
                    <a:pt x="2072" y="1736"/>
                  </a:cubicBezTo>
                  <a:cubicBezTo>
                    <a:pt x="2073" y="1736"/>
                    <a:pt x="2074" y="1736"/>
                    <a:pt x="2075" y="1736"/>
                  </a:cubicBezTo>
                  <a:lnTo>
                    <a:pt x="2670" y="871"/>
                  </a:lnTo>
                  <a:lnTo>
                    <a:pt x="2028" y="606"/>
                  </a:lnTo>
                  <a:cubicBezTo>
                    <a:pt x="2028" y="606"/>
                    <a:pt x="1707" y="360"/>
                    <a:pt x="1588" y="286"/>
                  </a:cubicBezTo>
                  <a:cubicBezTo>
                    <a:pt x="1503" y="235"/>
                    <a:pt x="1301" y="107"/>
                    <a:pt x="1209" y="78"/>
                  </a:cubicBezTo>
                  <a:cubicBezTo>
                    <a:pt x="1097" y="41"/>
                    <a:pt x="983" y="15"/>
                    <a:pt x="867" y="4"/>
                  </a:cubicBezTo>
                  <a:cubicBezTo>
                    <a:pt x="849" y="2"/>
                    <a:pt x="831" y="0"/>
                    <a:pt x="813" y="0"/>
                  </a:cubicBezTo>
                  <a:close/>
                </a:path>
              </a:pathLst>
            </a:custGeom>
            <a:solidFill>
              <a:srgbClr val="F292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49"/>
            <p:cNvSpPr/>
            <p:nvPr/>
          </p:nvSpPr>
          <p:spPr>
            <a:xfrm>
              <a:off x="5884000" y="3062850"/>
              <a:ext cx="6675" cy="3475"/>
            </a:xfrm>
            <a:custGeom>
              <a:rect b="b" l="l" r="r" t="t"/>
              <a:pathLst>
                <a:path extrusionOk="0" h="139" w="267">
                  <a:moveTo>
                    <a:pt x="14" y="1"/>
                  </a:moveTo>
                  <a:lnTo>
                    <a:pt x="1" y="41"/>
                  </a:lnTo>
                  <a:cubicBezTo>
                    <a:pt x="85" y="69"/>
                    <a:pt x="168" y="102"/>
                    <a:pt x="249" y="138"/>
                  </a:cubicBezTo>
                  <a:lnTo>
                    <a:pt x="267" y="100"/>
                  </a:lnTo>
                  <a:cubicBezTo>
                    <a:pt x="185" y="63"/>
                    <a:pt x="99" y="28"/>
                    <a:pt x="1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49"/>
            <p:cNvSpPr/>
            <p:nvPr/>
          </p:nvSpPr>
          <p:spPr>
            <a:xfrm>
              <a:off x="5848475" y="3037550"/>
              <a:ext cx="14400" cy="4575"/>
            </a:xfrm>
            <a:custGeom>
              <a:rect b="b" l="l" r="r" t="t"/>
              <a:pathLst>
                <a:path extrusionOk="0" h="183" w="576">
                  <a:moveTo>
                    <a:pt x="394" y="0"/>
                  </a:moveTo>
                  <a:cubicBezTo>
                    <a:pt x="386" y="0"/>
                    <a:pt x="377" y="1"/>
                    <a:pt x="368" y="1"/>
                  </a:cubicBezTo>
                  <a:cubicBezTo>
                    <a:pt x="229" y="7"/>
                    <a:pt x="98" y="82"/>
                    <a:pt x="1" y="146"/>
                  </a:cubicBezTo>
                  <a:lnTo>
                    <a:pt x="23" y="183"/>
                  </a:lnTo>
                  <a:cubicBezTo>
                    <a:pt x="117" y="121"/>
                    <a:pt x="240" y="50"/>
                    <a:pt x="370" y="44"/>
                  </a:cubicBezTo>
                  <a:cubicBezTo>
                    <a:pt x="380" y="43"/>
                    <a:pt x="391" y="43"/>
                    <a:pt x="401" y="43"/>
                  </a:cubicBezTo>
                  <a:cubicBezTo>
                    <a:pt x="458" y="43"/>
                    <a:pt x="514" y="52"/>
                    <a:pt x="567" y="62"/>
                  </a:cubicBezTo>
                  <a:lnTo>
                    <a:pt x="576" y="21"/>
                  </a:lnTo>
                  <a:cubicBezTo>
                    <a:pt x="518" y="10"/>
                    <a:pt x="456" y="0"/>
                    <a:pt x="3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49"/>
            <p:cNvSpPr/>
            <p:nvPr/>
          </p:nvSpPr>
          <p:spPr>
            <a:xfrm>
              <a:off x="5849625" y="3032475"/>
              <a:ext cx="18250" cy="4175"/>
            </a:xfrm>
            <a:custGeom>
              <a:rect b="b" l="l" r="r" t="t"/>
              <a:pathLst>
                <a:path extrusionOk="0" h="167" w="730">
                  <a:moveTo>
                    <a:pt x="438" y="0"/>
                  </a:moveTo>
                  <a:cubicBezTo>
                    <a:pt x="426" y="0"/>
                    <a:pt x="414" y="0"/>
                    <a:pt x="402" y="1"/>
                  </a:cubicBezTo>
                  <a:cubicBezTo>
                    <a:pt x="284" y="3"/>
                    <a:pt x="163" y="42"/>
                    <a:pt x="1" y="129"/>
                  </a:cubicBezTo>
                  <a:lnTo>
                    <a:pt x="20" y="167"/>
                  </a:lnTo>
                  <a:cubicBezTo>
                    <a:pt x="178" y="82"/>
                    <a:pt x="291" y="46"/>
                    <a:pt x="402" y="44"/>
                  </a:cubicBezTo>
                  <a:cubicBezTo>
                    <a:pt x="407" y="43"/>
                    <a:pt x="412" y="43"/>
                    <a:pt x="417" y="43"/>
                  </a:cubicBezTo>
                  <a:cubicBezTo>
                    <a:pt x="526" y="43"/>
                    <a:pt x="631" y="54"/>
                    <a:pt x="719" y="77"/>
                  </a:cubicBezTo>
                  <a:lnTo>
                    <a:pt x="730" y="35"/>
                  </a:lnTo>
                  <a:cubicBezTo>
                    <a:pt x="643" y="13"/>
                    <a:pt x="543" y="0"/>
                    <a:pt x="4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49"/>
            <p:cNvSpPr/>
            <p:nvPr/>
          </p:nvSpPr>
          <p:spPr>
            <a:xfrm>
              <a:off x="5855400" y="3027475"/>
              <a:ext cx="15975" cy="3325"/>
            </a:xfrm>
            <a:custGeom>
              <a:rect b="b" l="l" r="r" t="t"/>
              <a:pathLst>
                <a:path extrusionOk="0" h="133" w="639">
                  <a:moveTo>
                    <a:pt x="377" y="0"/>
                  </a:moveTo>
                  <a:cubicBezTo>
                    <a:pt x="365" y="0"/>
                    <a:pt x="352" y="1"/>
                    <a:pt x="340" y="2"/>
                  </a:cubicBezTo>
                  <a:cubicBezTo>
                    <a:pt x="235" y="8"/>
                    <a:pt x="126" y="48"/>
                    <a:pt x="54" y="74"/>
                  </a:cubicBezTo>
                  <a:cubicBezTo>
                    <a:pt x="33" y="82"/>
                    <a:pt x="13" y="88"/>
                    <a:pt x="1" y="93"/>
                  </a:cubicBezTo>
                  <a:lnTo>
                    <a:pt x="12" y="132"/>
                  </a:lnTo>
                  <a:cubicBezTo>
                    <a:pt x="26" y="128"/>
                    <a:pt x="45" y="122"/>
                    <a:pt x="67" y="114"/>
                  </a:cubicBezTo>
                  <a:cubicBezTo>
                    <a:pt x="136" y="88"/>
                    <a:pt x="241" y="51"/>
                    <a:pt x="342" y="45"/>
                  </a:cubicBezTo>
                  <a:cubicBezTo>
                    <a:pt x="353" y="44"/>
                    <a:pt x="364" y="44"/>
                    <a:pt x="374" y="44"/>
                  </a:cubicBezTo>
                  <a:cubicBezTo>
                    <a:pt x="467" y="44"/>
                    <a:pt x="543" y="71"/>
                    <a:pt x="606" y="94"/>
                  </a:cubicBezTo>
                  <a:lnTo>
                    <a:pt x="624" y="100"/>
                  </a:lnTo>
                  <a:lnTo>
                    <a:pt x="639" y="61"/>
                  </a:lnTo>
                  <a:lnTo>
                    <a:pt x="621" y="53"/>
                  </a:lnTo>
                  <a:cubicBezTo>
                    <a:pt x="556" y="29"/>
                    <a:pt x="477" y="0"/>
                    <a:pt x="37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49"/>
            <p:cNvSpPr/>
            <p:nvPr/>
          </p:nvSpPr>
          <p:spPr>
            <a:xfrm>
              <a:off x="5930675" y="3038100"/>
              <a:ext cx="39325" cy="20425"/>
            </a:xfrm>
            <a:custGeom>
              <a:rect b="b" l="l" r="r" t="t"/>
              <a:pathLst>
                <a:path extrusionOk="0" h="817" w="1573">
                  <a:moveTo>
                    <a:pt x="20" y="0"/>
                  </a:moveTo>
                  <a:lnTo>
                    <a:pt x="1" y="39"/>
                  </a:lnTo>
                  <a:lnTo>
                    <a:pt x="1553" y="816"/>
                  </a:lnTo>
                  <a:lnTo>
                    <a:pt x="1573" y="778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49"/>
            <p:cNvSpPr/>
            <p:nvPr/>
          </p:nvSpPr>
          <p:spPr>
            <a:xfrm>
              <a:off x="5966200" y="3040350"/>
              <a:ext cx="9050" cy="28650"/>
            </a:xfrm>
            <a:custGeom>
              <a:rect b="b" l="l" r="r" t="t"/>
              <a:pathLst>
                <a:path extrusionOk="0" h="1146" w="362">
                  <a:moveTo>
                    <a:pt x="320" y="0"/>
                  </a:moveTo>
                  <a:lnTo>
                    <a:pt x="1" y="1134"/>
                  </a:lnTo>
                  <a:lnTo>
                    <a:pt x="43" y="1145"/>
                  </a:lnTo>
                  <a:lnTo>
                    <a:pt x="361" y="11"/>
                  </a:lnTo>
                  <a:lnTo>
                    <a:pt x="320" y="0"/>
                  </a:lnTo>
                  <a:close/>
                </a:path>
              </a:pathLst>
            </a:custGeom>
            <a:solidFill>
              <a:srgbClr val="000000">
                <a:alpha val="70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49"/>
            <p:cNvSpPr/>
            <p:nvPr/>
          </p:nvSpPr>
          <p:spPr>
            <a:xfrm>
              <a:off x="5925900" y="3015925"/>
              <a:ext cx="14725" cy="33925"/>
            </a:xfrm>
            <a:custGeom>
              <a:rect b="b" l="l" r="r" t="t"/>
              <a:pathLst>
                <a:path extrusionOk="0" h="1357" w="589">
                  <a:moveTo>
                    <a:pt x="549" y="1"/>
                  </a:moveTo>
                  <a:lnTo>
                    <a:pt x="0" y="1341"/>
                  </a:lnTo>
                  <a:lnTo>
                    <a:pt x="40" y="1357"/>
                  </a:lnTo>
                  <a:lnTo>
                    <a:pt x="588" y="1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rgbClr val="000000">
                <a:alpha val="70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1" name="Google Shape;1821;p49"/>
          <p:cNvSpPr/>
          <p:nvPr/>
        </p:nvSpPr>
        <p:spPr>
          <a:xfrm>
            <a:off x="484700" y="2969175"/>
            <a:ext cx="3931800" cy="1135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dali"/>
              <a:ea typeface="Mandali"/>
              <a:cs typeface="Mandali"/>
              <a:sym typeface="Mandal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mmunity and Neighborhood - Social Studies - 1st grade by Slidesgo">
  <a:themeElements>
    <a:clrScheme name="Simple Light">
      <a:dk1>
        <a:srgbClr val="383577"/>
      </a:dk1>
      <a:lt1>
        <a:srgbClr val="E3E6FF"/>
      </a:lt1>
      <a:dk2>
        <a:srgbClr val="FFDFD3"/>
      </a:dk2>
      <a:lt2>
        <a:srgbClr val="FF7458"/>
      </a:lt2>
      <a:accent1>
        <a:srgbClr val="FFC366"/>
      </a:accent1>
      <a:accent2>
        <a:srgbClr val="8F9BF5"/>
      </a:accent2>
      <a:accent3>
        <a:srgbClr val="7D8AE9"/>
      </a:accent3>
      <a:accent4>
        <a:srgbClr val="7C5DA1"/>
      </a:accent4>
      <a:accent5>
        <a:srgbClr val="63262B"/>
      </a:accent5>
      <a:accent6>
        <a:srgbClr val="FFFFFF"/>
      </a:accent6>
      <a:hlink>
        <a:srgbClr val="38357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