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  <p:embeddedFont>
      <p:font typeface="Franklin Gothic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Q8zzrA0Bq7hcjr7Y4n+faiy4u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schemas.openxmlformats.org/officeDocument/2006/relationships/font" Target="fonts/FranklinGothic-bold.fnt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7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7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8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8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8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9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0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0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5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4960642" y="478622"/>
            <a:ext cx="64617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3600"/>
              <a:t>Basic Details of the Team and Problem Statement</a:t>
            </a:r>
            <a:endParaRPr/>
          </a:p>
        </p:txBody>
      </p:sp>
      <p:pic>
        <p:nvPicPr>
          <p:cNvPr id="211" name="Google Shape;2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"/>
          <p:cNvSpPr/>
          <p:nvPr/>
        </p:nvSpPr>
        <p:spPr>
          <a:xfrm>
            <a:off x="5822250" y="5671000"/>
            <a:ext cx="2256000" cy="26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3" name="Google Shape;213;p1"/>
          <p:cNvSpPr txBox="1"/>
          <p:nvPr>
            <p:ph idx="1" type="body"/>
          </p:nvPr>
        </p:nvSpPr>
        <p:spPr>
          <a:xfrm>
            <a:off x="4986201" y="1988000"/>
            <a:ext cx="7753500" cy="4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/>
              <a:t>Ministry/Organization Name/Student Innovation: </a:t>
            </a:r>
            <a:r>
              <a:rPr lang="en-US" sz="1600">
                <a:solidFill>
                  <a:schemeClr val="dk1"/>
                </a:solidFill>
              </a:rPr>
              <a:t>Ministry of Railways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/>
              <a:t>PS Code: </a:t>
            </a:r>
            <a:r>
              <a:rPr lang="en-US" sz="1600">
                <a:solidFill>
                  <a:schemeClr val="dk1"/>
                </a:solidFill>
              </a:rPr>
              <a:t>SIH1348</a:t>
            </a:r>
            <a:br>
              <a:rPr lang="en-US" sz="1600"/>
            </a:br>
            <a:r>
              <a:rPr lang="en-US" sz="1600"/>
              <a:t>Problem Statement Title: </a:t>
            </a:r>
            <a:r>
              <a:rPr lang="en-US" sz="1600">
                <a:solidFill>
                  <a:schemeClr val="dk1"/>
                </a:solidFill>
              </a:rPr>
              <a:t>“Natural language translation engine for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>
                <a:solidFill>
                  <a:schemeClr val="dk1"/>
                </a:solidFill>
              </a:rPr>
              <a:t>announcements and information dissemination at stations”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/>
              <a:t>Team Name: </a:t>
            </a:r>
            <a:r>
              <a:rPr lang="en-US" sz="1600">
                <a:solidFill>
                  <a:schemeClr val="dk1"/>
                </a:solidFill>
              </a:rPr>
              <a:t>Prominence</a:t>
            </a:r>
            <a:br>
              <a:rPr lang="en-US" sz="1600"/>
            </a:br>
            <a:r>
              <a:rPr lang="en-US" sz="1600"/>
              <a:t>Team Leader Name: </a:t>
            </a:r>
            <a:r>
              <a:rPr lang="en-US" sz="1600">
                <a:solidFill>
                  <a:schemeClr val="dk1"/>
                </a:solidFill>
              </a:rPr>
              <a:t>Uttam Makwana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/>
              <a:t>Institute Code (AISHE): </a:t>
            </a:r>
            <a:r>
              <a:rPr lang="en-US" sz="1600">
                <a:solidFill>
                  <a:schemeClr val="dk1"/>
                </a:solidFill>
              </a:rPr>
              <a:t>C-309</a:t>
            </a:r>
            <a:br>
              <a:rPr lang="en-US" sz="1600"/>
            </a:br>
            <a:r>
              <a:rPr lang="en-US" sz="1600"/>
              <a:t>Institute Name: </a:t>
            </a:r>
            <a:r>
              <a:rPr lang="en-US" sz="1600">
                <a:solidFill>
                  <a:schemeClr val="dk1"/>
                </a:solidFill>
              </a:rPr>
              <a:t>Government</a:t>
            </a:r>
            <a:r>
              <a:rPr lang="en-US" sz="1600">
                <a:solidFill>
                  <a:schemeClr val="dk1"/>
                </a:solidFill>
              </a:rPr>
              <a:t> Engineering College, Gandhinagar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/>
              <a:t>Theme Name: </a:t>
            </a:r>
            <a:r>
              <a:rPr lang="en-US" sz="1600">
                <a:solidFill>
                  <a:schemeClr val="dk1"/>
                </a:solidFill>
              </a:rPr>
              <a:t>Smart Automation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9" name="Google Shape;219;p2"/>
          <p:cNvSpPr txBox="1"/>
          <p:nvPr>
            <p:ph idx="1" type="body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r>
              <a:rPr lang="en-US"/>
              <a:t>Translation</a:t>
            </a:r>
            <a:r>
              <a:rPr lang="en-US"/>
              <a:t> Engine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Announcements &amp; Information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User Interfaces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Multilingual Support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Chat Bot &amp; Voice Tech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Documentation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Mobile Optimization</a:t>
            </a:r>
            <a:endParaRPr/>
          </a:p>
        </p:txBody>
      </p:sp>
      <p:sp>
        <p:nvSpPr>
          <p:cNvPr id="220" name="Google Shape;220;p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7696" r="17696" t="0"/>
          <a:stretch/>
        </p:blipFill>
        <p:spPr>
          <a:xfrm>
            <a:off x="7378575" y="144261"/>
            <a:ext cx="4689000" cy="34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2118476"/>
            <a:ext cx="46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 JS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Express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MongoDB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Node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Socket.io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9" name="Google Shape;229;p3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30" name="Google Shape;230;p3"/>
          <p:cNvSpPr txBox="1"/>
          <p:nvPr>
            <p:ph idx="1" type="body"/>
          </p:nvPr>
        </p:nvSpPr>
        <p:spPr>
          <a:xfrm>
            <a:off x="952500" y="2656900"/>
            <a:ext cx="4613400" cy="39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Foreigners uses for translation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Local people use for announcement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Indian use for multilingual translation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Intuitive UI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Noisy </a:t>
            </a:r>
            <a:r>
              <a:rPr lang="en-US"/>
              <a:t>environment</a:t>
            </a:r>
            <a:r>
              <a:rPr lang="en-US"/>
              <a:t> of railway station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-US"/>
              <a:t>Train or Station information dissemination</a:t>
            </a:r>
            <a:endParaRPr/>
          </a:p>
        </p:txBody>
      </p:sp>
      <p:sp>
        <p:nvSpPr>
          <p:cNvPr id="231" name="Google Shape;231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5943600" y="2286000"/>
            <a:ext cx="529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</a:t>
            </a: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h</a:t>
            </a: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 txBox="1"/>
          <p:nvPr/>
        </p:nvSpPr>
        <p:spPr>
          <a:xfrm>
            <a:off x="6001700" y="2656900"/>
            <a:ext cx="5085300" cy="39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Ease of access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Super user friendly easy to use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Attractive colors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Gestalt principles followed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SOLID principles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9" name="Google Shape;239;p4"/>
          <p:cNvSpPr txBox="1"/>
          <p:nvPr>
            <p:ph idx="1" type="body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Leader Name: Makwana Uttam Bharatbhai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BE		Stream (ECE, CSE etc): IT			Year (I,II,III,IV): IV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1 Name: Chaturvedi Aaditya Nilesh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BE		Stream (ECE, CSE etc): IT			Year (I,II,III,IV): IV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2 Name: Prajapati Palak Rajeshsinh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BE		Stream (ECE, CSE etc): BM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3 Name: Tank Gunjan Dineshbhai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BE		Stream (ECE, CSE etc): CE</a:t>
            </a:r>
            <a:r>
              <a:rPr lang="en-US" sz="1200"/>
              <a:t>	</a:t>
            </a:r>
            <a:r>
              <a:rPr lang="en-US" sz="1200"/>
              <a:t>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4 Name: Ambaliya Manan Jayeshbhai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BE		Stream (ECE, CSE etc): CE			Year (I,II,III,IV): IV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5 Name: Trivedi Madhav Kamleshbhai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BE		Stream (ECE, CSE etc): CE			Year (I,II,III,IV): IV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1 Name: Pinal Patel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</a:t>
            </a:r>
            <a:r>
              <a:rPr lang="en-US" sz="1200"/>
              <a:t>Academic</a:t>
            </a:r>
            <a:r>
              <a:rPr lang="en-US" sz="1200"/>
              <a:t>		Expertise (AI/ML/Blockchain etc): </a:t>
            </a:r>
            <a:r>
              <a:rPr lang="en-US" sz="1200"/>
              <a:t>Software Development</a:t>
            </a:r>
            <a:r>
              <a:rPr lang="en-US" sz="1200"/>
              <a:t>	                  Domain Experience (in years):   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