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</p:sldMasterIdLst>
  <p:notesMasterIdLst>
    <p:notesMasterId r:id="rId5"/>
  </p:notesMasterIdLst>
  <p:sldIdLst/>
  <p:sldSz cy="5143500" cx="9144000"/>
  <p:notesSz cx="6858000" cy="9144000"/>
  <p:embeddedFontLst>
    <p:embeddedFont>
      <p:font typeface="Mandali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font" Target="fonts/Mandal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 rot="-532">
            <a:off x="1169841" y="3292825"/>
            <a:ext cx="3879300" cy="42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680700" y="979550"/>
            <a:ext cx="4857600" cy="23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6092810" y="979546"/>
            <a:ext cx="3544239" cy="4040907"/>
            <a:chOff x="3255875" y="559025"/>
            <a:chExt cx="206400" cy="235325"/>
          </a:xfrm>
        </p:grpSpPr>
        <p:sp>
          <p:nvSpPr>
            <p:cNvPr id="54" name="Google Shape;54;p13"/>
            <p:cNvSpPr/>
            <p:nvPr/>
          </p:nvSpPr>
          <p:spPr>
            <a:xfrm>
              <a:off x="3337850" y="599275"/>
              <a:ext cx="83925" cy="195075"/>
            </a:xfrm>
            <a:custGeom>
              <a:rect b="b" l="l" r="r" t="t"/>
              <a:pathLst>
                <a:path extrusionOk="0" h="7803" w="3357">
                  <a:moveTo>
                    <a:pt x="362" y="0"/>
                  </a:moveTo>
                  <a:lnTo>
                    <a:pt x="362" y="74"/>
                  </a:lnTo>
                  <a:lnTo>
                    <a:pt x="247" y="74"/>
                  </a:lnTo>
                  <a:lnTo>
                    <a:pt x="247" y="324"/>
                  </a:lnTo>
                  <a:lnTo>
                    <a:pt x="1" y="324"/>
                  </a:lnTo>
                  <a:lnTo>
                    <a:pt x="1" y="7802"/>
                  </a:lnTo>
                  <a:lnTo>
                    <a:pt x="3356" y="7802"/>
                  </a:lnTo>
                  <a:lnTo>
                    <a:pt x="3356" y="324"/>
                  </a:lnTo>
                  <a:lnTo>
                    <a:pt x="3143" y="324"/>
                  </a:lnTo>
                  <a:lnTo>
                    <a:pt x="3143" y="76"/>
                  </a:lnTo>
                  <a:lnTo>
                    <a:pt x="2389" y="76"/>
                  </a:lnTo>
                  <a:lnTo>
                    <a:pt x="2389" y="324"/>
                  </a:lnTo>
                  <a:lnTo>
                    <a:pt x="1514" y="324"/>
                  </a:lnTo>
                  <a:lnTo>
                    <a:pt x="1514" y="74"/>
                  </a:lnTo>
                  <a:lnTo>
                    <a:pt x="1407" y="74"/>
                  </a:lnTo>
                  <a:lnTo>
                    <a:pt x="1407" y="0"/>
                  </a:lnTo>
                  <a:lnTo>
                    <a:pt x="1068" y="0"/>
                  </a:lnTo>
                  <a:lnTo>
                    <a:pt x="1068" y="74"/>
                  </a:lnTo>
                  <a:lnTo>
                    <a:pt x="701" y="7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255875" y="559025"/>
              <a:ext cx="59450" cy="234600"/>
            </a:xfrm>
            <a:custGeom>
              <a:rect b="b" l="l" r="r" t="t"/>
              <a:pathLst>
                <a:path extrusionOk="0" h="9384" w="2378">
                  <a:moveTo>
                    <a:pt x="1140" y="0"/>
                  </a:moveTo>
                  <a:lnTo>
                    <a:pt x="1140" y="1316"/>
                  </a:lnTo>
                  <a:lnTo>
                    <a:pt x="728" y="2029"/>
                  </a:lnTo>
                  <a:lnTo>
                    <a:pt x="269" y="2825"/>
                  </a:lnTo>
                  <a:lnTo>
                    <a:pt x="0" y="2825"/>
                  </a:lnTo>
                  <a:lnTo>
                    <a:pt x="0" y="9383"/>
                  </a:lnTo>
                  <a:lnTo>
                    <a:pt x="2377" y="9383"/>
                  </a:lnTo>
                  <a:lnTo>
                    <a:pt x="2377" y="2825"/>
                  </a:lnTo>
                  <a:lnTo>
                    <a:pt x="2110" y="2825"/>
                  </a:lnTo>
                  <a:lnTo>
                    <a:pt x="1649" y="2029"/>
                  </a:lnTo>
                  <a:lnTo>
                    <a:pt x="1237" y="131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302200" y="596100"/>
              <a:ext cx="66550" cy="198250"/>
            </a:xfrm>
            <a:custGeom>
              <a:rect b="b" l="l" r="r" t="t"/>
              <a:pathLst>
                <a:path extrusionOk="0" h="7930" w="2662">
                  <a:moveTo>
                    <a:pt x="0" y="0"/>
                  </a:moveTo>
                  <a:lnTo>
                    <a:pt x="0" y="7929"/>
                  </a:lnTo>
                  <a:lnTo>
                    <a:pt x="2662" y="7929"/>
                  </a:lnTo>
                  <a:lnTo>
                    <a:pt x="26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312425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330850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349250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312425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330850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349250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312425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330850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349250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312425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330850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3349250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312425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330850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349250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312425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330850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349250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312425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330850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349250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312425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330850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3349250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312425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330850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349250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312425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330850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349250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312425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330850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349250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312425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330850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349250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312425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330850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349250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312425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330850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349250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306925" y="564507"/>
              <a:ext cx="54975" cy="51245"/>
            </a:xfrm>
            <a:custGeom>
              <a:rect b="b" l="l" r="r" t="t"/>
              <a:pathLst>
                <a:path extrusionOk="0" h="2355" w="2199">
                  <a:moveTo>
                    <a:pt x="1" y="1"/>
                  </a:moveTo>
                  <a:lnTo>
                    <a:pt x="1" y="2354"/>
                  </a:lnTo>
                  <a:lnTo>
                    <a:pt x="2198" y="2354"/>
                  </a:lnTo>
                  <a:lnTo>
                    <a:pt x="2198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385050" y="604450"/>
              <a:ext cx="77225" cy="189825"/>
            </a:xfrm>
            <a:custGeom>
              <a:rect b="b" l="l" r="r" t="t"/>
              <a:pathLst>
                <a:path extrusionOk="0" h="7593" w="3089">
                  <a:moveTo>
                    <a:pt x="3088" y="1"/>
                  </a:moveTo>
                  <a:lnTo>
                    <a:pt x="0" y="1363"/>
                  </a:lnTo>
                  <a:lnTo>
                    <a:pt x="0" y="7592"/>
                  </a:lnTo>
                  <a:lnTo>
                    <a:pt x="3088" y="7592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409150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427575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446000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409150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427575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446000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409150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427575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446000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409150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427575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446000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409150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427575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46000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09150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427575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446000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409150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427575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446000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09150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427575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46000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409150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427575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446000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409150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27575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446000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392075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392075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392075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392075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392075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392075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392075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3392075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392075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392075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409150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427575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446000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392075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3"/>
          <p:cNvSpPr/>
          <p:nvPr/>
        </p:nvSpPr>
        <p:spPr>
          <a:xfrm>
            <a:off x="375434" y="4343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147" name="Google Shape;147;p13"/>
            <p:cNvSpPr/>
            <p:nvPr/>
          </p:nvSpPr>
          <p:spPr>
            <a:xfrm>
              <a:off x="3625600" y="39434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439075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247775" y="3917625"/>
              <a:ext cx="100750" cy="4197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240375" y="39605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530700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349750" y="3938800"/>
              <a:ext cx="21300" cy="14900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577275" y="3942275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3178000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idx="1" type="subTitle"/>
          </p:nvPr>
        </p:nvSpPr>
        <p:spPr>
          <a:xfrm>
            <a:off x="1318963" y="1540275"/>
            <a:ext cx="29502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4"/>
          <p:cNvSpPr txBox="1"/>
          <p:nvPr>
            <p:ph idx="2" type="subTitle"/>
          </p:nvPr>
        </p:nvSpPr>
        <p:spPr>
          <a:xfrm>
            <a:off x="4874836" y="1540275"/>
            <a:ext cx="29502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1" name="Google Shape;171;p14"/>
          <p:cNvGrpSpPr/>
          <p:nvPr/>
        </p:nvGrpSpPr>
        <p:grpSpPr>
          <a:xfrm>
            <a:off x="-1005411" y="3181418"/>
            <a:ext cx="11154807" cy="2007063"/>
            <a:chOff x="-912326" y="2124073"/>
            <a:chExt cx="10749549" cy="2756197"/>
          </a:xfrm>
        </p:grpSpPr>
        <p:grpSp>
          <p:nvGrpSpPr>
            <p:cNvPr id="172" name="Google Shape;172;p14"/>
            <p:cNvGrpSpPr/>
            <p:nvPr/>
          </p:nvGrpSpPr>
          <p:grpSpPr>
            <a:xfrm flipH="1">
              <a:off x="6688624" y="3453678"/>
              <a:ext cx="934522" cy="1426572"/>
              <a:chOff x="3689099" y="565999"/>
              <a:chExt cx="149600" cy="228376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4"/>
            <p:cNvGrpSpPr/>
            <p:nvPr/>
          </p:nvGrpSpPr>
          <p:grpSpPr>
            <a:xfrm flipH="1">
              <a:off x="7623409" y="2124073"/>
              <a:ext cx="2213814" cy="2756197"/>
              <a:chOff x="3620426" y="522625"/>
              <a:chExt cx="218273" cy="271750"/>
            </a:xfrm>
          </p:grpSpPr>
          <p:sp>
            <p:nvSpPr>
              <p:cNvPr id="177" name="Google Shape;177;p14"/>
              <p:cNvSpPr/>
              <p:nvPr/>
            </p:nvSpPr>
            <p:spPr>
              <a:xfrm>
                <a:off x="3694025" y="522625"/>
                <a:ext cx="68675" cy="270900"/>
              </a:xfrm>
              <a:custGeom>
                <a:rect b="b" l="l" r="r" t="t"/>
                <a:pathLst>
                  <a:path extrusionOk="0" h="10836" w="2747">
                    <a:moveTo>
                      <a:pt x="1317" y="1"/>
                    </a:moveTo>
                    <a:lnTo>
                      <a:pt x="1317" y="1519"/>
                    </a:lnTo>
                    <a:lnTo>
                      <a:pt x="842" y="2341"/>
                    </a:lnTo>
                    <a:lnTo>
                      <a:pt x="310" y="3263"/>
                    </a:lnTo>
                    <a:lnTo>
                      <a:pt x="0" y="3263"/>
                    </a:lnTo>
                    <a:lnTo>
                      <a:pt x="0" y="10835"/>
                    </a:lnTo>
                    <a:lnTo>
                      <a:pt x="2746" y="10835"/>
                    </a:lnTo>
                    <a:lnTo>
                      <a:pt x="2746" y="3263"/>
                    </a:lnTo>
                    <a:lnTo>
                      <a:pt x="2436" y="3263"/>
                    </a:lnTo>
                    <a:lnTo>
                      <a:pt x="1905" y="2341"/>
                    </a:lnTo>
                    <a:lnTo>
                      <a:pt x="1430" y="1519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3620426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1301751" y="3453678"/>
              <a:ext cx="934522" cy="1426572"/>
              <a:chOff x="3689099" y="565999"/>
              <a:chExt cx="149600" cy="228376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4"/>
            <p:cNvGrpSpPr/>
            <p:nvPr/>
          </p:nvGrpSpPr>
          <p:grpSpPr>
            <a:xfrm>
              <a:off x="-912326" y="2124073"/>
              <a:ext cx="2213814" cy="2756197"/>
              <a:chOff x="3620426" y="522625"/>
              <a:chExt cx="218273" cy="271750"/>
            </a:xfrm>
          </p:grpSpPr>
          <p:sp>
            <p:nvSpPr>
              <p:cNvPr id="186" name="Google Shape;186;p14"/>
              <p:cNvSpPr/>
              <p:nvPr/>
            </p:nvSpPr>
            <p:spPr>
              <a:xfrm>
                <a:off x="3694025" y="522625"/>
                <a:ext cx="68675" cy="270900"/>
              </a:xfrm>
              <a:custGeom>
                <a:rect b="b" l="l" r="r" t="t"/>
                <a:pathLst>
                  <a:path extrusionOk="0" h="10836" w="2747">
                    <a:moveTo>
                      <a:pt x="1317" y="1"/>
                    </a:moveTo>
                    <a:lnTo>
                      <a:pt x="1317" y="1519"/>
                    </a:lnTo>
                    <a:lnTo>
                      <a:pt x="842" y="2341"/>
                    </a:lnTo>
                    <a:lnTo>
                      <a:pt x="310" y="3263"/>
                    </a:lnTo>
                    <a:lnTo>
                      <a:pt x="0" y="3263"/>
                    </a:lnTo>
                    <a:lnTo>
                      <a:pt x="0" y="10835"/>
                    </a:lnTo>
                    <a:lnTo>
                      <a:pt x="2746" y="10835"/>
                    </a:lnTo>
                    <a:lnTo>
                      <a:pt x="2746" y="3263"/>
                    </a:lnTo>
                    <a:lnTo>
                      <a:pt x="2436" y="3263"/>
                    </a:lnTo>
                    <a:lnTo>
                      <a:pt x="1905" y="2341"/>
                    </a:lnTo>
                    <a:lnTo>
                      <a:pt x="1430" y="1519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3620426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" name="Google Shape;190;p14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191" name="Google Shape;191;p14"/>
            <p:cNvSpPr/>
            <p:nvPr/>
          </p:nvSpPr>
          <p:spPr>
            <a:xfrm>
              <a:off x="3625600" y="39434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3439075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3240375" y="39605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3530700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577275" y="3942275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300876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idx="1" type="subTitle"/>
          </p:nvPr>
        </p:nvSpPr>
        <p:spPr>
          <a:xfrm rot="258">
            <a:off x="994553" y="2683693"/>
            <a:ext cx="3990900" cy="63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5"/>
          <p:cNvSpPr txBox="1"/>
          <p:nvPr>
            <p:ph type="title"/>
          </p:nvPr>
        </p:nvSpPr>
        <p:spPr>
          <a:xfrm>
            <a:off x="786675" y="1238500"/>
            <a:ext cx="4406700" cy="13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12" name="Google Shape;212;p15"/>
          <p:cNvGrpSpPr/>
          <p:nvPr/>
        </p:nvGrpSpPr>
        <p:grpSpPr>
          <a:xfrm flipH="1">
            <a:off x="5193314" y="2622669"/>
            <a:ext cx="1478902" cy="2257609"/>
            <a:chOff x="3689099" y="565999"/>
            <a:chExt cx="149600" cy="228376"/>
          </a:xfrm>
        </p:grpSpPr>
        <p:sp>
          <p:nvSpPr>
            <p:cNvPr id="213" name="Google Shape;213;p15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689099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 flipH="1">
            <a:off x="6672276" y="518505"/>
            <a:ext cx="3503437" cy="4361778"/>
            <a:chOff x="3620426" y="522625"/>
            <a:chExt cx="218273" cy="271750"/>
          </a:xfrm>
        </p:grpSpPr>
        <p:sp>
          <p:nvSpPr>
            <p:cNvPr id="217" name="Google Shape;217;p15"/>
            <p:cNvSpPr/>
            <p:nvPr/>
          </p:nvSpPr>
          <p:spPr>
            <a:xfrm>
              <a:off x="3694025" y="522625"/>
              <a:ext cx="68675" cy="270900"/>
            </a:xfrm>
            <a:custGeom>
              <a:rect b="b" l="l" r="r" t="t"/>
              <a:pathLst>
                <a:path extrusionOk="0" h="10836" w="2747">
                  <a:moveTo>
                    <a:pt x="1317" y="1"/>
                  </a:moveTo>
                  <a:lnTo>
                    <a:pt x="1317" y="1519"/>
                  </a:lnTo>
                  <a:lnTo>
                    <a:pt x="842" y="2341"/>
                  </a:lnTo>
                  <a:lnTo>
                    <a:pt x="310" y="3263"/>
                  </a:lnTo>
                  <a:lnTo>
                    <a:pt x="0" y="3263"/>
                  </a:lnTo>
                  <a:lnTo>
                    <a:pt x="0" y="10835"/>
                  </a:lnTo>
                  <a:lnTo>
                    <a:pt x="2746" y="10835"/>
                  </a:lnTo>
                  <a:lnTo>
                    <a:pt x="2746" y="3263"/>
                  </a:lnTo>
                  <a:lnTo>
                    <a:pt x="2436" y="3263"/>
                  </a:lnTo>
                  <a:lnTo>
                    <a:pt x="1905" y="2341"/>
                  </a:lnTo>
                  <a:lnTo>
                    <a:pt x="1430" y="1519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620426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5"/>
          <p:cNvSpPr/>
          <p:nvPr/>
        </p:nvSpPr>
        <p:spPr>
          <a:xfrm>
            <a:off x="5233184" y="3946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5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223" name="Google Shape;223;p15"/>
            <p:cNvSpPr/>
            <p:nvPr/>
          </p:nvSpPr>
          <p:spPr>
            <a:xfrm>
              <a:off x="3799017" y="39473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3439075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431991" y="401017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147064" y="3983603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750692" y="3946175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3178000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247775" y="3917625"/>
              <a:ext cx="100750" cy="4197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1066550" y="115680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16"/>
          <p:cNvSpPr txBox="1"/>
          <p:nvPr>
            <p:ph idx="1" type="subTitle"/>
          </p:nvPr>
        </p:nvSpPr>
        <p:spPr>
          <a:xfrm>
            <a:off x="1066400" y="1581276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6"/>
          <p:cNvSpPr txBox="1"/>
          <p:nvPr>
            <p:ph hasCustomPrompt="1" idx="2" type="title"/>
          </p:nvPr>
        </p:nvSpPr>
        <p:spPr>
          <a:xfrm rot="3001">
            <a:off x="4875901" y="2622576"/>
            <a:ext cx="687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16"/>
          <p:cNvSpPr txBox="1"/>
          <p:nvPr>
            <p:ph hasCustomPrompt="1" idx="3" type="title"/>
          </p:nvPr>
        </p:nvSpPr>
        <p:spPr>
          <a:xfrm>
            <a:off x="4875902" y="3827525"/>
            <a:ext cx="687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1" name="Google Shape;241;p16"/>
          <p:cNvSpPr txBox="1"/>
          <p:nvPr>
            <p:ph hasCustomPrompt="1" idx="4" type="title"/>
          </p:nvPr>
        </p:nvSpPr>
        <p:spPr>
          <a:xfrm>
            <a:off x="3580511" y="2622750"/>
            <a:ext cx="687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16"/>
          <p:cNvSpPr txBox="1"/>
          <p:nvPr>
            <p:ph idx="5" type="title"/>
          </p:nvPr>
        </p:nvSpPr>
        <p:spPr>
          <a:xfrm>
            <a:off x="1066550" y="237075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16"/>
          <p:cNvSpPr txBox="1"/>
          <p:nvPr>
            <p:ph idx="6" type="subTitle"/>
          </p:nvPr>
        </p:nvSpPr>
        <p:spPr>
          <a:xfrm>
            <a:off x="1066400" y="2795214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6"/>
          <p:cNvSpPr txBox="1"/>
          <p:nvPr>
            <p:ph idx="7" type="title"/>
          </p:nvPr>
        </p:nvSpPr>
        <p:spPr>
          <a:xfrm>
            <a:off x="1066550" y="358567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16"/>
          <p:cNvSpPr txBox="1"/>
          <p:nvPr>
            <p:ph idx="8" type="subTitle"/>
          </p:nvPr>
        </p:nvSpPr>
        <p:spPr>
          <a:xfrm>
            <a:off x="1066400" y="4010107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6"/>
          <p:cNvSpPr txBox="1"/>
          <p:nvPr>
            <p:ph idx="9" type="title"/>
          </p:nvPr>
        </p:nvSpPr>
        <p:spPr>
          <a:xfrm>
            <a:off x="5741050" y="358506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7" name="Google Shape;247;p16"/>
          <p:cNvSpPr txBox="1"/>
          <p:nvPr>
            <p:ph idx="13" type="subTitle"/>
          </p:nvPr>
        </p:nvSpPr>
        <p:spPr>
          <a:xfrm>
            <a:off x="5740900" y="4009188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6"/>
          <p:cNvSpPr txBox="1"/>
          <p:nvPr>
            <p:ph idx="14" type="title"/>
          </p:nvPr>
        </p:nvSpPr>
        <p:spPr>
          <a:xfrm>
            <a:off x="5741050" y="23701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9" name="Google Shape;249;p16"/>
          <p:cNvSpPr txBox="1"/>
          <p:nvPr>
            <p:ph idx="15" type="subTitle"/>
          </p:nvPr>
        </p:nvSpPr>
        <p:spPr>
          <a:xfrm>
            <a:off x="5740900" y="2794257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6"/>
          <p:cNvSpPr txBox="1"/>
          <p:nvPr>
            <p:ph idx="16" type="title"/>
          </p:nvPr>
        </p:nvSpPr>
        <p:spPr>
          <a:xfrm>
            <a:off x="5741050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16"/>
          <p:cNvSpPr txBox="1"/>
          <p:nvPr>
            <p:ph idx="17" type="subTitle"/>
          </p:nvPr>
        </p:nvSpPr>
        <p:spPr>
          <a:xfrm>
            <a:off x="5740900" y="1580282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6"/>
          <p:cNvSpPr txBox="1"/>
          <p:nvPr>
            <p:ph hasCustomPrompt="1" idx="18" type="title"/>
          </p:nvPr>
        </p:nvSpPr>
        <p:spPr>
          <a:xfrm rot="3000">
            <a:off x="4875743" y="1417984"/>
            <a:ext cx="687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6"/>
          <p:cNvSpPr txBox="1"/>
          <p:nvPr>
            <p:ph hasCustomPrompt="1" idx="19" type="title"/>
          </p:nvPr>
        </p:nvSpPr>
        <p:spPr>
          <a:xfrm rot="1501">
            <a:off x="3580489" y="1417825"/>
            <a:ext cx="687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6"/>
          <p:cNvSpPr txBox="1"/>
          <p:nvPr>
            <p:ph hasCustomPrompt="1" idx="20" type="title"/>
          </p:nvPr>
        </p:nvSpPr>
        <p:spPr>
          <a:xfrm rot="1500">
            <a:off x="3580360" y="3827664"/>
            <a:ext cx="687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6"/>
          <p:cNvSpPr txBox="1"/>
          <p:nvPr>
            <p:ph idx="21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type="ctrTitle"/>
          </p:nvPr>
        </p:nvSpPr>
        <p:spPr>
          <a:xfrm>
            <a:off x="720000" y="540000"/>
            <a:ext cx="35853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8" name="Google Shape;258;p17"/>
          <p:cNvSpPr txBox="1"/>
          <p:nvPr>
            <p:ph idx="1" type="subTitle"/>
          </p:nvPr>
        </p:nvSpPr>
        <p:spPr>
          <a:xfrm>
            <a:off x="720000" y="1523600"/>
            <a:ext cx="35853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17"/>
          <p:cNvSpPr txBox="1"/>
          <p:nvPr>
            <p:ph idx="2" type="subTitle"/>
          </p:nvPr>
        </p:nvSpPr>
        <p:spPr>
          <a:xfrm rot="-962">
            <a:off x="719995" y="3962267"/>
            <a:ext cx="3216600" cy="37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60" name="Google Shape;260;p17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261" name="Google Shape;261;p17"/>
            <p:cNvSpPr/>
            <p:nvPr/>
          </p:nvSpPr>
          <p:spPr>
            <a:xfrm>
              <a:off x="3799017" y="39473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3300874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3431991" y="401017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3147064" y="3983603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3762861" y="3995733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3178000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7"/>
          <p:cNvSpPr txBox="1"/>
          <p:nvPr/>
        </p:nvSpPr>
        <p:spPr>
          <a:xfrm>
            <a:off x="720000" y="3213925"/>
            <a:ext cx="35853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CREDITS:</a:t>
            </a:r>
            <a:r>
              <a:rPr lang="en" sz="11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,</a:t>
            </a:r>
            <a:r>
              <a:rPr lang="en" sz="11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,</a:t>
            </a:r>
            <a:r>
              <a:rPr lang="en" sz="11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Mandali"/>
              <a:ea typeface="Mandali"/>
              <a:cs typeface="Mandali"/>
              <a:sym typeface="Mandal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>
            <p:ph type="title"/>
          </p:nvPr>
        </p:nvSpPr>
        <p:spPr>
          <a:xfrm>
            <a:off x="720000" y="2441625"/>
            <a:ext cx="370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6" name="Google Shape;276;p18"/>
          <p:cNvSpPr txBox="1"/>
          <p:nvPr>
            <p:ph hasCustomPrompt="1" idx="2" type="title"/>
          </p:nvPr>
        </p:nvSpPr>
        <p:spPr>
          <a:xfrm>
            <a:off x="890326" y="913425"/>
            <a:ext cx="1046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7" name="Google Shape;277;p18"/>
          <p:cNvSpPr txBox="1"/>
          <p:nvPr>
            <p:ph idx="1" type="subTitle"/>
          </p:nvPr>
        </p:nvSpPr>
        <p:spPr>
          <a:xfrm rot="556">
            <a:off x="720000" y="3283725"/>
            <a:ext cx="3709500" cy="41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8" name="Google Shape;278;p18"/>
          <p:cNvGrpSpPr/>
          <p:nvPr/>
        </p:nvGrpSpPr>
        <p:grpSpPr>
          <a:xfrm flipH="1">
            <a:off x="8107964" y="2622669"/>
            <a:ext cx="1478902" cy="2257609"/>
            <a:chOff x="3689099" y="565999"/>
            <a:chExt cx="149600" cy="228376"/>
          </a:xfrm>
        </p:grpSpPr>
        <p:sp>
          <p:nvSpPr>
            <p:cNvPr id="279" name="Google Shape;279;p18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3689099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8"/>
          <p:cNvGrpSpPr/>
          <p:nvPr/>
        </p:nvGrpSpPr>
        <p:grpSpPr>
          <a:xfrm>
            <a:off x="4693785" y="276217"/>
            <a:ext cx="3149894" cy="4468022"/>
            <a:chOff x="3255875" y="559025"/>
            <a:chExt cx="165900" cy="235325"/>
          </a:xfrm>
        </p:grpSpPr>
        <p:sp>
          <p:nvSpPr>
            <p:cNvPr id="283" name="Google Shape;283;p18"/>
            <p:cNvSpPr/>
            <p:nvPr/>
          </p:nvSpPr>
          <p:spPr>
            <a:xfrm>
              <a:off x="3337850" y="599275"/>
              <a:ext cx="83925" cy="195075"/>
            </a:xfrm>
            <a:custGeom>
              <a:rect b="b" l="l" r="r" t="t"/>
              <a:pathLst>
                <a:path extrusionOk="0" h="7803" w="3357">
                  <a:moveTo>
                    <a:pt x="362" y="0"/>
                  </a:moveTo>
                  <a:lnTo>
                    <a:pt x="362" y="74"/>
                  </a:lnTo>
                  <a:lnTo>
                    <a:pt x="247" y="74"/>
                  </a:lnTo>
                  <a:lnTo>
                    <a:pt x="247" y="324"/>
                  </a:lnTo>
                  <a:lnTo>
                    <a:pt x="1" y="324"/>
                  </a:lnTo>
                  <a:lnTo>
                    <a:pt x="1" y="7802"/>
                  </a:lnTo>
                  <a:lnTo>
                    <a:pt x="3356" y="7802"/>
                  </a:lnTo>
                  <a:lnTo>
                    <a:pt x="3356" y="324"/>
                  </a:lnTo>
                  <a:lnTo>
                    <a:pt x="3143" y="324"/>
                  </a:lnTo>
                  <a:lnTo>
                    <a:pt x="3143" y="76"/>
                  </a:lnTo>
                  <a:lnTo>
                    <a:pt x="2389" y="76"/>
                  </a:lnTo>
                  <a:lnTo>
                    <a:pt x="2389" y="324"/>
                  </a:lnTo>
                  <a:lnTo>
                    <a:pt x="1514" y="324"/>
                  </a:lnTo>
                  <a:lnTo>
                    <a:pt x="1514" y="74"/>
                  </a:lnTo>
                  <a:lnTo>
                    <a:pt x="1407" y="74"/>
                  </a:lnTo>
                  <a:lnTo>
                    <a:pt x="1407" y="0"/>
                  </a:lnTo>
                  <a:lnTo>
                    <a:pt x="1068" y="0"/>
                  </a:lnTo>
                  <a:lnTo>
                    <a:pt x="1068" y="74"/>
                  </a:lnTo>
                  <a:lnTo>
                    <a:pt x="701" y="7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3255875" y="559025"/>
              <a:ext cx="59450" cy="234600"/>
            </a:xfrm>
            <a:custGeom>
              <a:rect b="b" l="l" r="r" t="t"/>
              <a:pathLst>
                <a:path extrusionOk="0" h="9384" w="2378">
                  <a:moveTo>
                    <a:pt x="1140" y="0"/>
                  </a:moveTo>
                  <a:lnTo>
                    <a:pt x="1140" y="1316"/>
                  </a:lnTo>
                  <a:lnTo>
                    <a:pt x="728" y="2029"/>
                  </a:lnTo>
                  <a:lnTo>
                    <a:pt x="269" y="2825"/>
                  </a:lnTo>
                  <a:lnTo>
                    <a:pt x="0" y="2825"/>
                  </a:lnTo>
                  <a:lnTo>
                    <a:pt x="0" y="9383"/>
                  </a:lnTo>
                  <a:lnTo>
                    <a:pt x="2377" y="9383"/>
                  </a:lnTo>
                  <a:lnTo>
                    <a:pt x="2377" y="2825"/>
                  </a:lnTo>
                  <a:lnTo>
                    <a:pt x="2110" y="2825"/>
                  </a:lnTo>
                  <a:lnTo>
                    <a:pt x="1649" y="2029"/>
                  </a:lnTo>
                  <a:lnTo>
                    <a:pt x="1237" y="131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8"/>
          <p:cNvGrpSpPr/>
          <p:nvPr/>
        </p:nvGrpSpPr>
        <p:grpSpPr>
          <a:xfrm>
            <a:off x="14" y="4302801"/>
            <a:ext cx="9143965" cy="1370963"/>
            <a:chOff x="2984325" y="3917625"/>
            <a:chExt cx="845075" cy="127375"/>
          </a:xfrm>
        </p:grpSpPr>
        <p:sp>
          <p:nvSpPr>
            <p:cNvPr id="286" name="Google Shape;286;p18"/>
            <p:cNvSpPr/>
            <p:nvPr/>
          </p:nvSpPr>
          <p:spPr>
            <a:xfrm>
              <a:off x="3798137" y="3947794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247775" y="3917625"/>
              <a:ext cx="100750" cy="4197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240375" y="39605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530700" y="4004088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3349750" y="3938800"/>
              <a:ext cx="21300" cy="14900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3749812" y="3953698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3178000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1782341" y="540000"/>
            <a:ext cx="55794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4" name="Google Shape;304;p19"/>
          <p:cNvSpPr txBox="1"/>
          <p:nvPr>
            <p:ph idx="1" type="subTitle"/>
          </p:nvPr>
        </p:nvSpPr>
        <p:spPr>
          <a:xfrm>
            <a:off x="1781175" y="1406775"/>
            <a:ext cx="5581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5" name="Google Shape;305;p19"/>
          <p:cNvGrpSpPr/>
          <p:nvPr/>
        </p:nvGrpSpPr>
        <p:grpSpPr>
          <a:xfrm flipH="1">
            <a:off x="8334764" y="2679819"/>
            <a:ext cx="1478902" cy="2257609"/>
            <a:chOff x="3689099" y="565999"/>
            <a:chExt cx="149600" cy="228376"/>
          </a:xfrm>
        </p:grpSpPr>
        <p:sp>
          <p:nvSpPr>
            <p:cNvPr id="306" name="Google Shape;306;p19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689099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19"/>
          <p:cNvSpPr/>
          <p:nvPr/>
        </p:nvSpPr>
        <p:spPr>
          <a:xfrm flipH="1">
            <a:off x="1162455" y="3012550"/>
            <a:ext cx="633000" cy="1872479"/>
          </a:xfrm>
          <a:custGeom>
            <a:rect b="b" l="l" r="r" t="t"/>
            <a:pathLst>
              <a:path extrusionOk="0" h="5366" w="1814">
                <a:moveTo>
                  <a:pt x="0" y="1"/>
                </a:moveTo>
                <a:lnTo>
                  <a:pt x="0" y="5365"/>
                </a:lnTo>
                <a:lnTo>
                  <a:pt x="1814" y="5365"/>
                </a:lnTo>
                <a:lnTo>
                  <a:pt x="1814" y="1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19"/>
          <p:cNvGrpSpPr/>
          <p:nvPr/>
        </p:nvGrpSpPr>
        <p:grpSpPr>
          <a:xfrm>
            <a:off x="24" y="1692310"/>
            <a:ext cx="8334725" cy="3109191"/>
            <a:chOff x="3337850" y="630599"/>
            <a:chExt cx="438977" cy="163757"/>
          </a:xfrm>
        </p:grpSpPr>
        <p:sp>
          <p:nvSpPr>
            <p:cNvPr id="311" name="Google Shape;311;p19"/>
            <p:cNvSpPr/>
            <p:nvPr/>
          </p:nvSpPr>
          <p:spPr>
            <a:xfrm>
              <a:off x="3337850" y="651834"/>
              <a:ext cx="61316" cy="142522"/>
            </a:xfrm>
            <a:custGeom>
              <a:rect b="b" l="l" r="r" t="t"/>
              <a:pathLst>
                <a:path extrusionOk="0" h="7803" w="3357">
                  <a:moveTo>
                    <a:pt x="362" y="0"/>
                  </a:moveTo>
                  <a:lnTo>
                    <a:pt x="362" y="74"/>
                  </a:lnTo>
                  <a:lnTo>
                    <a:pt x="247" y="74"/>
                  </a:lnTo>
                  <a:lnTo>
                    <a:pt x="247" y="324"/>
                  </a:lnTo>
                  <a:lnTo>
                    <a:pt x="1" y="324"/>
                  </a:lnTo>
                  <a:lnTo>
                    <a:pt x="1" y="7802"/>
                  </a:lnTo>
                  <a:lnTo>
                    <a:pt x="3356" y="7802"/>
                  </a:lnTo>
                  <a:lnTo>
                    <a:pt x="3356" y="324"/>
                  </a:lnTo>
                  <a:lnTo>
                    <a:pt x="3143" y="324"/>
                  </a:lnTo>
                  <a:lnTo>
                    <a:pt x="3143" y="76"/>
                  </a:lnTo>
                  <a:lnTo>
                    <a:pt x="2389" y="76"/>
                  </a:lnTo>
                  <a:lnTo>
                    <a:pt x="2389" y="324"/>
                  </a:lnTo>
                  <a:lnTo>
                    <a:pt x="1514" y="324"/>
                  </a:lnTo>
                  <a:lnTo>
                    <a:pt x="1514" y="74"/>
                  </a:lnTo>
                  <a:lnTo>
                    <a:pt x="1407" y="74"/>
                  </a:lnTo>
                  <a:lnTo>
                    <a:pt x="1407" y="0"/>
                  </a:lnTo>
                  <a:lnTo>
                    <a:pt x="1068" y="0"/>
                  </a:lnTo>
                  <a:lnTo>
                    <a:pt x="1068" y="74"/>
                  </a:lnTo>
                  <a:lnTo>
                    <a:pt x="701" y="7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735515" y="630599"/>
              <a:ext cx="41312" cy="163024"/>
            </a:xfrm>
            <a:custGeom>
              <a:rect b="b" l="l" r="r" t="t"/>
              <a:pathLst>
                <a:path extrusionOk="0" h="9384" w="2378">
                  <a:moveTo>
                    <a:pt x="1140" y="0"/>
                  </a:moveTo>
                  <a:lnTo>
                    <a:pt x="1140" y="1316"/>
                  </a:lnTo>
                  <a:lnTo>
                    <a:pt x="728" y="2029"/>
                  </a:lnTo>
                  <a:lnTo>
                    <a:pt x="269" y="2825"/>
                  </a:lnTo>
                  <a:lnTo>
                    <a:pt x="0" y="2825"/>
                  </a:lnTo>
                  <a:lnTo>
                    <a:pt x="0" y="9383"/>
                  </a:lnTo>
                  <a:lnTo>
                    <a:pt x="2377" y="9383"/>
                  </a:lnTo>
                  <a:lnTo>
                    <a:pt x="2377" y="2825"/>
                  </a:lnTo>
                  <a:lnTo>
                    <a:pt x="2110" y="2825"/>
                  </a:lnTo>
                  <a:lnTo>
                    <a:pt x="1649" y="2029"/>
                  </a:lnTo>
                  <a:lnTo>
                    <a:pt x="1237" y="131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9"/>
          <p:cNvGrpSpPr/>
          <p:nvPr/>
        </p:nvGrpSpPr>
        <p:grpSpPr>
          <a:xfrm>
            <a:off x="14" y="4553137"/>
            <a:ext cx="9143965" cy="1120627"/>
            <a:chOff x="14" y="4553137"/>
            <a:chExt cx="9143965" cy="1120627"/>
          </a:xfrm>
        </p:grpSpPr>
        <p:sp>
          <p:nvSpPr>
            <p:cNvPr id="314" name="Google Shape;314;p19"/>
            <p:cNvSpPr/>
            <p:nvPr/>
          </p:nvSpPr>
          <p:spPr>
            <a:xfrm>
              <a:off x="14" y="4671710"/>
              <a:ext cx="9143965" cy="1002054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7338852" y="5143511"/>
              <a:ext cx="226144" cy="14907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641702" y="4553137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8308498" y="5235103"/>
              <a:ext cx="231013" cy="160103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975906" y="5234978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8118469" y="4671557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6357758" y="498339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525653" y="460350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2095622" y="4873612"/>
              <a:ext cx="230472" cy="160372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49682" y="4671698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4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idx="1" type="subTitle"/>
          </p:nvPr>
        </p:nvSpPr>
        <p:spPr>
          <a:xfrm>
            <a:off x="1697650" y="2380300"/>
            <a:ext cx="26481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0"/>
          <p:cNvSpPr txBox="1"/>
          <p:nvPr>
            <p:ph idx="2" type="subTitle"/>
          </p:nvPr>
        </p:nvSpPr>
        <p:spPr>
          <a:xfrm>
            <a:off x="5641724" y="2380300"/>
            <a:ext cx="26481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" name="Google Shape;328;p20"/>
          <p:cNvSpPr txBox="1"/>
          <p:nvPr>
            <p:ph idx="3" type="title"/>
          </p:nvPr>
        </p:nvSpPr>
        <p:spPr>
          <a:xfrm>
            <a:off x="1697775" y="1947850"/>
            <a:ext cx="2652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9" name="Google Shape;329;p20"/>
          <p:cNvSpPr txBox="1"/>
          <p:nvPr>
            <p:ph idx="4" type="title"/>
          </p:nvPr>
        </p:nvSpPr>
        <p:spPr>
          <a:xfrm>
            <a:off x="5641842" y="1947850"/>
            <a:ext cx="2639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0" name="Google Shape;330;p20"/>
          <p:cNvSpPr/>
          <p:nvPr/>
        </p:nvSpPr>
        <p:spPr>
          <a:xfrm>
            <a:off x="219479" y="2702112"/>
            <a:ext cx="584352" cy="2305883"/>
          </a:xfrm>
          <a:custGeom>
            <a:rect b="b" l="l" r="r" t="t"/>
            <a:pathLst>
              <a:path extrusionOk="0" h="9384" w="2378">
                <a:moveTo>
                  <a:pt x="1140" y="0"/>
                </a:moveTo>
                <a:lnTo>
                  <a:pt x="1140" y="1316"/>
                </a:lnTo>
                <a:lnTo>
                  <a:pt x="728" y="2029"/>
                </a:lnTo>
                <a:lnTo>
                  <a:pt x="269" y="2825"/>
                </a:lnTo>
                <a:lnTo>
                  <a:pt x="0" y="2825"/>
                </a:lnTo>
                <a:lnTo>
                  <a:pt x="0" y="9383"/>
                </a:lnTo>
                <a:lnTo>
                  <a:pt x="2377" y="9383"/>
                </a:lnTo>
                <a:lnTo>
                  <a:pt x="2377" y="2825"/>
                </a:lnTo>
                <a:lnTo>
                  <a:pt x="2110" y="2825"/>
                </a:lnTo>
                <a:lnTo>
                  <a:pt x="1649" y="2029"/>
                </a:lnTo>
                <a:lnTo>
                  <a:pt x="1237" y="1316"/>
                </a:lnTo>
                <a:lnTo>
                  <a:pt x="1237" y="0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8035249" y="3685899"/>
            <a:ext cx="484004" cy="1124998"/>
          </a:xfrm>
          <a:custGeom>
            <a:rect b="b" l="l" r="r" t="t"/>
            <a:pathLst>
              <a:path extrusionOk="0" h="7803" w="3357">
                <a:moveTo>
                  <a:pt x="362" y="0"/>
                </a:moveTo>
                <a:lnTo>
                  <a:pt x="362" y="74"/>
                </a:lnTo>
                <a:lnTo>
                  <a:pt x="247" y="74"/>
                </a:lnTo>
                <a:lnTo>
                  <a:pt x="247" y="324"/>
                </a:lnTo>
                <a:lnTo>
                  <a:pt x="1" y="324"/>
                </a:lnTo>
                <a:lnTo>
                  <a:pt x="1" y="7802"/>
                </a:lnTo>
                <a:lnTo>
                  <a:pt x="3356" y="7802"/>
                </a:lnTo>
                <a:lnTo>
                  <a:pt x="3356" y="324"/>
                </a:lnTo>
                <a:lnTo>
                  <a:pt x="3143" y="324"/>
                </a:lnTo>
                <a:lnTo>
                  <a:pt x="3143" y="76"/>
                </a:lnTo>
                <a:lnTo>
                  <a:pt x="2389" y="76"/>
                </a:lnTo>
                <a:lnTo>
                  <a:pt x="2389" y="324"/>
                </a:lnTo>
                <a:lnTo>
                  <a:pt x="1514" y="324"/>
                </a:lnTo>
                <a:lnTo>
                  <a:pt x="1514" y="74"/>
                </a:lnTo>
                <a:lnTo>
                  <a:pt x="1407" y="74"/>
                </a:lnTo>
                <a:lnTo>
                  <a:pt x="1407" y="0"/>
                </a:lnTo>
                <a:lnTo>
                  <a:pt x="1068" y="0"/>
                </a:lnTo>
                <a:lnTo>
                  <a:pt x="1068" y="74"/>
                </a:lnTo>
                <a:lnTo>
                  <a:pt x="701" y="74"/>
                </a:lnTo>
                <a:lnTo>
                  <a:pt x="701" y="0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8519254" y="2728566"/>
            <a:ext cx="895874" cy="2082328"/>
          </a:xfrm>
          <a:custGeom>
            <a:rect b="b" l="l" r="r" t="t"/>
            <a:pathLst>
              <a:path extrusionOk="0" h="7803" w="3357">
                <a:moveTo>
                  <a:pt x="362" y="0"/>
                </a:moveTo>
                <a:lnTo>
                  <a:pt x="362" y="74"/>
                </a:lnTo>
                <a:lnTo>
                  <a:pt x="247" y="74"/>
                </a:lnTo>
                <a:lnTo>
                  <a:pt x="247" y="324"/>
                </a:lnTo>
                <a:lnTo>
                  <a:pt x="1" y="324"/>
                </a:lnTo>
                <a:lnTo>
                  <a:pt x="1" y="7802"/>
                </a:lnTo>
                <a:lnTo>
                  <a:pt x="3356" y="7802"/>
                </a:lnTo>
                <a:lnTo>
                  <a:pt x="3356" y="324"/>
                </a:lnTo>
                <a:lnTo>
                  <a:pt x="3143" y="324"/>
                </a:lnTo>
                <a:lnTo>
                  <a:pt x="3143" y="76"/>
                </a:lnTo>
                <a:lnTo>
                  <a:pt x="2389" y="76"/>
                </a:lnTo>
                <a:lnTo>
                  <a:pt x="2389" y="324"/>
                </a:lnTo>
                <a:lnTo>
                  <a:pt x="1514" y="324"/>
                </a:lnTo>
                <a:lnTo>
                  <a:pt x="1514" y="74"/>
                </a:lnTo>
                <a:lnTo>
                  <a:pt x="1407" y="74"/>
                </a:lnTo>
                <a:lnTo>
                  <a:pt x="1407" y="0"/>
                </a:lnTo>
                <a:lnTo>
                  <a:pt x="1068" y="0"/>
                </a:lnTo>
                <a:lnTo>
                  <a:pt x="1068" y="74"/>
                </a:lnTo>
                <a:lnTo>
                  <a:pt x="701" y="74"/>
                </a:lnTo>
                <a:lnTo>
                  <a:pt x="701" y="0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8083875" y="1062554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 flipH="1">
            <a:off x="803825" y="3759622"/>
            <a:ext cx="303000" cy="1120659"/>
          </a:xfrm>
          <a:custGeom>
            <a:rect b="b" l="l" r="r" t="t"/>
            <a:pathLst>
              <a:path extrusionOk="0" h="9135" w="1226">
                <a:moveTo>
                  <a:pt x="0" y="1"/>
                </a:moveTo>
                <a:lnTo>
                  <a:pt x="0" y="9135"/>
                </a:lnTo>
                <a:lnTo>
                  <a:pt x="1225" y="9135"/>
                </a:lnTo>
                <a:lnTo>
                  <a:pt x="1225" y="1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20"/>
          <p:cNvGrpSpPr/>
          <p:nvPr/>
        </p:nvGrpSpPr>
        <p:grpSpPr>
          <a:xfrm>
            <a:off x="14" y="4553137"/>
            <a:ext cx="9143965" cy="1120627"/>
            <a:chOff x="14" y="4553137"/>
            <a:chExt cx="9143965" cy="1120627"/>
          </a:xfrm>
        </p:grpSpPr>
        <p:sp>
          <p:nvSpPr>
            <p:cNvPr id="336" name="Google Shape;336;p20"/>
            <p:cNvSpPr/>
            <p:nvPr/>
          </p:nvSpPr>
          <p:spPr>
            <a:xfrm>
              <a:off x="14" y="4671710"/>
              <a:ext cx="9143965" cy="1002054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7338852" y="5143511"/>
              <a:ext cx="226144" cy="14907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5641702" y="4553137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8308498" y="5235103"/>
              <a:ext cx="231013" cy="160103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975906" y="5234978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8118469" y="4671557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6357758" y="498339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1525653" y="460350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095622" y="4873612"/>
              <a:ext cx="230472" cy="160372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49682" y="4671698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21"/>
          <p:cNvSpPr txBox="1"/>
          <p:nvPr>
            <p:ph idx="2" type="title"/>
          </p:nvPr>
        </p:nvSpPr>
        <p:spPr>
          <a:xfrm>
            <a:off x="720000" y="25346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21"/>
          <p:cNvSpPr txBox="1"/>
          <p:nvPr>
            <p:ph idx="1" type="subTitle"/>
          </p:nvPr>
        </p:nvSpPr>
        <p:spPr>
          <a:xfrm>
            <a:off x="720000" y="2968624"/>
            <a:ext cx="23364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1"/>
          <p:cNvSpPr txBox="1"/>
          <p:nvPr>
            <p:ph idx="3" type="title"/>
          </p:nvPr>
        </p:nvSpPr>
        <p:spPr>
          <a:xfrm>
            <a:off x="3403800" y="25346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1" name="Google Shape;351;p21"/>
          <p:cNvSpPr txBox="1"/>
          <p:nvPr>
            <p:ph idx="4" type="subTitle"/>
          </p:nvPr>
        </p:nvSpPr>
        <p:spPr>
          <a:xfrm>
            <a:off x="3403800" y="2968624"/>
            <a:ext cx="23364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1"/>
          <p:cNvSpPr txBox="1"/>
          <p:nvPr>
            <p:ph idx="5" type="title"/>
          </p:nvPr>
        </p:nvSpPr>
        <p:spPr>
          <a:xfrm>
            <a:off x="6087600" y="25346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3" name="Google Shape;353;p21"/>
          <p:cNvSpPr txBox="1"/>
          <p:nvPr>
            <p:ph idx="6" type="subTitle"/>
          </p:nvPr>
        </p:nvSpPr>
        <p:spPr>
          <a:xfrm>
            <a:off x="6087600" y="2968624"/>
            <a:ext cx="23364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4" name="Google Shape;354;p21"/>
          <p:cNvGrpSpPr/>
          <p:nvPr/>
        </p:nvGrpSpPr>
        <p:grpSpPr>
          <a:xfrm>
            <a:off x="5386432" y="3119180"/>
            <a:ext cx="1185655" cy="1695389"/>
            <a:chOff x="3197375" y="2796325"/>
            <a:chExt cx="203225" cy="290600"/>
          </a:xfrm>
        </p:grpSpPr>
        <p:sp>
          <p:nvSpPr>
            <p:cNvPr id="355" name="Google Shape;355;p21"/>
            <p:cNvSpPr/>
            <p:nvPr/>
          </p:nvSpPr>
          <p:spPr>
            <a:xfrm>
              <a:off x="3296950" y="2824400"/>
              <a:ext cx="103650" cy="262525"/>
            </a:xfrm>
            <a:custGeom>
              <a:rect b="b" l="l" r="r" t="t"/>
              <a:pathLst>
                <a:path extrusionOk="0" h="10501" w="4146">
                  <a:moveTo>
                    <a:pt x="446" y="0"/>
                  </a:moveTo>
                  <a:lnTo>
                    <a:pt x="446" y="97"/>
                  </a:lnTo>
                  <a:lnTo>
                    <a:pt x="306" y="97"/>
                  </a:lnTo>
                  <a:lnTo>
                    <a:pt x="306" y="434"/>
                  </a:lnTo>
                  <a:lnTo>
                    <a:pt x="1" y="434"/>
                  </a:lnTo>
                  <a:lnTo>
                    <a:pt x="1" y="10501"/>
                  </a:lnTo>
                  <a:lnTo>
                    <a:pt x="4145" y="10501"/>
                  </a:lnTo>
                  <a:lnTo>
                    <a:pt x="4145" y="434"/>
                  </a:lnTo>
                  <a:lnTo>
                    <a:pt x="3880" y="434"/>
                  </a:lnTo>
                  <a:lnTo>
                    <a:pt x="3880" y="103"/>
                  </a:lnTo>
                  <a:lnTo>
                    <a:pt x="2950" y="103"/>
                  </a:lnTo>
                  <a:lnTo>
                    <a:pt x="2950" y="434"/>
                  </a:lnTo>
                  <a:lnTo>
                    <a:pt x="1870" y="434"/>
                  </a:lnTo>
                  <a:lnTo>
                    <a:pt x="1870" y="97"/>
                  </a:lnTo>
                  <a:lnTo>
                    <a:pt x="1738" y="97"/>
                  </a:lnTo>
                  <a:lnTo>
                    <a:pt x="1738" y="0"/>
                  </a:lnTo>
                  <a:lnTo>
                    <a:pt x="1319" y="0"/>
                  </a:lnTo>
                  <a:lnTo>
                    <a:pt x="1319" y="97"/>
                  </a:lnTo>
                  <a:lnTo>
                    <a:pt x="866" y="9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8F9BF5">
                <a:alpha val="7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3197375" y="2796325"/>
              <a:ext cx="73425" cy="289700"/>
            </a:xfrm>
            <a:custGeom>
              <a:rect b="b" l="l" r="r" t="t"/>
              <a:pathLst>
                <a:path extrusionOk="0" h="11588" w="2937">
                  <a:moveTo>
                    <a:pt x="1408" y="0"/>
                  </a:moveTo>
                  <a:lnTo>
                    <a:pt x="1408" y="1626"/>
                  </a:lnTo>
                  <a:lnTo>
                    <a:pt x="900" y="2506"/>
                  </a:lnTo>
                  <a:lnTo>
                    <a:pt x="332" y="3491"/>
                  </a:lnTo>
                  <a:lnTo>
                    <a:pt x="1" y="3491"/>
                  </a:lnTo>
                  <a:lnTo>
                    <a:pt x="1" y="11588"/>
                  </a:lnTo>
                  <a:lnTo>
                    <a:pt x="2937" y="11588"/>
                  </a:lnTo>
                  <a:lnTo>
                    <a:pt x="2937" y="3491"/>
                  </a:lnTo>
                  <a:lnTo>
                    <a:pt x="2605" y="3491"/>
                  </a:lnTo>
                  <a:lnTo>
                    <a:pt x="2037" y="2506"/>
                  </a:lnTo>
                  <a:lnTo>
                    <a:pt x="1529" y="1626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8F9BF5">
                <a:alpha val="7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21"/>
          <p:cNvSpPr/>
          <p:nvPr/>
        </p:nvSpPr>
        <p:spPr>
          <a:xfrm>
            <a:off x="14" y="4671710"/>
            <a:ext cx="9143965" cy="1002054"/>
          </a:xfrm>
          <a:custGeom>
            <a:rect b="b" l="l" r="r" t="t"/>
            <a:pathLst>
              <a:path extrusionOk="0" h="3724" w="33803">
                <a:moveTo>
                  <a:pt x="16823" y="0"/>
                </a:moveTo>
                <a:cubicBezTo>
                  <a:pt x="11189" y="0"/>
                  <a:pt x="5581" y="124"/>
                  <a:pt x="0" y="373"/>
                </a:cubicBezTo>
                <a:lnTo>
                  <a:pt x="0" y="3723"/>
                </a:lnTo>
                <a:lnTo>
                  <a:pt x="33802" y="3723"/>
                </a:lnTo>
                <a:lnTo>
                  <a:pt x="33802" y="373"/>
                </a:lnTo>
                <a:cubicBezTo>
                  <a:pt x="28116" y="124"/>
                  <a:pt x="22456" y="0"/>
                  <a:pt x="168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/>
          <p:nvPr>
            <p:ph type="title"/>
          </p:nvPr>
        </p:nvSpPr>
        <p:spPr>
          <a:xfrm>
            <a:off x="720000" y="978375"/>
            <a:ext cx="4442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22"/>
          <p:cNvSpPr txBox="1"/>
          <p:nvPr>
            <p:ph idx="1" type="subTitle"/>
          </p:nvPr>
        </p:nvSpPr>
        <p:spPr>
          <a:xfrm rot="-464">
            <a:off x="720000" y="1542974"/>
            <a:ext cx="44427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61" name="Google Shape;361;p22"/>
          <p:cNvGrpSpPr/>
          <p:nvPr/>
        </p:nvGrpSpPr>
        <p:grpSpPr>
          <a:xfrm>
            <a:off x="6295984" y="273267"/>
            <a:ext cx="2720072" cy="4511629"/>
            <a:chOff x="6162184" y="-4830408"/>
            <a:chExt cx="2720072" cy="4511629"/>
          </a:xfrm>
        </p:grpSpPr>
        <p:sp>
          <p:nvSpPr>
            <p:cNvPr id="362" name="Google Shape;362;p22"/>
            <p:cNvSpPr/>
            <p:nvPr/>
          </p:nvSpPr>
          <p:spPr>
            <a:xfrm>
              <a:off x="6162184" y="-4830408"/>
              <a:ext cx="1140444" cy="4499591"/>
            </a:xfrm>
            <a:custGeom>
              <a:rect b="b" l="l" r="r" t="t"/>
              <a:pathLst>
                <a:path extrusionOk="0" h="11588" w="2937">
                  <a:moveTo>
                    <a:pt x="1408" y="0"/>
                  </a:moveTo>
                  <a:lnTo>
                    <a:pt x="1408" y="1626"/>
                  </a:lnTo>
                  <a:lnTo>
                    <a:pt x="900" y="2506"/>
                  </a:lnTo>
                  <a:lnTo>
                    <a:pt x="332" y="3491"/>
                  </a:lnTo>
                  <a:lnTo>
                    <a:pt x="1" y="3491"/>
                  </a:lnTo>
                  <a:lnTo>
                    <a:pt x="1" y="11588"/>
                  </a:lnTo>
                  <a:lnTo>
                    <a:pt x="2937" y="11588"/>
                  </a:lnTo>
                  <a:lnTo>
                    <a:pt x="2937" y="3491"/>
                  </a:lnTo>
                  <a:lnTo>
                    <a:pt x="2605" y="3491"/>
                  </a:lnTo>
                  <a:lnTo>
                    <a:pt x="2037" y="2506"/>
                  </a:lnTo>
                  <a:lnTo>
                    <a:pt x="1529" y="1626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01659" y="-3959069"/>
              <a:ext cx="1480597" cy="3640289"/>
            </a:xfrm>
            <a:custGeom>
              <a:rect b="b" l="l" r="r" t="t"/>
              <a:pathLst>
                <a:path extrusionOk="0" h="9375" w="3813">
                  <a:moveTo>
                    <a:pt x="0" y="1"/>
                  </a:moveTo>
                  <a:lnTo>
                    <a:pt x="0" y="9375"/>
                  </a:lnTo>
                  <a:lnTo>
                    <a:pt x="3812" y="9375"/>
                  </a:lnTo>
                  <a:lnTo>
                    <a:pt x="3812" y="1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8242334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888978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7536011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242334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888978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536011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42334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888978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536011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42334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888978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536011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242334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888978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6011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242334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7888978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536011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242334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7888978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536011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8242334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888978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6011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8242334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888978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536011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242334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888978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6011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8570449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8570449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8570449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8570449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8570449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570449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570449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570449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570449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570449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242334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888978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536011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570449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22"/>
          <p:cNvSpPr/>
          <p:nvPr/>
        </p:nvSpPr>
        <p:spPr>
          <a:xfrm>
            <a:off x="14" y="4671710"/>
            <a:ext cx="9143965" cy="1002054"/>
          </a:xfrm>
          <a:custGeom>
            <a:rect b="b" l="l" r="r" t="t"/>
            <a:pathLst>
              <a:path extrusionOk="0" h="3724" w="33803">
                <a:moveTo>
                  <a:pt x="16823" y="0"/>
                </a:moveTo>
                <a:cubicBezTo>
                  <a:pt x="11189" y="0"/>
                  <a:pt x="5581" y="124"/>
                  <a:pt x="0" y="373"/>
                </a:cubicBezTo>
                <a:lnTo>
                  <a:pt x="0" y="3723"/>
                </a:lnTo>
                <a:lnTo>
                  <a:pt x="33802" y="3723"/>
                </a:lnTo>
                <a:lnTo>
                  <a:pt x="33802" y="373"/>
                </a:lnTo>
                <a:cubicBezTo>
                  <a:pt x="28116" y="124"/>
                  <a:pt x="22456" y="0"/>
                  <a:pt x="168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1" name="Google Shape;411;p23"/>
          <p:cNvSpPr txBox="1"/>
          <p:nvPr>
            <p:ph idx="2" type="title"/>
          </p:nvPr>
        </p:nvSpPr>
        <p:spPr>
          <a:xfrm>
            <a:off x="1718022" y="1568550"/>
            <a:ext cx="214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2" name="Google Shape;412;p23"/>
          <p:cNvSpPr txBox="1"/>
          <p:nvPr>
            <p:ph idx="1" type="subTitle"/>
          </p:nvPr>
        </p:nvSpPr>
        <p:spPr>
          <a:xfrm>
            <a:off x="1718038" y="1983625"/>
            <a:ext cx="2141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23"/>
          <p:cNvSpPr txBox="1"/>
          <p:nvPr>
            <p:ph idx="3" type="title"/>
          </p:nvPr>
        </p:nvSpPr>
        <p:spPr>
          <a:xfrm>
            <a:off x="5938352" y="1568550"/>
            <a:ext cx="214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4" name="Google Shape;414;p23"/>
          <p:cNvSpPr txBox="1"/>
          <p:nvPr>
            <p:ph idx="4" type="subTitle"/>
          </p:nvPr>
        </p:nvSpPr>
        <p:spPr>
          <a:xfrm>
            <a:off x="5938364" y="1983625"/>
            <a:ext cx="2141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23"/>
          <p:cNvSpPr txBox="1"/>
          <p:nvPr>
            <p:ph idx="5" type="title"/>
          </p:nvPr>
        </p:nvSpPr>
        <p:spPr>
          <a:xfrm>
            <a:off x="1718013" y="3166925"/>
            <a:ext cx="214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6" name="Google Shape;416;p23"/>
          <p:cNvSpPr txBox="1"/>
          <p:nvPr>
            <p:ph idx="6" type="subTitle"/>
          </p:nvPr>
        </p:nvSpPr>
        <p:spPr>
          <a:xfrm>
            <a:off x="1718013" y="3582000"/>
            <a:ext cx="2141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3"/>
          <p:cNvSpPr txBox="1"/>
          <p:nvPr>
            <p:ph idx="7" type="title"/>
          </p:nvPr>
        </p:nvSpPr>
        <p:spPr>
          <a:xfrm>
            <a:off x="5938343" y="3166925"/>
            <a:ext cx="214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8" name="Google Shape;418;p23"/>
          <p:cNvSpPr txBox="1"/>
          <p:nvPr>
            <p:ph idx="8" type="subTitle"/>
          </p:nvPr>
        </p:nvSpPr>
        <p:spPr>
          <a:xfrm>
            <a:off x="5938354" y="3582000"/>
            <a:ext cx="2141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9" name="Google Shape;419;p23"/>
          <p:cNvGrpSpPr/>
          <p:nvPr/>
        </p:nvGrpSpPr>
        <p:grpSpPr>
          <a:xfrm>
            <a:off x="7854371" y="4047993"/>
            <a:ext cx="1139258" cy="1111006"/>
            <a:chOff x="3918350" y="3270061"/>
            <a:chExt cx="325809" cy="317721"/>
          </a:xfrm>
        </p:grpSpPr>
        <p:sp>
          <p:nvSpPr>
            <p:cNvPr id="420" name="Google Shape;420;p23"/>
            <p:cNvSpPr/>
            <p:nvPr/>
          </p:nvSpPr>
          <p:spPr>
            <a:xfrm>
              <a:off x="3918350" y="3427910"/>
              <a:ext cx="325809" cy="158968"/>
            </a:xfrm>
            <a:custGeom>
              <a:rect b="b" l="l" r="r" t="t"/>
              <a:pathLst>
                <a:path extrusionOk="0" h="3695" w="7573">
                  <a:moveTo>
                    <a:pt x="2817" y="1"/>
                  </a:moveTo>
                  <a:cubicBezTo>
                    <a:pt x="2354" y="1"/>
                    <a:pt x="1998" y="487"/>
                    <a:pt x="1947" y="973"/>
                  </a:cubicBezTo>
                  <a:cubicBezTo>
                    <a:pt x="1898" y="1457"/>
                    <a:pt x="2073" y="1932"/>
                    <a:pt x="2245" y="2385"/>
                  </a:cubicBezTo>
                  <a:cubicBezTo>
                    <a:pt x="1944" y="2160"/>
                    <a:pt x="1603" y="1995"/>
                    <a:pt x="1245" y="1899"/>
                  </a:cubicBezTo>
                  <a:cubicBezTo>
                    <a:pt x="1077" y="1853"/>
                    <a:pt x="866" y="1796"/>
                    <a:pt x="669" y="1796"/>
                  </a:cubicBezTo>
                  <a:cubicBezTo>
                    <a:pt x="470" y="1796"/>
                    <a:pt x="285" y="1855"/>
                    <a:pt x="170" y="2044"/>
                  </a:cubicBezTo>
                  <a:cubicBezTo>
                    <a:pt x="0" y="2325"/>
                    <a:pt x="75" y="2722"/>
                    <a:pt x="127" y="3021"/>
                  </a:cubicBezTo>
                  <a:cubicBezTo>
                    <a:pt x="167" y="3255"/>
                    <a:pt x="240" y="3491"/>
                    <a:pt x="358" y="3694"/>
                  </a:cubicBezTo>
                  <a:lnTo>
                    <a:pt x="7573" y="3694"/>
                  </a:lnTo>
                  <a:cubicBezTo>
                    <a:pt x="7349" y="3228"/>
                    <a:pt x="7100" y="2781"/>
                    <a:pt x="6735" y="2415"/>
                  </a:cubicBezTo>
                  <a:cubicBezTo>
                    <a:pt x="6484" y="2165"/>
                    <a:pt x="6124" y="1888"/>
                    <a:pt x="5763" y="1888"/>
                  </a:cubicBezTo>
                  <a:cubicBezTo>
                    <a:pt x="5646" y="1888"/>
                    <a:pt x="5529" y="1917"/>
                    <a:pt x="5416" y="1985"/>
                  </a:cubicBezTo>
                  <a:cubicBezTo>
                    <a:pt x="5205" y="2113"/>
                    <a:pt x="5218" y="2432"/>
                    <a:pt x="5260" y="2685"/>
                  </a:cubicBezTo>
                  <a:cubicBezTo>
                    <a:pt x="4855" y="2135"/>
                    <a:pt x="4559" y="1508"/>
                    <a:pt x="4154" y="958"/>
                  </a:cubicBezTo>
                  <a:cubicBezTo>
                    <a:pt x="3843" y="532"/>
                    <a:pt x="3394" y="2"/>
                    <a:pt x="2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4013558" y="3528926"/>
              <a:ext cx="54165" cy="42721"/>
            </a:xfrm>
            <a:custGeom>
              <a:rect b="b" l="l" r="r" t="t"/>
              <a:pathLst>
                <a:path extrusionOk="0" h="993" w="1259">
                  <a:moveTo>
                    <a:pt x="25" y="1"/>
                  </a:moveTo>
                  <a:lnTo>
                    <a:pt x="1" y="36"/>
                  </a:lnTo>
                  <a:cubicBezTo>
                    <a:pt x="422" y="337"/>
                    <a:pt x="836" y="657"/>
                    <a:pt x="1231" y="992"/>
                  </a:cubicBezTo>
                  <a:lnTo>
                    <a:pt x="1258" y="960"/>
                  </a:lnTo>
                  <a:cubicBezTo>
                    <a:pt x="861" y="624"/>
                    <a:pt x="447" y="302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143571" y="3542822"/>
              <a:ext cx="30761" cy="43410"/>
            </a:xfrm>
            <a:custGeom>
              <a:rect b="b" l="l" r="r" t="t"/>
              <a:pathLst>
                <a:path extrusionOk="0" h="1009" w="715">
                  <a:moveTo>
                    <a:pt x="32" y="1"/>
                  </a:moveTo>
                  <a:lnTo>
                    <a:pt x="0" y="28"/>
                  </a:lnTo>
                  <a:cubicBezTo>
                    <a:pt x="256" y="332"/>
                    <a:pt x="484" y="662"/>
                    <a:pt x="678" y="1008"/>
                  </a:cubicBezTo>
                  <a:lnTo>
                    <a:pt x="715" y="988"/>
                  </a:lnTo>
                  <a:cubicBezTo>
                    <a:pt x="518" y="639"/>
                    <a:pt x="289" y="30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139140" y="3329862"/>
              <a:ext cx="45819" cy="257920"/>
            </a:xfrm>
            <a:custGeom>
              <a:rect b="b" l="l" r="r" t="t"/>
              <a:pathLst>
                <a:path extrusionOk="0" h="5995" w="1065">
                  <a:moveTo>
                    <a:pt x="82" y="1"/>
                  </a:moveTo>
                  <a:lnTo>
                    <a:pt x="1" y="22"/>
                  </a:lnTo>
                  <a:cubicBezTo>
                    <a:pt x="462" y="1745"/>
                    <a:pt x="782" y="3698"/>
                    <a:pt x="980" y="5994"/>
                  </a:cubicBezTo>
                  <a:lnTo>
                    <a:pt x="1065" y="5988"/>
                  </a:lnTo>
                  <a:cubicBezTo>
                    <a:pt x="866" y="3686"/>
                    <a:pt x="545" y="1728"/>
                    <a:pt x="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097236" y="3345780"/>
              <a:ext cx="71159" cy="125109"/>
            </a:xfrm>
            <a:custGeom>
              <a:rect b="b" l="l" r="r" t="t"/>
              <a:pathLst>
                <a:path extrusionOk="0" h="2908" w="1654">
                  <a:moveTo>
                    <a:pt x="297" y="0"/>
                  </a:moveTo>
                  <a:cubicBezTo>
                    <a:pt x="268" y="0"/>
                    <a:pt x="238" y="5"/>
                    <a:pt x="210" y="17"/>
                  </a:cubicBezTo>
                  <a:cubicBezTo>
                    <a:pt x="114" y="58"/>
                    <a:pt x="58" y="159"/>
                    <a:pt x="33" y="255"/>
                  </a:cubicBezTo>
                  <a:cubicBezTo>
                    <a:pt x="5" y="358"/>
                    <a:pt x="1" y="465"/>
                    <a:pt x="10" y="568"/>
                  </a:cubicBezTo>
                  <a:cubicBezTo>
                    <a:pt x="37" y="868"/>
                    <a:pt x="166" y="1144"/>
                    <a:pt x="322" y="1396"/>
                  </a:cubicBezTo>
                  <a:cubicBezTo>
                    <a:pt x="676" y="1966"/>
                    <a:pt x="1167" y="2439"/>
                    <a:pt x="1654" y="2907"/>
                  </a:cubicBezTo>
                  <a:lnTo>
                    <a:pt x="1604" y="2399"/>
                  </a:lnTo>
                  <a:cubicBezTo>
                    <a:pt x="1594" y="2210"/>
                    <a:pt x="1475" y="2054"/>
                    <a:pt x="1370" y="1900"/>
                  </a:cubicBezTo>
                  <a:cubicBezTo>
                    <a:pt x="1043" y="1416"/>
                    <a:pt x="839" y="862"/>
                    <a:pt x="623" y="316"/>
                  </a:cubicBezTo>
                  <a:cubicBezTo>
                    <a:pt x="589" y="230"/>
                    <a:pt x="552" y="140"/>
                    <a:pt x="484" y="76"/>
                  </a:cubicBezTo>
                  <a:cubicBezTo>
                    <a:pt x="436" y="30"/>
                    <a:pt x="367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113111" y="3362731"/>
              <a:ext cx="52961" cy="96112"/>
            </a:xfrm>
            <a:custGeom>
              <a:rect b="b" l="l" r="r" t="t"/>
              <a:pathLst>
                <a:path extrusionOk="0" h="2234" w="1231">
                  <a:moveTo>
                    <a:pt x="42" y="0"/>
                  </a:moveTo>
                  <a:lnTo>
                    <a:pt x="1" y="9"/>
                  </a:lnTo>
                  <a:cubicBezTo>
                    <a:pt x="165" y="758"/>
                    <a:pt x="568" y="1506"/>
                    <a:pt x="1198" y="2233"/>
                  </a:cubicBezTo>
                  <a:lnTo>
                    <a:pt x="1230" y="2205"/>
                  </a:lnTo>
                  <a:cubicBezTo>
                    <a:pt x="605" y="1484"/>
                    <a:pt x="205" y="741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096591" y="3270061"/>
              <a:ext cx="83808" cy="65781"/>
            </a:xfrm>
            <a:custGeom>
              <a:rect b="b" l="l" r="r" t="t"/>
              <a:pathLst>
                <a:path extrusionOk="0" h="1529" w="1948">
                  <a:moveTo>
                    <a:pt x="942" y="1"/>
                  </a:moveTo>
                  <a:cubicBezTo>
                    <a:pt x="933" y="1"/>
                    <a:pt x="923" y="2"/>
                    <a:pt x="914" y="6"/>
                  </a:cubicBezTo>
                  <a:cubicBezTo>
                    <a:pt x="883" y="18"/>
                    <a:pt x="861" y="50"/>
                    <a:pt x="845" y="82"/>
                  </a:cubicBezTo>
                  <a:cubicBezTo>
                    <a:pt x="753" y="270"/>
                    <a:pt x="784" y="500"/>
                    <a:pt x="818" y="713"/>
                  </a:cubicBezTo>
                  <a:cubicBezTo>
                    <a:pt x="737" y="586"/>
                    <a:pt x="656" y="461"/>
                    <a:pt x="574" y="333"/>
                  </a:cubicBezTo>
                  <a:cubicBezTo>
                    <a:pt x="542" y="284"/>
                    <a:pt x="509" y="232"/>
                    <a:pt x="459" y="204"/>
                  </a:cubicBezTo>
                  <a:cubicBezTo>
                    <a:pt x="439" y="192"/>
                    <a:pt x="415" y="186"/>
                    <a:pt x="391" y="186"/>
                  </a:cubicBezTo>
                  <a:cubicBezTo>
                    <a:pt x="358" y="186"/>
                    <a:pt x="326" y="198"/>
                    <a:pt x="306" y="226"/>
                  </a:cubicBezTo>
                  <a:cubicBezTo>
                    <a:pt x="277" y="270"/>
                    <a:pt x="288" y="332"/>
                    <a:pt x="303" y="386"/>
                  </a:cubicBezTo>
                  <a:cubicBezTo>
                    <a:pt x="357" y="571"/>
                    <a:pt x="434" y="749"/>
                    <a:pt x="533" y="912"/>
                  </a:cubicBezTo>
                  <a:cubicBezTo>
                    <a:pt x="469" y="858"/>
                    <a:pt x="406" y="804"/>
                    <a:pt x="342" y="750"/>
                  </a:cubicBezTo>
                  <a:cubicBezTo>
                    <a:pt x="285" y="702"/>
                    <a:pt x="224" y="653"/>
                    <a:pt x="151" y="646"/>
                  </a:cubicBezTo>
                  <a:cubicBezTo>
                    <a:pt x="148" y="645"/>
                    <a:pt x="144" y="645"/>
                    <a:pt x="141" y="645"/>
                  </a:cubicBezTo>
                  <a:cubicBezTo>
                    <a:pt x="72" y="645"/>
                    <a:pt x="0" y="703"/>
                    <a:pt x="9" y="776"/>
                  </a:cubicBezTo>
                  <a:cubicBezTo>
                    <a:pt x="16" y="824"/>
                    <a:pt x="53" y="859"/>
                    <a:pt x="82" y="896"/>
                  </a:cubicBezTo>
                  <a:cubicBezTo>
                    <a:pt x="159" y="991"/>
                    <a:pt x="197" y="1114"/>
                    <a:pt x="268" y="1211"/>
                  </a:cubicBezTo>
                  <a:cubicBezTo>
                    <a:pt x="425" y="1426"/>
                    <a:pt x="680" y="1529"/>
                    <a:pt x="932" y="1529"/>
                  </a:cubicBezTo>
                  <a:cubicBezTo>
                    <a:pt x="1137" y="1529"/>
                    <a:pt x="1340" y="1462"/>
                    <a:pt x="1488" y="1333"/>
                  </a:cubicBezTo>
                  <a:cubicBezTo>
                    <a:pt x="1656" y="1190"/>
                    <a:pt x="1780" y="998"/>
                    <a:pt x="1889" y="803"/>
                  </a:cubicBezTo>
                  <a:cubicBezTo>
                    <a:pt x="1919" y="750"/>
                    <a:pt x="1948" y="688"/>
                    <a:pt x="1930" y="632"/>
                  </a:cubicBezTo>
                  <a:cubicBezTo>
                    <a:pt x="1911" y="574"/>
                    <a:pt x="1859" y="552"/>
                    <a:pt x="1800" y="552"/>
                  </a:cubicBezTo>
                  <a:cubicBezTo>
                    <a:pt x="1756" y="552"/>
                    <a:pt x="1708" y="564"/>
                    <a:pt x="1670" y="585"/>
                  </a:cubicBezTo>
                  <a:cubicBezTo>
                    <a:pt x="1593" y="626"/>
                    <a:pt x="1522" y="683"/>
                    <a:pt x="1463" y="753"/>
                  </a:cubicBezTo>
                  <a:cubicBezTo>
                    <a:pt x="1570" y="605"/>
                    <a:pt x="1593" y="391"/>
                    <a:pt x="1519" y="218"/>
                  </a:cubicBezTo>
                  <a:cubicBezTo>
                    <a:pt x="1512" y="197"/>
                    <a:pt x="1498" y="175"/>
                    <a:pt x="1477" y="169"/>
                  </a:cubicBezTo>
                  <a:cubicBezTo>
                    <a:pt x="1474" y="168"/>
                    <a:pt x="1471" y="168"/>
                    <a:pt x="1468" y="168"/>
                  </a:cubicBezTo>
                  <a:cubicBezTo>
                    <a:pt x="1445" y="168"/>
                    <a:pt x="1424" y="186"/>
                    <a:pt x="1407" y="205"/>
                  </a:cubicBezTo>
                  <a:cubicBezTo>
                    <a:pt x="1288" y="341"/>
                    <a:pt x="1209" y="515"/>
                    <a:pt x="1182" y="699"/>
                  </a:cubicBezTo>
                  <a:cubicBezTo>
                    <a:pt x="1150" y="532"/>
                    <a:pt x="1117" y="365"/>
                    <a:pt x="1085" y="199"/>
                  </a:cubicBezTo>
                  <a:cubicBezTo>
                    <a:pt x="1075" y="148"/>
                    <a:pt x="1065" y="97"/>
                    <a:pt x="1037" y="56"/>
                  </a:cubicBezTo>
                  <a:cubicBezTo>
                    <a:pt x="1015" y="25"/>
                    <a:pt x="978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122103" y="3302672"/>
              <a:ext cx="38806" cy="20135"/>
            </a:xfrm>
            <a:custGeom>
              <a:rect b="b" l="l" r="r" t="t"/>
              <a:pathLst>
                <a:path extrusionOk="0" h="468" w="902">
                  <a:moveTo>
                    <a:pt x="729" y="0"/>
                  </a:moveTo>
                  <a:cubicBezTo>
                    <a:pt x="649" y="0"/>
                    <a:pt x="564" y="138"/>
                    <a:pt x="519" y="195"/>
                  </a:cubicBezTo>
                  <a:cubicBezTo>
                    <a:pt x="514" y="200"/>
                    <a:pt x="510" y="204"/>
                    <a:pt x="505" y="207"/>
                  </a:cubicBezTo>
                  <a:cubicBezTo>
                    <a:pt x="504" y="199"/>
                    <a:pt x="504" y="189"/>
                    <a:pt x="503" y="180"/>
                  </a:cubicBezTo>
                  <a:cubicBezTo>
                    <a:pt x="493" y="127"/>
                    <a:pt x="466" y="77"/>
                    <a:pt x="441" y="30"/>
                  </a:cubicBezTo>
                  <a:cubicBezTo>
                    <a:pt x="431" y="13"/>
                    <a:pt x="417" y="6"/>
                    <a:pt x="404" y="6"/>
                  </a:cubicBezTo>
                  <a:cubicBezTo>
                    <a:pt x="378" y="6"/>
                    <a:pt x="353" y="30"/>
                    <a:pt x="352" y="61"/>
                  </a:cubicBezTo>
                  <a:cubicBezTo>
                    <a:pt x="350" y="100"/>
                    <a:pt x="342" y="139"/>
                    <a:pt x="338" y="180"/>
                  </a:cubicBezTo>
                  <a:cubicBezTo>
                    <a:pt x="299" y="157"/>
                    <a:pt x="261" y="134"/>
                    <a:pt x="225" y="109"/>
                  </a:cubicBezTo>
                  <a:cubicBezTo>
                    <a:pt x="217" y="104"/>
                    <a:pt x="210" y="101"/>
                    <a:pt x="203" y="101"/>
                  </a:cubicBezTo>
                  <a:cubicBezTo>
                    <a:pt x="170" y="101"/>
                    <a:pt x="145" y="149"/>
                    <a:pt x="165" y="181"/>
                  </a:cubicBezTo>
                  <a:cubicBezTo>
                    <a:pt x="178" y="204"/>
                    <a:pt x="193" y="224"/>
                    <a:pt x="207" y="246"/>
                  </a:cubicBezTo>
                  <a:lnTo>
                    <a:pt x="191" y="246"/>
                  </a:lnTo>
                  <a:cubicBezTo>
                    <a:pt x="135" y="248"/>
                    <a:pt x="90" y="262"/>
                    <a:pt x="36" y="277"/>
                  </a:cubicBezTo>
                  <a:cubicBezTo>
                    <a:pt x="8" y="285"/>
                    <a:pt x="0" y="328"/>
                    <a:pt x="22" y="347"/>
                  </a:cubicBezTo>
                  <a:cubicBezTo>
                    <a:pt x="72" y="392"/>
                    <a:pt x="113" y="424"/>
                    <a:pt x="176" y="442"/>
                  </a:cubicBezTo>
                  <a:cubicBezTo>
                    <a:pt x="225" y="455"/>
                    <a:pt x="278" y="467"/>
                    <a:pt x="329" y="467"/>
                  </a:cubicBezTo>
                  <a:cubicBezTo>
                    <a:pt x="367" y="467"/>
                    <a:pt x="405" y="460"/>
                    <a:pt x="440" y="443"/>
                  </a:cubicBezTo>
                  <a:cubicBezTo>
                    <a:pt x="445" y="440"/>
                    <a:pt x="449" y="437"/>
                    <a:pt x="454" y="437"/>
                  </a:cubicBezTo>
                  <a:cubicBezTo>
                    <a:pt x="456" y="437"/>
                    <a:pt x="457" y="437"/>
                    <a:pt x="459" y="437"/>
                  </a:cubicBezTo>
                  <a:cubicBezTo>
                    <a:pt x="462" y="437"/>
                    <a:pt x="466" y="437"/>
                    <a:pt x="469" y="437"/>
                  </a:cubicBezTo>
                  <a:cubicBezTo>
                    <a:pt x="473" y="438"/>
                    <a:pt x="476" y="438"/>
                    <a:pt x="478" y="438"/>
                  </a:cubicBezTo>
                  <a:cubicBezTo>
                    <a:pt x="513" y="438"/>
                    <a:pt x="540" y="422"/>
                    <a:pt x="573" y="414"/>
                  </a:cubicBezTo>
                  <a:cubicBezTo>
                    <a:pt x="610" y="404"/>
                    <a:pt x="647" y="411"/>
                    <a:pt x="681" y="404"/>
                  </a:cubicBezTo>
                  <a:cubicBezTo>
                    <a:pt x="759" y="389"/>
                    <a:pt x="835" y="350"/>
                    <a:pt x="881" y="278"/>
                  </a:cubicBezTo>
                  <a:cubicBezTo>
                    <a:pt x="902" y="245"/>
                    <a:pt x="867" y="212"/>
                    <a:pt x="837" y="212"/>
                  </a:cubicBezTo>
                  <a:cubicBezTo>
                    <a:pt x="834" y="212"/>
                    <a:pt x="832" y="212"/>
                    <a:pt x="829" y="213"/>
                  </a:cubicBezTo>
                  <a:cubicBezTo>
                    <a:pt x="780" y="226"/>
                    <a:pt x="731" y="254"/>
                    <a:pt x="684" y="275"/>
                  </a:cubicBezTo>
                  <a:cubicBezTo>
                    <a:pt x="674" y="279"/>
                    <a:pt x="664" y="284"/>
                    <a:pt x="653" y="290"/>
                  </a:cubicBezTo>
                  <a:cubicBezTo>
                    <a:pt x="694" y="231"/>
                    <a:pt x="724" y="173"/>
                    <a:pt x="747" y="104"/>
                  </a:cubicBezTo>
                  <a:cubicBezTo>
                    <a:pt x="764" y="56"/>
                    <a:pt x="787" y="12"/>
                    <a:pt x="744" y="2"/>
                  </a:cubicBezTo>
                  <a:cubicBezTo>
                    <a:pt x="739" y="1"/>
                    <a:pt x="734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171148" y="3353352"/>
              <a:ext cx="42291" cy="148428"/>
            </a:xfrm>
            <a:custGeom>
              <a:rect b="b" l="l" r="r" t="t"/>
              <a:pathLst>
                <a:path extrusionOk="0" h="3450" w="983">
                  <a:moveTo>
                    <a:pt x="728" y="0"/>
                  </a:moveTo>
                  <a:cubicBezTo>
                    <a:pt x="688" y="0"/>
                    <a:pt x="650" y="9"/>
                    <a:pt x="620" y="24"/>
                  </a:cubicBezTo>
                  <a:cubicBezTo>
                    <a:pt x="557" y="56"/>
                    <a:pt x="528" y="113"/>
                    <a:pt x="503" y="166"/>
                  </a:cubicBezTo>
                  <a:cubicBezTo>
                    <a:pt x="80" y="1050"/>
                    <a:pt x="230" y="2084"/>
                    <a:pt x="1" y="3025"/>
                  </a:cubicBezTo>
                  <a:lnTo>
                    <a:pt x="96" y="3450"/>
                  </a:lnTo>
                  <a:cubicBezTo>
                    <a:pt x="362" y="3080"/>
                    <a:pt x="630" y="2707"/>
                    <a:pt x="774" y="2294"/>
                  </a:cubicBezTo>
                  <a:cubicBezTo>
                    <a:pt x="902" y="1926"/>
                    <a:pt x="931" y="1535"/>
                    <a:pt x="956" y="1144"/>
                  </a:cubicBezTo>
                  <a:cubicBezTo>
                    <a:pt x="970" y="904"/>
                    <a:pt x="983" y="661"/>
                    <a:pt x="978" y="418"/>
                  </a:cubicBezTo>
                  <a:cubicBezTo>
                    <a:pt x="976" y="316"/>
                    <a:pt x="971" y="209"/>
                    <a:pt x="914" y="107"/>
                  </a:cubicBezTo>
                  <a:cubicBezTo>
                    <a:pt x="901" y="82"/>
                    <a:pt x="883" y="56"/>
                    <a:pt x="855" y="37"/>
                  </a:cubicBezTo>
                  <a:cubicBezTo>
                    <a:pt x="820" y="12"/>
                    <a:pt x="773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174074" y="3371120"/>
              <a:ext cx="26803" cy="118742"/>
            </a:xfrm>
            <a:custGeom>
              <a:rect b="b" l="l" r="r" t="t"/>
              <a:pathLst>
                <a:path extrusionOk="0" h="2760" w="623">
                  <a:moveTo>
                    <a:pt x="580" y="0"/>
                  </a:moveTo>
                  <a:cubicBezTo>
                    <a:pt x="470" y="1062"/>
                    <a:pt x="279" y="1960"/>
                    <a:pt x="0" y="2746"/>
                  </a:cubicBezTo>
                  <a:lnTo>
                    <a:pt x="40" y="2760"/>
                  </a:lnTo>
                  <a:cubicBezTo>
                    <a:pt x="321" y="1971"/>
                    <a:pt x="510" y="1069"/>
                    <a:pt x="623" y="4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093493" y="3426576"/>
              <a:ext cx="50078" cy="159915"/>
            </a:xfrm>
            <a:custGeom>
              <a:rect b="b" l="l" r="r" t="t"/>
              <a:pathLst>
                <a:path extrusionOk="0" h="3717" w="1164">
                  <a:moveTo>
                    <a:pt x="79" y="1"/>
                  </a:moveTo>
                  <a:lnTo>
                    <a:pt x="1" y="35"/>
                  </a:lnTo>
                  <a:cubicBezTo>
                    <a:pt x="439" y="1085"/>
                    <a:pt x="792" y="2291"/>
                    <a:pt x="1079" y="3717"/>
                  </a:cubicBezTo>
                  <a:lnTo>
                    <a:pt x="1163" y="3699"/>
                  </a:lnTo>
                  <a:cubicBezTo>
                    <a:pt x="875" y="2267"/>
                    <a:pt x="521" y="1057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070605" y="3460735"/>
              <a:ext cx="57822" cy="74902"/>
            </a:xfrm>
            <a:custGeom>
              <a:rect b="b" l="l" r="r" t="t"/>
              <a:pathLst>
                <a:path extrusionOk="0" h="1741" w="1344">
                  <a:moveTo>
                    <a:pt x="205" y="0"/>
                  </a:moveTo>
                  <a:cubicBezTo>
                    <a:pt x="178" y="0"/>
                    <a:pt x="151" y="6"/>
                    <a:pt x="127" y="17"/>
                  </a:cubicBezTo>
                  <a:cubicBezTo>
                    <a:pt x="59" y="49"/>
                    <a:pt x="26" y="116"/>
                    <a:pt x="14" y="178"/>
                  </a:cubicBezTo>
                  <a:cubicBezTo>
                    <a:pt x="0" y="244"/>
                    <a:pt x="5" y="311"/>
                    <a:pt x="18" y="375"/>
                  </a:cubicBezTo>
                  <a:cubicBezTo>
                    <a:pt x="55" y="564"/>
                    <a:pt x="166" y="728"/>
                    <a:pt x="295" y="877"/>
                  </a:cubicBezTo>
                  <a:cubicBezTo>
                    <a:pt x="583" y="1212"/>
                    <a:pt x="966" y="1478"/>
                    <a:pt x="1344" y="1741"/>
                  </a:cubicBezTo>
                  <a:lnTo>
                    <a:pt x="1276" y="1424"/>
                  </a:lnTo>
                  <a:cubicBezTo>
                    <a:pt x="1256" y="1307"/>
                    <a:pt x="1161" y="1216"/>
                    <a:pt x="1076" y="1126"/>
                  </a:cubicBezTo>
                  <a:cubicBezTo>
                    <a:pt x="812" y="843"/>
                    <a:pt x="630" y="509"/>
                    <a:pt x="442" y="180"/>
                  </a:cubicBezTo>
                  <a:cubicBezTo>
                    <a:pt x="411" y="126"/>
                    <a:pt x="380" y="73"/>
                    <a:pt x="327" y="38"/>
                  </a:cubicBezTo>
                  <a:cubicBezTo>
                    <a:pt x="293" y="15"/>
                    <a:pt x="249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081791" y="3470975"/>
              <a:ext cx="44270" cy="57693"/>
            </a:xfrm>
            <a:custGeom>
              <a:rect b="b" l="l" r="r" t="t"/>
              <a:pathLst>
                <a:path extrusionOk="0" h="1341" w="1029">
                  <a:moveTo>
                    <a:pt x="40" y="1"/>
                  </a:moveTo>
                  <a:lnTo>
                    <a:pt x="0" y="16"/>
                  </a:lnTo>
                  <a:cubicBezTo>
                    <a:pt x="166" y="476"/>
                    <a:pt x="503" y="922"/>
                    <a:pt x="1001" y="1340"/>
                  </a:cubicBezTo>
                  <a:lnTo>
                    <a:pt x="1029" y="1307"/>
                  </a:lnTo>
                  <a:cubicBezTo>
                    <a:pt x="536" y="893"/>
                    <a:pt x="203" y="454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034079" y="3354643"/>
              <a:ext cx="118957" cy="88153"/>
            </a:xfrm>
            <a:custGeom>
              <a:rect b="b" l="l" r="r" t="t"/>
              <a:pathLst>
                <a:path extrusionOk="0" h="2049" w="2765">
                  <a:moveTo>
                    <a:pt x="1263" y="0"/>
                  </a:moveTo>
                  <a:cubicBezTo>
                    <a:pt x="1246" y="0"/>
                    <a:pt x="1228" y="4"/>
                    <a:pt x="1212" y="12"/>
                  </a:cubicBezTo>
                  <a:cubicBezTo>
                    <a:pt x="1167" y="31"/>
                    <a:pt x="1142" y="77"/>
                    <a:pt x="1123" y="122"/>
                  </a:cubicBezTo>
                  <a:cubicBezTo>
                    <a:pt x="1015" y="387"/>
                    <a:pt x="1089" y="689"/>
                    <a:pt x="1162" y="969"/>
                  </a:cubicBezTo>
                  <a:lnTo>
                    <a:pt x="769" y="495"/>
                  </a:lnTo>
                  <a:cubicBezTo>
                    <a:pt x="719" y="434"/>
                    <a:pt x="663" y="370"/>
                    <a:pt x="591" y="338"/>
                  </a:cubicBezTo>
                  <a:cubicBezTo>
                    <a:pt x="565" y="327"/>
                    <a:pt x="537" y="321"/>
                    <a:pt x="509" y="321"/>
                  </a:cubicBezTo>
                  <a:cubicBezTo>
                    <a:pt x="456" y="321"/>
                    <a:pt x="404" y="342"/>
                    <a:pt x="378" y="387"/>
                  </a:cubicBezTo>
                  <a:cubicBezTo>
                    <a:pt x="340" y="450"/>
                    <a:pt x="364" y="532"/>
                    <a:pt x="393" y="600"/>
                  </a:cubicBezTo>
                  <a:cubicBezTo>
                    <a:pt x="490" y="842"/>
                    <a:pt x="623" y="1068"/>
                    <a:pt x="784" y="1274"/>
                  </a:cubicBezTo>
                  <a:cubicBezTo>
                    <a:pt x="687" y="1210"/>
                    <a:pt x="591" y="1147"/>
                    <a:pt x="492" y="1082"/>
                  </a:cubicBezTo>
                  <a:cubicBezTo>
                    <a:pt x="408" y="1027"/>
                    <a:pt x="317" y="969"/>
                    <a:pt x="217" y="969"/>
                  </a:cubicBezTo>
                  <a:cubicBezTo>
                    <a:pt x="215" y="969"/>
                    <a:pt x="213" y="969"/>
                    <a:pt x="211" y="969"/>
                  </a:cubicBezTo>
                  <a:cubicBezTo>
                    <a:pt x="107" y="970"/>
                    <a:pt x="0" y="1061"/>
                    <a:pt x="25" y="1162"/>
                  </a:cubicBezTo>
                  <a:cubicBezTo>
                    <a:pt x="40" y="1226"/>
                    <a:pt x="97" y="1266"/>
                    <a:pt x="144" y="1312"/>
                  </a:cubicBezTo>
                  <a:cubicBezTo>
                    <a:pt x="265" y="1427"/>
                    <a:pt x="334" y="1586"/>
                    <a:pt x="447" y="1708"/>
                  </a:cubicBezTo>
                  <a:cubicBezTo>
                    <a:pt x="666" y="1941"/>
                    <a:pt x="981" y="2049"/>
                    <a:pt x="1297" y="2049"/>
                  </a:cubicBezTo>
                  <a:cubicBezTo>
                    <a:pt x="1633" y="2049"/>
                    <a:pt x="1971" y="1928"/>
                    <a:pt x="2195" y="1708"/>
                  </a:cubicBezTo>
                  <a:cubicBezTo>
                    <a:pt x="2414" y="1494"/>
                    <a:pt x="2565" y="1222"/>
                    <a:pt x="2697" y="946"/>
                  </a:cubicBezTo>
                  <a:cubicBezTo>
                    <a:pt x="2731" y="873"/>
                    <a:pt x="2765" y="787"/>
                    <a:pt x="2731" y="712"/>
                  </a:cubicBezTo>
                  <a:cubicBezTo>
                    <a:pt x="2702" y="646"/>
                    <a:pt x="2638" y="621"/>
                    <a:pt x="2567" y="621"/>
                  </a:cubicBezTo>
                  <a:cubicBezTo>
                    <a:pt x="2496" y="621"/>
                    <a:pt x="2417" y="646"/>
                    <a:pt x="2357" y="684"/>
                  </a:cubicBezTo>
                  <a:cubicBezTo>
                    <a:pt x="2251" y="750"/>
                    <a:pt x="2158" y="836"/>
                    <a:pt x="2085" y="937"/>
                  </a:cubicBezTo>
                  <a:cubicBezTo>
                    <a:pt x="2218" y="725"/>
                    <a:pt x="2224" y="437"/>
                    <a:pt x="2098" y="216"/>
                  </a:cubicBezTo>
                  <a:cubicBezTo>
                    <a:pt x="2083" y="190"/>
                    <a:pt x="2063" y="162"/>
                    <a:pt x="2032" y="156"/>
                  </a:cubicBezTo>
                  <a:cubicBezTo>
                    <a:pt x="2028" y="155"/>
                    <a:pt x="2024" y="155"/>
                    <a:pt x="2020" y="155"/>
                  </a:cubicBezTo>
                  <a:cubicBezTo>
                    <a:pt x="1987" y="155"/>
                    <a:pt x="1958" y="184"/>
                    <a:pt x="1936" y="212"/>
                  </a:cubicBezTo>
                  <a:cubicBezTo>
                    <a:pt x="1785" y="409"/>
                    <a:pt x="1694" y="651"/>
                    <a:pt x="1679" y="902"/>
                  </a:cubicBezTo>
                  <a:cubicBezTo>
                    <a:pt x="1612" y="682"/>
                    <a:pt x="1545" y="464"/>
                    <a:pt x="1478" y="245"/>
                  </a:cubicBezTo>
                  <a:cubicBezTo>
                    <a:pt x="1458" y="181"/>
                    <a:pt x="1438" y="115"/>
                    <a:pt x="1393" y="63"/>
                  </a:cubicBezTo>
                  <a:cubicBezTo>
                    <a:pt x="1360" y="27"/>
                    <a:pt x="1311" y="0"/>
                    <a:pt x="12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072627" y="3395944"/>
              <a:ext cx="54466" cy="29298"/>
            </a:xfrm>
            <a:custGeom>
              <a:rect b="b" l="l" r="r" t="t"/>
              <a:pathLst>
                <a:path extrusionOk="0" h="681" w="1266">
                  <a:moveTo>
                    <a:pt x="1000" y="1"/>
                  </a:moveTo>
                  <a:cubicBezTo>
                    <a:pt x="882" y="1"/>
                    <a:pt x="776" y="206"/>
                    <a:pt x="717" y="288"/>
                  </a:cubicBezTo>
                  <a:cubicBezTo>
                    <a:pt x="712" y="295"/>
                    <a:pt x="706" y="301"/>
                    <a:pt x="701" y="306"/>
                  </a:cubicBezTo>
                  <a:cubicBezTo>
                    <a:pt x="698" y="295"/>
                    <a:pt x="697" y="282"/>
                    <a:pt x="692" y="269"/>
                  </a:cubicBezTo>
                  <a:cubicBezTo>
                    <a:pt x="672" y="202"/>
                    <a:pt x="627" y="135"/>
                    <a:pt x="587" y="79"/>
                  </a:cubicBezTo>
                  <a:cubicBezTo>
                    <a:pt x="573" y="59"/>
                    <a:pt x="555" y="50"/>
                    <a:pt x="537" y="50"/>
                  </a:cubicBezTo>
                  <a:cubicBezTo>
                    <a:pt x="499" y="50"/>
                    <a:pt x="461" y="88"/>
                    <a:pt x="464" y="130"/>
                  </a:cubicBezTo>
                  <a:cubicBezTo>
                    <a:pt x="467" y="185"/>
                    <a:pt x="460" y="237"/>
                    <a:pt x="460" y="292"/>
                  </a:cubicBezTo>
                  <a:cubicBezTo>
                    <a:pt x="403" y="267"/>
                    <a:pt x="345" y="242"/>
                    <a:pt x="289" y="212"/>
                  </a:cubicBezTo>
                  <a:cubicBezTo>
                    <a:pt x="279" y="207"/>
                    <a:pt x="270" y="204"/>
                    <a:pt x="261" y="204"/>
                  </a:cubicBezTo>
                  <a:cubicBezTo>
                    <a:pt x="213" y="204"/>
                    <a:pt x="180" y="274"/>
                    <a:pt x="212" y="316"/>
                  </a:cubicBezTo>
                  <a:cubicBezTo>
                    <a:pt x="234" y="344"/>
                    <a:pt x="258" y="370"/>
                    <a:pt x="282" y="397"/>
                  </a:cubicBezTo>
                  <a:cubicBezTo>
                    <a:pt x="274" y="399"/>
                    <a:pt x="268" y="399"/>
                    <a:pt x="259" y="400"/>
                  </a:cubicBezTo>
                  <a:cubicBezTo>
                    <a:pt x="180" y="410"/>
                    <a:pt x="118" y="435"/>
                    <a:pt x="44" y="463"/>
                  </a:cubicBezTo>
                  <a:cubicBezTo>
                    <a:pt x="6" y="477"/>
                    <a:pt x="1" y="535"/>
                    <a:pt x="34" y="560"/>
                  </a:cubicBezTo>
                  <a:cubicBezTo>
                    <a:pt x="109" y="613"/>
                    <a:pt x="172" y="648"/>
                    <a:pt x="264" y="663"/>
                  </a:cubicBezTo>
                  <a:cubicBezTo>
                    <a:pt x="317" y="673"/>
                    <a:pt x="375" y="680"/>
                    <a:pt x="431" y="680"/>
                  </a:cubicBezTo>
                  <a:cubicBezTo>
                    <a:pt x="504" y="680"/>
                    <a:pt x="575" y="668"/>
                    <a:pt x="638" y="631"/>
                  </a:cubicBezTo>
                  <a:cubicBezTo>
                    <a:pt x="644" y="627"/>
                    <a:pt x="651" y="624"/>
                    <a:pt x="658" y="622"/>
                  </a:cubicBezTo>
                  <a:cubicBezTo>
                    <a:pt x="665" y="621"/>
                    <a:pt x="671" y="621"/>
                    <a:pt x="677" y="621"/>
                  </a:cubicBezTo>
                  <a:cubicBezTo>
                    <a:pt x="734" y="620"/>
                    <a:pt x="773" y="592"/>
                    <a:pt x="824" y="576"/>
                  </a:cubicBezTo>
                  <a:cubicBezTo>
                    <a:pt x="873" y="560"/>
                    <a:pt x="927" y="562"/>
                    <a:pt x="977" y="549"/>
                  </a:cubicBezTo>
                  <a:cubicBezTo>
                    <a:pt x="1087" y="519"/>
                    <a:pt x="1189" y="455"/>
                    <a:pt x="1244" y="353"/>
                  </a:cubicBezTo>
                  <a:cubicBezTo>
                    <a:pt x="1265" y="307"/>
                    <a:pt x="1219" y="269"/>
                    <a:pt x="1177" y="269"/>
                  </a:cubicBezTo>
                  <a:cubicBezTo>
                    <a:pt x="1170" y="269"/>
                    <a:pt x="1164" y="270"/>
                    <a:pt x="1158" y="272"/>
                  </a:cubicBezTo>
                  <a:cubicBezTo>
                    <a:pt x="1090" y="293"/>
                    <a:pt x="1026" y="341"/>
                    <a:pt x="961" y="374"/>
                  </a:cubicBezTo>
                  <a:cubicBezTo>
                    <a:pt x="947" y="381"/>
                    <a:pt x="933" y="390"/>
                    <a:pt x="920" y="397"/>
                  </a:cubicBezTo>
                  <a:cubicBezTo>
                    <a:pt x="969" y="315"/>
                    <a:pt x="1006" y="234"/>
                    <a:pt x="1029" y="138"/>
                  </a:cubicBezTo>
                  <a:cubicBezTo>
                    <a:pt x="1045" y="73"/>
                    <a:pt x="1075" y="10"/>
                    <a:pt x="1013" y="2"/>
                  </a:cubicBezTo>
                  <a:cubicBezTo>
                    <a:pt x="1009" y="1"/>
                    <a:pt x="1004" y="1"/>
                    <a:pt x="1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123652" y="3437934"/>
              <a:ext cx="27793" cy="94865"/>
            </a:xfrm>
            <a:custGeom>
              <a:rect b="b" l="l" r="r" t="t"/>
              <a:pathLst>
                <a:path extrusionOk="0" h="2205" w="646">
                  <a:moveTo>
                    <a:pt x="417" y="1"/>
                  </a:moveTo>
                  <a:cubicBezTo>
                    <a:pt x="382" y="1"/>
                    <a:pt x="347" y="9"/>
                    <a:pt x="322" y="23"/>
                  </a:cubicBezTo>
                  <a:cubicBezTo>
                    <a:pt x="279" y="47"/>
                    <a:pt x="260" y="84"/>
                    <a:pt x="246" y="119"/>
                  </a:cubicBezTo>
                  <a:cubicBezTo>
                    <a:pt x="0" y="701"/>
                    <a:pt x="173" y="1340"/>
                    <a:pt x="68" y="1944"/>
                  </a:cubicBezTo>
                  <a:lnTo>
                    <a:pt x="163" y="2205"/>
                  </a:lnTo>
                  <a:cubicBezTo>
                    <a:pt x="330" y="1955"/>
                    <a:pt x="499" y="1706"/>
                    <a:pt x="576" y="1437"/>
                  </a:cubicBezTo>
                  <a:cubicBezTo>
                    <a:pt x="645" y="1199"/>
                    <a:pt x="642" y="950"/>
                    <a:pt x="633" y="704"/>
                  </a:cubicBezTo>
                  <a:cubicBezTo>
                    <a:pt x="629" y="553"/>
                    <a:pt x="623" y="400"/>
                    <a:pt x="605" y="248"/>
                  </a:cubicBezTo>
                  <a:cubicBezTo>
                    <a:pt x="596" y="184"/>
                    <a:pt x="585" y="116"/>
                    <a:pt x="538" y="56"/>
                  </a:cubicBezTo>
                  <a:cubicBezTo>
                    <a:pt x="528" y="41"/>
                    <a:pt x="514" y="28"/>
                    <a:pt x="492" y="17"/>
                  </a:cubicBezTo>
                  <a:cubicBezTo>
                    <a:pt x="470" y="6"/>
                    <a:pt x="443" y="1"/>
                    <a:pt x="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128814" y="3449292"/>
              <a:ext cx="12261" cy="76150"/>
            </a:xfrm>
            <a:custGeom>
              <a:rect b="b" l="l" r="r" t="t"/>
              <a:pathLst>
                <a:path extrusionOk="0" h="1770" w="285">
                  <a:moveTo>
                    <a:pt x="242" y="1"/>
                  </a:moveTo>
                  <a:cubicBezTo>
                    <a:pt x="229" y="673"/>
                    <a:pt x="150" y="1247"/>
                    <a:pt x="0" y="1758"/>
                  </a:cubicBezTo>
                  <a:lnTo>
                    <a:pt x="41" y="1770"/>
                  </a:lnTo>
                  <a:cubicBezTo>
                    <a:pt x="192" y="1256"/>
                    <a:pt x="272" y="678"/>
                    <a:pt x="285" y="2"/>
                  </a:cubicBezTo>
                  <a:lnTo>
                    <a:pt x="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3"/>
          <p:cNvSpPr/>
          <p:nvPr/>
        </p:nvSpPr>
        <p:spPr>
          <a:xfrm flipH="1">
            <a:off x="267185" y="4691726"/>
            <a:ext cx="1090145" cy="451785"/>
          </a:xfrm>
          <a:custGeom>
            <a:rect b="b" l="l" r="r" t="t"/>
            <a:pathLst>
              <a:path extrusionOk="0" h="1679" w="4030">
                <a:moveTo>
                  <a:pt x="2053" y="1"/>
                </a:moveTo>
                <a:cubicBezTo>
                  <a:pt x="1481" y="1"/>
                  <a:pt x="984" y="951"/>
                  <a:pt x="984" y="951"/>
                </a:cubicBezTo>
                <a:cubicBezTo>
                  <a:pt x="984" y="951"/>
                  <a:pt x="912" y="643"/>
                  <a:pt x="711" y="643"/>
                </a:cubicBezTo>
                <a:cubicBezTo>
                  <a:pt x="685" y="643"/>
                  <a:pt x="657" y="648"/>
                  <a:pt x="626" y="660"/>
                </a:cubicBezTo>
                <a:cubicBezTo>
                  <a:pt x="360" y="764"/>
                  <a:pt x="0" y="1679"/>
                  <a:pt x="0" y="1679"/>
                </a:cubicBezTo>
                <a:lnTo>
                  <a:pt x="4029" y="1679"/>
                </a:lnTo>
                <a:cubicBezTo>
                  <a:pt x="4029" y="1679"/>
                  <a:pt x="3999" y="1442"/>
                  <a:pt x="3677" y="1442"/>
                </a:cubicBezTo>
                <a:cubicBezTo>
                  <a:pt x="3650" y="1442"/>
                  <a:pt x="3621" y="1444"/>
                  <a:pt x="3589" y="1448"/>
                </a:cubicBezTo>
                <a:cubicBezTo>
                  <a:pt x="3589" y="1448"/>
                  <a:pt x="3833" y="834"/>
                  <a:pt x="3404" y="787"/>
                </a:cubicBezTo>
                <a:cubicBezTo>
                  <a:pt x="3373" y="784"/>
                  <a:pt x="3343" y="782"/>
                  <a:pt x="3314" y="782"/>
                </a:cubicBezTo>
                <a:cubicBezTo>
                  <a:pt x="2938" y="782"/>
                  <a:pt x="2698" y="1042"/>
                  <a:pt x="2698" y="1042"/>
                </a:cubicBezTo>
                <a:cubicBezTo>
                  <a:pt x="2698" y="1042"/>
                  <a:pt x="2651" y="23"/>
                  <a:pt x="2073" y="1"/>
                </a:cubicBezTo>
                <a:cubicBezTo>
                  <a:pt x="2066" y="1"/>
                  <a:pt x="2059" y="1"/>
                  <a:pt x="2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8538359" y="6994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p24"/>
          <p:cNvSpPr txBox="1"/>
          <p:nvPr>
            <p:ph idx="2" type="title"/>
          </p:nvPr>
        </p:nvSpPr>
        <p:spPr>
          <a:xfrm>
            <a:off x="1047787" y="1539975"/>
            <a:ext cx="210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2" name="Google Shape;442;p24"/>
          <p:cNvSpPr txBox="1"/>
          <p:nvPr>
            <p:ph idx="1" type="subTitle"/>
          </p:nvPr>
        </p:nvSpPr>
        <p:spPr>
          <a:xfrm>
            <a:off x="1047788" y="1974100"/>
            <a:ext cx="2109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4"/>
          <p:cNvSpPr txBox="1"/>
          <p:nvPr>
            <p:ph idx="3" type="title"/>
          </p:nvPr>
        </p:nvSpPr>
        <p:spPr>
          <a:xfrm>
            <a:off x="3517350" y="1539975"/>
            <a:ext cx="210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4" name="Google Shape;444;p24"/>
          <p:cNvSpPr txBox="1"/>
          <p:nvPr>
            <p:ph idx="4" type="subTitle"/>
          </p:nvPr>
        </p:nvSpPr>
        <p:spPr>
          <a:xfrm>
            <a:off x="3517348" y="1974100"/>
            <a:ext cx="2109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4"/>
          <p:cNvSpPr txBox="1"/>
          <p:nvPr>
            <p:ph idx="5" type="title"/>
          </p:nvPr>
        </p:nvSpPr>
        <p:spPr>
          <a:xfrm>
            <a:off x="1047787" y="3124000"/>
            <a:ext cx="210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6" name="Google Shape;446;p24"/>
          <p:cNvSpPr txBox="1"/>
          <p:nvPr>
            <p:ph idx="6" type="subTitle"/>
          </p:nvPr>
        </p:nvSpPr>
        <p:spPr>
          <a:xfrm>
            <a:off x="1047788" y="3553350"/>
            <a:ext cx="2109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24"/>
          <p:cNvSpPr txBox="1"/>
          <p:nvPr>
            <p:ph idx="7" type="title"/>
          </p:nvPr>
        </p:nvSpPr>
        <p:spPr>
          <a:xfrm>
            <a:off x="3517350" y="3124000"/>
            <a:ext cx="210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8" name="Google Shape;448;p24"/>
          <p:cNvSpPr txBox="1"/>
          <p:nvPr>
            <p:ph idx="8" type="subTitle"/>
          </p:nvPr>
        </p:nvSpPr>
        <p:spPr>
          <a:xfrm>
            <a:off x="3517348" y="3553350"/>
            <a:ext cx="2109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4"/>
          <p:cNvSpPr txBox="1"/>
          <p:nvPr>
            <p:ph idx="9" type="title"/>
          </p:nvPr>
        </p:nvSpPr>
        <p:spPr>
          <a:xfrm>
            <a:off x="5986919" y="1539975"/>
            <a:ext cx="210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0" name="Google Shape;450;p24"/>
          <p:cNvSpPr txBox="1"/>
          <p:nvPr>
            <p:ph idx="13" type="subTitle"/>
          </p:nvPr>
        </p:nvSpPr>
        <p:spPr>
          <a:xfrm>
            <a:off x="5986916" y="1974100"/>
            <a:ext cx="2109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4"/>
          <p:cNvSpPr txBox="1"/>
          <p:nvPr>
            <p:ph idx="14" type="title"/>
          </p:nvPr>
        </p:nvSpPr>
        <p:spPr>
          <a:xfrm>
            <a:off x="5986919" y="3124000"/>
            <a:ext cx="210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24"/>
          <p:cNvSpPr txBox="1"/>
          <p:nvPr>
            <p:ph idx="15" type="subTitle"/>
          </p:nvPr>
        </p:nvSpPr>
        <p:spPr>
          <a:xfrm>
            <a:off x="5986916" y="3553350"/>
            <a:ext cx="2109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3" name="Google Shape;453;p24"/>
          <p:cNvGrpSpPr/>
          <p:nvPr/>
        </p:nvGrpSpPr>
        <p:grpSpPr>
          <a:xfrm>
            <a:off x="14" y="4247371"/>
            <a:ext cx="9143965" cy="1426393"/>
            <a:chOff x="2984325" y="3912475"/>
            <a:chExt cx="845075" cy="132525"/>
          </a:xfrm>
        </p:grpSpPr>
        <p:sp>
          <p:nvSpPr>
            <p:cNvPr id="454" name="Google Shape;454;p24"/>
            <p:cNvSpPr/>
            <p:nvPr/>
          </p:nvSpPr>
          <p:spPr>
            <a:xfrm>
              <a:off x="3625600" y="39434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3247775" y="3917625"/>
              <a:ext cx="100750" cy="4197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240375" y="39605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3530700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3453825" y="3938800"/>
              <a:ext cx="21300" cy="14900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3624488" y="3982618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3178000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24"/>
          <p:cNvSpPr/>
          <p:nvPr/>
        </p:nvSpPr>
        <p:spPr>
          <a:xfrm>
            <a:off x="356384" y="27568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8000200" y="9356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/>
          <p:nvPr>
            <p:ph type="title"/>
          </p:nvPr>
        </p:nvSpPr>
        <p:spPr>
          <a:xfrm rot="-1028">
            <a:off x="5049938" y="3126363"/>
            <a:ext cx="3010800" cy="60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7" name="Google Shape;477;p25"/>
          <p:cNvSpPr txBox="1"/>
          <p:nvPr>
            <p:ph idx="1" type="subTitle"/>
          </p:nvPr>
        </p:nvSpPr>
        <p:spPr>
          <a:xfrm>
            <a:off x="4686725" y="663713"/>
            <a:ext cx="37374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25"/>
          <p:cNvSpPr/>
          <p:nvPr/>
        </p:nvSpPr>
        <p:spPr>
          <a:xfrm>
            <a:off x="8805702" y="4627511"/>
            <a:ext cx="226144" cy="149070"/>
          </a:xfrm>
          <a:custGeom>
            <a:rect b="b" l="l" r="r" t="t"/>
            <a:pathLst>
              <a:path extrusionOk="0" h="554" w="836">
                <a:moveTo>
                  <a:pt x="666" y="1"/>
                </a:moveTo>
                <a:cubicBezTo>
                  <a:pt x="523" y="1"/>
                  <a:pt x="253" y="433"/>
                  <a:pt x="253" y="433"/>
                </a:cubicBezTo>
                <a:cubicBezTo>
                  <a:pt x="253" y="433"/>
                  <a:pt x="321" y="79"/>
                  <a:pt x="157" y="14"/>
                </a:cubicBezTo>
                <a:cubicBezTo>
                  <a:pt x="148" y="10"/>
                  <a:pt x="140" y="8"/>
                  <a:pt x="132" y="8"/>
                </a:cubicBezTo>
                <a:cubicBezTo>
                  <a:pt x="1" y="8"/>
                  <a:pt x="53" y="513"/>
                  <a:pt x="53" y="513"/>
                </a:cubicBezTo>
                <a:lnTo>
                  <a:pt x="406" y="554"/>
                </a:lnTo>
                <a:cubicBezTo>
                  <a:pt x="406" y="554"/>
                  <a:pt x="835" y="159"/>
                  <a:pt x="711" y="21"/>
                </a:cubicBezTo>
                <a:cubicBezTo>
                  <a:pt x="698" y="7"/>
                  <a:pt x="683" y="1"/>
                  <a:pt x="6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4974197" y="4302801"/>
            <a:ext cx="1090145" cy="451785"/>
          </a:xfrm>
          <a:custGeom>
            <a:rect b="b" l="l" r="r" t="t"/>
            <a:pathLst>
              <a:path extrusionOk="0" h="1679" w="4030">
                <a:moveTo>
                  <a:pt x="2053" y="1"/>
                </a:moveTo>
                <a:cubicBezTo>
                  <a:pt x="1481" y="1"/>
                  <a:pt x="984" y="951"/>
                  <a:pt x="984" y="951"/>
                </a:cubicBezTo>
                <a:cubicBezTo>
                  <a:pt x="984" y="951"/>
                  <a:pt x="912" y="643"/>
                  <a:pt x="711" y="643"/>
                </a:cubicBezTo>
                <a:cubicBezTo>
                  <a:pt x="685" y="643"/>
                  <a:pt x="657" y="648"/>
                  <a:pt x="626" y="660"/>
                </a:cubicBezTo>
                <a:cubicBezTo>
                  <a:pt x="360" y="764"/>
                  <a:pt x="0" y="1679"/>
                  <a:pt x="0" y="1679"/>
                </a:cubicBezTo>
                <a:lnTo>
                  <a:pt x="4029" y="1679"/>
                </a:lnTo>
                <a:cubicBezTo>
                  <a:pt x="4029" y="1679"/>
                  <a:pt x="3999" y="1442"/>
                  <a:pt x="3677" y="1442"/>
                </a:cubicBezTo>
                <a:cubicBezTo>
                  <a:pt x="3650" y="1442"/>
                  <a:pt x="3621" y="1444"/>
                  <a:pt x="3589" y="1448"/>
                </a:cubicBezTo>
                <a:cubicBezTo>
                  <a:pt x="3589" y="1448"/>
                  <a:pt x="3833" y="834"/>
                  <a:pt x="3404" y="787"/>
                </a:cubicBezTo>
                <a:cubicBezTo>
                  <a:pt x="3373" y="784"/>
                  <a:pt x="3343" y="782"/>
                  <a:pt x="3314" y="782"/>
                </a:cubicBezTo>
                <a:cubicBezTo>
                  <a:pt x="2938" y="782"/>
                  <a:pt x="2698" y="1042"/>
                  <a:pt x="2698" y="1042"/>
                </a:cubicBezTo>
                <a:cubicBezTo>
                  <a:pt x="2698" y="1042"/>
                  <a:pt x="2651" y="23"/>
                  <a:pt x="2073" y="1"/>
                </a:cubicBezTo>
                <a:cubicBezTo>
                  <a:pt x="2066" y="1"/>
                  <a:pt x="2059" y="1"/>
                  <a:pt x="2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14" y="4671710"/>
            <a:ext cx="9143965" cy="1002054"/>
          </a:xfrm>
          <a:custGeom>
            <a:rect b="b" l="l" r="r" t="t"/>
            <a:pathLst>
              <a:path extrusionOk="0" h="3724" w="33803">
                <a:moveTo>
                  <a:pt x="16823" y="0"/>
                </a:moveTo>
                <a:cubicBezTo>
                  <a:pt x="11189" y="0"/>
                  <a:pt x="5581" y="124"/>
                  <a:pt x="0" y="373"/>
                </a:cubicBezTo>
                <a:lnTo>
                  <a:pt x="0" y="3723"/>
                </a:lnTo>
                <a:lnTo>
                  <a:pt x="33802" y="3723"/>
                </a:lnTo>
                <a:lnTo>
                  <a:pt x="33802" y="373"/>
                </a:lnTo>
                <a:cubicBezTo>
                  <a:pt x="28116" y="124"/>
                  <a:pt x="22456" y="0"/>
                  <a:pt x="168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996042" y="4878632"/>
            <a:ext cx="230472" cy="160103"/>
          </a:xfrm>
          <a:custGeom>
            <a:rect b="b" l="l" r="r" t="t"/>
            <a:pathLst>
              <a:path extrusionOk="0" h="595" w="852">
                <a:moveTo>
                  <a:pt x="672" y="0"/>
                </a:moveTo>
                <a:cubicBezTo>
                  <a:pt x="531" y="0"/>
                  <a:pt x="316" y="486"/>
                  <a:pt x="316" y="486"/>
                </a:cubicBezTo>
                <a:cubicBezTo>
                  <a:pt x="316" y="486"/>
                  <a:pt x="332" y="127"/>
                  <a:pt x="161" y="84"/>
                </a:cubicBezTo>
                <a:cubicBezTo>
                  <a:pt x="155" y="82"/>
                  <a:pt x="149" y="82"/>
                  <a:pt x="143" y="82"/>
                </a:cubicBezTo>
                <a:cubicBezTo>
                  <a:pt x="0" y="82"/>
                  <a:pt x="129" y="594"/>
                  <a:pt x="129" y="594"/>
                </a:cubicBezTo>
                <a:lnTo>
                  <a:pt x="483" y="583"/>
                </a:lnTo>
                <a:cubicBezTo>
                  <a:pt x="483" y="583"/>
                  <a:pt x="852" y="133"/>
                  <a:pt x="711" y="15"/>
                </a:cubicBezTo>
                <a:cubicBezTo>
                  <a:pt x="699" y="5"/>
                  <a:pt x="686" y="0"/>
                  <a:pt x="6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024379" y="4892086"/>
            <a:ext cx="231013" cy="160372"/>
          </a:xfrm>
          <a:custGeom>
            <a:rect b="b" l="l" r="r" t="t"/>
            <a:pathLst>
              <a:path extrusionOk="0" h="596" w="854">
                <a:moveTo>
                  <a:pt x="673" y="1"/>
                </a:moveTo>
                <a:cubicBezTo>
                  <a:pt x="532" y="1"/>
                  <a:pt x="316" y="487"/>
                  <a:pt x="316" y="487"/>
                </a:cubicBezTo>
                <a:cubicBezTo>
                  <a:pt x="316" y="487"/>
                  <a:pt x="332" y="127"/>
                  <a:pt x="161" y="84"/>
                </a:cubicBezTo>
                <a:cubicBezTo>
                  <a:pt x="155" y="83"/>
                  <a:pt x="149" y="82"/>
                  <a:pt x="144" y="82"/>
                </a:cubicBezTo>
                <a:cubicBezTo>
                  <a:pt x="0" y="82"/>
                  <a:pt x="129" y="595"/>
                  <a:pt x="129" y="595"/>
                </a:cubicBezTo>
                <a:lnTo>
                  <a:pt x="484" y="585"/>
                </a:lnTo>
                <a:cubicBezTo>
                  <a:pt x="484" y="585"/>
                  <a:pt x="853" y="135"/>
                  <a:pt x="711" y="15"/>
                </a:cubicBezTo>
                <a:cubicBezTo>
                  <a:pt x="699" y="5"/>
                  <a:pt x="686" y="1"/>
                  <a:pt x="6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7597380" y="5233415"/>
            <a:ext cx="230743" cy="160372"/>
          </a:xfrm>
          <a:custGeom>
            <a:rect b="b" l="l" r="r" t="t"/>
            <a:pathLst>
              <a:path extrusionOk="0" h="596" w="853">
                <a:moveTo>
                  <a:pt x="672" y="0"/>
                </a:moveTo>
                <a:cubicBezTo>
                  <a:pt x="531" y="0"/>
                  <a:pt x="316" y="486"/>
                  <a:pt x="316" y="486"/>
                </a:cubicBezTo>
                <a:cubicBezTo>
                  <a:pt x="316" y="486"/>
                  <a:pt x="332" y="127"/>
                  <a:pt x="161" y="84"/>
                </a:cubicBezTo>
                <a:cubicBezTo>
                  <a:pt x="155" y="83"/>
                  <a:pt x="149" y="82"/>
                  <a:pt x="143" y="82"/>
                </a:cubicBezTo>
                <a:cubicBezTo>
                  <a:pt x="0" y="82"/>
                  <a:pt x="129" y="595"/>
                  <a:pt x="129" y="595"/>
                </a:cubicBezTo>
                <a:lnTo>
                  <a:pt x="483" y="585"/>
                </a:lnTo>
                <a:cubicBezTo>
                  <a:pt x="483" y="585"/>
                  <a:pt x="852" y="133"/>
                  <a:pt x="711" y="15"/>
                </a:cubicBezTo>
                <a:cubicBezTo>
                  <a:pt x="699" y="5"/>
                  <a:pt x="686" y="0"/>
                  <a:pt x="6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8498278" y="5279831"/>
            <a:ext cx="230472" cy="160103"/>
          </a:xfrm>
          <a:custGeom>
            <a:rect b="b" l="l" r="r" t="t"/>
            <a:pathLst>
              <a:path extrusionOk="0" h="595" w="852">
                <a:moveTo>
                  <a:pt x="672" y="1"/>
                </a:moveTo>
                <a:cubicBezTo>
                  <a:pt x="531" y="1"/>
                  <a:pt x="316" y="487"/>
                  <a:pt x="316" y="487"/>
                </a:cubicBezTo>
                <a:cubicBezTo>
                  <a:pt x="316" y="487"/>
                  <a:pt x="332" y="128"/>
                  <a:pt x="161" y="85"/>
                </a:cubicBezTo>
                <a:cubicBezTo>
                  <a:pt x="155" y="83"/>
                  <a:pt x="149" y="82"/>
                  <a:pt x="143" y="82"/>
                </a:cubicBezTo>
                <a:cubicBezTo>
                  <a:pt x="0" y="82"/>
                  <a:pt x="129" y="595"/>
                  <a:pt x="129" y="595"/>
                </a:cubicBezTo>
                <a:lnTo>
                  <a:pt x="483" y="584"/>
                </a:lnTo>
                <a:cubicBezTo>
                  <a:pt x="483" y="584"/>
                  <a:pt x="852" y="134"/>
                  <a:pt x="711" y="15"/>
                </a:cubicBezTo>
                <a:cubicBezTo>
                  <a:pt x="699" y="5"/>
                  <a:pt x="686" y="1"/>
                  <a:pt x="6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077597" y="4530712"/>
            <a:ext cx="230472" cy="160372"/>
          </a:xfrm>
          <a:custGeom>
            <a:rect b="b" l="l" r="r" t="t"/>
            <a:pathLst>
              <a:path extrusionOk="0" h="596" w="852">
                <a:moveTo>
                  <a:pt x="672" y="0"/>
                </a:moveTo>
                <a:cubicBezTo>
                  <a:pt x="531" y="0"/>
                  <a:pt x="316" y="486"/>
                  <a:pt x="316" y="486"/>
                </a:cubicBezTo>
                <a:cubicBezTo>
                  <a:pt x="316" y="486"/>
                  <a:pt x="332" y="127"/>
                  <a:pt x="161" y="84"/>
                </a:cubicBezTo>
                <a:cubicBezTo>
                  <a:pt x="155" y="83"/>
                  <a:pt x="149" y="82"/>
                  <a:pt x="143" y="82"/>
                </a:cubicBezTo>
                <a:cubicBezTo>
                  <a:pt x="0" y="82"/>
                  <a:pt x="129" y="595"/>
                  <a:pt x="129" y="595"/>
                </a:cubicBezTo>
                <a:lnTo>
                  <a:pt x="483" y="585"/>
                </a:lnTo>
                <a:cubicBezTo>
                  <a:pt x="483" y="585"/>
                  <a:pt x="852" y="133"/>
                  <a:pt x="711" y="15"/>
                </a:cubicBezTo>
                <a:cubicBezTo>
                  <a:pt x="699" y="5"/>
                  <a:pt x="686" y="0"/>
                  <a:pt x="6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8282811" y="4691064"/>
            <a:ext cx="230743" cy="160372"/>
          </a:xfrm>
          <a:custGeom>
            <a:rect b="b" l="l" r="r" t="t"/>
            <a:pathLst>
              <a:path extrusionOk="0" h="596" w="853">
                <a:moveTo>
                  <a:pt x="672" y="0"/>
                </a:moveTo>
                <a:cubicBezTo>
                  <a:pt x="531" y="0"/>
                  <a:pt x="316" y="486"/>
                  <a:pt x="316" y="486"/>
                </a:cubicBezTo>
                <a:cubicBezTo>
                  <a:pt x="316" y="486"/>
                  <a:pt x="332" y="127"/>
                  <a:pt x="161" y="84"/>
                </a:cubicBezTo>
                <a:cubicBezTo>
                  <a:pt x="155" y="83"/>
                  <a:pt x="149" y="82"/>
                  <a:pt x="143" y="82"/>
                </a:cubicBezTo>
                <a:cubicBezTo>
                  <a:pt x="0" y="82"/>
                  <a:pt x="129" y="595"/>
                  <a:pt x="129" y="595"/>
                </a:cubicBezTo>
                <a:lnTo>
                  <a:pt x="484" y="585"/>
                </a:lnTo>
                <a:cubicBezTo>
                  <a:pt x="484" y="585"/>
                  <a:pt x="853" y="133"/>
                  <a:pt x="711" y="15"/>
                </a:cubicBezTo>
                <a:cubicBezTo>
                  <a:pt x="699" y="5"/>
                  <a:pt x="686" y="0"/>
                  <a:pt x="6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"/>
          <p:cNvSpPr/>
          <p:nvPr>
            <p:ph idx="2" type="pic"/>
          </p:nvPr>
        </p:nvSpPr>
        <p:spPr>
          <a:xfrm>
            <a:off x="-28575" y="-38100"/>
            <a:ext cx="9172500" cy="51816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26"/>
          <p:cNvSpPr txBox="1"/>
          <p:nvPr>
            <p:ph type="title"/>
          </p:nvPr>
        </p:nvSpPr>
        <p:spPr>
          <a:xfrm>
            <a:off x="4901475" y="540000"/>
            <a:ext cx="3522600" cy="110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/>
          <p:nvPr>
            <p:ph type="title"/>
          </p:nvPr>
        </p:nvSpPr>
        <p:spPr>
          <a:xfrm>
            <a:off x="720000" y="1303338"/>
            <a:ext cx="3518700" cy="1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2" name="Google Shape;492;p27"/>
          <p:cNvSpPr txBox="1"/>
          <p:nvPr>
            <p:ph idx="1" type="subTitle"/>
          </p:nvPr>
        </p:nvSpPr>
        <p:spPr>
          <a:xfrm rot="-293">
            <a:off x="720000" y="2910312"/>
            <a:ext cx="35187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27"/>
          <p:cNvSpPr/>
          <p:nvPr>
            <p:ph idx="2" type="pic"/>
          </p:nvPr>
        </p:nvSpPr>
        <p:spPr>
          <a:xfrm>
            <a:off x="4784325" y="812325"/>
            <a:ext cx="3518700" cy="3518700"/>
          </a:xfrm>
          <a:prstGeom prst="ellipse">
            <a:avLst/>
          </a:prstGeom>
          <a:noFill/>
          <a:ln cap="flat" cmpd="sng" w="1143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94" name="Google Shape;494;p27"/>
          <p:cNvGrpSpPr/>
          <p:nvPr/>
        </p:nvGrpSpPr>
        <p:grpSpPr>
          <a:xfrm>
            <a:off x="4693785" y="276217"/>
            <a:ext cx="3149894" cy="4468022"/>
            <a:chOff x="3255875" y="559025"/>
            <a:chExt cx="165900" cy="235325"/>
          </a:xfrm>
        </p:grpSpPr>
        <p:sp>
          <p:nvSpPr>
            <p:cNvPr id="495" name="Google Shape;495;p27"/>
            <p:cNvSpPr/>
            <p:nvPr/>
          </p:nvSpPr>
          <p:spPr>
            <a:xfrm>
              <a:off x="3337850" y="599275"/>
              <a:ext cx="83925" cy="195075"/>
            </a:xfrm>
            <a:custGeom>
              <a:rect b="b" l="l" r="r" t="t"/>
              <a:pathLst>
                <a:path extrusionOk="0" h="7803" w="3357">
                  <a:moveTo>
                    <a:pt x="362" y="0"/>
                  </a:moveTo>
                  <a:lnTo>
                    <a:pt x="362" y="74"/>
                  </a:lnTo>
                  <a:lnTo>
                    <a:pt x="247" y="74"/>
                  </a:lnTo>
                  <a:lnTo>
                    <a:pt x="247" y="324"/>
                  </a:lnTo>
                  <a:lnTo>
                    <a:pt x="1" y="324"/>
                  </a:lnTo>
                  <a:lnTo>
                    <a:pt x="1" y="7802"/>
                  </a:lnTo>
                  <a:lnTo>
                    <a:pt x="3356" y="7802"/>
                  </a:lnTo>
                  <a:lnTo>
                    <a:pt x="3356" y="324"/>
                  </a:lnTo>
                  <a:lnTo>
                    <a:pt x="3143" y="324"/>
                  </a:lnTo>
                  <a:lnTo>
                    <a:pt x="3143" y="76"/>
                  </a:lnTo>
                  <a:lnTo>
                    <a:pt x="2389" y="76"/>
                  </a:lnTo>
                  <a:lnTo>
                    <a:pt x="2389" y="324"/>
                  </a:lnTo>
                  <a:lnTo>
                    <a:pt x="1514" y="324"/>
                  </a:lnTo>
                  <a:lnTo>
                    <a:pt x="1514" y="74"/>
                  </a:lnTo>
                  <a:lnTo>
                    <a:pt x="1407" y="74"/>
                  </a:lnTo>
                  <a:lnTo>
                    <a:pt x="1407" y="0"/>
                  </a:lnTo>
                  <a:lnTo>
                    <a:pt x="1068" y="0"/>
                  </a:lnTo>
                  <a:lnTo>
                    <a:pt x="1068" y="74"/>
                  </a:lnTo>
                  <a:lnTo>
                    <a:pt x="701" y="7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255875" y="559025"/>
              <a:ext cx="59450" cy="234600"/>
            </a:xfrm>
            <a:custGeom>
              <a:rect b="b" l="l" r="r" t="t"/>
              <a:pathLst>
                <a:path extrusionOk="0" h="9384" w="2378">
                  <a:moveTo>
                    <a:pt x="1140" y="0"/>
                  </a:moveTo>
                  <a:lnTo>
                    <a:pt x="1140" y="1316"/>
                  </a:lnTo>
                  <a:lnTo>
                    <a:pt x="728" y="2029"/>
                  </a:lnTo>
                  <a:lnTo>
                    <a:pt x="269" y="2825"/>
                  </a:lnTo>
                  <a:lnTo>
                    <a:pt x="0" y="2825"/>
                  </a:lnTo>
                  <a:lnTo>
                    <a:pt x="0" y="9383"/>
                  </a:lnTo>
                  <a:lnTo>
                    <a:pt x="2377" y="9383"/>
                  </a:lnTo>
                  <a:lnTo>
                    <a:pt x="2377" y="2825"/>
                  </a:lnTo>
                  <a:lnTo>
                    <a:pt x="2110" y="2825"/>
                  </a:lnTo>
                  <a:lnTo>
                    <a:pt x="1649" y="2029"/>
                  </a:lnTo>
                  <a:lnTo>
                    <a:pt x="1237" y="131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14" y="2622669"/>
            <a:ext cx="9586852" cy="3051095"/>
            <a:chOff x="14" y="2622669"/>
            <a:chExt cx="9586852" cy="3051095"/>
          </a:xfrm>
        </p:grpSpPr>
        <p:grpSp>
          <p:nvGrpSpPr>
            <p:cNvPr id="498" name="Google Shape;498;p27"/>
            <p:cNvGrpSpPr/>
            <p:nvPr/>
          </p:nvGrpSpPr>
          <p:grpSpPr>
            <a:xfrm flipH="1">
              <a:off x="8107964" y="2622669"/>
              <a:ext cx="1478902" cy="2257609"/>
              <a:chOff x="3689099" y="565999"/>
              <a:chExt cx="149600" cy="228376"/>
            </a:xfrm>
          </p:grpSpPr>
          <p:sp>
            <p:nvSpPr>
              <p:cNvPr id="499" name="Google Shape;499;p27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2" name="Google Shape;502;p27"/>
            <p:cNvSpPr/>
            <p:nvPr/>
          </p:nvSpPr>
          <p:spPr>
            <a:xfrm>
              <a:off x="8805702" y="4627511"/>
              <a:ext cx="226144" cy="14907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2850622" y="4302801"/>
              <a:ext cx="1090145" cy="45178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4" y="4671710"/>
              <a:ext cx="9143965" cy="1002054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5310617" y="4878632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2770552" y="4764812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4338954" y="4892086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911955" y="5233415"/>
              <a:ext cx="230743" cy="160372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947331" y="4844728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593844" y="5193994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249692" y="5233549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3194708" y="5195071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498278" y="5279831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3954022" y="4530712"/>
              <a:ext cx="230472" cy="160372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82811" y="4691064"/>
              <a:ext cx="230743" cy="160372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2095636" y="4567576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80070" y="4610898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6846089" y="4764812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7270245" y="5195071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"/>
          <p:cNvSpPr txBox="1"/>
          <p:nvPr>
            <p:ph hasCustomPrompt="1" type="title"/>
          </p:nvPr>
        </p:nvSpPr>
        <p:spPr>
          <a:xfrm rot="409">
            <a:off x="3419374" y="1148938"/>
            <a:ext cx="50484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/>
          <p:nvPr>
            <p:ph idx="1" type="subTitle"/>
          </p:nvPr>
        </p:nvSpPr>
        <p:spPr>
          <a:xfrm>
            <a:off x="3419325" y="2735313"/>
            <a:ext cx="5048400" cy="44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3" name="Google Shape;523;p28"/>
          <p:cNvGrpSpPr/>
          <p:nvPr/>
        </p:nvGrpSpPr>
        <p:grpSpPr>
          <a:xfrm flipH="1">
            <a:off x="-404117" y="282792"/>
            <a:ext cx="2720072" cy="4511629"/>
            <a:chOff x="6162184" y="-4830408"/>
            <a:chExt cx="2720072" cy="4511629"/>
          </a:xfrm>
        </p:grpSpPr>
        <p:sp>
          <p:nvSpPr>
            <p:cNvPr id="524" name="Google Shape;524;p28"/>
            <p:cNvSpPr/>
            <p:nvPr/>
          </p:nvSpPr>
          <p:spPr>
            <a:xfrm>
              <a:off x="6162184" y="-4830408"/>
              <a:ext cx="1140444" cy="4499591"/>
            </a:xfrm>
            <a:custGeom>
              <a:rect b="b" l="l" r="r" t="t"/>
              <a:pathLst>
                <a:path extrusionOk="0" h="11588" w="2937">
                  <a:moveTo>
                    <a:pt x="1408" y="0"/>
                  </a:moveTo>
                  <a:lnTo>
                    <a:pt x="1408" y="1626"/>
                  </a:lnTo>
                  <a:lnTo>
                    <a:pt x="900" y="2506"/>
                  </a:lnTo>
                  <a:lnTo>
                    <a:pt x="332" y="3491"/>
                  </a:lnTo>
                  <a:lnTo>
                    <a:pt x="1" y="3491"/>
                  </a:lnTo>
                  <a:lnTo>
                    <a:pt x="1" y="11588"/>
                  </a:lnTo>
                  <a:lnTo>
                    <a:pt x="2937" y="11588"/>
                  </a:lnTo>
                  <a:lnTo>
                    <a:pt x="2937" y="3491"/>
                  </a:lnTo>
                  <a:lnTo>
                    <a:pt x="2605" y="3491"/>
                  </a:lnTo>
                  <a:lnTo>
                    <a:pt x="2037" y="2506"/>
                  </a:lnTo>
                  <a:lnTo>
                    <a:pt x="1529" y="1626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7401659" y="-3959069"/>
              <a:ext cx="1480597" cy="3640289"/>
            </a:xfrm>
            <a:custGeom>
              <a:rect b="b" l="l" r="r" t="t"/>
              <a:pathLst>
                <a:path extrusionOk="0" h="9375" w="3813">
                  <a:moveTo>
                    <a:pt x="0" y="1"/>
                  </a:moveTo>
                  <a:lnTo>
                    <a:pt x="0" y="9375"/>
                  </a:lnTo>
                  <a:lnTo>
                    <a:pt x="3812" y="9375"/>
                  </a:lnTo>
                  <a:lnTo>
                    <a:pt x="3812" y="1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8242334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888978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536011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8242334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888978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536011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242334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7888978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7536011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242334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7888978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7536011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8242334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7888978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7536011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42334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888978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7536011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8242334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888978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536011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8242334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888978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536011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242334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7888978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7536011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242334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7888978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7536011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570449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570449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8570449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570449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8570449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8570449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8570449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8570449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8570449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8570449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8242334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7888978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536011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8570449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8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571" name="Google Shape;571;p28"/>
            <p:cNvSpPr/>
            <p:nvPr/>
          </p:nvSpPr>
          <p:spPr>
            <a:xfrm>
              <a:off x="3625600" y="39434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3439075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3530700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3577275" y="3942275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3300876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3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9"/>
          <p:cNvSpPr txBox="1"/>
          <p:nvPr>
            <p:ph hasCustomPrompt="1" type="title"/>
          </p:nvPr>
        </p:nvSpPr>
        <p:spPr>
          <a:xfrm rot="-255">
            <a:off x="2527415" y="540151"/>
            <a:ext cx="40497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0" name="Google Shape;590;p29"/>
          <p:cNvSpPr txBox="1"/>
          <p:nvPr>
            <p:ph idx="1" type="subTitle"/>
          </p:nvPr>
        </p:nvSpPr>
        <p:spPr>
          <a:xfrm>
            <a:off x="2527415" y="1361398"/>
            <a:ext cx="4049700" cy="374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29"/>
          <p:cNvSpPr txBox="1"/>
          <p:nvPr>
            <p:ph hasCustomPrompt="1" idx="2" type="title"/>
          </p:nvPr>
        </p:nvSpPr>
        <p:spPr>
          <a:xfrm>
            <a:off x="2527415" y="1939403"/>
            <a:ext cx="4049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2" name="Google Shape;592;p29"/>
          <p:cNvSpPr txBox="1"/>
          <p:nvPr>
            <p:ph idx="3" type="subTitle"/>
          </p:nvPr>
        </p:nvSpPr>
        <p:spPr>
          <a:xfrm>
            <a:off x="2527415" y="2762288"/>
            <a:ext cx="4049700" cy="3750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29"/>
          <p:cNvSpPr txBox="1"/>
          <p:nvPr>
            <p:ph hasCustomPrompt="1" idx="4" type="title"/>
          </p:nvPr>
        </p:nvSpPr>
        <p:spPr>
          <a:xfrm rot="-255">
            <a:off x="2527415" y="3341058"/>
            <a:ext cx="4049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4" name="Google Shape;594;p29"/>
          <p:cNvSpPr txBox="1"/>
          <p:nvPr>
            <p:ph idx="5" type="subTitle"/>
          </p:nvPr>
        </p:nvSpPr>
        <p:spPr>
          <a:xfrm>
            <a:off x="2527415" y="4158288"/>
            <a:ext cx="4049700" cy="445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29"/>
          <p:cNvSpPr/>
          <p:nvPr/>
        </p:nvSpPr>
        <p:spPr>
          <a:xfrm>
            <a:off x="8247678" y="781064"/>
            <a:ext cx="1102454" cy="4348812"/>
          </a:xfrm>
          <a:custGeom>
            <a:rect b="b" l="l" r="r" t="t"/>
            <a:pathLst>
              <a:path extrusionOk="0" h="10836" w="2747">
                <a:moveTo>
                  <a:pt x="1317" y="1"/>
                </a:moveTo>
                <a:lnTo>
                  <a:pt x="1317" y="1519"/>
                </a:lnTo>
                <a:lnTo>
                  <a:pt x="842" y="2341"/>
                </a:lnTo>
                <a:lnTo>
                  <a:pt x="310" y="3263"/>
                </a:lnTo>
                <a:lnTo>
                  <a:pt x="0" y="3263"/>
                </a:lnTo>
                <a:lnTo>
                  <a:pt x="0" y="10835"/>
                </a:lnTo>
                <a:lnTo>
                  <a:pt x="2746" y="10835"/>
                </a:lnTo>
                <a:lnTo>
                  <a:pt x="2746" y="3263"/>
                </a:lnTo>
                <a:lnTo>
                  <a:pt x="2436" y="3263"/>
                </a:lnTo>
                <a:lnTo>
                  <a:pt x="1905" y="2341"/>
                </a:lnTo>
                <a:lnTo>
                  <a:pt x="1430" y="1519"/>
                </a:lnTo>
                <a:lnTo>
                  <a:pt x="1430" y="1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9"/>
          <p:cNvSpPr/>
          <p:nvPr/>
        </p:nvSpPr>
        <p:spPr>
          <a:xfrm flipH="1">
            <a:off x="-206145" y="781064"/>
            <a:ext cx="1102454" cy="4348812"/>
          </a:xfrm>
          <a:custGeom>
            <a:rect b="b" l="l" r="r" t="t"/>
            <a:pathLst>
              <a:path extrusionOk="0" h="10836" w="2747">
                <a:moveTo>
                  <a:pt x="1317" y="1"/>
                </a:moveTo>
                <a:lnTo>
                  <a:pt x="1317" y="1519"/>
                </a:lnTo>
                <a:lnTo>
                  <a:pt x="842" y="2341"/>
                </a:lnTo>
                <a:lnTo>
                  <a:pt x="310" y="3263"/>
                </a:lnTo>
                <a:lnTo>
                  <a:pt x="0" y="3263"/>
                </a:lnTo>
                <a:lnTo>
                  <a:pt x="0" y="10835"/>
                </a:lnTo>
                <a:lnTo>
                  <a:pt x="2746" y="10835"/>
                </a:lnTo>
                <a:lnTo>
                  <a:pt x="2746" y="3263"/>
                </a:lnTo>
                <a:lnTo>
                  <a:pt x="2436" y="3263"/>
                </a:lnTo>
                <a:lnTo>
                  <a:pt x="1905" y="2341"/>
                </a:lnTo>
                <a:lnTo>
                  <a:pt x="1430" y="1519"/>
                </a:lnTo>
                <a:lnTo>
                  <a:pt x="1430" y="1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0"/>
          <p:cNvSpPr txBox="1"/>
          <p:nvPr>
            <p:ph idx="1" type="subTitle"/>
          </p:nvPr>
        </p:nvSpPr>
        <p:spPr>
          <a:xfrm>
            <a:off x="1428887" y="3865788"/>
            <a:ext cx="25404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38357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30"/>
          <p:cNvSpPr txBox="1"/>
          <p:nvPr>
            <p:ph idx="2" type="subTitle"/>
          </p:nvPr>
        </p:nvSpPr>
        <p:spPr>
          <a:xfrm>
            <a:off x="5174721" y="3865788"/>
            <a:ext cx="25404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38357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30"/>
          <p:cNvSpPr txBox="1"/>
          <p:nvPr>
            <p:ph hasCustomPrompt="1" type="title"/>
          </p:nvPr>
        </p:nvSpPr>
        <p:spPr>
          <a:xfrm>
            <a:off x="1428900" y="3170338"/>
            <a:ext cx="2540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01" name="Google Shape;601;p30"/>
          <p:cNvSpPr txBox="1"/>
          <p:nvPr>
            <p:ph hasCustomPrompt="1" idx="3" type="title"/>
          </p:nvPr>
        </p:nvSpPr>
        <p:spPr>
          <a:xfrm>
            <a:off x="5174725" y="3170338"/>
            <a:ext cx="2540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02" name="Google Shape;602;p30"/>
          <p:cNvSpPr txBox="1"/>
          <p:nvPr>
            <p:ph idx="4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3" name="Google Shape;603;p30"/>
          <p:cNvSpPr/>
          <p:nvPr/>
        </p:nvSpPr>
        <p:spPr>
          <a:xfrm>
            <a:off x="219479" y="2702112"/>
            <a:ext cx="584352" cy="2305883"/>
          </a:xfrm>
          <a:custGeom>
            <a:rect b="b" l="l" r="r" t="t"/>
            <a:pathLst>
              <a:path extrusionOk="0" h="9384" w="2378">
                <a:moveTo>
                  <a:pt x="1140" y="0"/>
                </a:moveTo>
                <a:lnTo>
                  <a:pt x="1140" y="1316"/>
                </a:lnTo>
                <a:lnTo>
                  <a:pt x="728" y="2029"/>
                </a:lnTo>
                <a:lnTo>
                  <a:pt x="269" y="2825"/>
                </a:lnTo>
                <a:lnTo>
                  <a:pt x="0" y="2825"/>
                </a:lnTo>
                <a:lnTo>
                  <a:pt x="0" y="9383"/>
                </a:lnTo>
                <a:lnTo>
                  <a:pt x="2377" y="9383"/>
                </a:lnTo>
                <a:lnTo>
                  <a:pt x="2377" y="2825"/>
                </a:lnTo>
                <a:lnTo>
                  <a:pt x="2110" y="2825"/>
                </a:lnTo>
                <a:lnTo>
                  <a:pt x="1649" y="2029"/>
                </a:lnTo>
                <a:lnTo>
                  <a:pt x="1237" y="1316"/>
                </a:lnTo>
                <a:lnTo>
                  <a:pt x="1237" y="0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0"/>
          <p:cNvSpPr/>
          <p:nvPr/>
        </p:nvSpPr>
        <p:spPr>
          <a:xfrm>
            <a:off x="8035249" y="3685899"/>
            <a:ext cx="484004" cy="1124998"/>
          </a:xfrm>
          <a:custGeom>
            <a:rect b="b" l="l" r="r" t="t"/>
            <a:pathLst>
              <a:path extrusionOk="0" h="7803" w="3357">
                <a:moveTo>
                  <a:pt x="362" y="0"/>
                </a:moveTo>
                <a:lnTo>
                  <a:pt x="362" y="74"/>
                </a:lnTo>
                <a:lnTo>
                  <a:pt x="247" y="74"/>
                </a:lnTo>
                <a:lnTo>
                  <a:pt x="247" y="324"/>
                </a:lnTo>
                <a:lnTo>
                  <a:pt x="1" y="324"/>
                </a:lnTo>
                <a:lnTo>
                  <a:pt x="1" y="7802"/>
                </a:lnTo>
                <a:lnTo>
                  <a:pt x="3356" y="7802"/>
                </a:lnTo>
                <a:lnTo>
                  <a:pt x="3356" y="324"/>
                </a:lnTo>
                <a:lnTo>
                  <a:pt x="3143" y="324"/>
                </a:lnTo>
                <a:lnTo>
                  <a:pt x="3143" y="76"/>
                </a:lnTo>
                <a:lnTo>
                  <a:pt x="2389" y="76"/>
                </a:lnTo>
                <a:lnTo>
                  <a:pt x="2389" y="324"/>
                </a:lnTo>
                <a:lnTo>
                  <a:pt x="1514" y="324"/>
                </a:lnTo>
                <a:lnTo>
                  <a:pt x="1514" y="74"/>
                </a:lnTo>
                <a:lnTo>
                  <a:pt x="1407" y="74"/>
                </a:lnTo>
                <a:lnTo>
                  <a:pt x="1407" y="0"/>
                </a:lnTo>
                <a:lnTo>
                  <a:pt x="1068" y="0"/>
                </a:lnTo>
                <a:lnTo>
                  <a:pt x="1068" y="74"/>
                </a:lnTo>
                <a:lnTo>
                  <a:pt x="701" y="74"/>
                </a:lnTo>
                <a:lnTo>
                  <a:pt x="701" y="0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0"/>
          <p:cNvSpPr/>
          <p:nvPr/>
        </p:nvSpPr>
        <p:spPr>
          <a:xfrm>
            <a:off x="8519254" y="2728566"/>
            <a:ext cx="895874" cy="2082328"/>
          </a:xfrm>
          <a:custGeom>
            <a:rect b="b" l="l" r="r" t="t"/>
            <a:pathLst>
              <a:path extrusionOk="0" h="7803" w="3357">
                <a:moveTo>
                  <a:pt x="362" y="0"/>
                </a:moveTo>
                <a:lnTo>
                  <a:pt x="362" y="74"/>
                </a:lnTo>
                <a:lnTo>
                  <a:pt x="247" y="74"/>
                </a:lnTo>
                <a:lnTo>
                  <a:pt x="247" y="324"/>
                </a:lnTo>
                <a:lnTo>
                  <a:pt x="1" y="324"/>
                </a:lnTo>
                <a:lnTo>
                  <a:pt x="1" y="7802"/>
                </a:lnTo>
                <a:lnTo>
                  <a:pt x="3356" y="7802"/>
                </a:lnTo>
                <a:lnTo>
                  <a:pt x="3356" y="324"/>
                </a:lnTo>
                <a:lnTo>
                  <a:pt x="3143" y="324"/>
                </a:lnTo>
                <a:lnTo>
                  <a:pt x="3143" y="76"/>
                </a:lnTo>
                <a:lnTo>
                  <a:pt x="2389" y="76"/>
                </a:lnTo>
                <a:lnTo>
                  <a:pt x="2389" y="324"/>
                </a:lnTo>
                <a:lnTo>
                  <a:pt x="1514" y="324"/>
                </a:lnTo>
                <a:lnTo>
                  <a:pt x="1514" y="74"/>
                </a:lnTo>
                <a:lnTo>
                  <a:pt x="1407" y="74"/>
                </a:lnTo>
                <a:lnTo>
                  <a:pt x="1407" y="0"/>
                </a:lnTo>
                <a:lnTo>
                  <a:pt x="1068" y="0"/>
                </a:lnTo>
                <a:lnTo>
                  <a:pt x="1068" y="74"/>
                </a:lnTo>
                <a:lnTo>
                  <a:pt x="701" y="74"/>
                </a:lnTo>
                <a:lnTo>
                  <a:pt x="701" y="0"/>
                </a:lnTo>
                <a:close/>
              </a:path>
            </a:pathLst>
          </a:custGeom>
          <a:solidFill>
            <a:srgbClr val="8F9BF5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0"/>
          <p:cNvGrpSpPr/>
          <p:nvPr/>
        </p:nvGrpSpPr>
        <p:grpSpPr>
          <a:xfrm>
            <a:off x="14" y="4553137"/>
            <a:ext cx="9143965" cy="1120627"/>
            <a:chOff x="14" y="4553137"/>
            <a:chExt cx="9143965" cy="1120627"/>
          </a:xfrm>
        </p:grpSpPr>
        <p:sp>
          <p:nvSpPr>
            <p:cNvPr id="607" name="Google Shape;607;p30"/>
            <p:cNvSpPr/>
            <p:nvPr/>
          </p:nvSpPr>
          <p:spPr>
            <a:xfrm>
              <a:off x="14" y="4671710"/>
              <a:ext cx="9143965" cy="1002054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7338852" y="5143511"/>
              <a:ext cx="226144" cy="14907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5641702" y="4553137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8308498" y="5235103"/>
              <a:ext cx="231013" cy="160103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975906" y="5234978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8118469" y="4671557"/>
              <a:ext cx="231013" cy="160372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6357758" y="498339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1525653" y="4603506"/>
              <a:ext cx="230472" cy="160103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095622" y="4873612"/>
              <a:ext cx="230472" cy="160372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49682" y="4671698"/>
              <a:ext cx="230743" cy="160103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1"/>
          <p:cNvSpPr txBox="1"/>
          <p:nvPr>
            <p:ph type="title"/>
          </p:nvPr>
        </p:nvSpPr>
        <p:spPr>
          <a:xfrm>
            <a:off x="6098725" y="2244975"/>
            <a:ext cx="223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9" name="Google Shape;619;p31"/>
          <p:cNvSpPr txBox="1"/>
          <p:nvPr>
            <p:ph hasCustomPrompt="1" idx="2" type="title"/>
          </p:nvPr>
        </p:nvSpPr>
        <p:spPr>
          <a:xfrm>
            <a:off x="6691976" y="664725"/>
            <a:ext cx="1046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0" name="Google Shape;620;p31"/>
          <p:cNvSpPr txBox="1"/>
          <p:nvPr>
            <p:ph idx="1" type="subTitle"/>
          </p:nvPr>
        </p:nvSpPr>
        <p:spPr>
          <a:xfrm rot="462">
            <a:off x="6098726" y="3086925"/>
            <a:ext cx="2233200" cy="63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1" name="Google Shape;621;p31"/>
          <p:cNvGrpSpPr/>
          <p:nvPr/>
        </p:nvGrpSpPr>
        <p:grpSpPr>
          <a:xfrm>
            <a:off x="2734161" y="2622669"/>
            <a:ext cx="1478902" cy="2257609"/>
            <a:chOff x="3689099" y="565999"/>
            <a:chExt cx="149600" cy="228376"/>
          </a:xfrm>
        </p:grpSpPr>
        <p:sp>
          <p:nvSpPr>
            <p:cNvPr id="622" name="Google Shape;622;p31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3689099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1"/>
          <p:cNvGrpSpPr/>
          <p:nvPr/>
        </p:nvGrpSpPr>
        <p:grpSpPr>
          <a:xfrm>
            <a:off x="-769336" y="518505"/>
            <a:ext cx="3503437" cy="4361778"/>
            <a:chOff x="3620426" y="522625"/>
            <a:chExt cx="218273" cy="271750"/>
          </a:xfrm>
        </p:grpSpPr>
        <p:sp>
          <p:nvSpPr>
            <p:cNvPr id="626" name="Google Shape;626;p31"/>
            <p:cNvSpPr/>
            <p:nvPr/>
          </p:nvSpPr>
          <p:spPr>
            <a:xfrm>
              <a:off x="3694025" y="522625"/>
              <a:ext cx="68675" cy="270900"/>
            </a:xfrm>
            <a:custGeom>
              <a:rect b="b" l="l" r="r" t="t"/>
              <a:pathLst>
                <a:path extrusionOk="0" h="10836" w="2747">
                  <a:moveTo>
                    <a:pt x="1317" y="1"/>
                  </a:moveTo>
                  <a:lnTo>
                    <a:pt x="1317" y="1519"/>
                  </a:lnTo>
                  <a:lnTo>
                    <a:pt x="842" y="2341"/>
                  </a:lnTo>
                  <a:lnTo>
                    <a:pt x="310" y="3263"/>
                  </a:lnTo>
                  <a:lnTo>
                    <a:pt x="0" y="3263"/>
                  </a:lnTo>
                  <a:lnTo>
                    <a:pt x="0" y="10835"/>
                  </a:lnTo>
                  <a:lnTo>
                    <a:pt x="2746" y="10835"/>
                  </a:lnTo>
                  <a:lnTo>
                    <a:pt x="2746" y="3263"/>
                  </a:lnTo>
                  <a:lnTo>
                    <a:pt x="2436" y="3263"/>
                  </a:lnTo>
                  <a:lnTo>
                    <a:pt x="1905" y="2341"/>
                  </a:lnTo>
                  <a:lnTo>
                    <a:pt x="1430" y="1519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3762700" y="565999"/>
              <a:ext cx="30650" cy="228375"/>
            </a:xfrm>
            <a:custGeom>
              <a:rect b="b" l="l" r="r" t="t"/>
              <a:pathLst>
                <a:path extrusionOk="0" h="9135" w="1226">
                  <a:moveTo>
                    <a:pt x="0" y="1"/>
                  </a:moveTo>
                  <a:lnTo>
                    <a:pt x="0" y="9135"/>
                  </a:lnTo>
                  <a:lnTo>
                    <a:pt x="1225" y="9135"/>
                  </a:lnTo>
                  <a:lnTo>
                    <a:pt x="1225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3620426" y="615550"/>
              <a:ext cx="73600" cy="178825"/>
            </a:xfrm>
            <a:custGeom>
              <a:rect b="b" l="l" r="r" t="t"/>
              <a:pathLst>
                <a:path extrusionOk="0" h="7153" w="2944">
                  <a:moveTo>
                    <a:pt x="1" y="1"/>
                  </a:moveTo>
                  <a:lnTo>
                    <a:pt x="1" y="7152"/>
                  </a:lnTo>
                  <a:lnTo>
                    <a:pt x="2944" y="7152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3793349" y="660225"/>
              <a:ext cx="45350" cy="134150"/>
            </a:xfrm>
            <a:custGeom>
              <a:rect b="b" l="l" r="r" t="t"/>
              <a:pathLst>
                <a:path extrusionOk="0" h="5366" w="1814">
                  <a:moveTo>
                    <a:pt x="0" y="1"/>
                  </a:moveTo>
                  <a:lnTo>
                    <a:pt x="0" y="5365"/>
                  </a:lnTo>
                  <a:lnTo>
                    <a:pt x="1814" y="536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31"/>
          <p:cNvSpPr/>
          <p:nvPr/>
        </p:nvSpPr>
        <p:spPr>
          <a:xfrm>
            <a:off x="14" y="4671710"/>
            <a:ext cx="9143965" cy="1002054"/>
          </a:xfrm>
          <a:custGeom>
            <a:rect b="b" l="l" r="r" t="t"/>
            <a:pathLst>
              <a:path extrusionOk="0" h="3724" w="33803">
                <a:moveTo>
                  <a:pt x="16823" y="0"/>
                </a:moveTo>
                <a:cubicBezTo>
                  <a:pt x="11189" y="0"/>
                  <a:pt x="5581" y="124"/>
                  <a:pt x="0" y="373"/>
                </a:cubicBezTo>
                <a:lnTo>
                  <a:pt x="0" y="3723"/>
                </a:lnTo>
                <a:lnTo>
                  <a:pt x="33802" y="3723"/>
                </a:lnTo>
                <a:lnTo>
                  <a:pt x="33802" y="373"/>
                </a:lnTo>
                <a:cubicBezTo>
                  <a:pt x="28116" y="124"/>
                  <a:pt x="22456" y="0"/>
                  <a:pt x="168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2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"/>
          <p:cNvSpPr txBox="1"/>
          <p:nvPr>
            <p:ph type="title"/>
          </p:nvPr>
        </p:nvSpPr>
        <p:spPr>
          <a:xfrm>
            <a:off x="2162314" y="3237600"/>
            <a:ext cx="4819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3" name="Google Shape;633;p32"/>
          <p:cNvSpPr txBox="1"/>
          <p:nvPr>
            <p:ph idx="1" type="subTitle"/>
          </p:nvPr>
        </p:nvSpPr>
        <p:spPr>
          <a:xfrm rot="-428">
            <a:off x="2162275" y="3802200"/>
            <a:ext cx="48195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32"/>
          <p:cNvSpPr/>
          <p:nvPr>
            <p:ph idx="2" type="pic"/>
          </p:nvPr>
        </p:nvSpPr>
        <p:spPr>
          <a:xfrm>
            <a:off x="2893162" y="648741"/>
            <a:ext cx="3340800" cy="18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35" name="Google Shape;635;p32"/>
          <p:cNvGrpSpPr/>
          <p:nvPr/>
        </p:nvGrpSpPr>
        <p:grpSpPr>
          <a:xfrm>
            <a:off x="-1005411" y="3181418"/>
            <a:ext cx="11154807" cy="2007063"/>
            <a:chOff x="-912326" y="2124073"/>
            <a:chExt cx="10749549" cy="2756197"/>
          </a:xfrm>
        </p:grpSpPr>
        <p:grpSp>
          <p:nvGrpSpPr>
            <p:cNvPr id="636" name="Google Shape;636;p32"/>
            <p:cNvGrpSpPr/>
            <p:nvPr/>
          </p:nvGrpSpPr>
          <p:grpSpPr>
            <a:xfrm flipH="1">
              <a:off x="6688624" y="3453678"/>
              <a:ext cx="934522" cy="1426572"/>
              <a:chOff x="3689099" y="565999"/>
              <a:chExt cx="149600" cy="228376"/>
            </a:xfrm>
          </p:grpSpPr>
          <p:sp>
            <p:nvSpPr>
              <p:cNvPr id="637" name="Google Shape;637;p32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32"/>
            <p:cNvGrpSpPr/>
            <p:nvPr/>
          </p:nvGrpSpPr>
          <p:grpSpPr>
            <a:xfrm flipH="1">
              <a:off x="7623409" y="2124073"/>
              <a:ext cx="2213814" cy="2756197"/>
              <a:chOff x="3620426" y="522625"/>
              <a:chExt cx="218273" cy="271750"/>
            </a:xfrm>
          </p:grpSpPr>
          <p:sp>
            <p:nvSpPr>
              <p:cNvPr id="641" name="Google Shape;641;p32"/>
              <p:cNvSpPr/>
              <p:nvPr/>
            </p:nvSpPr>
            <p:spPr>
              <a:xfrm>
                <a:off x="3694025" y="522625"/>
                <a:ext cx="68675" cy="270900"/>
              </a:xfrm>
              <a:custGeom>
                <a:rect b="b" l="l" r="r" t="t"/>
                <a:pathLst>
                  <a:path extrusionOk="0" h="10836" w="2747">
                    <a:moveTo>
                      <a:pt x="1317" y="1"/>
                    </a:moveTo>
                    <a:lnTo>
                      <a:pt x="1317" y="1519"/>
                    </a:lnTo>
                    <a:lnTo>
                      <a:pt x="842" y="2341"/>
                    </a:lnTo>
                    <a:lnTo>
                      <a:pt x="310" y="3263"/>
                    </a:lnTo>
                    <a:lnTo>
                      <a:pt x="0" y="3263"/>
                    </a:lnTo>
                    <a:lnTo>
                      <a:pt x="0" y="10835"/>
                    </a:lnTo>
                    <a:lnTo>
                      <a:pt x="2746" y="10835"/>
                    </a:lnTo>
                    <a:lnTo>
                      <a:pt x="2746" y="3263"/>
                    </a:lnTo>
                    <a:lnTo>
                      <a:pt x="2436" y="3263"/>
                    </a:lnTo>
                    <a:lnTo>
                      <a:pt x="1905" y="2341"/>
                    </a:lnTo>
                    <a:lnTo>
                      <a:pt x="1430" y="1519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2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2"/>
              <p:cNvSpPr/>
              <p:nvPr/>
            </p:nvSpPr>
            <p:spPr>
              <a:xfrm>
                <a:off x="3620426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2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5" name="Google Shape;645;p32"/>
            <p:cNvGrpSpPr/>
            <p:nvPr/>
          </p:nvGrpSpPr>
          <p:grpSpPr>
            <a:xfrm>
              <a:off x="1301751" y="3453678"/>
              <a:ext cx="934522" cy="1426572"/>
              <a:chOff x="3689099" y="565999"/>
              <a:chExt cx="149600" cy="228376"/>
            </a:xfrm>
          </p:grpSpPr>
          <p:sp>
            <p:nvSpPr>
              <p:cNvPr id="646" name="Google Shape;646;p32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32"/>
            <p:cNvGrpSpPr/>
            <p:nvPr/>
          </p:nvGrpSpPr>
          <p:grpSpPr>
            <a:xfrm>
              <a:off x="-912326" y="2124073"/>
              <a:ext cx="2213814" cy="2756197"/>
              <a:chOff x="3620426" y="522625"/>
              <a:chExt cx="218273" cy="271750"/>
            </a:xfrm>
          </p:grpSpPr>
          <p:sp>
            <p:nvSpPr>
              <p:cNvPr id="650" name="Google Shape;650;p32"/>
              <p:cNvSpPr/>
              <p:nvPr/>
            </p:nvSpPr>
            <p:spPr>
              <a:xfrm>
                <a:off x="3694025" y="522625"/>
                <a:ext cx="68675" cy="270900"/>
              </a:xfrm>
              <a:custGeom>
                <a:rect b="b" l="l" r="r" t="t"/>
                <a:pathLst>
                  <a:path extrusionOk="0" h="10836" w="2747">
                    <a:moveTo>
                      <a:pt x="1317" y="1"/>
                    </a:moveTo>
                    <a:lnTo>
                      <a:pt x="1317" y="1519"/>
                    </a:lnTo>
                    <a:lnTo>
                      <a:pt x="842" y="2341"/>
                    </a:lnTo>
                    <a:lnTo>
                      <a:pt x="310" y="3263"/>
                    </a:lnTo>
                    <a:lnTo>
                      <a:pt x="0" y="3263"/>
                    </a:lnTo>
                    <a:lnTo>
                      <a:pt x="0" y="10835"/>
                    </a:lnTo>
                    <a:lnTo>
                      <a:pt x="2746" y="10835"/>
                    </a:lnTo>
                    <a:lnTo>
                      <a:pt x="2746" y="3263"/>
                    </a:lnTo>
                    <a:lnTo>
                      <a:pt x="2436" y="3263"/>
                    </a:lnTo>
                    <a:lnTo>
                      <a:pt x="1905" y="2341"/>
                    </a:lnTo>
                    <a:lnTo>
                      <a:pt x="1430" y="1519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3620426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4" name="Google Shape;654;p32"/>
          <p:cNvGrpSpPr/>
          <p:nvPr/>
        </p:nvGrpSpPr>
        <p:grpSpPr>
          <a:xfrm>
            <a:off x="14" y="4247371"/>
            <a:ext cx="9143965" cy="1426393"/>
            <a:chOff x="2984325" y="3912475"/>
            <a:chExt cx="845075" cy="132525"/>
          </a:xfrm>
        </p:grpSpPr>
        <p:sp>
          <p:nvSpPr>
            <p:cNvPr id="655" name="Google Shape;655;p32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3527062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3230394" y="39605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437262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3582637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3108609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3168359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3269594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MAIN_POINT_1_3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3"/>
          <p:cNvSpPr txBox="1"/>
          <p:nvPr>
            <p:ph type="title"/>
          </p:nvPr>
        </p:nvSpPr>
        <p:spPr>
          <a:xfrm>
            <a:off x="4252327" y="1827263"/>
            <a:ext cx="3453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1" name="Google Shape;671;p33"/>
          <p:cNvSpPr txBox="1"/>
          <p:nvPr>
            <p:ph idx="1" type="subTitle"/>
          </p:nvPr>
        </p:nvSpPr>
        <p:spPr>
          <a:xfrm rot="-299">
            <a:off x="4252325" y="2438062"/>
            <a:ext cx="3453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33"/>
          <p:cNvSpPr/>
          <p:nvPr>
            <p:ph idx="2" type="pic"/>
          </p:nvPr>
        </p:nvSpPr>
        <p:spPr>
          <a:xfrm>
            <a:off x="1609050" y="1282100"/>
            <a:ext cx="1768500" cy="2579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73" name="Google Shape;673;p33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674" name="Google Shape;674;p33"/>
            <p:cNvSpPr/>
            <p:nvPr/>
          </p:nvSpPr>
          <p:spPr>
            <a:xfrm>
              <a:off x="3625600" y="39434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439075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530700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577275" y="3942275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300876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33"/>
          <p:cNvGrpSpPr/>
          <p:nvPr/>
        </p:nvGrpSpPr>
        <p:grpSpPr>
          <a:xfrm flipH="1">
            <a:off x="-404117" y="282792"/>
            <a:ext cx="2720072" cy="4511629"/>
            <a:chOff x="6162184" y="-4830408"/>
            <a:chExt cx="2720072" cy="4511629"/>
          </a:xfrm>
        </p:grpSpPr>
        <p:sp>
          <p:nvSpPr>
            <p:cNvPr id="692" name="Google Shape;692;p33"/>
            <p:cNvSpPr/>
            <p:nvPr/>
          </p:nvSpPr>
          <p:spPr>
            <a:xfrm>
              <a:off x="6162184" y="-4830408"/>
              <a:ext cx="1140444" cy="4499591"/>
            </a:xfrm>
            <a:custGeom>
              <a:rect b="b" l="l" r="r" t="t"/>
              <a:pathLst>
                <a:path extrusionOk="0" h="11588" w="2937">
                  <a:moveTo>
                    <a:pt x="1408" y="0"/>
                  </a:moveTo>
                  <a:lnTo>
                    <a:pt x="1408" y="1626"/>
                  </a:lnTo>
                  <a:lnTo>
                    <a:pt x="900" y="2506"/>
                  </a:lnTo>
                  <a:lnTo>
                    <a:pt x="332" y="3491"/>
                  </a:lnTo>
                  <a:lnTo>
                    <a:pt x="1" y="3491"/>
                  </a:lnTo>
                  <a:lnTo>
                    <a:pt x="1" y="11588"/>
                  </a:lnTo>
                  <a:lnTo>
                    <a:pt x="2937" y="11588"/>
                  </a:lnTo>
                  <a:lnTo>
                    <a:pt x="2937" y="3491"/>
                  </a:lnTo>
                  <a:lnTo>
                    <a:pt x="2605" y="3491"/>
                  </a:lnTo>
                  <a:lnTo>
                    <a:pt x="2037" y="2506"/>
                  </a:lnTo>
                  <a:lnTo>
                    <a:pt x="1529" y="1626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7401659" y="-3959069"/>
              <a:ext cx="1480597" cy="3640289"/>
            </a:xfrm>
            <a:custGeom>
              <a:rect b="b" l="l" r="r" t="t"/>
              <a:pathLst>
                <a:path extrusionOk="0" h="9375" w="3813">
                  <a:moveTo>
                    <a:pt x="0" y="1"/>
                  </a:moveTo>
                  <a:lnTo>
                    <a:pt x="0" y="9375"/>
                  </a:lnTo>
                  <a:lnTo>
                    <a:pt x="3812" y="9375"/>
                  </a:lnTo>
                  <a:lnTo>
                    <a:pt x="3812" y="1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8242334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7888978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7536011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8242334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888978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536011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8242334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888978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536011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242334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7888978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7536011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8242334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7888978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7536011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8242334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7888978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7536011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8242334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7888978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7536011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8242334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7888978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7536011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8242334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7888978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7536011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8242334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7888978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7536011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8570449" y="-308074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8570449" y="-287571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8570449" y="-2670698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8570449" y="-246490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8570449" y="-2259879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8570449" y="-2054470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8570449" y="-184867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8570449" y="-164365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8570449" y="-1438241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8570449" y="-1232444"/>
              <a:ext cx="177454" cy="83096"/>
            </a:xfrm>
            <a:custGeom>
              <a:rect b="b" l="l" r="r" t="t"/>
              <a:pathLst>
                <a:path extrusionOk="0" h="214" w="457">
                  <a:moveTo>
                    <a:pt x="1" y="0"/>
                  </a:moveTo>
                  <a:lnTo>
                    <a:pt x="1" y="214"/>
                  </a:lnTo>
                  <a:lnTo>
                    <a:pt x="456" y="21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8242334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7888978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7536011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8570449" y="-1018492"/>
              <a:ext cx="177454" cy="83484"/>
            </a:xfrm>
            <a:custGeom>
              <a:rect b="b" l="l" r="r" t="t"/>
              <a:pathLst>
                <a:path extrusionOk="0" h="215" w="457">
                  <a:moveTo>
                    <a:pt x="1" y="1"/>
                  </a:moveTo>
                  <a:lnTo>
                    <a:pt x="1" y="215"/>
                  </a:lnTo>
                  <a:lnTo>
                    <a:pt x="456" y="21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MAIN_POINT_1_4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4"/>
          <p:cNvSpPr txBox="1"/>
          <p:nvPr>
            <p:ph type="title"/>
          </p:nvPr>
        </p:nvSpPr>
        <p:spPr>
          <a:xfrm>
            <a:off x="1152852" y="1703438"/>
            <a:ext cx="3453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0" name="Google Shape;740;p34"/>
          <p:cNvSpPr txBox="1"/>
          <p:nvPr>
            <p:ph idx="1" type="subTitle"/>
          </p:nvPr>
        </p:nvSpPr>
        <p:spPr>
          <a:xfrm rot="-299">
            <a:off x="1152850" y="2314237"/>
            <a:ext cx="3453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34"/>
          <p:cNvSpPr/>
          <p:nvPr>
            <p:ph idx="2" type="pic"/>
          </p:nvPr>
        </p:nvSpPr>
        <p:spPr>
          <a:xfrm>
            <a:off x="5580392" y="1030123"/>
            <a:ext cx="1399800" cy="2473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42" name="Google Shape;742;p34"/>
          <p:cNvGrpSpPr/>
          <p:nvPr/>
        </p:nvGrpSpPr>
        <p:grpSpPr>
          <a:xfrm>
            <a:off x="7603710" y="1733587"/>
            <a:ext cx="2154693" cy="3081028"/>
            <a:chOff x="3197375" y="2796325"/>
            <a:chExt cx="203225" cy="290600"/>
          </a:xfrm>
        </p:grpSpPr>
        <p:sp>
          <p:nvSpPr>
            <p:cNvPr id="743" name="Google Shape;743;p34"/>
            <p:cNvSpPr/>
            <p:nvPr/>
          </p:nvSpPr>
          <p:spPr>
            <a:xfrm>
              <a:off x="3296950" y="2824400"/>
              <a:ext cx="103650" cy="262525"/>
            </a:xfrm>
            <a:custGeom>
              <a:rect b="b" l="l" r="r" t="t"/>
              <a:pathLst>
                <a:path extrusionOk="0" h="10501" w="4146">
                  <a:moveTo>
                    <a:pt x="446" y="0"/>
                  </a:moveTo>
                  <a:lnTo>
                    <a:pt x="446" y="97"/>
                  </a:lnTo>
                  <a:lnTo>
                    <a:pt x="306" y="97"/>
                  </a:lnTo>
                  <a:lnTo>
                    <a:pt x="306" y="434"/>
                  </a:lnTo>
                  <a:lnTo>
                    <a:pt x="1" y="434"/>
                  </a:lnTo>
                  <a:lnTo>
                    <a:pt x="1" y="10501"/>
                  </a:lnTo>
                  <a:lnTo>
                    <a:pt x="4145" y="10501"/>
                  </a:lnTo>
                  <a:lnTo>
                    <a:pt x="4145" y="434"/>
                  </a:lnTo>
                  <a:lnTo>
                    <a:pt x="3880" y="434"/>
                  </a:lnTo>
                  <a:lnTo>
                    <a:pt x="3880" y="103"/>
                  </a:lnTo>
                  <a:lnTo>
                    <a:pt x="2950" y="103"/>
                  </a:lnTo>
                  <a:lnTo>
                    <a:pt x="2950" y="434"/>
                  </a:lnTo>
                  <a:lnTo>
                    <a:pt x="1870" y="434"/>
                  </a:lnTo>
                  <a:lnTo>
                    <a:pt x="1870" y="97"/>
                  </a:lnTo>
                  <a:lnTo>
                    <a:pt x="1738" y="97"/>
                  </a:lnTo>
                  <a:lnTo>
                    <a:pt x="1738" y="0"/>
                  </a:lnTo>
                  <a:lnTo>
                    <a:pt x="1319" y="0"/>
                  </a:lnTo>
                  <a:lnTo>
                    <a:pt x="1319" y="97"/>
                  </a:lnTo>
                  <a:lnTo>
                    <a:pt x="866" y="9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8F9BF5">
                <a:alpha val="7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197375" y="2796325"/>
              <a:ext cx="73425" cy="289700"/>
            </a:xfrm>
            <a:custGeom>
              <a:rect b="b" l="l" r="r" t="t"/>
              <a:pathLst>
                <a:path extrusionOk="0" h="11588" w="2937">
                  <a:moveTo>
                    <a:pt x="1408" y="0"/>
                  </a:moveTo>
                  <a:lnTo>
                    <a:pt x="1408" y="1626"/>
                  </a:lnTo>
                  <a:lnTo>
                    <a:pt x="900" y="2506"/>
                  </a:lnTo>
                  <a:lnTo>
                    <a:pt x="332" y="3491"/>
                  </a:lnTo>
                  <a:lnTo>
                    <a:pt x="1" y="3491"/>
                  </a:lnTo>
                  <a:lnTo>
                    <a:pt x="1" y="11588"/>
                  </a:lnTo>
                  <a:lnTo>
                    <a:pt x="2937" y="11588"/>
                  </a:lnTo>
                  <a:lnTo>
                    <a:pt x="2937" y="3491"/>
                  </a:lnTo>
                  <a:lnTo>
                    <a:pt x="2605" y="3491"/>
                  </a:lnTo>
                  <a:lnTo>
                    <a:pt x="2037" y="2506"/>
                  </a:lnTo>
                  <a:lnTo>
                    <a:pt x="1529" y="1626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8F9BF5">
                <a:alpha val="7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34"/>
          <p:cNvSpPr/>
          <p:nvPr/>
        </p:nvSpPr>
        <p:spPr>
          <a:xfrm>
            <a:off x="14" y="4671710"/>
            <a:ext cx="9143965" cy="1002054"/>
          </a:xfrm>
          <a:custGeom>
            <a:rect b="b" l="l" r="r" t="t"/>
            <a:pathLst>
              <a:path extrusionOk="0" h="3724" w="33803">
                <a:moveTo>
                  <a:pt x="16823" y="0"/>
                </a:moveTo>
                <a:cubicBezTo>
                  <a:pt x="11189" y="0"/>
                  <a:pt x="5581" y="124"/>
                  <a:pt x="0" y="373"/>
                </a:cubicBezTo>
                <a:lnTo>
                  <a:pt x="0" y="3723"/>
                </a:lnTo>
                <a:lnTo>
                  <a:pt x="33802" y="3723"/>
                </a:lnTo>
                <a:lnTo>
                  <a:pt x="33802" y="373"/>
                </a:lnTo>
                <a:cubicBezTo>
                  <a:pt x="28116" y="124"/>
                  <a:pt x="22456" y="0"/>
                  <a:pt x="168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8" name="Google Shape;748;p35"/>
          <p:cNvGrpSpPr/>
          <p:nvPr/>
        </p:nvGrpSpPr>
        <p:grpSpPr>
          <a:xfrm>
            <a:off x="-202756" y="3685990"/>
            <a:ext cx="1517093" cy="1514667"/>
            <a:chOff x="4867200" y="2139050"/>
            <a:chExt cx="145075" cy="144850"/>
          </a:xfrm>
        </p:grpSpPr>
        <p:sp>
          <p:nvSpPr>
            <p:cNvPr id="749" name="Google Shape;749;p35"/>
            <p:cNvSpPr/>
            <p:nvPr/>
          </p:nvSpPr>
          <p:spPr>
            <a:xfrm>
              <a:off x="4895300" y="2163125"/>
              <a:ext cx="28225" cy="32575"/>
            </a:xfrm>
            <a:custGeom>
              <a:rect b="b" l="l" r="r" t="t"/>
              <a:pathLst>
                <a:path extrusionOk="0" h="1303" w="1129">
                  <a:moveTo>
                    <a:pt x="129" y="1"/>
                  </a:moveTo>
                  <a:cubicBezTo>
                    <a:pt x="113" y="1"/>
                    <a:pt x="97" y="8"/>
                    <a:pt x="85" y="24"/>
                  </a:cubicBezTo>
                  <a:cubicBezTo>
                    <a:pt x="4" y="124"/>
                    <a:pt x="0" y="256"/>
                    <a:pt x="56" y="369"/>
                  </a:cubicBezTo>
                  <a:cubicBezTo>
                    <a:pt x="136" y="534"/>
                    <a:pt x="295" y="594"/>
                    <a:pt x="445" y="680"/>
                  </a:cubicBezTo>
                  <a:cubicBezTo>
                    <a:pt x="481" y="701"/>
                    <a:pt x="536" y="728"/>
                    <a:pt x="552" y="770"/>
                  </a:cubicBezTo>
                  <a:cubicBezTo>
                    <a:pt x="580" y="840"/>
                    <a:pt x="551" y="931"/>
                    <a:pt x="572" y="1006"/>
                  </a:cubicBezTo>
                  <a:cubicBezTo>
                    <a:pt x="615" y="1158"/>
                    <a:pt x="758" y="1293"/>
                    <a:pt x="921" y="1302"/>
                  </a:cubicBezTo>
                  <a:cubicBezTo>
                    <a:pt x="925" y="1302"/>
                    <a:pt x="928" y="1302"/>
                    <a:pt x="932" y="1302"/>
                  </a:cubicBezTo>
                  <a:cubicBezTo>
                    <a:pt x="1013" y="1302"/>
                    <a:pt x="1089" y="1257"/>
                    <a:pt x="1109" y="1174"/>
                  </a:cubicBezTo>
                  <a:cubicBezTo>
                    <a:pt x="1128" y="1097"/>
                    <a:pt x="1093" y="996"/>
                    <a:pt x="1010" y="969"/>
                  </a:cubicBezTo>
                  <a:cubicBezTo>
                    <a:pt x="970" y="958"/>
                    <a:pt x="929" y="952"/>
                    <a:pt x="911" y="911"/>
                  </a:cubicBezTo>
                  <a:cubicBezTo>
                    <a:pt x="887" y="850"/>
                    <a:pt x="913" y="761"/>
                    <a:pt x="895" y="695"/>
                  </a:cubicBezTo>
                  <a:cubicBezTo>
                    <a:pt x="857" y="539"/>
                    <a:pt x="734" y="430"/>
                    <a:pt x="596" y="361"/>
                  </a:cubicBezTo>
                  <a:cubicBezTo>
                    <a:pt x="530" y="328"/>
                    <a:pt x="451" y="310"/>
                    <a:pt x="391" y="268"/>
                  </a:cubicBezTo>
                  <a:cubicBezTo>
                    <a:pt x="352" y="240"/>
                    <a:pt x="336" y="203"/>
                    <a:pt x="310" y="161"/>
                  </a:cubicBezTo>
                  <a:cubicBezTo>
                    <a:pt x="290" y="124"/>
                    <a:pt x="199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4915175" y="2155250"/>
              <a:ext cx="20150" cy="26625"/>
            </a:xfrm>
            <a:custGeom>
              <a:rect b="b" l="l" r="r" t="t"/>
              <a:pathLst>
                <a:path extrusionOk="0" h="1065" w="806">
                  <a:moveTo>
                    <a:pt x="138" y="1"/>
                  </a:moveTo>
                  <a:cubicBezTo>
                    <a:pt x="128" y="1"/>
                    <a:pt x="117" y="2"/>
                    <a:pt x="105" y="7"/>
                  </a:cubicBezTo>
                  <a:cubicBezTo>
                    <a:pt x="11" y="40"/>
                    <a:pt x="1" y="154"/>
                    <a:pt x="25" y="232"/>
                  </a:cubicBezTo>
                  <a:cubicBezTo>
                    <a:pt x="61" y="342"/>
                    <a:pt x="153" y="412"/>
                    <a:pt x="249" y="476"/>
                  </a:cubicBezTo>
                  <a:cubicBezTo>
                    <a:pt x="325" y="526"/>
                    <a:pt x="405" y="568"/>
                    <a:pt x="408" y="662"/>
                  </a:cubicBezTo>
                  <a:cubicBezTo>
                    <a:pt x="410" y="772"/>
                    <a:pt x="391" y="872"/>
                    <a:pt x="447" y="977"/>
                  </a:cubicBezTo>
                  <a:cubicBezTo>
                    <a:pt x="480" y="1039"/>
                    <a:pt x="538" y="1064"/>
                    <a:pt x="595" y="1064"/>
                  </a:cubicBezTo>
                  <a:cubicBezTo>
                    <a:pt x="701" y="1064"/>
                    <a:pt x="806" y="976"/>
                    <a:pt x="746" y="861"/>
                  </a:cubicBezTo>
                  <a:cubicBezTo>
                    <a:pt x="703" y="777"/>
                    <a:pt x="746" y="674"/>
                    <a:pt x="731" y="584"/>
                  </a:cubicBezTo>
                  <a:cubicBezTo>
                    <a:pt x="713" y="473"/>
                    <a:pt x="639" y="384"/>
                    <a:pt x="547" y="312"/>
                  </a:cubicBezTo>
                  <a:cubicBezTo>
                    <a:pt x="464" y="248"/>
                    <a:pt x="364" y="208"/>
                    <a:pt x="292" y="131"/>
                  </a:cubicBezTo>
                  <a:cubicBezTo>
                    <a:pt x="252" y="87"/>
                    <a:pt x="209" y="1"/>
                    <a:pt x="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4940625" y="2159350"/>
              <a:ext cx="24375" cy="8650"/>
            </a:xfrm>
            <a:custGeom>
              <a:rect b="b" l="l" r="r" t="t"/>
              <a:pathLst>
                <a:path extrusionOk="0" h="346" w="975">
                  <a:moveTo>
                    <a:pt x="719" y="0"/>
                  </a:moveTo>
                  <a:cubicBezTo>
                    <a:pt x="685" y="0"/>
                    <a:pt x="654" y="6"/>
                    <a:pt x="622" y="19"/>
                  </a:cubicBezTo>
                  <a:cubicBezTo>
                    <a:pt x="604" y="27"/>
                    <a:pt x="587" y="38"/>
                    <a:pt x="568" y="49"/>
                  </a:cubicBezTo>
                  <a:cubicBezTo>
                    <a:pt x="562" y="54"/>
                    <a:pt x="556" y="59"/>
                    <a:pt x="548" y="64"/>
                  </a:cubicBezTo>
                  <a:lnTo>
                    <a:pt x="548" y="64"/>
                  </a:lnTo>
                  <a:cubicBezTo>
                    <a:pt x="468" y="30"/>
                    <a:pt x="385" y="3"/>
                    <a:pt x="305" y="3"/>
                  </a:cubicBezTo>
                  <a:cubicBezTo>
                    <a:pt x="221" y="3"/>
                    <a:pt x="141" y="33"/>
                    <a:pt x="76" y="114"/>
                  </a:cubicBezTo>
                  <a:cubicBezTo>
                    <a:pt x="1" y="205"/>
                    <a:pt x="86" y="342"/>
                    <a:pt x="184" y="342"/>
                  </a:cubicBezTo>
                  <a:cubicBezTo>
                    <a:pt x="209" y="342"/>
                    <a:pt x="235" y="333"/>
                    <a:pt x="259" y="312"/>
                  </a:cubicBezTo>
                  <a:cubicBezTo>
                    <a:pt x="285" y="290"/>
                    <a:pt x="303" y="281"/>
                    <a:pt x="321" y="281"/>
                  </a:cubicBezTo>
                  <a:cubicBezTo>
                    <a:pt x="343" y="281"/>
                    <a:pt x="364" y="292"/>
                    <a:pt x="401" y="306"/>
                  </a:cubicBezTo>
                  <a:cubicBezTo>
                    <a:pt x="449" y="324"/>
                    <a:pt x="503" y="345"/>
                    <a:pt x="556" y="345"/>
                  </a:cubicBezTo>
                  <a:cubicBezTo>
                    <a:pt x="564" y="345"/>
                    <a:pt x="572" y="345"/>
                    <a:pt x="579" y="344"/>
                  </a:cubicBezTo>
                  <a:cubicBezTo>
                    <a:pt x="647" y="335"/>
                    <a:pt x="679" y="282"/>
                    <a:pt x="735" y="260"/>
                  </a:cubicBezTo>
                  <a:cubicBezTo>
                    <a:pt x="750" y="254"/>
                    <a:pt x="767" y="252"/>
                    <a:pt x="784" y="252"/>
                  </a:cubicBezTo>
                  <a:cubicBezTo>
                    <a:pt x="808" y="252"/>
                    <a:pt x="832" y="255"/>
                    <a:pt x="856" y="255"/>
                  </a:cubicBezTo>
                  <a:cubicBezTo>
                    <a:pt x="863" y="255"/>
                    <a:pt x="870" y="255"/>
                    <a:pt x="878" y="254"/>
                  </a:cubicBezTo>
                  <a:cubicBezTo>
                    <a:pt x="948" y="247"/>
                    <a:pt x="975" y="172"/>
                    <a:pt x="942" y="115"/>
                  </a:cubicBezTo>
                  <a:cubicBezTo>
                    <a:pt x="900" y="46"/>
                    <a:pt x="825" y="9"/>
                    <a:pt x="747" y="2"/>
                  </a:cubicBezTo>
                  <a:cubicBezTo>
                    <a:pt x="737" y="1"/>
                    <a:pt x="728" y="0"/>
                    <a:pt x="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4925975" y="2151775"/>
              <a:ext cx="19875" cy="13500"/>
            </a:xfrm>
            <a:custGeom>
              <a:rect b="b" l="l" r="r" t="t"/>
              <a:pathLst>
                <a:path extrusionOk="0" h="540" w="795">
                  <a:moveTo>
                    <a:pt x="709" y="265"/>
                  </a:moveTo>
                  <a:cubicBezTo>
                    <a:pt x="709" y="265"/>
                    <a:pt x="710" y="266"/>
                    <a:pt x="710" y="266"/>
                  </a:cubicBezTo>
                  <a:cubicBezTo>
                    <a:pt x="710" y="266"/>
                    <a:pt x="709" y="265"/>
                    <a:pt x="709" y="265"/>
                  </a:cubicBezTo>
                  <a:close/>
                  <a:moveTo>
                    <a:pt x="134" y="1"/>
                  </a:moveTo>
                  <a:cubicBezTo>
                    <a:pt x="104" y="1"/>
                    <a:pt x="65" y="30"/>
                    <a:pt x="55" y="64"/>
                  </a:cubicBezTo>
                  <a:cubicBezTo>
                    <a:pt x="0" y="232"/>
                    <a:pt x="100" y="410"/>
                    <a:pt x="257" y="410"/>
                  </a:cubicBezTo>
                  <a:cubicBezTo>
                    <a:pt x="276" y="410"/>
                    <a:pt x="297" y="407"/>
                    <a:pt x="318" y="401"/>
                  </a:cubicBezTo>
                  <a:cubicBezTo>
                    <a:pt x="348" y="393"/>
                    <a:pt x="372" y="386"/>
                    <a:pt x="391" y="386"/>
                  </a:cubicBezTo>
                  <a:cubicBezTo>
                    <a:pt x="413" y="386"/>
                    <a:pt x="429" y="395"/>
                    <a:pt x="443" y="422"/>
                  </a:cubicBezTo>
                  <a:cubicBezTo>
                    <a:pt x="472" y="477"/>
                    <a:pt x="522" y="540"/>
                    <a:pt x="590" y="540"/>
                  </a:cubicBezTo>
                  <a:cubicBezTo>
                    <a:pt x="622" y="540"/>
                    <a:pt x="657" y="526"/>
                    <a:pt x="695" y="493"/>
                  </a:cubicBezTo>
                  <a:cubicBezTo>
                    <a:pt x="752" y="444"/>
                    <a:pt x="794" y="363"/>
                    <a:pt x="759" y="307"/>
                  </a:cubicBezTo>
                  <a:cubicBezTo>
                    <a:pt x="746" y="286"/>
                    <a:pt x="732" y="267"/>
                    <a:pt x="709" y="258"/>
                  </a:cubicBezTo>
                  <a:cubicBezTo>
                    <a:pt x="708" y="258"/>
                    <a:pt x="707" y="257"/>
                    <a:pt x="707" y="257"/>
                  </a:cubicBezTo>
                  <a:lnTo>
                    <a:pt x="707" y="257"/>
                  </a:lnTo>
                  <a:cubicBezTo>
                    <a:pt x="696" y="226"/>
                    <a:pt x="673" y="197"/>
                    <a:pt x="652" y="177"/>
                  </a:cubicBezTo>
                  <a:cubicBezTo>
                    <a:pt x="610" y="132"/>
                    <a:pt x="548" y="109"/>
                    <a:pt x="480" y="109"/>
                  </a:cubicBezTo>
                  <a:cubicBezTo>
                    <a:pt x="476" y="109"/>
                    <a:pt x="471" y="109"/>
                    <a:pt x="467" y="109"/>
                  </a:cubicBezTo>
                  <a:cubicBezTo>
                    <a:pt x="426" y="112"/>
                    <a:pt x="387" y="120"/>
                    <a:pt x="345" y="139"/>
                  </a:cubicBezTo>
                  <a:cubicBezTo>
                    <a:pt x="323" y="148"/>
                    <a:pt x="316" y="155"/>
                    <a:pt x="305" y="155"/>
                  </a:cubicBezTo>
                  <a:cubicBezTo>
                    <a:pt x="301" y="155"/>
                    <a:pt x="296" y="153"/>
                    <a:pt x="288" y="151"/>
                  </a:cubicBezTo>
                  <a:cubicBezTo>
                    <a:pt x="230" y="134"/>
                    <a:pt x="200" y="56"/>
                    <a:pt x="162" y="13"/>
                  </a:cubicBezTo>
                  <a:cubicBezTo>
                    <a:pt x="155" y="4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4931500" y="2175825"/>
              <a:ext cx="36150" cy="15775"/>
            </a:xfrm>
            <a:custGeom>
              <a:rect b="b" l="l" r="r" t="t"/>
              <a:pathLst>
                <a:path extrusionOk="0" h="631" w="1446">
                  <a:moveTo>
                    <a:pt x="907" y="1"/>
                  </a:moveTo>
                  <a:cubicBezTo>
                    <a:pt x="885" y="1"/>
                    <a:pt x="864" y="3"/>
                    <a:pt x="843" y="7"/>
                  </a:cubicBezTo>
                  <a:cubicBezTo>
                    <a:pt x="728" y="29"/>
                    <a:pt x="642" y="139"/>
                    <a:pt x="522" y="142"/>
                  </a:cubicBezTo>
                  <a:cubicBezTo>
                    <a:pt x="518" y="142"/>
                    <a:pt x="515" y="142"/>
                    <a:pt x="511" y="142"/>
                  </a:cubicBezTo>
                  <a:cubicBezTo>
                    <a:pt x="466" y="142"/>
                    <a:pt x="424" y="129"/>
                    <a:pt x="383" y="107"/>
                  </a:cubicBezTo>
                  <a:cubicBezTo>
                    <a:pt x="314" y="69"/>
                    <a:pt x="268" y="40"/>
                    <a:pt x="190" y="40"/>
                  </a:cubicBezTo>
                  <a:cubicBezTo>
                    <a:pt x="186" y="40"/>
                    <a:pt x="182" y="40"/>
                    <a:pt x="177" y="40"/>
                  </a:cubicBezTo>
                  <a:cubicBezTo>
                    <a:pt x="125" y="43"/>
                    <a:pt x="71" y="104"/>
                    <a:pt x="50" y="162"/>
                  </a:cubicBezTo>
                  <a:cubicBezTo>
                    <a:pt x="48" y="167"/>
                    <a:pt x="46" y="174"/>
                    <a:pt x="44" y="179"/>
                  </a:cubicBezTo>
                  <a:cubicBezTo>
                    <a:pt x="0" y="308"/>
                    <a:pt x="87" y="426"/>
                    <a:pt x="189" y="426"/>
                  </a:cubicBezTo>
                  <a:cubicBezTo>
                    <a:pt x="191" y="426"/>
                    <a:pt x="194" y="426"/>
                    <a:pt x="197" y="426"/>
                  </a:cubicBezTo>
                  <a:lnTo>
                    <a:pt x="197" y="426"/>
                  </a:lnTo>
                  <a:cubicBezTo>
                    <a:pt x="195" y="427"/>
                    <a:pt x="193" y="429"/>
                    <a:pt x="192" y="432"/>
                  </a:cubicBezTo>
                  <a:cubicBezTo>
                    <a:pt x="188" y="441"/>
                    <a:pt x="296" y="488"/>
                    <a:pt x="306" y="492"/>
                  </a:cubicBezTo>
                  <a:cubicBezTo>
                    <a:pt x="344" y="505"/>
                    <a:pt x="385" y="514"/>
                    <a:pt x="426" y="516"/>
                  </a:cubicBezTo>
                  <a:cubicBezTo>
                    <a:pt x="440" y="517"/>
                    <a:pt x="454" y="518"/>
                    <a:pt x="468" y="518"/>
                  </a:cubicBezTo>
                  <a:cubicBezTo>
                    <a:pt x="566" y="518"/>
                    <a:pt x="666" y="489"/>
                    <a:pt x="754" y="432"/>
                  </a:cubicBezTo>
                  <a:cubicBezTo>
                    <a:pt x="800" y="401"/>
                    <a:pt x="840" y="344"/>
                    <a:pt x="887" y="320"/>
                  </a:cubicBezTo>
                  <a:cubicBezTo>
                    <a:pt x="902" y="312"/>
                    <a:pt x="918" y="309"/>
                    <a:pt x="935" y="309"/>
                  </a:cubicBezTo>
                  <a:cubicBezTo>
                    <a:pt x="968" y="309"/>
                    <a:pt x="1003" y="322"/>
                    <a:pt x="1030" y="333"/>
                  </a:cubicBezTo>
                  <a:cubicBezTo>
                    <a:pt x="1125" y="375"/>
                    <a:pt x="1198" y="455"/>
                    <a:pt x="1241" y="566"/>
                  </a:cubicBezTo>
                  <a:cubicBezTo>
                    <a:pt x="1259" y="611"/>
                    <a:pt x="1291" y="630"/>
                    <a:pt x="1323" y="630"/>
                  </a:cubicBezTo>
                  <a:cubicBezTo>
                    <a:pt x="1384" y="630"/>
                    <a:pt x="1446" y="561"/>
                    <a:pt x="1418" y="471"/>
                  </a:cubicBezTo>
                  <a:cubicBezTo>
                    <a:pt x="1344" y="227"/>
                    <a:pt x="1134" y="1"/>
                    <a:pt x="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4921000" y="2189600"/>
              <a:ext cx="37950" cy="15925"/>
            </a:xfrm>
            <a:custGeom>
              <a:rect b="b" l="l" r="r" t="t"/>
              <a:pathLst>
                <a:path extrusionOk="0" h="637" w="1518">
                  <a:moveTo>
                    <a:pt x="182" y="0"/>
                  </a:moveTo>
                  <a:cubicBezTo>
                    <a:pt x="108" y="0"/>
                    <a:pt x="40" y="49"/>
                    <a:pt x="21" y="136"/>
                  </a:cubicBezTo>
                  <a:cubicBezTo>
                    <a:pt x="1" y="227"/>
                    <a:pt x="52" y="344"/>
                    <a:pt x="139" y="362"/>
                  </a:cubicBezTo>
                  <a:cubicBezTo>
                    <a:pt x="251" y="384"/>
                    <a:pt x="306" y="462"/>
                    <a:pt x="394" y="536"/>
                  </a:cubicBezTo>
                  <a:cubicBezTo>
                    <a:pt x="478" y="606"/>
                    <a:pt x="572" y="637"/>
                    <a:pt x="670" y="637"/>
                  </a:cubicBezTo>
                  <a:cubicBezTo>
                    <a:pt x="702" y="637"/>
                    <a:pt x="734" y="634"/>
                    <a:pt x="766" y="628"/>
                  </a:cubicBezTo>
                  <a:cubicBezTo>
                    <a:pt x="914" y="602"/>
                    <a:pt x="1043" y="501"/>
                    <a:pt x="1193" y="501"/>
                  </a:cubicBezTo>
                  <a:cubicBezTo>
                    <a:pt x="1208" y="501"/>
                    <a:pt x="1223" y="502"/>
                    <a:pt x="1239" y="504"/>
                  </a:cubicBezTo>
                  <a:cubicBezTo>
                    <a:pt x="1282" y="510"/>
                    <a:pt x="1325" y="524"/>
                    <a:pt x="1367" y="526"/>
                  </a:cubicBezTo>
                  <a:cubicBezTo>
                    <a:pt x="1401" y="525"/>
                    <a:pt x="1436" y="519"/>
                    <a:pt x="1460" y="502"/>
                  </a:cubicBezTo>
                  <a:cubicBezTo>
                    <a:pt x="1470" y="494"/>
                    <a:pt x="1479" y="488"/>
                    <a:pt x="1485" y="478"/>
                  </a:cubicBezTo>
                  <a:cubicBezTo>
                    <a:pt x="1517" y="434"/>
                    <a:pt x="1502" y="366"/>
                    <a:pt x="1460" y="331"/>
                  </a:cubicBezTo>
                  <a:cubicBezTo>
                    <a:pt x="1424" y="296"/>
                    <a:pt x="1374" y="284"/>
                    <a:pt x="1325" y="284"/>
                  </a:cubicBezTo>
                  <a:cubicBezTo>
                    <a:pt x="1319" y="284"/>
                    <a:pt x="1313" y="284"/>
                    <a:pt x="1307" y="285"/>
                  </a:cubicBezTo>
                  <a:cubicBezTo>
                    <a:pt x="1277" y="287"/>
                    <a:pt x="1247" y="292"/>
                    <a:pt x="1217" y="292"/>
                  </a:cubicBezTo>
                  <a:cubicBezTo>
                    <a:pt x="1197" y="292"/>
                    <a:pt x="1178" y="289"/>
                    <a:pt x="1159" y="282"/>
                  </a:cubicBezTo>
                  <a:cubicBezTo>
                    <a:pt x="1121" y="267"/>
                    <a:pt x="1091" y="235"/>
                    <a:pt x="1058" y="214"/>
                  </a:cubicBezTo>
                  <a:cubicBezTo>
                    <a:pt x="1015" y="186"/>
                    <a:pt x="964" y="175"/>
                    <a:pt x="912" y="175"/>
                  </a:cubicBezTo>
                  <a:cubicBezTo>
                    <a:pt x="889" y="175"/>
                    <a:pt x="866" y="177"/>
                    <a:pt x="843" y="181"/>
                  </a:cubicBezTo>
                  <a:cubicBezTo>
                    <a:pt x="770" y="193"/>
                    <a:pt x="700" y="220"/>
                    <a:pt x="630" y="242"/>
                  </a:cubicBezTo>
                  <a:cubicBezTo>
                    <a:pt x="620" y="245"/>
                    <a:pt x="609" y="248"/>
                    <a:pt x="600" y="248"/>
                  </a:cubicBezTo>
                  <a:cubicBezTo>
                    <a:pt x="596" y="248"/>
                    <a:pt x="592" y="247"/>
                    <a:pt x="588" y="246"/>
                  </a:cubicBezTo>
                  <a:cubicBezTo>
                    <a:pt x="553" y="234"/>
                    <a:pt x="538" y="184"/>
                    <a:pt x="511" y="162"/>
                  </a:cubicBezTo>
                  <a:cubicBezTo>
                    <a:pt x="487" y="143"/>
                    <a:pt x="460" y="131"/>
                    <a:pt x="436" y="115"/>
                  </a:cubicBezTo>
                  <a:cubicBezTo>
                    <a:pt x="368" y="66"/>
                    <a:pt x="303" y="22"/>
                    <a:pt x="219" y="4"/>
                  </a:cubicBezTo>
                  <a:cubicBezTo>
                    <a:pt x="207" y="2"/>
                    <a:pt x="194" y="0"/>
                    <a:pt x="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4875700" y="2189975"/>
              <a:ext cx="39850" cy="19625"/>
            </a:xfrm>
            <a:custGeom>
              <a:rect b="b" l="l" r="r" t="t"/>
              <a:pathLst>
                <a:path extrusionOk="0" h="785" w="1594">
                  <a:moveTo>
                    <a:pt x="369" y="0"/>
                  </a:moveTo>
                  <a:cubicBezTo>
                    <a:pt x="241" y="0"/>
                    <a:pt x="108" y="60"/>
                    <a:pt x="41" y="171"/>
                  </a:cubicBezTo>
                  <a:cubicBezTo>
                    <a:pt x="0" y="238"/>
                    <a:pt x="26" y="318"/>
                    <a:pt x="107" y="333"/>
                  </a:cubicBezTo>
                  <a:cubicBezTo>
                    <a:pt x="193" y="348"/>
                    <a:pt x="296" y="326"/>
                    <a:pt x="361" y="394"/>
                  </a:cubicBezTo>
                  <a:cubicBezTo>
                    <a:pt x="453" y="493"/>
                    <a:pt x="512" y="588"/>
                    <a:pt x="646" y="643"/>
                  </a:cubicBezTo>
                  <a:cubicBezTo>
                    <a:pt x="711" y="669"/>
                    <a:pt x="775" y="680"/>
                    <a:pt x="839" y="680"/>
                  </a:cubicBezTo>
                  <a:cubicBezTo>
                    <a:pt x="902" y="680"/>
                    <a:pt x="965" y="670"/>
                    <a:pt x="1029" y="656"/>
                  </a:cubicBezTo>
                  <a:cubicBezTo>
                    <a:pt x="1056" y="650"/>
                    <a:pt x="1079" y="644"/>
                    <a:pt x="1102" y="644"/>
                  </a:cubicBezTo>
                  <a:cubicBezTo>
                    <a:pt x="1116" y="644"/>
                    <a:pt x="1130" y="646"/>
                    <a:pt x="1144" y="652"/>
                  </a:cubicBezTo>
                  <a:cubicBezTo>
                    <a:pt x="1187" y="670"/>
                    <a:pt x="1212" y="711"/>
                    <a:pt x="1248" y="740"/>
                  </a:cubicBezTo>
                  <a:cubicBezTo>
                    <a:pt x="1286" y="771"/>
                    <a:pt x="1326" y="784"/>
                    <a:pt x="1365" y="784"/>
                  </a:cubicBezTo>
                  <a:cubicBezTo>
                    <a:pt x="1489" y="784"/>
                    <a:pt x="1594" y="641"/>
                    <a:pt x="1549" y="506"/>
                  </a:cubicBezTo>
                  <a:cubicBezTo>
                    <a:pt x="1499" y="358"/>
                    <a:pt x="1318" y="257"/>
                    <a:pt x="1169" y="239"/>
                  </a:cubicBezTo>
                  <a:cubicBezTo>
                    <a:pt x="1152" y="237"/>
                    <a:pt x="1134" y="236"/>
                    <a:pt x="1117" y="236"/>
                  </a:cubicBezTo>
                  <a:cubicBezTo>
                    <a:pt x="1057" y="236"/>
                    <a:pt x="999" y="246"/>
                    <a:pt x="940" y="259"/>
                  </a:cubicBezTo>
                  <a:cubicBezTo>
                    <a:pt x="909" y="266"/>
                    <a:pt x="878" y="274"/>
                    <a:pt x="848" y="274"/>
                  </a:cubicBezTo>
                  <a:cubicBezTo>
                    <a:pt x="823" y="274"/>
                    <a:pt x="798" y="269"/>
                    <a:pt x="773" y="254"/>
                  </a:cubicBezTo>
                  <a:cubicBezTo>
                    <a:pt x="731" y="227"/>
                    <a:pt x="699" y="178"/>
                    <a:pt x="662" y="141"/>
                  </a:cubicBezTo>
                  <a:cubicBezTo>
                    <a:pt x="601" y="78"/>
                    <a:pt x="530" y="24"/>
                    <a:pt x="441" y="7"/>
                  </a:cubicBezTo>
                  <a:cubicBezTo>
                    <a:pt x="418" y="2"/>
                    <a:pt x="394" y="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4909975" y="2204325"/>
              <a:ext cx="43650" cy="21475"/>
            </a:xfrm>
            <a:custGeom>
              <a:rect b="b" l="l" r="r" t="t"/>
              <a:pathLst>
                <a:path extrusionOk="0" h="859" w="1746">
                  <a:moveTo>
                    <a:pt x="248" y="1"/>
                  </a:moveTo>
                  <a:cubicBezTo>
                    <a:pt x="194" y="1"/>
                    <a:pt x="140" y="13"/>
                    <a:pt x="88" y="42"/>
                  </a:cubicBezTo>
                  <a:cubicBezTo>
                    <a:pt x="14" y="87"/>
                    <a:pt x="0" y="202"/>
                    <a:pt x="91" y="240"/>
                  </a:cubicBezTo>
                  <a:cubicBezTo>
                    <a:pt x="205" y="288"/>
                    <a:pt x="291" y="396"/>
                    <a:pt x="385" y="474"/>
                  </a:cubicBezTo>
                  <a:cubicBezTo>
                    <a:pt x="490" y="561"/>
                    <a:pt x="612" y="636"/>
                    <a:pt x="751" y="645"/>
                  </a:cubicBezTo>
                  <a:cubicBezTo>
                    <a:pt x="757" y="646"/>
                    <a:pt x="764" y="646"/>
                    <a:pt x="770" y="646"/>
                  </a:cubicBezTo>
                  <a:cubicBezTo>
                    <a:pt x="877" y="646"/>
                    <a:pt x="976" y="591"/>
                    <a:pt x="1079" y="591"/>
                  </a:cubicBezTo>
                  <a:cubicBezTo>
                    <a:pt x="1083" y="591"/>
                    <a:pt x="1088" y="591"/>
                    <a:pt x="1092" y="592"/>
                  </a:cubicBezTo>
                  <a:cubicBezTo>
                    <a:pt x="1202" y="597"/>
                    <a:pt x="1290" y="706"/>
                    <a:pt x="1356" y="782"/>
                  </a:cubicBezTo>
                  <a:cubicBezTo>
                    <a:pt x="1400" y="830"/>
                    <a:pt x="1460" y="858"/>
                    <a:pt x="1520" y="858"/>
                  </a:cubicBezTo>
                  <a:cubicBezTo>
                    <a:pt x="1560" y="858"/>
                    <a:pt x="1601" y="846"/>
                    <a:pt x="1637" y="817"/>
                  </a:cubicBezTo>
                  <a:cubicBezTo>
                    <a:pt x="1717" y="754"/>
                    <a:pt x="1745" y="616"/>
                    <a:pt x="1671" y="536"/>
                  </a:cubicBezTo>
                  <a:cubicBezTo>
                    <a:pt x="1562" y="413"/>
                    <a:pt x="1445" y="290"/>
                    <a:pt x="1287" y="229"/>
                  </a:cubicBezTo>
                  <a:cubicBezTo>
                    <a:pt x="1224" y="205"/>
                    <a:pt x="1165" y="196"/>
                    <a:pt x="1106" y="196"/>
                  </a:cubicBezTo>
                  <a:cubicBezTo>
                    <a:pt x="1022" y="196"/>
                    <a:pt x="938" y="215"/>
                    <a:pt x="848" y="235"/>
                  </a:cubicBezTo>
                  <a:cubicBezTo>
                    <a:pt x="829" y="239"/>
                    <a:pt x="812" y="241"/>
                    <a:pt x="795" y="241"/>
                  </a:cubicBezTo>
                  <a:cubicBezTo>
                    <a:pt x="694" y="241"/>
                    <a:pt x="633" y="166"/>
                    <a:pt x="541" y="103"/>
                  </a:cubicBezTo>
                  <a:cubicBezTo>
                    <a:pt x="454" y="45"/>
                    <a:pt x="351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4896250" y="2148550"/>
              <a:ext cx="58850" cy="113425"/>
            </a:xfrm>
            <a:custGeom>
              <a:rect b="b" l="l" r="r" t="t"/>
              <a:pathLst>
                <a:path extrusionOk="0" h="4537" w="2354">
                  <a:moveTo>
                    <a:pt x="2297" y="1"/>
                  </a:moveTo>
                  <a:cubicBezTo>
                    <a:pt x="2158" y="124"/>
                    <a:pt x="2015" y="251"/>
                    <a:pt x="1910" y="409"/>
                  </a:cubicBezTo>
                  <a:cubicBezTo>
                    <a:pt x="1855" y="495"/>
                    <a:pt x="1812" y="589"/>
                    <a:pt x="1769" y="680"/>
                  </a:cubicBezTo>
                  <a:lnTo>
                    <a:pt x="1717" y="788"/>
                  </a:lnTo>
                  <a:cubicBezTo>
                    <a:pt x="1582" y="1060"/>
                    <a:pt x="1397" y="1286"/>
                    <a:pt x="1201" y="1526"/>
                  </a:cubicBezTo>
                  <a:cubicBezTo>
                    <a:pt x="1123" y="1621"/>
                    <a:pt x="1043" y="1718"/>
                    <a:pt x="967" y="1819"/>
                  </a:cubicBezTo>
                  <a:cubicBezTo>
                    <a:pt x="410" y="2553"/>
                    <a:pt x="102" y="3271"/>
                    <a:pt x="25" y="4015"/>
                  </a:cubicBezTo>
                  <a:cubicBezTo>
                    <a:pt x="7" y="4188"/>
                    <a:pt x="1" y="4365"/>
                    <a:pt x="7" y="4537"/>
                  </a:cubicBezTo>
                  <a:lnTo>
                    <a:pt x="90" y="4536"/>
                  </a:lnTo>
                  <a:cubicBezTo>
                    <a:pt x="84" y="4367"/>
                    <a:pt x="90" y="4195"/>
                    <a:pt x="108" y="4025"/>
                  </a:cubicBezTo>
                  <a:cubicBezTo>
                    <a:pt x="183" y="3297"/>
                    <a:pt x="486" y="2592"/>
                    <a:pt x="1034" y="1870"/>
                  </a:cubicBezTo>
                  <a:cubicBezTo>
                    <a:pt x="1111" y="1772"/>
                    <a:pt x="1189" y="1674"/>
                    <a:pt x="1267" y="1580"/>
                  </a:cubicBezTo>
                  <a:cubicBezTo>
                    <a:pt x="1458" y="1348"/>
                    <a:pt x="1654" y="1108"/>
                    <a:pt x="1793" y="826"/>
                  </a:cubicBezTo>
                  <a:cubicBezTo>
                    <a:pt x="1811" y="790"/>
                    <a:pt x="1828" y="755"/>
                    <a:pt x="1845" y="717"/>
                  </a:cubicBezTo>
                  <a:cubicBezTo>
                    <a:pt x="1887" y="628"/>
                    <a:pt x="1929" y="540"/>
                    <a:pt x="1982" y="457"/>
                  </a:cubicBezTo>
                  <a:cubicBezTo>
                    <a:pt x="2079" y="308"/>
                    <a:pt x="2218" y="184"/>
                    <a:pt x="2353" y="65"/>
                  </a:cubicBezTo>
                  <a:lnTo>
                    <a:pt x="2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4945525" y="2139050"/>
              <a:ext cx="14725" cy="16550"/>
            </a:xfrm>
            <a:custGeom>
              <a:rect b="b" l="l" r="r" t="t"/>
              <a:pathLst>
                <a:path extrusionOk="0" h="662" w="589">
                  <a:moveTo>
                    <a:pt x="485" y="1"/>
                  </a:moveTo>
                  <a:cubicBezTo>
                    <a:pt x="464" y="1"/>
                    <a:pt x="443" y="17"/>
                    <a:pt x="439" y="38"/>
                  </a:cubicBezTo>
                  <a:cubicBezTo>
                    <a:pt x="417" y="147"/>
                    <a:pt x="335" y="163"/>
                    <a:pt x="259" y="233"/>
                  </a:cubicBezTo>
                  <a:cubicBezTo>
                    <a:pt x="230" y="260"/>
                    <a:pt x="206" y="291"/>
                    <a:pt x="193" y="327"/>
                  </a:cubicBezTo>
                  <a:cubicBezTo>
                    <a:pt x="175" y="371"/>
                    <a:pt x="178" y="419"/>
                    <a:pt x="129" y="445"/>
                  </a:cubicBezTo>
                  <a:cubicBezTo>
                    <a:pt x="0" y="507"/>
                    <a:pt x="70" y="661"/>
                    <a:pt x="184" y="661"/>
                  </a:cubicBezTo>
                  <a:cubicBezTo>
                    <a:pt x="208" y="661"/>
                    <a:pt x="233" y="655"/>
                    <a:pt x="259" y="640"/>
                  </a:cubicBezTo>
                  <a:cubicBezTo>
                    <a:pt x="401" y="557"/>
                    <a:pt x="377" y="410"/>
                    <a:pt x="476" y="305"/>
                  </a:cubicBezTo>
                  <a:cubicBezTo>
                    <a:pt x="553" y="221"/>
                    <a:pt x="588" y="116"/>
                    <a:pt x="517" y="17"/>
                  </a:cubicBezTo>
                  <a:cubicBezTo>
                    <a:pt x="508" y="5"/>
                    <a:pt x="497" y="1"/>
                    <a:pt x="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4867200" y="2212925"/>
              <a:ext cx="128525" cy="70125"/>
            </a:xfrm>
            <a:custGeom>
              <a:rect b="b" l="l" r="r" t="t"/>
              <a:pathLst>
                <a:path extrusionOk="0" h="2805" w="5141">
                  <a:moveTo>
                    <a:pt x="3094" y="1"/>
                  </a:moveTo>
                  <a:cubicBezTo>
                    <a:pt x="3010" y="1"/>
                    <a:pt x="2924" y="19"/>
                    <a:pt x="2845" y="56"/>
                  </a:cubicBezTo>
                  <a:cubicBezTo>
                    <a:pt x="2515" y="208"/>
                    <a:pt x="2296" y="531"/>
                    <a:pt x="2096" y="868"/>
                  </a:cubicBezTo>
                  <a:cubicBezTo>
                    <a:pt x="2003" y="1023"/>
                    <a:pt x="1922" y="1184"/>
                    <a:pt x="1848" y="1352"/>
                  </a:cubicBezTo>
                  <a:cubicBezTo>
                    <a:pt x="1854" y="910"/>
                    <a:pt x="1660" y="681"/>
                    <a:pt x="1429" y="681"/>
                  </a:cubicBezTo>
                  <a:cubicBezTo>
                    <a:pt x="1351" y="681"/>
                    <a:pt x="1268" y="707"/>
                    <a:pt x="1187" y="761"/>
                  </a:cubicBezTo>
                  <a:cubicBezTo>
                    <a:pt x="763" y="1040"/>
                    <a:pt x="227" y="1681"/>
                    <a:pt x="0" y="2804"/>
                  </a:cubicBezTo>
                  <a:lnTo>
                    <a:pt x="5140" y="2804"/>
                  </a:lnTo>
                  <a:cubicBezTo>
                    <a:pt x="4975" y="2377"/>
                    <a:pt x="4773" y="1956"/>
                    <a:pt x="4465" y="1672"/>
                  </a:cubicBezTo>
                  <a:cubicBezTo>
                    <a:pt x="4386" y="1600"/>
                    <a:pt x="4300" y="1536"/>
                    <a:pt x="4205" y="1503"/>
                  </a:cubicBezTo>
                  <a:cubicBezTo>
                    <a:pt x="4154" y="1486"/>
                    <a:pt x="4102" y="1478"/>
                    <a:pt x="4050" y="1478"/>
                  </a:cubicBezTo>
                  <a:cubicBezTo>
                    <a:pt x="3918" y="1478"/>
                    <a:pt x="3785" y="1529"/>
                    <a:pt x="3671" y="1613"/>
                  </a:cubicBezTo>
                  <a:cubicBezTo>
                    <a:pt x="3594" y="1671"/>
                    <a:pt x="3461" y="1824"/>
                    <a:pt x="3461" y="1824"/>
                  </a:cubicBezTo>
                  <a:cubicBezTo>
                    <a:pt x="3538" y="1617"/>
                    <a:pt x="3590" y="1393"/>
                    <a:pt x="3622" y="1171"/>
                  </a:cubicBezTo>
                  <a:cubicBezTo>
                    <a:pt x="3661" y="907"/>
                    <a:pt x="3692" y="614"/>
                    <a:pt x="3601" y="361"/>
                  </a:cubicBezTo>
                  <a:cubicBezTo>
                    <a:pt x="3579" y="294"/>
                    <a:pt x="3546" y="235"/>
                    <a:pt x="3504" y="187"/>
                  </a:cubicBezTo>
                  <a:cubicBezTo>
                    <a:pt x="3400" y="63"/>
                    <a:pt x="3249" y="1"/>
                    <a:pt x="3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4905550" y="2246725"/>
              <a:ext cx="8400" cy="19600"/>
            </a:xfrm>
            <a:custGeom>
              <a:rect b="b" l="l" r="r" t="t"/>
              <a:pathLst>
                <a:path extrusionOk="0" h="784" w="336">
                  <a:moveTo>
                    <a:pt x="279" y="0"/>
                  </a:moveTo>
                  <a:cubicBezTo>
                    <a:pt x="164" y="246"/>
                    <a:pt x="71" y="505"/>
                    <a:pt x="1" y="767"/>
                  </a:cubicBezTo>
                  <a:lnTo>
                    <a:pt x="62" y="783"/>
                  </a:lnTo>
                  <a:cubicBezTo>
                    <a:pt x="131" y="524"/>
                    <a:pt x="223" y="270"/>
                    <a:pt x="335" y="27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4943775" y="2258075"/>
              <a:ext cx="10850" cy="17400"/>
            </a:xfrm>
            <a:custGeom>
              <a:rect b="b" l="l" r="r" t="t"/>
              <a:pathLst>
                <a:path extrusionOk="0" h="696" w="434">
                  <a:moveTo>
                    <a:pt x="385" y="1"/>
                  </a:moveTo>
                  <a:cubicBezTo>
                    <a:pt x="216" y="202"/>
                    <a:pt x="87" y="427"/>
                    <a:pt x="1" y="674"/>
                  </a:cubicBezTo>
                  <a:lnTo>
                    <a:pt x="61" y="696"/>
                  </a:lnTo>
                  <a:cubicBezTo>
                    <a:pt x="145" y="457"/>
                    <a:pt x="270" y="238"/>
                    <a:pt x="434" y="42"/>
                  </a:cubicBezTo>
                  <a:lnTo>
                    <a:pt x="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4921050" y="2192675"/>
              <a:ext cx="51575" cy="90150"/>
            </a:xfrm>
            <a:custGeom>
              <a:rect b="b" l="l" r="r" t="t"/>
              <a:pathLst>
                <a:path extrusionOk="0" h="3606" w="2063">
                  <a:moveTo>
                    <a:pt x="2001" y="0"/>
                  </a:moveTo>
                  <a:cubicBezTo>
                    <a:pt x="1084" y="1017"/>
                    <a:pt x="393" y="2256"/>
                    <a:pt x="1" y="3582"/>
                  </a:cubicBezTo>
                  <a:lnTo>
                    <a:pt x="82" y="3606"/>
                  </a:lnTo>
                  <a:cubicBezTo>
                    <a:pt x="472" y="2293"/>
                    <a:pt x="1157" y="1065"/>
                    <a:pt x="2063" y="56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4946800" y="2185175"/>
              <a:ext cx="45475" cy="30525"/>
            </a:xfrm>
            <a:custGeom>
              <a:rect b="b" l="l" r="r" t="t"/>
              <a:pathLst>
                <a:path extrusionOk="0" h="1221" w="1819">
                  <a:moveTo>
                    <a:pt x="583" y="0"/>
                  </a:moveTo>
                  <a:cubicBezTo>
                    <a:pt x="529" y="0"/>
                    <a:pt x="478" y="17"/>
                    <a:pt x="448" y="61"/>
                  </a:cubicBezTo>
                  <a:cubicBezTo>
                    <a:pt x="405" y="123"/>
                    <a:pt x="424" y="209"/>
                    <a:pt x="466" y="270"/>
                  </a:cubicBezTo>
                  <a:cubicBezTo>
                    <a:pt x="508" y="333"/>
                    <a:pt x="566" y="381"/>
                    <a:pt x="610" y="441"/>
                  </a:cubicBezTo>
                  <a:cubicBezTo>
                    <a:pt x="559" y="424"/>
                    <a:pt x="505" y="415"/>
                    <a:pt x="451" y="415"/>
                  </a:cubicBezTo>
                  <a:cubicBezTo>
                    <a:pt x="307" y="415"/>
                    <a:pt x="162" y="475"/>
                    <a:pt x="65" y="580"/>
                  </a:cubicBezTo>
                  <a:cubicBezTo>
                    <a:pt x="38" y="610"/>
                    <a:pt x="14" y="646"/>
                    <a:pt x="8" y="686"/>
                  </a:cubicBezTo>
                  <a:cubicBezTo>
                    <a:pt x="1" y="742"/>
                    <a:pt x="33" y="797"/>
                    <a:pt x="80" y="831"/>
                  </a:cubicBezTo>
                  <a:cubicBezTo>
                    <a:pt x="127" y="863"/>
                    <a:pt x="184" y="874"/>
                    <a:pt x="240" y="879"/>
                  </a:cubicBezTo>
                  <a:cubicBezTo>
                    <a:pt x="255" y="880"/>
                    <a:pt x="269" y="880"/>
                    <a:pt x="284" y="880"/>
                  </a:cubicBezTo>
                  <a:cubicBezTo>
                    <a:pt x="406" y="880"/>
                    <a:pt x="528" y="844"/>
                    <a:pt x="632" y="778"/>
                  </a:cubicBezTo>
                  <a:lnTo>
                    <a:pt x="632" y="778"/>
                  </a:lnTo>
                  <a:cubicBezTo>
                    <a:pt x="607" y="845"/>
                    <a:pt x="580" y="912"/>
                    <a:pt x="575" y="983"/>
                  </a:cubicBezTo>
                  <a:cubicBezTo>
                    <a:pt x="570" y="1054"/>
                    <a:pt x="589" y="1130"/>
                    <a:pt x="642" y="1177"/>
                  </a:cubicBezTo>
                  <a:cubicBezTo>
                    <a:pt x="677" y="1207"/>
                    <a:pt x="722" y="1221"/>
                    <a:pt x="768" y="1221"/>
                  </a:cubicBezTo>
                  <a:cubicBezTo>
                    <a:pt x="823" y="1221"/>
                    <a:pt x="879" y="1201"/>
                    <a:pt x="922" y="1166"/>
                  </a:cubicBezTo>
                  <a:cubicBezTo>
                    <a:pt x="1000" y="1102"/>
                    <a:pt x="1039" y="1001"/>
                    <a:pt x="1056" y="900"/>
                  </a:cubicBezTo>
                  <a:cubicBezTo>
                    <a:pt x="1194" y="1033"/>
                    <a:pt x="1383" y="1109"/>
                    <a:pt x="1574" y="1109"/>
                  </a:cubicBezTo>
                  <a:cubicBezTo>
                    <a:pt x="1591" y="1109"/>
                    <a:pt x="1608" y="1109"/>
                    <a:pt x="1625" y="1107"/>
                  </a:cubicBezTo>
                  <a:cubicBezTo>
                    <a:pt x="1711" y="1102"/>
                    <a:pt x="1815" y="1058"/>
                    <a:pt x="1817" y="973"/>
                  </a:cubicBezTo>
                  <a:cubicBezTo>
                    <a:pt x="1819" y="917"/>
                    <a:pt x="1770" y="871"/>
                    <a:pt x="1724" y="836"/>
                  </a:cubicBezTo>
                  <a:cubicBezTo>
                    <a:pt x="1620" y="757"/>
                    <a:pt x="1503" y="696"/>
                    <a:pt x="1380" y="653"/>
                  </a:cubicBezTo>
                  <a:cubicBezTo>
                    <a:pt x="1455" y="632"/>
                    <a:pt x="1529" y="594"/>
                    <a:pt x="1577" y="531"/>
                  </a:cubicBezTo>
                  <a:cubicBezTo>
                    <a:pt x="1625" y="469"/>
                    <a:pt x="1644" y="381"/>
                    <a:pt x="1610" y="311"/>
                  </a:cubicBezTo>
                  <a:cubicBezTo>
                    <a:pt x="1566" y="215"/>
                    <a:pt x="1449" y="180"/>
                    <a:pt x="1340" y="180"/>
                  </a:cubicBezTo>
                  <a:cubicBezTo>
                    <a:pt x="1328" y="180"/>
                    <a:pt x="1315" y="181"/>
                    <a:pt x="1303" y="181"/>
                  </a:cubicBezTo>
                  <a:cubicBezTo>
                    <a:pt x="1211" y="188"/>
                    <a:pt x="1117" y="210"/>
                    <a:pt x="1041" y="264"/>
                  </a:cubicBezTo>
                  <a:cubicBezTo>
                    <a:pt x="1027" y="273"/>
                    <a:pt x="1014" y="285"/>
                    <a:pt x="1000" y="297"/>
                  </a:cubicBezTo>
                  <a:cubicBezTo>
                    <a:pt x="936" y="175"/>
                    <a:pt x="829" y="76"/>
                    <a:pt x="703" y="24"/>
                  </a:cubicBezTo>
                  <a:cubicBezTo>
                    <a:pt x="666" y="10"/>
                    <a:pt x="623" y="0"/>
                    <a:pt x="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4963550" y="2194550"/>
              <a:ext cx="13950" cy="8975"/>
            </a:xfrm>
            <a:custGeom>
              <a:rect b="b" l="l" r="r" t="t"/>
              <a:pathLst>
                <a:path extrusionOk="0" h="359" w="558">
                  <a:moveTo>
                    <a:pt x="256" y="1"/>
                  </a:moveTo>
                  <a:cubicBezTo>
                    <a:pt x="221" y="1"/>
                    <a:pt x="186" y="15"/>
                    <a:pt x="163" y="48"/>
                  </a:cubicBezTo>
                  <a:cubicBezTo>
                    <a:pt x="152" y="61"/>
                    <a:pt x="145" y="75"/>
                    <a:pt x="141" y="91"/>
                  </a:cubicBezTo>
                  <a:cubicBezTo>
                    <a:pt x="139" y="95"/>
                    <a:pt x="139" y="98"/>
                    <a:pt x="138" y="103"/>
                  </a:cubicBezTo>
                  <a:cubicBezTo>
                    <a:pt x="126" y="98"/>
                    <a:pt x="116" y="93"/>
                    <a:pt x="104" y="90"/>
                  </a:cubicBezTo>
                  <a:cubicBezTo>
                    <a:pt x="95" y="86"/>
                    <a:pt x="86" y="84"/>
                    <a:pt x="77" y="84"/>
                  </a:cubicBezTo>
                  <a:cubicBezTo>
                    <a:pt x="51" y="84"/>
                    <a:pt x="25" y="99"/>
                    <a:pt x="15" y="124"/>
                  </a:cubicBezTo>
                  <a:cubicBezTo>
                    <a:pt x="0" y="161"/>
                    <a:pt x="18" y="192"/>
                    <a:pt x="50" y="213"/>
                  </a:cubicBezTo>
                  <a:cubicBezTo>
                    <a:pt x="85" y="234"/>
                    <a:pt x="120" y="257"/>
                    <a:pt x="157" y="273"/>
                  </a:cubicBezTo>
                  <a:cubicBezTo>
                    <a:pt x="166" y="277"/>
                    <a:pt x="177" y="278"/>
                    <a:pt x="186" y="278"/>
                  </a:cubicBezTo>
                  <a:cubicBezTo>
                    <a:pt x="200" y="315"/>
                    <a:pt x="237" y="342"/>
                    <a:pt x="282" y="350"/>
                  </a:cubicBezTo>
                  <a:cubicBezTo>
                    <a:pt x="336" y="358"/>
                    <a:pt x="389" y="354"/>
                    <a:pt x="443" y="358"/>
                  </a:cubicBezTo>
                  <a:cubicBezTo>
                    <a:pt x="444" y="358"/>
                    <a:pt x="446" y="358"/>
                    <a:pt x="448" y="358"/>
                  </a:cubicBezTo>
                  <a:cubicBezTo>
                    <a:pt x="532" y="358"/>
                    <a:pt x="558" y="255"/>
                    <a:pt x="486" y="214"/>
                  </a:cubicBezTo>
                  <a:cubicBezTo>
                    <a:pt x="453" y="195"/>
                    <a:pt x="418" y="176"/>
                    <a:pt x="381" y="165"/>
                  </a:cubicBezTo>
                  <a:cubicBezTo>
                    <a:pt x="384" y="152"/>
                    <a:pt x="387" y="140"/>
                    <a:pt x="386" y="128"/>
                  </a:cubicBezTo>
                  <a:cubicBezTo>
                    <a:pt x="387" y="111"/>
                    <a:pt x="384" y="95"/>
                    <a:pt x="378" y="79"/>
                  </a:cubicBezTo>
                  <a:cubicBezTo>
                    <a:pt x="356" y="30"/>
                    <a:pt x="305" y="1"/>
                    <a:pt x="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4953025" y="2232900"/>
              <a:ext cx="28800" cy="51000"/>
            </a:xfrm>
            <a:custGeom>
              <a:rect b="b" l="l" r="r" t="t"/>
              <a:pathLst>
                <a:path extrusionOk="0" h="2040" w="1152">
                  <a:moveTo>
                    <a:pt x="1080" y="0"/>
                  </a:moveTo>
                  <a:cubicBezTo>
                    <a:pt x="579" y="791"/>
                    <a:pt x="237" y="1429"/>
                    <a:pt x="1" y="2008"/>
                  </a:cubicBezTo>
                  <a:lnTo>
                    <a:pt x="80" y="2040"/>
                  </a:lnTo>
                  <a:cubicBezTo>
                    <a:pt x="313" y="1465"/>
                    <a:pt x="654" y="831"/>
                    <a:pt x="1151" y="45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4949825" y="2222375"/>
              <a:ext cx="62450" cy="40525"/>
            </a:xfrm>
            <a:custGeom>
              <a:rect b="b" l="l" r="r" t="t"/>
              <a:pathLst>
                <a:path extrusionOk="0" h="1621" w="2498">
                  <a:moveTo>
                    <a:pt x="680" y="0"/>
                  </a:moveTo>
                  <a:cubicBezTo>
                    <a:pt x="582" y="0"/>
                    <a:pt x="484" y="33"/>
                    <a:pt x="444" y="119"/>
                  </a:cubicBezTo>
                  <a:cubicBezTo>
                    <a:pt x="401" y="213"/>
                    <a:pt x="449" y="325"/>
                    <a:pt x="516" y="399"/>
                  </a:cubicBezTo>
                  <a:cubicBezTo>
                    <a:pt x="585" y="474"/>
                    <a:pt x="676" y="524"/>
                    <a:pt x="748" y="597"/>
                  </a:cubicBezTo>
                  <a:cubicBezTo>
                    <a:pt x="714" y="591"/>
                    <a:pt x="680" y="589"/>
                    <a:pt x="646" y="589"/>
                  </a:cubicBezTo>
                  <a:cubicBezTo>
                    <a:pt x="412" y="589"/>
                    <a:pt x="180" y="713"/>
                    <a:pt x="54" y="913"/>
                  </a:cubicBezTo>
                  <a:cubicBezTo>
                    <a:pt x="24" y="960"/>
                    <a:pt x="1" y="1014"/>
                    <a:pt x="2" y="1069"/>
                  </a:cubicBezTo>
                  <a:cubicBezTo>
                    <a:pt x="5" y="1148"/>
                    <a:pt x="61" y="1214"/>
                    <a:pt x="131" y="1247"/>
                  </a:cubicBezTo>
                  <a:cubicBezTo>
                    <a:pt x="182" y="1270"/>
                    <a:pt x="238" y="1279"/>
                    <a:pt x="294" y="1279"/>
                  </a:cubicBezTo>
                  <a:cubicBezTo>
                    <a:pt x="314" y="1279"/>
                    <a:pt x="335" y="1278"/>
                    <a:pt x="356" y="1276"/>
                  </a:cubicBezTo>
                  <a:cubicBezTo>
                    <a:pt x="541" y="1257"/>
                    <a:pt x="718" y="1175"/>
                    <a:pt x="855" y="1048"/>
                  </a:cubicBezTo>
                  <a:lnTo>
                    <a:pt x="855" y="1048"/>
                  </a:lnTo>
                  <a:cubicBezTo>
                    <a:pt x="836" y="1144"/>
                    <a:pt x="815" y="1242"/>
                    <a:pt x="825" y="1338"/>
                  </a:cubicBezTo>
                  <a:cubicBezTo>
                    <a:pt x="835" y="1436"/>
                    <a:pt x="878" y="1534"/>
                    <a:pt x="962" y="1586"/>
                  </a:cubicBezTo>
                  <a:cubicBezTo>
                    <a:pt x="1000" y="1610"/>
                    <a:pt x="1043" y="1621"/>
                    <a:pt x="1088" y="1621"/>
                  </a:cubicBezTo>
                  <a:cubicBezTo>
                    <a:pt x="1177" y="1621"/>
                    <a:pt x="1271" y="1576"/>
                    <a:pt x="1332" y="1507"/>
                  </a:cubicBezTo>
                  <a:cubicBezTo>
                    <a:pt x="1423" y="1402"/>
                    <a:pt x="1450" y="1256"/>
                    <a:pt x="1448" y="1117"/>
                  </a:cubicBezTo>
                  <a:lnTo>
                    <a:pt x="1448" y="1117"/>
                  </a:lnTo>
                  <a:cubicBezTo>
                    <a:pt x="1614" y="1231"/>
                    <a:pt x="1815" y="1291"/>
                    <a:pt x="2016" y="1291"/>
                  </a:cubicBezTo>
                  <a:cubicBezTo>
                    <a:pt x="2097" y="1291"/>
                    <a:pt x="2177" y="1281"/>
                    <a:pt x="2256" y="1262"/>
                  </a:cubicBezTo>
                  <a:cubicBezTo>
                    <a:pt x="2369" y="1234"/>
                    <a:pt x="2497" y="1151"/>
                    <a:pt x="2480" y="1035"/>
                  </a:cubicBezTo>
                  <a:cubicBezTo>
                    <a:pt x="2470" y="957"/>
                    <a:pt x="2395" y="905"/>
                    <a:pt x="2325" y="869"/>
                  </a:cubicBezTo>
                  <a:cubicBezTo>
                    <a:pt x="2168" y="787"/>
                    <a:pt x="1999" y="732"/>
                    <a:pt x="1825" y="702"/>
                  </a:cubicBezTo>
                  <a:cubicBezTo>
                    <a:pt x="1921" y="657"/>
                    <a:pt x="2010" y="587"/>
                    <a:pt x="2059" y="492"/>
                  </a:cubicBezTo>
                  <a:cubicBezTo>
                    <a:pt x="2108" y="397"/>
                    <a:pt x="2113" y="274"/>
                    <a:pt x="2054" y="186"/>
                  </a:cubicBezTo>
                  <a:cubicBezTo>
                    <a:pt x="1992" y="96"/>
                    <a:pt x="1884" y="63"/>
                    <a:pt x="1773" y="63"/>
                  </a:cubicBezTo>
                  <a:cubicBezTo>
                    <a:pt x="1719" y="63"/>
                    <a:pt x="1665" y="71"/>
                    <a:pt x="1614" y="84"/>
                  </a:cubicBezTo>
                  <a:cubicBezTo>
                    <a:pt x="1492" y="113"/>
                    <a:pt x="1371" y="167"/>
                    <a:pt x="1284" y="257"/>
                  </a:cubicBezTo>
                  <a:cubicBezTo>
                    <a:pt x="1268" y="273"/>
                    <a:pt x="1253" y="292"/>
                    <a:pt x="1238" y="310"/>
                  </a:cubicBezTo>
                  <a:cubicBezTo>
                    <a:pt x="1124" y="161"/>
                    <a:pt x="959" y="51"/>
                    <a:pt x="777" y="11"/>
                  </a:cubicBezTo>
                  <a:cubicBezTo>
                    <a:pt x="746" y="4"/>
                    <a:pt x="713" y="0"/>
                    <a:pt x="6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4971075" y="2233125"/>
              <a:ext cx="19200" cy="11675"/>
            </a:xfrm>
            <a:custGeom>
              <a:rect b="b" l="l" r="r" t="t"/>
              <a:pathLst>
                <a:path extrusionOk="0" h="467" w="768">
                  <a:moveTo>
                    <a:pt x="334" y="0"/>
                  </a:moveTo>
                  <a:cubicBezTo>
                    <a:pt x="276" y="0"/>
                    <a:pt x="219" y="28"/>
                    <a:pt x="190" y="88"/>
                  </a:cubicBezTo>
                  <a:cubicBezTo>
                    <a:pt x="178" y="108"/>
                    <a:pt x="173" y="129"/>
                    <a:pt x="172" y="151"/>
                  </a:cubicBezTo>
                  <a:cubicBezTo>
                    <a:pt x="171" y="156"/>
                    <a:pt x="171" y="161"/>
                    <a:pt x="171" y="168"/>
                  </a:cubicBezTo>
                  <a:cubicBezTo>
                    <a:pt x="154" y="164"/>
                    <a:pt x="139" y="161"/>
                    <a:pt x="120" y="157"/>
                  </a:cubicBezTo>
                  <a:cubicBezTo>
                    <a:pt x="114" y="156"/>
                    <a:pt x="108" y="155"/>
                    <a:pt x="101" y="155"/>
                  </a:cubicBezTo>
                  <a:cubicBezTo>
                    <a:pt x="60" y="155"/>
                    <a:pt x="21" y="181"/>
                    <a:pt x="11" y="223"/>
                  </a:cubicBezTo>
                  <a:cubicBezTo>
                    <a:pt x="1" y="277"/>
                    <a:pt x="29" y="317"/>
                    <a:pt x="77" y="335"/>
                  </a:cubicBezTo>
                  <a:cubicBezTo>
                    <a:pt x="129" y="355"/>
                    <a:pt x="179" y="379"/>
                    <a:pt x="233" y="391"/>
                  </a:cubicBezTo>
                  <a:cubicBezTo>
                    <a:pt x="240" y="392"/>
                    <a:pt x="247" y="393"/>
                    <a:pt x="254" y="393"/>
                  </a:cubicBezTo>
                  <a:cubicBezTo>
                    <a:pt x="260" y="393"/>
                    <a:pt x="267" y="392"/>
                    <a:pt x="274" y="391"/>
                  </a:cubicBezTo>
                  <a:cubicBezTo>
                    <a:pt x="301" y="437"/>
                    <a:pt x="356" y="466"/>
                    <a:pt x="419" y="466"/>
                  </a:cubicBezTo>
                  <a:cubicBezTo>
                    <a:pt x="490" y="464"/>
                    <a:pt x="562" y="446"/>
                    <a:pt x="634" y="439"/>
                  </a:cubicBezTo>
                  <a:cubicBezTo>
                    <a:pt x="753" y="429"/>
                    <a:pt x="767" y="277"/>
                    <a:pt x="659" y="238"/>
                  </a:cubicBezTo>
                  <a:cubicBezTo>
                    <a:pt x="611" y="221"/>
                    <a:pt x="561" y="204"/>
                    <a:pt x="507" y="196"/>
                  </a:cubicBezTo>
                  <a:cubicBezTo>
                    <a:pt x="510" y="179"/>
                    <a:pt x="510" y="163"/>
                    <a:pt x="505" y="145"/>
                  </a:cubicBezTo>
                  <a:cubicBezTo>
                    <a:pt x="504" y="121"/>
                    <a:pt x="496" y="99"/>
                    <a:pt x="484" y="79"/>
                  </a:cubicBezTo>
                  <a:cubicBezTo>
                    <a:pt x="450" y="28"/>
                    <a:pt x="39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35"/>
          <p:cNvSpPr/>
          <p:nvPr/>
        </p:nvSpPr>
        <p:spPr>
          <a:xfrm>
            <a:off x="7229700" y="2700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5"/>
          <p:cNvSpPr/>
          <p:nvPr/>
        </p:nvSpPr>
        <p:spPr>
          <a:xfrm>
            <a:off x="8281184" y="1104288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2" name="Google Shape;772;p36"/>
          <p:cNvSpPr/>
          <p:nvPr/>
        </p:nvSpPr>
        <p:spPr>
          <a:xfrm>
            <a:off x="8290709" y="8280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7840072" y="359002"/>
            <a:ext cx="298235" cy="118450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76" name="Google Shape;776;p37"/>
          <p:cNvGrpSpPr/>
          <p:nvPr/>
        </p:nvGrpSpPr>
        <p:grpSpPr>
          <a:xfrm>
            <a:off x="7854371" y="4047993"/>
            <a:ext cx="1139258" cy="1111006"/>
            <a:chOff x="3918350" y="3270061"/>
            <a:chExt cx="325809" cy="317721"/>
          </a:xfrm>
        </p:grpSpPr>
        <p:sp>
          <p:nvSpPr>
            <p:cNvPr id="777" name="Google Shape;777;p37"/>
            <p:cNvSpPr/>
            <p:nvPr/>
          </p:nvSpPr>
          <p:spPr>
            <a:xfrm>
              <a:off x="3918350" y="3427910"/>
              <a:ext cx="325809" cy="158968"/>
            </a:xfrm>
            <a:custGeom>
              <a:rect b="b" l="l" r="r" t="t"/>
              <a:pathLst>
                <a:path extrusionOk="0" h="3695" w="7573">
                  <a:moveTo>
                    <a:pt x="2817" y="1"/>
                  </a:moveTo>
                  <a:cubicBezTo>
                    <a:pt x="2354" y="1"/>
                    <a:pt x="1998" y="487"/>
                    <a:pt x="1947" y="973"/>
                  </a:cubicBezTo>
                  <a:cubicBezTo>
                    <a:pt x="1898" y="1457"/>
                    <a:pt x="2073" y="1932"/>
                    <a:pt x="2245" y="2385"/>
                  </a:cubicBezTo>
                  <a:cubicBezTo>
                    <a:pt x="1944" y="2160"/>
                    <a:pt x="1603" y="1995"/>
                    <a:pt x="1245" y="1899"/>
                  </a:cubicBezTo>
                  <a:cubicBezTo>
                    <a:pt x="1077" y="1853"/>
                    <a:pt x="866" y="1796"/>
                    <a:pt x="669" y="1796"/>
                  </a:cubicBezTo>
                  <a:cubicBezTo>
                    <a:pt x="470" y="1796"/>
                    <a:pt x="285" y="1855"/>
                    <a:pt x="170" y="2044"/>
                  </a:cubicBezTo>
                  <a:cubicBezTo>
                    <a:pt x="0" y="2325"/>
                    <a:pt x="75" y="2722"/>
                    <a:pt x="127" y="3021"/>
                  </a:cubicBezTo>
                  <a:cubicBezTo>
                    <a:pt x="167" y="3255"/>
                    <a:pt x="240" y="3491"/>
                    <a:pt x="358" y="3694"/>
                  </a:cubicBezTo>
                  <a:lnTo>
                    <a:pt x="7573" y="3694"/>
                  </a:lnTo>
                  <a:cubicBezTo>
                    <a:pt x="7349" y="3228"/>
                    <a:pt x="7100" y="2781"/>
                    <a:pt x="6735" y="2415"/>
                  </a:cubicBezTo>
                  <a:cubicBezTo>
                    <a:pt x="6484" y="2165"/>
                    <a:pt x="6124" y="1888"/>
                    <a:pt x="5763" y="1888"/>
                  </a:cubicBezTo>
                  <a:cubicBezTo>
                    <a:pt x="5646" y="1888"/>
                    <a:pt x="5529" y="1917"/>
                    <a:pt x="5416" y="1985"/>
                  </a:cubicBezTo>
                  <a:cubicBezTo>
                    <a:pt x="5205" y="2113"/>
                    <a:pt x="5218" y="2432"/>
                    <a:pt x="5260" y="2685"/>
                  </a:cubicBezTo>
                  <a:cubicBezTo>
                    <a:pt x="4855" y="2135"/>
                    <a:pt x="4559" y="1508"/>
                    <a:pt x="4154" y="958"/>
                  </a:cubicBezTo>
                  <a:cubicBezTo>
                    <a:pt x="3843" y="532"/>
                    <a:pt x="3394" y="2"/>
                    <a:pt x="2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4013558" y="3528926"/>
              <a:ext cx="54165" cy="42721"/>
            </a:xfrm>
            <a:custGeom>
              <a:rect b="b" l="l" r="r" t="t"/>
              <a:pathLst>
                <a:path extrusionOk="0" h="993" w="1259">
                  <a:moveTo>
                    <a:pt x="25" y="1"/>
                  </a:moveTo>
                  <a:lnTo>
                    <a:pt x="1" y="36"/>
                  </a:lnTo>
                  <a:cubicBezTo>
                    <a:pt x="422" y="337"/>
                    <a:pt x="836" y="657"/>
                    <a:pt x="1231" y="992"/>
                  </a:cubicBezTo>
                  <a:lnTo>
                    <a:pt x="1258" y="960"/>
                  </a:lnTo>
                  <a:cubicBezTo>
                    <a:pt x="861" y="624"/>
                    <a:pt x="447" y="302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4143571" y="3542822"/>
              <a:ext cx="30761" cy="43410"/>
            </a:xfrm>
            <a:custGeom>
              <a:rect b="b" l="l" r="r" t="t"/>
              <a:pathLst>
                <a:path extrusionOk="0" h="1009" w="715">
                  <a:moveTo>
                    <a:pt x="32" y="1"/>
                  </a:moveTo>
                  <a:lnTo>
                    <a:pt x="0" y="28"/>
                  </a:lnTo>
                  <a:cubicBezTo>
                    <a:pt x="256" y="332"/>
                    <a:pt x="484" y="662"/>
                    <a:pt x="678" y="1008"/>
                  </a:cubicBezTo>
                  <a:lnTo>
                    <a:pt x="715" y="988"/>
                  </a:lnTo>
                  <a:cubicBezTo>
                    <a:pt x="518" y="639"/>
                    <a:pt x="289" y="308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4139140" y="3329862"/>
              <a:ext cx="45819" cy="257920"/>
            </a:xfrm>
            <a:custGeom>
              <a:rect b="b" l="l" r="r" t="t"/>
              <a:pathLst>
                <a:path extrusionOk="0" h="5995" w="1065">
                  <a:moveTo>
                    <a:pt x="82" y="1"/>
                  </a:moveTo>
                  <a:lnTo>
                    <a:pt x="1" y="22"/>
                  </a:lnTo>
                  <a:cubicBezTo>
                    <a:pt x="462" y="1745"/>
                    <a:pt x="782" y="3698"/>
                    <a:pt x="980" y="5994"/>
                  </a:cubicBezTo>
                  <a:lnTo>
                    <a:pt x="1065" y="5988"/>
                  </a:lnTo>
                  <a:cubicBezTo>
                    <a:pt x="866" y="3686"/>
                    <a:pt x="545" y="1728"/>
                    <a:pt x="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4097236" y="3345780"/>
              <a:ext cx="71159" cy="125109"/>
            </a:xfrm>
            <a:custGeom>
              <a:rect b="b" l="l" r="r" t="t"/>
              <a:pathLst>
                <a:path extrusionOk="0" h="2908" w="1654">
                  <a:moveTo>
                    <a:pt x="297" y="0"/>
                  </a:moveTo>
                  <a:cubicBezTo>
                    <a:pt x="268" y="0"/>
                    <a:pt x="238" y="5"/>
                    <a:pt x="210" y="17"/>
                  </a:cubicBezTo>
                  <a:cubicBezTo>
                    <a:pt x="114" y="58"/>
                    <a:pt x="58" y="159"/>
                    <a:pt x="33" y="255"/>
                  </a:cubicBezTo>
                  <a:cubicBezTo>
                    <a:pt x="5" y="358"/>
                    <a:pt x="1" y="465"/>
                    <a:pt x="10" y="568"/>
                  </a:cubicBezTo>
                  <a:cubicBezTo>
                    <a:pt x="37" y="868"/>
                    <a:pt x="166" y="1144"/>
                    <a:pt x="322" y="1396"/>
                  </a:cubicBezTo>
                  <a:cubicBezTo>
                    <a:pt x="676" y="1966"/>
                    <a:pt x="1167" y="2439"/>
                    <a:pt x="1654" y="2907"/>
                  </a:cubicBezTo>
                  <a:lnTo>
                    <a:pt x="1604" y="2399"/>
                  </a:lnTo>
                  <a:cubicBezTo>
                    <a:pt x="1594" y="2210"/>
                    <a:pt x="1475" y="2054"/>
                    <a:pt x="1370" y="1900"/>
                  </a:cubicBezTo>
                  <a:cubicBezTo>
                    <a:pt x="1043" y="1416"/>
                    <a:pt x="839" y="862"/>
                    <a:pt x="623" y="316"/>
                  </a:cubicBezTo>
                  <a:cubicBezTo>
                    <a:pt x="589" y="230"/>
                    <a:pt x="552" y="140"/>
                    <a:pt x="484" y="76"/>
                  </a:cubicBezTo>
                  <a:cubicBezTo>
                    <a:pt x="436" y="30"/>
                    <a:pt x="367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4113111" y="3362731"/>
              <a:ext cx="52961" cy="96112"/>
            </a:xfrm>
            <a:custGeom>
              <a:rect b="b" l="l" r="r" t="t"/>
              <a:pathLst>
                <a:path extrusionOk="0" h="2234" w="1231">
                  <a:moveTo>
                    <a:pt x="42" y="0"/>
                  </a:moveTo>
                  <a:lnTo>
                    <a:pt x="1" y="9"/>
                  </a:lnTo>
                  <a:cubicBezTo>
                    <a:pt x="165" y="758"/>
                    <a:pt x="568" y="1506"/>
                    <a:pt x="1198" y="2233"/>
                  </a:cubicBezTo>
                  <a:lnTo>
                    <a:pt x="1230" y="2205"/>
                  </a:lnTo>
                  <a:cubicBezTo>
                    <a:pt x="605" y="1484"/>
                    <a:pt x="205" y="741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4096591" y="3270061"/>
              <a:ext cx="83808" cy="65781"/>
            </a:xfrm>
            <a:custGeom>
              <a:rect b="b" l="l" r="r" t="t"/>
              <a:pathLst>
                <a:path extrusionOk="0" h="1529" w="1948">
                  <a:moveTo>
                    <a:pt x="942" y="1"/>
                  </a:moveTo>
                  <a:cubicBezTo>
                    <a:pt x="933" y="1"/>
                    <a:pt x="923" y="2"/>
                    <a:pt x="914" y="6"/>
                  </a:cubicBezTo>
                  <a:cubicBezTo>
                    <a:pt x="883" y="18"/>
                    <a:pt x="861" y="50"/>
                    <a:pt x="845" y="82"/>
                  </a:cubicBezTo>
                  <a:cubicBezTo>
                    <a:pt x="753" y="270"/>
                    <a:pt x="784" y="500"/>
                    <a:pt x="818" y="713"/>
                  </a:cubicBezTo>
                  <a:cubicBezTo>
                    <a:pt x="737" y="586"/>
                    <a:pt x="656" y="461"/>
                    <a:pt x="574" y="333"/>
                  </a:cubicBezTo>
                  <a:cubicBezTo>
                    <a:pt x="542" y="284"/>
                    <a:pt x="509" y="232"/>
                    <a:pt x="459" y="204"/>
                  </a:cubicBezTo>
                  <a:cubicBezTo>
                    <a:pt x="439" y="192"/>
                    <a:pt x="415" y="186"/>
                    <a:pt x="391" y="186"/>
                  </a:cubicBezTo>
                  <a:cubicBezTo>
                    <a:pt x="358" y="186"/>
                    <a:pt x="326" y="198"/>
                    <a:pt x="306" y="226"/>
                  </a:cubicBezTo>
                  <a:cubicBezTo>
                    <a:pt x="277" y="270"/>
                    <a:pt x="288" y="332"/>
                    <a:pt x="303" y="386"/>
                  </a:cubicBezTo>
                  <a:cubicBezTo>
                    <a:pt x="357" y="571"/>
                    <a:pt x="434" y="749"/>
                    <a:pt x="533" y="912"/>
                  </a:cubicBezTo>
                  <a:cubicBezTo>
                    <a:pt x="469" y="858"/>
                    <a:pt x="406" y="804"/>
                    <a:pt x="342" y="750"/>
                  </a:cubicBezTo>
                  <a:cubicBezTo>
                    <a:pt x="285" y="702"/>
                    <a:pt x="224" y="653"/>
                    <a:pt x="151" y="646"/>
                  </a:cubicBezTo>
                  <a:cubicBezTo>
                    <a:pt x="148" y="645"/>
                    <a:pt x="144" y="645"/>
                    <a:pt x="141" y="645"/>
                  </a:cubicBezTo>
                  <a:cubicBezTo>
                    <a:pt x="72" y="645"/>
                    <a:pt x="0" y="703"/>
                    <a:pt x="9" y="776"/>
                  </a:cubicBezTo>
                  <a:cubicBezTo>
                    <a:pt x="16" y="824"/>
                    <a:pt x="53" y="859"/>
                    <a:pt x="82" y="896"/>
                  </a:cubicBezTo>
                  <a:cubicBezTo>
                    <a:pt x="159" y="991"/>
                    <a:pt x="197" y="1114"/>
                    <a:pt x="268" y="1211"/>
                  </a:cubicBezTo>
                  <a:cubicBezTo>
                    <a:pt x="425" y="1426"/>
                    <a:pt x="680" y="1529"/>
                    <a:pt x="932" y="1529"/>
                  </a:cubicBezTo>
                  <a:cubicBezTo>
                    <a:pt x="1137" y="1529"/>
                    <a:pt x="1340" y="1462"/>
                    <a:pt x="1488" y="1333"/>
                  </a:cubicBezTo>
                  <a:cubicBezTo>
                    <a:pt x="1656" y="1190"/>
                    <a:pt x="1780" y="998"/>
                    <a:pt x="1889" y="803"/>
                  </a:cubicBezTo>
                  <a:cubicBezTo>
                    <a:pt x="1919" y="750"/>
                    <a:pt x="1948" y="688"/>
                    <a:pt x="1930" y="632"/>
                  </a:cubicBezTo>
                  <a:cubicBezTo>
                    <a:pt x="1911" y="574"/>
                    <a:pt x="1859" y="552"/>
                    <a:pt x="1800" y="552"/>
                  </a:cubicBezTo>
                  <a:cubicBezTo>
                    <a:pt x="1756" y="552"/>
                    <a:pt x="1708" y="564"/>
                    <a:pt x="1670" y="585"/>
                  </a:cubicBezTo>
                  <a:cubicBezTo>
                    <a:pt x="1593" y="626"/>
                    <a:pt x="1522" y="683"/>
                    <a:pt x="1463" y="753"/>
                  </a:cubicBezTo>
                  <a:cubicBezTo>
                    <a:pt x="1570" y="605"/>
                    <a:pt x="1593" y="391"/>
                    <a:pt x="1519" y="218"/>
                  </a:cubicBezTo>
                  <a:cubicBezTo>
                    <a:pt x="1512" y="197"/>
                    <a:pt x="1498" y="175"/>
                    <a:pt x="1477" y="169"/>
                  </a:cubicBezTo>
                  <a:cubicBezTo>
                    <a:pt x="1474" y="168"/>
                    <a:pt x="1471" y="168"/>
                    <a:pt x="1468" y="168"/>
                  </a:cubicBezTo>
                  <a:cubicBezTo>
                    <a:pt x="1445" y="168"/>
                    <a:pt x="1424" y="186"/>
                    <a:pt x="1407" y="205"/>
                  </a:cubicBezTo>
                  <a:cubicBezTo>
                    <a:pt x="1288" y="341"/>
                    <a:pt x="1209" y="515"/>
                    <a:pt x="1182" y="699"/>
                  </a:cubicBezTo>
                  <a:cubicBezTo>
                    <a:pt x="1150" y="532"/>
                    <a:pt x="1117" y="365"/>
                    <a:pt x="1085" y="199"/>
                  </a:cubicBezTo>
                  <a:cubicBezTo>
                    <a:pt x="1075" y="148"/>
                    <a:pt x="1065" y="97"/>
                    <a:pt x="1037" y="56"/>
                  </a:cubicBezTo>
                  <a:cubicBezTo>
                    <a:pt x="1015" y="25"/>
                    <a:pt x="978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4122103" y="3302672"/>
              <a:ext cx="38806" cy="20135"/>
            </a:xfrm>
            <a:custGeom>
              <a:rect b="b" l="l" r="r" t="t"/>
              <a:pathLst>
                <a:path extrusionOk="0" h="468" w="902">
                  <a:moveTo>
                    <a:pt x="729" y="0"/>
                  </a:moveTo>
                  <a:cubicBezTo>
                    <a:pt x="649" y="0"/>
                    <a:pt x="564" y="138"/>
                    <a:pt x="519" y="195"/>
                  </a:cubicBezTo>
                  <a:cubicBezTo>
                    <a:pt x="514" y="200"/>
                    <a:pt x="510" y="204"/>
                    <a:pt x="505" y="207"/>
                  </a:cubicBezTo>
                  <a:cubicBezTo>
                    <a:pt x="504" y="199"/>
                    <a:pt x="504" y="189"/>
                    <a:pt x="503" y="180"/>
                  </a:cubicBezTo>
                  <a:cubicBezTo>
                    <a:pt x="493" y="127"/>
                    <a:pt x="466" y="77"/>
                    <a:pt x="441" y="30"/>
                  </a:cubicBezTo>
                  <a:cubicBezTo>
                    <a:pt x="431" y="13"/>
                    <a:pt x="417" y="6"/>
                    <a:pt x="404" y="6"/>
                  </a:cubicBezTo>
                  <a:cubicBezTo>
                    <a:pt x="378" y="6"/>
                    <a:pt x="353" y="30"/>
                    <a:pt x="352" y="61"/>
                  </a:cubicBezTo>
                  <a:cubicBezTo>
                    <a:pt x="350" y="100"/>
                    <a:pt x="342" y="139"/>
                    <a:pt x="338" y="180"/>
                  </a:cubicBezTo>
                  <a:cubicBezTo>
                    <a:pt x="299" y="157"/>
                    <a:pt x="261" y="134"/>
                    <a:pt x="225" y="109"/>
                  </a:cubicBezTo>
                  <a:cubicBezTo>
                    <a:pt x="217" y="104"/>
                    <a:pt x="210" y="101"/>
                    <a:pt x="203" y="101"/>
                  </a:cubicBezTo>
                  <a:cubicBezTo>
                    <a:pt x="170" y="101"/>
                    <a:pt x="145" y="149"/>
                    <a:pt x="165" y="181"/>
                  </a:cubicBezTo>
                  <a:cubicBezTo>
                    <a:pt x="178" y="204"/>
                    <a:pt x="193" y="224"/>
                    <a:pt x="207" y="246"/>
                  </a:cubicBezTo>
                  <a:lnTo>
                    <a:pt x="191" y="246"/>
                  </a:lnTo>
                  <a:cubicBezTo>
                    <a:pt x="135" y="248"/>
                    <a:pt x="90" y="262"/>
                    <a:pt x="36" y="277"/>
                  </a:cubicBezTo>
                  <a:cubicBezTo>
                    <a:pt x="8" y="285"/>
                    <a:pt x="0" y="328"/>
                    <a:pt x="22" y="347"/>
                  </a:cubicBezTo>
                  <a:cubicBezTo>
                    <a:pt x="72" y="392"/>
                    <a:pt x="113" y="424"/>
                    <a:pt x="176" y="442"/>
                  </a:cubicBezTo>
                  <a:cubicBezTo>
                    <a:pt x="225" y="455"/>
                    <a:pt x="278" y="467"/>
                    <a:pt x="329" y="467"/>
                  </a:cubicBezTo>
                  <a:cubicBezTo>
                    <a:pt x="367" y="467"/>
                    <a:pt x="405" y="460"/>
                    <a:pt x="440" y="443"/>
                  </a:cubicBezTo>
                  <a:cubicBezTo>
                    <a:pt x="445" y="440"/>
                    <a:pt x="449" y="437"/>
                    <a:pt x="454" y="437"/>
                  </a:cubicBezTo>
                  <a:cubicBezTo>
                    <a:pt x="456" y="437"/>
                    <a:pt x="457" y="437"/>
                    <a:pt x="459" y="437"/>
                  </a:cubicBezTo>
                  <a:cubicBezTo>
                    <a:pt x="462" y="437"/>
                    <a:pt x="466" y="437"/>
                    <a:pt x="469" y="437"/>
                  </a:cubicBezTo>
                  <a:cubicBezTo>
                    <a:pt x="473" y="438"/>
                    <a:pt x="476" y="438"/>
                    <a:pt x="478" y="438"/>
                  </a:cubicBezTo>
                  <a:cubicBezTo>
                    <a:pt x="513" y="438"/>
                    <a:pt x="540" y="422"/>
                    <a:pt x="573" y="414"/>
                  </a:cubicBezTo>
                  <a:cubicBezTo>
                    <a:pt x="610" y="404"/>
                    <a:pt x="647" y="411"/>
                    <a:pt x="681" y="404"/>
                  </a:cubicBezTo>
                  <a:cubicBezTo>
                    <a:pt x="759" y="389"/>
                    <a:pt x="835" y="350"/>
                    <a:pt x="881" y="278"/>
                  </a:cubicBezTo>
                  <a:cubicBezTo>
                    <a:pt x="902" y="245"/>
                    <a:pt x="867" y="212"/>
                    <a:pt x="837" y="212"/>
                  </a:cubicBezTo>
                  <a:cubicBezTo>
                    <a:pt x="834" y="212"/>
                    <a:pt x="832" y="212"/>
                    <a:pt x="829" y="213"/>
                  </a:cubicBezTo>
                  <a:cubicBezTo>
                    <a:pt x="780" y="226"/>
                    <a:pt x="731" y="254"/>
                    <a:pt x="684" y="275"/>
                  </a:cubicBezTo>
                  <a:cubicBezTo>
                    <a:pt x="674" y="279"/>
                    <a:pt x="664" y="284"/>
                    <a:pt x="653" y="290"/>
                  </a:cubicBezTo>
                  <a:cubicBezTo>
                    <a:pt x="694" y="231"/>
                    <a:pt x="724" y="173"/>
                    <a:pt x="747" y="104"/>
                  </a:cubicBezTo>
                  <a:cubicBezTo>
                    <a:pt x="764" y="56"/>
                    <a:pt x="787" y="12"/>
                    <a:pt x="744" y="2"/>
                  </a:cubicBezTo>
                  <a:cubicBezTo>
                    <a:pt x="739" y="1"/>
                    <a:pt x="734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4171148" y="3353352"/>
              <a:ext cx="42291" cy="148428"/>
            </a:xfrm>
            <a:custGeom>
              <a:rect b="b" l="l" r="r" t="t"/>
              <a:pathLst>
                <a:path extrusionOk="0" h="3450" w="983">
                  <a:moveTo>
                    <a:pt x="728" y="0"/>
                  </a:moveTo>
                  <a:cubicBezTo>
                    <a:pt x="688" y="0"/>
                    <a:pt x="650" y="9"/>
                    <a:pt x="620" y="24"/>
                  </a:cubicBezTo>
                  <a:cubicBezTo>
                    <a:pt x="557" y="56"/>
                    <a:pt x="528" y="113"/>
                    <a:pt x="503" y="166"/>
                  </a:cubicBezTo>
                  <a:cubicBezTo>
                    <a:pt x="80" y="1050"/>
                    <a:pt x="230" y="2084"/>
                    <a:pt x="1" y="3025"/>
                  </a:cubicBezTo>
                  <a:lnTo>
                    <a:pt x="96" y="3450"/>
                  </a:lnTo>
                  <a:cubicBezTo>
                    <a:pt x="362" y="3080"/>
                    <a:pt x="630" y="2707"/>
                    <a:pt x="774" y="2294"/>
                  </a:cubicBezTo>
                  <a:cubicBezTo>
                    <a:pt x="902" y="1926"/>
                    <a:pt x="931" y="1535"/>
                    <a:pt x="956" y="1144"/>
                  </a:cubicBezTo>
                  <a:cubicBezTo>
                    <a:pt x="970" y="904"/>
                    <a:pt x="983" y="661"/>
                    <a:pt x="978" y="418"/>
                  </a:cubicBezTo>
                  <a:cubicBezTo>
                    <a:pt x="976" y="316"/>
                    <a:pt x="971" y="209"/>
                    <a:pt x="914" y="107"/>
                  </a:cubicBezTo>
                  <a:cubicBezTo>
                    <a:pt x="901" y="82"/>
                    <a:pt x="883" y="56"/>
                    <a:pt x="855" y="37"/>
                  </a:cubicBezTo>
                  <a:cubicBezTo>
                    <a:pt x="820" y="12"/>
                    <a:pt x="773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4174074" y="3371120"/>
              <a:ext cx="26803" cy="118742"/>
            </a:xfrm>
            <a:custGeom>
              <a:rect b="b" l="l" r="r" t="t"/>
              <a:pathLst>
                <a:path extrusionOk="0" h="2760" w="623">
                  <a:moveTo>
                    <a:pt x="580" y="0"/>
                  </a:moveTo>
                  <a:cubicBezTo>
                    <a:pt x="470" y="1062"/>
                    <a:pt x="279" y="1960"/>
                    <a:pt x="0" y="2746"/>
                  </a:cubicBezTo>
                  <a:lnTo>
                    <a:pt x="40" y="2760"/>
                  </a:lnTo>
                  <a:cubicBezTo>
                    <a:pt x="321" y="1971"/>
                    <a:pt x="510" y="1069"/>
                    <a:pt x="623" y="4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4093493" y="3426576"/>
              <a:ext cx="50078" cy="159915"/>
            </a:xfrm>
            <a:custGeom>
              <a:rect b="b" l="l" r="r" t="t"/>
              <a:pathLst>
                <a:path extrusionOk="0" h="3717" w="1164">
                  <a:moveTo>
                    <a:pt x="79" y="1"/>
                  </a:moveTo>
                  <a:lnTo>
                    <a:pt x="1" y="35"/>
                  </a:lnTo>
                  <a:cubicBezTo>
                    <a:pt x="439" y="1085"/>
                    <a:pt x="792" y="2291"/>
                    <a:pt x="1079" y="3717"/>
                  </a:cubicBezTo>
                  <a:lnTo>
                    <a:pt x="1163" y="3699"/>
                  </a:lnTo>
                  <a:cubicBezTo>
                    <a:pt x="875" y="2267"/>
                    <a:pt x="521" y="1057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4070605" y="3460735"/>
              <a:ext cx="57822" cy="74902"/>
            </a:xfrm>
            <a:custGeom>
              <a:rect b="b" l="l" r="r" t="t"/>
              <a:pathLst>
                <a:path extrusionOk="0" h="1741" w="1344">
                  <a:moveTo>
                    <a:pt x="205" y="0"/>
                  </a:moveTo>
                  <a:cubicBezTo>
                    <a:pt x="178" y="0"/>
                    <a:pt x="151" y="6"/>
                    <a:pt x="127" y="17"/>
                  </a:cubicBezTo>
                  <a:cubicBezTo>
                    <a:pt x="59" y="49"/>
                    <a:pt x="26" y="116"/>
                    <a:pt x="14" y="178"/>
                  </a:cubicBezTo>
                  <a:cubicBezTo>
                    <a:pt x="0" y="244"/>
                    <a:pt x="5" y="311"/>
                    <a:pt x="18" y="375"/>
                  </a:cubicBezTo>
                  <a:cubicBezTo>
                    <a:pt x="55" y="564"/>
                    <a:pt x="166" y="728"/>
                    <a:pt x="295" y="877"/>
                  </a:cubicBezTo>
                  <a:cubicBezTo>
                    <a:pt x="583" y="1212"/>
                    <a:pt x="966" y="1478"/>
                    <a:pt x="1344" y="1741"/>
                  </a:cubicBezTo>
                  <a:lnTo>
                    <a:pt x="1276" y="1424"/>
                  </a:lnTo>
                  <a:cubicBezTo>
                    <a:pt x="1256" y="1307"/>
                    <a:pt x="1161" y="1216"/>
                    <a:pt x="1076" y="1126"/>
                  </a:cubicBezTo>
                  <a:cubicBezTo>
                    <a:pt x="812" y="843"/>
                    <a:pt x="630" y="509"/>
                    <a:pt x="442" y="180"/>
                  </a:cubicBezTo>
                  <a:cubicBezTo>
                    <a:pt x="411" y="126"/>
                    <a:pt x="380" y="73"/>
                    <a:pt x="327" y="38"/>
                  </a:cubicBezTo>
                  <a:cubicBezTo>
                    <a:pt x="293" y="15"/>
                    <a:pt x="249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4081791" y="3470975"/>
              <a:ext cx="44270" cy="57693"/>
            </a:xfrm>
            <a:custGeom>
              <a:rect b="b" l="l" r="r" t="t"/>
              <a:pathLst>
                <a:path extrusionOk="0" h="1341" w="1029">
                  <a:moveTo>
                    <a:pt x="40" y="1"/>
                  </a:moveTo>
                  <a:lnTo>
                    <a:pt x="0" y="16"/>
                  </a:lnTo>
                  <a:cubicBezTo>
                    <a:pt x="166" y="476"/>
                    <a:pt x="503" y="922"/>
                    <a:pt x="1001" y="1340"/>
                  </a:cubicBezTo>
                  <a:lnTo>
                    <a:pt x="1029" y="1307"/>
                  </a:lnTo>
                  <a:cubicBezTo>
                    <a:pt x="536" y="893"/>
                    <a:pt x="203" y="454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4034079" y="3354643"/>
              <a:ext cx="118957" cy="88153"/>
            </a:xfrm>
            <a:custGeom>
              <a:rect b="b" l="l" r="r" t="t"/>
              <a:pathLst>
                <a:path extrusionOk="0" h="2049" w="2765">
                  <a:moveTo>
                    <a:pt x="1263" y="0"/>
                  </a:moveTo>
                  <a:cubicBezTo>
                    <a:pt x="1246" y="0"/>
                    <a:pt x="1228" y="4"/>
                    <a:pt x="1212" y="12"/>
                  </a:cubicBezTo>
                  <a:cubicBezTo>
                    <a:pt x="1167" y="31"/>
                    <a:pt x="1142" y="77"/>
                    <a:pt x="1123" y="122"/>
                  </a:cubicBezTo>
                  <a:cubicBezTo>
                    <a:pt x="1015" y="387"/>
                    <a:pt x="1089" y="689"/>
                    <a:pt x="1162" y="969"/>
                  </a:cubicBezTo>
                  <a:lnTo>
                    <a:pt x="769" y="495"/>
                  </a:lnTo>
                  <a:cubicBezTo>
                    <a:pt x="719" y="434"/>
                    <a:pt x="663" y="370"/>
                    <a:pt x="591" y="338"/>
                  </a:cubicBezTo>
                  <a:cubicBezTo>
                    <a:pt x="565" y="327"/>
                    <a:pt x="537" y="321"/>
                    <a:pt x="509" y="321"/>
                  </a:cubicBezTo>
                  <a:cubicBezTo>
                    <a:pt x="456" y="321"/>
                    <a:pt x="404" y="342"/>
                    <a:pt x="378" y="387"/>
                  </a:cubicBezTo>
                  <a:cubicBezTo>
                    <a:pt x="340" y="450"/>
                    <a:pt x="364" y="532"/>
                    <a:pt x="393" y="600"/>
                  </a:cubicBezTo>
                  <a:cubicBezTo>
                    <a:pt x="490" y="842"/>
                    <a:pt x="623" y="1068"/>
                    <a:pt x="784" y="1274"/>
                  </a:cubicBezTo>
                  <a:cubicBezTo>
                    <a:pt x="687" y="1210"/>
                    <a:pt x="591" y="1147"/>
                    <a:pt x="492" y="1082"/>
                  </a:cubicBezTo>
                  <a:cubicBezTo>
                    <a:pt x="408" y="1027"/>
                    <a:pt x="317" y="969"/>
                    <a:pt x="217" y="969"/>
                  </a:cubicBezTo>
                  <a:cubicBezTo>
                    <a:pt x="215" y="969"/>
                    <a:pt x="213" y="969"/>
                    <a:pt x="211" y="969"/>
                  </a:cubicBezTo>
                  <a:cubicBezTo>
                    <a:pt x="107" y="970"/>
                    <a:pt x="0" y="1061"/>
                    <a:pt x="25" y="1162"/>
                  </a:cubicBezTo>
                  <a:cubicBezTo>
                    <a:pt x="40" y="1226"/>
                    <a:pt x="97" y="1266"/>
                    <a:pt x="144" y="1312"/>
                  </a:cubicBezTo>
                  <a:cubicBezTo>
                    <a:pt x="265" y="1427"/>
                    <a:pt x="334" y="1586"/>
                    <a:pt x="447" y="1708"/>
                  </a:cubicBezTo>
                  <a:cubicBezTo>
                    <a:pt x="666" y="1941"/>
                    <a:pt x="981" y="2049"/>
                    <a:pt x="1297" y="2049"/>
                  </a:cubicBezTo>
                  <a:cubicBezTo>
                    <a:pt x="1633" y="2049"/>
                    <a:pt x="1971" y="1928"/>
                    <a:pt x="2195" y="1708"/>
                  </a:cubicBezTo>
                  <a:cubicBezTo>
                    <a:pt x="2414" y="1494"/>
                    <a:pt x="2565" y="1222"/>
                    <a:pt x="2697" y="946"/>
                  </a:cubicBezTo>
                  <a:cubicBezTo>
                    <a:pt x="2731" y="873"/>
                    <a:pt x="2765" y="787"/>
                    <a:pt x="2731" y="712"/>
                  </a:cubicBezTo>
                  <a:cubicBezTo>
                    <a:pt x="2702" y="646"/>
                    <a:pt x="2638" y="621"/>
                    <a:pt x="2567" y="621"/>
                  </a:cubicBezTo>
                  <a:cubicBezTo>
                    <a:pt x="2496" y="621"/>
                    <a:pt x="2417" y="646"/>
                    <a:pt x="2357" y="684"/>
                  </a:cubicBezTo>
                  <a:cubicBezTo>
                    <a:pt x="2251" y="750"/>
                    <a:pt x="2158" y="836"/>
                    <a:pt x="2085" y="937"/>
                  </a:cubicBezTo>
                  <a:cubicBezTo>
                    <a:pt x="2218" y="725"/>
                    <a:pt x="2224" y="437"/>
                    <a:pt x="2098" y="216"/>
                  </a:cubicBezTo>
                  <a:cubicBezTo>
                    <a:pt x="2083" y="190"/>
                    <a:pt x="2063" y="162"/>
                    <a:pt x="2032" y="156"/>
                  </a:cubicBezTo>
                  <a:cubicBezTo>
                    <a:pt x="2028" y="155"/>
                    <a:pt x="2024" y="155"/>
                    <a:pt x="2020" y="155"/>
                  </a:cubicBezTo>
                  <a:cubicBezTo>
                    <a:pt x="1987" y="155"/>
                    <a:pt x="1958" y="184"/>
                    <a:pt x="1936" y="212"/>
                  </a:cubicBezTo>
                  <a:cubicBezTo>
                    <a:pt x="1785" y="409"/>
                    <a:pt x="1694" y="651"/>
                    <a:pt x="1679" y="902"/>
                  </a:cubicBezTo>
                  <a:cubicBezTo>
                    <a:pt x="1612" y="682"/>
                    <a:pt x="1545" y="464"/>
                    <a:pt x="1478" y="245"/>
                  </a:cubicBezTo>
                  <a:cubicBezTo>
                    <a:pt x="1458" y="181"/>
                    <a:pt x="1438" y="115"/>
                    <a:pt x="1393" y="63"/>
                  </a:cubicBezTo>
                  <a:cubicBezTo>
                    <a:pt x="1360" y="27"/>
                    <a:pt x="1311" y="0"/>
                    <a:pt x="12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4072627" y="3395944"/>
              <a:ext cx="54466" cy="29298"/>
            </a:xfrm>
            <a:custGeom>
              <a:rect b="b" l="l" r="r" t="t"/>
              <a:pathLst>
                <a:path extrusionOk="0" h="681" w="1266">
                  <a:moveTo>
                    <a:pt x="1000" y="1"/>
                  </a:moveTo>
                  <a:cubicBezTo>
                    <a:pt x="882" y="1"/>
                    <a:pt x="776" y="206"/>
                    <a:pt x="717" y="288"/>
                  </a:cubicBezTo>
                  <a:cubicBezTo>
                    <a:pt x="712" y="295"/>
                    <a:pt x="706" y="301"/>
                    <a:pt x="701" y="306"/>
                  </a:cubicBezTo>
                  <a:cubicBezTo>
                    <a:pt x="698" y="295"/>
                    <a:pt x="697" y="282"/>
                    <a:pt x="692" y="269"/>
                  </a:cubicBezTo>
                  <a:cubicBezTo>
                    <a:pt x="672" y="202"/>
                    <a:pt x="627" y="135"/>
                    <a:pt x="587" y="79"/>
                  </a:cubicBezTo>
                  <a:cubicBezTo>
                    <a:pt x="573" y="59"/>
                    <a:pt x="555" y="50"/>
                    <a:pt x="537" y="50"/>
                  </a:cubicBezTo>
                  <a:cubicBezTo>
                    <a:pt x="499" y="50"/>
                    <a:pt x="461" y="88"/>
                    <a:pt x="464" y="130"/>
                  </a:cubicBezTo>
                  <a:cubicBezTo>
                    <a:pt x="467" y="185"/>
                    <a:pt x="460" y="237"/>
                    <a:pt x="460" y="292"/>
                  </a:cubicBezTo>
                  <a:cubicBezTo>
                    <a:pt x="403" y="267"/>
                    <a:pt x="345" y="242"/>
                    <a:pt x="289" y="212"/>
                  </a:cubicBezTo>
                  <a:cubicBezTo>
                    <a:pt x="279" y="207"/>
                    <a:pt x="270" y="204"/>
                    <a:pt x="261" y="204"/>
                  </a:cubicBezTo>
                  <a:cubicBezTo>
                    <a:pt x="213" y="204"/>
                    <a:pt x="180" y="274"/>
                    <a:pt x="212" y="316"/>
                  </a:cubicBezTo>
                  <a:cubicBezTo>
                    <a:pt x="234" y="344"/>
                    <a:pt x="258" y="370"/>
                    <a:pt x="282" y="397"/>
                  </a:cubicBezTo>
                  <a:cubicBezTo>
                    <a:pt x="274" y="399"/>
                    <a:pt x="268" y="399"/>
                    <a:pt x="259" y="400"/>
                  </a:cubicBezTo>
                  <a:cubicBezTo>
                    <a:pt x="180" y="410"/>
                    <a:pt x="118" y="435"/>
                    <a:pt x="44" y="463"/>
                  </a:cubicBezTo>
                  <a:cubicBezTo>
                    <a:pt x="6" y="477"/>
                    <a:pt x="1" y="535"/>
                    <a:pt x="34" y="560"/>
                  </a:cubicBezTo>
                  <a:cubicBezTo>
                    <a:pt x="109" y="613"/>
                    <a:pt x="172" y="648"/>
                    <a:pt x="264" y="663"/>
                  </a:cubicBezTo>
                  <a:cubicBezTo>
                    <a:pt x="317" y="673"/>
                    <a:pt x="375" y="680"/>
                    <a:pt x="431" y="680"/>
                  </a:cubicBezTo>
                  <a:cubicBezTo>
                    <a:pt x="504" y="680"/>
                    <a:pt x="575" y="668"/>
                    <a:pt x="638" y="631"/>
                  </a:cubicBezTo>
                  <a:cubicBezTo>
                    <a:pt x="644" y="627"/>
                    <a:pt x="651" y="624"/>
                    <a:pt x="658" y="622"/>
                  </a:cubicBezTo>
                  <a:cubicBezTo>
                    <a:pt x="665" y="621"/>
                    <a:pt x="671" y="621"/>
                    <a:pt x="677" y="621"/>
                  </a:cubicBezTo>
                  <a:cubicBezTo>
                    <a:pt x="734" y="620"/>
                    <a:pt x="773" y="592"/>
                    <a:pt x="824" y="576"/>
                  </a:cubicBezTo>
                  <a:cubicBezTo>
                    <a:pt x="873" y="560"/>
                    <a:pt x="927" y="562"/>
                    <a:pt x="977" y="549"/>
                  </a:cubicBezTo>
                  <a:cubicBezTo>
                    <a:pt x="1087" y="519"/>
                    <a:pt x="1189" y="455"/>
                    <a:pt x="1244" y="353"/>
                  </a:cubicBezTo>
                  <a:cubicBezTo>
                    <a:pt x="1265" y="307"/>
                    <a:pt x="1219" y="269"/>
                    <a:pt x="1177" y="269"/>
                  </a:cubicBezTo>
                  <a:cubicBezTo>
                    <a:pt x="1170" y="269"/>
                    <a:pt x="1164" y="270"/>
                    <a:pt x="1158" y="272"/>
                  </a:cubicBezTo>
                  <a:cubicBezTo>
                    <a:pt x="1090" y="293"/>
                    <a:pt x="1026" y="341"/>
                    <a:pt x="961" y="374"/>
                  </a:cubicBezTo>
                  <a:cubicBezTo>
                    <a:pt x="947" y="381"/>
                    <a:pt x="933" y="390"/>
                    <a:pt x="920" y="397"/>
                  </a:cubicBezTo>
                  <a:cubicBezTo>
                    <a:pt x="969" y="315"/>
                    <a:pt x="1006" y="234"/>
                    <a:pt x="1029" y="138"/>
                  </a:cubicBezTo>
                  <a:cubicBezTo>
                    <a:pt x="1045" y="73"/>
                    <a:pt x="1075" y="10"/>
                    <a:pt x="1013" y="2"/>
                  </a:cubicBezTo>
                  <a:cubicBezTo>
                    <a:pt x="1009" y="1"/>
                    <a:pt x="1004" y="1"/>
                    <a:pt x="1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123652" y="3437934"/>
              <a:ext cx="27793" cy="94865"/>
            </a:xfrm>
            <a:custGeom>
              <a:rect b="b" l="l" r="r" t="t"/>
              <a:pathLst>
                <a:path extrusionOk="0" h="2205" w="646">
                  <a:moveTo>
                    <a:pt x="417" y="1"/>
                  </a:moveTo>
                  <a:cubicBezTo>
                    <a:pt x="382" y="1"/>
                    <a:pt x="347" y="9"/>
                    <a:pt x="322" y="23"/>
                  </a:cubicBezTo>
                  <a:cubicBezTo>
                    <a:pt x="279" y="47"/>
                    <a:pt x="260" y="84"/>
                    <a:pt x="246" y="119"/>
                  </a:cubicBezTo>
                  <a:cubicBezTo>
                    <a:pt x="0" y="701"/>
                    <a:pt x="173" y="1340"/>
                    <a:pt x="68" y="1944"/>
                  </a:cubicBezTo>
                  <a:lnTo>
                    <a:pt x="163" y="2205"/>
                  </a:lnTo>
                  <a:cubicBezTo>
                    <a:pt x="330" y="1955"/>
                    <a:pt x="499" y="1706"/>
                    <a:pt x="576" y="1437"/>
                  </a:cubicBezTo>
                  <a:cubicBezTo>
                    <a:pt x="645" y="1199"/>
                    <a:pt x="642" y="950"/>
                    <a:pt x="633" y="704"/>
                  </a:cubicBezTo>
                  <a:cubicBezTo>
                    <a:pt x="629" y="553"/>
                    <a:pt x="623" y="400"/>
                    <a:pt x="605" y="248"/>
                  </a:cubicBezTo>
                  <a:cubicBezTo>
                    <a:pt x="596" y="184"/>
                    <a:pt x="585" y="116"/>
                    <a:pt x="538" y="56"/>
                  </a:cubicBezTo>
                  <a:cubicBezTo>
                    <a:pt x="528" y="41"/>
                    <a:pt x="514" y="28"/>
                    <a:pt x="492" y="17"/>
                  </a:cubicBezTo>
                  <a:cubicBezTo>
                    <a:pt x="470" y="6"/>
                    <a:pt x="443" y="1"/>
                    <a:pt x="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4128814" y="3449292"/>
              <a:ext cx="12261" cy="76150"/>
            </a:xfrm>
            <a:custGeom>
              <a:rect b="b" l="l" r="r" t="t"/>
              <a:pathLst>
                <a:path extrusionOk="0" h="1770" w="285">
                  <a:moveTo>
                    <a:pt x="242" y="1"/>
                  </a:moveTo>
                  <a:cubicBezTo>
                    <a:pt x="229" y="673"/>
                    <a:pt x="150" y="1247"/>
                    <a:pt x="0" y="1758"/>
                  </a:cubicBezTo>
                  <a:lnTo>
                    <a:pt x="41" y="1770"/>
                  </a:lnTo>
                  <a:cubicBezTo>
                    <a:pt x="192" y="1256"/>
                    <a:pt x="272" y="678"/>
                    <a:pt x="285" y="2"/>
                  </a:cubicBezTo>
                  <a:lnTo>
                    <a:pt x="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37"/>
          <p:cNvSpPr/>
          <p:nvPr/>
        </p:nvSpPr>
        <p:spPr>
          <a:xfrm flipH="1">
            <a:off x="267185" y="4691726"/>
            <a:ext cx="1090145" cy="451785"/>
          </a:xfrm>
          <a:custGeom>
            <a:rect b="b" l="l" r="r" t="t"/>
            <a:pathLst>
              <a:path extrusionOk="0" h="1679" w="4030">
                <a:moveTo>
                  <a:pt x="2053" y="1"/>
                </a:moveTo>
                <a:cubicBezTo>
                  <a:pt x="1481" y="1"/>
                  <a:pt x="984" y="951"/>
                  <a:pt x="984" y="951"/>
                </a:cubicBezTo>
                <a:cubicBezTo>
                  <a:pt x="984" y="951"/>
                  <a:pt x="912" y="643"/>
                  <a:pt x="711" y="643"/>
                </a:cubicBezTo>
                <a:cubicBezTo>
                  <a:pt x="685" y="643"/>
                  <a:pt x="657" y="648"/>
                  <a:pt x="626" y="660"/>
                </a:cubicBezTo>
                <a:cubicBezTo>
                  <a:pt x="360" y="764"/>
                  <a:pt x="0" y="1679"/>
                  <a:pt x="0" y="1679"/>
                </a:cubicBezTo>
                <a:lnTo>
                  <a:pt x="4029" y="1679"/>
                </a:lnTo>
                <a:cubicBezTo>
                  <a:pt x="4029" y="1679"/>
                  <a:pt x="3999" y="1442"/>
                  <a:pt x="3677" y="1442"/>
                </a:cubicBezTo>
                <a:cubicBezTo>
                  <a:pt x="3650" y="1442"/>
                  <a:pt x="3621" y="1444"/>
                  <a:pt x="3589" y="1448"/>
                </a:cubicBezTo>
                <a:cubicBezTo>
                  <a:pt x="3589" y="1448"/>
                  <a:pt x="3833" y="834"/>
                  <a:pt x="3404" y="787"/>
                </a:cubicBezTo>
                <a:cubicBezTo>
                  <a:pt x="3373" y="784"/>
                  <a:pt x="3343" y="782"/>
                  <a:pt x="3314" y="782"/>
                </a:cubicBezTo>
                <a:cubicBezTo>
                  <a:pt x="2938" y="782"/>
                  <a:pt x="2698" y="1042"/>
                  <a:pt x="2698" y="1042"/>
                </a:cubicBezTo>
                <a:cubicBezTo>
                  <a:pt x="2698" y="1042"/>
                  <a:pt x="2651" y="23"/>
                  <a:pt x="2073" y="1"/>
                </a:cubicBezTo>
                <a:cubicBezTo>
                  <a:pt x="2066" y="1"/>
                  <a:pt x="2059" y="1"/>
                  <a:pt x="2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38"/>
          <p:cNvSpPr/>
          <p:nvPr/>
        </p:nvSpPr>
        <p:spPr>
          <a:xfrm>
            <a:off x="7229700" y="2700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8"/>
          <p:cNvSpPr/>
          <p:nvPr/>
        </p:nvSpPr>
        <p:spPr>
          <a:xfrm>
            <a:off x="8357384" y="7899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01" name="Google Shape;801;p39"/>
          <p:cNvGrpSpPr/>
          <p:nvPr/>
        </p:nvGrpSpPr>
        <p:grpSpPr>
          <a:xfrm>
            <a:off x="7977591" y="4055275"/>
            <a:ext cx="1090123" cy="1088432"/>
            <a:chOff x="4867200" y="2139050"/>
            <a:chExt cx="145075" cy="144850"/>
          </a:xfrm>
        </p:grpSpPr>
        <p:sp>
          <p:nvSpPr>
            <p:cNvPr id="802" name="Google Shape;802;p39"/>
            <p:cNvSpPr/>
            <p:nvPr/>
          </p:nvSpPr>
          <p:spPr>
            <a:xfrm>
              <a:off x="4895300" y="2163125"/>
              <a:ext cx="28225" cy="32575"/>
            </a:xfrm>
            <a:custGeom>
              <a:rect b="b" l="l" r="r" t="t"/>
              <a:pathLst>
                <a:path extrusionOk="0" h="1303" w="1129">
                  <a:moveTo>
                    <a:pt x="129" y="1"/>
                  </a:moveTo>
                  <a:cubicBezTo>
                    <a:pt x="113" y="1"/>
                    <a:pt x="97" y="8"/>
                    <a:pt x="85" y="24"/>
                  </a:cubicBezTo>
                  <a:cubicBezTo>
                    <a:pt x="4" y="124"/>
                    <a:pt x="0" y="256"/>
                    <a:pt x="56" y="369"/>
                  </a:cubicBezTo>
                  <a:cubicBezTo>
                    <a:pt x="136" y="534"/>
                    <a:pt x="295" y="594"/>
                    <a:pt x="445" y="680"/>
                  </a:cubicBezTo>
                  <a:cubicBezTo>
                    <a:pt x="481" y="701"/>
                    <a:pt x="536" y="728"/>
                    <a:pt x="552" y="770"/>
                  </a:cubicBezTo>
                  <a:cubicBezTo>
                    <a:pt x="580" y="840"/>
                    <a:pt x="551" y="931"/>
                    <a:pt x="572" y="1006"/>
                  </a:cubicBezTo>
                  <a:cubicBezTo>
                    <a:pt x="615" y="1158"/>
                    <a:pt x="758" y="1293"/>
                    <a:pt x="921" y="1302"/>
                  </a:cubicBezTo>
                  <a:cubicBezTo>
                    <a:pt x="925" y="1302"/>
                    <a:pt x="928" y="1302"/>
                    <a:pt x="932" y="1302"/>
                  </a:cubicBezTo>
                  <a:cubicBezTo>
                    <a:pt x="1013" y="1302"/>
                    <a:pt x="1089" y="1257"/>
                    <a:pt x="1109" y="1174"/>
                  </a:cubicBezTo>
                  <a:cubicBezTo>
                    <a:pt x="1128" y="1097"/>
                    <a:pt x="1093" y="996"/>
                    <a:pt x="1010" y="969"/>
                  </a:cubicBezTo>
                  <a:cubicBezTo>
                    <a:pt x="970" y="958"/>
                    <a:pt x="929" y="952"/>
                    <a:pt x="911" y="911"/>
                  </a:cubicBezTo>
                  <a:cubicBezTo>
                    <a:pt x="887" y="850"/>
                    <a:pt x="913" y="761"/>
                    <a:pt x="895" y="695"/>
                  </a:cubicBezTo>
                  <a:cubicBezTo>
                    <a:pt x="857" y="539"/>
                    <a:pt x="734" y="430"/>
                    <a:pt x="596" y="361"/>
                  </a:cubicBezTo>
                  <a:cubicBezTo>
                    <a:pt x="530" y="328"/>
                    <a:pt x="451" y="310"/>
                    <a:pt x="391" y="268"/>
                  </a:cubicBezTo>
                  <a:cubicBezTo>
                    <a:pt x="352" y="240"/>
                    <a:pt x="336" y="203"/>
                    <a:pt x="310" y="161"/>
                  </a:cubicBezTo>
                  <a:cubicBezTo>
                    <a:pt x="290" y="124"/>
                    <a:pt x="19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4915175" y="2155250"/>
              <a:ext cx="20150" cy="26625"/>
            </a:xfrm>
            <a:custGeom>
              <a:rect b="b" l="l" r="r" t="t"/>
              <a:pathLst>
                <a:path extrusionOk="0" h="1065" w="806">
                  <a:moveTo>
                    <a:pt x="138" y="1"/>
                  </a:moveTo>
                  <a:cubicBezTo>
                    <a:pt x="128" y="1"/>
                    <a:pt x="117" y="2"/>
                    <a:pt x="105" y="7"/>
                  </a:cubicBezTo>
                  <a:cubicBezTo>
                    <a:pt x="11" y="40"/>
                    <a:pt x="1" y="154"/>
                    <a:pt x="25" y="232"/>
                  </a:cubicBezTo>
                  <a:cubicBezTo>
                    <a:pt x="61" y="342"/>
                    <a:pt x="153" y="412"/>
                    <a:pt x="249" y="476"/>
                  </a:cubicBezTo>
                  <a:cubicBezTo>
                    <a:pt x="325" y="526"/>
                    <a:pt x="405" y="568"/>
                    <a:pt x="408" y="662"/>
                  </a:cubicBezTo>
                  <a:cubicBezTo>
                    <a:pt x="410" y="772"/>
                    <a:pt x="391" y="872"/>
                    <a:pt x="447" y="977"/>
                  </a:cubicBezTo>
                  <a:cubicBezTo>
                    <a:pt x="480" y="1039"/>
                    <a:pt x="538" y="1064"/>
                    <a:pt x="595" y="1064"/>
                  </a:cubicBezTo>
                  <a:cubicBezTo>
                    <a:pt x="701" y="1064"/>
                    <a:pt x="806" y="976"/>
                    <a:pt x="746" y="861"/>
                  </a:cubicBezTo>
                  <a:cubicBezTo>
                    <a:pt x="703" y="777"/>
                    <a:pt x="746" y="674"/>
                    <a:pt x="731" y="584"/>
                  </a:cubicBezTo>
                  <a:cubicBezTo>
                    <a:pt x="713" y="473"/>
                    <a:pt x="639" y="384"/>
                    <a:pt x="547" y="312"/>
                  </a:cubicBezTo>
                  <a:cubicBezTo>
                    <a:pt x="464" y="248"/>
                    <a:pt x="364" y="208"/>
                    <a:pt x="292" y="131"/>
                  </a:cubicBezTo>
                  <a:cubicBezTo>
                    <a:pt x="252" y="87"/>
                    <a:pt x="209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4940625" y="2159350"/>
              <a:ext cx="24375" cy="8650"/>
            </a:xfrm>
            <a:custGeom>
              <a:rect b="b" l="l" r="r" t="t"/>
              <a:pathLst>
                <a:path extrusionOk="0" h="346" w="975">
                  <a:moveTo>
                    <a:pt x="719" y="0"/>
                  </a:moveTo>
                  <a:cubicBezTo>
                    <a:pt x="685" y="0"/>
                    <a:pt x="654" y="6"/>
                    <a:pt x="622" y="19"/>
                  </a:cubicBezTo>
                  <a:cubicBezTo>
                    <a:pt x="604" y="27"/>
                    <a:pt x="587" y="38"/>
                    <a:pt x="568" y="49"/>
                  </a:cubicBezTo>
                  <a:cubicBezTo>
                    <a:pt x="562" y="54"/>
                    <a:pt x="556" y="59"/>
                    <a:pt x="548" y="64"/>
                  </a:cubicBezTo>
                  <a:lnTo>
                    <a:pt x="548" y="64"/>
                  </a:lnTo>
                  <a:cubicBezTo>
                    <a:pt x="468" y="30"/>
                    <a:pt x="385" y="3"/>
                    <a:pt x="305" y="3"/>
                  </a:cubicBezTo>
                  <a:cubicBezTo>
                    <a:pt x="221" y="3"/>
                    <a:pt x="141" y="33"/>
                    <a:pt x="76" y="114"/>
                  </a:cubicBezTo>
                  <a:cubicBezTo>
                    <a:pt x="1" y="205"/>
                    <a:pt x="86" y="342"/>
                    <a:pt x="184" y="342"/>
                  </a:cubicBezTo>
                  <a:cubicBezTo>
                    <a:pt x="209" y="342"/>
                    <a:pt x="235" y="333"/>
                    <a:pt x="259" y="312"/>
                  </a:cubicBezTo>
                  <a:cubicBezTo>
                    <a:pt x="285" y="290"/>
                    <a:pt x="303" y="281"/>
                    <a:pt x="321" y="281"/>
                  </a:cubicBezTo>
                  <a:cubicBezTo>
                    <a:pt x="343" y="281"/>
                    <a:pt x="364" y="292"/>
                    <a:pt x="401" y="306"/>
                  </a:cubicBezTo>
                  <a:cubicBezTo>
                    <a:pt x="449" y="324"/>
                    <a:pt x="503" y="345"/>
                    <a:pt x="556" y="345"/>
                  </a:cubicBezTo>
                  <a:cubicBezTo>
                    <a:pt x="564" y="345"/>
                    <a:pt x="572" y="345"/>
                    <a:pt x="579" y="344"/>
                  </a:cubicBezTo>
                  <a:cubicBezTo>
                    <a:pt x="647" y="335"/>
                    <a:pt x="679" y="282"/>
                    <a:pt x="735" y="260"/>
                  </a:cubicBezTo>
                  <a:cubicBezTo>
                    <a:pt x="750" y="254"/>
                    <a:pt x="767" y="252"/>
                    <a:pt x="784" y="252"/>
                  </a:cubicBezTo>
                  <a:cubicBezTo>
                    <a:pt x="808" y="252"/>
                    <a:pt x="832" y="255"/>
                    <a:pt x="856" y="255"/>
                  </a:cubicBezTo>
                  <a:cubicBezTo>
                    <a:pt x="863" y="255"/>
                    <a:pt x="870" y="255"/>
                    <a:pt x="878" y="254"/>
                  </a:cubicBezTo>
                  <a:cubicBezTo>
                    <a:pt x="948" y="247"/>
                    <a:pt x="975" y="172"/>
                    <a:pt x="942" y="115"/>
                  </a:cubicBezTo>
                  <a:cubicBezTo>
                    <a:pt x="900" y="46"/>
                    <a:pt x="825" y="9"/>
                    <a:pt x="747" y="2"/>
                  </a:cubicBezTo>
                  <a:cubicBezTo>
                    <a:pt x="737" y="1"/>
                    <a:pt x="728" y="0"/>
                    <a:pt x="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4925975" y="2151775"/>
              <a:ext cx="19875" cy="13500"/>
            </a:xfrm>
            <a:custGeom>
              <a:rect b="b" l="l" r="r" t="t"/>
              <a:pathLst>
                <a:path extrusionOk="0" h="540" w="795">
                  <a:moveTo>
                    <a:pt x="709" y="265"/>
                  </a:moveTo>
                  <a:cubicBezTo>
                    <a:pt x="709" y="265"/>
                    <a:pt x="710" y="266"/>
                    <a:pt x="710" y="266"/>
                  </a:cubicBezTo>
                  <a:cubicBezTo>
                    <a:pt x="710" y="266"/>
                    <a:pt x="709" y="265"/>
                    <a:pt x="709" y="265"/>
                  </a:cubicBezTo>
                  <a:close/>
                  <a:moveTo>
                    <a:pt x="134" y="1"/>
                  </a:moveTo>
                  <a:cubicBezTo>
                    <a:pt x="104" y="1"/>
                    <a:pt x="65" y="30"/>
                    <a:pt x="55" y="64"/>
                  </a:cubicBezTo>
                  <a:cubicBezTo>
                    <a:pt x="0" y="232"/>
                    <a:pt x="100" y="410"/>
                    <a:pt x="257" y="410"/>
                  </a:cubicBezTo>
                  <a:cubicBezTo>
                    <a:pt x="276" y="410"/>
                    <a:pt x="297" y="407"/>
                    <a:pt x="318" y="401"/>
                  </a:cubicBezTo>
                  <a:cubicBezTo>
                    <a:pt x="348" y="393"/>
                    <a:pt x="372" y="386"/>
                    <a:pt x="391" y="386"/>
                  </a:cubicBezTo>
                  <a:cubicBezTo>
                    <a:pt x="413" y="386"/>
                    <a:pt x="429" y="395"/>
                    <a:pt x="443" y="422"/>
                  </a:cubicBezTo>
                  <a:cubicBezTo>
                    <a:pt x="472" y="477"/>
                    <a:pt x="522" y="540"/>
                    <a:pt x="590" y="540"/>
                  </a:cubicBezTo>
                  <a:cubicBezTo>
                    <a:pt x="622" y="540"/>
                    <a:pt x="657" y="526"/>
                    <a:pt x="695" y="493"/>
                  </a:cubicBezTo>
                  <a:cubicBezTo>
                    <a:pt x="752" y="444"/>
                    <a:pt x="794" y="363"/>
                    <a:pt x="759" y="307"/>
                  </a:cubicBezTo>
                  <a:cubicBezTo>
                    <a:pt x="746" y="286"/>
                    <a:pt x="732" y="267"/>
                    <a:pt x="709" y="258"/>
                  </a:cubicBezTo>
                  <a:cubicBezTo>
                    <a:pt x="708" y="258"/>
                    <a:pt x="707" y="257"/>
                    <a:pt x="707" y="257"/>
                  </a:cubicBezTo>
                  <a:lnTo>
                    <a:pt x="707" y="257"/>
                  </a:lnTo>
                  <a:cubicBezTo>
                    <a:pt x="696" y="226"/>
                    <a:pt x="673" y="197"/>
                    <a:pt x="652" y="177"/>
                  </a:cubicBezTo>
                  <a:cubicBezTo>
                    <a:pt x="610" y="132"/>
                    <a:pt x="548" y="109"/>
                    <a:pt x="480" y="109"/>
                  </a:cubicBezTo>
                  <a:cubicBezTo>
                    <a:pt x="476" y="109"/>
                    <a:pt x="471" y="109"/>
                    <a:pt x="467" y="109"/>
                  </a:cubicBezTo>
                  <a:cubicBezTo>
                    <a:pt x="426" y="112"/>
                    <a:pt x="387" y="120"/>
                    <a:pt x="345" y="139"/>
                  </a:cubicBezTo>
                  <a:cubicBezTo>
                    <a:pt x="323" y="148"/>
                    <a:pt x="316" y="155"/>
                    <a:pt x="305" y="155"/>
                  </a:cubicBezTo>
                  <a:cubicBezTo>
                    <a:pt x="301" y="155"/>
                    <a:pt x="296" y="153"/>
                    <a:pt x="288" y="151"/>
                  </a:cubicBezTo>
                  <a:cubicBezTo>
                    <a:pt x="230" y="134"/>
                    <a:pt x="200" y="56"/>
                    <a:pt x="162" y="13"/>
                  </a:cubicBezTo>
                  <a:cubicBezTo>
                    <a:pt x="155" y="4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4931500" y="2175825"/>
              <a:ext cx="36150" cy="15775"/>
            </a:xfrm>
            <a:custGeom>
              <a:rect b="b" l="l" r="r" t="t"/>
              <a:pathLst>
                <a:path extrusionOk="0" h="631" w="1446">
                  <a:moveTo>
                    <a:pt x="907" y="1"/>
                  </a:moveTo>
                  <a:cubicBezTo>
                    <a:pt x="885" y="1"/>
                    <a:pt x="864" y="3"/>
                    <a:pt x="843" y="7"/>
                  </a:cubicBezTo>
                  <a:cubicBezTo>
                    <a:pt x="728" y="29"/>
                    <a:pt x="642" y="139"/>
                    <a:pt x="522" y="142"/>
                  </a:cubicBezTo>
                  <a:cubicBezTo>
                    <a:pt x="518" y="142"/>
                    <a:pt x="515" y="142"/>
                    <a:pt x="511" y="142"/>
                  </a:cubicBezTo>
                  <a:cubicBezTo>
                    <a:pt x="466" y="142"/>
                    <a:pt x="424" y="129"/>
                    <a:pt x="383" y="107"/>
                  </a:cubicBezTo>
                  <a:cubicBezTo>
                    <a:pt x="314" y="69"/>
                    <a:pt x="268" y="40"/>
                    <a:pt x="190" y="40"/>
                  </a:cubicBezTo>
                  <a:cubicBezTo>
                    <a:pt x="186" y="40"/>
                    <a:pt x="182" y="40"/>
                    <a:pt x="177" y="40"/>
                  </a:cubicBezTo>
                  <a:cubicBezTo>
                    <a:pt x="125" y="43"/>
                    <a:pt x="71" y="104"/>
                    <a:pt x="50" y="162"/>
                  </a:cubicBezTo>
                  <a:cubicBezTo>
                    <a:pt x="48" y="167"/>
                    <a:pt x="46" y="174"/>
                    <a:pt x="44" y="179"/>
                  </a:cubicBezTo>
                  <a:cubicBezTo>
                    <a:pt x="0" y="308"/>
                    <a:pt x="87" y="426"/>
                    <a:pt x="189" y="426"/>
                  </a:cubicBezTo>
                  <a:cubicBezTo>
                    <a:pt x="191" y="426"/>
                    <a:pt x="194" y="426"/>
                    <a:pt x="197" y="426"/>
                  </a:cubicBezTo>
                  <a:lnTo>
                    <a:pt x="197" y="426"/>
                  </a:lnTo>
                  <a:cubicBezTo>
                    <a:pt x="195" y="427"/>
                    <a:pt x="193" y="429"/>
                    <a:pt x="192" y="432"/>
                  </a:cubicBezTo>
                  <a:cubicBezTo>
                    <a:pt x="188" y="441"/>
                    <a:pt x="296" y="488"/>
                    <a:pt x="306" y="492"/>
                  </a:cubicBezTo>
                  <a:cubicBezTo>
                    <a:pt x="344" y="505"/>
                    <a:pt x="385" y="514"/>
                    <a:pt x="426" y="516"/>
                  </a:cubicBezTo>
                  <a:cubicBezTo>
                    <a:pt x="440" y="517"/>
                    <a:pt x="454" y="518"/>
                    <a:pt x="468" y="518"/>
                  </a:cubicBezTo>
                  <a:cubicBezTo>
                    <a:pt x="566" y="518"/>
                    <a:pt x="666" y="489"/>
                    <a:pt x="754" y="432"/>
                  </a:cubicBezTo>
                  <a:cubicBezTo>
                    <a:pt x="800" y="401"/>
                    <a:pt x="840" y="344"/>
                    <a:pt x="887" y="320"/>
                  </a:cubicBezTo>
                  <a:cubicBezTo>
                    <a:pt x="902" y="312"/>
                    <a:pt x="918" y="309"/>
                    <a:pt x="935" y="309"/>
                  </a:cubicBezTo>
                  <a:cubicBezTo>
                    <a:pt x="968" y="309"/>
                    <a:pt x="1003" y="322"/>
                    <a:pt x="1030" y="333"/>
                  </a:cubicBezTo>
                  <a:cubicBezTo>
                    <a:pt x="1125" y="375"/>
                    <a:pt x="1198" y="455"/>
                    <a:pt x="1241" y="566"/>
                  </a:cubicBezTo>
                  <a:cubicBezTo>
                    <a:pt x="1259" y="611"/>
                    <a:pt x="1291" y="630"/>
                    <a:pt x="1323" y="630"/>
                  </a:cubicBezTo>
                  <a:cubicBezTo>
                    <a:pt x="1384" y="630"/>
                    <a:pt x="1446" y="561"/>
                    <a:pt x="1418" y="471"/>
                  </a:cubicBezTo>
                  <a:cubicBezTo>
                    <a:pt x="1344" y="227"/>
                    <a:pt x="1134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4921000" y="2189600"/>
              <a:ext cx="37950" cy="15925"/>
            </a:xfrm>
            <a:custGeom>
              <a:rect b="b" l="l" r="r" t="t"/>
              <a:pathLst>
                <a:path extrusionOk="0" h="637" w="1518">
                  <a:moveTo>
                    <a:pt x="182" y="0"/>
                  </a:moveTo>
                  <a:cubicBezTo>
                    <a:pt x="108" y="0"/>
                    <a:pt x="40" y="49"/>
                    <a:pt x="21" y="136"/>
                  </a:cubicBezTo>
                  <a:cubicBezTo>
                    <a:pt x="1" y="227"/>
                    <a:pt x="52" y="344"/>
                    <a:pt x="139" y="362"/>
                  </a:cubicBezTo>
                  <a:cubicBezTo>
                    <a:pt x="251" y="384"/>
                    <a:pt x="306" y="462"/>
                    <a:pt x="394" y="536"/>
                  </a:cubicBezTo>
                  <a:cubicBezTo>
                    <a:pt x="478" y="606"/>
                    <a:pt x="572" y="637"/>
                    <a:pt x="670" y="637"/>
                  </a:cubicBezTo>
                  <a:cubicBezTo>
                    <a:pt x="702" y="637"/>
                    <a:pt x="734" y="634"/>
                    <a:pt x="766" y="628"/>
                  </a:cubicBezTo>
                  <a:cubicBezTo>
                    <a:pt x="914" y="602"/>
                    <a:pt x="1043" y="501"/>
                    <a:pt x="1193" y="501"/>
                  </a:cubicBezTo>
                  <a:cubicBezTo>
                    <a:pt x="1208" y="501"/>
                    <a:pt x="1223" y="502"/>
                    <a:pt x="1239" y="504"/>
                  </a:cubicBezTo>
                  <a:cubicBezTo>
                    <a:pt x="1282" y="510"/>
                    <a:pt x="1325" y="524"/>
                    <a:pt x="1367" y="526"/>
                  </a:cubicBezTo>
                  <a:cubicBezTo>
                    <a:pt x="1401" y="525"/>
                    <a:pt x="1436" y="519"/>
                    <a:pt x="1460" y="502"/>
                  </a:cubicBezTo>
                  <a:cubicBezTo>
                    <a:pt x="1470" y="494"/>
                    <a:pt x="1479" y="488"/>
                    <a:pt x="1485" y="478"/>
                  </a:cubicBezTo>
                  <a:cubicBezTo>
                    <a:pt x="1517" y="434"/>
                    <a:pt x="1502" y="366"/>
                    <a:pt x="1460" y="331"/>
                  </a:cubicBezTo>
                  <a:cubicBezTo>
                    <a:pt x="1424" y="296"/>
                    <a:pt x="1374" y="284"/>
                    <a:pt x="1325" y="284"/>
                  </a:cubicBezTo>
                  <a:cubicBezTo>
                    <a:pt x="1319" y="284"/>
                    <a:pt x="1313" y="284"/>
                    <a:pt x="1307" y="285"/>
                  </a:cubicBezTo>
                  <a:cubicBezTo>
                    <a:pt x="1277" y="287"/>
                    <a:pt x="1247" y="292"/>
                    <a:pt x="1217" y="292"/>
                  </a:cubicBezTo>
                  <a:cubicBezTo>
                    <a:pt x="1197" y="292"/>
                    <a:pt x="1178" y="289"/>
                    <a:pt x="1159" y="282"/>
                  </a:cubicBezTo>
                  <a:cubicBezTo>
                    <a:pt x="1121" y="267"/>
                    <a:pt x="1091" y="235"/>
                    <a:pt x="1058" y="214"/>
                  </a:cubicBezTo>
                  <a:cubicBezTo>
                    <a:pt x="1015" y="186"/>
                    <a:pt x="964" y="175"/>
                    <a:pt x="912" y="175"/>
                  </a:cubicBezTo>
                  <a:cubicBezTo>
                    <a:pt x="889" y="175"/>
                    <a:pt x="866" y="177"/>
                    <a:pt x="843" y="181"/>
                  </a:cubicBezTo>
                  <a:cubicBezTo>
                    <a:pt x="770" y="193"/>
                    <a:pt x="700" y="220"/>
                    <a:pt x="630" y="242"/>
                  </a:cubicBezTo>
                  <a:cubicBezTo>
                    <a:pt x="620" y="245"/>
                    <a:pt x="609" y="248"/>
                    <a:pt x="600" y="248"/>
                  </a:cubicBezTo>
                  <a:cubicBezTo>
                    <a:pt x="596" y="248"/>
                    <a:pt x="592" y="247"/>
                    <a:pt x="588" y="246"/>
                  </a:cubicBezTo>
                  <a:cubicBezTo>
                    <a:pt x="553" y="234"/>
                    <a:pt x="538" y="184"/>
                    <a:pt x="511" y="162"/>
                  </a:cubicBezTo>
                  <a:cubicBezTo>
                    <a:pt x="487" y="143"/>
                    <a:pt x="460" y="131"/>
                    <a:pt x="436" y="115"/>
                  </a:cubicBezTo>
                  <a:cubicBezTo>
                    <a:pt x="368" y="66"/>
                    <a:pt x="303" y="22"/>
                    <a:pt x="219" y="4"/>
                  </a:cubicBezTo>
                  <a:cubicBezTo>
                    <a:pt x="207" y="2"/>
                    <a:pt x="19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4875700" y="2189975"/>
              <a:ext cx="39850" cy="19625"/>
            </a:xfrm>
            <a:custGeom>
              <a:rect b="b" l="l" r="r" t="t"/>
              <a:pathLst>
                <a:path extrusionOk="0" h="785" w="1594">
                  <a:moveTo>
                    <a:pt x="369" y="0"/>
                  </a:moveTo>
                  <a:cubicBezTo>
                    <a:pt x="241" y="0"/>
                    <a:pt x="108" y="60"/>
                    <a:pt x="41" y="171"/>
                  </a:cubicBezTo>
                  <a:cubicBezTo>
                    <a:pt x="0" y="238"/>
                    <a:pt x="26" y="318"/>
                    <a:pt x="107" y="333"/>
                  </a:cubicBezTo>
                  <a:cubicBezTo>
                    <a:pt x="193" y="348"/>
                    <a:pt x="296" y="326"/>
                    <a:pt x="361" y="394"/>
                  </a:cubicBezTo>
                  <a:cubicBezTo>
                    <a:pt x="453" y="493"/>
                    <a:pt x="512" y="588"/>
                    <a:pt x="646" y="643"/>
                  </a:cubicBezTo>
                  <a:cubicBezTo>
                    <a:pt x="711" y="669"/>
                    <a:pt x="775" y="680"/>
                    <a:pt x="839" y="680"/>
                  </a:cubicBezTo>
                  <a:cubicBezTo>
                    <a:pt x="902" y="680"/>
                    <a:pt x="965" y="670"/>
                    <a:pt x="1029" y="656"/>
                  </a:cubicBezTo>
                  <a:cubicBezTo>
                    <a:pt x="1056" y="650"/>
                    <a:pt x="1079" y="644"/>
                    <a:pt x="1102" y="644"/>
                  </a:cubicBezTo>
                  <a:cubicBezTo>
                    <a:pt x="1116" y="644"/>
                    <a:pt x="1130" y="646"/>
                    <a:pt x="1144" y="652"/>
                  </a:cubicBezTo>
                  <a:cubicBezTo>
                    <a:pt x="1187" y="670"/>
                    <a:pt x="1212" y="711"/>
                    <a:pt x="1248" y="740"/>
                  </a:cubicBezTo>
                  <a:cubicBezTo>
                    <a:pt x="1286" y="771"/>
                    <a:pt x="1326" y="784"/>
                    <a:pt x="1365" y="784"/>
                  </a:cubicBezTo>
                  <a:cubicBezTo>
                    <a:pt x="1489" y="784"/>
                    <a:pt x="1594" y="641"/>
                    <a:pt x="1549" y="506"/>
                  </a:cubicBezTo>
                  <a:cubicBezTo>
                    <a:pt x="1499" y="358"/>
                    <a:pt x="1318" y="257"/>
                    <a:pt x="1169" y="239"/>
                  </a:cubicBezTo>
                  <a:cubicBezTo>
                    <a:pt x="1152" y="237"/>
                    <a:pt x="1134" y="236"/>
                    <a:pt x="1117" y="236"/>
                  </a:cubicBezTo>
                  <a:cubicBezTo>
                    <a:pt x="1057" y="236"/>
                    <a:pt x="999" y="246"/>
                    <a:pt x="940" y="259"/>
                  </a:cubicBezTo>
                  <a:cubicBezTo>
                    <a:pt x="909" y="266"/>
                    <a:pt x="878" y="274"/>
                    <a:pt x="848" y="274"/>
                  </a:cubicBezTo>
                  <a:cubicBezTo>
                    <a:pt x="823" y="274"/>
                    <a:pt x="798" y="269"/>
                    <a:pt x="773" y="254"/>
                  </a:cubicBezTo>
                  <a:cubicBezTo>
                    <a:pt x="731" y="227"/>
                    <a:pt x="699" y="178"/>
                    <a:pt x="662" y="141"/>
                  </a:cubicBezTo>
                  <a:cubicBezTo>
                    <a:pt x="601" y="78"/>
                    <a:pt x="530" y="24"/>
                    <a:pt x="441" y="7"/>
                  </a:cubicBezTo>
                  <a:cubicBezTo>
                    <a:pt x="418" y="2"/>
                    <a:pt x="394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4909975" y="2204325"/>
              <a:ext cx="43650" cy="21475"/>
            </a:xfrm>
            <a:custGeom>
              <a:rect b="b" l="l" r="r" t="t"/>
              <a:pathLst>
                <a:path extrusionOk="0" h="859" w="1746">
                  <a:moveTo>
                    <a:pt x="248" y="1"/>
                  </a:moveTo>
                  <a:cubicBezTo>
                    <a:pt x="194" y="1"/>
                    <a:pt x="140" y="13"/>
                    <a:pt x="88" y="42"/>
                  </a:cubicBezTo>
                  <a:cubicBezTo>
                    <a:pt x="14" y="87"/>
                    <a:pt x="0" y="202"/>
                    <a:pt x="91" y="240"/>
                  </a:cubicBezTo>
                  <a:cubicBezTo>
                    <a:pt x="205" y="288"/>
                    <a:pt x="291" y="396"/>
                    <a:pt x="385" y="474"/>
                  </a:cubicBezTo>
                  <a:cubicBezTo>
                    <a:pt x="490" y="561"/>
                    <a:pt x="612" y="636"/>
                    <a:pt x="751" y="645"/>
                  </a:cubicBezTo>
                  <a:cubicBezTo>
                    <a:pt x="757" y="646"/>
                    <a:pt x="764" y="646"/>
                    <a:pt x="770" y="646"/>
                  </a:cubicBezTo>
                  <a:cubicBezTo>
                    <a:pt x="877" y="646"/>
                    <a:pt x="976" y="591"/>
                    <a:pt x="1079" y="591"/>
                  </a:cubicBezTo>
                  <a:cubicBezTo>
                    <a:pt x="1083" y="591"/>
                    <a:pt x="1088" y="591"/>
                    <a:pt x="1092" y="592"/>
                  </a:cubicBezTo>
                  <a:cubicBezTo>
                    <a:pt x="1202" y="597"/>
                    <a:pt x="1290" y="706"/>
                    <a:pt x="1356" y="782"/>
                  </a:cubicBezTo>
                  <a:cubicBezTo>
                    <a:pt x="1400" y="830"/>
                    <a:pt x="1460" y="858"/>
                    <a:pt x="1520" y="858"/>
                  </a:cubicBezTo>
                  <a:cubicBezTo>
                    <a:pt x="1560" y="858"/>
                    <a:pt x="1601" y="846"/>
                    <a:pt x="1637" y="817"/>
                  </a:cubicBezTo>
                  <a:cubicBezTo>
                    <a:pt x="1717" y="754"/>
                    <a:pt x="1745" y="616"/>
                    <a:pt x="1671" y="536"/>
                  </a:cubicBezTo>
                  <a:cubicBezTo>
                    <a:pt x="1562" y="413"/>
                    <a:pt x="1445" y="290"/>
                    <a:pt x="1287" y="229"/>
                  </a:cubicBezTo>
                  <a:cubicBezTo>
                    <a:pt x="1224" y="205"/>
                    <a:pt x="1165" y="196"/>
                    <a:pt x="1106" y="196"/>
                  </a:cubicBezTo>
                  <a:cubicBezTo>
                    <a:pt x="1022" y="196"/>
                    <a:pt x="938" y="215"/>
                    <a:pt x="848" y="235"/>
                  </a:cubicBezTo>
                  <a:cubicBezTo>
                    <a:pt x="829" y="239"/>
                    <a:pt x="812" y="241"/>
                    <a:pt x="795" y="241"/>
                  </a:cubicBezTo>
                  <a:cubicBezTo>
                    <a:pt x="694" y="241"/>
                    <a:pt x="633" y="166"/>
                    <a:pt x="541" y="103"/>
                  </a:cubicBezTo>
                  <a:cubicBezTo>
                    <a:pt x="454" y="45"/>
                    <a:pt x="351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4896250" y="2148550"/>
              <a:ext cx="58850" cy="113425"/>
            </a:xfrm>
            <a:custGeom>
              <a:rect b="b" l="l" r="r" t="t"/>
              <a:pathLst>
                <a:path extrusionOk="0" h="4537" w="2354">
                  <a:moveTo>
                    <a:pt x="2297" y="1"/>
                  </a:moveTo>
                  <a:cubicBezTo>
                    <a:pt x="2158" y="124"/>
                    <a:pt x="2015" y="251"/>
                    <a:pt x="1910" y="409"/>
                  </a:cubicBezTo>
                  <a:cubicBezTo>
                    <a:pt x="1855" y="495"/>
                    <a:pt x="1812" y="589"/>
                    <a:pt x="1769" y="680"/>
                  </a:cubicBezTo>
                  <a:lnTo>
                    <a:pt x="1717" y="788"/>
                  </a:lnTo>
                  <a:cubicBezTo>
                    <a:pt x="1582" y="1060"/>
                    <a:pt x="1397" y="1286"/>
                    <a:pt x="1201" y="1526"/>
                  </a:cubicBezTo>
                  <a:cubicBezTo>
                    <a:pt x="1123" y="1621"/>
                    <a:pt x="1043" y="1718"/>
                    <a:pt x="967" y="1819"/>
                  </a:cubicBezTo>
                  <a:cubicBezTo>
                    <a:pt x="410" y="2553"/>
                    <a:pt x="102" y="3271"/>
                    <a:pt x="25" y="4015"/>
                  </a:cubicBezTo>
                  <a:cubicBezTo>
                    <a:pt x="7" y="4188"/>
                    <a:pt x="1" y="4365"/>
                    <a:pt x="7" y="4537"/>
                  </a:cubicBezTo>
                  <a:lnTo>
                    <a:pt x="90" y="4536"/>
                  </a:lnTo>
                  <a:cubicBezTo>
                    <a:pt x="84" y="4367"/>
                    <a:pt x="90" y="4195"/>
                    <a:pt x="108" y="4025"/>
                  </a:cubicBezTo>
                  <a:cubicBezTo>
                    <a:pt x="183" y="3297"/>
                    <a:pt x="486" y="2592"/>
                    <a:pt x="1034" y="1870"/>
                  </a:cubicBezTo>
                  <a:cubicBezTo>
                    <a:pt x="1111" y="1772"/>
                    <a:pt x="1189" y="1674"/>
                    <a:pt x="1267" y="1580"/>
                  </a:cubicBezTo>
                  <a:cubicBezTo>
                    <a:pt x="1458" y="1348"/>
                    <a:pt x="1654" y="1108"/>
                    <a:pt x="1793" y="826"/>
                  </a:cubicBezTo>
                  <a:cubicBezTo>
                    <a:pt x="1811" y="790"/>
                    <a:pt x="1828" y="755"/>
                    <a:pt x="1845" y="717"/>
                  </a:cubicBezTo>
                  <a:cubicBezTo>
                    <a:pt x="1887" y="628"/>
                    <a:pt x="1929" y="540"/>
                    <a:pt x="1982" y="457"/>
                  </a:cubicBezTo>
                  <a:cubicBezTo>
                    <a:pt x="2079" y="308"/>
                    <a:pt x="2218" y="184"/>
                    <a:pt x="2353" y="65"/>
                  </a:cubicBezTo>
                  <a:lnTo>
                    <a:pt x="2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4945525" y="2139050"/>
              <a:ext cx="14725" cy="16550"/>
            </a:xfrm>
            <a:custGeom>
              <a:rect b="b" l="l" r="r" t="t"/>
              <a:pathLst>
                <a:path extrusionOk="0" h="662" w="589">
                  <a:moveTo>
                    <a:pt x="485" y="1"/>
                  </a:moveTo>
                  <a:cubicBezTo>
                    <a:pt x="464" y="1"/>
                    <a:pt x="443" y="17"/>
                    <a:pt x="439" y="38"/>
                  </a:cubicBezTo>
                  <a:cubicBezTo>
                    <a:pt x="417" y="147"/>
                    <a:pt x="335" y="163"/>
                    <a:pt x="259" y="233"/>
                  </a:cubicBezTo>
                  <a:cubicBezTo>
                    <a:pt x="230" y="260"/>
                    <a:pt x="206" y="291"/>
                    <a:pt x="193" y="327"/>
                  </a:cubicBezTo>
                  <a:cubicBezTo>
                    <a:pt x="175" y="371"/>
                    <a:pt x="178" y="419"/>
                    <a:pt x="129" y="445"/>
                  </a:cubicBezTo>
                  <a:cubicBezTo>
                    <a:pt x="0" y="507"/>
                    <a:pt x="70" y="661"/>
                    <a:pt x="184" y="661"/>
                  </a:cubicBezTo>
                  <a:cubicBezTo>
                    <a:pt x="208" y="661"/>
                    <a:pt x="233" y="655"/>
                    <a:pt x="259" y="640"/>
                  </a:cubicBezTo>
                  <a:cubicBezTo>
                    <a:pt x="401" y="557"/>
                    <a:pt x="377" y="410"/>
                    <a:pt x="476" y="305"/>
                  </a:cubicBezTo>
                  <a:cubicBezTo>
                    <a:pt x="553" y="221"/>
                    <a:pt x="588" y="116"/>
                    <a:pt x="517" y="17"/>
                  </a:cubicBezTo>
                  <a:cubicBezTo>
                    <a:pt x="508" y="5"/>
                    <a:pt x="497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4867200" y="2212925"/>
              <a:ext cx="128525" cy="70125"/>
            </a:xfrm>
            <a:custGeom>
              <a:rect b="b" l="l" r="r" t="t"/>
              <a:pathLst>
                <a:path extrusionOk="0" h="2805" w="5141">
                  <a:moveTo>
                    <a:pt x="3094" y="1"/>
                  </a:moveTo>
                  <a:cubicBezTo>
                    <a:pt x="3010" y="1"/>
                    <a:pt x="2924" y="19"/>
                    <a:pt x="2845" y="56"/>
                  </a:cubicBezTo>
                  <a:cubicBezTo>
                    <a:pt x="2515" y="208"/>
                    <a:pt x="2296" y="531"/>
                    <a:pt x="2096" y="868"/>
                  </a:cubicBezTo>
                  <a:cubicBezTo>
                    <a:pt x="2003" y="1023"/>
                    <a:pt x="1922" y="1184"/>
                    <a:pt x="1848" y="1352"/>
                  </a:cubicBezTo>
                  <a:cubicBezTo>
                    <a:pt x="1854" y="910"/>
                    <a:pt x="1660" y="681"/>
                    <a:pt x="1429" y="681"/>
                  </a:cubicBezTo>
                  <a:cubicBezTo>
                    <a:pt x="1351" y="681"/>
                    <a:pt x="1268" y="707"/>
                    <a:pt x="1187" y="761"/>
                  </a:cubicBezTo>
                  <a:cubicBezTo>
                    <a:pt x="763" y="1040"/>
                    <a:pt x="227" y="1681"/>
                    <a:pt x="0" y="2804"/>
                  </a:cubicBezTo>
                  <a:lnTo>
                    <a:pt x="5140" y="2804"/>
                  </a:lnTo>
                  <a:cubicBezTo>
                    <a:pt x="4975" y="2377"/>
                    <a:pt x="4773" y="1956"/>
                    <a:pt x="4465" y="1672"/>
                  </a:cubicBezTo>
                  <a:cubicBezTo>
                    <a:pt x="4386" y="1600"/>
                    <a:pt x="4300" y="1536"/>
                    <a:pt x="4205" y="1503"/>
                  </a:cubicBezTo>
                  <a:cubicBezTo>
                    <a:pt x="4154" y="1486"/>
                    <a:pt x="4102" y="1478"/>
                    <a:pt x="4050" y="1478"/>
                  </a:cubicBezTo>
                  <a:cubicBezTo>
                    <a:pt x="3918" y="1478"/>
                    <a:pt x="3785" y="1529"/>
                    <a:pt x="3671" y="1613"/>
                  </a:cubicBezTo>
                  <a:cubicBezTo>
                    <a:pt x="3594" y="1671"/>
                    <a:pt x="3461" y="1824"/>
                    <a:pt x="3461" y="1824"/>
                  </a:cubicBezTo>
                  <a:cubicBezTo>
                    <a:pt x="3538" y="1617"/>
                    <a:pt x="3590" y="1393"/>
                    <a:pt x="3622" y="1171"/>
                  </a:cubicBezTo>
                  <a:cubicBezTo>
                    <a:pt x="3661" y="907"/>
                    <a:pt x="3692" y="614"/>
                    <a:pt x="3601" y="361"/>
                  </a:cubicBezTo>
                  <a:cubicBezTo>
                    <a:pt x="3579" y="294"/>
                    <a:pt x="3546" y="235"/>
                    <a:pt x="3504" y="187"/>
                  </a:cubicBezTo>
                  <a:cubicBezTo>
                    <a:pt x="3400" y="63"/>
                    <a:pt x="3249" y="1"/>
                    <a:pt x="30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4905550" y="2246725"/>
              <a:ext cx="8400" cy="19600"/>
            </a:xfrm>
            <a:custGeom>
              <a:rect b="b" l="l" r="r" t="t"/>
              <a:pathLst>
                <a:path extrusionOk="0" h="784" w="336">
                  <a:moveTo>
                    <a:pt x="279" y="0"/>
                  </a:moveTo>
                  <a:cubicBezTo>
                    <a:pt x="164" y="246"/>
                    <a:pt x="71" y="505"/>
                    <a:pt x="1" y="767"/>
                  </a:cubicBezTo>
                  <a:lnTo>
                    <a:pt x="62" y="783"/>
                  </a:lnTo>
                  <a:cubicBezTo>
                    <a:pt x="131" y="524"/>
                    <a:pt x="223" y="270"/>
                    <a:pt x="335" y="27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4943775" y="2258075"/>
              <a:ext cx="10850" cy="17400"/>
            </a:xfrm>
            <a:custGeom>
              <a:rect b="b" l="l" r="r" t="t"/>
              <a:pathLst>
                <a:path extrusionOk="0" h="696" w="434">
                  <a:moveTo>
                    <a:pt x="385" y="1"/>
                  </a:moveTo>
                  <a:cubicBezTo>
                    <a:pt x="216" y="202"/>
                    <a:pt x="87" y="427"/>
                    <a:pt x="1" y="674"/>
                  </a:cubicBezTo>
                  <a:lnTo>
                    <a:pt x="61" y="696"/>
                  </a:lnTo>
                  <a:cubicBezTo>
                    <a:pt x="145" y="457"/>
                    <a:pt x="270" y="238"/>
                    <a:pt x="434" y="42"/>
                  </a:cubicBezTo>
                  <a:lnTo>
                    <a:pt x="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4921050" y="2192675"/>
              <a:ext cx="51575" cy="90150"/>
            </a:xfrm>
            <a:custGeom>
              <a:rect b="b" l="l" r="r" t="t"/>
              <a:pathLst>
                <a:path extrusionOk="0" h="3606" w="2063">
                  <a:moveTo>
                    <a:pt x="2001" y="0"/>
                  </a:moveTo>
                  <a:cubicBezTo>
                    <a:pt x="1084" y="1017"/>
                    <a:pt x="393" y="2256"/>
                    <a:pt x="1" y="3582"/>
                  </a:cubicBezTo>
                  <a:lnTo>
                    <a:pt x="82" y="3606"/>
                  </a:lnTo>
                  <a:cubicBezTo>
                    <a:pt x="472" y="2293"/>
                    <a:pt x="1157" y="1065"/>
                    <a:pt x="2063" y="56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4946800" y="2185175"/>
              <a:ext cx="45475" cy="30525"/>
            </a:xfrm>
            <a:custGeom>
              <a:rect b="b" l="l" r="r" t="t"/>
              <a:pathLst>
                <a:path extrusionOk="0" h="1221" w="1819">
                  <a:moveTo>
                    <a:pt x="583" y="0"/>
                  </a:moveTo>
                  <a:cubicBezTo>
                    <a:pt x="529" y="0"/>
                    <a:pt x="478" y="17"/>
                    <a:pt x="448" y="61"/>
                  </a:cubicBezTo>
                  <a:cubicBezTo>
                    <a:pt x="405" y="123"/>
                    <a:pt x="424" y="209"/>
                    <a:pt x="466" y="270"/>
                  </a:cubicBezTo>
                  <a:cubicBezTo>
                    <a:pt x="508" y="333"/>
                    <a:pt x="566" y="381"/>
                    <a:pt x="610" y="441"/>
                  </a:cubicBezTo>
                  <a:cubicBezTo>
                    <a:pt x="559" y="424"/>
                    <a:pt x="505" y="415"/>
                    <a:pt x="451" y="415"/>
                  </a:cubicBezTo>
                  <a:cubicBezTo>
                    <a:pt x="307" y="415"/>
                    <a:pt x="162" y="475"/>
                    <a:pt x="65" y="580"/>
                  </a:cubicBezTo>
                  <a:cubicBezTo>
                    <a:pt x="38" y="610"/>
                    <a:pt x="14" y="646"/>
                    <a:pt x="8" y="686"/>
                  </a:cubicBezTo>
                  <a:cubicBezTo>
                    <a:pt x="1" y="742"/>
                    <a:pt x="33" y="797"/>
                    <a:pt x="80" y="831"/>
                  </a:cubicBezTo>
                  <a:cubicBezTo>
                    <a:pt x="127" y="863"/>
                    <a:pt x="184" y="874"/>
                    <a:pt x="240" y="879"/>
                  </a:cubicBezTo>
                  <a:cubicBezTo>
                    <a:pt x="255" y="880"/>
                    <a:pt x="269" y="880"/>
                    <a:pt x="284" y="880"/>
                  </a:cubicBezTo>
                  <a:cubicBezTo>
                    <a:pt x="406" y="880"/>
                    <a:pt x="528" y="844"/>
                    <a:pt x="632" y="778"/>
                  </a:cubicBezTo>
                  <a:lnTo>
                    <a:pt x="632" y="778"/>
                  </a:lnTo>
                  <a:cubicBezTo>
                    <a:pt x="607" y="845"/>
                    <a:pt x="580" y="912"/>
                    <a:pt x="575" y="983"/>
                  </a:cubicBezTo>
                  <a:cubicBezTo>
                    <a:pt x="570" y="1054"/>
                    <a:pt x="589" y="1130"/>
                    <a:pt x="642" y="1177"/>
                  </a:cubicBezTo>
                  <a:cubicBezTo>
                    <a:pt x="677" y="1207"/>
                    <a:pt x="722" y="1221"/>
                    <a:pt x="768" y="1221"/>
                  </a:cubicBezTo>
                  <a:cubicBezTo>
                    <a:pt x="823" y="1221"/>
                    <a:pt x="879" y="1201"/>
                    <a:pt x="922" y="1166"/>
                  </a:cubicBezTo>
                  <a:cubicBezTo>
                    <a:pt x="1000" y="1102"/>
                    <a:pt x="1039" y="1001"/>
                    <a:pt x="1056" y="900"/>
                  </a:cubicBezTo>
                  <a:cubicBezTo>
                    <a:pt x="1194" y="1033"/>
                    <a:pt x="1383" y="1109"/>
                    <a:pt x="1574" y="1109"/>
                  </a:cubicBezTo>
                  <a:cubicBezTo>
                    <a:pt x="1591" y="1109"/>
                    <a:pt x="1608" y="1109"/>
                    <a:pt x="1625" y="1107"/>
                  </a:cubicBezTo>
                  <a:cubicBezTo>
                    <a:pt x="1711" y="1102"/>
                    <a:pt x="1815" y="1058"/>
                    <a:pt x="1817" y="973"/>
                  </a:cubicBezTo>
                  <a:cubicBezTo>
                    <a:pt x="1819" y="917"/>
                    <a:pt x="1770" y="871"/>
                    <a:pt x="1724" y="836"/>
                  </a:cubicBezTo>
                  <a:cubicBezTo>
                    <a:pt x="1620" y="757"/>
                    <a:pt x="1503" y="696"/>
                    <a:pt x="1380" y="653"/>
                  </a:cubicBezTo>
                  <a:cubicBezTo>
                    <a:pt x="1455" y="632"/>
                    <a:pt x="1529" y="594"/>
                    <a:pt x="1577" y="531"/>
                  </a:cubicBezTo>
                  <a:cubicBezTo>
                    <a:pt x="1625" y="469"/>
                    <a:pt x="1644" y="381"/>
                    <a:pt x="1610" y="311"/>
                  </a:cubicBezTo>
                  <a:cubicBezTo>
                    <a:pt x="1566" y="215"/>
                    <a:pt x="1449" y="180"/>
                    <a:pt x="1340" y="180"/>
                  </a:cubicBezTo>
                  <a:cubicBezTo>
                    <a:pt x="1328" y="180"/>
                    <a:pt x="1315" y="181"/>
                    <a:pt x="1303" y="181"/>
                  </a:cubicBezTo>
                  <a:cubicBezTo>
                    <a:pt x="1211" y="188"/>
                    <a:pt x="1117" y="210"/>
                    <a:pt x="1041" y="264"/>
                  </a:cubicBezTo>
                  <a:cubicBezTo>
                    <a:pt x="1027" y="273"/>
                    <a:pt x="1014" y="285"/>
                    <a:pt x="1000" y="297"/>
                  </a:cubicBezTo>
                  <a:cubicBezTo>
                    <a:pt x="936" y="175"/>
                    <a:pt x="829" y="76"/>
                    <a:pt x="703" y="24"/>
                  </a:cubicBezTo>
                  <a:cubicBezTo>
                    <a:pt x="666" y="10"/>
                    <a:pt x="623" y="0"/>
                    <a:pt x="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4963550" y="2194550"/>
              <a:ext cx="13950" cy="8975"/>
            </a:xfrm>
            <a:custGeom>
              <a:rect b="b" l="l" r="r" t="t"/>
              <a:pathLst>
                <a:path extrusionOk="0" h="359" w="558">
                  <a:moveTo>
                    <a:pt x="256" y="1"/>
                  </a:moveTo>
                  <a:cubicBezTo>
                    <a:pt x="221" y="1"/>
                    <a:pt x="186" y="15"/>
                    <a:pt x="163" y="48"/>
                  </a:cubicBezTo>
                  <a:cubicBezTo>
                    <a:pt x="152" y="61"/>
                    <a:pt x="145" y="75"/>
                    <a:pt x="141" y="91"/>
                  </a:cubicBezTo>
                  <a:cubicBezTo>
                    <a:pt x="139" y="95"/>
                    <a:pt x="139" y="98"/>
                    <a:pt x="138" y="103"/>
                  </a:cubicBezTo>
                  <a:cubicBezTo>
                    <a:pt x="126" y="98"/>
                    <a:pt x="116" y="93"/>
                    <a:pt x="104" y="90"/>
                  </a:cubicBezTo>
                  <a:cubicBezTo>
                    <a:pt x="95" y="86"/>
                    <a:pt x="86" y="84"/>
                    <a:pt x="77" y="84"/>
                  </a:cubicBezTo>
                  <a:cubicBezTo>
                    <a:pt x="51" y="84"/>
                    <a:pt x="25" y="99"/>
                    <a:pt x="15" y="124"/>
                  </a:cubicBezTo>
                  <a:cubicBezTo>
                    <a:pt x="0" y="161"/>
                    <a:pt x="18" y="192"/>
                    <a:pt x="50" y="213"/>
                  </a:cubicBezTo>
                  <a:cubicBezTo>
                    <a:pt x="85" y="234"/>
                    <a:pt x="120" y="257"/>
                    <a:pt x="157" y="273"/>
                  </a:cubicBezTo>
                  <a:cubicBezTo>
                    <a:pt x="166" y="277"/>
                    <a:pt x="177" y="278"/>
                    <a:pt x="186" y="278"/>
                  </a:cubicBezTo>
                  <a:cubicBezTo>
                    <a:pt x="200" y="315"/>
                    <a:pt x="237" y="342"/>
                    <a:pt x="282" y="350"/>
                  </a:cubicBezTo>
                  <a:cubicBezTo>
                    <a:pt x="336" y="358"/>
                    <a:pt x="389" y="354"/>
                    <a:pt x="443" y="358"/>
                  </a:cubicBezTo>
                  <a:cubicBezTo>
                    <a:pt x="444" y="358"/>
                    <a:pt x="446" y="358"/>
                    <a:pt x="448" y="358"/>
                  </a:cubicBezTo>
                  <a:cubicBezTo>
                    <a:pt x="532" y="358"/>
                    <a:pt x="558" y="255"/>
                    <a:pt x="486" y="214"/>
                  </a:cubicBezTo>
                  <a:cubicBezTo>
                    <a:pt x="453" y="195"/>
                    <a:pt x="418" y="176"/>
                    <a:pt x="381" y="165"/>
                  </a:cubicBezTo>
                  <a:cubicBezTo>
                    <a:pt x="384" y="152"/>
                    <a:pt x="387" y="140"/>
                    <a:pt x="386" y="128"/>
                  </a:cubicBezTo>
                  <a:cubicBezTo>
                    <a:pt x="387" y="111"/>
                    <a:pt x="384" y="95"/>
                    <a:pt x="378" y="79"/>
                  </a:cubicBezTo>
                  <a:cubicBezTo>
                    <a:pt x="356" y="30"/>
                    <a:pt x="305" y="1"/>
                    <a:pt x="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4953025" y="2232900"/>
              <a:ext cx="28800" cy="51000"/>
            </a:xfrm>
            <a:custGeom>
              <a:rect b="b" l="l" r="r" t="t"/>
              <a:pathLst>
                <a:path extrusionOk="0" h="2040" w="1152">
                  <a:moveTo>
                    <a:pt x="1080" y="0"/>
                  </a:moveTo>
                  <a:cubicBezTo>
                    <a:pt x="579" y="791"/>
                    <a:pt x="237" y="1429"/>
                    <a:pt x="1" y="2008"/>
                  </a:cubicBezTo>
                  <a:lnTo>
                    <a:pt x="80" y="2040"/>
                  </a:lnTo>
                  <a:cubicBezTo>
                    <a:pt x="313" y="1465"/>
                    <a:pt x="654" y="831"/>
                    <a:pt x="1151" y="45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4949825" y="2222375"/>
              <a:ext cx="62450" cy="40525"/>
            </a:xfrm>
            <a:custGeom>
              <a:rect b="b" l="l" r="r" t="t"/>
              <a:pathLst>
                <a:path extrusionOk="0" h="1621" w="2498">
                  <a:moveTo>
                    <a:pt x="680" y="0"/>
                  </a:moveTo>
                  <a:cubicBezTo>
                    <a:pt x="582" y="0"/>
                    <a:pt x="484" y="33"/>
                    <a:pt x="444" y="119"/>
                  </a:cubicBezTo>
                  <a:cubicBezTo>
                    <a:pt x="401" y="213"/>
                    <a:pt x="449" y="325"/>
                    <a:pt x="516" y="399"/>
                  </a:cubicBezTo>
                  <a:cubicBezTo>
                    <a:pt x="585" y="474"/>
                    <a:pt x="676" y="524"/>
                    <a:pt x="748" y="597"/>
                  </a:cubicBezTo>
                  <a:cubicBezTo>
                    <a:pt x="714" y="591"/>
                    <a:pt x="680" y="589"/>
                    <a:pt x="646" y="589"/>
                  </a:cubicBezTo>
                  <a:cubicBezTo>
                    <a:pt x="412" y="589"/>
                    <a:pt x="180" y="713"/>
                    <a:pt x="54" y="913"/>
                  </a:cubicBezTo>
                  <a:cubicBezTo>
                    <a:pt x="24" y="960"/>
                    <a:pt x="1" y="1014"/>
                    <a:pt x="2" y="1069"/>
                  </a:cubicBezTo>
                  <a:cubicBezTo>
                    <a:pt x="5" y="1148"/>
                    <a:pt x="61" y="1214"/>
                    <a:pt x="131" y="1247"/>
                  </a:cubicBezTo>
                  <a:cubicBezTo>
                    <a:pt x="182" y="1270"/>
                    <a:pt x="238" y="1279"/>
                    <a:pt x="294" y="1279"/>
                  </a:cubicBezTo>
                  <a:cubicBezTo>
                    <a:pt x="314" y="1279"/>
                    <a:pt x="335" y="1278"/>
                    <a:pt x="356" y="1276"/>
                  </a:cubicBezTo>
                  <a:cubicBezTo>
                    <a:pt x="541" y="1257"/>
                    <a:pt x="718" y="1175"/>
                    <a:pt x="855" y="1048"/>
                  </a:cubicBezTo>
                  <a:lnTo>
                    <a:pt x="855" y="1048"/>
                  </a:lnTo>
                  <a:cubicBezTo>
                    <a:pt x="836" y="1144"/>
                    <a:pt x="815" y="1242"/>
                    <a:pt x="825" y="1338"/>
                  </a:cubicBezTo>
                  <a:cubicBezTo>
                    <a:pt x="835" y="1436"/>
                    <a:pt x="878" y="1534"/>
                    <a:pt x="962" y="1586"/>
                  </a:cubicBezTo>
                  <a:cubicBezTo>
                    <a:pt x="1000" y="1610"/>
                    <a:pt x="1043" y="1621"/>
                    <a:pt x="1088" y="1621"/>
                  </a:cubicBezTo>
                  <a:cubicBezTo>
                    <a:pt x="1177" y="1621"/>
                    <a:pt x="1271" y="1576"/>
                    <a:pt x="1332" y="1507"/>
                  </a:cubicBezTo>
                  <a:cubicBezTo>
                    <a:pt x="1423" y="1402"/>
                    <a:pt x="1450" y="1256"/>
                    <a:pt x="1448" y="1117"/>
                  </a:cubicBezTo>
                  <a:lnTo>
                    <a:pt x="1448" y="1117"/>
                  </a:lnTo>
                  <a:cubicBezTo>
                    <a:pt x="1614" y="1231"/>
                    <a:pt x="1815" y="1291"/>
                    <a:pt x="2016" y="1291"/>
                  </a:cubicBezTo>
                  <a:cubicBezTo>
                    <a:pt x="2097" y="1291"/>
                    <a:pt x="2177" y="1281"/>
                    <a:pt x="2256" y="1262"/>
                  </a:cubicBezTo>
                  <a:cubicBezTo>
                    <a:pt x="2369" y="1234"/>
                    <a:pt x="2497" y="1151"/>
                    <a:pt x="2480" y="1035"/>
                  </a:cubicBezTo>
                  <a:cubicBezTo>
                    <a:pt x="2470" y="957"/>
                    <a:pt x="2395" y="905"/>
                    <a:pt x="2325" y="869"/>
                  </a:cubicBezTo>
                  <a:cubicBezTo>
                    <a:pt x="2168" y="787"/>
                    <a:pt x="1999" y="732"/>
                    <a:pt x="1825" y="702"/>
                  </a:cubicBezTo>
                  <a:cubicBezTo>
                    <a:pt x="1921" y="657"/>
                    <a:pt x="2010" y="587"/>
                    <a:pt x="2059" y="492"/>
                  </a:cubicBezTo>
                  <a:cubicBezTo>
                    <a:pt x="2108" y="397"/>
                    <a:pt x="2113" y="274"/>
                    <a:pt x="2054" y="186"/>
                  </a:cubicBezTo>
                  <a:cubicBezTo>
                    <a:pt x="1992" y="96"/>
                    <a:pt x="1884" y="63"/>
                    <a:pt x="1773" y="63"/>
                  </a:cubicBezTo>
                  <a:cubicBezTo>
                    <a:pt x="1719" y="63"/>
                    <a:pt x="1665" y="71"/>
                    <a:pt x="1614" y="84"/>
                  </a:cubicBezTo>
                  <a:cubicBezTo>
                    <a:pt x="1492" y="113"/>
                    <a:pt x="1371" y="167"/>
                    <a:pt x="1284" y="257"/>
                  </a:cubicBezTo>
                  <a:cubicBezTo>
                    <a:pt x="1268" y="273"/>
                    <a:pt x="1253" y="292"/>
                    <a:pt x="1238" y="310"/>
                  </a:cubicBezTo>
                  <a:cubicBezTo>
                    <a:pt x="1124" y="161"/>
                    <a:pt x="959" y="51"/>
                    <a:pt x="777" y="11"/>
                  </a:cubicBezTo>
                  <a:cubicBezTo>
                    <a:pt x="746" y="4"/>
                    <a:pt x="713" y="0"/>
                    <a:pt x="6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4971075" y="2233125"/>
              <a:ext cx="19200" cy="11675"/>
            </a:xfrm>
            <a:custGeom>
              <a:rect b="b" l="l" r="r" t="t"/>
              <a:pathLst>
                <a:path extrusionOk="0" h="467" w="768">
                  <a:moveTo>
                    <a:pt x="334" y="0"/>
                  </a:moveTo>
                  <a:cubicBezTo>
                    <a:pt x="276" y="0"/>
                    <a:pt x="219" y="28"/>
                    <a:pt x="190" y="88"/>
                  </a:cubicBezTo>
                  <a:cubicBezTo>
                    <a:pt x="178" y="108"/>
                    <a:pt x="173" y="129"/>
                    <a:pt x="172" y="151"/>
                  </a:cubicBezTo>
                  <a:cubicBezTo>
                    <a:pt x="171" y="156"/>
                    <a:pt x="171" y="161"/>
                    <a:pt x="171" y="168"/>
                  </a:cubicBezTo>
                  <a:cubicBezTo>
                    <a:pt x="154" y="164"/>
                    <a:pt x="139" y="161"/>
                    <a:pt x="120" y="157"/>
                  </a:cubicBezTo>
                  <a:cubicBezTo>
                    <a:pt x="114" y="156"/>
                    <a:pt x="108" y="155"/>
                    <a:pt x="101" y="155"/>
                  </a:cubicBezTo>
                  <a:cubicBezTo>
                    <a:pt x="60" y="155"/>
                    <a:pt x="21" y="181"/>
                    <a:pt x="11" y="223"/>
                  </a:cubicBezTo>
                  <a:cubicBezTo>
                    <a:pt x="1" y="277"/>
                    <a:pt x="29" y="317"/>
                    <a:pt x="77" y="335"/>
                  </a:cubicBezTo>
                  <a:cubicBezTo>
                    <a:pt x="129" y="355"/>
                    <a:pt x="179" y="379"/>
                    <a:pt x="233" y="391"/>
                  </a:cubicBezTo>
                  <a:cubicBezTo>
                    <a:pt x="240" y="392"/>
                    <a:pt x="247" y="393"/>
                    <a:pt x="254" y="393"/>
                  </a:cubicBezTo>
                  <a:cubicBezTo>
                    <a:pt x="260" y="393"/>
                    <a:pt x="267" y="392"/>
                    <a:pt x="274" y="391"/>
                  </a:cubicBezTo>
                  <a:cubicBezTo>
                    <a:pt x="301" y="437"/>
                    <a:pt x="356" y="466"/>
                    <a:pt x="419" y="466"/>
                  </a:cubicBezTo>
                  <a:cubicBezTo>
                    <a:pt x="490" y="464"/>
                    <a:pt x="562" y="446"/>
                    <a:pt x="634" y="439"/>
                  </a:cubicBezTo>
                  <a:cubicBezTo>
                    <a:pt x="753" y="429"/>
                    <a:pt x="767" y="277"/>
                    <a:pt x="659" y="238"/>
                  </a:cubicBezTo>
                  <a:cubicBezTo>
                    <a:pt x="611" y="221"/>
                    <a:pt x="561" y="204"/>
                    <a:pt x="507" y="196"/>
                  </a:cubicBezTo>
                  <a:cubicBezTo>
                    <a:pt x="510" y="179"/>
                    <a:pt x="510" y="163"/>
                    <a:pt x="505" y="145"/>
                  </a:cubicBezTo>
                  <a:cubicBezTo>
                    <a:pt x="504" y="121"/>
                    <a:pt x="496" y="99"/>
                    <a:pt x="484" y="79"/>
                  </a:cubicBezTo>
                  <a:cubicBezTo>
                    <a:pt x="450" y="28"/>
                    <a:pt x="39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39"/>
          <p:cNvGrpSpPr/>
          <p:nvPr/>
        </p:nvGrpSpPr>
        <p:grpSpPr>
          <a:xfrm>
            <a:off x="-1020194" y="3838459"/>
            <a:ext cx="2326728" cy="1304900"/>
            <a:chOff x="-916873" y="4905350"/>
            <a:chExt cx="2156775" cy="1209585"/>
          </a:xfrm>
        </p:grpSpPr>
        <p:sp>
          <p:nvSpPr>
            <p:cNvPr id="822" name="Google Shape;822;p39"/>
            <p:cNvSpPr/>
            <p:nvPr/>
          </p:nvSpPr>
          <p:spPr>
            <a:xfrm>
              <a:off x="816240" y="5492595"/>
              <a:ext cx="155278" cy="203600"/>
            </a:xfrm>
            <a:custGeom>
              <a:rect b="b" l="l" r="r" t="t"/>
              <a:pathLst>
                <a:path extrusionOk="0" h="1323" w="1009">
                  <a:moveTo>
                    <a:pt x="151" y="0"/>
                  </a:moveTo>
                  <a:cubicBezTo>
                    <a:pt x="138" y="0"/>
                    <a:pt x="125" y="5"/>
                    <a:pt x="113" y="14"/>
                  </a:cubicBezTo>
                  <a:cubicBezTo>
                    <a:pt x="21" y="90"/>
                    <a:pt x="0" y="210"/>
                    <a:pt x="40" y="322"/>
                  </a:cubicBezTo>
                  <a:cubicBezTo>
                    <a:pt x="98" y="486"/>
                    <a:pt x="247" y="567"/>
                    <a:pt x="385" y="670"/>
                  </a:cubicBezTo>
                  <a:cubicBezTo>
                    <a:pt x="418" y="696"/>
                    <a:pt x="467" y="729"/>
                    <a:pt x="479" y="770"/>
                  </a:cubicBezTo>
                  <a:cubicBezTo>
                    <a:pt x="498" y="839"/>
                    <a:pt x="457" y="916"/>
                    <a:pt x="467" y="989"/>
                  </a:cubicBezTo>
                  <a:cubicBezTo>
                    <a:pt x="490" y="1134"/>
                    <a:pt x="615" y="1282"/>
                    <a:pt x="775" y="1317"/>
                  </a:cubicBezTo>
                  <a:cubicBezTo>
                    <a:pt x="792" y="1321"/>
                    <a:pt x="809" y="1323"/>
                    <a:pt x="826" y="1323"/>
                  </a:cubicBezTo>
                  <a:cubicBezTo>
                    <a:pt x="892" y="1323"/>
                    <a:pt x="953" y="1293"/>
                    <a:pt x="980" y="1231"/>
                  </a:cubicBezTo>
                  <a:cubicBezTo>
                    <a:pt x="1008" y="1165"/>
                    <a:pt x="987" y="1068"/>
                    <a:pt x="907" y="1028"/>
                  </a:cubicBezTo>
                  <a:cubicBezTo>
                    <a:pt x="869" y="1011"/>
                    <a:pt x="830" y="999"/>
                    <a:pt x="817" y="959"/>
                  </a:cubicBezTo>
                  <a:cubicBezTo>
                    <a:pt x="800" y="899"/>
                    <a:pt x="839" y="824"/>
                    <a:pt x="831" y="760"/>
                  </a:cubicBezTo>
                  <a:cubicBezTo>
                    <a:pt x="814" y="613"/>
                    <a:pt x="704" y="494"/>
                    <a:pt x="576" y="407"/>
                  </a:cubicBezTo>
                  <a:cubicBezTo>
                    <a:pt x="517" y="365"/>
                    <a:pt x="441" y="336"/>
                    <a:pt x="387" y="287"/>
                  </a:cubicBezTo>
                  <a:cubicBezTo>
                    <a:pt x="351" y="253"/>
                    <a:pt x="340" y="218"/>
                    <a:pt x="320" y="176"/>
                  </a:cubicBezTo>
                  <a:cubicBezTo>
                    <a:pt x="304" y="139"/>
                    <a:pt x="224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932581" y="5435348"/>
              <a:ext cx="105416" cy="178361"/>
            </a:xfrm>
            <a:custGeom>
              <a:rect b="b" l="l" r="r" t="t"/>
              <a:pathLst>
                <a:path extrusionOk="0" h="1159" w="685">
                  <a:moveTo>
                    <a:pt x="150" y="1"/>
                  </a:moveTo>
                  <a:cubicBezTo>
                    <a:pt x="144" y="1"/>
                    <a:pt x="138" y="1"/>
                    <a:pt x="132" y="3"/>
                  </a:cubicBezTo>
                  <a:cubicBezTo>
                    <a:pt x="30" y="21"/>
                    <a:pt x="0" y="134"/>
                    <a:pt x="14" y="219"/>
                  </a:cubicBezTo>
                  <a:cubicBezTo>
                    <a:pt x="32" y="335"/>
                    <a:pt x="113" y="422"/>
                    <a:pt x="202" y="502"/>
                  </a:cubicBezTo>
                  <a:cubicBezTo>
                    <a:pt x="271" y="565"/>
                    <a:pt x="347" y="621"/>
                    <a:pt x="335" y="718"/>
                  </a:cubicBezTo>
                  <a:cubicBezTo>
                    <a:pt x="320" y="831"/>
                    <a:pt x="282" y="929"/>
                    <a:pt x="322" y="1043"/>
                  </a:cubicBezTo>
                  <a:cubicBezTo>
                    <a:pt x="350" y="1123"/>
                    <a:pt x="422" y="1158"/>
                    <a:pt x="492" y="1158"/>
                  </a:cubicBezTo>
                  <a:cubicBezTo>
                    <a:pt x="590" y="1158"/>
                    <a:pt x="684" y="1088"/>
                    <a:pt x="646" y="975"/>
                  </a:cubicBezTo>
                  <a:cubicBezTo>
                    <a:pt x="615" y="883"/>
                    <a:pt x="677" y="783"/>
                    <a:pt x="675" y="689"/>
                  </a:cubicBezTo>
                  <a:cubicBezTo>
                    <a:pt x="674" y="575"/>
                    <a:pt x="614" y="470"/>
                    <a:pt x="530" y="384"/>
                  </a:cubicBezTo>
                  <a:cubicBezTo>
                    <a:pt x="456" y="306"/>
                    <a:pt x="363" y="246"/>
                    <a:pt x="301" y="159"/>
                  </a:cubicBezTo>
                  <a:cubicBezTo>
                    <a:pt x="264" y="104"/>
                    <a:pt x="232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1085855" y="5489979"/>
              <a:ext cx="154046" cy="61095"/>
            </a:xfrm>
            <a:custGeom>
              <a:rect b="b" l="l" r="r" t="t"/>
              <a:pathLst>
                <a:path extrusionOk="0" h="397" w="1001">
                  <a:moveTo>
                    <a:pt x="296" y="1"/>
                  </a:moveTo>
                  <a:cubicBezTo>
                    <a:pt x="228" y="1"/>
                    <a:pt x="160" y="24"/>
                    <a:pt x="96" y="81"/>
                  </a:cubicBezTo>
                  <a:cubicBezTo>
                    <a:pt x="1" y="166"/>
                    <a:pt x="79" y="332"/>
                    <a:pt x="188" y="332"/>
                  </a:cubicBezTo>
                  <a:cubicBezTo>
                    <a:pt x="209" y="332"/>
                    <a:pt x="231" y="326"/>
                    <a:pt x="253" y="312"/>
                  </a:cubicBezTo>
                  <a:cubicBezTo>
                    <a:pt x="277" y="296"/>
                    <a:pt x="295" y="290"/>
                    <a:pt x="311" y="290"/>
                  </a:cubicBezTo>
                  <a:cubicBezTo>
                    <a:pt x="336" y="290"/>
                    <a:pt x="357" y="305"/>
                    <a:pt x="395" y="328"/>
                  </a:cubicBezTo>
                  <a:cubicBezTo>
                    <a:pt x="449" y="359"/>
                    <a:pt x="508" y="395"/>
                    <a:pt x="572" y="396"/>
                  </a:cubicBezTo>
                  <a:cubicBezTo>
                    <a:pt x="573" y="396"/>
                    <a:pt x="575" y="396"/>
                    <a:pt x="576" y="396"/>
                  </a:cubicBezTo>
                  <a:cubicBezTo>
                    <a:pt x="643" y="396"/>
                    <a:pt x="684" y="349"/>
                    <a:pt x="745" y="336"/>
                  </a:cubicBezTo>
                  <a:cubicBezTo>
                    <a:pt x="753" y="334"/>
                    <a:pt x="761" y="334"/>
                    <a:pt x="769" y="334"/>
                  </a:cubicBezTo>
                  <a:cubicBezTo>
                    <a:pt x="808" y="334"/>
                    <a:pt x="852" y="351"/>
                    <a:pt x="890" y="353"/>
                  </a:cubicBezTo>
                  <a:cubicBezTo>
                    <a:pt x="892" y="353"/>
                    <a:pt x="894" y="353"/>
                    <a:pt x="896" y="353"/>
                  </a:cubicBezTo>
                  <a:cubicBezTo>
                    <a:pt x="963" y="353"/>
                    <a:pt x="1001" y="283"/>
                    <a:pt x="976" y="222"/>
                  </a:cubicBezTo>
                  <a:cubicBezTo>
                    <a:pt x="945" y="145"/>
                    <a:pt x="874" y="96"/>
                    <a:pt x="795" y="75"/>
                  </a:cubicBezTo>
                  <a:cubicBezTo>
                    <a:pt x="771" y="69"/>
                    <a:pt x="747" y="66"/>
                    <a:pt x="723" y="66"/>
                  </a:cubicBezTo>
                  <a:cubicBezTo>
                    <a:pt x="704" y="66"/>
                    <a:pt x="685" y="68"/>
                    <a:pt x="667" y="72"/>
                  </a:cubicBezTo>
                  <a:cubicBezTo>
                    <a:pt x="647" y="76"/>
                    <a:pt x="627" y="86"/>
                    <a:pt x="608" y="93"/>
                  </a:cubicBezTo>
                  <a:cubicBezTo>
                    <a:pt x="601" y="97"/>
                    <a:pt x="593" y="101"/>
                    <a:pt x="585" y="106"/>
                  </a:cubicBezTo>
                  <a:lnTo>
                    <a:pt x="585" y="106"/>
                  </a:lnTo>
                  <a:cubicBezTo>
                    <a:pt x="494" y="48"/>
                    <a:pt x="39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1000600" y="5424114"/>
              <a:ext cx="122191" cy="96183"/>
            </a:xfrm>
            <a:custGeom>
              <a:rect b="b" l="l" r="r" t="t"/>
              <a:pathLst>
                <a:path extrusionOk="0" h="625" w="794">
                  <a:moveTo>
                    <a:pt x="171" y="1"/>
                  </a:moveTo>
                  <a:cubicBezTo>
                    <a:pt x="142" y="1"/>
                    <a:pt x="104" y="23"/>
                    <a:pt x="88" y="53"/>
                  </a:cubicBezTo>
                  <a:cubicBezTo>
                    <a:pt x="1" y="226"/>
                    <a:pt x="90" y="440"/>
                    <a:pt x="274" y="440"/>
                  </a:cubicBezTo>
                  <a:cubicBezTo>
                    <a:pt x="283" y="440"/>
                    <a:pt x="292" y="439"/>
                    <a:pt x="302" y="438"/>
                  </a:cubicBezTo>
                  <a:cubicBezTo>
                    <a:pt x="325" y="435"/>
                    <a:pt x="344" y="433"/>
                    <a:pt x="360" y="433"/>
                  </a:cubicBezTo>
                  <a:cubicBezTo>
                    <a:pt x="393" y="433"/>
                    <a:pt x="414" y="443"/>
                    <a:pt x="426" y="481"/>
                  </a:cubicBezTo>
                  <a:cubicBezTo>
                    <a:pt x="449" y="546"/>
                    <a:pt x="496" y="625"/>
                    <a:pt x="576" y="625"/>
                  </a:cubicBezTo>
                  <a:cubicBezTo>
                    <a:pt x="604" y="625"/>
                    <a:pt x="635" y="616"/>
                    <a:pt x="671" y="593"/>
                  </a:cubicBezTo>
                  <a:cubicBezTo>
                    <a:pt x="736" y="551"/>
                    <a:pt x="793" y="474"/>
                    <a:pt x="766" y="413"/>
                  </a:cubicBezTo>
                  <a:cubicBezTo>
                    <a:pt x="757" y="391"/>
                    <a:pt x="745" y="369"/>
                    <a:pt x="723" y="356"/>
                  </a:cubicBezTo>
                  <a:cubicBezTo>
                    <a:pt x="722" y="355"/>
                    <a:pt x="721" y="355"/>
                    <a:pt x="721" y="355"/>
                  </a:cubicBezTo>
                  <a:lnTo>
                    <a:pt x="721" y="355"/>
                  </a:lnTo>
                  <a:cubicBezTo>
                    <a:pt x="714" y="322"/>
                    <a:pt x="695" y="288"/>
                    <a:pt x="679" y="263"/>
                  </a:cubicBezTo>
                  <a:cubicBezTo>
                    <a:pt x="639" y="207"/>
                    <a:pt x="575" y="173"/>
                    <a:pt x="500" y="165"/>
                  </a:cubicBezTo>
                  <a:cubicBezTo>
                    <a:pt x="488" y="164"/>
                    <a:pt x="475" y="163"/>
                    <a:pt x="463" y="163"/>
                  </a:cubicBezTo>
                  <a:cubicBezTo>
                    <a:pt x="434" y="163"/>
                    <a:pt x="404" y="167"/>
                    <a:pt x="372" y="176"/>
                  </a:cubicBezTo>
                  <a:cubicBezTo>
                    <a:pt x="352" y="181"/>
                    <a:pt x="344" y="185"/>
                    <a:pt x="334" y="185"/>
                  </a:cubicBezTo>
                  <a:cubicBezTo>
                    <a:pt x="328" y="185"/>
                    <a:pt x="322" y="183"/>
                    <a:pt x="312" y="178"/>
                  </a:cubicBezTo>
                  <a:cubicBezTo>
                    <a:pt x="254" y="150"/>
                    <a:pt x="236" y="67"/>
                    <a:pt x="205" y="18"/>
                  </a:cubicBezTo>
                  <a:cubicBezTo>
                    <a:pt x="198" y="6"/>
                    <a:pt x="18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1013373" y="5588315"/>
              <a:ext cx="220836" cy="95721"/>
            </a:xfrm>
            <a:custGeom>
              <a:rect b="b" l="l" r="r" t="t"/>
              <a:pathLst>
                <a:path extrusionOk="0" h="622" w="1435">
                  <a:moveTo>
                    <a:pt x="189" y="1"/>
                  </a:moveTo>
                  <a:cubicBezTo>
                    <a:pt x="140" y="1"/>
                    <a:pt x="94" y="25"/>
                    <a:pt x="57" y="98"/>
                  </a:cubicBezTo>
                  <a:cubicBezTo>
                    <a:pt x="54" y="104"/>
                    <a:pt x="51" y="110"/>
                    <a:pt x="47" y="115"/>
                  </a:cubicBezTo>
                  <a:cubicBezTo>
                    <a:pt x="9" y="189"/>
                    <a:pt x="0" y="304"/>
                    <a:pt x="71" y="362"/>
                  </a:cubicBezTo>
                  <a:cubicBezTo>
                    <a:pt x="113" y="397"/>
                    <a:pt x="171" y="404"/>
                    <a:pt x="229" y="404"/>
                  </a:cubicBezTo>
                  <a:cubicBezTo>
                    <a:pt x="262" y="404"/>
                    <a:pt x="295" y="402"/>
                    <a:pt x="326" y="402"/>
                  </a:cubicBezTo>
                  <a:cubicBezTo>
                    <a:pt x="339" y="402"/>
                    <a:pt x="351" y="402"/>
                    <a:pt x="363" y="403"/>
                  </a:cubicBezTo>
                  <a:cubicBezTo>
                    <a:pt x="400" y="405"/>
                    <a:pt x="437" y="408"/>
                    <a:pt x="472" y="421"/>
                  </a:cubicBezTo>
                  <a:cubicBezTo>
                    <a:pt x="566" y="457"/>
                    <a:pt x="622" y="564"/>
                    <a:pt x="720" y="587"/>
                  </a:cubicBezTo>
                  <a:cubicBezTo>
                    <a:pt x="733" y="590"/>
                    <a:pt x="746" y="591"/>
                    <a:pt x="759" y="591"/>
                  </a:cubicBezTo>
                  <a:cubicBezTo>
                    <a:pt x="845" y="591"/>
                    <a:pt x="931" y="537"/>
                    <a:pt x="1014" y="537"/>
                  </a:cubicBezTo>
                  <a:cubicBezTo>
                    <a:pt x="1032" y="537"/>
                    <a:pt x="1050" y="539"/>
                    <a:pt x="1067" y="545"/>
                  </a:cubicBezTo>
                  <a:cubicBezTo>
                    <a:pt x="1104" y="557"/>
                    <a:pt x="1132" y="584"/>
                    <a:pt x="1167" y="602"/>
                  </a:cubicBezTo>
                  <a:cubicBezTo>
                    <a:pt x="1194" y="615"/>
                    <a:pt x="1225" y="622"/>
                    <a:pt x="1256" y="622"/>
                  </a:cubicBezTo>
                  <a:cubicBezTo>
                    <a:pt x="1287" y="622"/>
                    <a:pt x="1319" y="614"/>
                    <a:pt x="1346" y="600"/>
                  </a:cubicBezTo>
                  <a:cubicBezTo>
                    <a:pt x="1354" y="598"/>
                    <a:pt x="1361" y="593"/>
                    <a:pt x="1368" y="590"/>
                  </a:cubicBezTo>
                  <a:cubicBezTo>
                    <a:pt x="1383" y="579"/>
                    <a:pt x="1396" y="567"/>
                    <a:pt x="1404" y="551"/>
                  </a:cubicBezTo>
                  <a:cubicBezTo>
                    <a:pt x="1434" y="496"/>
                    <a:pt x="1403" y="424"/>
                    <a:pt x="1352" y="387"/>
                  </a:cubicBezTo>
                  <a:cubicBezTo>
                    <a:pt x="1301" y="349"/>
                    <a:pt x="1238" y="335"/>
                    <a:pt x="1180" y="314"/>
                  </a:cubicBezTo>
                  <a:cubicBezTo>
                    <a:pt x="1120" y="294"/>
                    <a:pt x="1058" y="264"/>
                    <a:pt x="1030" y="208"/>
                  </a:cubicBezTo>
                  <a:cubicBezTo>
                    <a:pt x="1016" y="182"/>
                    <a:pt x="1010" y="152"/>
                    <a:pt x="992" y="126"/>
                  </a:cubicBezTo>
                  <a:cubicBezTo>
                    <a:pt x="975" y="101"/>
                    <a:pt x="946" y="89"/>
                    <a:pt x="919" y="78"/>
                  </a:cubicBezTo>
                  <a:cubicBezTo>
                    <a:pt x="881" y="65"/>
                    <a:pt x="841" y="58"/>
                    <a:pt x="801" y="58"/>
                  </a:cubicBezTo>
                  <a:cubicBezTo>
                    <a:pt x="776" y="58"/>
                    <a:pt x="751" y="61"/>
                    <a:pt x="726" y="66"/>
                  </a:cubicBezTo>
                  <a:cubicBezTo>
                    <a:pt x="661" y="81"/>
                    <a:pt x="598" y="113"/>
                    <a:pt x="532" y="113"/>
                  </a:cubicBezTo>
                  <a:cubicBezTo>
                    <a:pt x="525" y="113"/>
                    <a:pt x="519" y="113"/>
                    <a:pt x="512" y="112"/>
                  </a:cubicBezTo>
                  <a:cubicBezTo>
                    <a:pt x="407" y="103"/>
                    <a:pt x="289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933504" y="5656950"/>
              <a:ext cx="232070" cy="113111"/>
            </a:xfrm>
            <a:custGeom>
              <a:rect b="b" l="l" r="r" t="t"/>
              <a:pathLst>
                <a:path extrusionOk="0" h="735" w="1508">
                  <a:moveTo>
                    <a:pt x="196" y="0"/>
                  </a:moveTo>
                  <a:cubicBezTo>
                    <a:pt x="129" y="0"/>
                    <a:pt x="65" y="39"/>
                    <a:pt x="36" y="114"/>
                  </a:cubicBezTo>
                  <a:cubicBezTo>
                    <a:pt x="0" y="203"/>
                    <a:pt x="33" y="331"/>
                    <a:pt x="118" y="363"/>
                  </a:cubicBezTo>
                  <a:cubicBezTo>
                    <a:pt x="228" y="403"/>
                    <a:pt x="272" y="492"/>
                    <a:pt x="349" y="580"/>
                  </a:cubicBezTo>
                  <a:cubicBezTo>
                    <a:pt x="444" y="691"/>
                    <a:pt x="565" y="735"/>
                    <a:pt x="700" y="735"/>
                  </a:cubicBezTo>
                  <a:cubicBezTo>
                    <a:pt x="705" y="735"/>
                    <a:pt x="710" y="734"/>
                    <a:pt x="715" y="734"/>
                  </a:cubicBezTo>
                  <a:cubicBezTo>
                    <a:pt x="848" y="731"/>
                    <a:pt x="978" y="669"/>
                    <a:pt x="1109" y="669"/>
                  </a:cubicBezTo>
                  <a:cubicBezTo>
                    <a:pt x="1144" y="669"/>
                    <a:pt x="1179" y="673"/>
                    <a:pt x="1214" y="684"/>
                  </a:cubicBezTo>
                  <a:cubicBezTo>
                    <a:pt x="1257" y="697"/>
                    <a:pt x="1298" y="718"/>
                    <a:pt x="1341" y="727"/>
                  </a:cubicBezTo>
                  <a:cubicBezTo>
                    <a:pt x="1353" y="729"/>
                    <a:pt x="1366" y="730"/>
                    <a:pt x="1379" y="730"/>
                  </a:cubicBezTo>
                  <a:cubicBezTo>
                    <a:pt x="1400" y="730"/>
                    <a:pt x="1421" y="727"/>
                    <a:pt x="1439" y="717"/>
                  </a:cubicBezTo>
                  <a:cubicBezTo>
                    <a:pt x="1449" y="712"/>
                    <a:pt x="1459" y="707"/>
                    <a:pt x="1468" y="697"/>
                  </a:cubicBezTo>
                  <a:cubicBezTo>
                    <a:pt x="1507" y="657"/>
                    <a:pt x="1502" y="586"/>
                    <a:pt x="1468" y="542"/>
                  </a:cubicBezTo>
                  <a:cubicBezTo>
                    <a:pt x="1431" y="498"/>
                    <a:pt x="1373" y="477"/>
                    <a:pt x="1317" y="471"/>
                  </a:cubicBezTo>
                  <a:cubicBezTo>
                    <a:pt x="1267" y="466"/>
                    <a:pt x="1212" y="470"/>
                    <a:pt x="1167" y="445"/>
                  </a:cubicBezTo>
                  <a:cubicBezTo>
                    <a:pt x="1132" y="424"/>
                    <a:pt x="1107" y="387"/>
                    <a:pt x="1076" y="359"/>
                  </a:cubicBezTo>
                  <a:cubicBezTo>
                    <a:pt x="1022" y="309"/>
                    <a:pt x="945" y="291"/>
                    <a:pt x="871" y="291"/>
                  </a:cubicBezTo>
                  <a:cubicBezTo>
                    <a:pt x="869" y="291"/>
                    <a:pt x="867" y="291"/>
                    <a:pt x="864" y="291"/>
                  </a:cubicBezTo>
                  <a:cubicBezTo>
                    <a:pt x="787" y="291"/>
                    <a:pt x="714" y="308"/>
                    <a:pt x="637" y="321"/>
                  </a:cubicBezTo>
                  <a:cubicBezTo>
                    <a:pt x="630" y="321"/>
                    <a:pt x="624" y="322"/>
                    <a:pt x="618" y="322"/>
                  </a:cubicBezTo>
                  <a:cubicBezTo>
                    <a:pt x="610" y="322"/>
                    <a:pt x="602" y="321"/>
                    <a:pt x="594" y="317"/>
                  </a:cubicBezTo>
                  <a:cubicBezTo>
                    <a:pt x="561" y="300"/>
                    <a:pt x="552" y="247"/>
                    <a:pt x="529" y="219"/>
                  </a:cubicBezTo>
                  <a:cubicBezTo>
                    <a:pt x="508" y="195"/>
                    <a:pt x="482" y="179"/>
                    <a:pt x="459" y="158"/>
                  </a:cubicBezTo>
                  <a:cubicBezTo>
                    <a:pt x="396" y="98"/>
                    <a:pt x="341" y="43"/>
                    <a:pt x="257" y="11"/>
                  </a:cubicBezTo>
                  <a:cubicBezTo>
                    <a:pt x="237" y="4"/>
                    <a:pt x="216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49115" y="5618631"/>
              <a:ext cx="238841" cy="148660"/>
            </a:xfrm>
            <a:custGeom>
              <a:rect b="b" l="l" r="r" t="t"/>
              <a:pathLst>
                <a:path extrusionOk="0" h="966" w="1552">
                  <a:moveTo>
                    <a:pt x="339" y="0"/>
                  </a:moveTo>
                  <a:cubicBezTo>
                    <a:pt x="229" y="0"/>
                    <a:pt x="118" y="42"/>
                    <a:pt x="48" y="127"/>
                  </a:cubicBezTo>
                  <a:cubicBezTo>
                    <a:pt x="1" y="187"/>
                    <a:pt x="12" y="273"/>
                    <a:pt x="93" y="300"/>
                  </a:cubicBezTo>
                  <a:cubicBezTo>
                    <a:pt x="176" y="330"/>
                    <a:pt x="285" y="324"/>
                    <a:pt x="340" y="404"/>
                  </a:cubicBezTo>
                  <a:cubicBezTo>
                    <a:pt x="417" y="518"/>
                    <a:pt x="464" y="625"/>
                    <a:pt x="590" y="703"/>
                  </a:cubicBezTo>
                  <a:cubicBezTo>
                    <a:pt x="688" y="763"/>
                    <a:pt x="794" y="780"/>
                    <a:pt x="904" y="780"/>
                  </a:cubicBezTo>
                  <a:cubicBezTo>
                    <a:pt x="928" y="780"/>
                    <a:pt x="952" y="779"/>
                    <a:pt x="976" y="778"/>
                  </a:cubicBezTo>
                  <a:cubicBezTo>
                    <a:pt x="994" y="777"/>
                    <a:pt x="1010" y="775"/>
                    <a:pt x="1027" y="775"/>
                  </a:cubicBezTo>
                  <a:cubicBezTo>
                    <a:pt x="1050" y="775"/>
                    <a:pt x="1072" y="779"/>
                    <a:pt x="1095" y="792"/>
                  </a:cubicBezTo>
                  <a:cubicBezTo>
                    <a:pt x="1135" y="818"/>
                    <a:pt x="1153" y="864"/>
                    <a:pt x="1185" y="899"/>
                  </a:cubicBezTo>
                  <a:cubicBezTo>
                    <a:pt x="1227" y="946"/>
                    <a:pt x="1276" y="965"/>
                    <a:pt x="1324" y="965"/>
                  </a:cubicBezTo>
                  <a:cubicBezTo>
                    <a:pt x="1441" y="965"/>
                    <a:pt x="1552" y="844"/>
                    <a:pt x="1529" y="710"/>
                  </a:cubicBezTo>
                  <a:cubicBezTo>
                    <a:pt x="1502" y="550"/>
                    <a:pt x="1335" y="418"/>
                    <a:pt x="1185" y="377"/>
                  </a:cubicBezTo>
                  <a:cubicBezTo>
                    <a:pt x="1135" y="362"/>
                    <a:pt x="1086" y="358"/>
                    <a:pt x="1036" y="358"/>
                  </a:cubicBezTo>
                  <a:cubicBezTo>
                    <a:pt x="1007" y="358"/>
                    <a:pt x="978" y="359"/>
                    <a:pt x="949" y="361"/>
                  </a:cubicBezTo>
                  <a:cubicBezTo>
                    <a:pt x="929" y="362"/>
                    <a:pt x="909" y="364"/>
                    <a:pt x="890" y="364"/>
                  </a:cubicBezTo>
                  <a:cubicBezTo>
                    <a:pt x="851" y="364"/>
                    <a:pt x="814" y="357"/>
                    <a:pt x="780" y="329"/>
                  </a:cubicBezTo>
                  <a:cubicBezTo>
                    <a:pt x="742" y="294"/>
                    <a:pt x="716" y="239"/>
                    <a:pt x="686" y="196"/>
                  </a:cubicBezTo>
                  <a:cubicBezTo>
                    <a:pt x="634" y="123"/>
                    <a:pt x="570" y="54"/>
                    <a:pt x="481" y="24"/>
                  </a:cubicBezTo>
                  <a:cubicBezTo>
                    <a:pt x="436" y="8"/>
                    <a:pt x="388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850095" y="5739743"/>
              <a:ext cx="263310" cy="166819"/>
            </a:xfrm>
            <a:custGeom>
              <a:rect b="b" l="l" r="r" t="t"/>
              <a:pathLst>
                <a:path extrusionOk="0" h="1084" w="1711">
                  <a:moveTo>
                    <a:pt x="232" y="0"/>
                  </a:moveTo>
                  <a:cubicBezTo>
                    <a:pt x="194" y="0"/>
                    <a:pt x="156" y="7"/>
                    <a:pt x="118" y="21"/>
                  </a:cubicBezTo>
                  <a:cubicBezTo>
                    <a:pt x="33" y="55"/>
                    <a:pt x="0" y="169"/>
                    <a:pt x="87" y="222"/>
                  </a:cubicBezTo>
                  <a:cubicBezTo>
                    <a:pt x="195" y="288"/>
                    <a:pt x="264" y="413"/>
                    <a:pt x="348" y="508"/>
                  </a:cubicBezTo>
                  <a:cubicBezTo>
                    <a:pt x="441" y="613"/>
                    <a:pt x="552" y="710"/>
                    <a:pt x="692" y="741"/>
                  </a:cubicBezTo>
                  <a:cubicBezTo>
                    <a:pt x="719" y="746"/>
                    <a:pt x="745" y="749"/>
                    <a:pt x="771" y="749"/>
                  </a:cubicBezTo>
                  <a:cubicBezTo>
                    <a:pt x="841" y="749"/>
                    <a:pt x="909" y="734"/>
                    <a:pt x="977" y="734"/>
                  </a:cubicBezTo>
                  <a:cubicBezTo>
                    <a:pt x="1001" y="734"/>
                    <a:pt x="1025" y="736"/>
                    <a:pt x="1048" y="741"/>
                  </a:cubicBezTo>
                  <a:cubicBezTo>
                    <a:pt x="1161" y="764"/>
                    <a:pt x="1230" y="890"/>
                    <a:pt x="1288" y="977"/>
                  </a:cubicBezTo>
                  <a:cubicBezTo>
                    <a:pt x="1330" y="1042"/>
                    <a:pt x="1399" y="1083"/>
                    <a:pt x="1472" y="1083"/>
                  </a:cubicBezTo>
                  <a:cubicBezTo>
                    <a:pt x="1504" y="1083"/>
                    <a:pt x="1537" y="1075"/>
                    <a:pt x="1568" y="1058"/>
                  </a:cubicBezTo>
                  <a:cubicBezTo>
                    <a:pt x="1660" y="1008"/>
                    <a:pt x="1710" y="873"/>
                    <a:pt x="1649" y="779"/>
                  </a:cubicBezTo>
                  <a:cubicBezTo>
                    <a:pt x="1557" y="636"/>
                    <a:pt x="1459" y="491"/>
                    <a:pt x="1307" y="405"/>
                  </a:cubicBezTo>
                  <a:cubicBezTo>
                    <a:pt x="1207" y="347"/>
                    <a:pt x="1111" y="333"/>
                    <a:pt x="1009" y="333"/>
                  </a:cubicBezTo>
                  <a:cubicBezTo>
                    <a:pt x="961" y="333"/>
                    <a:pt x="912" y="337"/>
                    <a:pt x="860" y="340"/>
                  </a:cubicBezTo>
                  <a:cubicBezTo>
                    <a:pt x="854" y="340"/>
                    <a:pt x="847" y="340"/>
                    <a:pt x="841" y="340"/>
                  </a:cubicBezTo>
                  <a:cubicBezTo>
                    <a:pt x="711" y="340"/>
                    <a:pt x="661" y="244"/>
                    <a:pt x="568" y="157"/>
                  </a:cubicBezTo>
                  <a:cubicBezTo>
                    <a:pt x="475" y="71"/>
                    <a:pt x="356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756838" y="5428269"/>
              <a:ext cx="434131" cy="626650"/>
            </a:xfrm>
            <a:custGeom>
              <a:rect b="b" l="l" r="r" t="t"/>
              <a:pathLst>
                <a:path extrusionOk="0" h="4072" w="2821">
                  <a:moveTo>
                    <a:pt x="2776" y="0"/>
                  </a:moveTo>
                  <a:cubicBezTo>
                    <a:pt x="2616" y="103"/>
                    <a:pt x="2450" y="210"/>
                    <a:pt x="2317" y="354"/>
                  </a:cubicBezTo>
                  <a:cubicBezTo>
                    <a:pt x="2245" y="434"/>
                    <a:pt x="2186" y="521"/>
                    <a:pt x="2129" y="607"/>
                  </a:cubicBezTo>
                  <a:cubicBezTo>
                    <a:pt x="2106" y="641"/>
                    <a:pt x="2083" y="675"/>
                    <a:pt x="2058" y="708"/>
                  </a:cubicBezTo>
                  <a:cubicBezTo>
                    <a:pt x="1876" y="967"/>
                    <a:pt x="1635" y="1177"/>
                    <a:pt x="1401" y="1380"/>
                  </a:cubicBezTo>
                  <a:cubicBezTo>
                    <a:pt x="1294" y="1473"/>
                    <a:pt x="1182" y="1570"/>
                    <a:pt x="1077" y="1673"/>
                  </a:cubicBezTo>
                  <a:cubicBezTo>
                    <a:pt x="757" y="1980"/>
                    <a:pt x="487" y="2365"/>
                    <a:pt x="296" y="2786"/>
                  </a:cubicBezTo>
                  <a:cubicBezTo>
                    <a:pt x="97" y="3224"/>
                    <a:pt x="0" y="3658"/>
                    <a:pt x="9" y="4071"/>
                  </a:cubicBezTo>
                  <a:lnTo>
                    <a:pt x="93" y="4069"/>
                  </a:lnTo>
                  <a:cubicBezTo>
                    <a:pt x="84" y="3668"/>
                    <a:pt x="180" y="3247"/>
                    <a:pt x="373" y="2819"/>
                  </a:cubicBezTo>
                  <a:cubicBezTo>
                    <a:pt x="559" y="2407"/>
                    <a:pt x="822" y="2032"/>
                    <a:pt x="1136" y="1732"/>
                  </a:cubicBezTo>
                  <a:cubicBezTo>
                    <a:pt x="1239" y="1631"/>
                    <a:pt x="1351" y="1535"/>
                    <a:pt x="1457" y="1441"/>
                  </a:cubicBezTo>
                  <a:cubicBezTo>
                    <a:pt x="1696" y="1234"/>
                    <a:pt x="1940" y="1022"/>
                    <a:pt x="2129" y="755"/>
                  </a:cubicBezTo>
                  <a:cubicBezTo>
                    <a:pt x="2153" y="722"/>
                    <a:pt x="2176" y="687"/>
                    <a:pt x="2200" y="653"/>
                  </a:cubicBezTo>
                  <a:cubicBezTo>
                    <a:pt x="2255" y="569"/>
                    <a:pt x="2313" y="484"/>
                    <a:pt x="2379" y="411"/>
                  </a:cubicBezTo>
                  <a:cubicBezTo>
                    <a:pt x="2504" y="274"/>
                    <a:pt x="2665" y="172"/>
                    <a:pt x="2821" y="71"/>
                  </a:cubicBezTo>
                  <a:lnTo>
                    <a:pt x="2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128329" y="5372407"/>
              <a:ext cx="103570" cy="96337"/>
            </a:xfrm>
            <a:custGeom>
              <a:rect b="b" l="l" r="r" t="t"/>
              <a:pathLst>
                <a:path extrusionOk="0" h="626" w="673">
                  <a:moveTo>
                    <a:pt x="578" y="1"/>
                  </a:moveTo>
                  <a:cubicBezTo>
                    <a:pt x="558" y="1"/>
                    <a:pt x="537" y="14"/>
                    <a:pt x="531" y="32"/>
                  </a:cubicBezTo>
                  <a:cubicBezTo>
                    <a:pt x="492" y="140"/>
                    <a:pt x="406" y="144"/>
                    <a:pt x="317" y="202"/>
                  </a:cubicBezTo>
                  <a:cubicBezTo>
                    <a:pt x="283" y="224"/>
                    <a:pt x="255" y="251"/>
                    <a:pt x="235" y="285"/>
                  </a:cubicBezTo>
                  <a:cubicBezTo>
                    <a:pt x="210" y="328"/>
                    <a:pt x="205" y="378"/>
                    <a:pt x="150" y="394"/>
                  </a:cubicBezTo>
                  <a:cubicBezTo>
                    <a:pt x="1" y="440"/>
                    <a:pt x="61" y="625"/>
                    <a:pt x="193" y="625"/>
                  </a:cubicBezTo>
                  <a:cubicBezTo>
                    <a:pt x="212" y="625"/>
                    <a:pt x="231" y="622"/>
                    <a:pt x="252" y="614"/>
                  </a:cubicBezTo>
                  <a:cubicBezTo>
                    <a:pt x="410" y="552"/>
                    <a:pt x="408" y="398"/>
                    <a:pt x="526" y="307"/>
                  </a:cubicBezTo>
                  <a:cubicBezTo>
                    <a:pt x="619" y="236"/>
                    <a:pt x="672" y="134"/>
                    <a:pt x="614" y="21"/>
                  </a:cubicBezTo>
                  <a:cubicBezTo>
                    <a:pt x="606" y="7"/>
                    <a:pt x="592" y="1"/>
                    <a:pt x="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-301158" y="5205436"/>
              <a:ext cx="192212" cy="204215"/>
            </a:xfrm>
            <a:custGeom>
              <a:rect b="b" l="l" r="r" t="t"/>
              <a:pathLst>
                <a:path extrusionOk="0" h="1327" w="1249">
                  <a:moveTo>
                    <a:pt x="111" y="1"/>
                  </a:moveTo>
                  <a:cubicBezTo>
                    <a:pt x="91" y="1"/>
                    <a:pt x="73" y="11"/>
                    <a:pt x="61" y="36"/>
                  </a:cubicBezTo>
                  <a:cubicBezTo>
                    <a:pt x="0" y="161"/>
                    <a:pt x="20" y="311"/>
                    <a:pt x="92" y="428"/>
                  </a:cubicBezTo>
                  <a:cubicBezTo>
                    <a:pt x="197" y="599"/>
                    <a:pt x="360" y="638"/>
                    <a:pt x="518" y="707"/>
                  </a:cubicBezTo>
                  <a:cubicBezTo>
                    <a:pt x="558" y="726"/>
                    <a:pt x="613" y="745"/>
                    <a:pt x="638" y="791"/>
                  </a:cubicBezTo>
                  <a:cubicBezTo>
                    <a:pt x="676" y="865"/>
                    <a:pt x="662" y="973"/>
                    <a:pt x="697" y="1053"/>
                  </a:cubicBezTo>
                  <a:cubicBezTo>
                    <a:pt x="758" y="1204"/>
                    <a:pt x="902" y="1326"/>
                    <a:pt x="1051" y="1326"/>
                  </a:cubicBezTo>
                  <a:cubicBezTo>
                    <a:pt x="1061" y="1326"/>
                    <a:pt x="1072" y="1326"/>
                    <a:pt x="1083" y="1324"/>
                  </a:cubicBezTo>
                  <a:cubicBezTo>
                    <a:pt x="1167" y="1314"/>
                    <a:pt x="1237" y="1247"/>
                    <a:pt x="1243" y="1145"/>
                  </a:cubicBezTo>
                  <a:cubicBezTo>
                    <a:pt x="1248" y="1054"/>
                    <a:pt x="1197" y="947"/>
                    <a:pt x="1111" y="932"/>
                  </a:cubicBezTo>
                  <a:cubicBezTo>
                    <a:pt x="1072" y="926"/>
                    <a:pt x="1031" y="927"/>
                    <a:pt x="1008" y="884"/>
                  </a:cubicBezTo>
                  <a:cubicBezTo>
                    <a:pt x="972" y="819"/>
                    <a:pt x="984" y="716"/>
                    <a:pt x="957" y="642"/>
                  </a:cubicBezTo>
                  <a:cubicBezTo>
                    <a:pt x="894" y="475"/>
                    <a:pt x="756" y="376"/>
                    <a:pt x="612" y="322"/>
                  </a:cubicBezTo>
                  <a:cubicBezTo>
                    <a:pt x="544" y="298"/>
                    <a:pt x="466" y="290"/>
                    <a:pt x="399" y="255"/>
                  </a:cubicBezTo>
                  <a:cubicBezTo>
                    <a:pt x="355" y="229"/>
                    <a:pt x="334" y="192"/>
                    <a:pt x="303" y="148"/>
                  </a:cubicBezTo>
                  <a:cubicBezTo>
                    <a:pt x="278" y="113"/>
                    <a:pt x="180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-192357" y="5128183"/>
              <a:ext cx="143274" cy="172206"/>
            </a:xfrm>
            <a:custGeom>
              <a:rect b="b" l="l" r="r" t="t"/>
              <a:pathLst>
                <a:path extrusionOk="0" h="1119" w="931">
                  <a:moveTo>
                    <a:pt x="129" y="1"/>
                  </a:moveTo>
                  <a:cubicBezTo>
                    <a:pt x="115" y="1"/>
                    <a:pt x="101" y="5"/>
                    <a:pt x="86" y="14"/>
                  </a:cubicBezTo>
                  <a:cubicBezTo>
                    <a:pt x="0" y="67"/>
                    <a:pt x="10" y="198"/>
                    <a:pt x="47" y="282"/>
                  </a:cubicBezTo>
                  <a:cubicBezTo>
                    <a:pt x="99" y="399"/>
                    <a:pt x="199" y="461"/>
                    <a:pt x="304" y="516"/>
                  </a:cubicBezTo>
                  <a:cubicBezTo>
                    <a:pt x="385" y="559"/>
                    <a:pt x="471" y="592"/>
                    <a:pt x="488" y="696"/>
                  </a:cubicBezTo>
                  <a:cubicBezTo>
                    <a:pt x="509" y="821"/>
                    <a:pt x="505" y="936"/>
                    <a:pt x="578" y="1044"/>
                  </a:cubicBezTo>
                  <a:cubicBezTo>
                    <a:pt x="612" y="1096"/>
                    <a:pt x="660" y="1118"/>
                    <a:pt x="706" y="1118"/>
                  </a:cubicBezTo>
                  <a:cubicBezTo>
                    <a:pt x="820" y="1118"/>
                    <a:pt x="930" y="989"/>
                    <a:pt x="846" y="860"/>
                  </a:cubicBezTo>
                  <a:cubicBezTo>
                    <a:pt x="790" y="774"/>
                    <a:pt x="815" y="648"/>
                    <a:pt x="786" y="550"/>
                  </a:cubicBezTo>
                  <a:cubicBezTo>
                    <a:pt x="750" y="428"/>
                    <a:pt x="663" y="340"/>
                    <a:pt x="563" y="278"/>
                  </a:cubicBezTo>
                  <a:cubicBezTo>
                    <a:pt x="472" y="222"/>
                    <a:pt x="369" y="191"/>
                    <a:pt x="286" y="119"/>
                  </a:cubicBezTo>
                  <a:cubicBezTo>
                    <a:pt x="242" y="81"/>
                    <a:pt x="190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-123415" y="5008918"/>
              <a:ext cx="117420" cy="126654"/>
            </a:xfrm>
            <a:custGeom>
              <a:rect b="b" l="l" r="r" t="t"/>
              <a:pathLst>
                <a:path extrusionOk="0" h="823" w="763">
                  <a:moveTo>
                    <a:pt x="188" y="1"/>
                  </a:moveTo>
                  <a:cubicBezTo>
                    <a:pt x="184" y="1"/>
                    <a:pt x="180" y="1"/>
                    <a:pt x="177" y="1"/>
                  </a:cubicBezTo>
                  <a:cubicBezTo>
                    <a:pt x="30" y="6"/>
                    <a:pt x="0" y="284"/>
                    <a:pt x="153" y="309"/>
                  </a:cubicBezTo>
                  <a:cubicBezTo>
                    <a:pt x="223" y="319"/>
                    <a:pt x="225" y="348"/>
                    <a:pt x="249" y="423"/>
                  </a:cubicBezTo>
                  <a:cubicBezTo>
                    <a:pt x="271" y="487"/>
                    <a:pt x="292" y="560"/>
                    <a:pt x="339" y="607"/>
                  </a:cubicBezTo>
                  <a:cubicBezTo>
                    <a:pt x="391" y="657"/>
                    <a:pt x="449" y="646"/>
                    <a:pt x="503" y="678"/>
                  </a:cubicBezTo>
                  <a:cubicBezTo>
                    <a:pt x="542" y="701"/>
                    <a:pt x="567" y="760"/>
                    <a:pt x="599" y="795"/>
                  </a:cubicBezTo>
                  <a:cubicBezTo>
                    <a:pt x="616" y="814"/>
                    <a:pt x="636" y="823"/>
                    <a:pt x="656" y="823"/>
                  </a:cubicBezTo>
                  <a:cubicBezTo>
                    <a:pt x="693" y="823"/>
                    <a:pt x="728" y="792"/>
                    <a:pt x="740" y="746"/>
                  </a:cubicBezTo>
                  <a:cubicBezTo>
                    <a:pt x="763" y="657"/>
                    <a:pt x="740" y="565"/>
                    <a:pt x="695" y="492"/>
                  </a:cubicBezTo>
                  <a:cubicBezTo>
                    <a:pt x="671" y="452"/>
                    <a:pt x="639" y="421"/>
                    <a:pt x="601" y="399"/>
                  </a:cubicBezTo>
                  <a:cubicBezTo>
                    <a:pt x="584" y="388"/>
                    <a:pt x="564" y="380"/>
                    <a:pt x="546" y="375"/>
                  </a:cubicBezTo>
                  <a:cubicBezTo>
                    <a:pt x="537" y="373"/>
                    <a:pt x="529" y="370"/>
                    <a:pt x="521" y="369"/>
                  </a:cubicBezTo>
                  <a:lnTo>
                    <a:pt x="521" y="369"/>
                  </a:lnTo>
                  <a:cubicBezTo>
                    <a:pt x="467" y="180"/>
                    <a:pt x="378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-4765" y="4905350"/>
              <a:ext cx="82179" cy="179439"/>
            </a:xfrm>
            <a:custGeom>
              <a:rect b="b" l="l" r="r" t="t"/>
              <a:pathLst>
                <a:path extrusionOk="0" h="1166" w="534">
                  <a:moveTo>
                    <a:pt x="472" y="0"/>
                  </a:moveTo>
                  <a:cubicBezTo>
                    <a:pt x="466" y="0"/>
                    <a:pt x="460" y="2"/>
                    <a:pt x="454" y="4"/>
                  </a:cubicBezTo>
                  <a:cubicBezTo>
                    <a:pt x="294" y="75"/>
                    <a:pt x="191" y="245"/>
                    <a:pt x="156" y="439"/>
                  </a:cubicBezTo>
                  <a:cubicBezTo>
                    <a:pt x="139" y="540"/>
                    <a:pt x="164" y="663"/>
                    <a:pt x="123" y="756"/>
                  </a:cubicBezTo>
                  <a:cubicBezTo>
                    <a:pt x="73" y="864"/>
                    <a:pt x="0" y="935"/>
                    <a:pt x="34" y="1069"/>
                  </a:cubicBezTo>
                  <a:cubicBezTo>
                    <a:pt x="49" y="1129"/>
                    <a:pt x="99" y="1165"/>
                    <a:pt x="149" y="1165"/>
                  </a:cubicBezTo>
                  <a:cubicBezTo>
                    <a:pt x="170" y="1165"/>
                    <a:pt x="191" y="1159"/>
                    <a:pt x="210" y="1144"/>
                  </a:cubicBezTo>
                  <a:cubicBezTo>
                    <a:pt x="273" y="1096"/>
                    <a:pt x="312" y="1010"/>
                    <a:pt x="349" y="934"/>
                  </a:cubicBezTo>
                  <a:cubicBezTo>
                    <a:pt x="397" y="834"/>
                    <a:pt x="402" y="735"/>
                    <a:pt x="387" y="622"/>
                  </a:cubicBezTo>
                  <a:cubicBezTo>
                    <a:pt x="361" y="424"/>
                    <a:pt x="407" y="263"/>
                    <a:pt x="508" y="105"/>
                  </a:cubicBezTo>
                  <a:cubicBezTo>
                    <a:pt x="533" y="67"/>
                    <a:pt x="514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-15230" y="5078476"/>
              <a:ext cx="161895" cy="88180"/>
            </a:xfrm>
            <a:custGeom>
              <a:rect b="b" l="l" r="r" t="t"/>
              <a:pathLst>
                <a:path extrusionOk="0" h="573" w="1052">
                  <a:moveTo>
                    <a:pt x="207" y="543"/>
                  </a:moveTo>
                  <a:cubicBezTo>
                    <a:pt x="208" y="544"/>
                    <a:pt x="209" y="544"/>
                    <a:pt x="210" y="545"/>
                  </a:cubicBezTo>
                  <a:lnTo>
                    <a:pt x="210" y="545"/>
                  </a:lnTo>
                  <a:cubicBezTo>
                    <a:pt x="209" y="544"/>
                    <a:pt x="208" y="544"/>
                    <a:pt x="207" y="543"/>
                  </a:cubicBezTo>
                  <a:close/>
                  <a:moveTo>
                    <a:pt x="229" y="544"/>
                  </a:moveTo>
                  <a:cubicBezTo>
                    <a:pt x="229" y="544"/>
                    <a:pt x="228" y="544"/>
                    <a:pt x="226" y="545"/>
                  </a:cubicBezTo>
                  <a:lnTo>
                    <a:pt x="226" y="545"/>
                  </a:lnTo>
                  <a:cubicBezTo>
                    <a:pt x="228" y="544"/>
                    <a:pt x="229" y="544"/>
                    <a:pt x="229" y="544"/>
                  </a:cubicBezTo>
                  <a:close/>
                  <a:moveTo>
                    <a:pt x="699" y="1"/>
                  </a:moveTo>
                  <a:cubicBezTo>
                    <a:pt x="606" y="1"/>
                    <a:pt x="516" y="38"/>
                    <a:pt x="460" y="121"/>
                  </a:cubicBezTo>
                  <a:cubicBezTo>
                    <a:pt x="423" y="175"/>
                    <a:pt x="401" y="210"/>
                    <a:pt x="354" y="210"/>
                  </a:cubicBezTo>
                  <a:cubicBezTo>
                    <a:pt x="343" y="210"/>
                    <a:pt x="331" y="208"/>
                    <a:pt x="317" y="204"/>
                  </a:cubicBezTo>
                  <a:cubicBezTo>
                    <a:pt x="281" y="194"/>
                    <a:pt x="239" y="186"/>
                    <a:pt x="197" y="186"/>
                  </a:cubicBezTo>
                  <a:cubicBezTo>
                    <a:pt x="108" y="186"/>
                    <a:pt x="23" y="222"/>
                    <a:pt x="10" y="348"/>
                  </a:cubicBezTo>
                  <a:cubicBezTo>
                    <a:pt x="1" y="433"/>
                    <a:pt x="37" y="533"/>
                    <a:pt x="121" y="551"/>
                  </a:cubicBezTo>
                  <a:cubicBezTo>
                    <a:pt x="137" y="554"/>
                    <a:pt x="153" y="557"/>
                    <a:pt x="170" y="557"/>
                  </a:cubicBezTo>
                  <a:cubicBezTo>
                    <a:pt x="185" y="557"/>
                    <a:pt x="200" y="555"/>
                    <a:pt x="215" y="549"/>
                  </a:cubicBezTo>
                  <a:cubicBezTo>
                    <a:pt x="216" y="548"/>
                    <a:pt x="216" y="548"/>
                    <a:pt x="217" y="548"/>
                  </a:cubicBezTo>
                  <a:lnTo>
                    <a:pt x="217" y="548"/>
                  </a:lnTo>
                  <a:cubicBezTo>
                    <a:pt x="256" y="564"/>
                    <a:pt x="307" y="570"/>
                    <a:pt x="346" y="572"/>
                  </a:cubicBezTo>
                  <a:cubicBezTo>
                    <a:pt x="349" y="572"/>
                    <a:pt x="351" y="572"/>
                    <a:pt x="354" y="572"/>
                  </a:cubicBezTo>
                  <a:cubicBezTo>
                    <a:pt x="438" y="572"/>
                    <a:pt x="521" y="538"/>
                    <a:pt x="587" y="477"/>
                  </a:cubicBezTo>
                  <a:cubicBezTo>
                    <a:pt x="624" y="442"/>
                    <a:pt x="653" y="404"/>
                    <a:pt x="678" y="355"/>
                  </a:cubicBezTo>
                  <a:cubicBezTo>
                    <a:pt x="695" y="319"/>
                    <a:pt x="690" y="313"/>
                    <a:pt x="721" y="301"/>
                  </a:cubicBezTo>
                  <a:cubicBezTo>
                    <a:pt x="742" y="290"/>
                    <a:pt x="766" y="287"/>
                    <a:pt x="791" y="287"/>
                  </a:cubicBezTo>
                  <a:cubicBezTo>
                    <a:pt x="850" y="287"/>
                    <a:pt x="916" y="308"/>
                    <a:pt x="969" y="312"/>
                  </a:cubicBezTo>
                  <a:cubicBezTo>
                    <a:pt x="970" y="312"/>
                    <a:pt x="972" y="313"/>
                    <a:pt x="974" y="313"/>
                  </a:cubicBezTo>
                  <a:cubicBezTo>
                    <a:pt x="1024" y="313"/>
                    <a:pt x="1051" y="234"/>
                    <a:pt x="1024" y="185"/>
                  </a:cubicBezTo>
                  <a:cubicBezTo>
                    <a:pt x="958" y="69"/>
                    <a:pt x="825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-69399" y="5229443"/>
              <a:ext cx="272544" cy="104955"/>
            </a:xfrm>
            <a:custGeom>
              <a:rect b="b" l="l" r="r" t="t"/>
              <a:pathLst>
                <a:path extrusionOk="0" h="682" w="1771">
                  <a:moveTo>
                    <a:pt x="1087" y="0"/>
                  </a:moveTo>
                  <a:cubicBezTo>
                    <a:pt x="1038" y="0"/>
                    <a:pt x="989" y="8"/>
                    <a:pt x="941" y="25"/>
                  </a:cubicBezTo>
                  <a:cubicBezTo>
                    <a:pt x="809" y="72"/>
                    <a:pt x="727" y="212"/>
                    <a:pt x="586" y="239"/>
                  </a:cubicBezTo>
                  <a:cubicBezTo>
                    <a:pt x="565" y="243"/>
                    <a:pt x="544" y="245"/>
                    <a:pt x="523" y="245"/>
                  </a:cubicBezTo>
                  <a:cubicBezTo>
                    <a:pt x="486" y="245"/>
                    <a:pt x="450" y="239"/>
                    <a:pt x="414" y="227"/>
                  </a:cubicBezTo>
                  <a:cubicBezTo>
                    <a:pt x="343" y="204"/>
                    <a:pt x="290" y="183"/>
                    <a:pt x="225" y="183"/>
                  </a:cubicBezTo>
                  <a:cubicBezTo>
                    <a:pt x="204" y="183"/>
                    <a:pt x="181" y="186"/>
                    <a:pt x="155" y="191"/>
                  </a:cubicBezTo>
                  <a:cubicBezTo>
                    <a:pt x="94" y="203"/>
                    <a:pt x="41" y="284"/>
                    <a:pt x="29" y="353"/>
                  </a:cubicBezTo>
                  <a:cubicBezTo>
                    <a:pt x="27" y="359"/>
                    <a:pt x="26" y="367"/>
                    <a:pt x="25" y="374"/>
                  </a:cubicBezTo>
                  <a:cubicBezTo>
                    <a:pt x="0" y="515"/>
                    <a:pt x="107" y="626"/>
                    <a:pt x="220" y="626"/>
                  </a:cubicBezTo>
                  <a:cubicBezTo>
                    <a:pt x="233" y="626"/>
                    <a:pt x="246" y="625"/>
                    <a:pt x="258" y="622"/>
                  </a:cubicBezTo>
                  <a:lnTo>
                    <a:pt x="258" y="622"/>
                  </a:lnTo>
                  <a:cubicBezTo>
                    <a:pt x="256" y="624"/>
                    <a:pt x="254" y="626"/>
                    <a:pt x="253" y="629"/>
                  </a:cubicBezTo>
                  <a:cubicBezTo>
                    <a:pt x="250" y="640"/>
                    <a:pt x="388" y="672"/>
                    <a:pt x="400" y="674"/>
                  </a:cubicBezTo>
                  <a:cubicBezTo>
                    <a:pt x="429" y="679"/>
                    <a:pt x="458" y="681"/>
                    <a:pt x="487" y="681"/>
                  </a:cubicBezTo>
                  <a:cubicBezTo>
                    <a:pt x="508" y="681"/>
                    <a:pt x="528" y="680"/>
                    <a:pt x="549" y="679"/>
                  </a:cubicBezTo>
                  <a:cubicBezTo>
                    <a:pt x="681" y="669"/>
                    <a:pt x="816" y="615"/>
                    <a:pt x="923" y="523"/>
                  </a:cubicBezTo>
                  <a:cubicBezTo>
                    <a:pt x="972" y="480"/>
                    <a:pt x="1009" y="406"/>
                    <a:pt x="1059" y="370"/>
                  </a:cubicBezTo>
                  <a:cubicBezTo>
                    <a:pt x="1083" y="353"/>
                    <a:pt x="1114" y="347"/>
                    <a:pt x="1146" y="347"/>
                  </a:cubicBezTo>
                  <a:cubicBezTo>
                    <a:pt x="1176" y="347"/>
                    <a:pt x="1207" y="352"/>
                    <a:pt x="1232" y="358"/>
                  </a:cubicBezTo>
                  <a:cubicBezTo>
                    <a:pt x="1352" y="386"/>
                    <a:pt x="1454" y="464"/>
                    <a:pt x="1528" y="580"/>
                  </a:cubicBezTo>
                  <a:cubicBezTo>
                    <a:pt x="1553" y="620"/>
                    <a:pt x="1586" y="636"/>
                    <a:pt x="1618" y="636"/>
                  </a:cubicBezTo>
                  <a:cubicBezTo>
                    <a:pt x="1696" y="636"/>
                    <a:pt x="1770" y="540"/>
                    <a:pt x="1715" y="437"/>
                  </a:cubicBezTo>
                  <a:cubicBezTo>
                    <a:pt x="1590" y="200"/>
                    <a:pt x="1336" y="0"/>
                    <a:pt x="1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-130340" y="5363481"/>
              <a:ext cx="256693" cy="110187"/>
            </a:xfrm>
            <a:custGeom>
              <a:rect b="b" l="l" r="r" t="t"/>
              <a:pathLst>
                <a:path extrusionOk="0" h="716" w="1668">
                  <a:moveTo>
                    <a:pt x="202" y="1"/>
                  </a:moveTo>
                  <a:cubicBezTo>
                    <a:pt x="118" y="1"/>
                    <a:pt x="40" y="59"/>
                    <a:pt x="21" y="161"/>
                  </a:cubicBezTo>
                  <a:cubicBezTo>
                    <a:pt x="0" y="265"/>
                    <a:pt x="59" y="397"/>
                    <a:pt x="158" y="414"/>
                  </a:cubicBezTo>
                  <a:cubicBezTo>
                    <a:pt x="282" y="436"/>
                    <a:pt x="346" y="524"/>
                    <a:pt x="444" y="606"/>
                  </a:cubicBezTo>
                  <a:cubicBezTo>
                    <a:pt x="536" y="683"/>
                    <a:pt x="637" y="716"/>
                    <a:pt x="743" y="716"/>
                  </a:cubicBezTo>
                  <a:cubicBezTo>
                    <a:pt x="782" y="716"/>
                    <a:pt x="821" y="711"/>
                    <a:pt x="861" y="703"/>
                  </a:cubicBezTo>
                  <a:cubicBezTo>
                    <a:pt x="994" y="675"/>
                    <a:pt x="1109" y="600"/>
                    <a:pt x="1235" y="551"/>
                  </a:cubicBezTo>
                  <a:cubicBezTo>
                    <a:pt x="1276" y="535"/>
                    <a:pt x="1314" y="520"/>
                    <a:pt x="1355" y="520"/>
                  </a:cubicBezTo>
                  <a:cubicBezTo>
                    <a:pt x="1366" y="520"/>
                    <a:pt x="1377" y="522"/>
                    <a:pt x="1389" y="524"/>
                  </a:cubicBezTo>
                  <a:cubicBezTo>
                    <a:pt x="1430" y="533"/>
                    <a:pt x="1508" y="568"/>
                    <a:pt x="1524" y="619"/>
                  </a:cubicBezTo>
                  <a:cubicBezTo>
                    <a:pt x="1535" y="658"/>
                    <a:pt x="1561" y="675"/>
                    <a:pt x="1587" y="675"/>
                  </a:cubicBezTo>
                  <a:cubicBezTo>
                    <a:pt x="1623" y="675"/>
                    <a:pt x="1660" y="643"/>
                    <a:pt x="1662" y="589"/>
                  </a:cubicBezTo>
                  <a:cubicBezTo>
                    <a:pt x="1665" y="507"/>
                    <a:pt x="1667" y="445"/>
                    <a:pt x="1624" y="373"/>
                  </a:cubicBezTo>
                  <a:cubicBezTo>
                    <a:pt x="1587" y="313"/>
                    <a:pt x="1538" y="265"/>
                    <a:pt x="1481" y="231"/>
                  </a:cubicBezTo>
                  <a:cubicBezTo>
                    <a:pt x="1414" y="191"/>
                    <a:pt x="1343" y="176"/>
                    <a:pt x="1271" y="176"/>
                  </a:cubicBezTo>
                  <a:cubicBezTo>
                    <a:pt x="1186" y="176"/>
                    <a:pt x="1101" y="197"/>
                    <a:pt x="1020" y="226"/>
                  </a:cubicBezTo>
                  <a:cubicBezTo>
                    <a:pt x="943" y="254"/>
                    <a:pt x="846" y="307"/>
                    <a:pt x="756" y="307"/>
                  </a:cubicBezTo>
                  <a:cubicBezTo>
                    <a:pt x="716" y="307"/>
                    <a:pt x="677" y="296"/>
                    <a:pt x="642" y="266"/>
                  </a:cubicBezTo>
                  <a:cubicBezTo>
                    <a:pt x="508" y="153"/>
                    <a:pt x="410" y="36"/>
                    <a:pt x="238" y="4"/>
                  </a:cubicBezTo>
                  <a:cubicBezTo>
                    <a:pt x="226" y="2"/>
                    <a:pt x="21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-417653" y="5394721"/>
              <a:ext cx="263464" cy="161433"/>
            </a:xfrm>
            <a:custGeom>
              <a:rect b="b" l="l" r="r" t="t"/>
              <a:pathLst>
                <a:path extrusionOk="0" h="1049" w="1712">
                  <a:moveTo>
                    <a:pt x="275" y="0"/>
                  </a:moveTo>
                  <a:cubicBezTo>
                    <a:pt x="159" y="0"/>
                    <a:pt x="1" y="51"/>
                    <a:pt x="11" y="167"/>
                  </a:cubicBezTo>
                  <a:cubicBezTo>
                    <a:pt x="17" y="225"/>
                    <a:pt x="74" y="242"/>
                    <a:pt x="128" y="265"/>
                  </a:cubicBezTo>
                  <a:cubicBezTo>
                    <a:pt x="244" y="311"/>
                    <a:pt x="288" y="433"/>
                    <a:pt x="363" y="524"/>
                  </a:cubicBezTo>
                  <a:cubicBezTo>
                    <a:pt x="443" y="622"/>
                    <a:pt x="529" y="677"/>
                    <a:pt x="652" y="705"/>
                  </a:cubicBezTo>
                  <a:cubicBezTo>
                    <a:pt x="777" y="734"/>
                    <a:pt x="909" y="732"/>
                    <a:pt x="1033" y="764"/>
                  </a:cubicBezTo>
                  <a:cubicBezTo>
                    <a:pt x="1159" y="797"/>
                    <a:pt x="1249" y="873"/>
                    <a:pt x="1321" y="979"/>
                  </a:cubicBezTo>
                  <a:cubicBezTo>
                    <a:pt x="1354" y="1027"/>
                    <a:pt x="1411" y="1049"/>
                    <a:pt x="1469" y="1049"/>
                  </a:cubicBezTo>
                  <a:cubicBezTo>
                    <a:pt x="1524" y="1049"/>
                    <a:pt x="1580" y="1030"/>
                    <a:pt x="1618" y="996"/>
                  </a:cubicBezTo>
                  <a:cubicBezTo>
                    <a:pt x="1711" y="914"/>
                    <a:pt x="1702" y="792"/>
                    <a:pt x="1636" y="699"/>
                  </a:cubicBezTo>
                  <a:cubicBezTo>
                    <a:pt x="1531" y="546"/>
                    <a:pt x="1373" y="431"/>
                    <a:pt x="1197" y="374"/>
                  </a:cubicBezTo>
                  <a:cubicBezTo>
                    <a:pt x="1035" y="321"/>
                    <a:pt x="857" y="340"/>
                    <a:pt x="696" y="284"/>
                  </a:cubicBezTo>
                  <a:cubicBezTo>
                    <a:pt x="629" y="260"/>
                    <a:pt x="598" y="214"/>
                    <a:pt x="552" y="160"/>
                  </a:cubicBezTo>
                  <a:cubicBezTo>
                    <a:pt x="501" y="97"/>
                    <a:pt x="433" y="38"/>
                    <a:pt x="354" y="11"/>
                  </a:cubicBezTo>
                  <a:cubicBezTo>
                    <a:pt x="333" y="4"/>
                    <a:pt x="3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-171890" y="5510446"/>
              <a:ext cx="344411" cy="98183"/>
            </a:xfrm>
            <a:custGeom>
              <a:rect b="b" l="l" r="r" t="t"/>
              <a:pathLst>
                <a:path extrusionOk="0" h="638" w="2238">
                  <a:moveTo>
                    <a:pt x="1496" y="1"/>
                  </a:moveTo>
                  <a:cubicBezTo>
                    <a:pt x="1471" y="1"/>
                    <a:pt x="1445" y="2"/>
                    <a:pt x="1420" y="5"/>
                  </a:cubicBezTo>
                  <a:cubicBezTo>
                    <a:pt x="1241" y="27"/>
                    <a:pt x="1087" y="110"/>
                    <a:pt x="916" y="163"/>
                  </a:cubicBezTo>
                  <a:cubicBezTo>
                    <a:pt x="877" y="174"/>
                    <a:pt x="843" y="180"/>
                    <a:pt x="811" y="180"/>
                  </a:cubicBezTo>
                  <a:cubicBezTo>
                    <a:pt x="701" y="180"/>
                    <a:pt x="620" y="120"/>
                    <a:pt x="502" y="72"/>
                  </a:cubicBezTo>
                  <a:cubicBezTo>
                    <a:pt x="437" y="45"/>
                    <a:pt x="354" y="24"/>
                    <a:pt x="276" y="24"/>
                  </a:cubicBezTo>
                  <a:cubicBezTo>
                    <a:pt x="161" y="24"/>
                    <a:pt x="53" y="67"/>
                    <a:pt x="18" y="195"/>
                  </a:cubicBezTo>
                  <a:cubicBezTo>
                    <a:pt x="1" y="257"/>
                    <a:pt x="46" y="306"/>
                    <a:pt x="99" y="326"/>
                  </a:cubicBezTo>
                  <a:cubicBezTo>
                    <a:pt x="163" y="349"/>
                    <a:pt x="210" y="364"/>
                    <a:pt x="268" y="404"/>
                  </a:cubicBezTo>
                  <a:cubicBezTo>
                    <a:pt x="342" y="458"/>
                    <a:pt x="411" y="517"/>
                    <a:pt x="493" y="558"/>
                  </a:cubicBezTo>
                  <a:cubicBezTo>
                    <a:pt x="596" y="613"/>
                    <a:pt x="702" y="637"/>
                    <a:pt x="810" y="637"/>
                  </a:cubicBezTo>
                  <a:cubicBezTo>
                    <a:pt x="870" y="637"/>
                    <a:pt x="930" y="630"/>
                    <a:pt x="992" y="616"/>
                  </a:cubicBezTo>
                  <a:cubicBezTo>
                    <a:pt x="1134" y="583"/>
                    <a:pt x="1263" y="511"/>
                    <a:pt x="1403" y="474"/>
                  </a:cubicBezTo>
                  <a:cubicBezTo>
                    <a:pt x="1432" y="466"/>
                    <a:pt x="1461" y="462"/>
                    <a:pt x="1489" y="462"/>
                  </a:cubicBezTo>
                  <a:cubicBezTo>
                    <a:pt x="1602" y="462"/>
                    <a:pt x="1701" y="520"/>
                    <a:pt x="1805" y="580"/>
                  </a:cubicBezTo>
                  <a:cubicBezTo>
                    <a:pt x="1843" y="602"/>
                    <a:pt x="1880" y="611"/>
                    <a:pt x="1915" y="611"/>
                  </a:cubicBezTo>
                  <a:cubicBezTo>
                    <a:pt x="2115" y="611"/>
                    <a:pt x="2237" y="296"/>
                    <a:pt x="2021" y="173"/>
                  </a:cubicBezTo>
                  <a:cubicBezTo>
                    <a:pt x="1857" y="82"/>
                    <a:pt x="1684" y="1"/>
                    <a:pt x="1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-190049" y="5043543"/>
              <a:ext cx="226684" cy="801472"/>
            </a:xfrm>
            <a:custGeom>
              <a:rect b="b" l="l" r="r" t="t"/>
              <a:pathLst>
                <a:path extrusionOk="0" h="5208" w="1473">
                  <a:moveTo>
                    <a:pt x="1403" y="0"/>
                  </a:moveTo>
                  <a:cubicBezTo>
                    <a:pt x="1291" y="164"/>
                    <a:pt x="1174" y="332"/>
                    <a:pt x="1101" y="530"/>
                  </a:cubicBezTo>
                  <a:cubicBezTo>
                    <a:pt x="1062" y="637"/>
                    <a:pt x="1035" y="749"/>
                    <a:pt x="1011" y="859"/>
                  </a:cubicBezTo>
                  <a:cubicBezTo>
                    <a:pt x="1000" y="903"/>
                    <a:pt x="989" y="946"/>
                    <a:pt x="979" y="990"/>
                  </a:cubicBezTo>
                  <a:cubicBezTo>
                    <a:pt x="890" y="1337"/>
                    <a:pt x="733" y="1651"/>
                    <a:pt x="580" y="1956"/>
                  </a:cubicBezTo>
                  <a:cubicBezTo>
                    <a:pt x="429" y="2256"/>
                    <a:pt x="274" y="2566"/>
                    <a:pt x="183" y="2909"/>
                  </a:cubicBezTo>
                  <a:cubicBezTo>
                    <a:pt x="0" y="3597"/>
                    <a:pt x="32" y="4336"/>
                    <a:pt x="271" y="4994"/>
                  </a:cubicBezTo>
                  <a:cubicBezTo>
                    <a:pt x="297" y="5067"/>
                    <a:pt x="327" y="5138"/>
                    <a:pt x="358" y="5208"/>
                  </a:cubicBezTo>
                  <a:lnTo>
                    <a:pt x="435" y="5172"/>
                  </a:lnTo>
                  <a:cubicBezTo>
                    <a:pt x="404" y="5104"/>
                    <a:pt x="377" y="5035"/>
                    <a:pt x="351" y="4963"/>
                  </a:cubicBezTo>
                  <a:cubicBezTo>
                    <a:pt x="118" y="4321"/>
                    <a:pt x="87" y="3600"/>
                    <a:pt x="264" y="2929"/>
                  </a:cubicBezTo>
                  <a:cubicBezTo>
                    <a:pt x="353" y="2595"/>
                    <a:pt x="506" y="2289"/>
                    <a:pt x="655" y="1994"/>
                  </a:cubicBezTo>
                  <a:cubicBezTo>
                    <a:pt x="810" y="1686"/>
                    <a:pt x="969" y="1367"/>
                    <a:pt x="1060" y="1011"/>
                  </a:cubicBezTo>
                  <a:cubicBezTo>
                    <a:pt x="1072" y="967"/>
                    <a:pt x="1081" y="921"/>
                    <a:pt x="1092" y="877"/>
                  </a:cubicBezTo>
                  <a:cubicBezTo>
                    <a:pt x="1115" y="771"/>
                    <a:pt x="1142" y="661"/>
                    <a:pt x="1180" y="560"/>
                  </a:cubicBezTo>
                  <a:cubicBezTo>
                    <a:pt x="1249" y="373"/>
                    <a:pt x="1364" y="208"/>
                    <a:pt x="1473" y="49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-726972" y="5407032"/>
              <a:ext cx="243612" cy="650196"/>
            </a:xfrm>
            <a:custGeom>
              <a:rect b="b" l="l" r="r" t="t"/>
              <a:pathLst>
                <a:path extrusionOk="0" h="4225" w="1583">
                  <a:moveTo>
                    <a:pt x="70" y="1"/>
                  </a:moveTo>
                  <a:lnTo>
                    <a:pt x="0" y="49"/>
                  </a:lnTo>
                  <a:cubicBezTo>
                    <a:pt x="143" y="257"/>
                    <a:pt x="291" y="472"/>
                    <a:pt x="375" y="711"/>
                  </a:cubicBezTo>
                  <a:cubicBezTo>
                    <a:pt x="421" y="840"/>
                    <a:pt x="448" y="978"/>
                    <a:pt x="475" y="1112"/>
                  </a:cubicBezTo>
                  <a:cubicBezTo>
                    <a:pt x="487" y="1166"/>
                    <a:pt x="497" y="1222"/>
                    <a:pt x="509" y="1277"/>
                  </a:cubicBezTo>
                  <a:cubicBezTo>
                    <a:pt x="606" y="1716"/>
                    <a:pt x="806" y="2123"/>
                    <a:pt x="1000" y="2518"/>
                  </a:cubicBezTo>
                  <a:cubicBezTo>
                    <a:pt x="1032" y="2582"/>
                    <a:pt x="1063" y="2644"/>
                    <a:pt x="1093" y="2709"/>
                  </a:cubicBezTo>
                  <a:cubicBezTo>
                    <a:pt x="1287" y="3111"/>
                    <a:pt x="1374" y="3568"/>
                    <a:pt x="1457" y="4009"/>
                  </a:cubicBezTo>
                  <a:cubicBezTo>
                    <a:pt x="1470" y="4081"/>
                    <a:pt x="1485" y="4154"/>
                    <a:pt x="1498" y="4224"/>
                  </a:cubicBezTo>
                  <a:lnTo>
                    <a:pt x="1583" y="4207"/>
                  </a:lnTo>
                  <a:cubicBezTo>
                    <a:pt x="1568" y="4136"/>
                    <a:pt x="1555" y="4065"/>
                    <a:pt x="1541" y="3993"/>
                  </a:cubicBezTo>
                  <a:cubicBezTo>
                    <a:pt x="1455" y="3545"/>
                    <a:pt x="1369" y="3084"/>
                    <a:pt x="1170" y="2671"/>
                  </a:cubicBezTo>
                  <a:cubicBezTo>
                    <a:pt x="1139" y="2606"/>
                    <a:pt x="1107" y="2544"/>
                    <a:pt x="1076" y="2480"/>
                  </a:cubicBezTo>
                  <a:cubicBezTo>
                    <a:pt x="884" y="2091"/>
                    <a:pt x="687" y="1687"/>
                    <a:pt x="592" y="1258"/>
                  </a:cubicBezTo>
                  <a:cubicBezTo>
                    <a:pt x="580" y="1203"/>
                    <a:pt x="569" y="1149"/>
                    <a:pt x="558" y="1093"/>
                  </a:cubicBezTo>
                  <a:cubicBezTo>
                    <a:pt x="530" y="958"/>
                    <a:pt x="504" y="815"/>
                    <a:pt x="456" y="681"/>
                  </a:cubicBezTo>
                  <a:cubicBezTo>
                    <a:pt x="368" y="433"/>
                    <a:pt x="216" y="213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-754980" y="5317776"/>
              <a:ext cx="100646" cy="154662"/>
            </a:xfrm>
            <a:custGeom>
              <a:rect b="b" l="l" r="r" t="t"/>
              <a:pathLst>
                <a:path extrusionOk="0" h="1005" w="654">
                  <a:moveTo>
                    <a:pt x="163" y="1"/>
                  </a:moveTo>
                  <a:cubicBezTo>
                    <a:pt x="152" y="1"/>
                    <a:pt x="140" y="5"/>
                    <a:pt x="130" y="14"/>
                  </a:cubicBezTo>
                  <a:cubicBezTo>
                    <a:pt x="0" y="123"/>
                    <a:pt x="12" y="280"/>
                    <a:pt x="90" y="417"/>
                  </a:cubicBezTo>
                  <a:cubicBezTo>
                    <a:pt x="188" y="593"/>
                    <a:pt x="106" y="787"/>
                    <a:pt x="272" y="945"/>
                  </a:cubicBezTo>
                  <a:cubicBezTo>
                    <a:pt x="315" y="987"/>
                    <a:pt x="363" y="1005"/>
                    <a:pt x="408" y="1005"/>
                  </a:cubicBezTo>
                  <a:cubicBezTo>
                    <a:pt x="545" y="1005"/>
                    <a:pt x="654" y="841"/>
                    <a:pt x="513" y="725"/>
                  </a:cubicBezTo>
                  <a:cubicBezTo>
                    <a:pt x="454" y="676"/>
                    <a:pt x="473" y="612"/>
                    <a:pt x="465" y="544"/>
                  </a:cubicBezTo>
                  <a:cubicBezTo>
                    <a:pt x="459" y="490"/>
                    <a:pt x="435" y="441"/>
                    <a:pt x="405" y="394"/>
                  </a:cubicBezTo>
                  <a:cubicBezTo>
                    <a:pt x="325" y="275"/>
                    <a:pt x="219" y="225"/>
                    <a:pt x="227" y="68"/>
                  </a:cubicBezTo>
                  <a:cubicBezTo>
                    <a:pt x="229" y="35"/>
                    <a:pt x="197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-556770" y="5651718"/>
              <a:ext cx="233147" cy="195443"/>
            </a:xfrm>
            <a:custGeom>
              <a:rect b="b" l="l" r="r" t="t"/>
              <a:pathLst>
                <a:path extrusionOk="0" h="1270" w="1515">
                  <a:moveTo>
                    <a:pt x="1271" y="1"/>
                  </a:moveTo>
                  <a:cubicBezTo>
                    <a:pt x="1235" y="1"/>
                    <a:pt x="1197" y="6"/>
                    <a:pt x="1162" y="12"/>
                  </a:cubicBezTo>
                  <a:cubicBezTo>
                    <a:pt x="863" y="60"/>
                    <a:pt x="550" y="116"/>
                    <a:pt x="414" y="433"/>
                  </a:cubicBezTo>
                  <a:cubicBezTo>
                    <a:pt x="375" y="522"/>
                    <a:pt x="392" y="649"/>
                    <a:pt x="343" y="729"/>
                  </a:cubicBezTo>
                  <a:cubicBezTo>
                    <a:pt x="310" y="782"/>
                    <a:pt x="252" y="779"/>
                    <a:pt x="194" y="788"/>
                  </a:cubicBezTo>
                  <a:cubicBezTo>
                    <a:pt x="72" y="805"/>
                    <a:pt x="1" y="935"/>
                    <a:pt x="10" y="1046"/>
                  </a:cubicBezTo>
                  <a:cubicBezTo>
                    <a:pt x="19" y="1173"/>
                    <a:pt x="119" y="1254"/>
                    <a:pt x="240" y="1267"/>
                  </a:cubicBezTo>
                  <a:cubicBezTo>
                    <a:pt x="257" y="1269"/>
                    <a:pt x="273" y="1269"/>
                    <a:pt x="290" y="1269"/>
                  </a:cubicBezTo>
                  <a:cubicBezTo>
                    <a:pt x="500" y="1269"/>
                    <a:pt x="702" y="1123"/>
                    <a:pt x="789" y="937"/>
                  </a:cubicBezTo>
                  <a:cubicBezTo>
                    <a:pt x="836" y="838"/>
                    <a:pt x="816" y="705"/>
                    <a:pt x="869" y="617"/>
                  </a:cubicBezTo>
                  <a:cubicBezTo>
                    <a:pt x="901" y="561"/>
                    <a:pt x="983" y="536"/>
                    <a:pt x="1038" y="516"/>
                  </a:cubicBezTo>
                  <a:cubicBezTo>
                    <a:pt x="1177" y="465"/>
                    <a:pt x="1459" y="436"/>
                    <a:pt x="1502" y="259"/>
                  </a:cubicBezTo>
                  <a:cubicBezTo>
                    <a:pt x="1515" y="202"/>
                    <a:pt x="1494" y="142"/>
                    <a:pt x="1460" y="94"/>
                  </a:cubicBezTo>
                  <a:cubicBezTo>
                    <a:pt x="1448" y="74"/>
                    <a:pt x="1433" y="57"/>
                    <a:pt x="1413" y="42"/>
                  </a:cubicBezTo>
                  <a:cubicBezTo>
                    <a:pt x="1373" y="11"/>
                    <a:pt x="1323" y="1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-627405" y="5533530"/>
              <a:ext cx="217142" cy="200214"/>
            </a:xfrm>
            <a:custGeom>
              <a:rect b="b" l="l" r="r" t="t"/>
              <a:pathLst>
                <a:path extrusionOk="0" h="1301" w="1411">
                  <a:moveTo>
                    <a:pt x="1222" y="0"/>
                  </a:moveTo>
                  <a:cubicBezTo>
                    <a:pt x="1138" y="0"/>
                    <a:pt x="1062" y="87"/>
                    <a:pt x="998" y="126"/>
                  </a:cubicBezTo>
                  <a:cubicBezTo>
                    <a:pt x="873" y="205"/>
                    <a:pt x="723" y="230"/>
                    <a:pt x="589" y="288"/>
                  </a:cubicBezTo>
                  <a:cubicBezTo>
                    <a:pt x="442" y="352"/>
                    <a:pt x="311" y="450"/>
                    <a:pt x="249" y="594"/>
                  </a:cubicBezTo>
                  <a:cubicBezTo>
                    <a:pt x="198" y="711"/>
                    <a:pt x="223" y="868"/>
                    <a:pt x="137" y="965"/>
                  </a:cubicBezTo>
                  <a:cubicBezTo>
                    <a:pt x="0" y="1121"/>
                    <a:pt x="165" y="1300"/>
                    <a:pt x="335" y="1300"/>
                  </a:cubicBezTo>
                  <a:cubicBezTo>
                    <a:pt x="395" y="1300"/>
                    <a:pt x="455" y="1278"/>
                    <a:pt x="504" y="1224"/>
                  </a:cubicBezTo>
                  <a:cubicBezTo>
                    <a:pt x="616" y="1101"/>
                    <a:pt x="620" y="959"/>
                    <a:pt x="662" y="809"/>
                  </a:cubicBezTo>
                  <a:cubicBezTo>
                    <a:pt x="696" y="684"/>
                    <a:pt x="821" y="653"/>
                    <a:pt x="940" y="610"/>
                  </a:cubicBezTo>
                  <a:cubicBezTo>
                    <a:pt x="1092" y="556"/>
                    <a:pt x="1240" y="492"/>
                    <a:pt x="1325" y="355"/>
                  </a:cubicBezTo>
                  <a:cubicBezTo>
                    <a:pt x="1386" y="256"/>
                    <a:pt x="1410" y="98"/>
                    <a:pt x="1293" y="22"/>
                  </a:cubicBezTo>
                  <a:cubicBezTo>
                    <a:pt x="1269" y="7"/>
                    <a:pt x="1245" y="0"/>
                    <a:pt x="12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-839928" y="5484285"/>
              <a:ext cx="200522" cy="100953"/>
            </a:xfrm>
            <a:custGeom>
              <a:rect b="b" l="l" r="r" t="t"/>
              <a:pathLst>
                <a:path extrusionOk="0" h="656" w="1303">
                  <a:moveTo>
                    <a:pt x="307" y="0"/>
                  </a:moveTo>
                  <a:cubicBezTo>
                    <a:pt x="217" y="0"/>
                    <a:pt x="130" y="28"/>
                    <a:pt x="65" y="93"/>
                  </a:cubicBezTo>
                  <a:cubicBezTo>
                    <a:pt x="0" y="157"/>
                    <a:pt x="12" y="269"/>
                    <a:pt x="103" y="302"/>
                  </a:cubicBezTo>
                  <a:cubicBezTo>
                    <a:pt x="163" y="323"/>
                    <a:pt x="242" y="320"/>
                    <a:pt x="295" y="357"/>
                  </a:cubicBezTo>
                  <a:cubicBezTo>
                    <a:pt x="364" y="406"/>
                    <a:pt x="389" y="489"/>
                    <a:pt x="477" y="523"/>
                  </a:cubicBezTo>
                  <a:cubicBezTo>
                    <a:pt x="514" y="537"/>
                    <a:pt x="553" y="541"/>
                    <a:pt x="593" y="541"/>
                  </a:cubicBezTo>
                  <a:cubicBezTo>
                    <a:pt x="640" y="541"/>
                    <a:pt x="689" y="535"/>
                    <a:pt x="734" y="529"/>
                  </a:cubicBezTo>
                  <a:cubicBezTo>
                    <a:pt x="770" y="525"/>
                    <a:pt x="798" y="521"/>
                    <a:pt x="821" y="521"/>
                  </a:cubicBezTo>
                  <a:cubicBezTo>
                    <a:pt x="859" y="521"/>
                    <a:pt x="885" y="534"/>
                    <a:pt x="921" y="585"/>
                  </a:cubicBezTo>
                  <a:cubicBezTo>
                    <a:pt x="956" y="635"/>
                    <a:pt x="1003" y="656"/>
                    <a:pt x="1051" y="656"/>
                  </a:cubicBezTo>
                  <a:cubicBezTo>
                    <a:pt x="1175" y="656"/>
                    <a:pt x="1303" y="514"/>
                    <a:pt x="1238" y="379"/>
                  </a:cubicBezTo>
                  <a:cubicBezTo>
                    <a:pt x="1149" y="190"/>
                    <a:pt x="986" y="134"/>
                    <a:pt x="809" y="134"/>
                  </a:cubicBezTo>
                  <a:cubicBezTo>
                    <a:pt x="744" y="134"/>
                    <a:pt x="678" y="142"/>
                    <a:pt x="613" y="152"/>
                  </a:cubicBezTo>
                  <a:lnTo>
                    <a:pt x="613" y="152"/>
                  </a:lnTo>
                  <a:cubicBezTo>
                    <a:pt x="607" y="143"/>
                    <a:pt x="598" y="134"/>
                    <a:pt x="591" y="125"/>
                  </a:cubicBezTo>
                  <a:cubicBezTo>
                    <a:pt x="573" y="106"/>
                    <a:pt x="552" y="84"/>
                    <a:pt x="530" y="68"/>
                  </a:cubicBezTo>
                  <a:cubicBezTo>
                    <a:pt x="483" y="34"/>
                    <a:pt x="427" y="12"/>
                    <a:pt x="368" y="4"/>
                  </a:cubicBezTo>
                  <a:cubicBezTo>
                    <a:pt x="348" y="2"/>
                    <a:pt x="327" y="0"/>
                    <a:pt x="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-673572" y="5482746"/>
              <a:ext cx="172360" cy="90489"/>
            </a:xfrm>
            <a:custGeom>
              <a:rect b="b" l="l" r="r" t="t"/>
              <a:pathLst>
                <a:path extrusionOk="0" h="588" w="1120">
                  <a:moveTo>
                    <a:pt x="1002" y="1"/>
                  </a:moveTo>
                  <a:cubicBezTo>
                    <a:pt x="992" y="1"/>
                    <a:pt x="982" y="4"/>
                    <a:pt x="974" y="10"/>
                  </a:cubicBezTo>
                  <a:cubicBezTo>
                    <a:pt x="909" y="57"/>
                    <a:pt x="841" y="151"/>
                    <a:pt x="755" y="155"/>
                  </a:cubicBezTo>
                  <a:cubicBezTo>
                    <a:pt x="754" y="156"/>
                    <a:pt x="752" y="156"/>
                    <a:pt x="750" y="156"/>
                  </a:cubicBezTo>
                  <a:cubicBezTo>
                    <a:pt x="720" y="156"/>
                    <a:pt x="719" y="146"/>
                    <a:pt x="684" y="119"/>
                  </a:cubicBezTo>
                  <a:cubicBezTo>
                    <a:pt x="632" y="81"/>
                    <a:pt x="583" y="55"/>
                    <a:pt x="529" y="39"/>
                  </a:cubicBezTo>
                  <a:cubicBezTo>
                    <a:pt x="492" y="28"/>
                    <a:pt x="455" y="23"/>
                    <a:pt x="419" y="23"/>
                  </a:cubicBezTo>
                  <a:cubicBezTo>
                    <a:pt x="360" y="23"/>
                    <a:pt x="302" y="38"/>
                    <a:pt x="255" y="68"/>
                  </a:cubicBezTo>
                  <a:cubicBezTo>
                    <a:pt x="221" y="89"/>
                    <a:pt x="179" y="122"/>
                    <a:pt x="152" y="161"/>
                  </a:cubicBezTo>
                  <a:lnTo>
                    <a:pt x="152" y="161"/>
                  </a:lnTo>
                  <a:cubicBezTo>
                    <a:pt x="152" y="161"/>
                    <a:pt x="151" y="161"/>
                    <a:pt x="150" y="161"/>
                  </a:cubicBezTo>
                  <a:cubicBezTo>
                    <a:pt x="116" y="165"/>
                    <a:pt x="89" y="186"/>
                    <a:pt x="65" y="210"/>
                  </a:cubicBezTo>
                  <a:cubicBezTo>
                    <a:pt x="1" y="273"/>
                    <a:pt x="30" y="397"/>
                    <a:pt x="90" y="485"/>
                  </a:cubicBezTo>
                  <a:cubicBezTo>
                    <a:pt x="143" y="560"/>
                    <a:pt x="199" y="587"/>
                    <a:pt x="253" y="587"/>
                  </a:cubicBezTo>
                  <a:cubicBezTo>
                    <a:pt x="332" y="587"/>
                    <a:pt x="406" y="528"/>
                    <a:pt x="455" y="472"/>
                  </a:cubicBezTo>
                  <a:cubicBezTo>
                    <a:pt x="476" y="447"/>
                    <a:pt x="497" y="437"/>
                    <a:pt x="519" y="437"/>
                  </a:cubicBezTo>
                  <a:cubicBezTo>
                    <a:pt x="550" y="437"/>
                    <a:pt x="585" y="458"/>
                    <a:pt x="632" y="485"/>
                  </a:cubicBezTo>
                  <a:cubicBezTo>
                    <a:pt x="682" y="512"/>
                    <a:pt x="731" y="525"/>
                    <a:pt x="779" y="525"/>
                  </a:cubicBezTo>
                  <a:cubicBezTo>
                    <a:pt x="965" y="525"/>
                    <a:pt x="1119" y="334"/>
                    <a:pt x="1103" y="114"/>
                  </a:cubicBezTo>
                  <a:cubicBezTo>
                    <a:pt x="1099" y="59"/>
                    <a:pt x="1047" y="1"/>
                    <a:pt x="1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-916873" y="5630789"/>
              <a:ext cx="315787" cy="136349"/>
            </a:xfrm>
            <a:custGeom>
              <a:rect b="b" l="l" r="r" t="t"/>
              <a:pathLst>
                <a:path extrusionOk="0" h="886" w="2052">
                  <a:moveTo>
                    <a:pt x="806" y="1"/>
                  </a:moveTo>
                  <a:cubicBezTo>
                    <a:pt x="530" y="1"/>
                    <a:pt x="236" y="216"/>
                    <a:pt x="76" y="482"/>
                  </a:cubicBezTo>
                  <a:cubicBezTo>
                    <a:pt x="1" y="607"/>
                    <a:pt x="84" y="734"/>
                    <a:pt x="178" y="734"/>
                  </a:cubicBezTo>
                  <a:cubicBezTo>
                    <a:pt x="214" y="734"/>
                    <a:pt x="251" y="715"/>
                    <a:pt x="282" y="672"/>
                  </a:cubicBezTo>
                  <a:cubicBezTo>
                    <a:pt x="377" y="535"/>
                    <a:pt x="504" y="450"/>
                    <a:pt x="646" y="426"/>
                  </a:cubicBezTo>
                  <a:cubicBezTo>
                    <a:pt x="669" y="423"/>
                    <a:pt x="696" y="419"/>
                    <a:pt x="724" y="419"/>
                  </a:cubicBezTo>
                  <a:cubicBezTo>
                    <a:pt x="768" y="419"/>
                    <a:pt x="813" y="428"/>
                    <a:pt x="844" y="455"/>
                  </a:cubicBezTo>
                  <a:cubicBezTo>
                    <a:pt x="898" y="503"/>
                    <a:pt x="936" y="597"/>
                    <a:pt x="988" y="653"/>
                  </a:cubicBezTo>
                  <a:cubicBezTo>
                    <a:pt x="1101" y="776"/>
                    <a:pt x="1252" y="852"/>
                    <a:pt x="1405" y="877"/>
                  </a:cubicBezTo>
                  <a:cubicBezTo>
                    <a:pt x="1443" y="882"/>
                    <a:pt x="1483" y="885"/>
                    <a:pt x="1523" y="885"/>
                  </a:cubicBezTo>
                  <a:cubicBezTo>
                    <a:pt x="1540" y="885"/>
                    <a:pt x="1558" y="885"/>
                    <a:pt x="1576" y="883"/>
                  </a:cubicBezTo>
                  <a:cubicBezTo>
                    <a:pt x="1592" y="882"/>
                    <a:pt x="1753" y="854"/>
                    <a:pt x="1752" y="840"/>
                  </a:cubicBezTo>
                  <a:cubicBezTo>
                    <a:pt x="1752" y="837"/>
                    <a:pt x="1750" y="834"/>
                    <a:pt x="1749" y="831"/>
                  </a:cubicBezTo>
                  <a:lnTo>
                    <a:pt x="1749" y="831"/>
                  </a:lnTo>
                  <a:cubicBezTo>
                    <a:pt x="1766" y="837"/>
                    <a:pt x="1784" y="839"/>
                    <a:pt x="1802" y="839"/>
                  </a:cubicBezTo>
                  <a:cubicBezTo>
                    <a:pt x="1928" y="839"/>
                    <a:pt x="2052" y="715"/>
                    <a:pt x="2038" y="547"/>
                  </a:cubicBezTo>
                  <a:cubicBezTo>
                    <a:pt x="2037" y="539"/>
                    <a:pt x="2037" y="530"/>
                    <a:pt x="2036" y="520"/>
                  </a:cubicBezTo>
                  <a:cubicBezTo>
                    <a:pt x="2030" y="438"/>
                    <a:pt x="1976" y="333"/>
                    <a:pt x="1904" y="314"/>
                  </a:cubicBezTo>
                  <a:cubicBezTo>
                    <a:pt x="1866" y="303"/>
                    <a:pt x="1832" y="298"/>
                    <a:pt x="1800" y="298"/>
                  </a:cubicBezTo>
                  <a:cubicBezTo>
                    <a:pt x="1736" y="298"/>
                    <a:pt x="1678" y="317"/>
                    <a:pt x="1603" y="337"/>
                  </a:cubicBezTo>
                  <a:cubicBezTo>
                    <a:pt x="1569" y="345"/>
                    <a:pt x="1535" y="349"/>
                    <a:pt x="1502" y="349"/>
                  </a:cubicBezTo>
                  <a:cubicBezTo>
                    <a:pt x="1469" y="349"/>
                    <a:pt x="1436" y="345"/>
                    <a:pt x="1402" y="337"/>
                  </a:cubicBezTo>
                  <a:cubicBezTo>
                    <a:pt x="1240" y="293"/>
                    <a:pt x="1160" y="113"/>
                    <a:pt x="1011" y="45"/>
                  </a:cubicBezTo>
                  <a:cubicBezTo>
                    <a:pt x="945" y="14"/>
                    <a:pt x="876" y="1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-868397" y="5793758"/>
              <a:ext cx="328714" cy="114034"/>
            </a:xfrm>
            <a:custGeom>
              <a:rect b="b" l="l" r="r" t="t"/>
              <a:pathLst>
                <a:path extrusionOk="0" h="741" w="2136">
                  <a:moveTo>
                    <a:pt x="805" y="1"/>
                  </a:moveTo>
                  <a:cubicBezTo>
                    <a:pt x="769" y="1"/>
                    <a:pt x="733" y="6"/>
                    <a:pt x="699" y="18"/>
                  </a:cubicBezTo>
                  <a:cubicBezTo>
                    <a:pt x="645" y="37"/>
                    <a:pt x="596" y="70"/>
                    <a:pt x="539" y="76"/>
                  </a:cubicBezTo>
                  <a:cubicBezTo>
                    <a:pt x="532" y="77"/>
                    <a:pt x="524" y="78"/>
                    <a:pt x="516" y="78"/>
                  </a:cubicBezTo>
                  <a:cubicBezTo>
                    <a:pt x="455" y="78"/>
                    <a:pt x="397" y="49"/>
                    <a:pt x="337" y="31"/>
                  </a:cubicBezTo>
                  <a:cubicBezTo>
                    <a:pt x="303" y="21"/>
                    <a:pt x="266" y="15"/>
                    <a:pt x="230" y="15"/>
                  </a:cubicBezTo>
                  <a:cubicBezTo>
                    <a:pt x="189" y="15"/>
                    <a:pt x="149" y="23"/>
                    <a:pt x="113" y="42"/>
                  </a:cubicBezTo>
                  <a:cubicBezTo>
                    <a:pt x="45" y="78"/>
                    <a:pt x="0" y="165"/>
                    <a:pt x="30" y="236"/>
                  </a:cubicBezTo>
                  <a:cubicBezTo>
                    <a:pt x="37" y="251"/>
                    <a:pt x="45" y="263"/>
                    <a:pt x="55" y="276"/>
                  </a:cubicBezTo>
                  <a:cubicBezTo>
                    <a:pt x="85" y="309"/>
                    <a:pt x="129" y="330"/>
                    <a:pt x="176" y="337"/>
                  </a:cubicBezTo>
                  <a:cubicBezTo>
                    <a:pt x="235" y="349"/>
                    <a:pt x="298" y="346"/>
                    <a:pt x="358" y="351"/>
                  </a:cubicBezTo>
                  <a:cubicBezTo>
                    <a:pt x="595" y="374"/>
                    <a:pt x="747" y="583"/>
                    <a:pt x="956" y="677"/>
                  </a:cubicBezTo>
                  <a:cubicBezTo>
                    <a:pt x="1047" y="717"/>
                    <a:pt x="1139" y="740"/>
                    <a:pt x="1233" y="740"/>
                  </a:cubicBezTo>
                  <a:cubicBezTo>
                    <a:pt x="1319" y="740"/>
                    <a:pt x="1406" y="721"/>
                    <a:pt x="1493" y="677"/>
                  </a:cubicBezTo>
                  <a:cubicBezTo>
                    <a:pt x="1631" y="609"/>
                    <a:pt x="1730" y="525"/>
                    <a:pt x="1878" y="525"/>
                  </a:cubicBezTo>
                  <a:cubicBezTo>
                    <a:pt x="1885" y="525"/>
                    <a:pt x="1891" y="525"/>
                    <a:pt x="1897" y="525"/>
                  </a:cubicBezTo>
                  <a:cubicBezTo>
                    <a:pt x="1900" y="526"/>
                    <a:pt x="1902" y="526"/>
                    <a:pt x="1904" y="526"/>
                  </a:cubicBezTo>
                  <a:cubicBezTo>
                    <a:pt x="2025" y="526"/>
                    <a:pt x="2130" y="386"/>
                    <a:pt x="2133" y="258"/>
                  </a:cubicBezTo>
                  <a:cubicBezTo>
                    <a:pt x="2136" y="113"/>
                    <a:pt x="2031" y="16"/>
                    <a:pt x="1908" y="12"/>
                  </a:cubicBezTo>
                  <a:cubicBezTo>
                    <a:pt x="1903" y="12"/>
                    <a:pt x="1897" y="12"/>
                    <a:pt x="1892" y="12"/>
                  </a:cubicBezTo>
                  <a:cubicBezTo>
                    <a:pt x="1806" y="12"/>
                    <a:pt x="1724" y="35"/>
                    <a:pt x="1644" y="65"/>
                  </a:cubicBezTo>
                  <a:cubicBezTo>
                    <a:pt x="1549" y="100"/>
                    <a:pt x="1468" y="123"/>
                    <a:pt x="1387" y="186"/>
                  </a:cubicBezTo>
                  <a:cubicBezTo>
                    <a:pt x="1365" y="204"/>
                    <a:pt x="1342" y="214"/>
                    <a:pt x="1318" y="214"/>
                  </a:cubicBezTo>
                  <a:cubicBezTo>
                    <a:pt x="1302" y="214"/>
                    <a:pt x="1286" y="210"/>
                    <a:pt x="1270" y="199"/>
                  </a:cubicBezTo>
                  <a:cubicBezTo>
                    <a:pt x="1181" y="146"/>
                    <a:pt x="1095" y="86"/>
                    <a:pt x="1000" y="44"/>
                  </a:cubicBezTo>
                  <a:cubicBezTo>
                    <a:pt x="939" y="18"/>
                    <a:pt x="872" y="1"/>
                    <a:pt x="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-727742" y="5527528"/>
              <a:ext cx="1651420" cy="582021"/>
            </a:xfrm>
            <a:custGeom>
              <a:rect b="b" l="l" r="r" t="t"/>
              <a:pathLst>
                <a:path extrusionOk="0" h="3782" w="10731">
                  <a:moveTo>
                    <a:pt x="6491" y="1"/>
                  </a:moveTo>
                  <a:cubicBezTo>
                    <a:pt x="6340" y="1"/>
                    <a:pt x="6190" y="21"/>
                    <a:pt x="6061" y="52"/>
                  </a:cubicBezTo>
                  <a:cubicBezTo>
                    <a:pt x="4847" y="339"/>
                    <a:pt x="3824" y="1322"/>
                    <a:pt x="3141" y="2523"/>
                  </a:cubicBezTo>
                  <a:cubicBezTo>
                    <a:pt x="2999" y="2324"/>
                    <a:pt x="2817" y="2169"/>
                    <a:pt x="2597" y="2101"/>
                  </a:cubicBezTo>
                  <a:cubicBezTo>
                    <a:pt x="2512" y="2076"/>
                    <a:pt x="2425" y="2064"/>
                    <a:pt x="2336" y="2064"/>
                  </a:cubicBezTo>
                  <a:cubicBezTo>
                    <a:pt x="1998" y="2064"/>
                    <a:pt x="1643" y="2236"/>
                    <a:pt x="1332" y="2447"/>
                  </a:cubicBezTo>
                  <a:cubicBezTo>
                    <a:pt x="824" y="2790"/>
                    <a:pt x="370" y="3249"/>
                    <a:pt x="1" y="3781"/>
                  </a:cubicBezTo>
                  <a:lnTo>
                    <a:pt x="10730" y="3781"/>
                  </a:lnTo>
                  <a:cubicBezTo>
                    <a:pt x="10697" y="3535"/>
                    <a:pt x="10614" y="3277"/>
                    <a:pt x="10494" y="3146"/>
                  </a:cubicBezTo>
                  <a:cubicBezTo>
                    <a:pt x="10356" y="2996"/>
                    <a:pt x="10190" y="2938"/>
                    <a:pt x="10029" y="2938"/>
                  </a:cubicBezTo>
                  <a:cubicBezTo>
                    <a:pt x="9928" y="2938"/>
                    <a:pt x="9830" y="2961"/>
                    <a:pt x="9741" y="2996"/>
                  </a:cubicBezTo>
                  <a:cubicBezTo>
                    <a:pt x="9527" y="3083"/>
                    <a:pt x="9373" y="3252"/>
                    <a:pt x="9373" y="3252"/>
                  </a:cubicBezTo>
                  <a:cubicBezTo>
                    <a:pt x="9373" y="3252"/>
                    <a:pt x="9493" y="2505"/>
                    <a:pt x="9411" y="1956"/>
                  </a:cubicBezTo>
                  <a:cubicBezTo>
                    <a:pt x="9351" y="1550"/>
                    <a:pt x="9245" y="1229"/>
                    <a:pt x="8874" y="1229"/>
                  </a:cubicBezTo>
                  <a:cubicBezTo>
                    <a:pt x="8832" y="1229"/>
                    <a:pt x="8786" y="1233"/>
                    <a:pt x="8736" y="1242"/>
                  </a:cubicBezTo>
                  <a:cubicBezTo>
                    <a:pt x="8354" y="1308"/>
                    <a:pt x="7672" y="1835"/>
                    <a:pt x="7293" y="2184"/>
                  </a:cubicBezTo>
                  <a:cubicBezTo>
                    <a:pt x="7421" y="1735"/>
                    <a:pt x="7477" y="1297"/>
                    <a:pt x="7452" y="885"/>
                  </a:cubicBezTo>
                  <a:cubicBezTo>
                    <a:pt x="7435" y="587"/>
                    <a:pt x="7271" y="243"/>
                    <a:pt x="7013" y="108"/>
                  </a:cubicBezTo>
                  <a:cubicBezTo>
                    <a:pt x="6865" y="31"/>
                    <a:pt x="6678" y="1"/>
                    <a:pt x="6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-252375" y="5910561"/>
              <a:ext cx="56017" cy="152046"/>
            </a:xfrm>
            <a:custGeom>
              <a:rect b="b" l="l" r="r" t="t"/>
              <a:pathLst>
                <a:path extrusionOk="0" h="988" w="364">
                  <a:moveTo>
                    <a:pt x="56" y="1"/>
                  </a:moveTo>
                  <a:lnTo>
                    <a:pt x="1" y="33"/>
                  </a:lnTo>
                  <a:cubicBezTo>
                    <a:pt x="162" y="316"/>
                    <a:pt x="234" y="657"/>
                    <a:pt x="301" y="988"/>
                  </a:cubicBezTo>
                  <a:lnTo>
                    <a:pt x="363" y="974"/>
                  </a:lnTo>
                  <a:cubicBezTo>
                    <a:pt x="294" y="638"/>
                    <a:pt x="223" y="293"/>
                    <a:pt x="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56694" y="5865317"/>
              <a:ext cx="135425" cy="177130"/>
            </a:xfrm>
            <a:custGeom>
              <a:rect b="b" l="l" r="r" t="t"/>
              <a:pathLst>
                <a:path extrusionOk="0" h="1151" w="880">
                  <a:moveTo>
                    <a:pt x="841" y="1"/>
                  </a:moveTo>
                  <a:cubicBezTo>
                    <a:pt x="479" y="282"/>
                    <a:pt x="180" y="681"/>
                    <a:pt x="0" y="1127"/>
                  </a:cubicBezTo>
                  <a:lnTo>
                    <a:pt x="59" y="1150"/>
                  </a:lnTo>
                  <a:cubicBezTo>
                    <a:pt x="236" y="715"/>
                    <a:pt x="528" y="325"/>
                    <a:pt x="879" y="52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667735" y="6024594"/>
              <a:ext cx="50477" cy="75407"/>
            </a:xfrm>
            <a:custGeom>
              <a:rect b="b" l="l" r="r" t="t"/>
              <a:pathLst>
                <a:path extrusionOk="0" h="490" w="328">
                  <a:moveTo>
                    <a:pt x="272" y="1"/>
                  </a:moveTo>
                  <a:lnTo>
                    <a:pt x="1" y="457"/>
                  </a:lnTo>
                  <a:lnTo>
                    <a:pt x="56" y="489"/>
                  </a:lnTo>
                  <a:lnTo>
                    <a:pt x="328" y="34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7700" y="5656027"/>
              <a:ext cx="271774" cy="456291"/>
            </a:xfrm>
            <a:custGeom>
              <a:rect b="b" l="l" r="r" t="t"/>
              <a:pathLst>
                <a:path extrusionOk="0" h="2965" w="1766">
                  <a:moveTo>
                    <a:pt x="1711" y="0"/>
                  </a:moveTo>
                  <a:cubicBezTo>
                    <a:pt x="2" y="2930"/>
                    <a:pt x="2" y="2941"/>
                    <a:pt x="0" y="2950"/>
                  </a:cubicBezTo>
                  <a:lnTo>
                    <a:pt x="36" y="2953"/>
                  </a:lnTo>
                  <a:lnTo>
                    <a:pt x="60" y="2965"/>
                  </a:lnTo>
                  <a:cubicBezTo>
                    <a:pt x="86" y="2914"/>
                    <a:pt x="1187" y="1024"/>
                    <a:pt x="1766" y="32"/>
                  </a:cubicBezTo>
                  <a:lnTo>
                    <a:pt x="1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558627" y="5474282"/>
              <a:ext cx="234070" cy="636961"/>
            </a:xfrm>
            <a:custGeom>
              <a:rect b="b" l="l" r="r" t="t"/>
              <a:pathLst>
                <a:path extrusionOk="0" h="4139" w="1521">
                  <a:moveTo>
                    <a:pt x="1447" y="1"/>
                  </a:moveTo>
                  <a:cubicBezTo>
                    <a:pt x="672" y="1236"/>
                    <a:pt x="172" y="2663"/>
                    <a:pt x="1" y="4128"/>
                  </a:cubicBezTo>
                  <a:lnTo>
                    <a:pt x="84" y="4138"/>
                  </a:lnTo>
                  <a:cubicBezTo>
                    <a:pt x="255" y="2686"/>
                    <a:pt x="751" y="1270"/>
                    <a:pt x="1520" y="46"/>
                  </a:cubicBezTo>
                  <a:lnTo>
                    <a:pt x="1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73275" y="5395952"/>
              <a:ext cx="230223" cy="147275"/>
            </a:xfrm>
            <a:custGeom>
              <a:rect b="b" l="l" r="r" t="t"/>
              <a:pathLst>
                <a:path extrusionOk="0" h="957" w="1496">
                  <a:moveTo>
                    <a:pt x="406" y="1"/>
                  </a:moveTo>
                  <a:cubicBezTo>
                    <a:pt x="348" y="1"/>
                    <a:pt x="290" y="20"/>
                    <a:pt x="266" y="71"/>
                  </a:cubicBezTo>
                  <a:cubicBezTo>
                    <a:pt x="240" y="126"/>
                    <a:pt x="268" y="193"/>
                    <a:pt x="310" y="237"/>
                  </a:cubicBezTo>
                  <a:cubicBezTo>
                    <a:pt x="352" y="281"/>
                    <a:pt x="406" y="312"/>
                    <a:pt x="449" y="353"/>
                  </a:cubicBezTo>
                  <a:cubicBezTo>
                    <a:pt x="429" y="350"/>
                    <a:pt x="409" y="348"/>
                    <a:pt x="389" y="348"/>
                  </a:cubicBezTo>
                  <a:cubicBezTo>
                    <a:pt x="248" y="348"/>
                    <a:pt x="109" y="421"/>
                    <a:pt x="33" y="540"/>
                  </a:cubicBezTo>
                  <a:cubicBezTo>
                    <a:pt x="16" y="569"/>
                    <a:pt x="1" y="599"/>
                    <a:pt x="2" y="633"/>
                  </a:cubicBezTo>
                  <a:cubicBezTo>
                    <a:pt x="4" y="678"/>
                    <a:pt x="38" y="718"/>
                    <a:pt x="80" y="737"/>
                  </a:cubicBezTo>
                  <a:cubicBezTo>
                    <a:pt x="108" y="750"/>
                    <a:pt x="140" y="755"/>
                    <a:pt x="172" y="755"/>
                  </a:cubicBezTo>
                  <a:cubicBezTo>
                    <a:pt x="186" y="755"/>
                    <a:pt x="200" y="754"/>
                    <a:pt x="214" y="753"/>
                  </a:cubicBezTo>
                  <a:cubicBezTo>
                    <a:pt x="324" y="741"/>
                    <a:pt x="430" y="694"/>
                    <a:pt x="511" y="619"/>
                  </a:cubicBezTo>
                  <a:lnTo>
                    <a:pt x="511" y="619"/>
                  </a:lnTo>
                  <a:cubicBezTo>
                    <a:pt x="499" y="676"/>
                    <a:pt x="488" y="732"/>
                    <a:pt x="494" y="790"/>
                  </a:cubicBezTo>
                  <a:cubicBezTo>
                    <a:pt x="499" y="848"/>
                    <a:pt x="526" y="906"/>
                    <a:pt x="575" y="935"/>
                  </a:cubicBezTo>
                  <a:cubicBezTo>
                    <a:pt x="599" y="950"/>
                    <a:pt x="625" y="956"/>
                    <a:pt x="652" y="956"/>
                  </a:cubicBezTo>
                  <a:cubicBezTo>
                    <a:pt x="706" y="956"/>
                    <a:pt x="761" y="930"/>
                    <a:pt x="798" y="889"/>
                  </a:cubicBezTo>
                  <a:cubicBezTo>
                    <a:pt x="851" y="827"/>
                    <a:pt x="868" y="741"/>
                    <a:pt x="867" y="660"/>
                  </a:cubicBezTo>
                  <a:lnTo>
                    <a:pt x="867" y="660"/>
                  </a:lnTo>
                  <a:cubicBezTo>
                    <a:pt x="966" y="727"/>
                    <a:pt x="1087" y="762"/>
                    <a:pt x="1208" y="762"/>
                  </a:cubicBezTo>
                  <a:cubicBezTo>
                    <a:pt x="1256" y="762"/>
                    <a:pt x="1304" y="757"/>
                    <a:pt x="1351" y="745"/>
                  </a:cubicBezTo>
                  <a:cubicBezTo>
                    <a:pt x="1419" y="729"/>
                    <a:pt x="1496" y="679"/>
                    <a:pt x="1486" y="611"/>
                  </a:cubicBezTo>
                  <a:cubicBezTo>
                    <a:pt x="1478" y="564"/>
                    <a:pt x="1434" y="536"/>
                    <a:pt x="1392" y="512"/>
                  </a:cubicBezTo>
                  <a:cubicBezTo>
                    <a:pt x="1299" y="464"/>
                    <a:pt x="1197" y="431"/>
                    <a:pt x="1093" y="414"/>
                  </a:cubicBezTo>
                  <a:cubicBezTo>
                    <a:pt x="1150" y="387"/>
                    <a:pt x="1203" y="345"/>
                    <a:pt x="1234" y="290"/>
                  </a:cubicBezTo>
                  <a:cubicBezTo>
                    <a:pt x="1263" y="233"/>
                    <a:pt x="1265" y="161"/>
                    <a:pt x="1230" y="109"/>
                  </a:cubicBezTo>
                  <a:cubicBezTo>
                    <a:pt x="1193" y="56"/>
                    <a:pt x="1129" y="36"/>
                    <a:pt x="1063" y="36"/>
                  </a:cubicBezTo>
                  <a:cubicBezTo>
                    <a:pt x="1030" y="36"/>
                    <a:pt x="997" y="41"/>
                    <a:pt x="966" y="49"/>
                  </a:cubicBezTo>
                  <a:cubicBezTo>
                    <a:pt x="893" y="67"/>
                    <a:pt x="822" y="98"/>
                    <a:pt x="769" y="152"/>
                  </a:cubicBezTo>
                  <a:cubicBezTo>
                    <a:pt x="759" y="161"/>
                    <a:pt x="749" y="172"/>
                    <a:pt x="742" y="184"/>
                  </a:cubicBezTo>
                  <a:cubicBezTo>
                    <a:pt x="673" y="95"/>
                    <a:pt x="574" y="31"/>
                    <a:pt x="465" y="7"/>
                  </a:cubicBezTo>
                  <a:cubicBezTo>
                    <a:pt x="446" y="3"/>
                    <a:pt x="426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751452" y="5435040"/>
              <a:ext cx="70944" cy="42782"/>
            </a:xfrm>
            <a:custGeom>
              <a:rect b="b" l="l" r="r" t="t"/>
              <a:pathLst>
                <a:path extrusionOk="0" h="278" w="461">
                  <a:moveTo>
                    <a:pt x="202" y="0"/>
                  </a:moveTo>
                  <a:cubicBezTo>
                    <a:pt x="167" y="0"/>
                    <a:pt x="132" y="17"/>
                    <a:pt x="114" y="53"/>
                  </a:cubicBezTo>
                  <a:cubicBezTo>
                    <a:pt x="108" y="64"/>
                    <a:pt x="103" y="76"/>
                    <a:pt x="103" y="90"/>
                  </a:cubicBezTo>
                  <a:cubicBezTo>
                    <a:pt x="102" y="92"/>
                    <a:pt x="103" y="97"/>
                    <a:pt x="102" y="100"/>
                  </a:cubicBezTo>
                  <a:cubicBezTo>
                    <a:pt x="93" y="98"/>
                    <a:pt x="82" y="95"/>
                    <a:pt x="74" y="94"/>
                  </a:cubicBezTo>
                  <a:cubicBezTo>
                    <a:pt x="70" y="94"/>
                    <a:pt x="66" y="93"/>
                    <a:pt x="62" y="93"/>
                  </a:cubicBezTo>
                  <a:cubicBezTo>
                    <a:pt x="37" y="93"/>
                    <a:pt x="12" y="109"/>
                    <a:pt x="7" y="134"/>
                  </a:cubicBezTo>
                  <a:cubicBezTo>
                    <a:pt x="1" y="166"/>
                    <a:pt x="18" y="188"/>
                    <a:pt x="48" y="199"/>
                  </a:cubicBezTo>
                  <a:cubicBezTo>
                    <a:pt x="79" y="212"/>
                    <a:pt x="109" y="225"/>
                    <a:pt x="141" y="233"/>
                  </a:cubicBezTo>
                  <a:cubicBezTo>
                    <a:pt x="145" y="234"/>
                    <a:pt x="149" y="234"/>
                    <a:pt x="153" y="234"/>
                  </a:cubicBezTo>
                  <a:cubicBezTo>
                    <a:pt x="157" y="234"/>
                    <a:pt x="161" y="234"/>
                    <a:pt x="165" y="233"/>
                  </a:cubicBezTo>
                  <a:cubicBezTo>
                    <a:pt x="182" y="261"/>
                    <a:pt x="215" y="277"/>
                    <a:pt x="252" y="277"/>
                  </a:cubicBezTo>
                  <a:cubicBezTo>
                    <a:pt x="296" y="277"/>
                    <a:pt x="338" y="265"/>
                    <a:pt x="380" y="261"/>
                  </a:cubicBezTo>
                  <a:cubicBezTo>
                    <a:pt x="451" y="253"/>
                    <a:pt x="461" y="164"/>
                    <a:pt x="395" y="140"/>
                  </a:cubicBezTo>
                  <a:cubicBezTo>
                    <a:pt x="368" y="130"/>
                    <a:pt x="336" y="121"/>
                    <a:pt x="304" y="116"/>
                  </a:cubicBezTo>
                  <a:cubicBezTo>
                    <a:pt x="306" y="106"/>
                    <a:pt x="306" y="95"/>
                    <a:pt x="304" y="86"/>
                  </a:cubicBezTo>
                  <a:cubicBezTo>
                    <a:pt x="303" y="73"/>
                    <a:pt x="299" y="59"/>
                    <a:pt x="291" y="47"/>
                  </a:cubicBezTo>
                  <a:cubicBezTo>
                    <a:pt x="270" y="17"/>
                    <a:pt x="236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851019" y="5914408"/>
              <a:ext cx="95413" cy="194828"/>
            </a:xfrm>
            <a:custGeom>
              <a:rect b="b" l="l" r="r" t="t"/>
              <a:pathLst>
                <a:path extrusionOk="0" h="1266" w="620">
                  <a:moveTo>
                    <a:pt x="553" y="0"/>
                  </a:moveTo>
                  <a:cubicBezTo>
                    <a:pt x="257" y="374"/>
                    <a:pt x="66" y="809"/>
                    <a:pt x="1" y="1253"/>
                  </a:cubicBezTo>
                  <a:lnTo>
                    <a:pt x="85" y="1265"/>
                  </a:lnTo>
                  <a:cubicBezTo>
                    <a:pt x="148" y="835"/>
                    <a:pt x="332" y="415"/>
                    <a:pt x="620" y="52"/>
                  </a:cubicBezTo>
                  <a:lnTo>
                    <a:pt x="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835168" y="5842080"/>
              <a:ext cx="215142" cy="137734"/>
            </a:xfrm>
            <a:custGeom>
              <a:rect b="b" l="l" r="r" t="t"/>
              <a:pathLst>
                <a:path extrusionOk="0" h="895" w="1398">
                  <a:moveTo>
                    <a:pt x="379" y="0"/>
                  </a:moveTo>
                  <a:cubicBezTo>
                    <a:pt x="324" y="0"/>
                    <a:pt x="270" y="18"/>
                    <a:pt x="248" y="66"/>
                  </a:cubicBezTo>
                  <a:cubicBezTo>
                    <a:pt x="225" y="117"/>
                    <a:pt x="249" y="179"/>
                    <a:pt x="290" y="221"/>
                  </a:cubicBezTo>
                  <a:cubicBezTo>
                    <a:pt x="329" y="263"/>
                    <a:pt x="380" y="291"/>
                    <a:pt x="419" y="331"/>
                  </a:cubicBezTo>
                  <a:cubicBezTo>
                    <a:pt x="400" y="328"/>
                    <a:pt x="380" y="326"/>
                    <a:pt x="361" y="326"/>
                  </a:cubicBezTo>
                  <a:cubicBezTo>
                    <a:pt x="231" y="326"/>
                    <a:pt x="102" y="396"/>
                    <a:pt x="30" y="506"/>
                  </a:cubicBezTo>
                  <a:cubicBezTo>
                    <a:pt x="14" y="531"/>
                    <a:pt x="0" y="561"/>
                    <a:pt x="1" y="591"/>
                  </a:cubicBezTo>
                  <a:cubicBezTo>
                    <a:pt x="2" y="634"/>
                    <a:pt x="34" y="671"/>
                    <a:pt x="73" y="689"/>
                  </a:cubicBezTo>
                  <a:cubicBezTo>
                    <a:pt x="100" y="701"/>
                    <a:pt x="129" y="706"/>
                    <a:pt x="159" y="706"/>
                  </a:cubicBezTo>
                  <a:cubicBezTo>
                    <a:pt x="172" y="706"/>
                    <a:pt x="186" y="705"/>
                    <a:pt x="199" y="703"/>
                  </a:cubicBezTo>
                  <a:cubicBezTo>
                    <a:pt x="302" y="693"/>
                    <a:pt x="402" y="649"/>
                    <a:pt x="478" y="578"/>
                  </a:cubicBezTo>
                  <a:lnTo>
                    <a:pt x="478" y="578"/>
                  </a:lnTo>
                  <a:cubicBezTo>
                    <a:pt x="467" y="632"/>
                    <a:pt x="457" y="685"/>
                    <a:pt x="462" y="739"/>
                  </a:cubicBezTo>
                  <a:cubicBezTo>
                    <a:pt x="467" y="792"/>
                    <a:pt x="493" y="847"/>
                    <a:pt x="538" y="874"/>
                  </a:cubicBezTo>
                  <a:cubicBezTo>
                    <a:pt x="560" y="888"/>
                    <a:pt x="585" y="894"/>
                    <a:pt x="610" y="894"/>
                  </a:cubicBezTo>
                  <a:cubicBezTo>
                    <a:pt x="660" y="894"/>
                    <a:pt x="712" y="870"/>
                    <a:pt x="745" y="831"/>
                  </a:cubicBezTo>
                  <a:cubicBezTo>
                    <a:pt x="797" y="772"/>
                    <a:pt x="813" y="692"/>
                    <a:pt x="811" y="616"/>
                  </a:cubicBezTo>
                  <a:lnTo>
                    <a:pt x="811" y="616"/>
                  </a:lnTo>
                  <a:cubicBezTo>
                    <a:pt x="905" y="678"/>
                    <a:pt x="1018" y="712"/>
                    <a:pt x="1130" y="712"/>
                  </a:cubicBezTo>
                  <a:cubicBezTo>
                    <a:pt x="1175" y="712"/>
                    <a:pt x="1220" y="706"/>
                    <a:pt x="1263" y="696"/>
                  </a:cubicBezTo>
                  <a:cubicBezTo>
                    <a:pt x="1326" y="680"/>
                    <a:pt x="1398" y="634"/>
                    <a:pt x="1388" y="570"/>
                  </a:cubicBezTo>
                  <a:cubicBezTo>
                    <a:pt x="1381" y="526"/>
                    <a:pt x="1338" y="498"/>
                    <a:pt x="1299" y="478"/>
                  </a:cubicBezTo>
                  <a:cubicBezTo>
                    <a:pt x="1210" y="433"/>
                    <a:pt x="1115" y="402"/>
                    <a:pt x="1019" y="386"/>
                  </a:cubicBezTo>
                  <a:cubicBezTo>
                    <a:pt x="1073" y="360"/>
                    <a:pt x="1123" y="323"/>
                    <a:pt x="1151" y="269"/>
                  </a:cubicBezTo>
                  <a:cubicBezTo>
                    <a:pt x="1178" y="217"/>
                    <a:pt x="1181" y="149"/>
                    <a:pt x="1147" y="101"/>
                  </a:cubicBezTo>
                  <a:cubicBezTo>
                    <a:pt x="1114" y="52"/>
                    <a:pt x="1053" y="33"/>
                    <a:pt x="990" y="33"/>
                  </a:cubicBezTo>
                  <a:cubicBezTo>
                    <a:pt x="960" y="33"/>
                    <a:pt x="930" y="38"/>
                    <a:pt x="901" y="45"/>
                  </a:cubicBezTo>
                  <a:cubicBezTo>
                    <a:pt x="833" y="62"/>
                    <a:pt x="767" y="92"/>
                    <a:pt x="718" y="141"/>
                  </a:cubicBezTo>
                  <a:cubicBezTo>
                    <a:pt x="708" y="150"/>
                    <a:pt x="700" y="160"/>
                    <a:pt x="692" y="171"/>
                  </a:cubicBezTo>
                  <a:cubicBezTo>
                    <a:pt x="628" y="87"/>
                    <a:pt x="536" y="28"/>
                    <a:pt x="434" y="6"/>
                  </a:cubicBezTo>
                  <a:cubicBezTo>
                    <a:pt x="416" y="2"/>
                    <a:pt x="397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908266" y="5878090"/>
              <a:ext cx="66020" cy="39858"/>
            </a:xfrm>
            <a:custGeom>
              <a:rect b="b" l="l" r="r" t="t"/>
              <a:pathLst>
                <a:path extrusionOk="0" h="259" w="429">
                  <a:moveTo>
                    <a:pt x="186" y="0"/>
                  </a:moveTo>
                  <a:cubicBezTo>
                    <a:pt x="153" y="0"/>
                    <a:pt x="122" y="16"/>
                    <a:pt x="106" y="49"/>
                  </a:cubicBezTo>
                  <a:cubicBezTo>
                    <a:pt x="99" y="60"/>
                    <a:pt x="97" y="72"/>
                    <a:pt x="95" y="83"/>
                  </a:cubicBezTo>
                  <a:lnTo>
                    <a:pt x="95" y="93"/>
                  </a:lnTo>
                  <a:cubicBezTo>
                    <a:pt x="86" y="91"/>
                    <a:pt x="77" y="89"/>
                    <a:pt x="68" y="88"/>
                  </a:cubicBezTo>
                  <a:cubicBezTo>
                    <a:pt x="65" y="87"/>
                    <a:pt x="61" y="87"/>
                    <a:pt x="58" y="87"/>
                  </a:cubicBezTo>
                  <a:cubicBezTo>
                    <a:pt x="36" y="87"/>
                    <a:pt x="12" y="101"/>
                    <a:pt x="7" y="125"/>
                  </a:cubicBezTo>
                  <a:cubicBezTo>
                    <a:pt x="1" y="154"/>
                    <a:pt x="18" y="175"/>
                    <a:pt x="45" y="186"/>
                  </a:cubicBezTo>
                  <a:cubicBezTo>
                    <a:pt x="74" y="197"/>
                    <a:pt x="102" y="211"/>
                    <a:pt x="132" y="217"/>
                  </a:cubicBezTo>
                  <a:cubicBezTo>
                    <a:pt x="137" y="218"/>
                    <a:pt x="141" y="218"/>
                    <a:pt x="145" y="218"/>
                  </a:cubicBezTo>
                  <a:cubicBezTo>
                    <a:pt x="148" y="218"/>
                    <a:pt x="152" y="218"/>
                    <a:pt x="156" y="217"/>
                  </a:cubicBezTo>
                  <a:cubicBezTo>
                    <a:pt x="170" y="244"/>
                    <a:pt x="201" y="259"/>
                    <a:pt x="237" y="259"/>
                  </a:cubicBezTo>
                  <a:cubicBezTo>
                    <a:pt x="277" y="259"/>
                    <a:pt x="317" y="248"/>
                    <a:pt x="357" y="244"/>
                  </a:cubicBezTo>
                  <a:cubicBezTo>
                    <a:pt x="420" y="237"/>
                    <a:pt x="429" y="154"/>
                    <a:pt x="368" y="132"/>
                  </a:cubicBezTo>
                  <a:cubicBezTo>
                    <a:pt x="341" y="124"/>
                    <a:pt x="312" y="114"/>
                    <a:pt x="282" y="109"/>
                  </a:cubicBezTo>
                  <a:cubicBezTo>
                    <a:pt x="284" y="99"/>
                    <a:pt x="284" y="90"/>
                    <a:pt x="282" y="80"/>
                  </a:cubicBezTo>
                  <a:cubicBezTo>
                    <a:pt x="281" y="67"/>
                    <a:pt x="277" y="56"/>
                    <a:pt x="270" y="45"/>
                  </a:cubicBezTo>
                  <a:cubicBezTo>
                    <a:pt x="251" y="16"/>
                    <a:pt x="218" y="0"/>
                    <a:pt x="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-422423" y="5604473"/>
              <a:ext cx="202984" cy="510461"/>
            </a:xfrm>
            <a:custGeom>
              <a:rect b="b" l="l" r="r" t="t"/>
              <a:pathLst>
                <a:path extrusionOk="0" h="3317" w="1319">
                  <a:moveTo>
                    <a:pt x="1247" y="1"/>
                  </a:moveTo>
                  <a:cubicBezTo>
                    <a:pt x="632" y="947"/>
                    <a:pt x="154" y="2213"/>
                    <a:pt x="0" y="3305"/>
                  </a:cubicBezTo>
                  <a:lnTo>
                    <a:pt x="85" y="3317"/>
                  </a:lnTo>
                  <a:cubicBezTo>
                    <a:pt x="238" y="2236"/>
                    <a:pt x="710" y="983"/>
                    <a:pt x="1319" y="48"/>
                  </a:cubicBez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-411189" y="5474590"/>
              <a:ext cx="412740" cy="264233"/>
            </a:xfrm>
            <a:custGeom>
              <a:rect b="b" l="l" r="r" t="t"/>
              <a:pathLst>
                <a:path extrusionOk="0" h="1717" w="2682">
                  <a:moveTo>
                    <a:pt x="730" y="1"/>
                  </a:moveTo>
                  <a:cubicBezTo>
                    <a:pt x="625" y="1"/>
                    <a:pt x="520" y="36"/>
                    <a:pt x="477" y="127"/>
                  </a:cubicBezTo>
                  <a:cubicBezTo>
                    <a:pt x="431" y="226"/>
                    <a:pt x="481" y="345"/>
                    <a:pt x="556" y="423"/>
                  </a:cubicBezTo>
                  <a:cubicBezTo>
                    <a:pt x="631" y="503"/>
                    <a:pt x="727" y="557"/>
                    <a:pt x="804" y="634"/>
                  </a:cubicBezTo>
                  <a:cubicBezTo>
                    <a:pt x="768" y="628"/>
                    <a:pt x="731" y="625"/>
                    <a:pt x="694" y="625"/>
                  </a:cubicBezTo>
                  <a:cubicBezTo>
                    <a:pt x="444" y="625"/>
                    <a:pt x="194" y="757"/>
                    <a:pt x="59" y="968"/>
                  </a:cubicBezTo>
                  <a:cubicBezTo>
                    <a:pt x="27" y="1017"/>
                    <a:pt x="0" y="1074"/>
                    <a:pt x="2" y="1132"/>
                  </a:cubicBezTo>
                  <a:cubicBezTo>
                    <a:pt x="6" y="1214"/>
                    <a:pt x="66" y="1286"/>
                    <a:pt x="141" y="1321"/>
                  </a:cubicBezTo>
                  <a:cubicBezTo>
                    <a:pt x="194" y="1346"/>
                    <a:pt x="253" y="1354"/>
                    <a:pt x="311" y="1354"/>
                  </a:cubicBezTo>
                  <a:cubicBezTo>
                    <a:pt x="335" y="1354"/>
                    <a:pt x="358" y="1353"/>
                    <a:pt x="382" y="1350"/>
                  </a:cubicBezTo>
                  <a:cubicBezTo>
                    <a:pt x="580" y="1330"/>
                    <a:pt x="771" y="1245"/>
                    <a:pt x="917" y="1110"/>
                  </a:cubicBezTo>
                  <a:lnTo>
                    <a:pt x="917" y="1110"/>
                  </a:lnTo>
                  <a:cubicBezTo>
                    <a:pt x="896" y="1211"/>
                    <a:pt x="877" y="1314"/>
                    <a:pt x="888" y="1417"/>
                  </a:cubicBezTo>
                  <a:cubicBezTo>
                    <a:pt x="898" y="1519"/>
                    <a:pt x="944" y="1624"/>
                    <a:pt x="1033" y="1679"/>
                  </a:cubicBezTo>
                  <a:cubicBezTo>
                    <a:pt x="1074" y="1705"/>
                    <a:pt x="1121" y="1716"/>
                    <a:pt x="1169" y="1716"/>
                  </a:cubicBezTo>
                  <a:cubicBezTo>
                    <a:pt x="1266" y="1716"/>
                    <a:pt x="1365" y="1669"/>
                    <a:pt x="1430" y="1594"/>
                  </a:cubicBezTo>
                  <a:cubicBezTo>
                    <a:pt x="1527" y="1484"/>
                    <a:pt x="1558" y="1329"/>
                    <a:pt x="1556" y="1182"/>
                  </a:cubicBezTo>
                  <a:lnTo>
                    <a:pt x="1556" y="1182"/>
                  </a:lnTo>
                  <a:cubicBezTo>
                    <a:pt x="1734" y="1303"/>
                    <a:pt x="1951" y="1367"/>
                    <a:pt x="2167" y="1367"/>
                  </a:cubicBezTo>
                  <a:cubicBezTo>
                    <a:pt x="2253" y="1367"/>
                    <a:pt x="2339" y="1357"/>
                    <a:pt x="2423" y="1337"/>
                  </a:cubicBezTo>
                  <a:cubicBezTo>
                    <a:pt x="2545" y="1308"/>
                    <a:pt x="2682" y="1219"/>
                    <a:pt x="2665" y="1096"/>
                  </a:cubicBezTo>
                  <a:cubicBezTo>
                    <a:pt x="2653" y="1009"/>
                    <a:pt x="2573" y="956"/>
                    <a:pt x="2498" y="917"/>
                  </a:cubicBezTo>
                  <a:cubicBezTo>
                    <a:pt x="2329" y="830"/>
                    <a:pt x="2147" y="770"/>
                    <a:pt x="1960" y="741"/>
                  </a:cubicBezTo>
                  <a:cubicBezTo>
                    <a:pt x="2064" y="693"/>
                    <a:pt x="2158" y="619"/>
                    <a:pt x="2211" y="519"/>
                  </a:cubicBezTo>
                  <a:cubicBezTo>
                    <a:pt x="2265" y="418"/>
                    <a:pt x="2270" y="288"/>
                    <a:pt x="2205" y="196"/>
                  </a:cubicBezTo>
                  <a:cubicBezTo>
                    <a:pt x="2139" y="100"/>
                    <a:pt x="2023" y="65"/>
                    <a:pt x="1904" y="65"/>
                  </a:cubicBezTo>
                  <a:cubicBezTo>
                    <a:pt x="1846" y="65"/>
                    <a:pt x="1787" y="73"/>
                    <a:pt x="1732" y="87"/>
                  </a:cubicBezTo>
                  <a:cubicBezTo>
                    <a:pt x="1601" y="119"/>
                    <a:pt x="1472" y="175"/>
                    <a:pt x="1376" y="272"/>
                  </a:cubicBezTo>
                  <a:cubicBezTo>
                    <a:pt x="1359" y="289"/>
                    <a:pt x="1343" y="309"/>
                    <a:pt x="1328" y="329"/>
                  </a:cubicBezTo>
                  <a:cubicBezTo>
                    <a:pt x="1206" y="170"/>
                    <a:pt x="1029" y="54"/>
                    <a:pt x="834" y="12"/>
                  </a:cubicBezTo>
                  <a:cubicBezTo>
                    <a:pt x="801" y="5"/>
                    <a:pt x="766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-270534" y="5543995"/>
              <a:ext cx="126961" cy="76177"/>
            </a:xfrm>
            <a:custGeom>
              <a:rect b="b" l="l" r="r" t="t"/>
              <a:pathLst>
                <a:path extrusionOk="0" h="495" w="825">
                  <a:moveTo>
                    <a:pt x="357" y="1"/>
                  </a:moveTo>
                  <a:cubicBezTo>
                    <a:pt x="295" y="1"/>
                    <a:pt x="235" y="30"/>
                    <a:pt x="203" y="93"/>
                  </a:cubicBezTo>
                  <a:cubicBezTo>
                    <a:pt x="192" y="115"/>
                    <a:pt x="184" y="136"/>
                    <a:pt x="183" y="160"/>
                  </a:cubicBezTo>
                  <a:cubicBezTo>
                    <a:pt x="182" y="165"/>
                    <a:pt x="182" y="172"/>
                    <a:pt x="182" y="178"/>
                  </a:cubicBezTo>
                  <a:cubicBezTo>
                    <a:pt x="165" y="173"/>
                    <a:pt x="147" y="170"/>
                    <a:pt x="130" y="167"/>
                  </a:cubicBezTo>
                  <a:cubicBezTo>
                    <a:pt x="123" y="166"/>
                    <a:pt x="116" y="165"/>
                    <a:pt x="109" y="165"/>
                  </a:cubicBezTo>
                  <a:cubicBezTo>
                    <a:pt x="65" y="165"/>
                    <a:pt x="21" y="192"/>
                    <a:pt x="12" y="238"/>
                  </a:cubicBezTo>
                  <a:cubicBezTo>
                    <a:pt x="0" y="295"/>
                    <a:pt x="32" y="335"/>
                    <a:pt x="83" y="355"/>
                  </a:cubicBezTo>
                  <a:cubicBezTo>
                    <a:pt x="139" y="377"/>
                    <a:pt x="194" y="402"/>
                    <a:pt x="252" y="415"/>
                  </a:cubicBezTo>
                  <a:cubicBezTo>
                    <a:pt x="259" y="417"/>
                    <a:pt x="265" y="418"/>
                    <a:pt x="272" y="418"/>
                  </a:cubicBezTo>
                  <a:cubicBezTo>
                    <a:pt x="280" y="418"/>
                    <a:pt x="287" y="417"/>
                    <a:pt x="295" y="415"/>
                  </a:cubicBezTo>
                  <a:cubicBezTo>
                    <a:pt x="323" y="465"/>
                    <a:pt x="382" y="494"/>
                    <a:pt x="447" y="494"/>
                  </a:cubicBezTo>
                  <a:cubicBezTo>
                    <a:pt x="448" y="494"/>
                    <a:pt x="449" y="494"/>
                    <a:pt x="450" y="494"/>
                  </a:cubicBezTo>
                  <a:cubicBezTo>
                    <a:pt x="527" y="493"/>
                    <a:pt x="604" y="473"/>
                    <a:pt x="681" y="464"/>
                  </a:cubicBezTo>
                  <a:cubicBezTo>
                    <a:pt x="808" y="454"/>
                    <a:pt x="825" y="295"/>
                    <a:pt x="707" y="254"/>
                  </a:cubicBezTo>
                  <a:cubicBezTo>
                    <a:pt x="657" y="234"/>
                    <a:pt x="600" y="217"/>
                    <a:pt x="545" y="208"/>
                  </a:cubicBezTo>
                  <a:cubicBezTo>
                    <a:pt x="547" y="191"/>
                    <a:pt x="547" y="172"/>
                    <a:pt x="542" y="154"/>
                  </a:cubicBezTo>
                  <a:cubicBezTo>
                    <a:pt x="541" y="130"/>
                    <a:pt x="533" y="106"/>
                    <a:pt x="519" y="85"/>
                  </a:cubicBezTo>
                  <a:cubicBezTo>
                    <a:pt x="482" y="30"/>
                    <a:pt x="419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-142343" y="5838387"/>
              <a:ext cx="124653" cy="274083"/>
            </a:xfrm>
            <a:custGeom>
              <a:rect b="b" l="l" r="r" t="t"/>
              <a:pathLst>
                <a:path extrusionOk="0" h="1781" w="810">
                  <a:moveTo>
                    <a:pt x="731" y="0"/>
                  </a:moveTo>
                  <a:cubicBezTo>
                    <a:pt x="659" y="172"/>
                    <a:pt x="581" y="349"/>
                    <a:pt x="500" y="535"/>
                  </a:cubicBezTo>
                  <a:cubicBezTo>
                    <a:pt x="322" y="940"/>
                    <a:pt x="139" y="1358"/>
                    <a:pt x="0" y="1753"/>
                  </a:cubicBezTo>
                  <a:lnTo>
                    <a:pt x="80" y="1781"/>
                  </a:lnTo>
                  <a:cubicBezTo>
                    <a:pt x="217" y="1389"/>
                    <a:pt x="401" y="972"/>
                    <a:pt x="579" y="570"/>
                  </a:cubicBezTo>
                  <a:cubicBezTo>
                    <a:pt x="660" y="383"/>
                    <a:pt x="737" y="207"/>
                    <a:pt x="810" y="3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-174968" y="5732510"/>
              <a:ext cx="335178" cy="214526"/>
            </a:xfrm>
            <a:custGeom>
              <a:rect b="b" l="l" r="r" t="t"/>
              <a:pathLst>
                <a:path extrusionOk="0" h="1394" w="2178">
                  <a:moveTo>
                    <a:pt x="593" y="0"/>
                  </a:moveTo>
                  <a:cubicBezTo>
                    <a:pt x="507" y="0"/>
                    <a:pt x="422" y="29"/>
                    <a:pt x="387" y="103"/>
                  </a:cubicBezTo>
                  <a:cubicBezTo>
                    <a:pt x="349" y="183"/>
                    <a:pt x="390" y="280"/>
                    <a:pt x="451" y="344"/>
                  </a:cubicBezTo>
                  <a:cubicBezTo>
                    <a:pt x="511" y="408"/>
                    <a:pt x="590" y="452"/>
                    <a:pt x="653" y="514"/>
                  </a:cubicBezTo>
                  <a:cubicBezTo>
                    <a:pt x="623" y="509"/>
                    <a:pt x="592" y="506"/>
                    <a:pt x="562" y="506"/>
                  </a:cubicBezTo>
                  <a:cubicBezTo>
                    <a:pt x="359" y="506"/>
                    <a:pt x="156" y="614"/>
                    <a:pt x="48" y="785"/>
                  </a:cubicBezTo>
                  <a:cubicBezTo>
                    <a:pt x="22" y="826"/>
                    <a:pt x="1" y="871"/>
                    <a:pt x="2" y="919"/>
                  </a:cubicBezTo>
                  <a:cubicBezTo>
                    <a:pt x="5" y="987"/>
                    <a:pt x="54" y="1044"/>
                    <a:pt x="114" y="1072"/>
                  </a:cubicBezTo>
                  <a:cubicBezTo>
                    <a:pt x="156" y="1092"/>
                    <a:pt x="203" y="1099"/>
                    <a:pt x="251" y="1099"/>
                  </a:cubicBezTo>
                  <a:cubicBezTo>
                    <a:pt x="270" y="1099"/>
                    <a:pt x="290" y="1098"/>
                    <a:pt x="310" y="1096"/>
                  </a:cubicBezTo>
                  <a:cubicBezTo>
                    <a:pt x="470" y="1080"/>
                    <a:pt x="625" y="1010"/>
                    <a:pt x="744" y="901"/>
                  </a:cubicBezTo>
                  <a:lnTo>
                    <a:pt x="744" y="901"/>
                  </a:lnTo>
                  <a:cubicBezTo>
                    <a:pt x="727" y="983"/>
                    <a:pt x="711" y="1067"/>
                    <a:pt x="718" y="1151"/>
                  </a:cubicBezTo>
                  <a:cubicBezTo>
                    <a:pt x="727" y="1235"/>
                    <a:pt x="765" y="1319"/>
                    <a:pt x="837" y="1363"/>
                  </a:cubicBezTo>
                  <a:cubicBezTo>
                    <a:pt x="870" y="1384"/>
                    <a:pt x="909" y="1393"/>
                    <a:pt x="948" y="1393"/>
                  </a:cubicBezTo>
                  <a:cubicBezTo>
                    <a:pt x="1026" y="1393"/>
                    <a:pt x="1108" y="1355"/>
                    <a:pt x="1161" y="1296"/>
                  </a:cubicBezTo>
                  <a:cubicBezTo>
                    <a:pt x="1240" y="1206"/>
                    <a:pt x="1264" y="1078"/>
                    <a:pt x="1262" y="960"/>
                  </a:cubicBezTo>
                  <a:lnTo>
                    <a:pt x="1262" y="960"/>
                  </a:lnTo>
                  <a:cubicBezTo>
                    <a:pt x="1407" y="1058"/>
                    <a:pt x="1583" y="1110"/>
                    <a:pt x="1759" y="1110"/>
                  </a:cubicBezTo>
                  <a:cubicBezTo>
                    <a:pt x="1829" y="1110"/>
                    <a:pt x="1899" y="1102"/>
                    <a:pt x="1967" y="1085"/>
                  </a:cubicBezTo>
                  <a:cubicBezTo>
                    <a:pt x="2065" y="1061"/>
                    <a:pt x="2178" y="991"/>
                    <a:pt x="2164" y="890"/>
                  </a:cubicBezTo>
                  <a:cubicBezTo>
                    <a:pt x="2152" y="820"/>
                    <a:pt x="2087" y="776"/>
                    <a:pt x="2027" y="745"/>
                  </a:cubicBezTo>
                  <a:cubicBezTo>
                    <a:pt x="1890" y="674"/>
                    <a:pt x="1742" y="626"/>
                    <a:pt x="1591" y="602"/>
                  </a:cubicBezTo>
                  <a:cubicBezTo>
                    <a:pt x="1674" y="562"/>
                    <a:pt x="1751" y="503"/>
                    <a:pt x="1796" y="421"/>
                  </a:cubicBezTo>
                  <a:cubicBezTo>
                    <a:pt x="1839" y="340"/>
                    <a:pt x="1842" y="234"/>
                    <a:pt x="1791" y="158"/>
                  </a:cubicBezTo>
                  <a:cubicBezTo>
                    <a:pt x="1737" y="81"/>
                    <a:pt x="1642" y="52"/>
                    <a:pt x="1545" y="52"/>
                  </a:cubicBezTo>
                  <a:cubicBezTo>
                    <a:pt x="1498" y="52"/>
                    <a:pt x="1451" y="59"/>
                    <a:pt x="1407" y="70"/>
                  </a:cubicBezTo>
                  <a:cubicBezTo>
                    <a:pt x="1300" y="97"/>
                    <a:pt x="1195" y="142"/>
                    <a:pt x="1118" y="220"/>
                  </a:cubicBezTo>
                  <a:cubicBezTo>
                    <a:pt x="1103" y="234"/>
                    <a:pt x="1091" y="249"/>
                    <a:pt x="1079" y="266"/>
                  </a:cubicBezTo>
                  <a:cubicBezTo>
                    <a:pt x="980" y="137"/>
                    <a:pt x="836" y="43"/>
                    <a:pt x="676" y="9"/>
                  </a:cubicBezTo>
                  <a:cubicBezTo>
                    <a:pt x="650" y="4"/>
                    <a:pt x="621" y="0"/>
                    <a:pt x="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-61089" y="5788834"/>
              <a:ext cx="103108" cy="61711"/>
            </a:xfrm>
            <a:custGeom>
              <a:rect b="b" l="l" r="r" t="t"/>
              <a:pathLst>
                <a:path extrusionOk="0" h="401" w="670">
                  <a:moveTo>
                    <a:pt x="291" y="0"/>
                  </a:moveTo>
                  <a:cubicBezTo>
                    <a:pt x="240" y="0"/>
                    <a:pt x="191" y="24"/>
                    <a:pt x="165" y="75"/>
                  </a:cubicBezTo>
                  <a:cubicBezTo>
                    <a:pt x="155" y="92"/>
                    <a:pt x="149" y="110"/>
                    <a:pt x="149" y="130"/>
                  </a:cubicBezTo>
                  <a:cubicBezTo>
                    <a:pt x="148" y="135"/>
                    <a:pt x="149" y="139"/>
                    <a:pt x="148" y="145"/>
                  </a:cubicBezTo>
                  <a:cubicBezTo>
                    <a:pt x="133" y="143"/>
                    <a:pt x="120" y="139"/>
                    <a:pt x="105" y="135"/>
                  </a:cubicBezTo>
                  <a:cubicBezTo>
                    <a:pt x="100" y="134"/>
                    <a:pt x="95" y="134"/>
                    <a:pt x="90" y="134"/>
                  </a:cubicBezTo>
                  <a:cubicBezTo>
                    <a:pt x="54" y="134"/>
                    <a:pt x="18" y="155"/>
                    <a:pt x="10" y="193"/>
                  </a:cubicBezTo>
                  <a:cubicBezTo>
                    <a:pt x="1" y="240"/>
                    <a:pt x="26" y="273"/>
                    <a:pt x="68" y="288"/>
                  </a:cubicBezTo>
                  <a:cubicBezTo>
                    <a:pt x="113" y="305"/>
                    <a:pt x="158" y="325"/>
                    <a:pt x="204" y="336"/>
                  </a:cubicBezTo>
                  <a:cubicBezTo>
                    <a:pt x="210" y="337"/>
                    <a:pt x="216" y="338"/>
                    <a:pt x="222" y="338"/>
                  </a:cubicBezTo>
                  <a:cubicBezTo>
                    <a:pt x="228" y="338"/>
                    <a:pt x="234" y="337"/>
                    <a:pt x="240" y="336"/>
                  </a:cubicBezTo>
                  <a:cubicBezTo>
                    <a:pt x="263" y="378"/>
                    <a:pt x="311" y="400"/>
                    <a:pt x="367" y="400"/>
                  </a:cubicBezTo>
                  <a:cubicBezTo>
                    <a:pt x="430" y="399"/>
                    <a:pt x="491" y="383"/>
                    <a:pt x="554" y="378"/>
                  </a:cubicBezTo>
                  <a:cubicBezTo>
                    <a:pt x="656" y="369"/>
                    <a:pt x="670" y="239"/>
                    <a:pt x="575" y="205"/>
                  </a:cubicBezTo>
                  <a:cubicBezTo>
                    <a:pt x="533" y="190"/>
                    <a:pt x="488" y="176"/>
                    <a:pt x="442" y="167"/>
                  </a:cubicBezTo>
                  <a:cubicBezTo>
                    <a:pt x="445" y="152"/>
                    <a:pt x="445" y="138"/>
                    <a:pt x="441" y="124"/>
                  </a:cubicBezTo>
                  <a:cubicBezTo>
                    <a:pt x="440" y="105"/>
                    <a:pt x="433" y="86"/>
                    <a:pt x="422" y="69"/>
                  </a:cubicBezTo>
                  <a:cubicBezTo>
                    <a:pt x="392" y="24"/>
                    <a:pt x="341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2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0"/>
          <p:cNvSpPr txBox="1"/>
          <p:nvPr>
            <p:ph idx="1" type="subTitle"/>
          </p:nvPr>
        </p:nvSpPr>
        <p:spPr>
          <a:xfrm>
            <a:off x="1275925" y="3873050"/>
            <a:ext cx="26481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40"/>
          <p:cNvSpPr txBox="1"/>
          <p:nvPr>
            <p:ph idx="2" type="subTitle"/>
          </p:nvPr>
        </p:nvSpPr>
        <p:spPr>
          <a:xfrm>
            <a:off x="5220000" y="3873050"/>
            <a:ext cx="26481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1" name="Google Shape;871;p40"/>
          <p:cNvSpPr txBox="1"/>
          <p:nvPr>
            <p:ph idx="3" type="title"/>
          </p:nvPr>
        </p:nvSpPr>
        <p:spPr>
          <a:xfrm>
            <a:off x="1276050" y="3440600"/>
            <a:ext cx="2652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2" name="Google Shape;872;p40"/>
          <p:cNvSpPr txBox="1"/>
          <p:nvPr>
            <p:ph idx="4" type="title"/>
          </p:nvPr>
        </p:nvSpPr>
        <p:spPr>
          <a:xfrm>
            <a:off x="5220117" y="3440600"/>
            <a:ext cx="2639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3" name="Google Shape;873;p40"/>
          <p:cNvSpPr/>
          <p:nvPr>
            <p:ph idx="5" type="pic"/>
          </p:nvPr>
        </p:nvSpPr>
        <p:spPr>
          <a:xfrm>
            <a:off x="5555975" y="1368850"/>
            <a:ext cx="1968000" cy="19680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40"/>
          <p:cNvSpPr/>
          <p:nvPr>
            <p:ph idx="6" type="pic"/>
          </p:nvPr>
        </p:nvSpPr>
        <p:spPr>
          <a:xfrm>
            <a:off x="1618050" y="1368838"/>
            <a:ext cx="1968000" cy="19680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75" name="Google Shape;875;p40"/>
          <p:cNvGrpSpPr/>
          <p:nvPr/>
        </p:nvGrpSpPr>
        <p:grpSpPr>
          <a:xfrm>
            <a:off x="-1005411" y="3181418"/>
            <a:ext cx="11154807" cy="2007063"/>
            <a:chOff x="-912326" y="2124073"/>
            <a:chExt cx="10749549" cy="2756197"/>
          </a:xfrm>
        </p:grpSpPr>
        <p:grpSp>
          <p:nvGrpSpPr>
            <p:cNvPr id="876" name="Google Shape;876;p40"/>
            <p:cNvGrpSpPr/>
            <p:nvPr/>
          </p:nvGrpSpPr>
          <p:grpSpPr>
            <a:xfrm flipH="1">
              <a:off x="6688624" y="3453678"/>
              <a:ext cx="934522" cy="1426572"/>
              <a:chOff x="3689099" y="565999"/>
              <a:chExt cx="149600" cy="228376"/>
            </a:xfrm>
          </p:grpSpPr>
          <p:sp>
            <p:nvSpPr>
              <p:cNvPr id="877" name="Google Shape;877;p40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40"/>
            <p:cNvGrpSpPr/>
            <p:nvPr/>
          </p:nvGrpSpPr>
          <p:grpSpPr>
            <a:xfrm flipH="1">
              <a:off x="7623409" y="2124073"/>
              <a:ext cx="2213814" cy="2756197"/>
              <a:chOff x="3620426" y="522625"/>
              <a:chExt cx="218273" cy="271750"/>
            </a:xfrm>
          </p:grpSpPr>
          <p:sp>
            <p:nvSpPr>
              <p:cNvPr id="881" name="Google Shape;881;p40"/>
              <p:cNvSpPr/>
              <p:nvPr/>
            </p:nvSpPr>
            <p:spPr>
              <a:xfrm>
                <a:off x="3694025" y="522625"/>
                <a:ext cx="68675" cy="270900"/>
              </a:xfrm>
              <a:custGeom>
                <a:rect b="b" l="l" r="r" t="t"/>
                <a:pathLst>
                  <a:path extrusionOk="0" h="10836" w="2747">
                    <a:moveTo>
                      <a:pt x="1317" y="1"/>
                    </a:moveTo>
                    <a:lnTo>
                      <a:pt x="1317" y="1519"/>
                    </a:lnTo>
                    <a:lnTo>
                      <a:pt x="842" y="2341"/>
                    </a:lnTo>
                    <a:lnTo>
                      <a:pt x="310" y="3263"/>
                    </a:lnTo>
                    <a:lnTo>
                      <a:pt x="0" y="3263"/>
                    </a:lnTo>
                    <a:lnTo>
                      <a:pt x="0" y="10835"/>
                    </a:lnTo>
                    <a:lnTo>
                      <a:pt x="2746" y="10835"/>
                    </a:lnTo>
                    <a:lnTo>
                      <a:pt x="2746" y="3263"/>
                    </a:lnTo>
                    <a:lnTo>
                      <a:pt x="2436" y="3263"/>
                    </a:lnTo>
                    <a:lnTo>
                      <a:pt x="1905" y="2341"/>
                    </a:lnTo>
                    <a:lnTo>
                      <a:pt x="1430" y="1519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3620426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40"/>
            <p:cNvGrpSpPr/>
            <p:nvPr/>
          </p:nvGrpSpPr>
          <p:grpSpPr>
            <a:xfrm>
              <a:off x="1301751" y="3453678"/>
              <a:ext cx="934522" cy="1426572"/>
              <a:chOff x="3689099" y="565999"/>
              <a:chExt cx="149600" cy="228376"/>
            </a:xfrm>
          </p:grpSpPr>
          <p:sp>
            <p:nvSpPr>
              <p:cNvPr id="886" name="Google Shape;886;p40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3689099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40"/>
            <p:cNvGrpSpPr/>
            <p:nvPr/>
          </p:nvGrpSpPr>
          <p:grpSpPr>
            <a:xfrm>
              <a:off x="-912326" y="2124073"/>
              <a:ext cx="2213814" cy="2756197"/>
              <a:chOff x="3620426" y="522625"/>
              <a:chExt cx="218273" cy="27175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3694025" y="522625"/>
                <a:ext cx="68675" cy="270900"/>
              </a:xfrm>
              <a:custGeom>
                <a:rect b="b" l="l" r="r" t="t"/>
                <a:pathLst>
                  <a:path extrusionOk="0" h="10836" w="2747">
                    <a:moveTo>
                      <a:pt x="1317" y="1"/>
                    </a:moveTo>
                    <a:lnTo>
                      <a:pt x="1317" y="1519"/>
                    </a:lnTo>
                    <a:lnTo>
                      <a:pt x="842" y="2341"/>
                    </a:lnTo>
                    <a:lnTo>
                      <a:pt x="310" y="3263"/>
                    </a:lnTo>
                    <a:lnTo>
                      <a:pt x="0" y="3263"/>
                    </a:lnTo>
                    <a:lnTo>
                      <a:pt x="0" y="10835"/>
                    </a:lnTo>
                    <a:lnTo>
                      <a:pt x="2746" y="10835"/>
                    </a:lnTo>
                    <a:lnTo>
                      <a:pt x="2746" y="3263"/>
                    </a:lnTo>
                    <a:lnTo>
                      <a:pt x="2436" y="3263"/>
                    </a:lnTo>
                    <a:lnTo>
                      <a:pt x="1905" y="2341"/>
                    </a:lnTo>
                    <a:lnTo>
                      <a:pt x="1430" y="1519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762700" y="565999"/>
                <a:ext cx="30650" cy="228375"/>
              </a:xfrm>
              <a:custGeom>
                <a:rect b="b" l="l" r="r" t="t"/>
                <a:pathLst>
                  <a:path extrusionOk="0" h="9135" w="1226">
                    <a:moveTo>
                      <a:pt x="0" y="1"/>
                    </a:moveTo>
                    <a:lnTo>
                      <a:pt x="0" y="9135"/>
                    </a:lnTo>
                    <a:lnTo>
                      <a:pt x="1225" y="9135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3620426" y="615550"/>
                <a:ext cx="73600" cy="178825"/>
              </a:xfrm>
              <a:custGeom>
                <a:rect b="b" l="l" r="r" t="t"/>
                <a:pathLst>
                  <a:path extrusionOk="0" h="7153" w="2944">
                    <a:moveTo>
                      <a:pt x="1" y="1"/>
                    </a:moveTo>
                    <a:lnTo>
                      <a:pt x="1" y="7152"/>
                    </a:lnTo>
                    <a:lnTo>
                      <a:pt x="2944" y="7152"/>
                    </a:lnTo>
                    <a:lnTo>
                      <a:pt x="294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0"/>
              <p:cNvSpPr/>
              <p:nvPr/>
            </p:nvSpPr>
            <p:spPr>
              <a:xfrm>
                <a:off x="3793349" y="660225"/>
                <a:ext cx="45350" cy="134150"/>
              </a:xfrm>
              <a:custGeom>
                <a:rect b="b" l="l" r="r" t="t"/>
                <a:pathLst>
                  <a:path extrusionOk="0" h="5366" w="1814">
                    <a:moveTo>
                      <a:pt x="0" y="1"/>
                    </a:moveTo>
                    <a:lnTo>
                      <a:pt x="0" y="5365"/>
                    </a:lnTo>
                    <a:lnTo>
                      <a:pt x="1814" y="5365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8F9BF5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4" name="Google Shape;894;p40"/>
          <p:cNvSpPr/>
          <p:nvPr/>
        </p:nvSpPr>
        <p:spPr>
          <a:xfrm>
            <a:off x="14" y="4671710"/>
            <a:ext cx="9143965" cy="1002054"/>
          </a:xfrm>
          <a:custGeom>
            <a:rect b="b" l="l" r="r" t="t"/>
            <a:pathLst>
              <a:path extrusionOk="0" h="3724" w="33803">
                <a:moveTo>
                  <a:pt x="16823" y="0"/>
                </a:moveTo>
                <a:cubicBezTo>
                  <a:pt x="11189" y="0"/>
                  <a:pt x="5581" y="124"/>
                  <a:pt x="0" y="373"/>
                </a:cubicBezTo>
                <a:lnTo>
                  <a:pt x="0" y="3723"/>
                </a:lnTo>
                <a:lnTo>
                  <a:pt x="33802" y="3723"/>
                </a:lnTo>
                <a:lnTo>
                  <a:pt x="33802" y="373"/>
                </a:lnTo>
                <a:cubicBezTo>
                  <a:pt x="28116" y="124"/>
                  <a:pt x="22456" y="0"/>
                  <a:pt x="168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1"/>
          <p:cNvSpPr txBox="1"/>
          <p:nvPr>
            <p:ph type="title"/>
          </p:nvPr>
        </p:nvSpPr>
        <p:spPr>
          <a:xfrm>
            <a:off x="2338800" y="1835400"/>
            <a:ext cx="223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7" name="Google Shape;897;p41"/>
          <p:cNvSpPr txBox="1"/>
          <p:nvPr>
            <p:ph hasCustomPrompt="1" idx="2" type="title"/>
          </p:nvPr>
        </p:nvSpPr>
        <p:spPr>
          <a:xfrm>
            <a:off x="890326" y="2002650"/>
            <a:ext cx="1046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8" name="Google Shape;898;p41"/>
          <p:cNvSpPr txBox="1"/>
          <p:nvPr>
            <p:ph idx="1" type="subTitle"/>
          </p:nvPr>
        </p:nvSpPr>
        <p:spPr>
          <a:xfrm rot="462">
            <a:off x="2338801" y="2677350"/>
            <a:ext cx="2233200" cy="63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99" name="Google Shape;899;p41"/>
          <p:cNvGrpSpPr/>
          <p:nvPr/>
        </p:nvGrpSpPr>
        <p:grpSpPr>
          <a:xfrm>
            <a:off x="5260017" y="592232"/>
            <a:ext cx="3883953" cy="4428228"/>
            <a:chOff x="3255875" y="559025"/>
            <a:chExt cx="206400" cy="235325"/>
          </a:xfrm>
        </p:grpSpPr>
        <p:sp>
          <p:nvSpPr>
            <p:cNvPr id="900" name="Google Shape;900;p41"/>
            <p:cNvSpPr/>
            <p:nvPr/>
          </p:nvSpPr>
          <p:spPr>
            <a:xfrm>
              <a:off x="3337850" y="599275"/>
              <a:ext cx="83925" cy="195075"/>
            </a:xfrm>
            <a:custGeom>
              <a:rect b="b" l="l" r="r" t="t"/>
              <a:pathLst>
                <a:path extrusionOk="0" h="7803" w="3357">
                  <a:moveTo>
                    <a:pt x="362" y="0"/>
                  </a:moveTo>
                  <a:lnTo>
                    <a:pt x="362" y="74"/>
                  </a:lnTo>
                  <a:lnTo>
                    <a:pt x="247" y="74"/>
                  </a:lnTo>
                  <a:lnTo>
                    <a:pt x="247" y="324"/>
                  </a:lnTo>
                  <a:lnTo>
                    <a:pt x="1" y="324"/>
                  </a:lnTo>
                  <a:lnTo>
                    <a:pt x="1" y="7802"/>
                  </a:lnTo>
                  <a:lnTo>
                    <a:pt x="3356" y="7802"/>
                  </a:lnTo>
                  <a:lnTo>
                    <a:pt x="3356" y="324"/>
                  </a:lnTo>
                  <a:lnTo>
                    <a:pt x="3143" y="324"/>
                  </a:lnTo>
                  <a:lnTo>
                    <a:pt x="3143" y="76"/>
                  </a:lnTo>
                  <a:lnTo>
                    <a:pt x="2389" y="76"/>
                  </a:lnTo>
                  <a:lnTo>
                    <a:pt x="2389" y="324"/>
                  </a:lnTo>
                  <a:lnTo>
                    <a:pt x="1514" y="324"/>
                  </a:lnTo>
                  <a:lnTo>
                    <a:pt x="1514" y="74"/>
                  </a:lnTo>
                  <a:lnTo>
                    <a:pt x="1407" y="74"/>
                  </a:lnTo>
                  <a:lnTo>
                    <a:pt x="1407" y="0"/>
                  </a:lnTo>
                  <a:lnTo>
                    <a:pt x="1068" y="0"/>
                  </a:lnTo>
                  <a:lnTo>
                    <a:pt x="1068" y="74"/>
                  </a:lnTo>
                  <a:lnTo>
                    <a:pt x="701" y="7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3255875" y="559025"/>
              <a:ext cx="59450" cy="234600"/>
            </a:xfrm>
            <a:custGeom>
              <a:rect b="b" l="l" r="r" t="t"/>
              <a:pathLst>
                <a:path extrusionOk="0" h="9384" w="2378">
                  <a:moveTo>
                    <a:pt x="1140" y="0"/>
                  </a:moveTo>
                  <a:lnTo>
                    <a:pt x="1140" y="1316"/>
                  </a:lnTo>
                  <a:lnTo>
                    <a:pt x="728" y="2029"/>
                  </a:lnTo>
                  <a:lnTo>
                    <a:pt x="269" y="2825"/>
                  </a:lnTo>
                  <a:lnTo>
                    <a:pt x="0" y="2825"/>
                  </a:lnTo>
                  <a:lnTo>
                    <a:pt x="0" y="9383"/>
                  </a:lnTo>
                  <a:lnTo>
                    <a:pt x="2377" y="9383"/>
                  </a:lnTo>
                  <a:lnTo>
                    <a:pt x="2377" y="2825"/>
                  </a:lnTo>
                  <a:lnTo>
                    <a:pt x="2110" y="2825"/>
                  </a:lnTo>
                  <a:lnTo>
                    <a:pt x="1649" y="2029"/>
                  </a:lnTo>
                  <a:lnTo>
                    <a:pt x="1237" y="1316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F9BF5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3302200" y="596100"/>
              <a:ext cx="66550" cy="198250"/>
            </a:xfrm>
            <a:custGeom>
              <a:rect b="b" l="l" r="r" t="t"/>
              <a:pathLst>
                <a:path extrusionOk="0" h="7930" w="2662">
                  <a:moveTo>
                    <a:pt x="0" y="0"/>
                  </a:moveTo>
                  <a:lnTo>
                    <a:pt x="0" y="7929"/>
                  </a:lnTo>
                  <a:lnTo>
                    <a:pt x="2662" y="7929"/>
                  </a:lnTo>
                  <a:lnTo>
                    <a:pt x="26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3312425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3330850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349250" y="60830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3312425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3330850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3349250" y="6190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3312425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3330850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349250" y="6297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312425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3330850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3349250" y="64042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3312425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3330850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3349250" y="6511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3312425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3330850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3349250" y="6618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3312425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3330850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3349250" y="6725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3312425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3330850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3349250" y="6832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3312425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3330850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3349250" y="693925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312425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3330850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3349250" y="704650"/>
              <a:ext cx="9250" cy="4400"/>
            </a:xfrm>
            <a:custGeom>
              <a:rect b="b" l="l" r="r" t="t"/>
              <a:pathLst>
                <a:path extrusionOk="0" h="176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3312425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3330850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3349250" y="715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3312425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3330850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3349250" y="7260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3312425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3330850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3349250" y="73570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3312425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3330850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3349250" y="7463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3306925" y="564507"/>
              <a:ext cx="54975" cy="51245"/>
            </a:xfrm>
            <a:custGeom>
              <a:rect b="b" l="l" r="r" t="t"/>
              <a:pathLst>
                <a:path extrusionOk="0" h="2355" w="2199">
                  <a:moveTo>
                    <a:pt x="1" y="1"/>
                  </a:moveTo>
                  <a:lnTo>
                    <a:pt x="1" y="2354"/>
                  </a:lnTo>
                  <a:lnTo>
                    <a:pt x="2198" y="2354"/>
                  </a:lnTo>
                  <a:lnTo>
                    <a:pt x="2198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3385050" y="604450"/>
              <a:ext cx="77225" cy="189825"/>
            </a:xfrm>
            <a:custGeom>
              <a:rect b="b" l="l" r="r" t="t"/>
              <a:pathLst>
                <a:path extrusionOk="0" h="7593" w="3089">
                  <a:moveTo>
                    <a:pt x="3088" y="1"/>
                  </a:moveTo>
                  <a:lnTo>
                    <a:pt x="0" y="1363"/>
                  </a:lnTo>
                  <a:lnTo>
                    <a:pt x="0" y="7592"/>
                  </a:lnTo>
                  <a:lnTo>
                    <a:pt x="3088" y="7592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3409150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3427575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3446000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3409150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0"/>
                  </a:moveTo>
                  <a:lnTo>
                    <a:pt x="1" y="175"/>
                  </a:lnTo>
                  <a:lnTo>
                    <a:pt x="370" y="17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3427575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3446000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3409150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3427575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3446000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3409150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3427575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3446000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3409150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3427575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446000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3409150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3427575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446000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3409150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3"/>
                  </a:lnTo>
                  <a:lnTo>
                    <a:pt x="370" y="1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3427575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3446000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3409150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3427575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3446000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3409150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1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3427575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3446000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3409150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3427575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3446000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3392075" y="6502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3392075" y="66092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0"/>
                  </a:moveTo>
                  <a:lnTo>
                    <a:pt x="0" y="175"/>
                  </a:lnTo>
                  <a:lnTo>
                    <a:pt x="369" y="17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392075" y="6716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392075" y="682350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3392075" y="693050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3392075" y="703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3392075" y="7144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3"/>
                  </a:lnTo>
                  <a:lnTo>
                    <a:pt x="369" y="17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3392075" y="725175"/>
              <a:ext cx="9250" cy="4375"/>
            </a:xfrm>
            <a:custGeom>
              <a:rect b="b" l="l" r="r" t="t"/>
              <a:pathLst>
                <a:path extrusionOk="0" h="175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3392075" y="7358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1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3392075" y="7465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409150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1" y="0"/>
                  </a:moveTo>
                  <a:lnTo>
                    <a:pt x="1" y="174"/>
                  </a:lnTo>
                  <a:lnTo>
                    <a:pt x="370" y="17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427575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446000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3392075" y="757775"/>
              <a:ext cx="9250" cy="4350"/>
            </a:xfrm>
            <a:custGeom>
              <a:rect b="b" l="l" r="r" t="t"/>
              <a:pathLst>
                <a:path extrusionOk="0" h="174" w="370">
                  <a:moveTo>
                    <a:pt x="0" y="0"/>
                  </a:moveTo>
                  <a:lnTo>
                    <a:pt x="0" y="174"/>
                  </a:lnTo>
                  <a:lnTo>
                    <a:pt x="369" y="17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41"/>
          <p:cNvGrpSpPr/>
          <p:nvPr/>
        </p:nvGrpSpPr>
        <p:grpSpPr>
          <a:xfrm>
            <a:off x="14" y="4148887"/>
            <a:ext cx="9143965" cy="1524876"/>
            <a:chOff x="2984325" y="3903325"/>
            <a:chExt cx="845075" cy="141675"/>
          </a:xfrm>
        </p:grpSpPr>
        <p:sp>
          <p:nvSpPr>
            <p:cNvPr id="992" name="Google Shape;992;p41"/>
            <p:cNvSpPr/>
            <p:nvPr/>
          </p:nvSpPr>
          <p:spPr>
            <a:xfrm>
              <a:off x="3625600" y="3943450"/>
              <a:ext cx="20900" cy="13850"/>
            </a:xfrm>
            <a:custGeom>
              <a:rect b="b" l="l" r="r" t="t"/>
              <a:pathLst>
                <a:path extrusionOk="0" h="554" w="836">
                  <a:moveTo>
                    <a:pt x="666" y="1"/>
                  </a:moveTo>
                  <a:cubicBezTo>
                    <a:pt x="523" y="1"/>
                    <a:pt x="253" y="433"/>
                    <a:pt x="253" y="433"/>
                  </a:cubicBezTo>
                  <a:cubicBezTo>
                    <a:pt x="253" y="433"/>
                    <a:pt x="321" y="79"/>
                    <a:pt x="157" y="14"/>
                  </a:cubicBezTo>
                  <a:cubicBezTo>
                    <a:pt x="148" y="10"/>
                    <a:pt x="140" y="8"/>
                    <a:pt x="132" y="8"/>
                  </a:cubicBezTo>
                  <a:cubicBezTo>
                    <a:pt x="1" y="8"/>
                    <a:pt x="53" y="513"/>
                    <a:pt x="53" y="513"/>
                  </a:cubicBezTo>
                  <a:lnTo>
                    <a:pt x="406" y="554"/>
                  </a:lnTo>
                  <a:cubicBezTo>
                    <a:pt x="406" y="554"/>
                    <a:pt x="835" y="159"/>
                    <a:pt x="711" y="21"/>
                  </a:cubicBezTo>
                  <a:cubicBezTo>
                    <a:pt x="698" y="7"/>
                    <a:pt x="683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439075" y="3903325"/>
              <a:ext cx="126450" cy="52700"/>
            </a:xfrm>
            <a:custGeom>
              <a:rect b="b" l="l" r="r" t="t"/>
              <a:pathLst>
                <a:path extrusionOk="0" h="2108" w="5058">
                  <a:moveTo>
                    <a:pt x="2577" y="0"/>
                  </a:moveTo>
                  <a:cubicBezTo>
                    <a:pt x="1861" y="0"/>
                    <a:pt x="1235" y="1192"/>
                    <a:pt x="1235" y="1192"/>
                  </a:cubicBezTo>
                  <a:cubicBezTo>
                    <a:pt x="1235" y="1192"/>
                    <a:pt x="1145" y="806"/>
                    <a:pt x="894" y="806"/>
                  </a:cubicBezTo>
                  <a:cubicBezTo>
                    <a:pt x="861" y="806"/>
                    <a:pt x="824" y="813"/>
                    <a:pt x="785" y="829"/>
                  </a:cubicBezTo>
                  <a:cubicBezTo>
                    <a:pt x="452" y="959"/>
                    <a:pt x="0" y="2106"/>
                    <a:pt x="0" y="2106"/>
                  </a:cubicBezTo>
                  <a:lnTo>
                    <a:pt x="5057" y="2106"/>
                  </a:lnTo>
                  <a:cubicBezTo>
                    <a:pt x="5054" y="2087"/>
                    <a:pt x="5006" y="1811"/>
                    <a:pt x="4616" y="1811"/>
                  </a:cubicBezTo>
                  <a:cubicBezTo>
                    <a:pt x="4582" y="1811"/>
                    <a:pt x="4545" y="1813"/>
                    <a:pt x="4505" y="1818"/>
                  </a:cubicBezTo>
                  <a:cubicBezTo>
                    <a:pt x="4505" y="1818"/>
                    <a:pt x="4810" y="1048"/>
                    <a:pt x="4272" y="989"/>
                  </a:cubicBezTo>
                  <a:cubicBezTo>
                    <a:pt x="4234" y="985"/>
                    <a:pt x="4196" y="983"/>
                    <a:pt x="4159" y="983"/>
                  </a:cubicBezTo>
                  <a:cubicBezTo>
                    <a:pt x="3687" y="983"/>
                    <a:pt x="3387" y="1309"/>
                    <a:pt x="3387" y="1309"/>
                  </a:cubicBezTo>
                  <a:cubicBezTo>
                    <a:pt x="3387" y="1309"/>
                    <a:pt x="3329" y="30"/>
                    <a:pt x="2602" y="1"/>
                  </a:cubicBezTo>
                  <a:cubicBezTo>
                    <a:pt x="2593" y="1"/>
                    <a:pt x="2585" y="0"/>
                    <a:pt x="2577" y="0"/>
                  </a:cubicBezTo>
                  <a:close/>
                  <a:moveTo>
                    <a:pt x="5057" y="2106"/>
                  </a:moveTo>
                  <a:lnTo>
                    <a:pt x="5057" y="2106"/>
                  </a:lnTo>
                  <a:cubicBezTo>
                    <a:pt x="5057" y="2107"/>
                    <a:pt x="5057" y="2107"/>
                    <a:pt x="5057" y="2107"/>
                  </a:cubicBezTo>
                  <a:lnTo>
                    <a:pt x="5057" y="2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3247775" y="3917625"/>
              <a:ext cx="100750" cy="41975"/>
            </a:xfrm>
            <a:custGeom>
              <a:rect b="b" l="l" r="r" t="t"/>
              <a:pathLst>
                <a:path extrusionOk="0" h="1679" w="4030">
                  <a:moveTo>
                    <a:pt x="2053" y="1"/>
                  </a:moveTo>
                  <a:cubicBezTo>
                    <a:pt x="1481" y="1"/>
                    <a:pt x="984" y="951"/>
                    <a:pt x="984" y="951"/>
                  </a:cubicBezTo>
                  <a:cubicBezTo>
                    <a:pt x="984" y="951"/>
                    <a:pt x="912" y="643"/>
                    <a:pt x="711" y="643"/>
                  </a:cubicBezTo>
                  <a:cubicBezTo>
                    <a:pt x="685" y="643"/>
                    <a:pt x="657" y="648"/>
                    <a:pt x="626" y="660"/>
                  </a:cubicBezTo>
                  <a:cubicBezTo>
                    <a:pt x="360" y="764"/>
                    <a:pt x="0" y="1679"/>
                    <a:pt x="0" y="1679"/>
                  </a:cubicBezTo>
                  <a:lnTo>
                    <a:pt x="4029" y="1679"/>
                  </a:lnTo>
                  <a:cubicBezTo>
                    <a:pt x="4029" y="1679"/>
                    <a:pt x="3999" y="1442"/>
                    <a:pt x="3677" y="1442"/>
                  </a:cubicBezTo>
                  <a:cubicBezTo>
                    <a:pt x="3650" y="1442"/>
                    <a:pt x="3621" y="1444"/>
                    <a:pt x="3589" y="1448"/>
                  </a:cubicBezTo>
                  <a:cubicBezTo>
                    <a:pt x="3589" y="1448"/>
                    <a:pt x="3833" y="834"/>
                    <a:pt x="3404" y="787"/>
                  </a:cubicBezTo>
                  <a:cubicBezTo>
                    <a:pt x="3373" y="784"/>
                    <a:pt x="3343" y="782"/>
                    <a:pt x="3314" y="782"/>
                  </a:cubicBezTo>
                  <a:cubicBezTo>
                    <a:pt x="2938" y="782"/>
                    <a:pt x="2698" y="1042"/>
                    <a:pt x="2698" y="1042"/>
                  </a:cubicBezTo>
                  <a:cubicBezTo>
                    <a:pt x="2698" y="1042"/>
                    <a:pt x="2651" y="23"/>
                    <a:pt x="2073" y="1"/>
                  </a:cubicBezTo>
                  <a:cubicBezTo>
                    <a:pt x="2066" y="1"/>
                    <a:pt x="2059" y="1"/>
                    <a:pt x="2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2984325" y="3928550"/>
              <a:ext cx="39325" cy="36725"/>
            </a:xfrm>
            <a:custGeom>
              <a:rect b="b" l="l" r="r" t="t"/>
              <a:pathLst>
                <a:path extrusionOk="0" h="1469" w="1573">
                  <a:moveTo>
                    <a:pt x="0" y="0"/>
                  </a:moveTo>
                  <a:lnTo>
                    <a:pt x="0" y="1468"/>
                  </a:lnTo>
                  <a:lnTo>
                    <a:pt x="1572" y="1468"/>
                  </a:lnTo>
                  <a:cubicBezTo>
                    <a:pt x="1572" y="1468"/>
                    <a:pt x="1159" y="417"/>
                    <a:pt x="853" y="296"/>
                  </a:cubicBezTo>
                  <a:cubicBezTo>
                    <a:pt x="818" y="282"/>
                    <a:pt x="784" y="276"/>
                    <a:pt x="754" y="276"/>
                  </a:cubicBezTo>
                  <a:cubicBezTo>
                    <a:pt x="523" y="276"/>
                    <a:pt x="440" y="629"/>
                    <a:pt x="440" y="629"/>
                  </a:cubicBezTo>
                  <a:cubicBezTo>
                    <a:pt x="440" y="629"/>
                    <a:pt x="266" y="2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2984325" y="3951900"/>
              <a:ext cx="845075" cy="93100"/>
            </a:xfrm>
            <a:custGeom>
              <a:rect b="b" l="l" r="r" t="t"/>
              <a:pathLst>
                <a:path extrusionOk="0" h="3724" w="33803">
                  <a:moveTo>
                    <a:pt x="16823" y="0"/>
                  </a:moveTo>
                  <a:cubicBezTo>
                    <a:pt x="11189" y="0"/>
                    <a:pt x="5581" y="124"/>
                    <a:pt x="0" y="373"/>
                  </a:cubicBezTo>
                  <a:lnTo>
                    <a:pt x="0" y="3723"/>
                  </a:lnTo>
                  <a:lnTo>
                    <a:pt x="33802" y="3723"/>
                  </a:lnTo>
                  <a:lnTo>
                    <a:pt x="33802" y="373"/>
                  </a:lnTo>
                  <a:cubicBezTo>
                    <a:pt x="28116" y="124"/>
                    <a:pt x="22456" y="0"/>
                    <a:pt x="16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475125" y="39711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2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3"/>
                  </a:lnTo>
                  <a:cubicBezTo>
                    <a:pt x="483" y="583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3240375" y="39605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5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3385325" y="39723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1"/>
                  </a:moveTo>
                  <a:cubicBezTo>
                    <a:pt x="532" y="1"/>
                    <a:pt x="316" y="487"/>
                    <a:pt x="316" y="487"/>
                  </a:cubicBezTo>
                  <a:cubicBezTo>
                    <a:pt x="316" y="487"/>
                    <a:pt x="332" y="127"/>
                    <a:pt x="161" y="84"/>
                  </a:cubicBezTo>
                  <a:cubicBezTo>
                    <a:pt x="155" y="83"/>
                    <a:pt x="149" y="82"/>
                    <a:pt x="144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5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3530700" y="3997750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3718275" y="3985925"/>
              <a:ext cx="21350" cy="14875"/>
            </a:xfrm>
            <a:custGeom>
              <a:rect b="b" l="l" r="r" t="t"/>
              <a:pathLst>
                <a:path extrusionOk="0" h="595" w="854">
                  <a:moveTo>
                    <a:pt x="673" y="1"/>
                  </a:moveTo>
                  <a:cubicBezTo>
                    <a:pt x="532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4" y="134"/>
                    <a:pt x="711" y="15"/>
                  </a:cubicBezTo>
                  <a:cubicBezTo>
                    <a:pt x="699" y="5"/>
                    <a:pt x="687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3071875" y="396797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7"/>
                    <a:pt x="317" y="487"/>
                  </a:cubicBezTo>
                  <a:cubicBezTo>
                    <a:pt x="317" y="487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30" y="595"/>
                    <a:pt x="130" y="595"/>
                  </a:cubicBezTo>
                  <a:lnTo>
                    <a:pt x="485" y="584"/>
                  </a:lnTo>
                  <a:cubicBezTo>
                    <a:pt x="485" y="584"/>
                    <a:pt x="853" y="134"/>
                    <a:pt x="711" y="14"/>
                  </a:cubicBezTo>
                  <a:cubicBezTo>
                    <a:pt x="699" y="5"/>
                    <a:pt x="687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3131625" y="4000425"/>
              <a:ext cx="21350" cy="14900"/>
            </a:xfrm>
            <a:custGeom>
              <a:rect b="b" l="l" r="r" t="t"/>
              <a:pathLst>
                <a:path extrusionOk="0" h="596" w="854">
                  <a:moveTo>
                    <a:pt x="673" y="0"/>
                  </a:moveTo>
                  <a:cubicBezTo>
                    <a:pt x="532" y="0"/>
                    <a:pt x="317" y="486"/>
                    <a:pt x="317" y="486"/>
                  </a:cubicBezTo>
                  <a:cubicBezTo>
                    <a:pt x="317" y="486"/>
                    <a:pt x="333" y="127"/>
                    <a:pt x="162" y="84"/>
                  </a:cubicBezTo>
                  <a:cubicBezTo>
                    <a:pt x="155" y="82"/>
                    <a:pt x="149" y="82"/>
                    <a:pt x="144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4" y="584"/>
                  </a:lnTo>
                  <a:cubicBezTo>
                    <a:pt x="484" y="584"/>
                    <a:pt x="853" y="133"/>
                    <a:pt x="711" y="15"/>
                  </a:cubicBezTo>
                  <a:cubicBezTo>
                    <a:pt x="699" y="5"/>
                    <a:pt x="686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3007400" y="400410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673" y="1"/>
                  </a:moveTo>
                  <a:cubicBezTo>
                    <a:pt x="531" y="1"/>
                    <a:pt x="317" y="487"/>
                    <a:pt x="317" y="487"/>
                  </a:cubicBezTo>
                  <a:cubicBezTo>
                    <a:pt x="317" y="487"/>
                    <a:pt x="333" y="127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1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3279575" y="4000525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4"/>
                    <a:pt x="129" y="594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3769725" y="4008400"/>
              <a:ext cx="21300" cy="14875"/>
            </a:xfrm>
            <a:custGeom>
              <a:rect b="b" l="l" r="r" t="t"/>
              <a:pathLst>
                <a:path extrusionOk="0" h="595" w="852">
                  <a:moveTo>
                    <a:pt x="672" y="1"/>
                  </a:moveTo>
                  <a:cubicBezTo>
                    <a:pt x="531" y="1"/>
                    <a:pt x="316" y="487"/>
                    <a:pt x="316" y="487"/>
                  </a:cubicBezTo>
                  <a:cubicBezTo>
                    <a:pt x="316" y="487"/>
                    <a:pt x="332" y="128"/>
                    <a:pt x="161" y="85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4"/>
                  </a:lnTo>
                  <a:cubicBezTo>
                    <a:pt x="483" y="584"/>
                    <a:pt x="852" y="134"/>
                    <a:pt x="711" y="15"/>
                  </a:cubicBezTo>
                  <a:cubicBezTo>
                    <a:pt x="699" y="5"/>
                    <a:pt x="686" y="1"/>
                    <a:pt x="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3349750" y="3938800"/>
              <a:ext cx="21300" cy="14900"/>
            </a:xfrm>
            <a:custGeom>
              <a:rect b="b" l="l" r="r" t="t"/>
              <a:pathLst>
                <a:path extrusionOk="0" h="596" w="852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3" y="585"/>
                  </a:lnTo>
                  <a:cubicBezTo>
                    <a:pt x="483" y="585"/>
                    <a:pt x="852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3577275" y="3942275"/>
              <a:ext cx="21325" cy="14900"/>
            </a:xfrm>
            <a:custGeom>
              <a:rect b="b" l="l" r="r" t="t"/>
              <a:pathLst>
                <a:path extrusionOk="0" h="596" w="853">
                  <a:moveTo>
                    <a:pt x="672" y="0"/>
                  </a:moveTo>
                  <a:cubicBezTo>
                    <a:pt x="531" y="0"/>
                    <a:pt x="316" y="486"/>
                    <a:pt x="316" y="486"/>
                  </a:cubicBezTo>
                  <a:cubicBezTo>
                    <a:pt x="316" y="486"/>
                    <a:pt x="332" y="127"/>
                    <a:pt x="161" y="84"/>
                  </a:cubicBezTo>
                  <a:cubicBezTo>
                    <a:pt x="155" y="83"/>
                    <a:pt x="149" y="82"/>
                    <a:pt x="143" y="82"/>
                  </a:cubicBezTo>
                  <a:cubicBezTo>
                    <a:pt x="0" y="82"/>
                    <a:pt x="129" y="595"/>
                    <a:pt x="129" y="595"/>
                  </a:cubicBezTo>
                  <a:lnTo>
                    <a:pt x="484" y="585"/>
                  </a:lnTo>
                  <a:cubicBezTo>
                    <a:pt x="484" y="585"/>
                    <a:pt x="853" y="133"/>
                    <a:pt x="711" y="15"/>
                  </a:cubicBezTo>
                  <a:cubicBezTo>
                    <a:pt x="699" y="5"/>
                    <a:pt x="686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3178000" y="3942225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0"/>
                  </a:moveTo>
                  <a:cubicBezTo>
                    <a:pt x="167" y="0"/>
                    <a:pt x="154" y="5"/>
                    <a:pt x="143" y="15"/>
                  </a:cubicBezTo>
                  <a:cubicBezTo>
                    <a:pt x="0" y="133"/>
                    <a:pt x="369" y="584"/>
                    <a:pt x="369" y="584"/>
                  </a:cubicBezTo>
                  <a:lnTo>
                    <a:pt x="723" y="594"/>
                  </a:lnTo>
                  <a:cubicBezTo>
                    <a:pt x="723" y="594"/>
                    <a:pt x="852" y="81"/>
                    <a:pt x="709" y="81"/>
                  </a:cubicBezTo>
                  <a:cubicBezTo>
                    <a:pt x="703" y="81"/>
                    <a:pt x="697" y="81"/>
                    <a:pt x="691" y="83"/>
                  </a:cubicBezTo>
                  <a:cubicBezTo>
                    <a:pt x="520" y="127"/>
                    <a:pt x="536" y="486"/>
                    <a:pt x="536" y="486"/>
                  </a:cubicBezTo>
                  <a:cubicBezTo>
                    <a:pt x="536" y="486"/>
                    <a:pt x="322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3047175" y="3946250"/>
              <a:ext cx="21325" cy="14875"/>
            </a:xfrm>
            <a:custGeom>
              <a:rect b="b" l="l" r="r" t="t"/>
              <a:pathLst>
                <a:path extrusionOk="0" h="595" w="853">
                  <a:moveTo>
                    <a:pt x="181" y="1"/>
                  </a:moveTo>
                  <a:cubicBezTo>
                    <a:pt x="167" y="1"/>
                    <a:pt x="154" y="5"/>
                    <a:pt x="142" y="15"/>
                  </a:cubicBezTo>
                  <a:cubicBezTo>
                    <a:pt x="0" y="134"/>
                    <a:pt x="369" y="584"/>
                    <a:pt x="369" y="584"/>
                  </a:cubicBezTo>
                  <a:lnTo>
                    <a:pt x="724" y="595"/>
                  </a:lnTo>
                  <a:cubicBezTo>
                    <a:pt x="724" y="595"/>
                    <a:pt x="853" y="82"/>
                    <a:pt x="710" y="82"/>
                  </a:cubicBezTo>
                  <a:cubicBezTo>
                    <a:pt x="704" y="82"/>
                    <a:pt x="698" y="83"/>
                    <a:pt x="692" y="85"/>
                  </a:cubicBezTo>
                  <a:cubicBezTo>
                    <a:pt x="521" y="127"/>
                    <a:pt x="537" y="487"/>
                    <a:pt x="537" y="487"/>
                  </a:cubicBezTo>
                  <a:cubicBezTo>
                    <a:pt x="537" y="487"/>
                    <a:pt x="322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3699000" y="3912475"/>
              <a:ext cx="115825" cy="49800"/>
            </a:xfrm>
            <a:custGeom>
              <a:rect b="b" l="l" r="r" t="t"/>
              <a:pathLst>
                <a:path extrusionOk="0" h="1992" w="4633">
                  <a:moveTo>
                    <a:pt x="2394" y="0"/>
                  </a:moveTo>
                  <a:cubicBezTo>
                    <a:pt x="1746" y="0"/>
                    <a:pt x="1154" y="1060"/>
                    <a:pt x="1154" y="1060"/>
                  </a:cubicBezTo>
                  <a:cubicBezTo>
                    <a:pt x="1154" y="1060"/>
                    <a:pt x="1079" y="698"/>
                    <a:pt x="844" y="698"/>
                  </a:cubicBezTo>
                  <a:cubicBezTo>
                    <a:pt x="815" y="698"/>
                    <a:pt x="784" y="704"/>
                    <a:pt x="750" y="716"/>
                  </a:cubicBezTo>
                  <a:cubicBezTo>
                    <a:pt x="441" y="828"/>
                    <a:pt x="0" y="1870"/>
                    <a:pt x="0" y="1870"/>
                  </a:cubicBezTo>
                  <a:lnTo>
                    <a:pt x="4633" y="1992"/>
                  </a:lnTo>
                  <a:cubicBezTo>
                    <a:pt x="4633" y="1992"/>
                    <a:pt x="4604" y="1709"/>
                    <a:pt x="4215" y="1709"/>
                  </a:cubicBezTo>
                  <a:cubicBezTo>
                    <a:pt x="4190" y="1709"/>
                    <a:pt x="4163" y="1710"/>
                    <a:pt x="4134" y="1713"/>
                  </a:cubicBezTo>
                  <a:cubicBezTo>
                    <a:pt x="4134" y="1713"/>
                    <a:pt x="4433" y="1014"/>
                    <a:pt x="3941" y="948"/>
                  </a:cubicBezTo>
                  <a:cubicBezTo>
                    <a:pt x="3897" y="942"/>
                    <a:pt x="3854" y="939"/>
                    <a:pt x="3813" y="939"/>
                  </a:cubicBezTo>
                  <a:cubicBezTo>
                    <a:pt x="3393" y="939"/>
                    <a:pt x="3122" y="1219"/>
                    <a:pt x="3122" y="1219"/>
                  </a:cubicBezTo>
                  <a:cubicBezTo>
                    <a:pt x="3122" y="1219"/>
                    <a:pt x="3098" y="45"/>
                    <a:pt x="2434" y="2"/>
                  </a:cubicBezTo>
                  <a:cubicBezTo>
                    <a:pt x="2421" y="1"/>
                    <a:pt x="2408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4" name="Google Shape;1014;p42"/>
          <p:cNvSpPr/>
          <p:nvPr/>
        </p:nvSpPr>
        <p:spPr>
          <a:xfrm>
            <a:off x="146834" y="1678525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2"/>
          <p:cNvSpPr/>
          <p:nvPr/>
        </p:nvSpPr>
        <p:spPr>
          <a:xfrm>
            <a:off x="8000200" y="451054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8" name="Google Shape;1018;p43"/>
          <p:cNvSpPr/>
          <p:nvPr/>
        </p:nvSpPr>
        <p:spPr>
          <a:xfrm>
            <a:off x="7807650" y="224004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3"/>
          <p:cNvSpPr/>
          <p:nvPr/>
        </p:nvSpPr>
        <p:spPr>
          <a:xfrm>
            <a:off x="8741100" y="1104304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3"/>
          <p:cNvSpPr/>
          <p:nvPr/>
        </p:nvSpPr>
        <p:spPr>
          <a:xfrm>
            <a:off x="-250500" y="2868716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3" name="Google Shape;1023;p44"/>
          <p:cNvSpPr/>
          <p:nvPr/>
        </p:nvSpPr>
        <p:spPr>
          <a:xfrm>
            <a:off x="7601947" y="359002"/>
            <a:ext cx="298235" cy="118450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4"/>
          <p:cNvSpPr/>
          <p:nvPr/>
        </p:nvSpPr>
        <p:spPr>
          <a:xfrm>
            <a:off x="8319284" y="716500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9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7" name="Google Shape;1027;p45"/>
          <p:cNvSpPr/>
          <p:nvPr/>
        </p:nvSpPr>
        <p:spPr>
          <a:xfrm>
            <a:off x="7229700" y="2700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5"/>
          <p:cNvSpPr/>
          <p:nvPr/>
        </p:nvSpPr>
        <p:spPr>
          <a:xfrm>
            <a:off x="8357384" y="789963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MAIN_POINT_1_5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1" name="Google Shape;1031;p46"/>
          <p:cNvSpPr txBox="1"/>
          <p:nvPr>
            <p:ph idx="1" type="body"/>
          </p:nvPr>
        </p:nvSpPr>
        <p:spPr>
          <a:xfrm>
            <a:off x="720000" y="1237081"/>
            <a:ext cx="77040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032" name="Google Shape;1032;p46"/>
          <p:cNvGrpSpPr/>
          <p:nvPr/>
        </p:nvGrpSpPr>
        <p:grpSpPr>
          <a:xfrm>
            <a:off x="-528781" y="3685990"/>
            <a:ext cx="1517093" cy="1514667"/>
            <a:chOff x="4867200" y="2139050"/>
            <a:chExt cx="145075" cy="144850"/>
          </a:xfrm>
        </p:grpSpPr>
        <p:sp>
          <p:nvSpPr>
            <p:cNvPr id="1033" name="Google Shape;1033;p46"/>
            <p:cNvSpPr/>
            <p:nvPr/>
          </p:nvSpPr>
          <p:spPr>
            <a:xfrm>
              <a:off x="4895300" y="2163125"/>
              <a:ext cx="28225" cy="32575"/>
            </a:xfrm>
            <a:custGeom>
              <a:rect b="b" l="l" r="r" t="t"/>
              <a:pathLst>
                <a:path extrusionOk="0" h="1303" w="1129">
                  <a:moveTo>
                    <a:pt x="129" y="1"/>
                  </a:moveTo>
                  <a:cubicBezTo>
                    <a:pt x="113" y="1"/>
                    <a:pt x="97" y="8"/>
                    <a:pt x="85" y="24"/>
                  </a:cubicBezTo>
                  <a:cubicBezTo>
                    <a:pt x="4" y="124"/>
                    <a:pt x="0" y="256"/>
                    <a:pt x="56" y="369"/>
                  </a:cubicBezTo>
                  <a:cubicBezTo>
                    <a:pt x="136" y="534"/>
                    <a:pt x="295" y="594"/>
                    <a:pt x="445" y="680"/>
                  </a:cubicBezTo>
                  <a:cubicBezTo>
                    <a:pt x="481" y="701"/>
                    <a:pt x="536" y="728"/>
                    <a:pt x="552" y="770"/>
                  </a:cubicBezTo>
                  <a:cubicBezTo>
                    <a:pt x="580" y="840"/>
                    <a:pt x="551" y="931"/>
                    <a:pt x="572" y="1006"/>
                  </a:cubicBezTo>
                  <a:cubicBezTo>
                    <a:pt x="615" y="1158"/>
                    <a:pt x="758" y="1293"/>
                    <a:pt x="921" y="1302"/>
                  </a:cubicBezTo>
                  <a:cubicBezTo>
                    <a:pt x="925" y="1302"/>
                    <a:pt x="928" y="1302"/>
                    <a:pt x="932" y="1302"/>
                  </a:cubicBezTo>
                  <a:cubicBezTo>
                    <a:pt x="1013" y="1302"/>
                    <a:pt x="1089" y="1257"/>
                    <a:pt x="1109" y="1174"/>
                  </a:cubicBezTo>
                  <a:cubicBezTo>
                    <a:pt x="1128" y="1097"/>
                    <a:pt x="1093" y="996"/>
                    <a:pt x="1010" y="969"/>
                  </a:cubicBezTo>
                  <a:cubicBezTo>
                    <a:pt x="970" y="958"/>
                    <a:pt x="929" y="952"/>
                    <a:pt x="911" y="911"/>
                  </a:cubicBezTo>
                  <a:cubicBezTo>
                    <a:pt x="887" y="850"/>
                    <a:pt x="913" y="761"/>
                    <a:pt x="895" y="695"/>
                  </a:cubicBezTo>
                  <a:cubicBezTo>
                    <a:pt x="857" y="539"/>
                    <a:pt x="734" y="430"/>
                    <a:pt x="596" y="361"/>
                  </a:cubicBezTo>
                  <a:cubicBezTo>
                    <a:pt x="530" y="328"/>
                    <a:pt x="451" y="310"/>
                    <a:pt x="391" y="268"/>
                  </a:cubicBezTo>
                  <a:cubicBezTo>
                    <a:pt x="352" y="240"/>
                    <a:pt x="336" y="203"/>
                    <a:pt x="310" y="161"/>
                  </a:cubicBezTo>
                  <a:cubicBezTo>
                    <a:pt x="290" y="124"/>
                    <a:pt x="199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4915175" y="2155250"/>
              <a:ext cx="20150" cy="26625"/>
            </a:xfrm>
            <a:custGeom>
              <a:rect b="b" l="l" r="r" t="t"/>
              <a:pathLst>
                <a:path extrusionOk="0" h="1065" w="806">
                  <a:moveTo>
                    <a:pt x="138" y="1"/>
                  </a:moveTo>
                  <a:cubicBezTo>
                    <a:pt x="128" y="1"/>
                    <a:pt x="117" y="2"/>
                    <a:pt x="105" y="7"/>
                  </a:cubicBezTo>
                  <a:cubicBezTo>
                    <a:pt x="11" y="40"/>
                    <a:pt x="1" y="154"/>
                    <a:pt x="25" y="232"/>
                  </a:cubicBezTo>
                  <a:cubicBezTo>
                    <a:pt x="61" y="342"/>
                    <a:pt x="153" y="412"/>
                    <a:pt x="249" y="476"/>
                  </a:cubicBezTo>
                  <a:cubicBezTo>
                    <a:pt x="325" y="526"/>
                    <a:pt x="405" y="568"/>
                    <a:pt x="408" y="662"/>
                  </a:cubicBezTo>
                  <a:cubicBezTo>
                    <a:pt x="410" y="772"/>
                    <a:pt x="391" y="872"/>
                    <a:pt x="447" y="977"/>
                  </a:cubicBezTo>
                  <a:cubicBezTo>
                    <a:pt x="480" y="1039"/>
                    <a:pt x="538" y="1064"/>
                    <a:pt x="595" y="1064"/>
                  </a:cubicBezTo>
                  <a:cubicBezTo>
                    <a:pt x="701" y="1064"/>
                    <a:pt x="806" y="976"/>
                    <a:pt x="746" y="861"/>
                  </a:cubicBezTo>
                  <a:cubicBezTo>
                    <a:pt x="703" y="777"/>
                    <a:pt x="746" y="674"/>
                    <a:pt x="731" y="584"/>
                  </a:cubicBezTo>
                  <a:cubicBezTo>
                    <a:pt x="713" y="473"/>
                    <a:pt x="639" y="384"/>
                    <a:pt x="547" y="312"/>
                  </a:cubicBezTo>
                  <a:cubicBezTo>
                    <a:pt x="464" y="248"/>
                    <a:pt x="364" y="208"/>
                    <a:pt x="292" y="131"/>
                  </a:cubicBezTo>
                  <a:cubicBezTo>
                    <a:pt x="252" y="87"/>
                    <a:pt x="209" y="1"/>
                    <a:pt x="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4940625" y="2159350"/>
              <a:ext cx="24375" cy="8650"/>
            </a:xfrm>
            <a:custGeom>
              <a:rect b="b" l="l" r="r" t="t"/>
              <a:pathLst>
                <a:path extrusionOk="0" h="346" w="975">
                  <a:moveTo>
                    <a:pt x="719" y="0"/>
                  </a:moveTo>
                  <a:cubicBezTo>
                    <a:pt x="685" y="0"/>
                    <a:pt x="654" y="6"/>
                    <a:pt x="622" y="19"/>
                  </a:cubicBezTo>
                  <a:cubicBezTo>
                    <a:pt x="604" y="27"/>
                    <a:pt x="587" y="38"/>
                    <a:pt x="568" y="49"/>
                  </a:cubicBezTo>
                  <a:cubicBezTo>
                    <a:pt x="562" y="54"/>
                    <a:pt x="556" y="59"/>
                    <a:pt x="548" y="64"/>
                  </a:cubicBezTo>
                  <a:lnTo>
                    <a:pt x="548" y="64"/>
                  </a:lnTo>
                  <a:cubicBezTo>
                    <a:pt x="468" y="30"/>
                    <a:pt x="385" y="3"/>
                    <a:pt x="305" y="3"/>
                  </a:cubicBezTo>
                  <a:cubicBezTo>
                    <a:pt x="221" y="3"/>
                    <a:pt x="141" y="33"/>
                    <a:pt x="76" y="114"/>
                  </a:cubicBezTo>
                  <a:cubicBezTo>
                    <a:pt x="1" y="205"/>
                    <a:pt x="86" y="342"/>
                    <a:pt x="184" y="342"/>
                  </a:cubicBezTo>
                  <a:cubicBezTo>
                    <a:pt x="209" y="342"/>
                    <a:pt x="235" y="333"/>
                    <a:pt x="259" y="312"/>
                  </a:cubicBezTo>
                  <a:cubicBezTo>
                    <a:pt x="285" y="290"/>
                    <a:pt x="303" y="281"/>
                    <a:pt x="321" y="281"/>
                  </a:cubicBezTo>
                  <a:cubicBezTo>
                    <a:pt x="343" y="281"/>
                    <a:pt x="364" y="292"/>
                    <a:pt x="401" y="306"/>
                  </a:cubicBezTo>
                  <a:cubicBezTo>
                    <a:pt x="449" y="324"/>
                    <a:pt x="503" y="345"/>
                    <a:pt x="556" y="345"/>
                  </a:cubicBezTo>
                  <a:cubicBezTo>
                    <a:pt x="564" y="345"/>
                    <a:pt x="572" y="345"/>
                    <a:pt x="579" y="344"/>
                  </a:cubicBezTo>
                  <a:cubicBezTo>
                    <a:pt x="647" y="335"/>
                    <a:pt x="679" y="282"/>
                    <a:pt x="735" y="260"/>
                  </a:cubicBezTo>
                  <a:cubicBezTo>
                    <a:pt x="750" y="254"/>
                    <a:pt x="767" y="252"/>
                    <a:pt x="784" y="252"/>
                  </a:cubicBezTo>
                  <a:cubicBezTo>
                    <a:pt x="808" y="252"/>
                    <a:pt x="832" y="255"/>
                    <a:pt x="856" y="255"/>
                  </a:cubicBezTo>
                  <a:cubicBezTo>
                    <a:pt x="863" y="255"/>
                    <a:pt x="870" y="255"/>
                    <a:pt x="878" y="254"/>
                  </a:cubicBezTo>
                  <a:cubicBezTo>
                    <a:pt x="948" y="247"/>
                    <a:pt x="975" y="172"/>
                    <a:pt x="942" y="115"/>
                  </a:cubicBezTo>
                  <a:cubicBezTo>
                    <a:pt x="900" y="46"/>
                    <a:pt x="825" y="9"/>
                    <a:pt x="747" y="2"/>
                  </a:cubicBezTo>
                  <a:cubicBezTo>
                    <a:pt x="737" y="1"/>
                    <a:pt x="728" y="0"/>
                    <a:pt x="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4925975" y="2151775"/>
              <a:ext cx="19875" cy="13500"/>
            </a:xfrm>
            <a:custGeom>
              <a:rect b="b" l="l" r="r" t="t"/>
              <a:pathLst>
                <a:path extrusionOk="0" h="540" w="795">
                  <a:moveTo>
                    <a:pt x="709" y="265"/>
                  </a:moveTo>
                  <a:cubicBezTo>
                    <a:pt x="709" y="265"/>
                    <a:pt x="710" y="266"/>
                    <a:pt x="710" y="266"/>
                  </a:cubicBezTo>
                  <a:cubicBezTo>
                    <a:pt x="710" y="266"/>
                    <a:pt x="709" y="265"/>
                    <a:pt x="709" y="265"/>
                  </a:cubicBezTo>
                  <a:close/>
                  <a:moveTo>
                    <a:pt x="134" y="1"/>
                  </a:moveTo>
                  <a:cubicBezTo>
                    <a:pt x="104" y="1"/>
                    <a:pt x="65" y="30"/>
                    <a:pt x="55" y="64"/>
                  </a:cubicBezTo>
                  <a:cubicBezTo>
                    <a:pt x="0" y="232"/>
                    <a:pt x="100" y="410"/>
                    <a:pt x="257" y="410"/>
                  </a:cubicBezTo>
                  <a:cubicBezTo>
                    <a:pt x="276" y="410"/>
                    <a:pt x="297" y="407"/>
                    <a:pt x="318" y="401"/>
                  </a:cubicBezTo>
                  <a:cubicBezTo>
                    <a:pt x="348" y="393"/>
                    <a:pt x="372" y="386"/>
                    <a:pt x="391" y="386"/>
                  </a:cubicBezTo>
                  <a:cubicBezTo>
                    <a:pt x="413" y="386"/>
                    <a:pt x="429" y="395"/>
                    <a:pt x="443" y="422"/>
                  </a:cubicBezTo>
                  <a:cubicBezTo>
                    <a:pt x="472" y="477"/>
                    <a:pt x="522" y="540"/>
                    <a:pt x="590" y="540"/>
                  </a:cubicBezTo>
                  <a:cubicBezTo>
                    <a:pt x="622" y="540"/>
                    <a:pt x="657" y="526"/>
                    <a:pt x="695" y="493"/>
                  </a:cubicBezTo>
                  <a:cubicBezTo>
                    <a:pt x="752" y="444"/>
                    <a:pt x="794" y="363"/>
                    <a:pt x="759" y="307"/>
                  </a:cubicBezTo>
                  <a:cubicBezTo>
                    <a:pt x="746" y="286"/>
                    <a:pt x="732" y="267"/>
                    <a:pt x="709" y="258"/>
                  </a:cubicBezTo>
                  <a:cubicBezTo>
                    <a:pt x="708" y="258"/>
                    <a:pt x="707" y="257"/>
                    <a:pt x="707" y="257"/>
                  </a:cubicBezTo>
                  <a:lnTo>
                    <a:pt x="707" y="257"/>
                  </a:lnTo>
                  <a:cubicBezTo>
                    <a:pt x="696" y="226"/>
                    <a:pt x="673" y="197"/>
                    <a:pt x="652" y="177"/>
                  </a:cubicBezTo>
                  <a:cubicBezTo>
                    <a:pt x="610" y="132"/>
                    <a:pt x="548" y="109"/>
                    <a:pt x="480" y="109"/>
                  </a:cubicBezTo>
                  <a:cubicBezTo>
                    <a:pt x="476" y="109"/>
                    <a:pt x="471" y="109"/>
                    <a:pt x="467" y="109"/>
                  </a:cubicBezTo>
                  <a:cubicBezTo>
                    <a:pt x="426" y="112"/>
                    <a:pt x="387" y="120"/>
                    <a:pt x="345" y="139"/>
                  </a:cubicBezTo>
                  <a:cubicBezTo>
                    <a:pt x="323" y="148"/>
                    <a:pt x="316" y="155"/>
                    <a:pt x="305" y="155"/>
                  </a:cubicBezTo>
                  <a:cubicBezTo>
                    <a:pt x="301" y="155"/>
                    <a:pt x="296" y="153"/>
                    <a:pt x="288" y="151"/>
                  </a:cubicBezTo>
                  <a:cubicBezTo>
                    <a:pt x="230" y="134"/>
                    <a:pt x="200" y="56"/>
                    <a:pt x="162" y="13"/>
                  </a:cubicBezTo>
                  <a:cubicBezTo>
                    <a:pt x="155" y="4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4931500" y="2175825"/>
              <a:ext cx="36150" cy="15775"/>
            </a:xfrm>
            <a:custGeom>
              <a:rect b="b" l="l" r="r" t="t"/>
              <a:pathLst>
                <a:path extrusionOk="0" h="631" w="1446">
                  <a:moveTo>
                    <a:pt x="907" y="1"/>
                  </a:moveTo>
                  <a:cubicBezTo>
                    <a:pt x="885" y="1"/>
                    <a:pt x="864" y="3"/>
                    <a:pt x="843" y="7"/>
                  </a:cubicBezTo>
                  <a:cubicBezTo>
                    <a:pt x="728" y="29"/>
                    <a:pt x="642" y="139"/>
                    <a:pt x="522" y="142"/>
                  </a:cubicBezTo>
                  <a:cubicBezTo>
                    <a:pt x="518" y="142"/>
                    <a:pt x="515" y="142"/>
                    <a:pt x="511" y="142"/>
                  </a:cubicBezTo>
                  <a:cubicBezTo>
                    <a:pt x="466" y="142"/>
                    <a:pt x="424" y="129"/>
                    <a:pt x="383" y="107"/>
                  </a:cubicBezTo>
                  <a:cubicBezTo>
                    <a:pt x="314" y="69"/>
                    <a:pt x="268" y="40"/>
                    <a:pt x="190" y="40"/>
                  </a:cubicBezTo>
                  <a:cubicBezTo>
                    <a:pt x="186" y="40"/>
                    <a:pt x="182" y="40"/>
                    <a:pt x="177" y="40"/>
                  </a:cubicBezTo>
                  <a:cubicBezTo>
                    <a:pt x="125" y="43"/>
                    <a:pt x="71" y="104"/>
                    <a:pt x="50" y="162"/>
                  </a:cubicBezTo>
                  <a:cubicBezTo>
                    <a:pt x="48" y="167"/>
                    <a:pt x="46" y="174"/>
                    <a:pt x="44" y="179"/>
                  </a:cubicBezTo>
                  <a:cubicBezTo>
                    <a:pt x="0" y="308"/>
                    <a:pt x="87" y="426"/>
                    <a:pt x="189" y="426"/>
                  </a:cubicBezTo>
                  <a:cubicBezTo>
                    <a:pt x="191" y="426"/>
                    <a:pt x="194" y="426"/>
                    <a:pt x="197" y="426"/>
                  </a:cubicBezTo>
                  <a:lnTo>
                    <a:pt x="197" y="426"/>
                  </a:lnTo>
                  <a:cubicBezTo>
                    <a:pt x="195" y="427"/>
                    <a:pt x="193" y="429"/>
                    <a:pt x="192" y="432"/>
                  </a:cubicBezTo>
                  <a:cubicBezTo>
                    <a:pt x="188" y="441"/>
                    <a:pt x="296" y="488"/>
                    <a:pt x="306" y="492"/>
                  </a:cubicBezTo>
                  <a:cubicBezTo>
                    <a:pt x="344" y="505"/>
                    <a:pt x="385" y="514"/>
                    <a:pt x="426" y="516"/>
                  </a:cubicBezTo>
                  <a:cubicBezTo>
                    <a:pt x="440" y="517"/>
                    <a:pt x="454" y="518"/>
                    <a:pt x="468" y="518"/>
                  </a:cubicBezTo>
                  <a:cubicBezTo>
                    <a:pt x="566" y="518"/>
                    <a:pt x="666" y="489"/>
                    <a:pt x="754" y="432"/>
                  </a:cubicBezTo>
                  <a:cubicBezTo>
                    <a:pt x="800" y="401"/>
                    <a:pt x="840" y="344"/>
                    <a:pt x="887" y="320"/>
                  </a:cubicBezTo>
                  <a:cubicBezTo>
                    <a:pt x="902" y="312"/>
                    <a:pt x="918" y="309"/>
                    <a:pt x="935" y="309"/>
                  </a:cubicBezTo>
                  <a:cubicBezTo>
                    <a:pt x="968" y="309"/>
                    <a:pt x="1003" y="322"/>
                    <a:pt x="1030" y="333"/>
                  </a:cubicBezTo>
                  <a:cubicBezTo>
                    <a:pt x="1125" y="375"/>
                    <a:pt x="1198" y="455"/>
                    <a:pt x="1241" y="566"/>
                  </a:cubicBezTo>
                  <a:cubicBezTo>
                    <a:pt x="1259" y="611"/>
                    <a:pt x="1291" y="630"/>
                    <a:pt x="1323" y="630"/>
                  </a:cubicBezTo>
                  <a:cubicBezTo>
                    <a:pt x="1384" y="630"/>
                    <a:pt x="1446" y="561"/>
                    <a:pt x="1418" y="471"/>
                  </a:cubicBezTo>
                  <a:cubicBezTo>
                    <a:pt x="1344" y="227"/>
                    <a:pt x="1134" y="1"/>
                    <a:pt x="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4921000" y="2189600"/>
              <a:ext cx="37950" cy="15925"/>
            </a:xfrm>
            <a:custGeom>
              <a:rect b="b" l="l" r="r" t="t"/>
              <a:pathLst>
                <a:path extrusionOk="0" h="637" w="1518">
                  <a:moveTo>
                    <a:pt x="182" y="0"/>
                  </a:moveTo>
                  <a:cubicBezTo>
                    <a:pt x="108" y="0"/>
                    <a:pt x="40" y="49"/>
                    <a:pt x="21" y="136"/>
                  </a:cubicBezTo>
                  <a:cubicBezTo>
                    <a:pt x="1" y="227"/>
                    <a:pt x="52" y="344"/>
                    <a:pt x="139" y="362"/>
                  </a:cubicBezTo>
                  <a:cubicBezTo>
                    <a:pt x="251" y="384"/>
                    <a:pt x="306" y="462"/>
                    <a:pt x="394" y="536"/>
                  </a:cubicBezTo>
                  <a:cubicBezTo>
                    <a:pt x="478" y="606"/>
                    <a:pt x="572" y="637"/>
                    <a:pt x="670" y="637"/>
                  </a:cubicBezTo>
                  <a:cubicBezTo>
                    <a:pt x="702" y="637"/>
                    <a:pt x="734" y="634"/>
                    <a:pt x="766" y="628"/>
                  </a:cubicBezTo>
                  <a:cubicBezTo>
                    <a:pt x="914" y="602"/>
                    <a:pt x="1043" y="501"/>
                    <a:pt x="1193" y="501"/>
                  </a:cubicBezTo>
                  <a:cubicBezTo>
                    <a:pt x="1208" y="501"/>
                    <a:pt x="1223" y="502"/>
                    <a:pt x="1239" y="504"/>
                  </a:cubicBezTo>
                  <a:cubicBezTo>
                    <a:pt x="1282" y="510"/>
                    <a:pt x="1325" y="524"/>
                    <a:pt x="1367" y="526"/>
                  </a:cubicBezTo>
                  <a:cubicBezTo>
                    <a:pt x="1401" y="525"/>
                    <a:pt x="1436" y="519"/>
                    <a:pt x="1460" y="502"/>
                  </a:cubicBezTo>
                  <a:cubicBezTo>
                    <a:pt x="1470" y="494"/>
                    <a:pt x="1479" y="488"/>
                    <a:pt x="1485" y="478"/>
                  </a:cubicBezTo>
                  <a:cubicBezTo>
                    <a:pt x="1517" y="434"/>
                    <a:pt x="1502" y="366"/>
                    <a:pt x="1460" y="331"/>
                  </a:cubicBezTo>
                  <a:cubicBezTo>
                    <a:pt x="1424" y="296"/>
                    <a:pt x="1374" y="284"/>
                    <a:pt x="1325" y="284"/>
                  </a:cubicBezTo>
                  <a:cubicBezTo>
                    <a:pt x="1319" y="284"/>
                    <a:pt x="1313" y="284"/>
                    <a:pt x="1307" y="285"/>
                  </a:cubicBezTo>
                  <a:cubicBezTo>
                    <a:pt x="1277" y="287"/>
                    <a:pt x="1247" y="292"/>
                    <a:pt x="1217" y="292"/>
                  </a:cubicBezTo>
                  <a:cubicBezTo>
                    <a:pt x="1197" y="292"/>
                    <a:pt x="1178" y="289"/>
                    <a:pt x="1159" y="282"/>
                  </a:cubicBezTo>
                  <a:cubicBezTo>
                    <a:pt x="1121" y="267"/>
                    <a:pt x="1091" y="235"/>
                    <a:pt x="1058" y="214"/>
                  </a:cubicBezTo>
                  <a:cubicBezTo>
                    <a:pt x="1015" y="186"/>
                    <a:pt x="964" y="175"/>
                    <a:pt x="912" y="175"/>
                  </a:cubicBezTo>
                  <a:cubicBezTo>
                    <a:pt x="889" y="175"/>
                    <a:pt x="866" y="177"/>
                    <a:pt x="843" y="181"/>
                  </a:cubicBezTo>
                  <a:cubicBezTo>
                    <a:pt x="770" y="193"/>
                    <a:pt x="700" y="220"/>
                    <a:pt x="630" y="242"/>
                  </a:cubicBezTo>
                  <a:cubicBezTo>
                    <a:pt x="620" y="245"/>
                    <a:pt x="609" y="248"/>
                    <a:pt x="600" y="248"/>
                  </a:cubicBezTo>
                  <a:cubicBezTo>
                    <a:pt x="596" y="248"/>
                    <a:pt x="592" y="247"/>
                    <a:pt x="588" y="246"/>
                  </a:cubicBezTo>
                  <a:cubicBezTo>
                    <a:pt x="553" y="234"/>
                    <a:pt x="538" y="184"/>
                    <a:pt x="511" y="162"/>
                  </a:cubicBezTo>
                  <a:cubicBezTo>
                    <a:pt x="487" y="143"/>
                    <a:pt x="460" y="131"/>
                    <a:pt x="436" y="115"/>
                  </a:cubicBezTo>
                  <a:cubicBezTo>
                    <a:pt x="368" y="66"/>
                    <a:pt x="303" y="22"/>
                    <a:pt x="219" y="4"/>
                  </a:cubicBezTo>
                  <a:cubicBezTo>
                    <a:pt x="207" y="2"/>
                    <a:pt x="194" y="0"/>
                    <a:pt x="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4875700" y="2189975"/>
              <a:ext cx="39850" cy="19625"/>
            </a:xfrm>
            <a:custGeom>
              <a:rect b="b" l="l" r="r" t="t"/>
              <a:pathLst>
                <a:path extrusionOk="0" h="785" w="1594">
                  <a:moveTo>
                    <a:pt x="369" y="0"/>
                  </a:moveTo>
                  <a:cubicBezTo>
                    <a:pt x="241" y="0"/>
                    <a:pt x="108" y="60"/>
                    <a:pt x="41" y="171"/>
                  </a:cubicBezTo>
                  <a:cubicBezTo>
                    <a:pt x="0" y="238"/>
                    <a:pt x="26" y="318"/>
                    <a:pt x="107" y="333"/>
                  </a:cubicBezTo>
                  <a:cubicBezTo>
                    <a:pt x="193" y="348"/>
                    <a:pt x="296" y="326"/>
                    <a:pt x="361" y="394"/>
                  </a:cubicBezTo>
                  <a:cubicBezTo>
                    <a:pt x="453" y="493"/>
                    <a:pt x="512" y="588"/>
                    <a:pt x="646" y="643"/>
                  </a:cubicBezTo>
                  <a:cubicBezTo>
                    <a:pt x="711" y="669"/>
                    <a:pt x="775" y="680"/>
                    <a:pt x="839" y="680"/>
                  </a:cubicBezTo>
                  <a:cubicBezTo>
                    <a:pt x="902" y="680"/>
                    <a:pt x="965" y="670"/>
                    <a:pt x="1029" y="656"/>
                  </a:cubicBezTo>
                  <a:cubicBezTo>
                    <a:pt x="1056" y="650"/>
                    <a:pt x="1079" y="644"/>
                    <a:pt x="1102" y="644"/>
                  </a:cubicBezTo>
                  <a:cubicBezTo>
                    <a:pt x="1116" y="644"/>
                    <a:pt x="1130" y="646"/>
                    <a:pt x="1144" y="652"/>
                  </a:cubicBezTo>
                  <a:cubicBezTo>
                    <a:pt x="1187" y="670"/>
                    <a:pt x="1212" y="711"/>
                    <a:pt x="1248" y="740"/>
                  </a:cubicBezTo>
                  <a:cubicBezTo>
                    <a:pt x="1286" y="771"/>
                    <a:pt x="1326" y="784"/>
                    <a:pt x="1365" y="784"/>
                  </a:cubicBezTo>
                  <a:cubicBezTo>
                    <a:pt x="1489" y="784"/>
                    <a:pt x="1594" y="641"/>
                    <a:pt x="1549" y="506"/>
                  </a:cubicBezTo>
                  <a:cubicBezTo>
                    <a:pt x="1499" y="358"/>
                    <a:pt x="1318" y="257"/>
                    <a:pt x="1169" y="239"/>
                  </a:cubicBezTo>
                  <a:cubicBezTo>
                    <a:pt x="1152" y="237"/>
                    <a:pt x="1134" y="236"/>
                    <a:pt x="1117" y="236"/>
                  </a:cubicBezTo>
                  <a:cubicBezTo>
                    <a:pt x="1057" y="236"/>
                    <a:pt x="999" y="246"/>
                    <a:pt x="940" y="259"/>
                  </a:cubicBezTo>
                  <a:cubicBezTo>
                    <a:pt x="909" y="266"/>
                    <a:pt x="878" y="274"/>
                    <a:pt x="848" y="274"/>
                  </a:cubicBezTo>
                  <a:cubicBezTo>
                    <a:pt x="823" y="274"/>
                    <a:pt x="798" y="269"/>
                    <a:pt x="773" y="254"/>
                  </a:cubicBezTo>
                  <a:cubicBezTo>
                    <a:pt x="731" y="227"/>
                    <a:pt x="699" y="178"/>
                    <a:pt x="662" y="141"/>
                  </a:cubicBezTo>
                  <a:cubicBezTo>
                    <a:pt x="601" y="78"/>
                    <a:pt x="530" y="24"/>
                    <a:pt x="441" y="7"/>
                  </a:cubicBezTo>
                  <a:cubicBezTo>
                    <a:pt x="418" y="2"/>
                    <a:pt x="394" y="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4909975" y="2204325"/>
              <a:ext cx="43650" cy="21475"/>
            </a:xfrm>
            <a:custGeom>
              <a:rect b="b" l="l" r="r" t="t"/>
              <a:pathLst>
                <a:path extrusionOk="0" h="859" w="1746">
                  <a:moveTo>
                    <a:pt x="248" y="1"/>
                  </a:moveTo>
                  <a:cubicBezTo>
                    <a:pt x="194" y="1"/>
                    <a:pt x="140" y="13"/>
                    <a:pt x="88" y="42"/>
                  </a:cubicBezTo>
                  <a:cubicBezTo>
                    <a:pt x="14" y="87"/>
                    <a:pt x="0" y="202"/>
                    <a:pt x="91" y="240"/>
                  </a:cubicBezTo>
                  <a:cubicBezTo>
                    <a:pt x="205" y="288"/>
                    <a:pt x="291" y="396"/>
                    <a:pt x="385" y="474"/>
                  </a:cubicBezTo>
                  <a:cubicBezTo>
                    <a:pt x="490" y="561"/>
                    <a:pt x="612" y="636"/>
                    <a:pt x="751" y="645"/>
                  </a:cubicBezTo>
                  <a:cubicBezTo>
                    <a:pt x="757" y="646"/>
                    <a:pt x="764" y="646"/>
                    <a:pt x="770" y="646"/>
                  </a:cubicBezTo>
                  <a:cubicBezTo>
                    <a:pt x="877" y="646"/>
                    <a:pt x="976" y="591"/>
                    <a:pt x="1079" y="591"/>
                  </a:cubicBezTo>
                  <a:cubicBezTo>
                    <a:pt x="1083" y="591"/>
                    <a:pt x="1088" y="591"/>
                    <a:pt x="1092" y="592"/>
                  </a:cubicBezTo>
                  <a:cubicBezTo>
                    <a:pt x="1202" y="597"/>
                    <a:pt x="1290" y="706"/>
                    <a:pt x="1356" y="782"/>
                  </a:cubicBezTo>
                  <a:cubicBezTo>
                    <a:pt x="1400" y="830"/>
                    <a:pt x="1460" y="858"/>
                    <a:pt x="1520" y="858"/>
                  </a:cubicBezTo>
                  <a:cubicBezTo>
                    <a:pt x="1560" y="858"/>
                    <a:pt x="1601" y="846"/>
                    <a:pt x="1637" y="817"/>
                  </a:cubicBezTo>
                  <a:cubicBezTo>
                    <a:pt x="1717" y="754"/>
                    <a:pt x="1745" y="616"/>
                    <a:pt x="1671" y="536"/>
                  </a:cubicBezTo>
                  <a:cubicBezTo>
                    <a:pt x="1562" y="413"/>
                    <a:pt x="1445" y="290"/>
                    <a:pt x="1287" y="229"/>
                  </a:cubicBezTo>
                  <a:cubicBezTo>
                    <a:pt x="1224" y="205"/>
                    <a:pt x="1165" y="196"/>
                    <a:pt x="1106" y="196"/>
                  </a:cubicBezTo>
                  <a:cubicBezTo>
                    <a:pt x="1022" y="196"/>
                    <a:pt x="938" y="215"/>
                    <a:pt x="848" y="235"/>
                  </a:cubicBezTo>
                  <a:cubicBezTo>
                    <a:pt x="829" y="239"/>
                    <a:pt x="812" y="241"/>
                    <a:pt x="795" y="241"/>
                  </a:cubicBezTo>
                  <a:cubicBezTo>
                    <a:pt x="694" y="241"/>
                    <a:pt x="633" y="166"/>
                    <a:pt x="541" y="103"/>
                  </a:cubicBezTo>
                  <a:cubicBezTo>
                    <a:pt x="454" y="45"/>
                    <a:pt x="351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4896250" y="2148550"/>
              <a:ext cx="58850" cy="113425"/>
            </a:xfrm>
            <a:custGeom>
              <a:rect b="b" l="l" r="r" t="t"/>
              <a:pathLst>
                <a:path extrusionOk="0" h="4537" w="2354">
                  <a:moveTo>
                    <a:pt x="2297" y="1"/>
                  </a:moveTo>
                  <a:cubicBezTo>
                    <a:pt x="2158" y="124"/>
                    <a:pt x="2015" y="251"/>
                    <a:pt x="1910" y="409"/>
                  </a:cubicBezTo>
                  <a:cubicBezTo>
                    <a:pt x="1855" y="495"/>
                    <a:pt x="1812" y="589"/>
                    <a:pt x="1769" y="680"/>
                  </a:cubicBezTo>
                  <a:lnTo>
                    <a:pt x="1717" y="788"/>
                  </a:lnTo>
                  <a:cubicBezTo>
                    <a:pt x="1582" y="1060"/>
                    <a:pt x="1397" y="1286"/>
                    <a:pt x="1201" y="1526"/>
                  </a:cubicBezTo>
                  <a:cubicBezTo>
                    <a:pt x="1123" y="1621"/>
                    <a:pt x="1043" y="1718"/>
                    <a:pt x="967" y="1819"/>
                  </a:cubicBezTo>
                  <a:cubicBezTo>
                    <a:pt x="410" y="2553"/>
                    <a:pt x="102" y="3271"/>
                    <a:pt x="25" y="4015"/>
                  </a:cubicBezTo>
                  <a:cubicBezTo>
                    <a:pt x="7" y="4188"/>
                    <a:pt x="1" y="4365"/>
                    <a:pt x="7" y="4537"/>
                  </a:cubicBezTo>
                  <a:lnTo>
                    <a:pt x="90" y="4536"/>
                  </a:lnTo>
                  <a:cubicBezTo>
                    <a:pt x="84" y="4367"/>
                    <a:pt x="90" y="4195"/>
                    <a:pt x="108" y="4025"/>
                  </a:cubicBezTo>
                  <a:cubicBezTo>
                    <a:pt x="183" y="3297"/>
                    <a:pt x="486" y="2592"/>
                    <a:pt x="1034" y="1870"/>
                  </a:cubicBezTo>
                  <a:cubicBezTo>
                    <a:pt x="1111" y="1772"/>
                    <a:pt x="1189" y="1674"/>
                    <a:pt x="1267" y="1580"/>
                  </a:cubicBezTo>
                  <a:cubicBezTo>
                    <a:pt x="1458" y="1348"/>
                    <a:pt x="1654" y="1108"/>
                    <a:pt x="1793" y="826"/>
                  </a:cubicBezTo>
                  <a:cubicBezTo>
                    <a:pt x="1811" y="790"/>
                    <a:pt x="1828" y="755"/>
                    <a:pt x="1845" y="717"/>
                  </a:cubicBezTo>
                  <a:cubicBezTo>
                    <a:pt x="1887" y="628"/>
                    <a:pt x="1929" y="540"/>
                    <a:pt x="1982" y="457"/>
                  </a:cubicBezTo>
                  <a:cubicBezTo>
                    <a:pt x="2079" y="308"/>
                    <a:pt x="2218" y="184"/>
                    <a:pt x="2353" y="65"/>
                  </a:cubicBezTo>
                  <a:lnTo>
                    <a:pt x="2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4945525" y="2139050"/>
              <a:ext cx="14725" cy="16550"/>
            </a:xfrm>
            <a:custGeom>
              <a:rect b="b" l="l" r="r" t="t"/>
              <a:pathLst>
                <a:path extrusionOk="0" h="662" w="589">
                  <a:moveTo>
                    <a:pt x="485" y="1"/>
                  </a:moveTo>
                  <a:cubicBezTo>
                    <a:pt x="464" y="1"/>
                    <a:pt x="443" y="17"/>
                    <a:pt x="439" y="38"/>
                  </a:cubicBezTo>
                  <a:cubicBezTo>
                    <a:pt x="417" y="147"/>
                    <a:pt x="335" y="163"/>
                    <a:pt x="259" y="233"/>
                  </a:cubicBezTo>
                  <a:cubicBezTo>
                    <a:pt x="230" y="260"/>
                    <a:pt x="206" y="291"/>
                    <a:pt x="193" y="327"/>
                  </a:cubicBezTo>
                  <a:cubicBezTo>
                    <a:pt x="175" y="371"/>
                    <a:pt x="178" y="419"/>
                    <a:pt x="129" y="445"/>
                  </a:cubicBezTo>
                  <a:cubicBezTo>
                    <a:pt x="0" y="507"/>
                    <a:pt x="70" y="661"/>
                    <a:pt x="184" y="661"/>
                  </a:cubicBezTo>
                  <a:cubicBezTo>
                    <a:pt x="208" y="661"/>
                    <a:pt x="233" y="655"/>
                    <a:pt x="259" y="640"/>
                  </a:cubicBezTo>
                  <a:cubicBezTo>
                    <a:pt x="401" y="557"/>
                    <a:pt x="377" y="410"/>
                    <a:pt x="476" y="305"/>
                  </a:cubicBezTo>
                  <a:cubicBezTo>
                    <a:pt x="553" y="221"/>
                    <a:pt x="588" y="116"/>
                    <a:pt x="517" y="17"/>
                  </a:cubicBezTo>
                  <a:cubicBezTo>
                    <a:pt x="508" y="5"/>
                    <a:pt x="497" y="1"/>
                    <a:pt x="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4867200" y="2212925"/>
              <a:ext cx="128525" cy="70125"/>
            </a:xfrm>
            <a:custGeom>
              <a:rect b="b" l="l" r="r" t="t"/>
              <a:pathLst>
                <a:path extrusionOk="0" h="2805" w="5141">
                  <a:moveTo>
                    <a:pt x="3094" y="1"/>
                  </a:moveTo>
                  <a:cubicBezTo>
                    <a:pt x="3010" y="1"/>
                    <a:pt x="2924" y="19"/>
                    <a:pt x="2845" y="56"/>
                  </a:cubicBezTo>
                  <a:cubicBezTo>
                    <a:pt x="2515" y="208"/>
                    <a:pt x="2296" y="531"/>
                    <a:pt x="2096" y="868"/>
                  </a:cubicBezTo>
                  <a:cubicBezTo>
                    <a:pt x="2003" y="1023"/>
                    <a:pt x="1922" y="1184"/>
                    <a:pt x="1848" y="1352"/>
                  </a:cubicBezTo>
                  <a:cubicBezTo>
                    <a:pt x="1854" y="910"/>
                    <a:pt x="1660" y="681"/>
                    <a:pt x="1429" y="681"/>
                  </a:cubicBezTo>
                  <a:cubicBezTo>
                    <a:pt x="1351" y="681"/>
                    <a:pt x="1268" y="707"/>
                    <a:pt x="1187" y="761"/>
                  </a:cubicBezTo>
                  <a:cubicBezTo>
                    <a:pt x="763" y="1040"/>
                    <a:pt x="227" y="1681"/>
                    <a:pt x="0" y="2804"/>
                  </a:cubicBezTo>
                  <a:lnTo>
                    <a:pt x="5140" y="2804"/>
                  </a:lnTo>
                  <a:cubicBezTo>
                    <a:pt x="4975" y="2377"/>
                    <a:pt x="4773" y="1956"/>
                    <a:pt x="4465" y="1672"/>
                  </a:cubicBezTo>
                  <a:cubicBezTo>
                    <a:pt x="4386" y="1600"/>
                    <a:pt x="4300" y="1536"/>
                    <a:pt x="4205" y="1503"/>
                  </a:cubicBezTo>
                  <a:cubicBezTo>
                    <a:pt x="4154" y="1486"/>
                    <a:pt x="4102" y="1478"/>
                    <a:pt x="4050" y="1478"/>
                  </a:cubicBezTo>
                  <a:cubicBezTo>
                    <a:pt x="3918" y="1478"/>
                    <a:pt x="3785" y="1529"/>
                    <a:pt x="3671" y="1613"/>
                  </a:cubicBezTo>
                  <a:cubicBezTo>
                    <a:pt x="3594" y="1671"/>
                    <a:pt x="3461" y="1824"/>
                    <a:pt x="3461" y="1824"/>
                  </a:cubicBezTo>
                  <a:cubicBezTo>
                    <a:pt x="3538" y="1617"/>
                    <a:pt x="3590" y="1393"/>
                    <a:pt x="3622" y="1171"/>
                  </a:cubicBezTo>
                  <a:cubicBezTo>
                    <a:pt x="3661" y="907"/>
                    <a:pt x="3692" y="614"/>
                    <a:pt x="3601" y="361"/>
                  </a:cubicBezTo>
                  <a:cubicBezTo>
                    <a:pt x="3579" y="294"/>
                    <a:pt x="3546" y="235"/>
                    <a:pt x="3504" y="187"/>
                  </a:cubicBezTo>
                  <a:cubicBezTo>
                    <a:pt x="3400" y="63"/>
                    <a:pt x="3249" y="1"/>
                    <a:pt x="3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4905550" y="2246725"/>
              <a:ext cx="8400" cy="19600"/>
            </a:xfrm>
            <a:custGeom>
              <a:rect b="b" l="l" r="r" t="t"/>
              <a:pathLst>
                <a:path extrusionOk="0" h="784" w="336">
                  <a:moveTo>
                    <a:pt x="279" y="0"/>
                  </a:moveTo>
                  <a:cubicBezTo>
                    <a:pt x="164" y="246"/>
                    <a:pt x="71" y="505"/>
                    <a:pt x="1" y="767"/>
                  </a:cubicBezTo>
                  <a:lnTo>
                    <a:pt x="62" y="783"/>
                  </a:lnTo>
                  <a:cubicBezTo>
                    <a:pt x="131" y="524"/>
                    <a:pt x="223" y="270"/>
                    <a:pt x="335" y="27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4943775" y="2258075"/>
              <a:ext cx="10850" cy="17400"/>
            </a:xfrm>
            <a:custGeom>
              <a:rect b="b" l="l" r="r" t="t"/>
              <a:pathLst>
                <a:path extrusionOk="0" h="696" w="434">
                  <a:moveTo>
                    <a:pt x="385" y="1"/>
                  </a:moveTo>
                  <a:cubicBezTo>
                    <a:pt x="216" y="202"/>
                    <a:pt x="87" y="427"/>
                    <a:pt x="1" y="674"/>
                  </a:cubicBezTo>
                  <a:lnTo>
                    <a:pt x="61" y="696"/>
                  </a:lnTo>
                  <a:cubicBezTo>
                    <a:pt x="145" y="457"/>
                    <a:pt x="270" y="238"/>
                    <a:pt x="434" y="42"/>
                  </a:cubicBezTo>
                  <a:lnTo>
                    <a:pt x="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4921050" y="2192675"/>
              <a:ext cx="51575" cy="90150"/>
            </a:xfrm>
            <a:custGeom>
              <a:rect b="b" l="l" r="r" t="t"/>
              <a:pathLst>
                <a:path extrusionOk="0" h="3606" w="2063">
                  <a:moveTo>
                    <a:pt x="2001" y="0"/>
                  </a:moveTo>
                  <a:cubicBezTo>
                    <a:pt x="1084" y="1017"/>
                    <a:pt x="393" y="2256"/>
                    <a:pt x="1" y="3582"/>
                  </a:cubicBezTo>
                  <a:lnTo>
                    <a:pt x="82" y="3606"/>
                  </a:lnTo>
                  <a:cubicBezTo>
                    <a:pt x="472" y="2293"/>
                    <a:pt x="1157" y="1065"/>
                    <a:pt x="2063" y="56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4946800" y="2185175"/>
              <a:ext cx="45475" cy="30525"/>
            </a:xfrm>
            <a:custGeom>
              <a:rect b="b" l="l" r="r" t="t"/>
              <a:pathLst>
                <a:path extrusionOk="0" h="1221" w="1819">
                  <a:moveTo>
                    <a:pt x="583" y="0"/>
                  </a:moveTo>
                  <a:cubicBezTo>
                    <a:pt x="529" y="0"/>
                    <a:pt x="478" y="17"/>
                    <a:pt x="448" y="61"/>
                  </a:cubicBezTo>
                  <a:cubicBezTo>
                    <a:pt x="405" y="123"/>
                    <a:pt x="424" y="209"/>
                    <a:pt x="466" y="270"/>
                  </a:cubicBezTo>
                  <a:cubicBezTo>
                    <a:pt x="508" y="333"/>
                    <a:pt x="566" y="381"/>
                    <a:pt x="610" y="441"/>
                  </a:cubicBezTo>
                  <a:cubicBezTo>
                    <a:pt x="559" y="424"/>
                    <a:pt x="505" y="415"/>
                    <a:pt x="451" y="415"/>
                  </a:cubicBezTo>
                  <a:cubicBezTo>
                    <a:pt x="307" y="415"/>
                    <a:pt x="162" y="475"/>
                    <a:pt x="65" y="580"/>
                  </a:cubicBezTo>
                  <a:cubicBezTo>
                    <a:pt x="38" y="610"/>
                    <a:pt x="14" y="646"/>
                    <a:pt x="8" y="686"/>
                  </a:cubicBezTo>
                  <a:cubicBezTo>
                    <a:pt x="1" y="742"/>
                    <a:pt x="33" y="797"/>
                    <a:pt x="80" y="831"/>
                  </a:cubicBezTo>
                  <a:cubicBezTo>
                    <a:pt x="127" y="863"/>
                    <a:pt x="184" y="874"/>
                    <a:pt x="240" y="879"/>
                  </a:cubicBezTo>
                  <a:cubicBezTo>
                    <a:pt x="255" y="880"/>
                    <a:pt x="269" y="880"/>
                    <a:pt x="284" y="880"/>
                  </a:cubicBezTo>
                  <a:cubicBezTo>
                    <a:pt x="406" y="880"/>
                    <a:pt x="528" y="844"/>
                    <a:pt x="632" y="778"/>
                  </a:cubicBezTo>
                  <a:lnTo>
                    <a:pt x="632" y="778"/>
                  </a:lnTo>
                  <a:cubicBezTo>
                    <a:pt x="607" y="845"/>
                    <a:pt x="580" y="912"/>
                    <a:pt x="575" y="983"/>
                  </a:cubicBezTo>
                  <a:cubicBezTo>
                    <a:pt x="570" y="1054"/>
                    <a:pt x="589" y="1130"/>
                    <a:pt x="642" y="1177"/>
                  </a:cubicBezTo>
                  <a:cubicBezTo>
                    <a:pt x="677" y="1207"/>
                    <a:pt x="722" y="1221"/>
                    <a:pt x="768" y="1221"/>
                  </a:cubicBezTo>
                  <a:cubicBezTo>
                    <a:pt x="823" y="1221"/>
                    <a:pt x="879" y="1201"/>
                    <a:pt x="922" y="1166"/>
                  </a:cubicBezTo>
                  <a:cubicBezTo>
                    <a:pt x="1000" y="1102"/>
                    <a:pt x="1039" y="1001"/>
                    <a:pt x="1056" y="900"/>
                  </a:cubicBezTo>
                  <a:cubicBezTo>
                    <a:pt x="1194" y="1033"/>
                    <a:pt x="1383" y="1109"/>
                    <a:pt x="1574" y="1109"/>
                  </a:cubicBezTo>
                  <a:cubicBezTo>
                    <a:pt x="1591" y="1109"/>
                    <a:pt x="1608" y="1109"/>
                    <a:pt x="1625" y="1107"/>
                  </a:cubicBezTo>
                  <a:cubicBezTo>
                    <a:pt x="1711" y="1102"/>
                    <a:pt x="1815" y="1058"/>
                    <a:pt x="1817" y="973"/>
                  </a:cubicBezTo>
                  <a:cubicBezTo>
                    <a:pt x="1819" y="917"/>
                    <a:pt x="1770" y="871"/>
                    <a:pt x="1724" y="836"/>
                  </a:cubicBezTo>
                  <a:cubicBezTo>
                    <a:pt x="1620" y="757"/>
                    <a:pt x="1503" y="696"/>
                    <a:pt x="1380" y="653"/>
                  </a:cubicBezTo>
                  <a:cubicBezTo>
                    <a:pt x="1455" y="632"/>
                    <a:pt x="1529" y="594"/>
                    <a:pt x="1577" y="531"/>
                  </a:cubicBezTo>
                  <a:cubicBezTo>
                    <a:pt x="1625" y="469"/>
                    <a:pt x="1644" y="381"/>
                    <a:pt x="1610" y="311"/>
                  </a:cubicBezTo>
                  <a:cubicBezTo>
                    <a:pt x="1566" y="215"/>
                    <a:pt x="1449" y="180"/>
                    <a:pt x="1340" y="180"/>
                  </a:cubicBezTo>
                  <a:cubicBezTo>
                    <a:pt x="1328" y="180"/>
                    <a:pt x="1315" y="181"/>
                    <a:pt x="1303" y="181"/>
                  </a:cubicBezTo>
                  <a:cubicBezTo>
                    <a:pt x="1211" y="188"/>
                    <a:pt x="1117" y="210"/>
                    <a:pt x="1041" y="264"/>
                  </a:cubicBezTo>
                  <a:cubicBezTo>
                    <a:pt x="1027" y="273"/>
                    <a:pt x="1014" y="285"/>
                    <a:pt x="1000" y="297"/>
                  </a:cubicBezTo>
                  <a:cubicBezTo>
                    <a:pt x="936" y="175"/>
                    <a:pt x="829" y="76"/>
                    <a:pt x="703" y="24"/>
                  </a:cubicBezTo>
                  <a:cubicBezTo>
                    <a:pt x="666" y="10"/>
                    <a:pt x="623" y="0"/>
                    <a:pt x="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4963550" y="2194550"/>
              <a:ext cx="13950" cy="8975"/>
            </a:xfrm>
            <a:custGeom>
              <a:rect b="b" l="l" r="r" t="t"/>
              <a:pathLst>
                <a:path extrusionOk="0" h="359" w="558">
                  <a:moveTo>
                    <a:pt x="256" y="1"/>
                  </a:moveTo>
                  <a:cubicBezTo>
                    <a:pt x="221" y="1"/>
                    <a:pt x="186" y="15"/>
                    <a:pt x="163" y="48"/>
                  </a:cubicBezTo>
                  <a:cubicBezTo>
                    <a:pt x="152" y="61"/>
                    <a:pt x="145" y="75"/>
                    <a:pt x="141" y="91"/>
                  </a:cubicBezTo>
                  <a:cubicBezTo>
                    <a:pt x="139" y="95"/>
                    <a:pt x="139" y="98"/>
                    <a:pt x="138" y="103"/>
                  </a:cubicBezTo>
                  <a:cubicBezTo>
                    <a:pt x="126" y="98"/>
                    <a:pt x="116" y="93"/>
                    <a:pt x="104" y="90"/>
                  </a:cubicBezTo>
                  <a:cubicBezTo>
                    <a:pt x="95" y="86"/>
                    <a:pt x="86" y="84"/>
                    <a:pt x="77" y="84"/>
                  </a:cubicBezTo>
                  <a:cubicBezTo>
                    <a:pt x="51" y="84"/>
                    <a:pt x="25" y="99"/>
                    <a:pt x="15" y="124"/>
                  </a:cubicBezTo>
                  <a:cubicBezTo>
                    <a:pt x="0" y="161"/>
                    <a:pt x="18" y="192"/>
                    <a:pt x="50" y="213"/>
                  </a:cubicBezTo>
                  <a:cubicBezTo>
                    <a:pt x="85" y="234"/>
                    <a:pt x="120" y="257"/>
                    <a:pt x="157" y="273"/>
                  </a:cubicBezTo>
                  <a:cubicBezTo>
                    <a:pt x="166" y="277"/>
                    <a:pt x="177" y="278"/>
                    <a:pt x="186" y="278"/>
                  </a:cubicBezTo>
                  <a:cubicBezTo>
                    <a:pt x="200" y="315"/>
                    <a:pt x="237" y="342"/>
                    <a:pt x="282" y="350"/>
                  </a:cubicBezTo>
                  <a:cubicBezTo>
                    <a:pt x="336" y="358"/>
                    <a:pt x="389" y="354"/>
                    <a:pt x="443" y="358"/>
                  </a:cubicBezTo>
                  <a:cubicBezTo>
                    <a:pt x="444" y="358"/>
                    <a:pt x="446" y="358"/>
                    <a:pt x="448" y="358"/>
                  </a:cubicBezTo>
                  <a:cubicBezTo>
                    <a:pt x="532" y="358"/>
                    <a:pt x="558" y="255"/>
                    <a:pt x="486" y="214"/>
                  </a:cubicBezTo>
                  <a:cubicBezTo>
                    <a:pt x="453" y="195"/>
                    <a:pt x="418" y="176"/>
                    <a:pt x="381" y="165"/>
                  </a:cubicBezTo>
                  <a:cubicBezTo>
                    <a:pt x="384" y="152"/>
                    <a:pt x="387" y="140"/>
                    <a:pt x="386" y="128"/>
                  </a:cubicBezTo>
                  <a:cubicBezTo>
                    <a:pt x="387" y="111"/>
                    <a:pt x="384" y="95"/>
                    <a:pt x="378" y="79"/>
                  </a:cubicBezTo>
                  <a:cubicBezTo>
                    <a:pt x="356" y="30"/>
                    <a:pt x="305" y="1"/>
                    <a:pt x="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4953025" y="2232900"/>
              <a:ext cx="28800" cy="51000"/>
            </a:xfrm>
            <a:custGeom>
              <a:rect b="b" l="l" r="r" t="t"/>
              <a:pathLst>
                <a:path extrusionOk="0" h="2040" w="1152">
                  <a:moveTo>
                    <a:pt x="1080" y="0"/>
                  </a:moveTo>
                  <a:cubicBezTo>
                    <a:pt x="579" y="791"/>
                    <a:pt x="237" y="1429"/>
                    <a:pt x="1" y="2008"/>
                  </a:cubicBezTo>
                  <a:lnTo>
                    <a:pt x="80" y="2040"/>
                  </a:lnTo>
                  <a:cubicBezTo>
                    <a:pt x="313" y="1465"/>
                    <a:pt x="654" y="831"/>
                    <a:pt x="1151" y="45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4949825" y="2222375"/>
              <a:ext cx="62450" cy="40525"/>
            </a:xfrm>
            <a:custGeom>
              <a:rect b="b" l="l" r="r" t="t"/>
              <a:pathLst>
                <a:path extrusionOk="0" h="1621" w="2498">
                  <a:moveTo>
                    <a:pt x="680" y="0"/>
                  </a:moveTo>
                  <a:cubicBezTo>
                    <a:pt x="582" y="0"/>
                    <a:pt x="484" y="33"/>
                    <a:pt x="444" y="119"/>
                  </a:cubicBezTo>
                  <a:cubicBezTo>
                    <a:pt x="401" y="213"/>
                    <a:pt x="449" y="325"/>
                    <a:pt x="516" y="399"/>
                  </a:cubicBezTo>
                  <a:cubicBezTo>
                    <a:pt x="585" y="474"/>
                    <a:pt x="676" y="524"/>
                    <a:pt x="748" y="597"/>
                  </a:cubicBezTo>
                  <a:cubicBezTo>
                    <a:pt x="714" y="591"/>
                    <a:pt x="680" y="589"/>
                    <a:pt x="646" y="589"/>
                  </a:cubicBezTo>
                  <a:cubicBezTo>
                    <a:pt x="412" y="589"/>
                    <a:pt x="180" y="713"/>
                    <a:pt x="54" y="913"/>
                  </a:cubicBezTo>
                  <a:cubicBezTo>
                    <a:pt x="24" y="960"/>
                    <a:pt x="1" y="1014"/>
                    <a:pt x="2" y="1069"/>
                  </a:cubicBezTo>
                  <a:cubicBezTo>
                    <a:pt x="5" y="1148"/>
                    <a:pt x="61" y="1214"/>
                    <a:pt x="131" y="1247"/>
                  </a:cubicBezTo>
                  <a:cubicBezTo>
                    <a:pt x="182" y="1270"/>
                    <a:pt x="238" y="1279"/>
                    <a:pt x="294" y="1279"/>
                  </a:cubicBezTo>
                  <a:cubicBezTo>
                    <a:pt x="314" y="1279"/>
                    <a:pt x="335" y="1278"/>
                    <a:pt x="356" y="1276"/>
                  </a:cubicBezTo>
                  <a:cubicBezTo>
                    <a:pt x="541" y="1257"/>
                    <a:pt x="718" y="1175"/>
                    <a:pt x="855" y="1048"/>
                  </a:cubicBezTo>
                  <a:lnTo>
                    <a:pt x="855" y="1048"/>
                  </a:lnTo>
                  <a:cubicBezTo>
                    <a:pt x="836" y="1144"/>
                    <a:pt x="815" y="1242"/>
                    <a:pt x="825" y="1338"/>
                  </a:cubicBezTo>
                  <a:cubicBezTo>
                    <a:pt x="835" y="1436"/>
                    <a:pt x="878" y="1534"/>
                    <a:pt x="962" y="1586"/>
                  </a:cubicBezTo>
                  <a:cubicBezTo>
                    <a:pt x="1000" y="1610"/>
                    <a:pt x="1043" y="1621"/>
                    <a:pt x="1088" y="1621"/>
                  </a:cubicBezTo>
                  <a:cubicBezTo>
                    <a:pt x="1177" y="1621"/>
                    <a:pt x="1271" y="1576"/>
                    <a:pt x="1332" y="1507"/>
                  </a:cubicBezTo>
                  <a:cubicBezTo>
                    <a:pt x="1423" y="1402"/>
                    <a:pt x="1450" y="1256"/>
                    <a:pt x="1448" y="1117"/>
                  </a:cubicBezTo>
                  <a:lnTo>
                    <a:pt x="1448" y="1117"/>
                  </a:lnTo>
                  <a:cubicBezTo>
                    <a:pt x="1614" y="1231"/>
                    <a:pt x="1815" y="1291"/>
                    <a:pt x="2016" y="1291"/>
                  </a:cubicBezTo>
                  <a:cubicBezTo>
                    <a:pt x="2097" y="1291"/>
                    <a:pt x="2177" y="1281"/>
                    <a:pt x="2256" y="1262"/>
                  </a:cubicBezTo>
                  <a:cubicBezTo>
                    <a:pt x="2369" y="1234"/>
                    <a:pt x="2497" y="1151"/>
                    <a:pt x="2480" y="1035"/>
                  </a:cubicBezTo>
                  <a:cubicBezTo>
                    <a:pt x="2470" y="957"/>
                    <a:pt x="2395" y="905"/>
                    <a:pt x="2325" y="869"/>
                  </a:cubicBezTo>
                  <a:cubicBezTo>
                    <a:pt x="2168" y="787"/>
                    <a:pt x="1999" y="732"/>
                    <a:pt x="1825" y="702"/>
                  </a:cubicBezTo>
                  <a:cubicBezTo>
                    <a:pt x="1921" y="657"/>
                    <a:pt x="2010" y="587"/>
                    <a:pt x="2059" y="492"/>
                  </a:cubicBezTo>
                  <a:cubicBezTo>
                    <a:pt x="2108" y="397"/>
                    <a:pt x="2113" y="274"/>
                    <a:pt x="2054" y="186"/>
                  </a:cubicBezTo>
                  <a:cubicBezTo>
                    <a:pt x="1992" y="96"/>
                    <a:pt x="1884" y="63"/>
                    <a:pt x="1773" y="63"/>
                  </a:cubicBezTo>
                  <a:cubicBezTo>
                    <a:pt x="1719" y="63"/>
                    <a:pt x="1665" y="71"/>
                    <a:pt x="1614" y="84"/>
                  </a:cubicBezTo>
                  <a:cubicBezTo>
                    <a:pt x="1492" y="113"/>
                    <a:pt x="1371" y="167"/>
                    <a:pt x="1284" y="257"/>
                  </a:cubicBezTo>
                  <a:cubicBezTo>
                    <a:pt x="1268" y="273"/>
                    <a:pt x="1253" y="292"/>
                    <a:pt x="1238" y="310"/>
                  </a:cubicBezTo>
                  <a:cubicBezTo>
                    <a:pt x="1124" y="161"/>
                    <a:pt x="959" y="51"/>
                    <a:pt x="777" y="11"/>
                  </a:cubicBezTo>
                  <a:cubicBezTo>
                    <a:pt x="746" y="4"/>
                    <a:pt x="713" y="0"/>
                    <a:pt x="6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4971075" y="2233125"/>
              <a:ext cx="19200" cy="11675"/>
            </a:xfrm>
            <a:custGeom>
              <a:rect b="b" l="l" r="r" t="t"/>
              <a:pathLst>
                <a:path extrusionOk="0" h="467" w="768">
                  <a:moveTo>
                    <a:pt x="334" y="0"/>
                  </a:moveTo>
                  <a:cubicBezTo>
                    <a:pt x="276" y="0"/>
                    <a:pt x="219" y="28"/>
                    <a:pt x="190" y="88"/>
                  </a:cubicBezTo>
                  <a:cubicBezTo>
                    <a:pt x="178" y="108"/>
                    <a:pt x="173" y="129"/>
                    <a:pt x="172" y="151"/>
                  </a:cubicBezTo>
                  <a:cubicBezTo>
                    <a:pt x="171" y="156"/>
                    <a:pt x="171" y="161"/>
                    <a:pt x="171" y="168"/>
                  </a:cubicBezTo>
                  <a:cubicBezTo>
                    <a:pt x="154" y="164"/>
                    <a:pt x="139" y="161"/>
                    <a:pt x="120" y="157"/>
                  </a:cubicBezTo>
                  <a:cubicBezTo>
                    <a:pt x="114" y="156"/>
                    <a:pt x="108" y="155"/>
                    <a:pt x="101" y="155"/>
                  </a:cubicBezTo>
                  <a:cubicBezTo>
                    <a:pt x="60" y="155"/>
                    <a:pt x="21" y="181"/>
                    <a:pt x="11" y="223"/>
                  </a:cubicBezTo>
                  <a:cubicBezTo>
                    <a:pt x="1" y="277"/>
                    <a:pt x="29" y="317"/>
                    <a:pt x="77" y="335"/>
                  </a:cubicBezTo>
                  <a:cubicBezTo>
                    <a:pt x="129" y="355"/>
                    <a:pt x="179" y="379"/>
                    <a:pt x="233" y="391"/>
                  </a:cubicBezTo>
                  <a:cubicBezTo>
                    <a:pt x="240" y="392"/>
                    <a:pt x="247" y="393"/>
                    <a:pt x="254" y="393"/>
                  </a:cubicBezTo>
                  <a:cubicBezTo>
                    <a:pt x="260" y="393"/>
                    <a:pt x="267" y="392"/>
                    <a:pt x="274" y="391"/>
                  </a:cubicBezTo>
                  <a:cubicBezTo>
                    <a:pt x="301" y="437"/>
                    <a:pt x="356" y="466"/>
                    <a:pt x="419" y="466"/>
                  </a:cubicBezTo>
                  <a:cubicBezTo>
                    <a:pt x="490" y="464"/>
                    <a:pt x="562" y="446"/>
                    <a:pt x="634" y="439"/>
                  </a:cubicBezTo>
                  <a:cubicBezTo>
                    <a:pt x="753" y="429"/>
                    <a:pt x="767" y="277"/>
                    <a:pt x="659" y="238"/>
                  </a:cubicBezTo>
                  <a:cubicBezTo>
                    <a:pt x="611" y="221"/>
                    <a:pt x="561" y="204"/>
                    <a:pt x="507" y="196"/>
                  </a:cubicBezTo>
                  <a:cubicBezTo>
                    <a:pt x="510" y="179"/>
                    <a:pt x="510" y="163"/>
                    <a:pt x="505" y="145"/>
                  </a:cubicBezTo>
                  <a:cubicBezTo>
                    <a:pt x="504" y="121"/>
                    <a:pt x="496" y="99"/>
                    <a:pt x="484" y="79"/>
                  </a:cubicBezTo>
                  <a:cubicBezTo>
                    <a:pt x="450" y="28"/>
                    <a:pt x="39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Google Shape;1052;p46"/>
          <p:cNvSpPr/>
          <p:nvPr/>
        </p:nvSpPr>
        <p:spPr>
          <a:xfrm>
            <a:off x="7229700" y="270079"/>
            <a:ext cx="847610" cy="269924"/>
          </a:xfrm>
          <a:custGeom>
            <a:rect b="b" l="l" r="r" t="t"/>
            <a:pathLst>
              <a:path extrusionOk="0" h="3039" w="9746">
                <a:moveTo>
                  <a:pt x="6317" y="1"/>
                </a:moveTo>
                <a:cubicBezTo>
                  <a:pt x="5937" y="1"/>
                  <a:pt x="5562" y="142"/>
                  <a:pt x="5221" y="334"/>
                </a:cubicBezTo>
                <a:cubicBezTo>
                  <a:pt x="4528" y="723"/>
                  <a:pt x="3503" y="2060"/>
                  <a:pt x="3503" y="2060"/>
                </a:cubicBezTo>
                <a:cubicBezTo>
                  <a:pt x="3503" y="2060"/>
                  <a:pt x="3410" y="1620"/>
                  <a:pt x="3147" y="1394"/>
                </a:cubicBezTo>
                <a:cubicBezTo>
                  <a:pt x="2946" y="1222"/>
                  <a:pt x="2767" y="1177"/>
                  <a:pt x="2598" y="1177"/>
                </a:cubicBezTo>
                <a:cubicBezTo>
                  <a:pt x="2525" y="1177"/>
                  <a:pt x="2454" y="1186"/>
                  <a:pt x="2383" y="1196"/>
                </a:cubicBezTo>
                <a:cubicBezTo>
                  <a:pt x="2152" y="1231"/>
                  <a:pt x="1938" y="1349"/>
                  <a:pt x="1735" y="1479"/>
                </a:cubicBezTo>
                <a:cubicBezTo>
                  <a:pt x="1092" y="1894"/>
                  <a:pt x="529" y="2449"/>
                  <a:pt x="1" y="3038"/>
                </a:cubicBezTo>
                <a:lnTo>
                  <a:pt x="9745" y="3038"/>
                </a:lnTo>
                <a:cubicBezTo>
                  <a:pt x="9661" y="2666"/>
                  <a:pt x="9479" y="2326"/>
                  <a:pt x="9211" y="2096"/>
                </a:cubicBezTo>
                <a:cubicBezTo>
                  <a:pt x="8985" y="1902"/>
                  <a:pt x="8699" y="1801"/>
                  <a:pt x="8417" y="1801"/>
                </a:cubicBezTo>
                <a:cubicBezTo>
                  <a:pt x="8137" y="1801"/>
                  <a:pt x="7860" y="1900"/>
                  <a:pt x="7645" y="2105"/>
                </a:cubicBezTo>
                <a:cubicBezTo>
                  <a:pt x="7667" y="1592"/>
                  <a:pt x="7681" y="1035"/>
                  <a:pt x="7426" y="608"/>
                </a:cubicBezTo>
                <a:cubicBezTo>
                  <a:pt x="7199" y="226"/>
                  <a:pt x="6789" y="22"/>
                  <a:pt x="6385" y="2"/>
                </a:cubicBezTo>
                <a:cubicBezTo>
                  <a:pt x="6362" y="1"/>
                  <a:pt x="6339" y="1"/>
                  <a:pt x="631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6"/>
          <p:cNvSpPr/>
          <p:nvPr/>
        </p:nvSpPr>
        <p:spPr>
          <a:xfrm>
            <a:off x="8281184" y="1104288"/>
            <a:ext cx="532045" cy="211282"/>
          </a:xfrm>
          <a:custGeom>
            <a:rect b="b" l="l" r="r" t="t"/>
            <a:pathLst>
              <a:path extrusionOk="0" h="3552" w="9135">
                <a:moveTo>
                  <a:pt x="5186" y="0"/>
                </a:moveTo>
                <a:cubicBezTo>
                  <a:pt x="4872" y="0"/>
                  <a:pt x="4569" y="35"/>
                  <a:pt x="4341" y="82"/>
                </a:cubicBezTo>
                <a:cubicBezTo>
                  <a:pt x="3227" y="315"/>
                  <a:pt x="2344" y="997"/>
                  <a:pt x="1519" y="1791"/>
                </a:cubicBezTo>
                <a:cubicBezTo>
                  <a:pt x="965" y="2323"/>
                  <a:pt x="492" y="2960"/>
                  <a:pt x="0" y="3551"/>
                </a:cubicBezTo>
                <a:lnTo>
                  <a:pt x="9135" y="3551"/>
                </a:lnTo>
                <a:cubicBezTo>
                  <a:pt x="9034" y="3108"/>
                  <a:pt x="8777" y="2687"/>
                  <a:pt x="8366" y="2511"/>
                </a:cubicBezTo>
                <a:cubicBezTo>
                  <a:pt x="8274" y="2471"/>
                  <a:pt x="8173" y="2444"/>
                  <a:pt x="8065" y="2432"/>
                </a:cubicBezTo>
                <a:cubicBezTo>
                  <a:pt x="8019" y="2427"/>
                  <a:pt x="7972" y="2425"/>
                  <a:pt x="7925" y="2425"/>
                </a:cubicBezTo>
                <a:cubicBezTo>
                  <a:pt x="7758" y="2425"/>
                  <a:pt x="7590" y="2456"/>
                  <a:pt x="7429" y="2499"/>
                </a:cubicBezTo>
                <a:cubicBezTo>
                  <a:pt x="7167" y="2567"/>
                  <a:pt x="6911" y="2665"/>
                  <a:pt x="6657" y="2761"/>
                </a:cubicBezTo>
                <a:cubicBezTo>
                  <a:pt x="6882" y="2333"/>
                  <a:pt x="7047" y="1857"/>
                  <a:pt x="7015" y="1376"/>
                </a:cubicBezTo>
                <a:cubicBezTo>
                  <a:pt x="6988" y="970"/>
                  <a:pt x="6805" y="572"/>
                  <a:pt x="6479" y="318"/>
                </a:cubicBezTo>
                <a:cubicBezTo>
                  <a:pt x="6173" y="81"/>
                  <a:pt x="5666" y="0"/>
                  <a:pt x="51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7"/>
          <p:cNvSpPr txBox="1"/>
          <p:nvPr>
            <p:ph type="title"/>
          </p:nvPr>
        </p:nvSpPr>
        <p:spPr>
          <a:xfrm>
            <a:off x="720000" y="511025"/>
            <a:ext cx="770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