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54120B-F118-45B4-B738-A15D27B35FC0}">
  <a:tblStyle styleId="{0A54120B-F118-45B4-B738-A15D27B35F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  <a:endParaRPr i="1" sz="180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27" name="Google Shape;227;p24"/>
            <p:cNvSpPr/>
            <p:nvPr/>
          </p:nvSpPr>
          <p:spPr>
            <a:xfrm>
              <a:off x="5666561" y="1572690"/>
              <a:ext cx="2261100" cy="24873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204629" y="3921008"/>
              <a:ext cx="2028900" cy="1222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37463" y="1572694"/>
              <a:ext cx="2334300" cy="25680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259214" y="3939376"/>
              <a:ext cx="1919700" cy="1156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rect b="b" l="l" r="r" t="t"/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7" name="Google Shape;24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4177304" y="1986754"/>
              <a:ext cx="2513400" cy="1993800"/>
            </a:xfrm>
            <a:custGeom>
              <a:rect b="b" l="l" r="r" t="t"/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608175" y="3078672"/>
              <a:ext cx="1002600" cy="1421400"/>
            </a:xfrm>
            <a:custGeom>
              <a:rect b="b" l="l" r="r" t="t"/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5626525" y="466425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  <a:endParaRPr sz="120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63" name="Google Shape;263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{0A54120B-F118-45B4-B738-A15D27B35FC0}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91" name="Google Shape;29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3" name="Google Shape;293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04" name="Google Shape;304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05" name="Google Shape;305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306" name="Google Shape;306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7" name="Google Shape;307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08" name="Google Shape;308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310" name="Google Shape;310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9" name="Google Shape;329;p29"/>
          <p:cNvCxnSpPr>
            <a:endCxn id="328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0" name="Google Shape;330;p29"/>
          <p:cNvCxnSpPr>
            <a:endCxn id="327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30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30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1" name="Google Shape;341;p30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2" name="Google Shape;342;p30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4" name="Google Shape;344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5" name="Google Shape;365;p3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6" name="Google Shape;376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7" name="Google Shape;377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5244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8" name="Google Shape;388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9" name="Google Shape;389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/>
          <p:nvPr/>
        </p:nvSpPr>
        <p:spPr>
          <a:xfrm>
            <a:off x="4778025" y="938708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01" name="Google Shape;401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4" name="Google Shape;434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6" name="Google Shape;43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2" name="Google Shape;44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8" name="Google Shape;448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49" name="Google Shape;449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64" name="Google Shape;464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0" name="Google Shape;470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78" name="Google Shape;478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84" name="Google Shape;484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2" name="Google Shape;492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1" name="Google Shape;501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04" name="Google Shape;50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07" name="Google Shape;507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1" name="Google Shape;511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19" name="Google Shape;51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26" name="Google Shape;526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2" name="Google Shape;532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35" name="Google Shape;535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1" name="Google Shape;541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44" name="Google Shape;544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2" name="Google Shape;552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58" name="Google Shape;558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67" name="Google Shape;567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2" name="Google Shape;572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77" name="Google Shape;577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5" name="Google Shape;585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8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2" name="Google Shape;592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95" name="Google Shape;595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06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0" name="Google Shape;610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13" name="Google Shape;613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18" name="Google Shape;618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23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0" name="Google Shape;630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0" name="Google Shape;640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44" name="Google Shape;644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48" name="Google Shape;648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54" name="Google Shape;654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57" name="Google Shape;657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65" name="Google Shape;665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2" name="Google Shape;672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75" name="Google Shape;675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84" name="Google Shape;684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93" name="Google Shape;693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96" name="Google Shape;696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03" name="Google Shape;703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1" name="Google Shape;711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15" name="Google Shape;715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2" name="Google Shape;722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26" name="Google Shape;726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0" name="Google Shape;730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36" name="Google Shape;736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64" name="Google Shape;764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88" name="Google Shape;788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03" name="Google Shape;803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07" name="Google Shape;807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14" name="Google Shape;814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23" name="Google Shape;823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27" name="Google Shape;827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33" name="Google Shape;833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1" name="Google Shape;841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48" name="Google Shape;848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8" name="Google Shape;858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0" name="Google Shape;870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76" name="Google Shape;876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4" name="Google Shape;88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87" name="Google Shape;88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0" name="Google Shape;89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903" name="Google Shape;903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