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72A88-716F-40B8-9A23-58B4D627B36D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0BC7F-4132-43A1-96F6-55A393F11B6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E00502E-4F1D-49C9-A330-D072AA2DD45B}" type="datetimeFigureOut">
              <a:rPr lang="en-IN" smtClean="0"/>
              <a:t>21-03-2019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9FAE009-4EB4-4C98-94E3-34EBF791894A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Jap2JETTY MIGRATION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483768" y="4221088"/>
            <a:ext cx="6400800" cy="1509712"/>
          </a:xfrm>
        </p:spPr>
        <p:txBody>
          <a:bodyPr/>
          <a:lstStyle/>
          <a:p>
            <a:pPr algn="r"/>
            <a:r>
              <a:rPr lang="en-US" dirty="0" smtClean="0"/>
              <a:t>                                                                               Presented By</a:t>
            </a:r>
          </a:p>
          <a:p>
            <a:pPr algn="r"/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B0F0"/>
                </a:solidFill>
              </a:rPr>
              <a:t>Uttam</a:t>
            </a:r>
            <a:r>
              <a:rPr lang="en-US" dirty="0" smtClean="0">
                <a:solidFill>
                  <a:srgbClr val="00B0F0"/>
                </a:solidFill>
              </a:rPr>
              <a:t> Bhatia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migration?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remove the dependency of heavy resource intensive JAP server &amp; make it </a:t>
            </a:r>
            <a:r>
              <a:rPr lang="en-US" dirty="0" err="1" smtClean="0"/>
              <a:t>serverless</a:t>
            </a:r>
            <a:r>
              <a:rPr lang="en-US" dirty="0" smtClean="0"/>
              <a:t> application.</a:t>
            </a:r>
          </a:p>
          <a:p>
            <a:r>
              <a:rPr lang="en-US" dirty="0" smtClean="0"/>
              <a:t>Keep in pace with rapidly changing </a:t>
            </a:r>
          </a:p>
          <a:p>
            <a:r>
              <a:rPr lang="en-US" dirty="0" smtClean="0"/>
              <a:t>Adaption to open source features.</a:t>
            </a:r>
          </a:p>
          <a:p>
            <a:pPr>
              <a:buNone/>
            </a:pPr>
            <a:r>
              <a:rPr lang="en-US" dirty="0" smtClean="0"/>
              <a:t>   technologies.</a:t>
            </a:r>
          </a:p>
          <a:p>
            <a:r>
              <a:rPr lang="en-US" dirty="0" smtClean="0"/>
              <a:t>Cloud enabled</a:t>
            </a:r>
          </a:p>
          <a:p>
            <a:r>
              <a:rPr lang="en-US" dirty="0" err="1" smtClean="0"/>
              <a:t>Microservices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</a:t>
            </a:r>
            <a:r>
              <a:rPr lang="en-US" dirty="0" err="1" smtClean="0"/>
              <a:t>vs</a:t>
            </a:r>
            <a:r>
              <a:rPr lang="en-US" dirty="0" smtClean="0"/>
              <a:t> Old Architecture</a:t>
            </a:r>
            <a:endParaRPr lang="en-I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Embedded Jetty Server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JAP Server </a:t>
            </a:r>
            <a:endParaRPr lang="en-IN" dirty="0"/>
          </a:p>
        </p:txBody>
      </p:sp>
      <p:pic>
        <p:nvPicPr>
          <p:cNvPr id="7" name="Content Placeholder 6" descr="Untitled Diagram.pn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664075" y="1517795"/>
            <a:ext cx="4022725" cy="3019135"/>
          </a:xfrm>
        </p:spPr>
      </p:pic>
      <p:pic>
        <p:nvPicPr>
          <p:cNvPr id="15" name="Content Placeholder 14" descr="Untitled Diagram (2).pn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" y="1556792"/>
            <a:ext cx="3958097" cy="2952328"/>
          </a:xfr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Introduced Spring boot 2.x - Paradigm shift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Advantages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IN" sz="2400" dirty="0" smtClean="0"/>
              <a:t>Opinionated Defaults </a:t>
            </a:r>
            <a:r>
              <a:rPr lang="en-IN" sz="2400" dirty="0" smtClean="0"/>
              <a:t>Configuration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Provides embedded runtime support i.e. jetty, tomcat etc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Absolutely no code generation and no requirement for XML </a:t>
            </a:r>
            <a:r>
              <a:rPr lang="en-IN" sz="2400" dirty="0" smtClean="0"/>
              <a:t>configuration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Provide production-ready features such as metrics, health checks and externalized </a:t>
            </a:r>
            <a:r>
              <a:rPr lang="en-IN" sz="2400" dirty="0" smtClean="0"/>
              <a:t>configuration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Developer productivity tools such as </a:t>
            </a:r>
            <a:r>
              <a:rPr lang="en-IN" sz="2400" dirty="0" err="1" smtClean="0"/>
              <a:t>LiveReload</a:t>
            </a:r>
            <a:r>
              <a:rPr lang="en-IN" sz="2400" dirty="0" smtClean="0"/>
              <a:t> and Auto Restart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boot 2.x continued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smtClean="0"/>
              <a:t>Support to evolving features</a:t>
            </a:r>
            <a:endParaRPr lang="en-IN" dirty="0"/>
          </a:p>
        </p:txBody>
      </p:sp>
      <p:pic>
        <p:nvPicPr>
          <p:cNvPr id="5" name="Content Placeholder 4" descr="Untitled Diagram (3)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537618" y="2133600"/>
            <a:ext cx="3992563" cy="39925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               </a:t>
            </a:r>
            <a:r>
              <a:rPr lang="en-US" dirty="0" err="1" smtClean="0"/>
              <a:t>PoC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PoC</a:t>
            </a:r>
            <a:r>
              <a:rPr lang="en-US" dirty="0" smtClean="0"/>
              <a:t> Features </a:t>
            </a:r>
            <a:r>
              <a:rPr lang="en-US" dirty="0" smtClean="0"/>
              <a:t>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08720"/>
            <a:ext cx="7498080" cy="533968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Spring boot 2.x</a:t>
            </a:r>
          </a:p>
          <a:p>
            <a:endParaRPr lang="en-US" dirty="0" smtClean="0"/>
          </a:p>
          <a:p>
            <a:r>
              <a:rPr lang="en-US" dirty="0" smtClean="0"/>
              <a:t>JAXWS Spring Integration</a:t>
            </a:r>
          </a:p>
          <a:p>
            <a:endParaRPr lang="en-US" dirty="0" smtClean="0"/>
          </a:p>
          <a:p>
            <a:r>
              <a:rPr lang="en-US" dirty="0" smtClean="0"/>
              <a:t>Maintain WSDL Similarity</a:t>
            </a:r>
          </a:p>
          <a:p>
            <a:endParaRPr lang="en-US" dirty="0" smtClean="0"/>
          </a:p>
          <a:p>
            <a:r>
              <a:rPr lang="en-US" dirty="0" smtClean="0"/>
              <a:t>Embedded Runtime environment setup i.e. Jetty</a:t>
            </a:r>
          </a:p>
          <a:p>
            <a:endParaRPr lang="en-US" dirty="0" smtClean="0"/>
          </a:p>
          <a:p>
            <a:r>
              <a:rPr lang="en-US" dirty="0" smtClean="0"/>
              <a:t>Running service with SSL Certificate</a:t>
            </a:r>
          </a:p>
          <a:p>
            <a:endParaRPr lang="en-US" dirty="0" smtClean="0"/>
          </a:p>
          <a:p>
            <a:r>
              <a:rPr lang="en-US" dirty="0" smtClean="0"/>
              <a:t>DB JNDI Configuration in embedded jetty server.</a:t>
            </a:r>
          </a:p>
          <a:p>
            <a:endParaRPr lang="en-US" dirty="0" smtClean="0"/>
          </a:p>
          <a:p>
            <a:r>
              <a:rPr lang="en-US" dirty="0" smtClean="0"/>
              <a:t>Build-time </a:t>
            </a:r>
            <a:r>
              <a:rPr lang="en-US" dirty="0" smtClean="0"/>
              <a:t>Profiling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PoC</a:t>
            </a:r>
            <a:r>
              <a:rPr lang="en-US" dirty="0" smtClean="0"/>
              <a:t> Features </a:t>
            </a:r>
            <a:r>
              <a:rPr lang="en-US" dirty="0" smtClean="0"/>
              <a:t>Implementations…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24744"/>
            <a:ext cx="7498080" cy="5123656"/>
          </a:xfrm>
        </p:spPr>
        <p:txBody>
          <a:bodyPr/>
          <a:lstStyle/>
          <a:p>
            <a:r>
              <a:rPr lang="en-US" dirty="0" smtClean="0"/>
              <a:t>Configuration Management – Externalize configuration</a:t>
            </a:r>
          </a:p>
          <a:p>
            <a:r>
              <a:rPr lang="en-US" dirty="0" smtClean="0"/>
              <a:t>Application Logging 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258</TotalTime>
  <Words>164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Jap2JETTY MIGRATION</vt:lpstr>
      <vt:lpstr>Why the migration?</vt:lpstr>
      <vt:lpstr>New vs Old Architecture</vt:lpstr>
      <vt:lpstr>Introduced Spring boot 2.x - Paradigm shift </vt:lpstr>
      <vt:lpstr>Spring boot 2.x continued</vt:lpstr>
      <vt:lpstr>               PoC</vt:lpstr>
      <vt:lpstr>PoC Features Implementations</vt:lpstr>
      <vt:lpstr>PoC Features Implementations…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Jap2JETTY MIGRATION</dc:title>
  <dc:creator>Uttam</dc:creator>
  <cp:lastModifiedBy>Uttam</cp:lastModifiedBy>
  <cp:revision>28</cp:revision>
  <dcterms:created xsi:type="dcterms:W3CDTF">2019-03-21T15:19:15Z</dcterms:created>
  <dcterms:modified xsi:type="dcterms:W3CDTF">2019-03-21T19:38:07Z</dcterms:modified>
</cp:coreProperties>
</file>