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95" r:id="rId5"/>
    <p:sldId id="300" r:id="rId6"/>
    <p:sldId id="297" r:id="rId7"/>
    <p:sldId id="264" r:id="rId8"/>
    <p:sldId id="265" r:id="rId9"/>
    <p:sldId id="296" r:id="rId10"/>
    <p:sldId id="298" r:id="rId11"/>
    <p:sldId id="260" r:id="rId12"/>
  </p:sldIdLst>
  <p:sldSz cx="9144000" cy="5143500" type="screen16x9"/>
  <p:notesSz cx="6858000" cy="9144000"/>
  <p:embeddedFontLst>
    <p:embeddedFont>
      <p:font typeface="Red Hat Text" charset="0"/>
      <p:regular r:id="rId14"/>
      <p:bold r:id="rId15"/>
      <p:italic r:id="rId16"/>
      <p:boldItalic r:id="rId17"/>
    </p:embeddedFont>
    <p:embeddedFont>
      <p:font typeface="Red Hat Display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>
        <p:scale>
          <a:sx n="122" d="100"/>
          <a:sy n="122" d="100"/>
        </p:scale>
        <p:origin x="-307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755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07974" y="1510600"/>
            <a:ext cx="4396473" cy="20692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/>
              <a:t>introduction to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err="1" smtClean="0">
                <a:solidFill>
                  <a:schemeClr val="accent1"/>
                </a:solidFill>
              </a:rPr>
              <a:t>Dev</a:t>
            </a:r>
            <a:r>
              <a:rPr lang="en-IN" sz="3600" dirty="0" smtClean="0">
                <a:solidFill>
                  <a:schemeClr val="accent1"/>
                </a:solidFill>
              </a:rPr>
              <a:t> </a:t>
            </a:r>
            <a:r>
              <a:rPr lang="en-IN" sz="3600" dirty="0" err="1" smtClean="0">
                <a:solidFill>
                  <a:schemeClr val="accent1"/>
                </a:solidFill>
              </a:rPr>
              <a:t>bhumi</a:t>
            </a:r>
            <a:r>
              <a:rPr lang="en-IN" sz="3600" dirty="0" smtClean="0">
                <a:solidFill>
                  <a:schemeClr val="accent1"/>
                </a:solidFill>
              </a:rPr>
              <a:t>  </a:t>
            </a:r>
            <a:r>
              <a:rPr lang="en-IN" sz="3600" dirty="0" err="1" smtClean="0">
                <a:solidFill>
                  <a:schemeClr val="accent1"/>
                </a:solidFill>
              </a:rPr>
              <a:t>Dwarka</a:t>
            </a: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382"/>
            <a:ext cx="1923698" cy="2880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3608" y="771550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dirty="0"/>
              <a:t>Conclusion:</a:t>
            </a:r>
            <a:endParaRPr sz="2000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6372200" y="4371950"/>
            <a:ext cx="3367500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3608" y="1635646"/>
            <a:ext cx="6479978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 err="1"/>
              <a:t>Dwarka</a:t>
            </a:r>
            <a:r>
              <a:rPr lang="en-US" sz="1600" dirty="0"/>
              <a:t> is a beautiful and holy city that is worth visiting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If you are looking for a place to relax and learn about Hindu culture, </a:t>
            </a:r>
            <a:r>
              <a:rPr lang="en-US" sz="1600" dirty="0" err="1"/>
              <a:t>Dwarka</a:t>
            </a:r>
            <a:r>
              <a:rPr lang="en-US" sz="1600" dirty="0"/>
              <a:t> is the perfect place for you.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endParaRPr lang="en-IN" sz="1600" b="1" dirty="0" smtClean="0">
              <a:latin typeface="Red Hat Display" charset="0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1044350" y="3905925"/>
            <a:ext cx="7207500" cy="54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5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6" y="915566"/>
            <a:ext cx="48755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b="0" dirty="0"/>
              <a:t>Thank you for your </a:t>
            </a:r>
            <a:r>
              <a:rPr lang="en-US" b="0" dirty="0" smtClean="0"/>
              <a:t>time &amp; attention.</a:t>
            </a:r>
            <a:r>
              <a:rPr lang="en-US" b="0" dirty="0"/>
              <a:t> I appreciate the opportunity to speak with you today. 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Index 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7460250" y="4155926"/>
            <a:ext cx="3367500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4823794" cy="2183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IN" sz="1600" dirty="0" smtClean="0">
                <a:latin typeface="Red Hat Display" charset="0"/>
              </a:rPr>
              <a:t>Introduction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IN" sz="1600" dirty="0" smtClean="0">
                <a:latin typeface="Red Hat Display" charset="0"/>
              </a:rPr>
              <a:t>Abstract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US" sz="1600" dirty="0"/>
              <a:t>Why is </a:t>
            </a:r>
            <a:r>
              <a:rPr lang="en-US" sz="1600" dirty="0" err="1"/>
              <a:t>Dwarka</a:t>
            </a:r>
            <a:r>
              <a:rPr lang="en-US" sz="1600" dirty="0"/>
              <a:t> called </a:t>
            </a:r>
            <a:r>
              <a:rPr lang="en-US" sz="1600" dirty="0" err="1"/>
              <a:t>Devbhumi</a:t>
            </a:r>
            <a:r>
              <a:rPr lang="en-US" sz="1600" dirty="0" smtClean="0"/>
              <a:t>?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IN" sz="1600" dirty="0"/>
              <a:t>Why is </a:t>
            </a:r>
            <a:r>
              <a:rPr lang="en-IN" sz="1600" dirty="0" err="1"/>
              <a:t>Dwarka</a:t>
            </a:r>
            <a:r>
              <a:rPr lang="en-IN" sz="1600" dirty="0"/>
              <a:t> special</a:t>
            </a:r>
            <a:r>
              <a:rPr lang="en-IN" sz="1600" dirty="0" smtClean="0"/>
              <a:t>?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US" sz="1600" dirty="0" smtClean="0"/>
              <a:t>What </a:t>
            </a:r>
            <a:r>
              <a:rPr lang="en-US" sz="1600" dirty="0"/>
              <a:t>to see and do in </a:t>
            </a:r>
            <a:r>
              <a:rPr lang="en-US" sz="1600" dirty="0" err="1" smtClean="0"/>
              <a:t>Dwarka</a:t>
            </a:r>
            <a:r>
              <a:rPr lang="en-US" sz="1600" dirty="0" smtClean="0"/>
              <a:t>?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US" sz="1600" dirty="0"/>
              <a:t>What does Krishna say in Bhagavad Gita?</a:t>
            </a:r>
            <a:endParaRPr lang="en-US" sz="1600" dirty="0" smtClean="0"/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IN" sz="1600" dirty="0" smtClean="0">
                <a:latin typeface="Red Hat Display" charset="0"/>
              </a:rPr>
              <a:t>Conclusion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1044350" y="3905925"/>
            <a:ext cx="7207500" cy="54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5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6" y="915566"/>
            <a:ext cx="487554" cy="28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2771800" y="1059582"/>
            <a:ext cx="2874444" cy="7165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1800" dirty="0">
                <a:latin typeface="Red Hat Display" charset="0"/>
              </a:rPr>
              <a:t>Introduction</a:t>
            </a:r>
            <a:endParaRPr sz="18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15616" y="1876588"/>
            <a:ext cx="4602636" cy="1677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ctr"/>
            <a:r>
              <a:rPr lang="en-US" sz="1400" dirty="0" err="1">
                <a:latin typeface="Red Hat Display" charset="0"/>
              </a:rPr>
              <a:t>Devbhumi</a:t>
            </a:r>
            <a:r>
              <a:rPr lang="en-US" sz="1400" dirty="0">
                <a:latin typeface="Red Hat Display" charset="0"/>
              </a:rPr>
              <a:t> </a:t>
            </a:r>
            <a:r>
              <a:rPr lang="en-US" sz="1400" dirty="0" err="1">
                <a:latin typeface="Red Hat Display" charset="0"/>
              </a:rPr>
              <a:t>Dwarka</a:t>
            </a:r>
            <a:r>
              <a:rPr lang="en-US" sz="1400" dirty="0">
                <a:latin typeface="Red Hat Display" charset="0"/>
              </a:rPr>
              <a:t> is a district in the state of Gujarat, India. It's located on the southern coast of the Gulf of Kutch, and its headquarters are in the city of </a:t>
            </a:r>
            <a:r>
              <a:rPr lang="en-US" sz="1400" dirty="0" err="1">
                <a:latin typeface="Red Hat Display" charset="0"/>
              </a:rPr>
              <a:t>Jamkhambhaliya</a:t>
            </a:r>
            <a:r>
              <a:rPr lang="en-US" sz="1400" dirty="0">
                <a:latin typeface="Red Hat Display" charset="0"/>
              </a:rPr>
              <a:t>. The district was created in 2013 from the Jamnagar district. </a:t>
            </a:r>
            <a:endParaRPr lang="en-US" sz="1400" dirty="0" smtClean="0">
              <a:latin typeface="Red Hat Display" charset="0"/>
            </a:endParaRPr>
          </a:p>
          <a:p>
            <a:pPr marL="76200" indent="0" fontAlgn="ctr">
              <a:buNone/>
            </a:pPr>
            <a:endParaRPr lang="en-US" sz="1300" b="1" dirty="0">
              <a:latin typeface="Red Hat Display" charset="0"/>
            </a:endParaRPr>
          </a:p>
          <a:p>
            <a:pPr marL="0" lvl="0" indent="0">
              <a:buNone/>
            </a:pPr>
            <a:endParaRPr sz="1300" b="1" dirty="0">
              <a:latin typeface="Red Hat Display" charset="0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7159"/>
            <a:ext cx="487554" cy="28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44" y="626671"/>
            <a:ext cx="2592671" cy="3889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2771800" y="1059582"/>
            <a:ext cx="2874444" cy="7165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endParaRPr sz="18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15616" y="1876588"/>
            <a:ext cx="7488832" cy="1677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ctr"/>
            <a:r>
              <a:rPr lang="en-US" sz="1400" dirty="0" err="1">
                <a:latin typeface="Red Hat Display" charset="0"/>
              </a:rPr>
              <a:t>Devbhumi</a:t>
            </a:r>
            <a:r>
              <a:rPr lang="en-US" sz="1400" dirty="0">
                <a:latin typeface="Red Hat Display" charset="0"/>
              </a:rPr>
              <a:t> </a:t>
            </a:r>
            <a:r>
              <a:rPr lang="en-US" sz="1400" dirty="0" err="1">
                <a:latin typeface="Red Hat Display" charset="0"/>
              </a:rPr>
              <a:t>Dwarka's</a:t>
            </a:r>
            <a:r>
              <a:rPr lang="en-US" sz="1400" dirty="0">
                <a:latin typeface="Red Hat Display" charset="0"/>
              </a:rPr>
              <a:t> name comes from the </a:t>
            </a:r>
            <a:r>
              <a:rPr lang="en-US" sz="1400" dirty="0" err="1">
                <a:latin typeface="Red Hat Display" charset="0"/>
              </a:rPr>
              <a:t>Dwarkadhish</a:t>
            </a:r>
            <a:r>
              <a:rPr lang="en-US" sz="1400" dirty="0">
                <a:latin typeface="Red Hat Display" charset="0"/>
              </a:rPr>
              <a:t> Temple in </a:t>
            </a:r>
            <a:r>
              <a:rPr lang="en-US" sz="1400" dirty="0" err="1">
                <a:latin typeface="Red Hat Display" charset="0"/>
              </a:rPr>
              <a:t>Dwarka</a:t>
            </a:r>
            <a:r>
              <a:rPr lang="en-US" sz="1400" dirty="0">
                <a:latin typeface="Red Hat Display" charset="0"/>
              </a:rPr>
              <a:t> city. The temple is one of four holy places in Hindu mythology, and </a:t>
            </a:r>
            <a:r>
              <a:rPr lang="en-US" sz="1400" dirty="0" err="1">
                <a:latin typeface="Red Hat Display" charset="0"/>
              </a:rPr>
              <a:t>Dwarka</a:t>
            </a:r>
            <a:r>
              <a:rPr lang="en-US" sz="1400" dirty="0">
                <a:latin typeface="Red Hat Display" charset="0"/>
              </a:rPr>
              <a:t> is believed to have been the first capital of </a:t>
            </a:r>
            <a:r>
              <a:rPr lang="en-US" sz="1400" dirty="0" smtClean="0">
                <a:latin typeface="Red Hat Display" charset="0"/>
              </a:rPr>
              <a:t>Gujarat</a:t>
            </a:r>
          </a:p>
          <a:p>
            <a:pPr fontAlgn="ctr"/>
            <a:endParaRPr lang="en-US" sz="1400" dirty="0" smtClean="0">
              <a:latin typeface="Red Hat Display" charset="0"/>
            </a:endParaRPr>
          </a:p>
          <a:p>
            <a:pPr fontAlgn="ctr"/>
            <a:r>
              <a:rPr lang="en-US" sz="1400" dirty="0" err="1" smtClean="0">
                <a:latin typeface="Red Hat Display" charset="0"/>
              </a:rPr>
              <a:t>Dwarka</a:t>
            </a:r>
            <a:r>
              <a:rPr lang="en-US" sz="1400" dirty="0" smtClean="0">
                <a:latin typeface="Red Hat Display" charset="0"/>
              </a:rPr>
              <a:t> </a:t>
            </a:r>
            <a:r>
              <a:rPr lang="en-US" sz="1400" dirty="0">
                <a:latin typeface="Red Hat Display" charset="0"/>
              </a:rPr>
              <a:t>is a holy city and a popular pilgrimage destination for Hindus. It's associated with Lord Krishna and has beautiful beaches</a:t>
            </a:r>
            <a:r>
              <a:rPr lang="en-US" sz="1400" b="1" dirty="0">
                <a:latin typeface="Red Hat Display" charset="0"/>
              </a:rPr>
              <a:t>.  </a:t>
            </a:r>
            <a:endParaRPr lang="en-US" sz="1400" b="1" dirty="0" smtClean="0">
              <a:latin typeface="Red Hat Display" charset="0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7159"/>
            <a:ext cx="48755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3608" y="742932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800" dirty="0" smtClean="0"/>
              <a:t>Abstract</a:t>
            </a:r>
            <a:endParaRPr sz="2800"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3608" y="1563638"/>
            <a:ext cx="7199962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ctr"/>
            <a:r>
              <a:rPr lang="en-US" dirty="0" err="1"/>
              <a:t>Dwarka</a:t>
            </a:r>
            <a:r>
              <a:rPr lang="en-US" dirty="0"/>
              <a:t> is an ancient city on the western coast of Gujarat, India. </a:t>
            </a:r>
          </a:p>
          <a:p>
            <a:pPr fontAlgn="ctr"/>
            <a:r>
              <a:rPr lang="en-US" dirty="0"/>
              <a:t> It's a significant religious center for Hindus and a pilgrimage destination for Hindus from around the world. </a:t>
            </a:r>
          </a:p>
          <a:p>
            <a:r>
              <a:rPr lang="en-US" dirty="0"/>
              <a:t> According to legend, Krishna settled in </a:t>
            </a:r>
            <a:r>
              <a:rPr lang="en-US" dirty="0" err="1"/>
              <a:t>Dwarka</a:t>
            </a:r>
            <a:r>
              <a:rPr lang="en-US" dirty="0"/>
              <a:t> after defeating his uncle Kansa. The city is also mentioned in the Mahabharata, an ancient prehistoric epic. </a:t>
            </a:r>
            <a:endParaRPr b="1"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8172400" y="4083918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8172400" y="4083918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7" y="915566"/>
            <a:ext cx="48755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dirty="0" smtClean="0"/>
              <a:t>Why </a:t>
            </a:r>
            <a:r>
              <a:rPr lang="en-US" sz="2800" dirty="0"/>
              <a:t>is </a:t>
            </a:r>
            <a:r>
              <a:rPr lang="en-US" sz="2800" dirty="0" err="1"/>
              <a:t>Dwarka</a:t>
            </a:r>
            <a:r>
              <a:rPr lang="en-US" sz="2800" dirty="0"/>
              <a:t> called </a:t>
            </a:r>
            <a:r>
              <a:rPr lang="en-US" sz="2800" dirty="0" err="1"/>
              <a:t>Devbhumi</a:t>
            </a:r>
            <a:r>
              <a:rPr lang="en-US" sz="2800" dirty="0" smtClean="0"/>
              <a:t>?</a:t>
            </a:r>
            <a:endParaRPr sz="2800"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3608" y="1563638"/>
            <a:ext cx="7199962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name </a:t>
            </a:r>
            <a:r>
              <a:rPr lang="en-US" dirty="0" err="1"/>
              <a:t>Devbhumi</a:t>
            </a:r>
            <a:r>
              <a:rPr lang="en-US" dirty="0"/>
              <a:t> </a:t>
            </a:r>
            <a:r>
              <a:rPr lang="en-US" dirty="0" err="1"/>
              <a:t>Dwarka</a:t>
            </a:r>
            <a:r>
              <a:rPr lang="en-US" dirty="0"/>
              <a:t> comes from the </a:t>
            </a:r>
            <a:r>
              <a:rPr lang="en-US" dirty="0" err="1"/>
              <a:t>Dwarkadhish</a:t>
            </a:r>
            <a:r>
              <a:rPr lang="en-US" dirty="0"/>
              <a:t> Temple, which is one of the four holy places in Hindu mythology. The city's name literally means the "gateway to heaven" in Sanskrit, as “</a:t>
            </a:r>
            <a:r>
              <a:rPr lang="en-US" dirty="0" err="1"/>
              <a:t>Dwar</a:t>
            </a:r>
            <a:r>
              <a:rPr lang="en-US" dirty="0"/>
              <a:t>” means "gate" and “</a:t>
            </a:r>
            <a:r>
              <a:rPr lang="en-US" dirty="0" err="1"/>
              <a:t>ka</a:t>
            </a:r>
            <a:r>
              <a:rPr lang="en-US" dirty="0"/>
              <a:t>” references "Brahma". </a:t>
            </a:r>
            <a:r>
              <a:rPr lang="en-US" dirty="0" err="1"/>
              <a:t>Dwarka</a:t>
            </a:r>
            <a:r>
              <a:rPr lang="en-US" dirty="0"/>
              <a:t> has also been referred to throughout its history as "</a:t>
            </a:r>
            <a:r>
              <a:rPr lang="en-US" dirty="0" err="1"/>
              <a:t>Mokshapuri</a:t>
            </a:r>
            <a:r>
              <a:rPr lang="en-US" dirty="0"/>
              <a:t>", "</a:t>
            </a:r>
            <a:r>
              <a:rPr lang="en-US" dirty="0" err="1"/>
              <a:t>Dwarkamati</a:t>
            </a:r>
            <a:r>
              <a:rPr lang="en-US" dirty="0"/>
              <a:t>", and "</a:t>
            </a:r>
            <a:r>
              <a:rPr lang="en-US" dirty="0" err="1"/>
              <a:t>Dwarkavati</a:t>
            </a:r>
            <a:r>
              <a:rPr lang="en-US" dirty="0"/>
              <a:t>".</a:t>
            </a:r>
            <a:endParaRPr b="1"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8172400" y="4083918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8172400" y="4083918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7" y="915566"/>
            <a:ext cx="48755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800" dirty="0"/>
              <a:t>Why is </a:t>
            </a:r>
            <a:r>
              <a:rPr lang="en-IN" sz="2800" dirty="0" err="1"/>
              <a:t>Dwarka</a:t>
            </a:r>
            <a:r>
              <a:rPr lang="en-IN" sz="2800" dirty="0"/>
              <a:t> special?</a:t>
            </a:r>
            <a:endParaRPr sz="2800"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043608" y="1563638"/>
            <a:ext cx="7199962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>
                <a:latin typeface="Red Hat Display" charset="0"/>
              </a:rPr>
              <a:t>Dwarka</a:t>
            </a:r>
            <a:r>
              <a:rPr lang="en-US" dirty="0">
                <a:latin typeface="Red Hat Display" charset="0"/>
              </a:rPr>
              <a:t> is a holy city for Hindus</a:t>
            </a:r>
            <a:r>
              <a:rPr lang="en-US" dirty="0" smtClean="0">
                <a:latin typeface="Red Hat Display" charset="0"/>
              </a:rPr>
              <a:t>.</a:t>
            </a:r>
            <a:endParaRPr lang="en-US" dirty="0">
              <a:latin typeface="Red Hat Display" charset="0"/>
            </a:endParaRPr>
          </a:p>
          <a:p>
            <a:r>
              <a:rPr lang="en-US" dirty="0">
                <a:latin typeface="Red Hat Display" charset="0"/>
              </a:rPr>
              <a:t>Hindus believe that Lord Krishna lived in </a:t>
            </a:r>
            <a:r>
              <a:rPr lang="en-US" dirty="0" err="1">
                <a:latin typeface="Red Hat Display" charset="0"/>
              </a:rPr>
              <a:t>Dwarka</a:t>
            </a:r>
            <a:r>
              <a:rPr lang="en-US" dirty="0">
                <a:latin typeface="Red Hat Display" charset="0"/>
              </a:rPr>
              <a:t> for 12 </a:t>
            </a:r>
            <a:r>
              <a:rPr lang="en-US" dirty="0" smtClean="0">
                <a:latin typeface="Red Hat Display" charset="0"/>
              </a:rPr>
              <a:t>years.</a:t>
            </a:r>
            <a:endParaRPr lang="en-US" dirty="0">
              <a:latin typeface="Red Hat Display" charset="0"/>
            </a:endParaRPr>
          </a:p>
          <a:p>
            <a:r>
              <a:rPr lang="en-US" dirty="0" smtClean="0">
                <a:latin typeface="Red Hat Display" charset="0"/>
              </a:rPr>
              <a:t>The </a:t>
            </a:r>
            <a:r>
              <a:rPr lang="en-US" dirty="0">
                <a:latin typeface="Red Hat Display" charset="0"/>
              </a:rPr>
              <a:t>city is also home to many temples, including the famous </a:t>
            </a:r>
            <a:r>
              <a:rPr lang="en-US" dirty="0" err="1">
                <a:latin typeface="Red Hat Display" charset="0"/>
              </a:rPr>
              <a:t>Dwarkadhish</a:t>
            </a:r>
            <a:r>
              <a:rPr lang="en-US" dirty="0">
                <a:latin typeface="Red Hat Display" charset="0"/>
              </a:rPr>
              <a:t> Temple.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8172400" y="4083918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8172400" y="4083918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7" y="915566"/>
            <a:ext cx="487554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43608" y="921890"/>
            <a:ext cx="4608512" cy="6417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/>
              <a:t>What to see and do in </a:t>
            </a:r>
            <a:r>
              <a:rPr lang="en-US" sz="2400" dirty="0" err="1"/>
              <a:t>Dwarka</a:t>
            </a:r>
            <a:r>
              <a:rPr lang="en-US" sz="2400" dirty="0"/>
              <a:t>:</a:t>
            </a:r>
            <a:endParaRPr sz="2400"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043608" y="1635646"/>
            <a:ext cx="4288500" cy="2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Visit the </a:t>
            </a:r>
            <a:r>
              <a:rPr lang="en-US" sz="1400" dirty="0" err="1"/>
              <a:t>Dwarkadhish</a:t>
            </a:r>
            <a:r>
              <a:rPr lang="en-US" sz="1400" dirty="0"/>
              <a:t> Temple, the main temple in </a:t>
            </a:r>
            <a:r>
              <a:rPr lang="en-US" sz="1400" dirty="0" err="1"/>
              <a:t>Dwarka</a:t>
            </a:r>
            <a:r>
              <a:rPr lang="en-US" sz="1400" dirty="0"/>
              <a:t>.</a:t>
            </a:r>
          </a:p>
          <a:p>
            <a:r>
              <a:rPr lang="en-US" sz="1400" dirty="0"/>
              <a:t>Relax on the beach and enjoy the beautiful scenery.</a:t>
            </a:r>
          </a:p>
          <a:p>
            <a:r>
              <a:rPr lang="en-US" sz="1400" dirty="0"/>
              <a:t>Take a boat ride to the island of Bet </a:t>
            </a:r>
            <a:r>
              <a:rPr lang="en-US" sz="1400" dirty="0" err="1"/>
              <a:t>Dwarka</a:t>
            </a:r>
            <a:r>
              <a:rPr lang="en-US" sz="1400" dirty="0"/>
              <a:t>, where there is another temple dedicated to Lord Krishna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Explore the markets of </a:t>
            </a:r>
            <a:r>
              <a:rPr lang="en-US" sz="1400" dirty="0" err="1"/>
              <a:t>Dwarka</a:t>
            </a:r>
            <a:r>
              <a:rPr lang="en-US" sz="1400" dirty="0"/>
              <a:t> and buy souvenirs.</a:t>
            </a:r>
          </a:p>
          <a:p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400" dirty="0"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6" y="915566"/>
            <a:ext cx="487554" cy="288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5525"/>
            <a:ext cx="3024336" cy="4031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dirty="0"/>
              <a:t>What does Krishna say in Bhagavad Gita</a:t>
            </a:r>
            <a:r>
              <a:rPr lang="en-US" sz="2000" dirty="0" smtClean="0"/>
              <a:t>?</a:t>
            </a:r>
            <a:endParaRPr sz="2000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6372200" y="4371950"/>
            <a:ext cx="3367500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5183834" cy="22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soul can never be cut to pieces by any weapon, nor burned by fire, nor moistened by water, nor withered by the wind. - Lord Krishna, Bhagavad Gita</a:t>
            </a:r>
            <a:r>
              <a:rPr lang="en-US" sz="1600" dirty="0" smtClean="0"/>
              <a:t>. </a:t>
            </a:r>
            <a:r>
              <a:rPr lang="en-US" sz="1600" dirty="0"/>
              <a:t>Do everything you have to do, but not with greed, not with ego, not with lust, not with envy but with love, compassion, humility and devotion</a:t>
            </a:r>
          </a:p>
          <a:p>
            <a:pPr marL="171450" indent="-171450">
              <a:spcBef>
                <a:spcPts val="800"/>
              </a:spcBef>
              <a:buClr>
                <a:schemeClr val="dk1"/>
              </a:buClr>
              <a:buSzPts val="1100"/>
            </a:pPr>
            <a:endParaRPr lang="en-IN" sz="1600" b="1" dirty="0" smtClean="0">
              <a:latin typeface="Red Hat Display" charset="0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1044350" y="3905925"/>
            <a:ext cx="7207500" cy="54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5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6" y="915566"/>
            <a:ext cx="487554" cy="288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27534"/>
            <a:ext cx="2160240" cy="3830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74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261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Red Hat Text</vt:lpstr>
      <vt:lpstr>Red Hat Display</vt:lpstr>
      <vt:lpstr>Timandra template</vt:lpstr>
      <vt:lpstr>introduction to  Dev bhumi  Dwarka</vt:lpstr>
      <vt:lpstr>Index </vt:lpstr>
      <vt:lpstr>Introduction</vt:lpstr>
      <vt:lpstr>PowerPoint Presentation</vt:lpstr>
      <vt:lpstr>Abstract</vt:lpstr>
      <vt:lpstr>Why is Dwarka called Devbhumi?</vt:lpstr>
      <vt:lpstr>Why is Dwarka special?</vt:lpstr>
      <vt:lpstr>What to see and do in Dwarka:</vt:lpstr>
      <vt:lpstr>What does Krishna say in Bhagavad Gita?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Devbhumi Dwarka</dc:title>
  <dc:creator>bodra uttam</dc:creator>
  <cp:lastModifiedBy>uttambodra42@gmail.com</cp:lastModifiedBy>
  <cp:revision>15</cp:revision>
  <dcterms:modified xsi:type="dcterms:W3CDTF">2024-02-07T18:56:30Z</dcterms:modified>
</cp:coreProperties>
</file>