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5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47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74700C-A8CF-4B1E-B81C-B4196C4B5FB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7831-7140-41F0-BAF8-020D68890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6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A4CC-1DFC-4DA4-A061-E389158A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559"/>
            <a:ext cx="8715376" cy="118583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14F16-EE9E-4408-AB9A-5851C94F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5999"/>
            <a:ext cx="9144000" cy="1582521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Poria Ebrahimi</a:t>
            </a:r>
          </a:p>
          <a:p>
            <a:r>
              <a:rPr lang="en-US" dirty="0" err="1"/>
              <a:t>Uttam</a:t>
            </a:r>
            <a:r>
              <a:rPr lang="en-US" dirty="0"/>
              <a:t> </a:t>
            </a:r>
            <a:r>
              <a:rPr lang="en-US" dirty="0" err="1"/>
              <a:t>Indukuri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D557-89C0-46C6-8DE0-8CF8E059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5465"/>
          </a:xfrm>
        </p:spPr>
        <p:txBody>
          <a:bodyPr/>
          <a:lstStyle/>
          <a:p>
            <a:r>
              <a:rPr lang="en-US" dirty="0"/>
              <a:t>About 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FD48-AE2D-460A-84AA-F01A8994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24614"/>
            <a:ext cx="9404723" cy="4623785"/>
          </a:xfrm>
        </p:spPr>
        <p:txBody>
          <a:bodyPr/>
          <a:lstStyle/>
          <a:p>
            <a:r>
              <a:rPr lang="en-US" sz="3200" dirty="0"/>
              <a:t>We decide to partake in the JP Morgan Chase Challenge because we wanted to create something that would benefit and educate society.</a:t>
            </a:r>
          </a:p>
          <a:p>
            <a:r>
              <a:rPr lang="en-US" sz="3200" dirty="0"/>
              <a:t>Our game gives the user a number of objects each </a:t>
            </a:r>
            <a:r>
              <a:rPr lang="en-US" sz="3200"/>
              <a:t>with differing masses and materials </a:t>
            </a:r>
            <a:r>
              <a:rPr lang="en-US" sz="3200" dirty="0"/>
              <a:t>and the user must decide if they are recyclable or trash. The user uses their finger to fling the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D39-D98D-418C-B4F5-034084CD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7404-DD69-458F-847B-73BC6679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75534"/>
            <a:ext cx="9404722" cy="4472865"/>
          </a:xfrm>
        </p:spPr>
        <p:txBody>
          <a:bodyPr>
            <a:normAutofit/>
          </a:bodyPr>
          <a:lstStyle/>
          <a:p>
            <a:r>
              <a:rPr lang="en-US" sz="2400" dirty="0"/>
              <a:t>To begin, we created a list of things our program needed to do.</a:t>
            </a:r>
          </a:p>
          <a:p>
            <a:r>
              <a:rPr lang="en-US" sz="2400" dirty="0"/>
              <a:t>We began working by creating the given shapes and the ground. </a:t>
            </a:r>
          </a:p>
          <a:p>
            <a:r>
              <a:rPr lang="en-US" sz="2400" dirty="0"/>
              <a:t>We then worked to program the code that determined whether or not the trash/recyclables were in the correct garbage bin.</a:t>
            </a:r>
          </a:p>
          <a:p>
            <a:r>
              <a:rPr lang="en-US" sz="2400" dirty="0"/>
              <a:t>When ever the player successfully throws the correct object into the corresponding bin, the user scores one point.</a:t>
            </a:r>
          </a:p>
        </p:txBody>
      </p:sp>
    </p:spTree>
    <p:extLst>
      <p:ext uri="{BB962C8B-B14F-4D97-AF65-F5344CB8AC3E}">
        <p14:creationId xmlns:p14="http://schemas.microsoft.com/office/powerpoint/2010/main" val="4567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4060-5070-4C70-A6F2-824CACA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Our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7E3ED9-97BC-430C-A291-7CAC2A736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21617" y="948435"/>
            <a:ext cx="6614839" cy="49611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2BFCD-96A7-46F6-BB65-F5DC7F1FD2D5}"/>
              </a:ext>
            </a:extLst>
          </p:cNvPr>
          <p:cNvSpPr txBox="1"/>
          <p:nvPr/>
        </p:nvSpPr>
        <p:spPr>
          <a:xfrm>
            <a:off x="387344" y="1714500"/>
            <a:ext cx="3813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accomplished the main aspects of our program, but time limit and some problems that we faced, didn’t allow us to meet all of our goals.</a:t>
            </a:r>
          </a:p>
          <a:p>
            <a:endParaRPr lang="en-US" sz="2000" dirty="0"/>
          </a:p>
          <a:p>
            <a:r>
              <a:rPr lang="en-US" sz="2000" dirty="0"/>
              <a:t>The Point of our program was to teach people about recycling in a fun way and we were able to successfully implement that in the limited time. </a:t>
            </a:r>
          </a:p>
        </p:txBody>
      </p:sp>
    </p:spTree>
    <p:extLst>
      <p:ext uri="{BB962C8B-B14F-4D97-AF65-F5344CB8AC3E}">
        <p14:creationId xmlns:p14="http://schemas.microsoft.com/office/powerpoint/2010/main" val="183531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20AD-51F0-4284-BC71-EE204299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7B2D-4406-41F4-A20D-3DF158C0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4816"/>
            <a:ext cx="9404723" cy="4783583"/>
          </a:xfrm>
        </p:spPr>
        <p:txBody>
          <a:bodyPr>
            <a:noAutofit/>
          </a:bodyPr>
          <a:lstStyle/>
          <a:p>
            <a:r>
              <a:rPr lang="en-US" sz="3000" dirty="0"/>
              <a:t>We faced 2 major problems during our time in </a:t>
            </a:r>
            <a:r>
              <a:rPr lang="en-US" sz="3000" dirty="0" err="1"/>
              <a:t>HackUTD</a:t>
            </a:r>
            <a:r>
              <a:rPr lang="en-US" sz="3000" dirty="0"/>
              <a:t>.</a:t>
            </a:r>
          </a:p>
          <a:p>
            <a:r>
              <a:rPr lang="en-US" sz="3000" dirty="0"/>
              <a:t>First we had troubles creating the array of objects in Unity, but later figured it out.</a:t>
            </a:r>
          </a:p>
          <a:p>
            <a:r>
              <a:rPr lang="en-US" sz="3000" dirty="0"/>
              <a:t>We also had some problems with the collisions, but decided to change our method.</a:t>
            </a:r>
          </a:p>
          <a:p>
            <a:r>
              <a:rPr lang="en-US" sz="3000" dirty="0"/>
              <a:t>This was also both of our first times using Unity and C# for a real project and had to self-teach many of the interfaces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02148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E1D72-E0FE-4DB0-AB39-FEBA58E66A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9091" r="18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7FB37-BE8C-431E-9122-A116903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B40B-99FF-4093-93B0-96F79A43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We hope you enjoy our game.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174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Garbage Organizer</vt:lpstr>
      <vt:lpstr>About Our Program</vt:lpstr>
      <vt:lpstr>Program Details</vt:lpstr>
      <vt:lpstr>Our List</vt:lpstr>
      <vt:lpstr>Some Problems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Organizer</dc:title>
  <dc:creator>Poria Ebrahimi</dc:creator>
  <cp:lastModifiedBy>Poria Ebrahimi</cp:lastModifiedBy>
  <cp:revision>1</cp:revision>
  <dcterms:created xsi:type="dcterms:W3CDTF">2019-02-24T16:11:50Z</dcterms:created>
  <dcterms:modified xsi:type="dcterms:W3CDTF">2019-02-24T16:11:51Z</dcterms:modified>
</cp:coreProperties>
</file>