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hyperlink" Target="https://ieeexplore.ieee.org/abstract/document/10570428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sciencedirect.com/science/article/pii/S2666546824000247" TargetMode="External"/><Relationship Id="rId10" Type="http://schemas.openxmlformats.org/officeDocument/2006/relationships/image" Target="../media/image15.jpg"/><Relationship Id="rId4" Type="http://schemas.openxmlformats.org/officeDocument/2006/relationships/hyperlink" Target="https://www.sciencedirect.com/science/article/pii/S2666792421000184" TargetMode="External"/><Relationship Id="rId9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42638" y="-378356"/>
            <a:ext cx="10363200" cy="168961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768" y="1162853"/>
            <a:ext cx="5978402" cy="526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–1624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develop an Artificial Intelligence (AI) based model for electricity demand projection including peak demand projection for Delhi Power system</a:t>
            </a:r>
            <a:r>
              <a:rPr lang="en-US" b="1" i="0" u="none" strike="noStrike" dirty="0">
                <a:effectLst/>
                <a:latin typeface="montserratregular"/>
              </a:rPr>
              <a:t>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 Automation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 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 - SIH125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 – Team 404 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B4DF5F-1366-F397-B622-15044A49A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2836" y="5617275"/>
            <a:ext cx="1268288" cy="10200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139111-1C97-4468-7F53-7CC8D21EF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1809" y="3931319"/>
            <a:ext cx="1271016" cy="13714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81FC76-C2C8-949F-AF72-9B89A63A1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3910" y="1315560"/>
            <a:ext cx="2246575" cy="8006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5C0179-AB8A-9B76-C111-7ABA860E9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5384" y="2508306"/>
            <a:ext cx="1820183" cy="11430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302572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1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Artificial Intelligence (AI) based model for electricity demand projection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213000" y="1110799"/>
            <a:ext cx="1219199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404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F6DA04-8F50-3FBE-4A31-F8A6C258D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3710" y="5535333"/>
            <a:ext cx="1268288" cy="1020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67DEF4-B084-8F68-B8B0-FE3CB19DA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5" y="1797882"/>
            <a:ext cx="6384502" cy="33166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720C46-60E7-D1FF-D2BC-826193C39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675" y="1898529"/>
            <a:ext cx="5092131" cy="33342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5400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Team 404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7185F1-4A61-AC2C-57DB-9AA81C939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3710" y="5535333"/>
            <a:ext cx="1268288" cy="1020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70804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404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953475-CCB6-2469-4DAF-F6700535C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3710" y="5535333"/>
            <a:ext cx="1268288" cy="1020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C276E3-A8DF-D562-622A-B2B5CAA04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59451"/>
            <a:ext cx="12192000" cy="44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Team 404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D81433-775D-DC58-DF9C-61062C9EF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285" y="5535333"/>
            <a:ext cx="1268288" cy="10200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323C01-A819-A8FE-B49F-DB7BB495DB9A}"/>
              </a:ext>
            </a:extLst>
          </p:cNvPr>
          <p:cNvSpPr txBox="1"/>
          <p:nvPr/>
        </p:nvSpPr>
        <p:spPr>
          <a:xfrm>
            <a:off x="831219" y="1341553"/>
            <a:ext cx="1951311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Potential Impact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AE902-859B-DA4B-EB33-D16E280BD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85" y="1879007"/>
            <a:ext cx="3419856" cy="21121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EF916C-0907-056A-B21B-C6A3479887CC}"/>
              </a:ext>
            </a:extLst>
          </p:cNvPr>
          <p:cNvSpPr txBox="1"/>
          <p:nvPr/>
        </p:nvSpPr>
        <p:spPr>
          <a:xfrm>
            <a:off x="556750" y="4115242"/>
            <a:ext cx="2631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accurate power demand predictions aid in informed decision-making, reducing energy wastage and shortages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48E346-7E3D-9AAE-79E6-9098BCE235D5}"/>
              </a:ext>
            </a:extLst>
          </p:cNvPr>
          <p:cNvSpPr txBox="1"/>
          <p:nvPr/>
        </p:nvSpPr>
        <p:spPr>
          <a:xfrm>
            <a:off x="4567725" y="1302525"/>
            <a:ext cx="1951311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 Benefits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FB5D11-E2EF-7205-B82E-CF70E41C2D41}"/>
              </a:ext>
            </a:extLst>
          </p:cNvPr>
          <p:cNvSpPr txBox="1"/>
          <p:nvPr/>
        </p:nvSpPr>
        <p:spPr>
          <a:xfrm>
            <a:off x="4336025" y="4083884"/>
            <a:ext cx="2631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Improved reliability of electricity supply and enhanced quality of life with consistent energy access for Delhi residents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6EBBA6-94B2-B6CE-63D8-944E92D40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363" y="1888925"/>
            <a:ext cx="3418877" cy="19231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1EC516-F62E-2ACB-0341-71017D256BB0}"/>
              </a:ext>
            </a:extLst>
          </p:cNvPr>
          <p:cNvSpPr txBox="1"/>
          <p:nvPr/>
        </p:nvSpPr>
        <p:spPr>
          <a:xfrm>
            <a:off x="8983974" y="1300883"/>
            <a:ext cx="1951311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Economic Benefits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D57CB8-F408-1FDB-F643-3B4010B024DB}"/>
              </a:ext>
            </a:extLst>
          </p:cNvPr>
          <p:cNvSpPr txBox="1"/>
          <p:nvPr/>
        </p:nvSpPr>
        <p:spPr>
          <a:xfrm>
            <a:off x="8453179" y="4115242"/>
            <a:ext cx="27702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Reduced costs for utility and Decrease in energy wastage, leading to lower overall electricity costs for consumers.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FE79722-7244-685D-A466-FFE50931FB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581" y="1765789"/>
            <a:ext cx="3298258" cy="2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331352" y="1565015"/>
            <a:ext cx="550801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Munir, S., Pradhan, M. R., Abbas, S., &amp; Khan, M. A. (2024). Energy Consumption Prediction Based on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LightGBM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empowered with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eXplainable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Artificial Intelligence.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.(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LINK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Wang, Z., Hong, T., Li, H.,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Piette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A. (2021). Predicting city-scale daily electricity consumption using data-driven models.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Applied Energy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100025.(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LINK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Baur, L.,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Ditschuneit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Schambach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Kaymakci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Wollmann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T., &amp; Sauer, A. (2024). Explainability and interpretability in electric load forecasting using machine learning techniques–A review.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Energy and AI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100358.(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LINK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404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5F2CF3-94E9-A3A2-D201-4F3E34F23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3710" y="5535333"/>
            <a:ext cx="1268288" cy="1020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41A78B-4417-327E-0E58-1C27EC3647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173046"/>
            <a:ext cx="4271058" cy="15138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DDDFB1-8C23-A4E9-B96C-C43D2F8C92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809" y="4840911"/>
            <a:ext cx="3444264" cy="15138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6DC769-8D0F-3E23-35FF-FF5CCCB486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0438" y="2479956"/>
            <a:ext cx="2805561" cy="223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7913</TotalTime>
  <Words>313</Words>
  <Application>Microsoft Office PowerPoint</Application>
  <PresentationFormat>Widescreen</PresentationFormat>
  <Paragraphs>43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montserratregular</vt:lpstr>
      <vt:lpstr>Times New Roman</vt:lpstr>
      <vt:lpstr>TradeGothic</vt:lpstr>
      <vt:lpstr>Wingdings</vt:lpstr>
      <vt:lpstr>Office Theme</vt:lpstr>
      <vt:lpstr>SMART INDIA HACKATHON 2024</vt:lpstr>
      <vt:lpstr> Artificial Intelligence (AI) based model for electricity demand projection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Anuska Palit</cp:lastModifiedBy>
  <cp:revision>152</cp:revision>
  <dcterms:created xsi:type="dcterms:W3CDTF">2013-12-12T18:46:50Z</dcterms:created>
  <dcterms:modified xsi:type="dcterms:W3CDTF">2024-09-26T14:44:16Z</dcterms:modified>
  <cp:category/>
</cp:coreProperties>
</file>