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1118" userDrawn="1">
          <p15:clr>
            <a:srgbClr val="A4A3A4"/>
          </p15:clr>
        </p15:guide>
        <p15:guide id="3" pos="42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93E"/>
    <a:srgbClr val="ECAF7C"/>
    <a:srgbClr val="3C4188"/>
    <a:srgbClr val="262A56"/>
    <a:srgbClr val="B8621B"/>
    <a:srgbClr val="0C0C0C"/>
    <a:srgbClr val="222222"/>
    <a:srgbClr val="2A2F4F"/>
    <a:srgbClr val="917FB3"/>
    <a:srgbClr val="FD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236"/>
      </p:cViewPr>
      <p:guideLst>
        <p:guide orient="horz" pos="1026"/>
        <p:guide pos="1118"/>
        <p:guide pos="42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1043-3BEC-94D1-FB9A-DB04D3E97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26CA8-93DE-4978-7509-5590F8DE8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90447-632B-8B49-343D-DAF54040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6A0B-DC5C-4E99-ADFA-1B34E660DFD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5B6ED-36EB-A751-4790-675C846E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1B8A-A134-2C58-21E1-7921E1EE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921-1930-44C9-A2AD-873FD122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7310-5FA4-6717-095D-A8F50A53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275CE-C4FB-FD3C-4A9F-CAB021B69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78604-CFE5-7116-BA32-0B16A6F7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6A0B-DC5C-4E99-ADFA-1B34E660DFD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0C5C-06BB-E035-849C-5E0AB821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7ECB0-3A84-60B7-092C-A219B89D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921-1930-44C9-A2AD-873FD122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3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4FAEB-3C00-A87F-2C2C-DAC3933EE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8B527-AB1D-158F-AB35-9305360BE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0334-C4B9-3311-E97E-342D86BE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6A0B-DC5C-4E99-ADFA-1B34E660DFD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97FA-A4DD-A390-1095-85F71006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46CA8-8339-8A2C-A05A-C503482A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921-1930-44C9-A2AD-873FD122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DC72-F05E-DA62-62A6-4909FAD5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2876-350A-10C0-46F9-82D9222E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6D1BA-F474-2AE8-53DB-57750E44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6A0B-DC5C-4E99-ADFA-1B34E660DFD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8ECA-504F-3007-07E2-0B2D75FF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75EFE-F427-4407-BB59-B9FC9405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921-1930-44C9-A2AD-873FD122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37B6-0DB3-D292-ED67-222CA02D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C37D2-4905-4914-7F5E-1EF1BF7A7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318A1-DAA9-4B53-8E76-F33C12FA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6A0B-DC5C-4E99-ADFA-1B34E660DFD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A3603-4C36-7A03-DEA2-9260B93A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878C-C2D3-A1AA-5015-83FF9364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921-1930-44C9-A2AD-873FD122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35E6-1E9B-2CC4-25D5-FA44B286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3673-592C-3108-7867-B951D188A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9AB53-FC23-647F-0C9D-21159377B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D9B5C-266F-C3CD-BC93-C1B43815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6A0B-DC5C-4E99-ADFA-1B34E660DFD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70A70-BDD9-5B9E-3384-3D2FEDC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4F80D-E88E-E6F1-2C20-8B081DD7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921-1930-44C9-A2AD-873FD122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062C-C335-BE83-25E1-BA645E7E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4D20-3B45-61D8-737E-3E99C32C3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EF91A-4491-CE96-B7FF-DFD2A59E3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AC013-78C4-0029-67A5-013ADF42A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5DB87-79AD-5414-6B7F-22EB02480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BD807-8F75-B9F8-A0DC-4D47B3F2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6A0B-DC5C-4E99-ADFA-1B34E660DFD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E4528-9603-ACED-97B6-1CC361D3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3FB97-D608-2021-E549-DD96C8BC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921-1930-44C9-A2AD-873FD122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BB3C-1D51-1BF1-1555-09D982A0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3BEAF-E2C4-D9F8-23EB-3763E963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6A0B-DC5C-4E99-ADFA-1B34E660DFD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D798-C3D0-EF67-21F3-DF74860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0433D-1509-4EE7-0407-7EBE0449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921-1930-44C9-A2AD-873FD122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5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A2B09-29F3-965B-D51A-FDF61E79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6A0B-DC5C-4E99-ADFA-1B34E660DFD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A5E2E-5176-F5E2-8ADA-104F032A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AA1AB-6182-8E6E-9ED1-2E20647B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921-1930-44C9-A2AD-873FD122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5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8CE6-9478-3BB7-0A13-486C7250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A1162-81AC-44B0-4F96-3583FEF0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D80-7039-5F49-F9AD-CB628284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45177-D647-AEF8-FF0E-57FBBA89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6A0B-DC5C-4E99-ADFA-1B34E660DFD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BA9C0-9A23-02BA-4B74-2E49CC42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FA5F2-7E96-936F-CEE0-E4F153AF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921-1930-44C9-A2AD-873FD122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DBC3-A311-44A5-0E70-E6A8E323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F25FA-C32B-F7AD-1616-CD367EA60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6A0E2-5CC7-C025-38B1-00D3C008E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C3CDD-91D7-D5DF-CD23-4847FF43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6A0B-DC5C-4E99-ADFA-1B34E660DFD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5990F-C39C-6B80-47D6-D9E8CE2D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ACC1-5BE8-3357-568B-679DB4EB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921-1930-44C9-A2AD-873FD122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0CCCD-7A15-CF8B-65C6-AB34B834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2098B-2438-9BF5-793F-C13E382E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5E0ED-7DF4-F6B2-EA12-119D1F271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6A0B-DC5C-4E99-ADFA-1B34E660DFD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2BF9C-B2F1-3AA5-BA17-0181336FA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5BEA-F935-C9B6-EABA-7D27B6348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6921-1930-44C9-A2AD-873FD122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ACB6B7-9DDC-B5B4-F17C-C0F461962A87}"/>
              </a:ext>
            </a:extLst>
          </p:cNvPr>
          <p:cNvSpPr/>
          <p:nvPr/>
        </p:nvSpPr>
        <p:spPr>
          <a:xfrm>
            <a:off x="7594358" y="2085223"/>
            <a:ext cx="1539067" cy="1019504"/>
          </a:xfrm>
          <a:prstGeom prst="round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127000" dir="13500000" algn="b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996AE4-25F1-4BC9-6D1E-EE52AC30B784}"/>
              </a:ext>
            </a:extLst>
          </p:cNvPr>
          <p:cNvSpPr/>
          <p:nvPr/>
        </p:nvSpPr>
        <p:spPr>
          <a:xfrm>
            <a:off x="2097513" y="367862"/>
            <a:ext cx="1539067" cy="101950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6E2E34-AAE4-49E4-32F6-29C7A270F342}"/>
              </a:ext>
            </a:extLst>
          </p:cNvPr>
          <p:cNvSpPr/>
          <p:nvPr/>
        </p:nvSpPr>
        <p:spPr>
          <a:xfrm>
            <a:off x="147782" y="166255"/>
            <a:ext cx="11887200" cy="6567054"/>
          </a:xfrm>
          <a:prstGeom prst="roundRect">
            <a:avLst>
              <a:gd name="adj" fmla="val 5189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95BBAA-EC05-4E13-B88C-8347A477040D}"/>
              </a:ext>
            </a:extLst>
          </p:cNvPr>
          <p:cNvSpPr/>
          <p:nvPr/>
        </p:nvSpPr>
        <p:spPr>
          <a:xfrm>
            <a:off x="2124834" y="416234"/>
            <a:ext cx="1620000" cy="1080000"/>
          </a:xfrm>
          <a:prstGeom prst="round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F57C24-615D-525E-E71F-9900FB92C90E}"/>
              </a:ext>
            </a:extLst>
          </p:cNvPr>
          <p:cNvSpPr/>
          <p:nvPr/>
        </p:nvSpPr>
        <p:spPr>
          <a:xfrm>
            <a:off x="6049218" y="416234"/>
            <a:ext cx="1620000" cy="1080000"/>
          </a:xfrm>
          <a:prstGeom prst="round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5C05C8-6D03-E0AD-1128-D4EC86F72F0A}"/>
              </a:ext>
            </a:extLst>
          </p:cNvPr>
          <p:cNvSpPr/>
          <p:nvPr/>
        </p:nvSpPr>
        <p:spPr>
          <a:xfrm>
            <a:off x="9973603" y="416234"/>
            <a:ext cx="1620000" cy="1080000"/>
          </a:xfrm>
          <a:prstGeom prst="round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3B535D-960A-6FAA-84E6-742B67A5EC81}"/>
              </a:ext>
            </a:extLst>
          </p:cNvPr>
          <p:cNvSpPr/>
          <p:nvPr/>
        </p:nvSpPr>
        <p:spPr>
          <a:xfrm>
            <a:off x="2097513" y="1701429"/>
            <a:ext cx="4543432" cy="2095510"/>
          </a:xfrm>
          <a:prstGeom prst="round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0306D6-AECF-7957-E792-72DFCD833A69}"/>
              </a:ext>
            </a:extLst>
          </p:cNvPr>
          <p:cNvSpPr/>
          <p:nvPr/>
        </p:nvSpPr>
        <p:spPr>
          <a:xfrm>
            <a:off x="8011410" y="416234"/>
            <a:ext cx="1620000" cy="1080000"/>
          </a:xfrm>
          <a:prstGeom prst="round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AC153D-BDEC-C848-0928-BDC7BE019D10}"/>
              </a:ext>
            </a:extLst>
          </p:cNvPr>
          <p:cNvSpPr/>
          <p:nvPr/>
        </p:nvSpPr>
        <p:spPr>
          <a:xfrm>
            <a:off x="4087026" y="416234"/>
            <a:ext cx="1620000" cy="1080000"/>
          </a:xfrm>
          <a:prstGeom prst="round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A2C099-F0D9-CB4D-8038-0C094DDDDD96}"/>
              </a:ext>
            </a:extLst>
          </p:cNvPr>
          <p:cNvSpPr/>
          <p:nvPr/>
        </p:nvSpPr>
        <p:spPr>
          <a:xfrm>
            <a:off x="2097511" y="3988527"/>
            <a:ext cx="9496092" cy="2470657"/>
          </a:xfrm>
          <a:prstGeom prst="round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6BC26C-E8C4-1522-35C4-AD8370798042}"/>
              </a:ext>
            </a:extLst>
          </p:cNvPr>
          <p:cNvSpPr/>
          <p:nvPr/>
        </p:nvSpPr>
        <p:spPr>
          <a:xfrm>
            <a:off x="6971259" y="1701429"/>
            <a:ext cx="4622344" cy="2095510"/>
          </a:xfrm>
          <a:prstGeom prst="round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DD1742C-5C6B-ED5B-DB92-422B52380D51}"/>
              </a:ext>
            </a:extLst>
          </p:cNvPr>
          <p:cNvSpPr/>
          <p:nvPr/>
        </p:nvSpPr>
        <p:spPr>
          <a:xfrm>
            <a:off x="147782" y="166255"/>
            <a:ext cx="1634859" cy="6567054"/>
          </a:xfrm>
          <a:prstGeom prst="roundRect">
            <a:avLst>
              <a:gd name="adj" fmla="val 18966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45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1BA9B24-72D1-2C48-6502-5809C75B8432}"/>
              </a:ext>
            </a:extLst>
          </p:cNvPr>
          <p:cNvSpPr/>
          <p:nvPr/>
        </p:nvSpPr>
        <p:spPr>
          <a:xfrm>
            <a:off x="247207" y="1763818"/>
            <a:ext cx="1436008" cy="464376"/>
          </a:xfrm>
          <a:prstGeom prst="round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CCFF89-022B-1755-2068-9D3C095C2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57197" y="1898681"/>
            <a:ext cx="216000" cy="194649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2576C2-FB25-F09C-198D-4D5112D20523}"/>
              </a:ext>
            </a:extLst>
          </p:cNvPr>
          <p:cNvSpPr/>
          <p:nvPr/>
        </p:nvSpPr>
        <p:spPr>
          <a:xfrm>
            <a:off x="247207" y="2488074"/>
            <a:ext cx="1436008" cy="464376"/>
          </a:xfrm>
          <a:prstGeom prst="round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6C0AD0-5886-D1BE-4B5F-4202764BC06B}"/>
              </a:ext>
            </a:extLst>
          </p:cNvPr>
          <p:cNvSpPr/>
          <p:nvPr/>
        </p:nvSpPr>
        <p:spPr>
          <a:xfrm>
            <a:off x="247207" y="3212330"/>
            <a:ext cx="1436008" cy="464376"/>
          </a:xfrm>
          <a:prstGeom prst="round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03098B-8891-8CF3-A6F8-217CBBE3F0AD}"/>
              </a:ext>
            </a:extLst>
          </p:cNvPr>
          <p:cNvSpPr/>
          <p:nvPr/>
        </p:nvSpPr>
        <p:spPr>
          <a:xfrm>
            <a:off x="247207" y="3936587"/>
            <a:ext cx="1436008" cy="464376"/>
          </a:xfrm>
          <a:prstGeom prst="round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B4D8BB5-9404-C4C0-BDDB-E2AF81815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7" y="2593292"/>
            <a:ext cx="216000" cy="21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D630000-4BDD-11DE-CE54-826907DCB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75" y="3332984"/>
            <a:ext cx="216000" cy="216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E57F063-0891-51B7-BE75-DAB6BD84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7" y="4060775"/>
            <a:ext cx="216000" cy="216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40418F-9F32-6875-FFF0-205225FA8E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8" y="393967"/>
            <a:ext cx="1734205" cy="10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Uttam Kumar</dc:creator>
  <cp:lastModifiedBy>Uttam Kumar</cp:lastModifiedBy>
  <cp:revision>4</cp:revision>
  <dcterms:created xsi:type="dcterms:W3CDTF">2023-05-07T13:32:18Z</dcterms:created>
  <dcterms:modified xsi:type="dcterms:W3CDTF">2023-05-07T17:33:23Z</dcterms:modified>
</cp:coreProperties>
</file>