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37" autoAdjust="0"/>
  </p:normalViewPr>
  <p:slideViewPr>
    <p:cSldViewPr>
      <p:cViewPr varScale="1">
        <p:scale>
          <a:sx n="93" d="100"/>
          <a:sy n="93" d="100"/>
        </p:scale>
        <p:origin x="59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BDD58-1F05-48EF-8DBB-DA621DD38FCE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6C221D-887B-4789-8BA2-4994938392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84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162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20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787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920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56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625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09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40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425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51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10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FA5FE-EE45-4BD6-96AD-0E28219F65D3}" type="datetimeFigureOut">
              <a:rPr lang="en-US" smtClean="0"/>
              <a:t>5/4/2015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DF55AB-934E-42A0-9A9F-5F9397D1F4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8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Health record sharing System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sz="2000" dirty="0">
              <a:solidFill>
                <a:srgbClr val="0070C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Uttam C. Pawar</a:t>
            </a:r>
          </a:p>
          <a:p>
            <a:r>
              <a:rPr lang="en-US" dirty="0" smtClean="0"/>
              <a:t>April, 10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24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Information Flow</a:t>
            </a:r>
            <a:endParaRPr lang="en-US" dirty="0"/>
          </a:p>
        </p:txBody>
      </p:sp>
      <p:sp>
        <p:nvSpPr>
          <p:cNvPr id="4" name="Flowchart: Multidocument 3"/>
          <p:cNvSpPr/>
          <p:nvPr/>
        </p:nvSpPr>
        <p:spPr>
          <a:xfrm>
            <a:off x="609600" y="3048000"/>
            <a:ext cx="1828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Previous</a:t>
            </a:r>
            <a:endParaRPr lang="en-US" dirty="0" smtClean="0"/>
          </a:p>
          <a:p>
            <a:pPr algn="ctr"/>
            <a:r>
              <a:rPr lang="en-US" dirty="0" smtClean="0"/>
              <a:t>Providers hosting record</a:t>
            </a:r>
            <a:endParaRPr lang="en-US" dirty="0"/>
          </a:p>
        </p:txBody>
      </p:sp>
      <p:sp>
        <p:nvSpPr>
          <p:cNvPr id="5" name="Flowchart: Multidocument 4"/>
          <p:cNvSpPr/>
          <p:nvPr/>
        </p:nvSpPr>
        <p:spPr>
          <a:xfrm>
            <a:off x="6705600" y="3048000"/>
            <a:ext cx="1828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New Provider</a:t>
            </a:r>
            <a:endParaRPr lang="en-US" dirty="0"/>
          </a:p>
        </p:txBody>
      </p:sp>
      <p:sp>
        <p:nvSpPr>
          <p:cNvPr id="6" name="Flowchart: Multidocument 5"/>
          <p:cNvSpPr/>
          <p:nvPr/>
        </p:nvSpPr>
        <p:spPr>
          <a:xfrm>
            <a:off x="3810000" y="4958209"/>
            <a:ext cx="1828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End Users</a:t>
            </a:r>
            <a:endParaRPr lang="en-US" dirty="0"/>
          </a:p>
        </p:txBody>
      </p:sp>
      <p:sp>
        <p:nvSpPr>
          <p:cNvPr id="7" name="Flowchart: Alternate Process 6"/>
          <p:cNvSpPr/>
          <p:nvPr/>
        </p:nvSpPr>
        <p:spPr>
          <a:xfrm>
            <a:off x="3657600" y="1600200"/>
            <a:ext cx="1981200" cy="1219200"/>
          </a:xfrm>
          <a:prstGeom prst="flowChartAlternate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My HR </a:t>
            </a:r>
            <a:r>
              <a:rPr lang="en-US" dirty="0" smtClean="0"/>
              <a:t>Service</a:t>
            </a:r>
          </a:p>
          <a:p>
            <a:pPr algn="ctr"/>
            <a:r>
              <a:rPr lang="en-US" sz="1400" dirty="0" smtClean="0"/>
              <a:t>(creates token and routes to the appropriate providers)</a:t>
            </a:r>
            <a:endParaRPr lang="en-US" sz="1400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057400" y="4191000"/>
            <a:ext cx="1752599" cy="11210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V="1">
            <a:off x="5638800" y="4343400"/>
            <a:ext cx="1066800" cy="9686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3"/>
          </p:cNvCxnSpPr>
          <p:nvPr/>
        </p:nvCxnSpPr>
        <p:spPr>
          <a:xfrm flipH="1" flipV="1">
            <a:off x="5638800" y="2209800"/>
            <a:ext cx="2286000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1"/>
          </p:cNvCxnSpPr>
          <p:nvPr/>
        </p:nvCxnSpPr>
        <p:spPr>
          <a:xfrm flipH="1" flipV="1">
            <a:off x="1676401" y="4267200"/>
            <a:ext cx="2133599" cy="137680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156488" y="4919246"/>
            <a:ext cx="968320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Submit transaction request</a:t>
            </a:r>
            <a:endParaRPr lang="en-US" sz="800" dirty="0"/>
          </a:p>
        </p:txBody>
      </p:sp>
      <p:sp>
        <p:nvSpPr>
          <p:cNvPr id="19" name="TextBox 18"/>
          <p:cNvSpPr txBox="1"/>
          <p:nvPr/>
        </p:nvSpPr>
        <p:spPr>
          <a:xfrm>
            <a:off x="2070015" y="2133600"/>
            <a:ext cx="7367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Request new Token</a:t>
            </a:r>
            <a:endParaRPr lang="en-US" sz="800" dirty="0"/>
          </a:p>
        </p:txBody>
      </p:sp>
      <p:sp>
        <p:nvSpPr>
          <p:cNvPr id="20" name="TextBox 19"/>
          <p:cNvSpPr txBox="1"/>
          <p:nvPr/>
        </p:nvSpPr>
        <p:spPr>
          <a:xfrm>
            <a:off x="5181600" y="4188767"/>
            <a:ext cx="13463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Submit </a:t>
            </a:r>
            <a:r>
              <a:rPr lang="en-US" sz="800" dirty="0" smtClean="0"/>
              <a:t>token granting the access</a:t>
            </a:r>
            <a:endParaRPr lang="en-US" sz="800" dirty="0"/>
          </a:p>
        </p:txBody>
      </p:sp>
      <p:sp>
        <p:nvSpPr>
          <p:cNvPr id="21" name="TextBox 20"/>
          <p:cNvSpPr txBox="1"/>
          <p:nvPr/>
        </p:nvSpPr>
        <p:spPr>
          <a:xfrm>
            <a:off x="6527969" y="2072045"/>
            <a:ext cx="1092031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Submit token for </a:t>
            </a:r>
            <a:r>
              <a:rPr lang="en-US" sz="800" dirty="0" smtClean="0"/>
              <a:t>enable access</a:t>
            </a:r>
            <a:endParaRPr lang="en-US" sz="800" dirty="0"/>
          </a:p>
        </p:txBody>
      </p:sp>
      <p:cxnSp>
        <p:nvCxnSpPr>
          <p:cNvPr id="23" name="Straight Arrow Connector 22"/>
          <p:cNvCxnSpPr>
            <a:stCxn id="4" idx="3"/>
            <a:endCxn id="5" idx="1"/>
          </p:cNvCxnSpPr>
          <p:nvPr/>
        </p:nvCxnSpPr>
        <p:spPr>
          <a:xfrm>
            <a:off x="2438400" y="3733800"/>
            <a:ext cx="4267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3798706" y="3779730"/>
            <a:ext cx="1129369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Complete  the Transaction</a:t>
            </a:r>
            <a:endParaRPr lang="en-US" sz="800" dirty="0"/>
          </a:p>
        </p:txBody>
      </p:sp>
      <p:sp>
        <p:nvSpPr>
          <p:cNvPr id="25" name="TextBox 24"/>
          <p:cNvSpPr txBox="1"/>
          <p:nvPr/>
        </p:nvSpPr>
        <p:spPr>
          <a:xfrm>
            <a:off x="3362158" y="4557210"/>
            <a:ext cx="895683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Receives new Token</a:t>
            </a:r>
            <a:endParaRPr lang="en-US" sz="800" dirty="0"/>
          </a:p>
        </p:txBody>
      </p:sp>
      <p:cxnSp>
        <p:nvCxnSpPr>
          <p:cNvPr id="29" name="Straight Arrow Connector 28"/>
          <p:cNvCxnSpPr>
            <a:endCxn id="7" idx="1"/>
          </p:cNvCxnSpPr>
          <p:nvPr/>
        </p:nvCxnSpPr>
        <p:spPr>
          <a:xfrm flipV="1">
            <a:off x="1396831" y="2209800"/>
            <a:ext cx="2260769" cy="838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2451015" y="2628900"/>
            <a:ext cx="1206585" cy="4953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2685922" y="3043513"/>
            <a:ext cx="1200278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Forward User submitted Token from a </a:t>
            </a:r>
            <a:r>
              <a:rPr lang="en-US" sz="800" dirty="0" smtClean="0"/>
              <a:t>Provider</a:t>
            </a:r>
            <a:endParaRPr lang="en-US" sz="800" dirty="0"/>
          </a:p>
        </p:txBody>
      </p:sp>
      <p:sp>
        <p:nvSpPr>
          <p:cNvPr id="46" name="TextBox 45"/>
          <p:cNvSpPr txBox="1"/>
          <p:nvPr/>
        </p:nvSpPr>
        <p:spPr>
          <a:xfrm>
            <a:off x="5815414" y="5689397"/>
            <a:ext cx="1347386" cy="2154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800" dirty="0" smtClean="0"/>
              <a:t>User’s mobile devices</a:t>
            </a:r>
            <a:endParaRPr lang="en-US" sz="800" dirty="0"/>
          </a:p>
        </p:txBody>
      </p:sp>
      <p:sp>
        <p:nvSpPr>
          <p:cNvPr id="26" name="Flowchart: Multidocument 25"/>
          <p:cNvSpPr/>
          <p:nvPr/>
        </p:nvSpPr>
        <p:spPr>
          <a:xfrm>
            <a:off x="523868" y="5384802"/>
            <a:ext cx="1828800" cy="13716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Insurance Companies</a:t>
            </a:r>
            <a:endParaRPr lang="en-US" dirty="0"/>
          </a:p>
        </p:txBody>
      </p:sp>
      <p:cxnSp>
        <p:nvCxnSpPr>
          <p:cNvPr id="8" name="Straight Arrow Connector 7"/>
          <p:cNvCxnSpPr>
            <a:stCxn id="26" idx="3"/>
          </p:cNvCxnSpPr>
          <p:nvPr/>
        </p:nvCxnSpPr>
        <p:spPr>
          <a:xfrm>
            <a:off x="2352668" y="6070602"/>
            <a:ext cx="1446038" cy="0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990600" y="4419600"/>
            <a:ext cx="0" cy="965202"/>
          </a:xfrm>
          <a:prstGeom prst="straightConnector1">
            <a:avLst/>
          </a:prstGeom>
          <a:ln>
            <a:prstDash val="lgDash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3385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9823</TotalTime>
  <Words>69</Words>
  <Application>Microsoft Office PowerPoint</Application>
  <PresentationFormat>On-screen Show (4:3)</PresentationFormat>
  <Paragraphs>19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Health record sharing System </vt:lpstr>
      <vt:lpstr>Information Flow</vt:lpstr>
    </vt:vector>
  </TitlesOfParts>
  <Company>Intel Corporation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Anonymous Payment System</dc:title>
  <dc:creator>Pawar, Uttam C</dc:creator>
  <cp:lastModifiedBy>Pawar, Uttam C</cp:lastModifiedBy>
  <cp:revision>53</cp:revision>
  <dcterms:created xsi:type="dcterms:W3CDTF">2013-06-27T18:38:53Z</dcterms:created>
  <dcterms:modified xsi:type="dcterms:W3CDTF">2015-05-04T14:33:25Z</dcterms:modified>
</cp:coreProperties>
</file>